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  <p:sldId id="262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25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68BE0F-72E5-44C6-AAFF-17C8E3F50FBD}" type="datetimeFigureOut">
              <a:rPr lang="fr-FR" smtClean="0"/>
              <a:pPr/>
              <a:t>25/01/2012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D5EE6D-AE85-4C2C-BCA5-A277D1FD72E5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png"/><Relationship Id="rId3" Type="http://schemas.openxmlformats.org/officeDocument/2006/relationships/image" Target="../media/image4.jpeg"/><Relationship Id="rId21" Type="http://schemas.openxmlformats.org/officeDocument/2006/relationships/image" Target="../media/image22.pn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3.jpeg"/><Relationship Id="rId16" Type="http://schemas.openxmlformats.org/officeDocument/2006/relationships/image" Target="../media/image17.jpeg"/><Relationship Id="rId20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19" Type="http://schemas.openxmlformats.org/officeDocument/2006/relationships/image" Target="../media/image20.gif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18" Type="http://schemas.openxmlformats.org/officeDocument/2006/relationships/image" Target="../media/image39.jpeg"/><Relationship Id="rId3" Type="http://schemas.openxmlformats.org/officeDocument/2006/relationships/image" Target="../media/image24.jpeg"/><Relationship Id="rId21" Type="http://schemas.openxmlformats.org/officeDocument/2006/relationships/image" Target="../media/image42.pn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17" Type="http://schemas.openxmlformats.org/officeDocument/2006/relationships/image" Target="../media/image38.jpeg"/><Relationship Id="rId2" Type="http://schemas.openxmlformats.org/officeDocument/2006/relationships/image" Target="../media/image23.jpeg"/><Relationship Id="rId16" Type="http://schemas.openxmlformats.org/officeDocument/2006/relationships/image" Target="../media/image37.jpeg"/><Relationship Id="rId20" Type="http://schemas.openxmlformats.org/officeDocument/2006/relationships/image" Target="../media/image4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5" Type="http://schemas.openxmlformats.org/officeDocument/2006/relationships/image" Target="../media/image36.jpeg"/><Relationship Id="rId10" Type="http://schemas.openxmlformats.org/officeDocument/2006/relationships/image" Target="../media/image31.jpeg"/><Relationship Id="rId19" Type="http://schemas.openxmlformats.org/officeDocument/2006/relationships/image" Target="../media/image40.pn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5.jpeg"/><Relationship Id="rId22" Type="http://schemas.openxmlformats.org/officeDocument/2006/relationships/image" Target="../media/image4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13" Type="http://schemas.openxmlformats.org/officeDocument/2006/relationships/image" Target="../media/image54.jpeg"/><Relationship Id="rId18" Type="http://schemas.openxmlformats.org/officeDocument/2006/relationships/image" Target="../media/image59.pn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12" Type="http://schemas.openxmlformats.org/officeDocument/2006/relationships/image" Target="../media/image53.jpeg"/><Relationship Id="rId17" Type="http://schemas.openxmlformats.org/officeDocument/2006/relationships/image" Target="../media/image58.jpeg"/><Relationship Id="rId2" Type="http://schemas.openxmlformats.org/officeDocument/2006/relationships/audio" Target="../media/audio2.wav"/><Relationship Id="rId16" Type="http://schemas.openxmlformats.org/officeDocument/2006/relationships/image" Target="../media/image57.jpeg"/><Relationship Id="rId20" Type="http://schemas.openxmlformats.org/officeDocument/2006/relationships/image" Target="../media/image6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11" Type="http://schemas.openxmlformats.org/officeDocument/2006/relationships/image" Target="../media/image52.jpeg"/><Relationship Id="rId5" Type="http://schemas.openxmlformats.org/officeDocument/2006/relationships/image" Target="../media/image46.jpeg"/><Relationship Id="rId15" Type="http://schemas.openxmlformats.org/officeDocument/2006/relationships/image" Target="../media/image56.jpeg"/><Relationship Id="rId10" Type="http://schemas.openxmlformats.org/officeDocument/2006/relationships/image" Target="../media/image51.jpeg"/><Relationship Id="rId19" Type="http://schemas.openxmlformats.org/officeDocument/2006/relationships/image" Target="../media/image60.png"/><Relationship Id="rId4" Type="http://schemas.openxmlformats.org/officeDocument/2006/relationships/image" Target="../media/image45.jpeg"/><Relationship Id="rId9" Type="http://schemas.openxmlformats.org/officeDocument/2006/relationships/image" Target="../media/image50.jpeg"/><Relationship Id="rId14" Type="http://schemas.openxmlformats.org/officeDocument/2006/relationships/image" Target="../media/image5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www.mratel.fr/images/salleexpo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74328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2143108" y="0"/>
            <a:ext cx="47863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dirty="0" smtClean="0">
                <a:blipFill>
                  <a:blip r:embed="rId4"/>
                  <a:stretch>
                    <a:fillRect/>
                  </a:stretch>
                </a:blipFill>
              </a:rPr>
              <a:t>PEINTURES</a:t>
            </a:r>
            <a:endParaRPr lang="fr-FR" sz="7200" dirty="0"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571736" y="4714884"/>
            <a:ext cx="510761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dirty="0" smtClean="0">
                <a:blipFill>
                  <a:blip r:embed="rId4"/>
                  <a:stretch>
                    <a:fillRect/>
                  </a:stretch>
                </a:blipFill>
              </a:rPr>
              <a:t>Auteurs divers</a:t>
            </a:r>
            <a:endParaRPr lang="fr-FR" sz="6600" dirty="0">
              <a:blipFill>
                <a:blip r:embed="rId4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5000">
    <p:sndAc>
      <p:stSnd loop="1">
        <p:snd r:embed="rId2" name="08 anarchis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41" descr="C:\Documents and Settings\Administrateur\Mes documents\Mes images\Nouveau dossier (4)\Nouveau dossier\Image3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60500" y="571480"/>
            <a:ext cx="7069102" cy="5500726"/>
          </a:xfrm>
          <a:prstGeom prst="rect">
            <a:avLst/>
          </a:prstGeom>
          <a:noFill/>
        </p:spPr>
      </p:pic>
      <p:pic>
        <p:nvPicPr>
          <p:cNvPr id="18" name="Picture 39" descr="C:\Documents and Settings\Administrateur\Mes documents\Mes images\Nouveau dossier (4)\Nouveau dossier\Image3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60500" y="571480"/>
            <a:ext cx="7151694" cy="5429288"/>
          </a:xfrm>
          <a:prstGeom prst="rect">
            <a:avLst/>
          </a:prstGeom>
          <a:noFill/>
        </p:spPr>
      </p:pic>
      <p:pic>
        <p:nvPicPr>
          <p:cNvPr id="19" name="Picture 38" descr="C:\Documents and Settings\Administrateur\Mes documents\Mes images\Nouveau dossier (4)\Nouveau dossier\Image3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571481"/>
            <a:ext cx="7403807" cy="5429287"/>
          </a:xfrm>
          <a:prstGeom prst="rect">
            <a:avLst/>
          </a:prstGeom>
          <a:noFill/>
        </p:spPr>
      </p:pic>
      <p:pic>
        <p:nvPicPr>
          <p:cNvPr id="20" name="Picture 37" descr="C:\Documents and Settings\Administrateur\Mes documents\Mes images\Nouveau dossier (4)\Nouveau dossier\Image34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60499" y="571480"/>
            <a:ext cx="7088483" cy="5429288"/>
          </a:xfrm>
          <a:prstGeom prst="rect">
            <a:avLst/>
          </a:prstGeom>
          <a:noFill/>
        </p:spPr>
      </p:pic>
      <p:pic>
        <p:nvPicPr>
          <p:cNvPr id="21" name="Picture 36" descr="C:\Documents and Settings\Administrateur\Mes documents\Mes images\Nouveau dossier (4)\Nouveau dossier\Image33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60500" y="571480"/>
            <a:ext cx="7040590" cy="5465644"/>
          </a:xfrm>
          <a:prstGeom prst="rect">
            <a:avLst/>
          </a:prstGeom>
          <a:noFill/>
        </p:spPr>
      </p:pic>
      <p:pic>
        <p:nvPicPr>
          <p:cNvPr id="22" name="Picture 35" descr="C:\Documents and Settings\Administrateur\Mes documents\Mes images\Nouveau dossier (4)\Nouveau dossier\Image32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85786" y="571480"/>
            <a:ext cx="7849401" cy="5429288"/>
          </a:xfrm>
          <a:prstGeom prst="rect">
            <a:avLst/>
          </a:prstGeom>
          <a:noFill/>
        </p:spPr>
      </p:pic>
      <p:pic>
        <p:nvPicPr>
          <p:cNvPr id="23" name="Picture 34" descr="C:\Documents and Settings\Administrateur\Mes documents\Mes images\Nouveau dossier (4)\Nouveau dossier\Image31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460500" y="571480"/>
            <a:ext cx="7112028" cy="5429288"/>
          </a:xfrm>
          <a:prstGeom prst="rect">
            <a:avLst/>
          </a:prstGeom>
          <a:noFill/>
        </p:spPr>
      </p:pic>
      <p:pic>
        <p:nvPicPr>
          <p:cNvPr id="9" name="Picture 40" descr="C:\Documents and Settings\Administrateur\Mes documents\Mes images\Nouveau dossier (4)\Nouveau dossier\Image37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460500" y="571480"/>
            <a:ext cx="7058152" cy="5429288"/>
          </a:xfrm>
          <a:prstGeom prst="rect">
            <a:avLst/>
          </a:prstGeom>
          <a:noFill/>
        </p:spPr>
      </p:pic>
      <p:pic>
        <p:nvPicPr>
          <p:cNvPr id="10" name="Picture 48" descr="C:\Documents and Settings\Administrateur\Mes documents\Mes images\Nouveau dossier (4)\Nouveau dossier\Image45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460500" y="571480"/>
            <a:ext cx="7040590" cy="5474407"/>
          </a:xfrm>
          <a:prstGeom prst="rect">
            <a:avLst/>
          </a:prstGeom>
          <a:noFill/>
        </p:spPr>
      </p:pic>
      <p:pic>
        <p:nvPicPr>
          <p:cNvPr id="11" name="Picture 47" descr="C:\Documents and Settings\Administrateur\Mes documents\Mes images\Nouveau dossier (4)\Nouveau dossier\Image44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460500" y="571480"/>
            <a:ext cx="7134771" cy="5429288"/>
          </a:xfrm>
          <a:prstGeom prst="rect">
            <a:avLst/>
          </a:prstGeom>
          <a:noFill/>
        </p:spPr>
      </p:pic>
      <p:pic>
        <p:nvPicPr>
          <p:cNvPr id="12" name="Picture 46" descr="C:\Documents and Settings\Administrateur\Mes documents\Mes images\Nouveau dossier (4)\Nouveau dossier\Image43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460500" y="571480"/>
            <a:ext cx="7039594" cy="5429288"/>
          </a:xfrm>
          <a:prstGeom prst="rect">
            <a:avLst/>
          </a:prstGeom>
          <a:noFill/>
        </p:spPr>
      </p:pic>
      <p:pic>
        <p:nvPicPr>
          <p:cNvPr id="13" name="Picture 45" descr="C:\Documents and Settings\Administrateur\Mes documents\Mes images\Nouveau dossier (4)\Nouveau dossier\Image4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460500" y="571479"/>
            <a:ext cx="7040590" cy="5459835"/>
          </a:xfrm>
          <a:prstGeom prst="rect">
            <a:avLst/>
          </a:prstGeom>
          <a:noFill/>
        </p:spPr>
      </p:pic>
      <p:pic>
        <p:nvPicPr>
          <p:cNvPr id="14" name="Picture 44" descr="C:\Documents and Settings\Administrateur\Mes documents\Mes images\Nouveau dossier (4)\Nouveau dossier\Image41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857224" y="571480"/>
            <a:ext cx="7671101" cy="5429288"/>
          </a:xfrm>
          <a:prstGeom prst="rect">
            <a:avLst/>
          </a:prstGeom>
          <a:noFill/>
        </p:spPr>
      </p:pic>
      <p:pic>
        <p:nvPicPr>
          <p:cNvPr id="15" name="Picture 43" descr="C:\Documents and Settings\Administrateur\Mes documents\Mes images\Nouveau dossier (4)\Nouveau dossier\Image40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428596" y="571480"/>
            <a:ext cx="8715404" cy="5429288"/>
          </a:xfrm>
          <a:prstGeom prst="rect">
            <a:avLst/>
          </a:prstGeom>
          <a:noFill/>
        </p:spPr>
      </p:pic>
      <p:pic>
        <p:nvPicPr>
          <p:cNvPr id="16" name="Picture 42" descr="C:\Documents and Settings\Administrateur\Mes documents\Mes images\Nouveau dossier (4)\Nouveau dossier\Image39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071538" y="571480"/>
            <a:ext cx="7500991" cy="5429288"/>
          </a:xfrm>
          <a:prstGeom prst="rect">
            <a:avLst/>
          </a:prstGeom>
          <a:noFill/>
        </p:spPr>
      </p:pic>
      <p:pic>
        <p:nvPicPr>
          <p:cNvPr id="4" name="Image 3" descr="Image3.png"/>
          <p:cNvPicPr>
            <a:picLocks noChangeAspect="1"/>
          </p:cNvPicPr>
          <p:nvPr/>
        </p:nvPicPr>
        <p:blipFill>
          <a:blip r:embed="rId18"/>
          <a:srcRect l="782" t="1047" r="782" b="104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mage1.gif"/>
          <p:cNvPicPr>
            <a:picLocks noChangeAspect="1"/>
          </p:cNvPicPr>
          <p:nvPr/>
        </p:nvPicPr>
        <p:blipFill>
          <a:blip r:embed="rId19">
            <a:lum bright="-30000"/>
          </a:blip>
          <a:stretch>
            <a:fillRect/>
          </a:stretch>
        </p:blipFill>
        <p:spPr>
          <a:xfrm>
            <a:off x="0" y="4181499"/>
            <a:ext cx="2019300" cy="2676525"/>
          </a:xfrm>
          <a:prstGeom prst="rect">
            <a:avLst/>
          </a:prstGeom>
        </p:spPr>
      </p:pic>
      <p:pic>
        <p:nvPicPr>
          <p:cNvPr id="5" name="Image 4" descr="1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357554" y="5773002"/>
            <a:ext cx="1865222" cy="1084998"/>
          </a:xfrm>
          <a:prstGeom prst="rect">
            <a:avLst/>
          </a:prstGeom>
        </p:spPr>
      </p:pic>
      <p:pic>
        <p:nvPicPr>
          <p:cNvPr id="6" name="Image 5" descr="2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155099" y="5072074"/>
            <a:ext cx="988901" cy="1785926"/>
          </a:xfrm>
          <a:prstGeom prst="rect">
            <a:avLst/>
          </a:prstGeom>
        </p:spPr>
      </p:pic>
    </p:spTree>
  </p:cSld>
  <p:clrMapOvr>
    <a:masterClrMapping/>
  </p:clrMapOvr>
  <p:transition advTm="1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000"/>
                            </p:stCondLst>
                            <p:childTnLst>
                              <p:par>
                                <p:cTn id="54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6000"/>
                            </p:stCondLst>
                            <p:childTnLst>
                              <p:par>
                                <p:cTn id="61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3000"/>
                            </p:stCondLst>
                            <p:childTnLst>
                              <p:par>
                                <p:cTn id="68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0"/>
                            </p:stCondLst>
                            <p:childTnLst>
                              <p:par>
                                <p:cTn id="75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7000"/>
                            </p:stCondLst>
                            <p:childTnLst>
                              <p:par>
                                <p:cTn id="82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4000"/>
                            </p:stCondLst>
                            <p:childTnLst>
                              <p:par>
                                <p:cTn id="89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1000"/>
                            </p:stCondLst>
                            <p:childTnLst>
                              <p:par>
                                <p:cTn id="96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8000"/>
                            </p:stCondLst>
                            <p:childTnLst>
                              <p:par>
                                <p:cTn id="103" presetID="23" presetClass="entr" presetSubtype="52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17" descr="C:\Documents and Settings\Administrateur\Mes documents\Mes images\Nouveau dossier (4)\Nouveau dossier\Image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5050" y="714356"/>
            <a:ext cx="7394602" cy="4797624"/>
          </a:xfrm>
          <a:prstGeom prst="rect">
            <a:avLst/>
          </a:prstGeom>
          <a:noFill/>
        </p:spPr>
      </p:pic>
      <p:pic>
        <p:nvPicPr>
          <p:cNvPr id="19" name="Picture 21" descr="C:\Documents and Settings\Administrateur\Mes documents\Mes images\Nouveau dossier (4)\Nouveau dossier\Image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5050" y="714356"/>
            <a:ext cx="7394602" cy="4790081"/>
          </a:xfrm>
          <a:prstGeom prst="rect">
            <a:avLst/>
          </a:prstGeom>
          <a:noFill/>
        </p:spPr>
      </p:pic>
      <p:pic>
        <p:nvPicPr>
          <p:cNvPr id="20" name="Picture 20" descr="C:\Documents and Settings\Administrateur\Mes documents\Mes images\Nouveau dossier (4)\Nouveau dossier\Image17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0100" y="714356"/>
            <a:ext cx="7358114" cy="4806950"/>
          </a:xfrm>
          <a:prstGeom prst="rect">
            <a:avLst/>
          </a:prstGeom>
          <a:noFill/>
        </p:spPr>
      </p:pic>
      <p:pic>
        <p:nvPicPr>
          <p:cNvPr id="21" name="Picture 19" descr="C:\Documents and Settings\Administrateur\Mes documents\Mes images\Nouveau dossier (4)\Nouveau dossier\Image1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35050" y="714356"/>
            <a:ext cx="7394602" cy="4805871"/>
          </a:xfrm>
          <a:prstGeom prst="rect">
            <a:avLst/>
          </a:prstGeom>
          <a:noFill/>
        </p:spPr>
      </p:pic>
      <p:pic>
        <p:nvPicPr>
          <p:cNvPr id="22" name="Picture 18" descr="C:\Documents and Settings\Administrateur\Mes documents\Mes images\Nouveau dossier (4)\Nouveau dossier\Image15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35050" y="714356"/>
            <a:ext cx="7394602" cy="4786346"/>
          </a:xfrm>
          <a:prstGeom prst="rect">
            <a:avLst/>
          </a:prstGeom>
          <a:noFill/>
        </p:spPr>
      </p:pic>
      <p:pic>
        <p:nvPicPr>
          <p:cNvPr id="8" name="Picture 33" descr="C:\Documents and Settings\Administrateur\Mes documents\Mes images\Nouveau dossier (4)\Nouveau dossier\Image30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0100" y="642918"/>
            <a:ext cx="7394602" cy="4786346"/>
          </a:xfrm>
          <a:prstGeom prst="rect">
            <a:avLst/>
          </a:prstGeom>
          <a:noFill/>
        </p:spPr>
      </p:pic>
      <p:pic>
        <p:nvPicPr>
          <p:cNvPr id="10" name="Picture 30" descr="C:\Documents and Settings\Administrateur\Mes documents\Mes images\Nouveau dossier (4)\Nouveau dossier\Image2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35050" y="714356"/>
            <a:ext cx="7323164" cy="4871546"/>
          </a:xfrm>
          <a:prstGeom prst="rect">
            <a:avLst/>
          </a:prstGeom>
          <a:noFill/>
        </p:spPr>
      </p:pic>
      <p:pic>
        <p:nvPicPr>
          <p:cNvPr id="11" name="Picture 29" descr="C:\Documents and Settings\Administrateur\Mes documents\Mes images\Nouveau dossier (4)\Nouveau dossier\Image26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35049" y="714356"/>
            <a:ext cx="7394603" cy="4786346"/>
          </a:xfrm>
          <a:prstGeom prst="rect">
            <a:avLst/>
          </a:prstGeom>
          <a:noFill/>
        </p:spPr>
      </p:pic>
      <p:pic>
        <p:nvPicPr>
          <p:cNvPr id="12" name="Picture 28" descr="C:\Documents and Settings\Administrateur\Mes documents\Mes images\Nouveau dossier (4)\Nouveau dossier\Image25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035050" y="714356"/>
            <a:ext cx="7394602" cy="4773980"/>
          </a:xfrm>
          <a:prstGeom prst="rect">
            <a:avLst/>
          </a:prstGeom>
          <a:noFill/>
        </p:spPr>
      </p:pic>
      <p:pic>
        <p:nvPicPr>
          <p:cNvPr id="13" name="Picture 27" descr="C:\Documents and Settings\Administrateur\Mes documents\Mes images\Nouveau dossier (4)\Nouveau dossier\Image24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035050" y="714356"/>
            <a:ext cx="7394602" cy="4814677"/>
          </a:xfrm>
          <a:prstGeom prst="rect">
            <a:avLst/>
          </a:prstGeom>
          <a:noFill/>
        </p:spPr>
      </p:pic>
      <p:pic>
        <p:nvPicPr>
          <p:cNvPr id="14" name="Picture 26" descr="C:\Documents and Settings\Administrateur\Mes documents\Mes images\Nouveau dossier (4)\Nouveau dossier\Image23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35050" y="714356"/>
            <a:ext cx="7323164" cy="4807437"/>
          </a:xfrm>
          <a:prstGeom prst="rect">
            <a:avLst/>
          </a:prstGeom>
          <a:noFill/>
        </p:spPr>
      </p:pic>
      <p:pic>
        <p:nvPicPr>
          <p:cNvPr id="15" name="Picture 25" descr="C:\Documents and Settings\Administrateur\Mes documents\Mes images\Nouveau dossier (4)\Nouveau dossier\Image2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035050" y="714356"/>
            <a:ext cx="7394602" cy="4818690"/>
          </a:xfrm>
          <a:prstGeom prst="rect">
            <a:avLst/>
          </a:prstGeom>
          <a:noFill/>
        </p:spPr>
      </p:pic>
      <p:pic>
        <p:nvPicPr>
          <p:cNvPr id="16" name="Picture 24" descr="C:\Documents and Settings\Administrateur\Mes documents\Mes images\Nouveau dossier (4)\Nouveau dossier\Image21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035050" y="714356"/>
            <a:ext cx="7394602" cy="4778894"/>
          </a:xfrm>
          <a:prstGeom prst="rect">
            <a:avLst/>
          </a:prstGeom>
          <a:noFill/>
        </p:spPr>
      </p:pic>
      <p:pic>
        <p:nvPicPr>
          <p:cNvPr id="17" name="Picture 23" descr="C:\Documents and Settings\Administrateur\Mes documents\Mes images\Nouveau dossier (4)\Nouveau dossier\Image20.jpg"/>
          <p:cNvPicPr>
            <a:picLocks noChangeAspect="1" noChangeArrowheads="1"/>
          </p:cNvPicPr>
          <p:nvPr/>
        </p:nvPicPr>
        <p:blipFill>
          <a:blip r:embed="rId16"/>
          <a:srcRect t="9445" b="3994"/>
          <a:stretch>
            <a:fillRect/>
          </a:stretch>
        </p:blipFill>
        <p:spPr bwMode="auto">
          <a:xfrm>
            <a:off x="1000101" y="714356"/>
            <a:ext cx="7429552" cy="4786346"/>
          </a:xfrm>
          <a:prstGeom prst="rect">
            <a:avLst/>
          </a:prstGeom>
          <a:noFill/>
        </p:spPr>
      </p:pic>
      <p:pic>
        <p:nvPicPr>
          <p:cNvPr id="18" name="Picture 22" descr="C:\Documents and Settings\Administrateur\Mes documents\Mes images\Nouveau dossier (4)\Nouveau dossier\Image19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035050" y="714356"/>
            <a:ext cx="7394602" cy="4800723"/>
          </a:xfrm>
          <a:prstGeom prst="rect">
            <a:avLst/>
          </a:prstGeom>
          <a:noFill/>
        </p:spPr>
      </p:pic>
      <p:pic>
        <p:nvPicPr>
          <p:cNvPr id="9" name="Picture 31" descr="C:\Documents and Settings\Administrateur\Mes documents\Mes images\Nouveau dossier (4)\Nouveau dossier\Image28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1035049" y="642918"/>
            <a:ext cx="7387735" cy="4786346"/>
          </a:xfrm>
          <a:prstGeom prst="rect">
            <a:avLst/>
          </a:prstGeom>
          <a:noFill/>
        </p:spPr>
      </p:pic>
      <p:pic>
        <p:nvPicPr>
          <p:cNvPr id="3" name="Image 2" descr="Image2.png"/>
          <p:cNvPicPr>
            <a:picLocks noChangeAspect="1"/>
          </p:cNvPicPr>
          <p:nvPr/>
        </p:nvPicPr>
        <p:blipFill>
          <a:blip r:embed="rId19"/>
          <a:srcRect l="782" t="1011" r="782" b="300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Image 3" descr="5.gif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85720" y="4429132"/>
            <a:ext cx="1790700" cy="1485900"/>
          </a:xfrm>
          <a:prstGeom prst="rect">
            <a:avLst/>
          </a:prstGeom>
        </p:spPr>
      </p:pic>
      <p:pic>
        <p:nvPicPr>
          <p:cNvPr id="5" name="Image 4" descr="3.png"/>
          <p:cNvPicPr>
            <a:picLocks noChangeAspect="1"/>
          </p:cNvPicPr>
          <p:nvPr/>
        </p:nvPicPr>
        <p:blipFill>
          <a:blip r:embed="rId21">
            <a:lum bright="-20000"/>
          </a:blip>
          <a:stretch>
            <a:fillRect/>
          </a:stretch>
        </p:blipFill>
        <p:spPr>
          <a:xfrm>
            <a:off x="7000892" y="3714752"/>
            <a:ext cx="1800000" cy="2233766"/>
          </a:xfrm>
          <a:prstGeom prst="rect">
            <a:avLst/>
          </a:prstGeom>
        </p:spPr>
      </p:pic>
      <p:pic>
        <p:nvPicPr>
          <p:cNvPr id="6" name="Image 5" descr="4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5786446" y="4786322"/>
            <a:ext cx="1194717" cy="1097189"/>
          </a:xfrm>
          <a:prstGeom prst="rect">
            <a:avLst/>
          </a:prstGeom>
        </p:spPr>
      </p:pic>
    </p:spTree>
  </p:cSld>
  <p:clrMapOvr>
    <a:masterClrMapping/>
  </p:clrMapOvr>
  <p:transition advTm="1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8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0"/>
                            </p:stCondLst>
                            <p:childTnLst>
                              <p:par>
                                <p:cTn id="25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0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6000"/>
                            </p:stCondLst>
                            <p:childTnLst>
                              <p:par>
                                <p:cTn id="37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3000"/>
                            </p:stCondLst>
                            <p:childTnLst>
                              <p:par>
                                <p:cTn id="41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7000"/>
                            </p:stCondLst>
                            <p:childTnLst>
                              <p:par>
                                <p:cTn id="49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4000"/>
                            </p:stCondLst>
                            <p:childTnLst>
                              <p:par>
                                <p:cTn id="53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10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8000"/>
                            </p:stCondLst>
                            <p:childTnLst>
                              <p:par>
                                <p:cTn id="61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5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6" descr="C:\Documents and Settings\Administrateur\Mes documents\Mes images\Nouveau dossier (4)\Nouveau dossier\Image1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35050" y="214290"/>
            <a:ext cx="7108850" cy="5078749"/>
          </a:xfrm>
          <a:prstGeom prst="rect">
            <a:avLst/>
          </a:prstGeom>
          <a:noFill/>
        </p:spPr>
      </p:pic>
      <p:pic>
        <p:nvPicPr>
          <p:cNvPr id="7" name="Picture 15" descr="C:\Documents and Settings\Administrateur\Mes documents\Mes images\Nouveau dossier (4)\Nouveau dossier\Image1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35050" y="214290"/>
            <a:ext cx="7108850" cy="5065616"/>
          </a:xfrm>
          <a:prstGeom prst="rect">
            <a:avLst/>
          </a:prstGeom>
          <a:noFill/>
        </p:spPr>
      </p:pic>
      <p:pic>
        <p:nvPicPr>
          <p:cNvPr id="8" name="Picture 14" descr="C:\Documents and Settings\Administrateur\Mes documents\Mes images\Nouveau dossier (4)\Nouveau dossier\Image1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35050" y="214290"/>
            <a:ext cx="7108850" cy="5097256"/>
          </a:xfrm>
          <a:prstGeom prst="rect">
            <a:avLst/>
          </a:prstGeom>
          <a:noFill/>
        </p:spPr>
      </p:pic>
      <p:pic>
        <p:nvPicPr>
          <p:cNvPr id="9" name="Picture 12" descr="C:\Documents and Settings\Administrateur\Mes documents\Mes images\Nouveau dossier (4)\Nouveau dossier\Image9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035050" y="214290"/>
            <a:ext cx="7108850" cy="5061877"/>
          </a:xfrm>
          <a:prstGeom prst="rect">
            <a:avLst/>
          </a:prstGeom>
          <a:noFill/>
        </p:spPr>
      </p:pic>
      <p:pic>
        <p:nvPicPr>
          <p:cNvPr id="10" name="Picture 11" descr="C:\Documents and Settings\Administrateur\Mes documents\Mes images\Nouveau dossier (4)\Nouveau dossier\Image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35050" y="214290"/>
            <a:ext cx="7108850" cy="5072098"/>
          </a:xfrm>
          <a:prstGeom prst="rect">
            <a:avLst/>
          </a:prstGeom>
          <a:noFill/>
        </p:spPr>
      </p:pic>
      <p:pic>
        <p:nvPicPr>
          <p:cNvPr id="11" name="Picture 10" descr="C:\Documents and Settings\Administrateur\Mes documents\Mes images\Nouveau dossier (4)\Nouveau dossier\Image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035050" y="214290"/>
            <a:ext cx="7108850" cy="5119214"/>
          </a:xfrm>
          <a:prstGeom prst="rect">
            <a:avLst/>
          </a:prstGeom>
          <a:noFill/>
        </p:spPr>
      </p:pic>
      <p:pic>
        <p:nvPicPr>
          <p:cNvPr id="12" name="Picture 9" descr="C:\Documents and Settings\Administrateur\Mes documents\Mes images\Nouveau dossier (4)\Nouveau dossier\Image6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035050" y="214290"/>
            <a:ext cx="7052490" cy="5072098"/>
          </a:xfrm>
          <a:prstGeom prst="rect">
            <a:avLst/>
          </a:prstGeom>
          <a:noFill/>
        </p:spPr>
      </p:pic>
      <p:pic>
        <p:nvPicPr>
          <p:cNvPr id="13" name="Picture 8" descr="C:\Documents and Settings\Administrateur\Mes documents\Mes images\Nouveau dossier (4)\Nouveau dossier\Image5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035050" y="214290"/>
            <a:ext cx="7129497" cy="5072098"/>
          </a:xfrm>
          <a:prstGeom prst="rect">
            <a:avLst/>
          </a:prstGeom>
          <a:noFill/>
        </p:spPr>
      </p:pic>
      <p:pic>
        <p:nvPicPr>
          <p:cNvPr id="14" name="Picture 7" descr="C:\Documents and Settings\Administrateur\Mes documents\Mes images\Nouveau dossier (4)\Nouveau dossier\Image4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071538" y="214290"/>
            <a:ext cx="7108850" cy="5072098"/>
          </a:xfrm>
          <a:prstGeom prst="rect">
            <a:avLst/>
          </a:prstGeom>
          <a:noFill/>
        </p:spPr>
      </p:pic>
      <p:pic>
        <p:nvPicPr>
          <p:cNvPr id="15" name="Picture 6" descr="C:\Documents and Settings\Administrateur\Mes documents\Mes images\Nouveau dossier (4)\Nouveau dossier\Image3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035050" y="214290"/>
            <a:ext cx="7108850" cy="5091060"/>
          </a:xfrm>
          <a:prstGeom prst="rect">
            <a:avLst/>
          </a:prstGeom>
          <a:noFill/>
        </p:spPr>
      </p:pic>
      <p:pic>
        <p:nvPicPr>
          <p:cNvPr id="16" name="Picture 5" descr="C:\Documents and Settings\Administrateur\Mes documents\Mes images\Nouveau dossier (4)\Nouveau dossier\Image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1035050" y="214290"/>
            <a:ext cx="7108850" cy="5077654"/>
          </a:xfrm>
          <a:prstGeom prst="rect">
            <a:avLst/>
          </a:prstGeom>
          <a:noFill/>
        </p:spPr>
      </p:pic>
      <p:pic>
        <p:nvPicPr>
          <p:cNvPr id="17" name="Picture 4" descr="C:\Documents and Settings\Administrateur\Mes documents\Mes images\Nouveau dossier (4)\Nouveau dossier\Image1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035050" y="214290"/>
            <a:ext cx="7108850" cy="5101754"/>
          </a:xfrm>
          <a:prstGeom prst="rect">
            <a:avLst/>
          </a:prstGeom>
          <a:noFill/>
        </p:spPr>
      </p:pic>
      <p:pic>
        <p:nvPicPr>
          <p:cNvPr id="18" name="Picture 3" descr="C:\Documents and Settings\Administrateur\Mes documents\Mes images\Nouveau dossier (4)\Nouveau dossier\Image48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1035050" y="214290"/>
            <a:ext cx="7108850" cy="5078223"/>
          </a:xfrm>
          <a:prstGeom prst="rect">
            <a:avLst/>
          </a:prstGeom>
          <a:noFill/>
        </p:spPr>
      </p:pic>
      <p:pic>
        <p:nvPicPr>
          <p:cNvPr id="19" name="Picture 2" descr="C:\Documents and Settings\Administrateur\Mes documents\Mes images\Nouveau dossier (4)\Nouveau dossier\Image47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035050" y="214290"/>
            <a:ext cx="7063538" cy="5072098"/>
          </a:xfrm>
          <a:prstGeom prst="rect">
            <a:avLst/>
          </a:prstGeom>
          <a:noFill/>
        </p:spPr>
      </p:pic>
      <p:pic>
        <p:nvPicPr>
          <p:cNvPr id="2" name="Image 1" descr="Image1.png"/>
          <p:cNvPicPr>
            <a:picLocks noChangeAspect="1"/>
          </p:cNvPicPr>
          <p:nvPr/>
        </p:nvPicPr>
        <p:blipFill>
          <a:blip r:embed="rId18"/>
          <a:srcRect l="783" t="1042" r="783" b="1042"/>
          <a:stretch>
            <a:fillRect/>
          </a:stretch>
        </p:blipFill>
        <p:spPr>
          <a:xfrm>
            <a:off x="-31279" y="0"/>
            <a:ext cx="9175279" cy="6858000"/>
          </a:xfrm>
          <a:prstGeom prst="rect">
            <a:avLst/>
          </a:prstGeom>
        </p:spPr>
      </p:pic>
      <p:pic>
        <p:nvPicPr>
          <p:cNvPr id="3" name="Image 2" descr="5.png"/>
          <p:cNvPicPr>
            <a:picLocks noChangeAspect="1"/>
          </p:cNvPicPr>
          <p:nvPr/>
        </p:nvPicPr>
        <p:blipFill>
          <a:blip r:embed="rId19">
            <a:lum bright="-20000"/>
          </a:blip>
          <a:stretch>
            <a:fillRect/>
          </a:stretch>
        </p:blipFill>
        <p:spPr>
          <a:xfrm>
            <a:off x="0" y="3786190"/>
            <a:ext cx="2940866" cy="2904288"/>
          </a:xfrm>
          <a:prstGeom prst="rect">
            <a:avLst/>
          </a:prstGeom>
        </p:spPr>
      </p:pic>
      <p:pic>
        <p:nvPicPr>
          <p:cNvPr id="4" name="Image 3" descr="Image2.gif"/>
          <p:cNvPicPr>
            <a:picLocks noChangeAspect="1"/>
          </p:cNvPicPr>
          <p:nvPr/>
        </p:nvPicPr>
        <p:blipFill>
          <a:blip r:embed="rId20">
            <a:lum bright="-20000"/>
          </a:blip>
          <a:stretch>
            <a:fillRect/>
          </a:stretch>
        </p:blipFill>
        <p:spPr>
          <a:xfrm>
            <a:off x="6500826" y="3581400"/>
            <a:ext cx="2371725" cy="3276600"/>
          </a:xfrm>
          <a:prstGeom prst="rect">
            <a:avLst/>
          </a:prstGeom>
        </p:spPr>
      </p:pic>
    </p:spTree>
  </p:cSld>
  <p:clrMapOvr>
    <a:masterClrMapping/>
  </p:clrMapOvr>
  <p:transition advTm="110000">
    <p:sndAc>
      <p:stSnd>
        <p:snd r:embed="rId2" name="09 Toujours Par La Ma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10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000"/>
                            </p:stCondLst>
                            <p:childTnLst>
                              <p:par>
                                <p:cTn id="47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9000"/>
                            </p:stCondLst>
                            <p:childTnLst>
                              <p:par>
                                <p:cTn id="54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6000"/>
                            </p:stCondLst>
                            <p:childTnLst>
                              <p:par>
                                <p:cTn id="61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3000"/>
                            </p:stCondLst>
                            <p:childTnLst>
                              <p:par>
                                <p:cTn id="68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0"/>
                            </p:stCondLst>
                            <p:childTnLst>
                              <p:par>
                                <p:cTn id="75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7000"/>
                            </p:stCondLst>
                            <p:childTnLst>
                              <p:par>
                                <p:cTn id="82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4000"/>
                            </p:stCondLst>
                            <p:childTnLst>
                              <p:par>
                                <p:cTn id="89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1000"/>
                            </p:stCondLst>
                            <p:childTnLst>
                              <p:par>
                                <p:cTn id="96" presetID="17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mratel.fr/images/salleexpo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4259" cy="6858000"/>
          </a:xfrm>
          <a:prstGeom prst="rect">
            <a:avLst/>
          </a:prstGeom>
          <a:noFill/>
        </p:spPr>
      </p:pic>
      <p:sp>
        <p:nvSpPr>
          <p:cNvPr id="3" name="ZoneTexte 2"/>
          <p:cNvSpPr txBox="1"/>
          <p:nvPr/>
        </p:nvSpPr>
        <p:spPr>
          <a:xfrm>
            <a:off x="714348" y="0"/>
            <a:ext cx="812914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5400" dirty="0" smtClean="0">
                <a:blipFill>
                  <a:blip r:embed="rId3"/>
                  <a:stretch>
                    <a:fillRect/>
                  </a:stretch>
                </a:blipFill>
                <a:latin typeface="GE Twill Script" pitchFamily="18" charset="0"/>
              </a:rPr>
              <a:t>Anarchiste par Didier barbelivien</a:t>
            </a:r>
            <a:endParaRPr lang="fr-FR" sz="5400" dirty="0">
              <a:blipFill>
                <a:blip r:embed="rId3"/>
                <a:stretch>
                  <a:fillRect/>
                </a:stretch>
              </a:blipFill>
              <a:latin typeface="GE Twill Script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675054" y="5000636"/>
            <a:ext cx="24689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 smtClean="0">
                <a:blipFill>
                  <a:blip r:embed="rId3"/>
                  <a:stretch>
                    <a:fillRect/>
                  </a:stretch>
                </a:blipFill>
                <a:latin typeface="ChopinScript" pitchFamily="2" charset="0"/>
              </a:rPr>
              <a:t>Mireille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357290" y="2000240"/>
            <a:ext cx="338637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dirty="0" smtClean="0">
                <a:blipFill>
                  <a:blip r:embed="rId4"/>
                  <a:stretch>
                    <a:fillRect/>
                  </a:stretch>
                </a:blipFill>
                <a:latin typeface="GE Twill Script" pitchFamily="18" charset="0"/>
              </a:rPr>
              <a:t>Et</a:t>
            </a:r>
          </a:p>
          <a:p>
            <a:r>
              <a:rPr lang="fr-FR" sz="3600" dirty="0" smtClean="0">
                <a:blipFill>
                  <a:blip r:embed="rId4"/>
                  <a:stretch>
                    <a:fillRect/>
                  </a:stretch>
                </a:blipFill>
                <a:latin typeface="GE Twill Script" pitchFamily="18" charset="0"/>
              </a:rPr>
              <a:t>Toujours par la main</a:t>
            </a:r>
          </a:p>
          <a:p>
            <a:r>
              <a:rPr lang="fr-FR" sz="3600" dirty="0" smtClean="0">
                <a:blipFill>
                  <a:blip r:embed="rId4"/>
                  <a:stretch>
                    <a:fillRect/>
                  </a:stretch>
                </a:blipFill>
                <a:latin typeface="GE Twill Script" pitchFamily="18" charset="0"/>
              </a:rPr>
              <a:t>      Anaïs</a:t>
            </a:r>
          </a:p>
          <a:p>
            <a:r>
              <a:rPr lang="fr-FR" sz="3600" dirty="0" smtClean="0">
                <a:blipFill>
                  <a:blip r:embed="rId4"/>
                  <a:stretch>
                    <a:fillRect/>
                  </a:stretch>
                </a:blipFill>
                <a:latin typeface="GE Twill Script" pitchFamily="18" charset="0"/>
              </a:rPr>
              <a:t>Didier barbelivien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600" dirty="0" smtClean="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17</Words>
  <Application>Microsoft Office PowerPoint</Application>
  <PresentationFormat>Affichage à l'écran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29</cp:revision>
  <dcterms:created xsi:type="dcterms:W3CDTF">2012-01-24T15:14:26Z</dcterms:created>
  <dcterms:modified xsi:type="dcterms:W3CDTF">2012-01-25T03:33:35Z</dcterms:modified>
</cp:coreProperties>
</file>