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95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D65F-6E48-4E54-8B6B-FF01F401F41F}" type="datetimeFigureOut">
              <a:rPr lang="fr-FR" smtClean="0"/>
              <a:pPr/>
              <a:t>05/07/2012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EC12-70E8-48B1-8A5A-6061A8B2D83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D65F-6E48-4E54-8B6B-FF01F401F41F}" type="datetimeFigureOut">
              <a:rPr lang="fr-FR" smtClean="0"/>
              <a:pPr/>
              <a:t>05/07/2012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EC12-70E8-48B1-8A5A-6061A8B2D83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D65F-6E48-4E54-8B6B-FF01F401F41F}" type="datetimeFigureOut">
              <a:rPr lang="fr-FR" smtClean="0"/>
              <a:pPr/>
              <a:t>05/07/2012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EC12-70E8-48B1-8A5A-6061A8B2D83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D65F-6E48-4E54-8B6B-FF01F401F41F}" type="datetimeFigureOut">
              <a:rPr lang="fr-FR" smtClean="0"/>
              <a:pPr/>
              <a:t>05/07/2012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EC12-70E8-48B1-8A5A-6061A8B2D83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D65F-6E48-4E54-8B6B-FF01F401F41F}" type="datetimeFigureOut">
              <a:rPr lang="fr-FR" smtClean="0"/>
              <a:pPr/>
              <a:t>05/07/2012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EC12-70E8-48B1-8A5A-6061A8B2D83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D65F-6E48-4E54-8B6B-FF01F401F41F}" type="datetimeFigureOut">
              <a:rPr lang="fr-FR" smtClean="0"/>
              <a:pPr/>
              <a:t>05/07/2012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EC12-70E8-48B1-8A5A-6061A8B2D83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D65F-6E48-4E54-8B6B-FF01F401F41F}" type="datetimeFigureOut">
              <a:rPr lang="fr-FR" smtClean="0"/>
              <a:pPr/>
              <a:t>05/07/2012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EC12-70E8-48B1-8A5A-6061A8B2D83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D65F-6E48-4E54-8B6B-FF01F401F41F}" type="datetimeFigureOut">
              <a:rPr lang="fr-FR" smtClean="0"/>
              <a:pPr/>
              <a:t>05/07/2012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EC12-70E8-48B1-8A5A-6061A8B2D83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D65F-6E48-4E54-8B6B-FF01F401F41F}" type="datetimeFigureOut">
              <a:rPr lang="fr-FR" smtClean="0"/>
              <a:pPr/>
              <a:t>05/07/2012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EC12-70E8-48B1-8A5A-6061A8B2D83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D65F-6E48-4E54-8B6B-FF01F401F41F}" type="datetimeFigureOut">
              <a:rPr lang="fr-FR" smtClean="0"/>
              <a:pPr/>
              <a:t>05/07/2012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EC12-70E8-48B1-8A5A-6061A8B2D83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D65F-6E48-4E54-8B6B-FF01F401F41F}" type="datetimeFigureOut">
              <a:rPr lang="fr-FR" smtClean="0"/>
              <a:pPr/>
              <a:t>05/07/2012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EC12-70E8-48B1-8A5A-6061A8B2D83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D8D65F-6E48-4E54-8B6B-FF01F401F41F}" type="datetimeFigureOut">
              <a:rPr lang="fr-FR" smtClean="0"/>
              <a:pPr/>
              <a:t>05/07/2012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7EC12-70E8-48B1-8A5A-6061A8B2D83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image" Target="../media/image38.jpeg"/><Relationship Id="rId18" Type="http://schemas.openxmlformats.org/officeDocument/2006/relationships/image" Target="../media/image43.jpeg"/><Relationship Id="rId3" Type="http://schemas.openxmlformats.org/officeDocument/2006/relationships/image" Target="../media/image28.jpeg"/><Relationship Id="rId21" Type="http://schemas.openxmlformats.org/officeDocument/2006/relationships/image" Target="../media/image46.jpeg"/><Relationship Id="rId7" Type="http://schemas.openxmlformats.org/officeDocument/2006/relationships/image" Target="../media/image32.jpeg"/><Relationship Id="rId12" Type="http://schemas.openxmlformats.org/officeDocument/2006/relationships/image" Target="../media/image37.jpeg"/><Relationship Id="rId17" Type="http://schemas.openxmlformats.org/officeDocument/2006/relationships/image" Target="../media/image42.jpeg"/><Relationship Id="rId2" Type="http://schemas.openxmlformats.org/officeDocument/2006/relationships/image" Target="../media/image27.jpeg"/><Relationship Id="rId16" Type="http://schemas.openxmlformats.org/officeDocument/2006/relationships/image" Target="../media/image41.jpeg"/><Relationship Id="rId20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5" Type="http://schemas.openxmlformats.org/officeDocument/2006/relationships/image" Target="../media/image30.jpeg"/><Relationship Id="rId15" Type="http://schemas.openxmlformats.org/officeDocument/2006/relationships/image" Target="../media/image40.jpeg"/><Relationship Id="rId23" Type="http://schemas.openxmlformats.org/officeDocument/2006/relationships/image" Target="../media/image48.jpeg"/><Relationship Id="rId10" Type="http://schemas.openxmlformats.org/officeDocument/2006/relationships/image" Target="../media/image35.jpeg"/><Relationship Id="rId19" Type="http://schemas.openxmlformats.org/officeDocument/2006/relationships/image" Target="../media/image44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Relationship Id="rId14" Type="http://schemas.openxmlformats.org/officeDocument/2006/relationships/image" Target="../media/image39.jpeg"/><Relationship Id="rId22" Type="http://schemas.openxmlformats.org/officeDocument/2006/relationships/image" Target="../media/image4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22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1214414" y="571480"/>
            <a:ext cx="6715172" cy="5767196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743324"/>
            <a:ext cx="6400800" cy="17526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Image 3" descr="Image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590762"/>
            <a:ext cx="6715172" cy="5767196"/>
          </a:xfrm>
          <a:prstGeom prst="rect">
            <a:avLst/>
          </a:prstGeom>
        </p:spPr>
      </p:pic>
      <p:pic>
        <p:nvPicPr>
          <p:cNvPr id="5" name="Image 4" descr="Image1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535761"/>
            <a:ext cx="7858180" cy="5893635"/>
          </a:xfrm>
          <a:prstGeom prst="frame">
            <a:avLst>
              <a:gd name="adj1" fmla="val 9694"/>
            </a:avLst>
          </a:prstGeom>
          <a:ln>
            <a:solidFill>
              <a:schemeClr val="accent2">
                <a:lumMod val="75000"/>
              </a:schemeClr>
            </a:solidFill>
          </a:ln>
        </p:spPr>
      </p:pic>
      <p:sp>
        <p:nvSpPr>
          <p:cNvPr id="6" name="ZoneTexte 5"/>
          <p:cNvSpPr txBox="1"/>
          <p:nvPr/>
        </p:nvSpPr>
        <p:spPr>
          <a:xfrm>
            <a:off x="1357290" y="1285860"/>
            <a:ext cx="6286544" cy="1500198"/>
          </a:xfrm>
          <a:prstGeom prst="rect">
            <a:avLst/>
          </a:prstGeom>
          <a:noFill/>
        </p:spPr>
        <p:txBody>
          <a:bodyPr wrap="none" rtlCol="0">
            <a:prstTxWarp prst="textCurveDown">
              <a:avLst/>
            </a:prstTxWarp>
            <a:spAutoFit/>
          </a:bodyPr>
          <a:lstStyle/>
          <a:p>
            <a:r>
              <a:rPr lang="fr-FR" sz="3200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1"/>
                  <a:tileRect/>
                </a:gradFill>
                <a:latin typeface="Bizarrerie" pitchFamily="50" charset="0"/>
              </a:rPr>
              <a:t>Paris en peinture</a:t>
            </a:r>
            <a:endParaRPr lang="fr-FR" sz="3200" dirty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2700000" scaled="1"/>
                <a:tileRect/>
              </a:gradFill>
              <a:latin typeface="Bizarrerie" pitchFamily="50" charset="0"/>
            </a:endParaRPr>
          </a:p>
        </p:txBody>
      </p:sp>
    </p:spTree>
  </p:cSld>
  <p:clrMapOvr>
    <a:masterClrMapping/>
  </p:clrMapOvr>
  <p:transition advTm="10000">
    <p:sndAc>
      <p:stSnd loop="1">
        <p:snd r:embed="rId2" name="04 Sur Les Quais du Vieux Par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1538" y="642918"/>
            <a:ext cx="7072362" cy="564360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071538" y="642918"/>
            <a:ext cx="7072362" cy="564360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071538" y="642918"/>
            <a:ext cx="7072362" cy="564360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/>
          <p:cNvSpPr/>
          <p:nvPr/>
        </p:nvSpPr>
        <p:spPr>
          <a:xfrm>
            <a:off x="1000100" y="928670"/>
            <a:ext cx="7072362" cy="507209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/>
          <p:cNvSpPr/>
          <p:nvPr/>
        </p:nvSpPr>
        <p:spPr>
          <a:xfrm>
            <a:off x="1142976" y="928670"/>
            <a:ext cx="7072362" cy="507209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/>
          <p:cNvSpPr/>
          <p:nvPr/>
        </p:nvSpPr>
        <p:spPr>
          <a:xfrm>
            <a:off x="1000100" y="857232"/>
            <a:ext cx="7072362" cy="507209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/>
          <p:cNvSpPr/>
          <p:nvPr/>
        </p:nvSpPr>
        <p:spPr>
          <a:xfrm>
            <a:off x="1071538" y="1000108"/>
            <a:ext cx="7072362" cy="507209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2" name="Image 31" descr="3d74920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frame">
            <a:avLst/>
          </a:prstGeom>
        </p:spPr>
      </p:pic>
      <p:pic>
        <p:nvPicPr>
          <p:cNvPr id="33" name="Image 32" descr="Image73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00034" y="428603"/>
            <a:ext cx="8143932" cy="6118779"/>
          </a:xfrm>
          <a:prstGeom prst="frame">
            <a:avLst>
              <a:gd name="adj1" fmla="val 9698"/>
            </a:avLst>
          </a:prstGeom>
          <a:ln>
            <a:solidFill>
              <a:schemeClr val="accent1">
                <a:lumMod val="75000"/>
              </a:schemeClr>
            </a:solidFill>
          </a:ln>
        </p:spPr>
      </p:pic>
    </p:spTree>
  </p:cSld>
  <p:clrMapOvr>
    <a:masterClrMapping/>
  </p:clrMapOvr>
  <p:transition advTm="1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500"/>
                            </p:stCondLst>
                            <p:childTnLst>
                              <p:par>
                                <p:cTn id="53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8500"/>
                            </p:stCondLst>
                            <p:childTnLst>
                              <p:par>
                                <p:cTn id="69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9500"/>
                            </p:stCondLst>
                            <p:childTnLst>
                              <p:par>
                                <p:cTn id="85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500"/>
                            </p:stCondLst>
                            <p:childTnLst>
                              <p:par>
                                <p:cTn id="101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1500"/>
                            </p:stCondLst>
                            <p:childTnLst>
                              <p:par>
                                <p:cTn id="117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2500"/>
                            </p:stCondLst>
                            <p:childTnLst>
                              <p:par>
                                <p:cTn id="133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3500"/>
                            </p:stCondLst>
                            <p:childTnLst>
                              <p:par>
                                <p:cTn id="149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/>
          <p:cNvSpPr/>
          <p:nvPr/>
        </p:nvSpPr>
        <p:spPr>
          <a:xfrm>
            <a:off x="2643174" y="571480"/>
            <a:ext cx="3857652" cy="571504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Forme libre 33"/>
          <p:cNvSpPr/>
          <p:nvPr/>
        </p:nvSpPr>
        <p:spPr>
          <a:xfrm>
            <a:off x="-28575" y="-28575"/>
            <a:ext cx="9172575" cy="6915150"/>
          </a:xfrm>
          <a:custGeom>
            <a:avLst/>
            <a:gdLst>
              <a:gd name="connsiteX0" fmla="*/ 2457450 w 9172575"/>
              <a:gd name="connsiteY0" fmla="*/ 28575 h 6915150"/>
              <a:gd name="connsiteX1" fmla="*/ 6629400 w 9172575"/>
              <a:gd name="connsiteY1" fmla="*/ 28575 h 6915150"/>
              <a:gd name="connsiteX2" fmla="*/ 6686550 w 9172575"/>
              <a:gd name="connsiteY2" fmla="*/ 6886575 h 6915150"/>
              <a:gd name="connsiteX3" fmla="*/ 9172575 w 9172575"/>
              <a:gd name="connsiteY3" fmla="*/ 6858000 h 6915150"/>
              <a:gd name="connsiteX4" fmla="*/ 9172575 w 9172575"/>
              <a:gd name="connsiteY4" fmla="*/ 0 h 6915150"/>
              <a:gd name="connsiteX5" fmla="*/ 0 w 9172575"/>
              <a:gd name="connsiteY5" fmla="*/ 0 h 6915150"/>
              <a:gd name="connsiteX6" fmla="*/ 0 w 9172575"/>
              <a:gd name="connsiteY6" fmla="*/ 6915150 h 6915150"/>
              <a:gd name="connsiteX7" fmla="*/ 2514600 w 9172575"/>
              <a:gd name="connsiteY7" fmla="*/ 6829425 h 6915150"/>
              <a:gd name="connsiteX8" fmla="*/ 2514600 w 9172575"/>
              <a:gd name="connsiteY8" fmla="*/ 0 h 6915150"/>
              <a:gd name="connsiteX9" fmla="*/ 2514600 w 9172575"/>
              <a:gd name="connsiteY9" fmla="*/ 0 h 6915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2575" h="6915150">
                <a:moveTo>
                  <a:pt x="2457450" y="28575"/>
                </a:moveTo>
                <a:lnTo>
                  <a:pt x="6629400" y="28575"/>
                </a:lnTo>
                <a:lnTo>
                  <a:pt x="6686550" y="6886575"/>
                </a:lnTo>
                <a:lnTo>
                  <a:pt x="9172575" y="6858000"/>
                </a:lnTo>
                <a:lnTo>
                  <a:pt x="9172575" y="0"/>
                </a:lnTo>
                <a:lnTo>
                  <a:pt x="0" y="0"/>
                </a:lnTo>
                <a:lnTo>
                  <a:pt x="0" y="6915150"/>
                </a:lnTo>
                <a:lnTo>
                  <a:pt x="2514600" y="6829425"/>
                </a:lnTo>
                <a:lnTo>
                  <a:pt x="2514600" y="0"/>
                </a:lnTo>
                <a:lnTo>
                  <a:pt x="2514600" y="0"/>
                </a:lnTo>
              </a:path>
            </a:pathLst>
          </a:custGeom>
          <a:blipFill>
            <a:blip r:embed="rId2" cstate="print"/>
            <a:stretch>
              <a:fillRect/>
            </a:stretch>
          </a:blip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5" name="Image 34" descr="Image2.jpg"/>
          <p:cNvPicPr>
            <a:picLocks noChangeAspect="1"/>
          </p:cNvPicPr>
          <p:nvPr/>
        </p:nvPicPr>
        <p:blipFill>
          <a:blip r:embed="rId13" cstate="print"/>
          <a:srcRect r="1293"/>
          <a:stretch>
            <a:fillRect/>
          </a:stretch>
        </p:blipFill>
        <p:spPr>
          <a:xfrm>
            <a:off x="2143108" y="-12391"/>
            <a:ext cx="4643470" cy="6870391"/>
          </a:xfrm>
          <a:prstGeom prst="frame">
            <a:avLst/>
          </a:prstGeom>
        </p:spPr>
      </p:pic>
    </p:spTree>
  </p:cSld>
  <p:clrMapOvr>
    <a:masterClrMapping/>
  </p:clrMapOvr>
  <p:transition advTm="1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500"/>
                            </p:stCondLst>
                            <p:childTnLst>
                              <p:par>
                                <p:cTn id="53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7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8500"/>
                            </p:stCondLst>
                            <p:childTnLst>
                              <p:par>
                                <p:cTn id="69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7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9500"/>
                            </p:stCondLst>
                            <p:childTnLst>
                              <p:par>
                                <p:cTn id="85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7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500"/>
                            </p:stCondLst>
                            <p:childTnLst>
                              <p:par>
                                <p:cTn id="101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7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1500"/>
                            </p:stCondLst>
                            <p:childTnLst>
                              <p:par>
                                <p:cTn id="117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7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2500"/>
                            </p:stCondLst>
                            <p:childTnLst>
                              <p:par>
                                <p:cTn id="133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7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3500"/>
                            </p:stCondLst>
                            <p:childTnLst>
                              <p:par>
                                <p:cTn id="149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7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9" cstate="print"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1071538" y="1142984"/>
            <a:ext cx="6929486" cy="464347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Cadre 23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6" name="Image 25" descr="Image1.jp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28596" y="469161"/>
            <a:ext cx="8286808" cy="6031673"/>
          </a:xfrm>
          <a:prstGeom prst="frame">
            <a:avLst>
              <a:gd name="adj1" fmla="val 12053"/>
            </a:avLst>
          </a:prstGeom>
        </p:spPr>
      </p:pic>
    </p:spTree>
  </p:cSld>
  <p:clrMapOvr>
    <a:masterClrMapping/>
  </p:clrMapOvr>
  <p:transition advTm="9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3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8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1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9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7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2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285852" y="1142984"/>
            <a:ext cx="6643734" cy="4700614"/>
          </a:xfrm>
          <a:prstGeom prst="rect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285852" y="1142984"/>
            <a:ext cx="6643734" cy="47006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 descr="y8rwksl9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966037">
            <a:off x="4683683" y="4334194"/>
            <a:ext cx="2917868" cy="1458934"/>
          </a:xfrm>
          <a:prstGeom prst="rect">
            <a:avLst/>
          </a:prstGeom>
        </p:spPr>
      </p:pic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 smtClean="0"/>
          </a:p>
          <a:p>
            <a:pPr algn="ctr"/>
            <a:endParaRPr lang="fr-FR" sz="3600" dirty="0"/>
          </a:p>
        </p:txBody>
      </p:sp>
      <p:pic>
        <p:nvPicPr>
          <p:cNvPr id="4" name="Image 3" descr="Image7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4347" y="571480"/>
            <a:ext cx="7776000" cy="5842340"/>
          </a:xfrm>
          <a:prstGeom prst="frame">
            <a:avLst>
              <a:gd name="adj1" fmla="val 9654"/>
            </a:avLst>
          </a:prstGeom>
          <a:ln>
            <a:noFill/>
          </a:ln>
        </p:spPr>
      </p:pic>
      <p:sp>
        <p:nvSpPr>
          <p:cNvPr id="8" name="ZoneTexte 7"/>
          <p:cNvSpPr txBox="1"/>
          <p:nvPr/>
        </p:nvSpPr>
        <p:spPr>
          <a:xfrm>
            <a:off x="0" y="1643050"/>
            <a:ext cx="7143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dirty="0" smtClean="0">
                <a:latin typeface="GE Twill Script" pitchFamily="18" charset="0"/>
              </a:rPr>
              <a:t>FIN</a:t>
            </a:r>
            <a:endParaRPr lang="fr-FR" sz="4800" b="1" dirty="0">
              <a:latin typeface="GE Twill Script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85852" y="428604"/>
            <a:ext cx="65101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4400" dirty="0" smtClean="0">
                <a:gradFill flip="none" rotWithShape="1"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10800000" scaled="1"/>
                  <a:tileRect/>
                </a:gradFill>
              </a:rPr>
              <a:t>Sur les quais du vieux PARIS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8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10</Words>
  <Application>Microsoft Office PowerPoint</Application>
  <PresentationFormat>Affichage à l'écran (4:3)</PresentationFormat>
  <Paragraphs>12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11</cp:revision>
  <dcterms:created xsi:type="dcterms:W3CDTF">2012-07-05T07:35:56Z</dcterms:created>
  <dcterms:modified xsi:type="dcterms:W3CDTF">2012-07-05T11:51:27Z</dcterms:modified>
</cp:coreProperties>
</file>