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600" y="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719B-9CC3-4926-A8CD-CD5A354CFBAA}" type="datetimeFigureOut">
              <a:rPr lang="fr-FR" smtClean="0"/>
              <a:pPr/>
              <a:t>10/05/2012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D9E04-2C10-45E2-A07A-C06B64447B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719B-9CC3-4926-A8CD-CD5A354CFBAA}" type="datetimeFigureOut">
              <a:rPr lang="fr-FR" smtClean="0"/>
              <a:pPr/>
              <a:t>10/05/2012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D9E04-2C10-45E2-A07A-C06B64447B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719B-9CC3-4926-A8CD-CD5A354CFBAA}" type="datetimeFigureOut">
              <a:rPr lang="fr-FR" smtClean="0"/>
              <a:pPr/>
              <a:t>10/05/2012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D9E04-2C10-45E2-A07A-C06B64447B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719B-9CC3-4926-A8CD-CD5A354CFBAA}" type="datetimeFigureOut">
              <a:rPr lang="fr-FR" smtClean="0"/>
              <a:pPr/>
              <a:t>10/05/2012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D9E04-2C10-45E2-A07A-C06B64447B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719B-9CC3-4926-A8CD-CD5A354CFBAA}" type="datetimeFigureOut">
              <a:rPr lang="fr-FR" smtClean="0"/>
              <a:pPr/>
              <a:t>10/05/2012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D9E04-2C10-45E2-A07A-C06B64447B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719B-9CC3-4926-A8CD-CD5A354CFBAA}" type="datetimeFigureOut">
              <a:rPr lang="fr-FR" smtClean="0"/>
              <a:pPr/>
              <a:t>10/05/2012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D9E04-2C10-45E2-A07A-C06B64447B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719B-9CC3-4926-A8CD-CD5A354CFBAA}" type="datetimeFigureOut">
              <a:rPr lang="fr-FR" smtClean="0"/>
              <a:pPr/>
              <a:t>10/05/2012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D9E04-2C10-45E2-A07A-C06B64447B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719B-9CC3-4926-A8CD-CD5A354CFBAA}" type="datetimeFigureOut">
              <a:rPr lang="fr-FR" smtClean="0"/>
              <a:pPr/>
              <a:t>10/05/2012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D9E04-2C10-45E2-A07A-C06B64447B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719B-9CC3-4926-A8CD-CD5A354CFBAA}" type="datetimeFigureOut">
              <a:rPr lang="fr-FR" smtClean="0"/>
              <a:pPr/>
              <a:t>10/05/2012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D9E04-2C10-45E2-A07A-C06B64447B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719B-9CC3-4926-A8CD-CD5A354CFBAA}" type="datetimeFigureOut">
              <a:rPr lang="fr-FR" smtClean="0"/>
              <a:pPr/>
              <a:t>10/05/2012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D9E04-2C10-45E2-A07A-C06B64447B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1719B-9CC3-4926-A8CD-CD5A354CFBAA}" type="datetimeFigureOut">
              <a:rPr lang="fr-FR" smtClean="0"/>
              <a:pPr/>
              <a:t>10/05/2012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D9E04-2C10-45E2-A07A-C06B64447B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B1719B-9CC3-4926-A8CD-CD5A354CFBAA}" type="datetimeFigureOut">
              <a:rPr lang="fr-FR" smtClean="0"/>
              <a:pPr/>
              <a:t>10/05/2012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D9E04-2C10-45E2-A07A-C06B64447B3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18" Type="http://schemas.openxmlformats.org/officeDocument/2006/relationships/image" Target="../media/image3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12" Type="http://schemas.openxmlformats.org/officeDocument/2006/relationships/image" Target="../media/image29.jpeg"/><Relationship Id="rId17" Type="http://schemas.openxmlformats.org/officeDocument/2006/relationships/image" Target="../media/image34.jpeg"/><Relationship Id="rId2" Type="http://schemas.openxmlformats.org/officeDocument/2006/relationships/image" Target="../media/image19.jpeg"/><Relationship Id="rId16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5" Type="http://schemas.openxmlformats.org/officeDocument/2006/relationships/image" Target="../media/image32.jpeg"/><Relationship Id="rId10" Type="http://schemas.openxmlformats.org/officeDocument/2006/relationships/image" Target="../media/image27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Relationship Id="rId14" Type="http://schemas.openxmlformats.org/officeDocument/2006/relationships/image" Target="../media/image3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openxmlformats.org/officeDocument/2006/relationships/image" Target="../media/image44.jpeg"/><Relationship Id="rId18" Type="http://schemas.openxmlformats.org/officeDocument/2006/relationships/image" Target="../media/image49.jpeg"/><Relationship Id="rId3" Type="http://schemas.openxmlformats.org/officeDocument/2006/relationships/image" Target="../media/image19.jpeg"/><Relationship Id="rId7" Type="http://schemas.openxmlformats.org/officeDocument/2006/relationships/image" Target="../media/image10.jpeg"/><Relationship Id="rId12" Type="http://schemas.openxmlformats.org/officeDocument/2006/relationships/image" Target="../media/image43.jpeg"/><Relationship Id="rId17" Type="http://schemas.openxmlformats.org/officeDocument/2006/relationships/image" Target="../media/image48.jpeg"/><Relationship Id="rId2" Type="http://schemas.openxmlformats.org/officeDocument/2006/relationships/audio" Target="../media/audio2.wav"/><Relationship Id="rId16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11" Type="http://schemas.openxmlformats.org/officeDocument/2006/relationships/image" Target="../media/image42.jpeg"/><Relationship Id="rId5" Type="http://schemas.openxmlformats.org/officeDocument/2006/relationships/image" Target="../media/image37.jpeg"/><Relationship Id="rId15" Type="http://schemas.openxmlformats.org/officeDocument/2006/relationships/image" Target="../media/image46.jpeg"/><Relationship Id="rId10" Type="http://schemas.openxmlformats.org/officeDocument/2006/relationships/image" Target="../media/image41.jpeg"/><Relationship Id="rId19" Type="http://schemas.openxmlformats.org/officeDocument/2006/relationships/image" Target="../media/image50.jpeg"/><Relationship Id="rId4" Type="http://schemas.openxmlformats.org/officeDocument/2006/relationships/image" Target="../media/image36.jpeg"/><Relationship Id="rId9" Type="http://schemas.openxmlformats.org/officeDocument/2006/relationships/image" Target="../media/image40.jpeg"/><Relationship Id="rId14" Type="http://schemas.openxmlformats.org/officeDocument/2006/relationships/image" Target="../media/image4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12" Type="http://schemas.openxmlformats.org/officeDocument/2006/relationships/image" Target="../media/image60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11" Type="http://schemas.openxmlformats.org/officeDocument/2006/relationships/image" Target="../media/image59.jpeg"/><Relationship Id="rId5" Type="http://schemas.openxmlformats.org/officeDocument/2006/relationships/image" Target="../media/image54.jpeg"/><Relationship Id="rId10" Type="http://schemas.openxmlformats.org/officeDocument/2006/relationships/image" Target="../media/image47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5000">
    <p:sndAc>
      <p:stSnd>
        <p:snd r:embed="rId2" name="08 Pari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-32" y="581004"/>
            <a:ext cx="9144000" cy="414340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76200"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/>
          <p:cNvSpPr/>
          <p:nvPr/>
        </p:nvSpPr>
        <p:spPr>
          <a:xfrm>
            <a:off x="-32" y="581004"/>
            <a:ext cx="9144000" cy="414340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76200"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-32" y="581004"/>
            <a:ext cx="9144000" cy="4143404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76200"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-32" y="581004"/>
            <a:ext cx="9144000" cy="4143404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76200"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-32" y="581004"/>
            <a:ext cx="9144000" cy="4143404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76200"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-32" y="581004"/>
            <a:ext cx="9144000" cy="4143404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76200"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-32" y="581004"/>
            <a:ext cx="9144000" cy="4143404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 w="76200"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-32" y="581004"/>
            <a:ext cx="9144000" cy="4143404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 w="76200"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/>
          <p:cNvSpPr/>
          <p:nvPr/>
        </p:nvSpPr>
        <p:spPr>
          <a:xfrm>
            <a:off x="-32" y="581004"/>
            <a:ext cx="9144000" cy="4143404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 w="76200"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-32" y="581004"/>
            <a:ext cx="9144000" cy="4143404"/>
          </a:xfrm>
          <a:prstGeom prst="rect">
            <a:avLst/>
          </a:prstGeom>
          <a:blipFill>
            <a:blip r:embed="rId11"/>
            <a:stretch>
              <a:fillRect/>
            </a:stretch>
          </a:blipFill>
          <a:ln w="76200"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-32" y="581004"/>
            <a:ext cx="9144000" cy="4143404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 w="76200"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-32" y="581004"/>
            <a:ext cx="9144000" cy="4143404"/>
          </a:xfrm>
          <a:prstGeom prst="rect">
            <a:avLst/>
          </a:prstGeom>
          <a:blipFill>
            <a:blip r:embed="rId13"/>
            <a:stretch>
              <a:fillRect/>
            </a:stretch>
          </a:blipFill>
          <a:ln w="76200"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-32" y="581004"/>
            <a:ext cx="9144000" cy="4143404"/>
          </a:xfrm>
          <a:prstGeom prst="rect">
            <a:avLst/>
          </a:prstGeom>
          <a:blipFill>
            <a:blip r:embed="rId14"/>
            <a:stretch>
              <a:fillRect/>
            </a:stretch>
          </a:blipFill>
          <a:ln w="76200"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/>
          <p:cNvSpPr/>
          <p:nvPr/>
        </p:nvSpPr>
        <p:spPr>
          <a:xfrm>
            <a:off x="-32" y="581004"/>
            <a:ext cx="9144000" cy="4143404"/>
          </a:xfrm>
          <a:prstGeom prst="rect">
            <a:avLst/>
          </a:prstGeom>
          <a:blipFill>
            <a:blip r:embed="rId15"/>
            <a:stretch>
              <a:fillRect/>
            </a:stretch>
          </a:blipFill>
          <a:ln w="76200"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/>
          <p:cNvSpPr/>
          <p:nvPr/>
        </p:nvSpPr>
        <p:spPr>
          <a:xfrm>
            <a:off x="-32" y="581004"/>
            <a:ext cx="9144000" cy="4143404"/>
          </a:xfrm>
          <a:prstGeom prst="rect">
            <a:avLst/>
          </a:prstGeom>
          <a:blipFill>
            <a:blip r:embed="rId16"/>
            <a:stretch>
              <a:fillRect/>
            </a:stretch>
          </a:blipFill>
          <a:ln w="76200"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/>
          <p:cNvSpPr/>
          <p:nvPr/>
        </p:nvSpPr>
        <p:spPr>
          <a:xfrm>
            <a:off x="-32" y="581004"/>
            <a:ext cx="9144000" cy="4143404"/>
          </a:xfrm>
          <a:prstGeom prst="rect">
            <a:avLst/>
          </a:prstGeom>
          <a:blipFill>
            <a:blip r:embed="rId17"/>
            <a:stretch>
              <a:fillRect/>
            </a:stretch>
          </a:blipFill>
          <a:ln w="76200"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9" name="Rectangle 28"/>
          <p:cNvSpPr/>
          <p:nvPr/>
        </p:nvSpPr>
        <p:spPr>
          <a:xfrm>
            <a:off x="32" y="581004"/>
            <a:ext cx="9144000" cy="4143404"/>
          </a:xfrm>
          <a:prstGeom prst="rect">
            <a:avLst/>
          </a:prstGeom>
          <a:blipFill>
            <a:blip r:embed="rId18"/>
            <a:stretch>
              <a:fillRect/>
            </a:stretch>
          </a:blipFill>
          <a:ln w="76200"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32" y="571480"/>
            <a:ext cx="9144000" cy="4143404"/>
          </a:xfrm>
          <a:prstGeom prst="rect">
            <a:avLst/>
          </a:prstGeom>
          <a:noFill/>
          <a:ln w="114300" cmpd="tri">
            <a:solidFill>
              <a:srgbClr val="006600"/>
            </a:solidFill>
          </a:ln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1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24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24" presetClass="entr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500"/>
                            </p:stCondLst>
                            <p:childTnLst>
                              <p:par>
                                <p:cTn id="15" presetID="24" presetClass="entr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9" presetID="24" presetClass="entr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3500"/>
                            </p:stCondLst>
                            <p:childTnLst>
                              <p:par>
                                <p:cTn id="23" presetID="24" presetClass="entr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500"/>
                            </p:stCondLst>
                            <p:childTnLst>
                              <p:par>
                                <p:cTn id="27" presetID="24" presetClass="entr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500"/>
                            </p:stCondLst>
                            <p:childTnLst>
                              <p:par>
                                <p:cTn id="31" presetID="24" presetClass="entr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4500"/>
                            </p:stCondLst>
                            <p:childTnLst>
                              <p:par>
                                <p:cTn id="35" presetID="24" presetClass="entr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1500"/>
                            </p:stCondLst>
                            <p:childTnLst>
                              <p:par>
                                <p:cTn id="39" presetID="24" presetClass="entr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8500"/>
                            </p:stCondLst>
                            <p:childTnLst>
                              <p:par>
                                <p:cTn id="43" presetID="24" presetClass="entr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500"/>
                            </p:stCondLst>
                            <p:childTnLst>
                              <p:par>
                                <p:cTn id="47" presetID="24" presetClass="entr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2500"/>
                            </p:stCondLst>
                            <p:childTnLst>
                              <p:par>
                                <p:cTn id="51" presetID="24" presetClass="entr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9500"/>
                            </p:stCondLst>
                            <p:childTnLst>
                              <p:par>
                                <p:cTn id="55" presetID="24" presetClass="entr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6500"/>
                            </p:stCondLst>
                            <p:childTnLst>
                              <p:par>
                                <p:cTn id="59" presetID="24" presetClass="entr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1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3500"/>
                            </p:stCondLst>
                            <p:childTnLst>
                              <p:par>
                                <p:cTn id="63" presetID="24" presetClass="entr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5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500"/>
                            </p:stCondLst>
                            <p:childTnLst>
                              <p:par>
                                <p:cTn id="67" presetID="24" presetClass="entr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9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7500"/>
                            </p:stCondLst>
                            <p:childTnLst>
                              <p:par>
                                <p:cTn id="71" presetID="24" presetClass="entr" presetSubtype="0" fill="hold" grpId="1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3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1" animBg="1"/>
      <p:bldP spid="22" grpId="1" animBg="1"/>
      <p:bldP spid="10" grpId="1" animBg="1"/>
      <p:bldP spid="11" grpId="1" animBg="1"/>
      <p:bldP spid="12" grpId="1" animBg="1"/>
      <p:bldP spid="15" grpId="1" animBg="1"/>
      <p:bldP spid="17" grpId="1" animBg="1"/>
      <p:bldP spid="19" grpId="1" animBg="1"/>
      <p:bldP spid="27" grpId="1" animBg="1"/>
      <p:bldP spid="20" grpId="1" animBg="1"/>
      <p:bldP spid="21" grpId="1" animBg="1"/>
      <p:bldP spid="23" grpId="1" animBg="1"/>
      <p:bldP spid="24" grpId="1" animBg="1"/>
      <p:bldP spid="25" grpId="1" animBg="1"/>
      <p:bldP spid="26" grpId="1" animBg="1"/>
      <p:bldP spid="28" grpId="1" animBg="1"/>
      <p:bldP spid="29" grpId="1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2876" y="428604"/>
            <a:ext cx="8929718" cy="43577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42876" y="428604"/>
            <a:ext cx="8929718" cy="435771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42876" y="428604"/>
            <a:ext cx="8929718" cy="435771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42876" y="428604"/>
            <a:ext cx="8929718" cy="4357718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2876" y="428604"/>
            <a:ext cx="8929718" cy="4357718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42876" y="428604"/>
            <a:ext cx="8929718" cy="4357718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42876" y="428604"/>
            <a:ext cx="8929718" cy="4357718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42876" y="428604"/>
            <a:ext cx="8929718" cy="4357718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42876" y="428604"/>
            <a:ext cx="8929718" cy="4357718"/>
          </a:xfrm>
          <a:prstGeom prst="rect">
            <a:avLst/>
          </a:prstGeom>
          <a:blipFill>
            <a:blip r:embed="rId11"/>
            <a:stretch>
              <a:fillRect/>
            </a:stretch>
          </a:blipFill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42876" y="428604"/>
            <a:ext cx="8929718" cy="4357718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142876" y="428604"/>
            <a:ext cx="8929718" cy="4357718"/>
          </a:xfrm>
          <a:prstGeom prst="rect">
            <a:avLst/>
          </a:prstGeom>
          <a:blipFill>
            <a:blip r:embed="rId13"/>
            <a:stretch>
              <a:fillRect/>
            </a:stretch>
          </a:blipFill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42876" y="428604"/>
            <a:ext cx="8929718" cy="4357718"/>
          </a:xfrm>
          <a:prstGeom prst="rect">
            <a:avLst/>
          </a:prstGeom>
          <a:blipFill>
            <a:blip r:embed="rId14"/>
            <a:stretch>
              <a:fillRect/>
            </a:stretch>
          </a:blipFill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42876" y="428604"/>
            <a:ext cx="8929718" cy="4357718"/>
          </a:xfrm>
          <a:prstGeom prst="rect">
            <a:avLst/>
          </a:prstGeom>
          <a:blipFill>
            <a:blip r:embed="rId15"/>
            <a:stretch>
              <a:fillRect/>
            </a:stretch>
          </a:blipFill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142876" y="428604"/>
            <a:ext cx="8929718" cy="4357718"/>
          </a:xfrm>
          <a:prstGeom prst="rect">
            <a:avLst/>
          </a:prstGeom>
          <a:blipFill>
            <a:blip r:embed="rId16"/>
            <a:stretch>
              <a:fillRect/>
            </a:stretch>
          </a:blipFill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42876" y="428604"/>
            <a:ext cx="8929718" cy="4357718"/>
          </a:xfrm>
          <a:prstGeom prst="rect">
            <a:avLst/>
          </a:prstGeom>
          <a:blipFill>
            <a:blip r:embed="rId17"/>
            <a:stretch>
              <a:fillRect/>
            </a:stretch>
          </a:blipFill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142876" y="428604"/>
            <a:ext cx="8929718" cy="4357718"/>
          </a:xfrm>
          <a:prstGeom prst="rect">
            <a:avLst/>
          </a:prstGeom>
          <a:blipFill>
            <a:blip r:embed="rId18"/>
            <a:stretch>
              <a:fillRect/>
            </a:stretch>
          </a:blipFill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142876" y="428604"/>
            <a:ext cx="8929718" cy="4357718"/>
          </a:xfrm>
          <a:prstGeom prst="rect">
            <a:avLst/>
          </a:prstGeom>
          <a:noFill/>
          <a:ln w="127000" cap="sq" cmpd="thickThin">
            <a:solidFill>
              <a:schemeClr val="accent2">
                <a:lumMod val="75000"/>
              </a:schemeClr>
            </a:solidFill>
          </a:ln>
          <a:scene3d>
            <a:camera prst="perspectiveContrastingRigh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1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3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40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10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80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500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2000"/>
                            </p:stCondLst>
                            <p:childTnLst>
                              <p:par>
                                <p:cTn id="52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9000"/>
                            </p:stCondLst>
                            <p:childTnLst>
                              <p:par>
                                <p:cTn id="56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6000"/>
                            </p:stCondLst>
                            <p:childTnLst>
                              <p:par>
                                <p:cTn id="60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3000"/>
                            </p:stCondLst>
                            <p:childTnLst>
                              <p:par>
                                <p:cTn id="64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6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00"/>
                            </p:stCondLst>
                            <p:childTnLst>
                              <p:par>
                                <p:cTn id="68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0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14414" y="-142900"/>
            <a:ext cx="6429420" cy="478632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214414" y="-142900"/>
            <a:ext cx="6429420" cy="478632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214414" y="-142900"/>
            <a:ext cx="6429420" cy="4786322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214414" y="-142900"/>
            <a:ext cx="6429420" cy="4786322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214414" y="-142900"/>
            <a:ext cx="6429420" cy="4786322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214414" y="-142900"/>
            <a:ext cx="6429420" cy="4786322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14414" y="-142900"/>
            <a:ext cx="6429420" cy="4786322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214414" y="-142900"/>
            <a:ext cx="6429420" cy="4786322"/>
          </a:xfrm>
          <a:prstGeom prst="rect">
            <a:avLst/>
          </a:prstGeom>
          <a:blipFill>
            <a:blip r:embed="rId11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214414" y="-142900"/>
            <a:ext cx="6429420" cy="4786322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214414" y="-142900"/>
            <a:ext cx="6429420" cy="4786322"/>
          </a:xfrm>
          <a:prstGeom prst="rect">
            <a:avLst/>
          </a:prstGeom>
          <a:blipFill>
            <a:blip r:embed="rId13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1214414" y="-142900"/>
            <a:ext cx="6429420" cy="4786322"/>
          </a:xfrm>
          <a:prstGeom prst="rect">
            <a:avLst/>
          </a:prstGeom>
          <a:blipFill>
            <a:blip r:embed="rId14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214414" y="-142900"/>
            <a:ext cx="6429420" cy="4786322"/>
          </a:xfrm>
          <a:prstGeom prst="rect">
            <a:avLst/>
          </a:prstGeom>
          <a:blipFill>
            <a:blip r:embed="rId15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214414" y="-142900"/>
            <a:ext cx="6429420" cy="4786322"/>
          </a:xfrm>
          <a:prstGeom prst="rect">
            <a:avLst/>
          </a:prstGeom>
          <a:blipFill>
            <a:blip r:embed="rId16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1214414" y="-142900"/>
            <a:ext cx="6429420" cy="4786322"/>
          </a:xfrm>
          <a:prstGeom prst="rect">
            <a:avLst/>
          </a:prstGeom>
          <a:blipFill>
            <a:blip r:embed="rId17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214414" y="-142900"/>
            <a:ext cx="6429420" cy="4786322"/>
          </a:xfrm>
          <a:prstGeom prst="rect">
            <a:avLst/>
          </a:prstGeom>
          <a:blipFill>
            <a:blip r:embed="rId18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1214414" y="-142900"/>
            <a:ext cx="6429420" cy="4786322"/>
          </a:xfrm>
          <a:prstGeom prst="rect">
            <a:avLst/>
          </a:prstGeom>
          <a:blipFill>
            <a:blip r:embed="rId19"/>
            <a:stretch>
              <a:fillRect/>
            </a:stretch>
          </a:blipFill>
          <a:ln>
            <a:noFill/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214414" y="-142900"/>
            <a:ext cx="6429420" cy="4786346"/>
          </a:xfrm>
          <a:prstGeom prst="rect">
            <a:avLst/>
          </a:prstGeom>
          <a:noFill/>
          <a:ln w="12700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16200000" scaled="1"/>
              <a:tileRect/>
            </a:gradFill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214414" y="-142876"/>
            <a:ext cx="6429420" cy="4786322"/>
          </a:xfrm>
          <a:prstGeom prst="rect">
            <a:avLst/>
          </a:prstGeom>
          <a:noFill/>
          <a:ln w="12700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  <a:scene3d>
            <a:camera prst="perspectiveRelaxedModerately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advTm="130000">
    <p:sndAc>
      <p:stSnd>
        <p:snd r:embed="rId2" name="01 Le Pont Mirabea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50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15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85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5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25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9500"/>
                            </p:stCondLst>
                            <p:childTnLst>
                              <p:par>
                                <p:cTn id="46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6500"/>
                            </p:stCondLst>
                            <p:childTnLst>
                              <p:par>
                                <p:cTn id="50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3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500"/>
                            </p:stCondLst>
                            <p:childTnLst>
                              <p:par>
                                <p:cTn id="58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7500"/>
                            </p:stCondLst>
                            <p:childTnLst>
                              <p:par>
                                <p:cTn id="62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4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4500"/>
                            </p:stCondLst>
                            <p:childTnLst>
                              <p:par>
                                <p:cTn id="66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8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1500"/>
                            </p:stCondLst>
                            <p:childTnLst>
                              <p:par>
                                <p:cTn id="70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8500"/>
                            </p:stCondLst>
                            <p:childTnLst>
                              <p:par>
                                <p:cTn id="74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6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1" grpId="0" animBg="1"/>
      <p:bldP spid="19" grpId="0" animBg="1"/>
      <p:bldP spid="1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00100" y="571480"/>
            <a:ext cx="4357718" cy="550072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gradFill flip="none" rotWithShape="1"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path path="rect">
                <a:fillToRect l="100000" t="100000"/>
              </a:path>
              <a:tileRect r="-100000" b="-100000"/>
            </a:gradFill>
          </a:ln>
          <a:effectLst/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000100" y="571480"/>
            <a:ext cx="4357718" cy="550072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gradFill flip="none" rotWithShape="1"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path path="rect">
                <a:fillToRect l="100000" t="100000"/>
              </a:path>
              <a:tileRect r="-100000" b="-100000"/>
            </a:gradFill>
          </a:ln>
          <a:effectLst/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000100" y="571480"/>
            <a:ext cx="4357718" cy="550072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gradFill flip="none" rotWithShape="1"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path path="rect">
                <a:fillToRect l="100000" t="100000"/>
              </a:path>
              <a:tileRect r="-100000" b="-100000"/>
            </a:gradFill>
          </a:ln>
          <a:effectLst/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00100" y="571480"/>
            <a:ext cx="4357718" cy="5500726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gradFill flip="none" rotWithShape="1"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path path="rect">
                <a:fillToRect l="100000" t="100000"/>
              </a:path>
              <a:tileRect r="-100000" b="-100000"/>
            </a:gradFill>
          </a:ln>
          <a:effectLst/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00100" y="571480"/>
            <a:ext cx="4357718" cy="5500726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gradFill flip="none" rotWithShape="1"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path path="rect">
                <a:fillToRect l="100000" t="100000"/>
              </a:path>
              <a:tileRect r="-100000" b="-100000"/>
            </a:gradFill>
          </a:ln>
          <a:effectLst/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00100" y="571480"/>
            <a:ext cx="4357718" cy="5500726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gradFill flip="none" rotWithShape="1"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path path="rect">
                <a:fillToRect l="100000" t="100000"/>
              </a:path>
              <a:tileRect r="-100000" b="-100000"/>
            </a:gradFill>
          </a:ln>
          <a:effectLst/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000100" y="571480"/>
            <a:ext cx="4357718" cy="5500726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>
            <a:gradFill flip="none" rotWithShape="1"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path path="rect">
                <a:fillToRect l="100000" t="100000"/>
              </a:path>
              <a:tileRect r="-100000" b="-100000"/>
            </a:gradFill>
          </a:ln>
          <a:effectLst/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000100" y="571480"/>
            <a:ext cx="4357718" cy="5500726"/>
          </a:xfrm>
          <a:prstGeom prst="rect">
            <a:avLst/>
          </a:prstGeom>
          <a:noFill/>
          <a:ln w="127000" cmpd="dbl">
            <a:gradFill flip="none" rotWithShape="1"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path path="rect">
                <a:fillToRect l="100000" t="100000"/>
              </a:path>
              <a:tileRect r="-100000" b="-100000"/>
            </a:gradFill>
          </a:ln>
          <a:effectLst/>
          <a:scene3d>
            <a:camera prst="perspectiveHeroicExtreme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Parchemin vertical 9"/>
          <p:cNvSpPr/>
          <p:nvPr/>
        </p:nvSpPr>
        <p:spPr>
          <a:xfrm>
            <a:off x="6858016" y="785794"/>
            <a:ext cx="1714512" cy="1285884"/>
          </a:xfrm>
          <a:prstGeom prst="verticalScroll">
            <a:avLst>
              <a:gd name="adj" fmla="val 23873"/>
            </a:avLst>
          </a:prstGeom>
          <a:blipFill>
            <a:blip r:embed="rId10"/>
            <a:stretch>
              <a:fillRect/>
            </a:stretch>
          </a:blipFill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dirty="0" smtClean="0">
              <a:blipFill>
                <a:blip r:embed="rId11"/>
                <a:stretch>
                  <a:fillRect/>
                </a:stretch>
              </a:blipFill>
              <a:latin typeface="ChopinScript" pitchFamily="2" charset="0"/>
            </a:endParaRPr>
          </a:p>
          <a:p>
            <a:pPr algn="ctr"/>
            <a:endParaRPr lang="fr-FR" sz="2000" dirty="0" smtClean="0">
              <a:blipFill>
                <a:blip r:embed="rId11"/>
                <a:stretch>
                  <a:fillRect/>
                </a:stretch>
              </a:blipFill>
              <a:latin typeface="ChopinScript" pitchFamily="2" charset="0"/>
            </a:endParaRPr>
          </a:p>
          <a:p>
            <a:pPr algn="ctr"/>
            <a:r>
              <a:rPr lang="fr-FR" sz="2400" dirty="0" smtClean="0">
                <a:blipFill>
                  <a:blip r:embed="rId12"/>
                  <a:stretch>
                    <a:fillRect/>
                  </a:stretch>
                </a:blipFill>
                <a:latin typeface="ChopinScript" pitchFamily="2" charset="0"/>
              </a:rPr>
              <a:t>Mireille</a:t>
            </a:r>
            <a:endParaRPr lang="fr-FR" sz="2400" dirty="0">
              <a:blipFill>
                <a:blip r:embed="rId12"/>
                <a:stretch>
                  <a:fillRect/>
                </a:stretch>
              </a:blipFill>
              <a:latin typeface="ChopinScript" pitchFamily="2" charset="0"/>
            </a:endParaRPr>
          </a:p>
        </p:txBody>
      </p:sp>
    </p:spTree>
  </p:cSld>
  <p:clrMapOvr>
    <a:masterClrMapping/>
  </p:clrMapOvr>
  <p:transition advTm="6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5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95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1</Words>
  <Application>Microsoft Office PowerPoint</Application>
  <PresentationFormat>Affichage à l'écran (4:3)</PresentationFormat>
  <Paragraphs>3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Company>Perso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31</cp:revision>
  <dcterms:created xsi:type="dcterms:W3CDTF">2012-05-08T13:49:54Z</dcterms:created>
  <dcterms:modified xsi:type="dcterms:W3CDTF">2012-05-10T14:46:42Z</dcterms:modified>
</cp:coreProperties>
</file>