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71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26795D-EF1C-4E0B-B3EC-CCBAC2F10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3912FE-4F4B-4CE8-9F8B-AE0C68609C0D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334E4A-8D35-4CAD-895A-C496B90D7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B59AB3-1631-447A-8454-78432414E3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E5DB13-5644-46B6-A51A-1DF5C502A11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2935642"/>
      </p:ext>
    </p:extLst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88B558-492C-4E3B-A411-9A6401E89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F6573-D3B7-438B-95D2-A0FA87415BC0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E9A789-B049-407D-A30B-7767A15FC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E4D010-1382-4178-B56C-EE1478A1A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E5D81B-3E39-415F-AFAC-ED81772EAC6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3193148"/>
      </p:ext>
    </p:extLst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57DA4F-9F3B-40FD-BE34-2EE4FB17B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FAD3B-83D4-4DBA-99A2-A4F9CB51EE84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1DE921-C4E6-41FD-9806-05C4736D4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6AB591-D4C1-4903-A888-0C8F85072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C9A0D2-6A53-4547-9577-7BD4A3E0578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53102626"/>
      </p:ext>
    </p:extLst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697D1349-09E2-426E-A5B0-B8AE4133D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C39A1-8100-4429-99BA-61FBF7A962F1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AAA04C1A-4F26-4F3C-8F3B-ED9D590BB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651559E6-50F5-4B9B-955D-206B40A5E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A1453B-3472-42DB-895A-F8218F390CE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22328725"/>
      </p:ext>
    </p:extLst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B6BF8E5E-DBBA-4149-A690-CFF558F0E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D8FF8-F65F-4971-9968-2E46704413B0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71AE2466-34AD-452A-9EFB-D94642BE2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D09C2D90-B9B1-4690-BA4B-4E7E6FD49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15B39F-1531-46EE-9C30-D9AC2ACD865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51026731"/>
      </p:ext>
    </p:extLst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462A29FE-45EB-42F4-8B24-BBA4CCE87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CBF58-27C9-40AE-815C-78D945BEF373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A41B18F5-F68C-47CC-9D15-968E16171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7B5F2D7B-01E1-4640-BC99-3DA9BD549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04664F-9070-4C90-88CB-D57A51ACE32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1218832"/>
      </p:ext>
    </p:extLst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5DD4A66F-FC12-4315-8019-204C4FA1B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AC78E-063A-4BF7-8872-FF0977ACA754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FD7A5FEB-18FC-4803-A582-D28D6F089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995C22BD-8C24-4A5B-8A91-0101756C1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A6C42D-37BB-4A2E-84F4-F673C934E25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69370649"/>
      </p:ext>
    </p:extLst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4E08F513-0AA5-473D-9AA9-F4EC10F68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B3EC5-0780-4961-AB46-3B6047D8CC90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8A763F1-1F8C-478A-9B51-E277BDF98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D976FA1-88D6-4039-B678-DB274F58D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9EEF63-36AA-4641-B8AA-F6D1179AED2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2760681"/>
      </p:ext>
    </p:extLst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F7BA03C-EF4B-4544-9DBD-834933CF7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A37A1-7EEE-478B-85BA-A9465BB4C2D1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4E7E6DC1-9DAF-447D-8E38-9D6D02CE0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D87F1EE3-9336-4505-A7A3-EE6EECC80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BDC4BB-5A36-4683-9A3F-CF63A768167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0336299"/>
      </p:ext>
    </p:extLst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958CDB-42A0-4DB9-BE53-74ACBB550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A6395-B3EF-4BE9-9A4E-EAFBC41C881F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75270E-1086-46CA-A989-B1F280760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068E5BE-ABFC-45A9-804E-089F2A585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1A455-6C7A-471B-A20E-E500A26E32B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26368486"/>
      </p:ext>
    </p:extLst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7F7CBD5-892A-4979-880D-2A964A888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EAB3C-CB93-4A4A-AA2F-B749260FF563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25DDAC1-8E81-40B4-948E-AC29D8167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2BC8C5-A6E2-414F-84BB-28FF129FE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597AFF-3BAE-471A-8D15-56443E4DB16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73944532"/>
      </p:ext>
    </p:extLst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623C9B60-5EB3-4FE5-B5C4-788ADAF7A53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4797D45E-D6CC-4E71-A00E-7F7BA313599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92459E-61C2-457F-8BC8-EE62AACE99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FD29936-46CB-4CC9-B297-6577A2A9DDD2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15923F-954D-4E11-BCD4-9C8497BAAE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1DFC13-02E8-4977-BCAF-839FBE1F15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483AF4C4-4DFA-4658-93B1-046F9D63A53A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25E353BC-12BA-4169-A007-DCA0085645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88011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4000">
                <a:solidFill>
                  <a:srgbClr val="FFFF00"/>
                </a:solidFill>
                <a:latin typeface="AdriaDB" pitchFamily="2" charset="0"/>
              </a:rPr>
              <a:t>Il ne faut jamais regretter tes erreurs car elles te</a:t>
            </a:r>
          </a:p>
          <a:p>
            <a:r>
              <a:rPr lang="fr-FR" altLang="fr-FR" sz="4000">
                <a:solidFill>
                  <a:srgbClr val="FFFF00"/>
                </a:solidFill>
                <a:latin typeface="AdriaDB" pitchFamily="2" charset="0"/>
              </a:rPr>
              <a:t>                 Feront toujours avancer </a:t>
            </a:r>
          </a:p>
        </p:txBody>
      </p:sp>
    </p:spTree>
  </p:cSld>
  <p:clrMapOvr>
    <a:masterClrMapping/>
  </p:clrMapOvr>
  <p:transition advTm="8000">
    <p:sndAc>
      <p:stSnd>
        <p:snd r:embed="rId2" name="02 Notre Enf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7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4.jpg">
            <a:extLst>
              <a:ext uri="{FF2B5EF4-FFF2-40B4-BE49-F238E27FC236}">
                <a16:creationId xmlns:a16="http://schemas.microsoft.com/office/drawing/2014/main" id="{5A925C05-7BB5-4E99-A394-4A0E57C54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388A0AC-5771-4A35-B7F0-8633723E941C}"/>
              </a:ext>
            </a:extLst>
          </p:cNvPr>
          <p:cNvSpPr/>
          <p:nvPr/>
        </p:nvSpPr>
        <p:spPr>
          <a:xfrm>
            <a:off x="1357313" y="0"/>
            <a:ext cx="7072312" cy="6858000"/>
          </a:xfrm>
          <a:prstGeom prst="rect">
            <a:avLst/>
          </a:prstGeom>
          <a:blipFill dpi="0" rotWithShape="1">
            <a:blip r:embed="rId3">
              <a:alphaModFix amt="7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ADF258C-4446-429F-8EEC-EC1BA60422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4625" y="3071813"/>
            <a:ext cx="64293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5400">
                <a:solidFill>
                  <a:srgbClr val="FF0000"/>
                </a:solidFill>
                <a:latin typeface="Brush Script MT" panose="03060802040406070304" pitchFamily="66" charset="0"/>
              </a:rPr>
              <a:t>Ce qui est fantastique avec toi, c’est  que tu comprendras toujours</a:t>
            </a:r>
          </a:p>
          <a:p>
            <a:r>
              <a:rPr lang="fr-FR" altLang="fr-FR" sz="5400">
                <a:solidFill>
                  <a:srgbClr val="FF0000"/>
                </a:solidFill>
                <a:latin typeface="Brush Script MT" panose="03060802040406070304" pitchFamily="66" charset="0"/>
              </a:rPr>
              <a:t>Merci d’être là…..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B9D5FC15-474E-4395-A85E-0ADBC335AD12}"/>
              </a:ext>
            </a:extLst>
          </p:cNvPr>
          <p:cNvSpPr txBox="1"/>
          <p:nvPr/>
        </p:nvSpPr>
        <p:spPr>
          <a:xfrm>
            <a:off x="1714500" y="0"/>
            <a:ext cx="7429500" cy="1384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Book Antiqua" pitchFamily="18" charset="0"/>
              </a:rPr>
              <a:t>C’est dans le calme et la bonne humeur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Book Antiqua" pitchFamily="18" charset="0"/>
              </a:rPr>
              <a:t>Que se greffent les ailes qui nous permettent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Book Antiqua" pitchFamily="18" charset="0"/>
              </a:rPr>
              <a:t>De nous envoler et de survoler  nos difficultés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B414190E-507F-4BDC-8E05-8F1FDBF916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4500" y="0"/>
            <a:ext cx="692943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4000">
                <a:solidFill>
                  <a:srgbClr val="FF0000"/>
                </a:solidFill>
                <a:latin typeface="BambergDB" pitchFamily="2" charset="0"/>
              </a:rPr>
              <a:t>Chacun veut avoir un ami</a:t>
            </a:r>
          </a:p>
          <a:p>
            <a:r>
              <a:rPr lang="fr-FR" altLang="fr-FR" sz="4000">
                <a:solidFill>
                  <a:srgbClr val="FF0000"/>
                </a:solidFill>
                <a:latin typeface="BambergDB" pitchFamily="2" charset="0"/>
              </a:rPr>
              <a:t>Et personne ne s’occupe d’en être un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186F385E-4390-4880-AC9B-F1EDD64ABF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9188" y="0"/>
            <a:ext cx="42148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3600">
                <a:solidFill>
                  <a:srgbClr val="C00000"/>
                </a:solidFill>
                <a:latin typeface="BrianBecker" pitchFamily="2" charset="0"/>
              </a:rPr>
              <a:t>L’amitié est une petite</a:t>
            </a:r>
          </a:p>
          <a:p>
            <a:r>
              <a:rPr lang="fr-FR" altLang="fr-FR" sz="3600">
                <a:solidFill>
                  <a:srgbClr val="C00000"/>
                </a:solidFill>
                <a:latin typeface="BrianBecker" pitchFamily="2" charset="0"/>
              </a:rPr>
              <a:t> fleur très fragile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F9C35F1-6521-4028-860D-79363B6866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86188"/>
            <a:ext cx="52879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3600">
                <a:solidFill>
                  <a:srgbClr val="92D050"/>
                </a:solidFill>
                <a:latin typeface="BrianBecker" pitchFamily="2" charset="0"/>
              </a:rPr>
              <a:t>Il ne faut pas la mettre </a:t>
            </a:r>
          </a:p>
          <a:p>
            <a:r>
              <a:rPr lang="fr-FR" altLang="fr-FR" sz="3600">
                <a:solidFill>
                  <a:srgbClr val="92D050"/>
                </a:solidFill>
                <a:latin typeface="BrianBecker" pitchFamily="2" charset="0"/>
              </a:rPr>
              <a:t>entre toutes les mains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D0C25B9D-5F9A-4E75-9282-DD7B91A1DA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635793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4000">
                <a:solidFill>
                  <a:srgbClr val="CC00CC"/>
                </a:solidFill>
                <a:latin typeface="CharmantDB" pitchFamily="2" charset="0"/>
              </a:rPr>
              <a:t>L‘amitié double les joies</a:t>
            </a:r>
          </a:p>
          <a:p>
            <a:r>
              <a:rPr lang="fr-FR" altLang="fr-FR" sz="4000">
                <a:solidFill>
                  <a:srgbClr val="CC00CC"/>
                </a:solidFill>
                <a:latin typeface="CharmantDB" pitchFamily="2" charset="0"/>
              </a:rPr>
              <a:t>Et réduit de moitié les peines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353F8634-9954-496E-BE28-A45FD73220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800">
                <a:solidFill>
                  <a:srgbClr val="0000FF"/>
                </a:solidFill>
                <a:latin typeface="Georgia" panose="02040502050405020303" pitchFamily="18" charset="0"/>
              </a:rPr>
              <a:t>Un ami c’est celui qui comprend ton passé,</a:t>
            </a:r>
          </a:p>
          <a:p>
            <a:r>
              <a:rPr lang="fr-FR" altLang="fr-FR" sz="2800">
                <a:solidFill>
                  <a:srgbClr val="0000FF"/>
                </a:solidFill>
                <a:latin typeface="Georgia" panose="02040502050405020303" pitchFamily="18" charset="0"/>
              </a:rPr>
              <a:t>Croit en ton avenir et t’accepte tel que tu es aujourd’hui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1AAB89BE-700D-441D-B176-E8AB750FCC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63" y="0"/>
            <a:ext cx="864393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4400">
                <a:solidFill>
                  <a:srgbClr val="0070C0"/>
                </a:solidFill>
                <a:latin typeface="Freestyle Script" panose="030804020302050B0404" pitchFamily="66" charset="0"/>
              </a:rPr>
              <a:t>Tu as besoin de parler n’oublie pas que je suis là…….</a:t>
            </a:r>
          </a:p>
          <a:p>
            <a:r>
              <a:rPr lang="fr-FR" altLang="fr-FR" sz="4400">
                <a:solidFill>
                  <a:srgbClr val="0070C0"/>
                </a:solidFill>
                <a:latin typeface="Freestyle Script" panose="030804020302050B0404" pitchFamily="66" charset="0"/>
              </a:rPr>
              <a:t>Un(e) ami (e) ,c’est fait pour ça.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1E41B8DF-BA04-4FB7-8A80-6DED766C9894}"/>
              </a:ext>
            </a:extLst>
          </p:cNvPr>
          <p:cNvSpPr txBox="1"/>
          <p:nvPr/>
        </p:nvSpPr>
        <p:spPr>
          <a:xfrm>
            <a:off x="0" y="5103813"/>
            <a:ext cx="9144000" cy="1754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</a:rPr>
              <a:t>                      Un ami: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</a:rPr>
              <a:t>C’est celui qui sait t’écouter quand tout va mal…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</a:rPr>
              <a:t>Et sourire avec toi quand tout va bien….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1A288021-99F3-40B6-B558-CCD66D9AFBB9}"/>
              </a:ext>
            </a:extLst>
          </p:cNvPr>
          <p:cNvSpPr txBox="1"/>
          <p:nvPr/>
        </p:nvSpPr>
        <p:spPr>
          <a:xfrm>
            <a:off x="0" y="5103813"/>
            <a:ext cx="9144000" cy="1754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accent2">
                    <a:lumMod val="20000"/>
                    <a:lumOff val="80000"/>
                  </a:schemeClr>
                </a:solidFill>
                <a:latin typeface="CommercialScriptTwo" pitchFamily="2" charset="0"/>
              </a:rPr>
              <a:t>Je t’accompagnerai sur le parcours de ta route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accent2">
                    <a:lumMod val="20000"/>
                    <a:lumOff val="80000"/>
                  </a:schemeClr>
                </a:solidFill>
                <a:latin typeface="CommercialScriptTwo" pitchFamily="2" charset="0"/>
              </a:rPr>
              <a:t>Te redonnant courage  </a:t>
            </a:r>
            <a:r>
              <a:rPr lang="fr-FR" sz="3600">
                <a:solidFill>
                  <a:schemeClr val="accent2">
                    <a:lumMod val="20000"/>
                    <a:lumOff val="80000"/>
                  </a:schemeClr>
                </a:solidFill>
                <a:latin typeface="CommercialScriptTwo" pitchFamily="2" charset="0"/>
              </a:rPr>
              <a:t>et l’espoir </a:t>
            </a:r>
            <a:endParaRPr lang="fr-FR" sz="3600" dirty="0">
              <a:solidFill>
                <a:schemeClr val="accent2">
                  <a:lumMod val="20000"/>
                  <a:lumOff val="80000"/>
                </a:schemeClr>
              </a:solidFill>
              <a:latin typeface="CommercialScriptTwo" pitchFamily="2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accent2">
                    <a:lumMod val="20000"/>
                    <a:lumOff val="80000"/>
                  </a:schemeClr>
                </a:solidFill>
                <a:latin typeface="CommercialScriptTwo" pitchFamily="2" charset="0"/>
              </a:rPr>
              <a:t>De passer au travers des évènements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ED9881C8-E77D-4715-86F3-074F49A8832B}"/>
              </a:ext>
            </a:extLst>
          </p:cNvPr>
          <p:cNvSpPr txBox="1"/>
          <p:nvPr/>
        </p:nvSpPr>
        <p:spPr>
          <a:xfrm>
            <a:off x="0" y="0"/>
            <a:ext cx="8864600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Deco-B650" pitchFamily="2" charset="0"/>
              </a:rPr>
              <a:t>La vrai amie ce n’est pas celle qui essuie tes larmes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Deco-B650" pitchFamily="2" charset="0"/>
              </a:rPr>
              <a:t>Mais celle qui t’empêche d’en verser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0C2B754A-A70D-4893-BF36-41A5147D5CF2}"/>
              </a:ext>
            </a:extLst>
          </p:cNvPr>
          <p:cNvSpPr txBox="1"/>
          <p:nvPr/>
        </p:nvSpPr>
        <p:spPr>
          <a:xfrm>
            <a:off x="0" y="0"/>
            <a:ext cx="9144000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dirty="0">
                <a:solidFill>
                  <a:schemeClr val="accent6">
                    <a:lumMod val="40000"/>
                    <a:lumOff val="60000"/>
                  </a:schemeClr>
                </a:solidFill>
                <a:latin typeface="Garamond" pitchFamily="18" charset="0"/>
              </a:rPr>
              <a:t>Un jour. L’amour demande à l’amitié.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dirty="0">
                <a:solidFill>
                  <a:schemeClr val="accent6">
                    <a:lumMod val="40000"/>
                    <a:lumOff val="60000"/>
                  </a:schemeClr>
                </a:solidFill>
                <a:latin typeface="Garamond" pitchFamily="18" charset="0"/>
              </a:rPr>
              <a:t>Pourquoi existes-tu?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3E29159-25F7-4620-B00D-BCFF8C6A54DE}"/>
              </a:ext>
            </a:extLst>
          </p:cNvPr>
          <p:cNvSpPr/>
          <p:nvPr/>
        </p:nvSpPr>
        <p:spPr>
          <a:xfrm>
            <a:off x="0" y="6149975"/>
            <a:ext cx="8923338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dirty="0">
                <a:solidFill>
                  <a:schemeClr val="accent6">
                    <a:lumMod val="40000"/>
                    <a:lumOff val="60000"/>
                  </a:schemeClr>
                </a:solidFill>
                <a:latin typeface="Garamond" pitchFamily="18" charset="0"/>
              </a:rPr>
              <a:t>Pour sécher les larmes que tu fais couler…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C3C9A6-175F-49DF-BD96-66DA00307E21}"/>
              </a:ext>
            </a:extLst>
          </p:cNvPr>
          <p:cNvSpPr/>
          <p:nvPr/>
        </p:nvSpPr>
        <p:spPr>
          <a:xfrm>
            <a:off x="0" y="5429250"/>
            <a:ext cx="352266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dirty="0">
                <a:solidFill>
                  <a:schemeClr val="accent6">
                    <a:lumMod val="40000"/>
                    <a:lumOff val="60000"/>
                  </a:schemeClr>
                </a:solidFill>
                <a:latin typeface="Garamond" pitchFamily="18" charset="0"/>
              </a:rPr>
              <a:t>L’amitié répond.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4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68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itations amitié">
            <a:extLst>
              <a:ext uri="{FF2B5EF4-FFF2-40B4-BE49-F238E27FC236}">
                <a16:creationId xmlns:a16="http://schemas.microsoft.com/office/drawing/2014/main" id="{78DC836C-51E0-46AF-B9B3-F19DBA76614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929438" cy="221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D99F1998-B435-44C0-A1EF-226950EE5CAE}"/>
              </a:ext>
            </a:extLst>
          </p:cNvPr>
          <p:cNvSpPr txBox="1"/>
          <p:nvPr/>
        </p:nvSpPr>
        <p:spPr>
          <a:xfrm>
            <a:off x="0" y="0"/>
            <a:ext cx="8918980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dirty="0">
                <a:blipFill>
                  <a:blip r:embed="rId3"/>
                  <a:stretch>
                    <a:fillRect/>
                  </a:stretch>
                </a:blipFill>
                <a:latin typeface="Brush Script MT" pitchFamily="66" charset="0"/>
              </a:rPr>
              <a:t>Il faut rajouter de la vie aux années et non des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dirty="0">
                <a:blipFill>
                  <a:blip r:embed="rId3"/>
                  <a:stretch>
                    <a:fillRect/>
                  </a:stretch>
                </a:blipFill>
                <a:latin typeface="Brush Script MT" pitchFamily="66" charset="0"/>
              </a:rPr>
              <a:t>             années à la vie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4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51ad94af.png">
            <a:extLst>
              <a:ext uri="{FF2B5EF4-FFF2-40B4-BE49-F238E27FC236}">
                <a16:creationId xmlns:a16="http://schemas.microsoft.com/office/drawing/2014/main" id="{28B044C7-C2B8-4857-8AE8-07686FB4C9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63" y="928688"/>
            <a:ext cx="2714625" cy="399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5EAD4E5-221D-4936-AC26-678B89EED3C0}"/>
              </a:ext>
            </a:extLst>
          </p:cNvPr>
          <p:cNvSpPr/>
          <p:nvPr/>
        </p:nvSpPr>
        <p:spPr>
          <a:xfrm>
            <a:off x="0" y="571480"/>
            <a:ext cx="4286248" cy="3286148"/>
          </a:xfrm>
          <a:prstGeom prst="rect">
            <a:avLst/>
          </a:prstGeom>
          <a:noFill/>
        </p:spPr>
        <p:txBody>
          <a:bodyPr>
            <a:prstTxWarp prst="textStop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b="1" dirty="0">
                <a:ln w="11430"/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Deco-C790" pitchFamily="2" charset="0"/>
              </a:rPr>
              <a:t>FIN</a:t>
            </a:r>
          </a:p>
        </p:txBody>
      </p:sp>
      <p:pic>
        <p:nvPicPr>
          <p:cNvPr id="16388" name="Image 7" descr="Image1.png">
            <a:extLst>
              <a:ext uri="{FF2B5EF4-FFF2-40B4-BE49-F238E27FC236}">
                <a16:creationId xmlns:a16="http://schemas.microsoft.com/office/drawing/2014/main" id="{675A0357-8BE4-471A-8BAE-C5D108F47C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1857375"/>
            <a:ext cx="3341688" cy="382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l'Amitiébarbelivien Anays</Template>
  <TotalTime>2</TotalTime>
  <Words>241</Words>
  <Application>Microsoft Office PowerPoint</Application>
  <PresentationFormat>Affichage à l'écran (4:3)</PresentationFormat>
  <Paragraphs>34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9" baseType="lpstr">
      <vt:lpstr>Calibri</vt:lpstr>
      <vt:lpstr>Arial</vt:lpstr>
      <vt:lpstr>AdriaDB</vt:lpstr>
      <vt:lpstr>Brush Script MT</vt:lpstr>
      <vt:lpstr>Book Antiqua</vt:lpstr>
      <vt:lpstr>BambergDB</vt:lpstr>
      <vt:lpstr>BrianBecker</vt:lpstr>
      <vt:lpstr>CharmantDB</vt:lpstr>
      <vt:lpstr>Georgia</vt:lpstr>
      <vt:lpstr>Freestyle Script</vt:lpstr>
      <vt:lpstr>CommercialScriptTwo</vt:lpstr>
      <vt:lpstr>Deco-B650</vt:lpstr>
      <vt:lpstr>Garamond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2020-12-18T19:20:57Z</dcterms:created>
  <dcterms:modified xsi:type="dcterms:W3CDTF">2020-12-18T19:23:17Z</dcterms:modified>
</cp:coreProperties>
</file>