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6" r:id="rId2"/>
    <p:sldId id="292" r:id="rId3"/>
    <p:sldId id="258" r:id="rId4"/>
    <p:sldId id="268" r:id="rId5"/>
    <p:sldId id="267" r:id="rId6"/>
    <p:sldId id="269" r:id="rId7"/>
    <p:sldId id="270" r:id="rId8"/>
    <p:sldId id="271" r:id="rId9"/>
    <p:sldId id="261" r:id="rId10"/>
    <p:sldId id="272" r:id="rId11"/>
    <p:sldId id="273" r:id="rId12"/>
    <p:sldId id="274" r:id="rId13"/>
    <p:sldId id="275" r:id="rId14"/>
    <p:sldId id="276" r:id="rId15"/>
    <p:sldId id="262" r:id="rId16"/>
    <p:sldId id="280" r:id="rId17"/>
    <p:sldId id="279" r:id="rId18"/>
    <p:sldId id="278" r:id="rId19"/>
    <p:sldId id="277" r:id="rId20"/>
    <p:sldId id="281" r:id="rId21"/>
    <p:sldId id="260" r:id="rId22"/>
    <p:sldId id="283" r:id="rId23"/>
    <p:sldId id="282" r:id="rId24"/>
    <p:sldId id="284" r:id="rId25"/>
    <p:sldId id="285" r:id="rId26"/>
    <p:sldId id="286" r:id="rId27"/>
    <p:sldId id="265" r:id="rId28"/>
    <p:sldId id="287" r:id="rId29"/>
    <p:sldId id="289" r:id="rId30"/>
    <p:sldId id="288" r:id="rId31"/>
    <p:sldId id="290" r:id="rId32"/>
    <p:sldId id="291" r:id="rId33"/>
    <p:sldId id="259" r:id="rId34"/>
    <p:sldId id="293" r:id="rId35"/>
    <p:sldId id="294" r:id="rId36"/>
    <p:sldId id="295" r:id="rId37"/>
    <p:sldId id="263" r:id="rId3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9" autoAdjust="0"/>
    <p:restoredTop sz="94660"/>
  </p:normalViewPr>
  <p:slideViewPr>
    <p:cSldViewPr snapToGrid="0">
      <p:cViewPr varScale="1">
        <p:scale>
          <a:sx n="85" d="100"/>
          <a:sy n="85" d="100"/>
        </p:scale>
        <p:origin x="105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16D4A-5D24-4E41-B7E6-DCCA4115AD80}" type="datetimeFigureOut">
              <a:rPr lang="fr-FR" smtClean="0"/>
              <a:t>29/05/2016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948F9-C247-435D-8124-BF468B184F36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643088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16D4A-5D24-4E41-B7E6-DCCA4115AD80}" type="datetimeFigureOut">
              <a:rPr lang="fr-FR" smtClean="0"/>
              <a:t>29/05/2016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948F9-C247-435D-8124-BF468B184F36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227647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16D4A-5D24-4E41-B7E6-DCCA4115AD80}" type="datetimeFigureOut">
              <a:rPr lang="fr-FR" smtClean="0"/>
              <a:t>29/05/2016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948F9-C247-435D-8124-BF468B184F36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48093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16D4A-5D24-4E41-B7E6-DCCA4115AD80}" type="datetimeFigureOut">
              <a:rPr lang="fr-FR" smtClean="0"/>
              <a:t>29/05/2016</a:t>
            </a:fld>
            <a:endParaRPr lang="fr-F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948F9-C247-435D-8124-BF468B184F36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78286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16D4A-5D24-4E41-B7E6-DCCA4115AD80}" type="datetimeFigureOut">
              <a:rPr lang="fr-FR" smtClean="0"/>
              <a:t>29/05/2016</a:t>
            </a:fld>
            <a:endParaRPr lang="fr-FR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948F9-C247-435D-8124-BF468B184F36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510518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16D4A-5D24-4E41-B7E6-DCCA4115AD80}" type="datetimeFigureOut">
              <a:rPr lang="fr-FR" smtClean="0"/>
              <a:t>29/05/2016</a:t>
            </a:fld>
            <a:endParaRPr lang="fr-F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948F9-C247-435D-8124-BF468B184F36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35595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16D4A-5D24-4E41-B7E6-DCCA4115AD80}" type="datetimeFigureOut">
              <a:rPr lang="fr-FR" smtClean="0"/>
              <a:t>29/05/2016</a:t>
            </a:fld>
            <a:endParaRPr lang="fr-FR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948F9-C247-435D-8124-BF468B184F36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465937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16D4A-5D24-4E41-B7E6-DCCA4115AD80}" type="datetimeFigureOut">
              <a:rPr lang="fr-FR" smtClean="0"/>
              <a:t>29/05/2016</a:t>
            </a:fld>
            <a:endParaRPr lang="fr-F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948F9-C247-435D-8124-BF468B184F36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039452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16D4A-5D24-4E41-B7E6-DCCA4115AD80}" type="datetimeFigureOut">
              <a:rPr lang="fr-FR" smtClean="0"/>
              <a:t>29/05/2016</a:t>
            </a:fld>
            <a:endParaRPr lang="fr-F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948F9-C247-435D-8124-BF468B184F36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2076452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16D4A-5D24-4E41-B7E6-DCCA4115AD80}" type="datetimeFigureOut">
              <a:rPr lang="fr-FR" smtClean="0"/>
              <a:t>29/05/2016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948F9-C247-435D-8124-BF468B184F36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648963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16D4A-5D24-4E41-B7E6-DCCA4115AD80}" type="datetimeFigureOut">
              <a:rPr lang="fr-FR" smtClean="0"/>
              <a:t>29/05/2016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948F9-C247-435D-8124-BF468B184F36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139804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516D4A-5D24-4E41-B7E6-DCCA4115AD80}" type="datetimeFigureOut">
              <a:rPr lang="fr-FR" smtClean="0"/>
              <a:t>29/05/2016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E948F9-C247-435D-8124-BF468B184F36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3548494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g"/><Relationship Id="rId3" Type="http://schemas.openxmlformats.org/officeDocument/2006/relationships/image" Target="../media/image6.jpg"/><Relationship Id="rId7" Type="http://schemas.openxmlformats.org/officeDocument/2006/relationships/image" Target="../media/image10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g"/><Relationship Id="rId5" Type="http://schemas.openxmlformats.org/officeDocument/2006/relationships/image" Target="../media/image8.png"/><Relationship Id="rId4" Type="http://schemas.openxmlformats.org/officeDocument/2006/relationships/image" Target="../media/image7.jpg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g"/><Relationship Id="rId3" Type="http://schemas.openxmlformats.org/officeDocument/2006/relationships/image" Target="../media/image13.jpg"/><Relationship Id="rId7" Type="http://schemas.openxmlformats.org/officeDocument/2006/relationships/image" Target="../media/image10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g"/><Relationship Id="rId5" Type="http://schemas.openxmlformats.org/officeDocument/2006/relationships/image" Target="../media/image8.png"/><Relationship Id="rId4" Type="http://schemas.openxmlformats.org/officeDocument/2006/relationships/image" Target="../media/image7.jpg"/><Relationship Id="rId9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g"/><Relationship Id="rId3" Type="http://schemas.openxmlformats.org/officeDocument/2006/relationships/image" Target="../media/image14.jpg"/><Relationship Id="rId7" Type="http://schemas.openxmlformats.org/officeDocument/2006/relationships/image" Target="../media/image10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g"/><Relationship Id="rId5" Type="http://schemas.openxmlformats.org/officeDocument/2006/relationships/image" Target="../media/image8.png"/><Relationship Id="rId4" Type="http://schemas.openxmlformats.org/officeDocument/2006/relationships/image" Target="../media/image7.jpg"/><Relationship Id="rId9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g"/><Relationship Id="rId3" Type="http://schemas.openxmlformats.org/officeDocument/2006/relationships/image" Target="../media/image15.jpg"/><Relationship Id="rId7" Type="http://schemas.openxmlformats.org/officeDocument/2006/relationships/image" Target="../media/image10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g"/><Relationship Id="rId5" Type="http://schemas.openxmlformats.org/officeDocument/2006/relationships/image" Target="../media/image8.png"/><Relationship Id="rId4" Type="http://schemas.openxmlformats.org/officeDocument/2006/relationships/image" Target="../media/image7.jpg"/><Relationship Id="rId9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g"/><Relationship Id="rId3" Type="http://schemas.openxmlformats.org/officeDocument/2006/relationships/image" Target="../media/image16.jpg"/><Relationship Id="rId7" Type="http://schemas.openxmlformats.org/officeDocument/2006/relationships/image" Target="../media/image10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g"/><Relationship Id="rId5" Type="http://schemas.openxmlformats.org/officeDocument/2006/relationships/image" Target="../media/image8.png"/><Relationship Id="rId4" Type="http://schemas.openxmlformats.org/officeDocument/2006/relationships/image" Target="../media/image7.jpg"/><Relationship Id="rId9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g"/><Relationship Id="rId3" Type="http://schemas.openxmlformats.org/officeDocument/2006/relationships/image" Target="../media/image17.jpg"/><Relationship Id="rId7" Type="http://schemas.openxmlformats.org/officeDocument/2006/relationships/image" Target="../media/image10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g"/><Relationship Id="rId5" Type="http://schemas.openxmlformats.org/officeDocument/2006/relationships/image" Target="../media/image8.png"/><Relationship Id="rId4" Type="http://schemas.openxmlformats.org/officeDocument/2006/relationships/image" Target="../media/image7.jpg"/><Relationship Id="rId9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jpg"/><Relationship Id="rId7" Type="http://schemas.openxmlformats.org/officeDocument/2006/relationships/image" Target="../media/image23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25.jpg"/><Relationship Id="rId7" Type="http://schemas.openxmlformats.org/officeDocument/2006/relationships/image" Target="../media/image23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26.jpg"/><Relationship Id="rId7" Type="http://schemas.openxmlformats.org/officeDocument/2006/relationships/image" Target="../media/image23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27.jpg"/><Relationship Id="rId7" Type="http://schemas.openxmlformats.org/officeDocument/2006/relationships/image" Target="../media/image23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28.jpg"/><Relationship Id="rId7" Type="http://schemas.openxmlformats.org/officeDocument/2006/relationships/image" Target="../media/image23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29.jpg"/><Relationship Id="rId7" Type="http://schemas.openxmlformats.org/officeDocument/2006/relationships/image" Target="../media/image23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g"/><Relationship Id="rId5" Type="http://schemas.openxmlformats.org/officeDocument/2006/relationships/image" Target="../media/image33.jpg"/><Relationship Id="rId4" Type="http://schemas.openxmlformats.org/officeDocument/2006/relationships/image" Target="../media/image32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g"/><Relationship Id="rId5" Type="http://schemas.openxmlformats.org/officeDocument/2006/relationships/image" Target="../media/image33.jpg"/><Relationship Id="rId4" Type="http://schemas.openxmlformats.org/officeDocument/2006/relationships/image" Target="../media/image32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g"/><Relationship Id="rId5" Type="http://schemas.openxmlformats.org/officeDocument/2006/relationships/image" Target="../media/image33.jpg"/><Relationship Id="rId4" Type="http://schemas.openxmlformats.org/officeDocument/2006/relationships/image" Target="../media/image32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g"/><Relationship Id="rId5" Type="http://schemas.openxmlformats.org/officeDocument/2006/relationships/image" Target="../media/image33.jpg"/><Relationship Id="rId4" Type="http://schemas.openxmlformats.org/officeDocument/2006/relationships/image" Target="../media/image32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g"/><Relationship Id="rId5" Type="http://schemas.openxmlformats.org/officeDocument/2006/relationships/image" Target="../media/image33.jpg"/><Relationship Id="rId4" Type="http://schemas.openxmlformats.org/officeDocument/2006/relationships/image" Target="../media/image32.jp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3" Type="http://schemas.openxmlformats.org/officeDocument/2006/relationships/image" Target="../media/image30.jpg"/><Relationship Id="rId7" Type="http://schemas.openxmlformats.org/officeDocument/2006/relationships/image" Target="../media/image34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g"/><Relationship Id="rId5" Type="http://schemas.openxmlformats.org/officeDocument/2006/relationships/image" Target="../media/image32.jpg"/><Relationship Id="rId4" Type="http://schemas.openxmlformats.org/officeDocument/2006/relationships/image" Target="../media/image39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7" Type="http://schemas.openxmlformats.org/officeDocument/2006/relationships/image" Target="../media/image53.jp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png"/><Relationship Id="rId5" Type="http://schemas.openxmlformats.org/officeDocument/2006/relationships/image" Target="../media/image51.jpg"/><Relationship Id="rId4" Type="http://schemas.openxmlformats.org/officeDocument/2006/relationships/image" Target="../media/image50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7" Type="http://schemas.openxmlformats.org/officeDocument/2006/relationships/image" Target="../media/image53.jp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png"/><Relationship Id="rId5" Type="http://schemas.openxmlformats.org/officeDocument/2006/relationships/image" Target="../media/image51.jpg"/><Relationship Id="rId4" Type="http://schemas.openxmlformats.org/officeDocument/2006/relationships/image" Target="../media/image50.jp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7" Type="http://schemas.openxmlformats.org/officeDocument/2006/relationships/image" Target="../media/image53.jp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png"/><Relationship Id="rId5" Type="http://schemas.openxmlformats.org/officeDocument/2006/relationships/image" Target="../media/image51.jpg"/><Relationship Id="rId4" Type="http://schemas.openxmlformats.org/officeDocument/2006/relationships/image" Target="../media/image50.jp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7" Type="http://schemas.openxmlformats.org/officeDocument/2006/relationships/image" Target="../media/image53.jp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png"/><Relationship Id="rId5" Type="http://schemas.openxmlformats.org/officeDocument/2006/relationships/image" Target="../media/image51.jpg"/><Relationship Id="rId4" Type="http://schemas.openxmlformats.org/officeDocument/2006/relationships/image" Target="../media/image50.jp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7" Type="http://schemas.openxmlformats.org/officeDocument/2006/relationships/image" Target="../media/image58.pn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png"/><Relationship Id="rId5" Type="http://schemas.openxmlformats.org/officeDocument/2006/relationships/image" Target="../media/image51.jpg"/><Relationship Id="rId4" Type="http://schemas.openxmlformats.org/officeDocument/2006/relationships/image" Target="../media/image50.jp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7" Type="http://schemas.openxmlformats.org/officeDocument/2006/relationships/image" Target="../media/image60.pn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png"/><Relationship Id="rId5" Type="http://schemas.openxmlformats.org/officeDocument/2006/relationships/image" Target="../media/image51.jpg"/><Relationship Id="rId4" Type="http://schemas.openxmlformats.org/officeDocument/2006/relationships/image" Target="../media/image50.jp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3" Type="http://schemas.openxmlformats.org/officeDocument/2006/relationships/image" Target="../media/image62.jpg"/><Relationship Id="rId7" Type="http://schemas.openxmlformats.org/officeDocument/2006/relationships/image" Target="../media/image66.jpg"/><Relationship Id="rId12" Type="http://schemas.openxmlformats.org/officeDocument/2006/relationships/image" Target="../media/image71.png"/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5.jpg"/><Relationship Id="rId11" Type="http://schemas.openxmlformats.org/officeDocument/2006/relationships/image" Target="../media/image70.png"/><Relationship Id="rId5" Type="http://schemas.openxmlformats.org/officeDocument/2006/relationships/image" Target="../media/image64.jpg"/><Relationship Id="rId10" Type="http://schemas.openxmlformats.org/officeDocument/2006/relationships/image" Target="../media/image69.png"/><Relationship Id="rId4" Type="http://schemas.openxmlformats.org/officeDocument/2006/relationships/image" Target="../media/image63.jpg"/><Relationship Id="rId9" Type="http://schemas.openxmlformats.org/officeDocument/2006/relationships/image" Target="../media/image68.jp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3" Type="http://schemas.openxmlformats.org/officeDocument/2006/relationships/image" Target="../media/image72.jpg"/><Relationship Id="rId7" Type="http://schemas.openxmlformats.org/officeDocument/2006/relationships/image" Target="../media/image66.jpg"/><Relationship Id="rId12" Type="http://schemas.openxmlformats.org/officeDocument/2006/relationships/image" Target="../media/image71.png"/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5.jpg"/><Relationship Id="rId11" Type="http://schemas.openxmlformats.org/officeDocument/2006/relationships/image" Target="../media/image70.png"/><Relationship Id="rId5" Type="http://schemas.openxmlformats.org/officeDocument/2006/relationships/image" Target="../media/image64.jpg"/><Relationship Id="rId10" Type="http://schemas.openxmlformats.org/officeDocument/2006/relationships/image" Target="../media/image69.png"/><Relationship Id="rId4" Type="http://schemas.openxmlformats.org/officeDocument/2006/relationships/image" Target="../media/image63.jpg"/><Relationship Id="rId9" Type="http://schemas.openxmlformats.org/officeDocument/2006/relationships/image" Target="../media/image68.jp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3" Type="http://schemas.openxmlformats.org/officeDocument/2006/relationships/image" Target="../media/image73.jpg"/><Relationship Id="rId7" Type="http://schemas.openxmlformats.org/officeDocument/2006/relationships/image" Target="../media/image66.jpg"/><Relationship Id="rId12" Type="http://schemas.openxmlformats.org/officeDocument/2006/relationships/image" Target="../media/image71.png"/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5.jpg"/><Relationship Id="rId11" Type="http://schemas.openxmlformats.org/officeDocument/2006/relationships/image" Target="../media/image70.png"/><Relationship Id="rId5" Type="http://schemas.openxmlformats.org/officeDocument/2006/relationships/image" Target="../media/image64.jpg"/><Relationship Id="rId10" Type="http://schemas.openxmlformats.org/officeDocument/2006/relationships/image" Target="../media/image69.png"/><Relationship Id="rId4" Type="http://schemas.openxmlformats.org/officeDocument/2006/relationships/image" Target="../media/image63.jpg"/><Relationship Id="rId9" Type="http://schemas.openxmlformats.org/officeDocument/2006/relationships/image" Target="../media/image68.jp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3" Type="http://schemas.openxmlformats.org/officeDocument/2006/relationships/image" Target="../media/image74.jpg"/><Relationship Id="rId7" Type="http://schemas.openxmlformats.org/officeDocument/2006/relationships/image" Target="../media/image66.jpg"/><Relationship Id="rId12" Type="http://schemas.openxmlformats.org/officeDocument/2006/relationships/image" Target="../media/image71.png"/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5.jpg"/><Relationship Id="rId11" Type="http://schemas.openxmlformats.org/officeDocument/2006/relationships/image" Target="../media/image70.png"/><Relationship Id="rId5" Type="http://schemas.openxmlformats.org/officeDocument/2006/relationships/image" Target="../media/image64.jpg"/><Relationship Id="rId10" Type="http://schemas.openxmlformats.org/officeDocument/2006/relationships/image" Target="../media/image69.png"/><Relationship Id="rId4" Type="http://schemas.openxmlformats.org/officeDocument/2006/relationships/image" Target="../media/image63.jpg"/><Relationship Id="rId9" Type="http://schemas.openxmlformats.org/officeDocument/2006/relationships/image" Target="../media/image68.jp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8.jpeg"/><Relationship Id="rId5" Type="http://schemas.openxmlformats.org/officeDocument/2006/relationships/image" Target="../media/image77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ZoneTexte 27"/>
          <p:cNvSpPr txBox="1"/>
          <p:nvPr/>
        </p:nvSpPr>
        <p:spPr>
          <a:xfrm>
            <a:off x="419269" y="376642"/>
            <a:ext cx="8724731" cy="452431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fr-FR" sz="3200" dirty="0" smtClean="0">
                <a:solidFill>
                  <a:schemeClr val="bg1"/>
                </a:solidFill>
                <a:latin typeface="Engravers MT" panose="02090707080505020304" pitchFamily="18" charset="0"/>
              </a:rPr>
              <a:t>                  Les</a:t>
            </a:r>
          </a:p>
          <a:p>
            <a:r>
              <a:rPr lang="fr-FR" sz="3200" dirty="0" smtClean="0">
                <a:solidFill>
                  <a:schemeClr val="bg1"/>
                </a:solidFill>
                <a:latin typeface="Engravers MT" panose="02090707080505020304" pitchFamily="18" charset="0"/>
              </a:rPr>
              <a:t> </a:t>
            </a:r>
          </a:p>
          <a:p>
            <a:r>
              <a:rPr lang="fr-FR" sz="3200" dirty="0" smtClean="0">
                <a:solidFill>
                  <a:schemeClr val="bg1"/>
                </a:solidFill>
                <a:latin typeface="Engravers MT" panose="02090707080505020304" pitchFamily="18" charset="0"/>
              </a:rPr>
              <a:t>Moulin</a:t>
            </a:r>
            <a:r>
              <a:rPr lang="fr-FR" sz="3200" dirty="0" smtClean="0">
                <a:solidFill>
                  <a:srgbClr val="FFFF00"/>
                </a:solidFill>
                <a:latin typeface="Engravers MT" panose="02090707080505020304" pitchFamily="18" charset="0"/>
              </a:rPr>
              <a:t>s</a:t>
            </a:r>
          </a:p>
          <a:p>
            <a:r>
              <a:rPr lang="fr-FR" sz="3200" dirty="0" smtClean="0">
                <a:solidFill>
                  <a:schemeClr val="bg1"/>
                </a:solidFill>
                <a:latin typeface="Engravers MT" panose="02090707080505020304" pitchFamily="18" charset="0"/>
              </a:rPr>
              <a:t> </a:t>
            </a:r>
          </a:p>
          <a:p>
            <a:endParaRPr lang="fr-FR" sz="3200" dirty="0">
              <a:solidFill>
                <a:schemeClr val="bg1"/>
              </a:solidFill>
              <a:latin typeface="Engravers MT" panose="02090707080505020304" pitchFamily="18" charset="0"/>
            </a:endParaRPr>
          </a:p>
          <a:p>
            <a:endParaRPr lang="fr-FR" sz="3200" dirty="0" smtClean="0">
              <a:solidFill>
                <a:schemeClr val="bg1"/>
              </a:solidFill>
              <a:latin typeface="Engravers MT" panose="02090707080505020304" pitchFamily="18" charset="0"/>
            </a:endParaRPr>
          </a:p>
          <a:p>
            <a:r>
              <a:rPr lang="fr-FR" sz="3200" dirty="0" smtClean="0">
                <a:solidFill>
                  <a:schemeClr val="accent1">
                    <a:lumMod val="50000"/>
                  </a:schemeClr>
                </a:solidFill>
                <a:latin typeface="Engravers MT" panose="02090707080505020304" pitchFamily="18" charset="0"/>
              </a:rPr>
              <a:t>                                                </a:t>
            </a:r>
            <a:r>
              <a:rPr lang="fr-FR" sz="3200" dirty="0" smtClean="0">
                <a:solidFill>
                  <a:schemeClr val="accent2">
                    <a:lumMod val="75000"/>
                  </a:schemeClr>
                </a:solidFill>
                <a:latin typeface="Engravers MT" panose="02090707080505020304" pitchFamily="18" charset="0"/>
              </a:rPr>
              <a:t>a eau </a:t>
            </a:r>
          </a:p>
          <a:p>
            <a:endParaRPr lang="fr-FR" sz="3200" dirty="0">
              <a:solidFill>
                <a:schemeClr val="bg1"/>
              </a:solidFill>
              <a:latin typeface="Engravers MT" panose="02090707080505020304" pitchFamily="18" charset="0"/>
            </a:endParaRPr>
          </a:p>
          <a:p>
            <a:r>
              <a:rPr lang="fr-FR" sz="3200" dirty="0" smtClean="0">
                <a:solidFill>
                  <a:schemeClr val="accent2">
                    <a:lumMod val="50000"/>
                  </a:schemeClr>
                </a:solidFill>
                <a:latin typeface="Engravers MT" panose="02090707080505020304" pitchFamily="18" charset="0"/>
              </a:rPr>
              <a:t>de france</a:t>
            </a:r>
            <a:endParaRPr lang="fr-FR" sz="3200" dirty="0">
              <a:solidFill>
                <a:schemeClr val="accent2">
                  <a:lumMod val="50000"/>
                </a:schemeClr>
              </a:solidFill>
              <a:latin typeface="Engravers MT" panose="0209070708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6192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Image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7239" y="1407694"/>
            <a:ext cx="1847015" cy="143451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25" name="Image 2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291" y="2115175"/>
            <a:ext cx="2400300" cy="180022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" name="Imag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261" y="5045804"/>
            <a:ext cx="1934076" cy="1502132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27" name="Image 2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2991" y="3792956"/>
            <a:ext cx="1681412" cy="168141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>
              <a:rot lat="2090851" lon="209537" rev="365777"/>
            </a:camera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28" name="ZoneTexte 27"/>
          <p:cNvSpPr txBox="1"/>
          <p:nvPr/>
        </p:nvSpPr>
        <p:spPr>
          <a:xfrm>
            <a:off x="1482441" y="400705"/>
            <a:ext cx="3780202" cy="452431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fr-FR" sz="3200" dirty="0" smtClean="0">
                <a:solidFill>
                  <a:schemeClr val="bg1"/>
                </a:solidFill>
                <a:latin typeface="Engravers MT" panose="02090707080505020304" pitchFamily="18" charset="0"/>
              </a:rPr>
              <a:t>          Les</a:t>
            </a:r>
          </a:p>
          <a:p>
            <a:r>
              <a:rPr lang="fr-FR" sz="3200" dirty="0" smtClean="0">
                <a:solidFill>
                  <a:schemeClr val="bg1"/>
                </a:solidFill>
                <a:latin typeface="Engravers MT" panose="02090707080505020304" pitchFamily="18" charset="0"/>
              </a:rPr>
              <a:t> </a:t>
            </a:r>
          </a:p>
          <a:p>
            <a:r>
              <a:rPr lang="fr-FR" sz="3200" dirty="0" smtClean="0">
                <a:solidFill>
                  <a:schemeClr val="bg1"/>
                </a:solidFill>
                <a:latin typeface="Engravers MT" panose="02090707080505020304" pitchFamily="18" charset="0"/>
              </a:rPr>
              <a:t>Moulin</a:t>
            </a:r>
            <a:r>
              <a:rPr lang="fr-FR" sz="3200" dirty="0" smtClean="0">
                <a:solidFill>
                  <a:srgbClr val="FFFF00"/>
                </a:solidFill>
                <a:latin typeface="Engravers MT" panose="02090707080505020304" pitchFamily="18" charset="0"/>
              </a:rPr>
              <a:t>s</a:t>
            </a:r>
          </a:p>
          <a:p>
            <a:r>
              <a:rPr lang="fr-FR" sz="3200" dirty="0" smtClean="0">
                <a:solidFill>
                  <a:schemeClr val="bg1"/>
                </a:solidFill>
                <a:latin typeface="Engravers MT" panose="02090707080505020304" pitchFamily="18" charset="0"/>
              </a:rPr>
              <a:t> </a:t>
            </a:r>
          </a:p>
          <a:p>
            <a:endParaRPr lang="fr-FR" sz="3200" dirty="0">
              <a:solidFill>
                <a:schemeClr val="bg1"/>
              </a:solidFill>
              <a:latin typeface="Engravers MT" panose="02090707080505020304" pitchFamily="18" charset="0"/>
            </a:endParaRPr>
          </a:p>
          <a:p>
            <a:endParaRPr lang="fr-FR" sz="3200" dirty="0" smtClean="0">
              <a:solidFill>
                <a:schemeClr val="bg1"/>
              </a:solidFill>
              <a:latin typeface="Engravers MT" panose="02090707080505020304" pitchFamily="18" charset="0"/>
            </a:endParaRPr>
          </a:p>
          <a:p>
            <a:r>
              <a:rPr lang="fr-FR" sz="3200" dirty="0" smtClean="0">
                <a:solidFill>
                  <a:schemeClr val="accent1">
                    <a:lumMod val="50000"/>
                  </a:schemeClr>
                </a:solidFill>
                <a:latin typeface="Engravers MT" panose="02090707080505020304" pitchFamily="18" charset="0"/>
              </a:rPr>
              <a:t>              </a:t>
            </a:r>
            <a:r>
              <a:rPr lang="fr-FR" sz="3200" dirty="0" smtClean="0">
                <a:solidFill>
                  <a:schemeClr val="accent2">
                    <a:lumMod val="75000"/>
                  </a:schemeClr>
                </a:solidFill>
                <a:latin typeface="Engravers MT" panose="02090707080505020304" pitchFamily="18" charset="0"/>
              </a:rPr>
              <a:t>a eau </a:t>
            </a:r>
          </a:p>
          <a:p>
            <a:endParaRPr lang="fr-FR" sz="3200" dirty="0">
              <a:solidFill>
                <a:schemeClr val="bg1"/>
              </a:solidFill>
              <a:latin typeface="Engravers MT" panose="02090707080505020304" pitchFamily="18" charset="0"/>
            </a:endParaRPr>
          </a:p>
          <a:p>
            <a:r>
              <a:rPr lang="fr-FR" sz="3200" dirty="0" smtClean="0">
                <a:solidFill>
                  <a:schemeClr val="accent2">
                    <a:lumMod val="50000"/>
                  </a:schemeClr>
                </a:solidFill>
                <a:latin typeface="Engravers MT" panose="02090707080505020304" pitchFamily="18" charset="0"/>
              </a:rPr>
              <a:t>de france</a:t>
            </a:r>
            <a:endParaRPr lang="fr-FR" sz="3200" dirty="0">
              <a:solidFill>
                <a:schemeClr val="accent2">
                  <a:lumMod val="50000"/>
                </a:schemeClr>
              </a:solidFill>
              <a:latin typeface="Engravers MT" panose="0209070708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93632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8000">
        <p15:prstTrans prst="curtains"/>
        <p:sndAc>
          <p:stSnd>
            <p:snd r:embed="rId2" name="12 Les moulins de mon coeur.wav"/>
          </p:stSnd>
        </p:sndAc>
      </p:transition>
    </mc:Choice>
    <mc:Fallback xmlns="">
      <p:transition spd="slow" advTm="8000">
        <p:fade/>
        <p:sndAc>
          <p:stSnd>
            <p:snd r:embed="rId7" name="12 Les moulins de mon coeur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3540" y="798656"/>
            <a:ext cx="6010718" cy="3927455"/>
          </a:xfrm>
          <a:prstGeom prst="rect">
            <a:avLst/>
          </a:prstGeom>
        </p:spPr>
      </p:pic>
      <p:grpSp>
        <p:nvGrpSpPr>
          <p:cNvPr id="12" name="Groupe 11"/>
          <p:cNvGrpSpPr/>
          <p:nvPr/>
        </p:nvGrpSpPr>
        <p:grpSpPr>
          <a:xfrm>
            <a:off x="-9526" y="0"/>
            <a:ext cx="9188027" cy="6882581"/>
            <a:chOff x="-9526" y="0"/>
            <a:chExt cx="9188027" cy="6882581"/>
          </a:xfrm>
        </p:grpSpPr>
        <p:grpSp>
          <p:nvGrpSpPr>
            <p:cNvPr id="13" name="Groupe 12"/>
            <p:cNvGrpSpPr/>
            <p:nvPr/>
          </p:nvGrpSpPr>
          <p:grpSpPr>
            <a:xfrm>
              <a:off x="-9526" y="0"/>
              <a:ext cx="9188027" cy="6873411"/>
              <a:chOff x="-9526" y="0"/>
              <a:chExt cx="9188027" cy="6873411"/>
            </a:xfrm>
          </p:grpSpPr>
          <p:sp>
            <p:nvSpPr>
              <p:cNvPr id="11" name="Forme libre 10"/>
              <p:cNvSpPr/>
              <p:nvPr/>
            </p:nvSpPr>
            <p:spPr>
              <a:xfrm>
                <a:off x="0" y="0"/>
                <a:ext cx="9174822" cy="6873411"/>
              </a:xfrm>
              <a:custGeom>
                <a:avLst/>
                <a:gdLst>
                  <a:gd name="connsiteX0" fmla="*/ 2342508 w 9174822"/>
                  <a:gd name="connsiteY0" fmla="*/ 6873411 h 6873411"/>
                  <a:gd name="connsiteX1" fmla="*/ 2352782 w 9174822"/>
                  <a:gd name="connsiteY1" fmla="*/ 729465 h 6873411"/>
                  <a:gd name="connsiteX2" fmla="*/ 8640566 w 9174822"/>
                  <a:gd name="connsiteY2" fmla="*/ 729465 h 6873411"/>
                  <a:gd name="connsiteX3" fmla="*/ 8609744 w 9174822"/>
                  <a:gd name="connsiteY3" fmla="*/ 6873411 h 6873411"/>
                  <a:gd name="connsiteX4" fmla="*/ 9174822 w 9174822"/>
                  <a:gd name="connsiteY4" fmla="*/ 6852863 h 6873411"/>
                  <a:gd name="connsiteX5" fmla="*/ 9133726 w 9174822"/>
                  <a:gd name="connsiteY5" fmla="*/ 0 h 6873411"/>
                  <a:gd name="connsiteX6" fmla="*/ 0 w 9174822"/>
                  <a:gd name="connsiteY6" fmla="*/ 0 h 6873411"/>
                  <a:gd name="connsiteX7" fmla="*/ 10274 w 9174822"/>
                  <a:gd name="connsiteY7" fmla="*/ 6863137 h 6873411"/>
                  <a:gd name="connsiteX8" fmla="*/ 2342508 w 9174822"/>
                  <a:gd name="connsiteY8" fmla="*/ 6873411 h 68734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174822" h="6873411">
                    <a:moveTo>
                      <a:pt x="2342508" y="6873411"/>
                    </a:moveTo>
                    <a:cubicBezTo>
                      <a:pt x="2345933" y="4825429"/>
                      <a:pt x="2349357" y="2777447"/>
                      <a:pt x="2352782" y="729465"/>
                    </a:cubicBezTo>
                    <a:lnTo>
                      <a:pt x="8640566" y="729465"/>
                    </a:lnTo>
                    <a:lnTo>
                      <a:pt x="8609744" y="6873411"/>
                    </a:lnTo>
                    <a:lnTo>
                      <a:pt x="9174822" y="6852863"/>
                    </a:lnTo>
                    <a:lnTo>
                      <a:pt x="9133726" y="0"/>
                    </a:lnTo>
                    <a:lnTo>
                      <a:pt x="0" y="0"/>
                    </a:lnTo>
                    <a:cubicBezTo>
                      <a:pt x="3425" y="2287712"/>
                      <a:pt x="6849" y="4575425"/>
                      <a:pt x="10274" y="6863137"/>
                    </a:cubicBezTo>
                    <a:lnTo>
                      <a:pt x="2342508" y="6873411"/>
                    </a:lnTo>
                    <a:close/>
                  </a:path>
                </a:pathLst>
              </a:custGeom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  <p:sp>
            <p:nvSpPr>
              <p:cNvPr id="2" name="Cadre 1"/>
              <p:cNvSpPr/>
              <p:nvPr/>
            </p:nvSpPr>
            <p:spPr>
              <a:xfrm>
                <a:off x="2003461" y="452063"/>
                <a:ext cx="6823163" cy="4619498"/>
              </a:xfrm>
              <a:prstGeom prst="frame">
                <a:avLst>
                  <a:gd name="adj1" fmla="val 8987"/>
                </a:avLst>
              </a:prstGeom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247650" h="165100" prst="artDeco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6" name="Forme libre 5"/>
              <p:cNvSpPr/>
              <p:nvPr/>
            </p:nvSpPr>
            <p:spPr>
              <a:xfrm>
                <a:off x="24669" y="4414684"/>
                <a:ext cx="9153832" cy="2438400"/>
              </a:xfrm>
              <a:custGeom>
                <a:avLst/>
                <a:gdLst>
                  <a:gd name="connsiteX0" fmla="*/ 9134168 w 9153832"/>
                  <a:gd name="connsiteY0" fmla="*/ 0 h 2438400"/>
                  <a:gd name="connsiteX1" fmla="*/ 8475406 w 9153832"/>
                  <a:gd name="connsiteY1" fmla="*/ 49162 h 2438400"/>
                  <a:gd name="connsiteX2" fmla="*/ 7964129 w 9153832"/>
                  <a:gd name="connsiteY2" fmla="*/ 157317 h 2438400"/>
                  <a:gd name="connsiteX3" fmla="*/ 7511845 w 9153832"/>
                  <a:gd name="connsiteY3" fmla="*/ 226142 h 2438400"/>
                  <a:gd name="connsiteX4" fmla="*/ 7216877 w 9153832"/>
                  <a:gd name="connsiteY4" fmla="*/ 245807 h 2438400"/>
                  <a:gd name="connsiteX5" fmla="*/ 7098890 w 9153832"/>
                  <a:gd name="connsiteY5" fmla="*/ 285136 h 2438400"/>
                  <a:gd name="connsiteX6" fmla="*/ 6784258 w 9153832"/>
                  <a:gd name="connsiteY6" fmla="*/ 314633 h 2438400"/>
                  <a:gd name="connsiteX7" fmla="*/ 6656439 w 9153832"/>
                  <a:gd name="connsiteY7" fmla="*/ 334297 h 2438400"/>
                  <a:gd name="connsiteX8" fmla="*/ 6361471 w 9153832"/>
                  <a:gd name="connsiteY8" fmla="*/ 442452 h 2438400"/>
                  <a:gd name="connsiteX9" fmla="*/ 5978013 w 9153832"/>
                  <a:gd name="connsiteY9" fmla="*/ 609600 h 2438400"/>
                  <a:gd name="connsiteX10" fmla="*/ 5329084 w 9153832"/>
                  <a:gd name="connsiteY10" fmla="*/ 658762 h 2438400"/>
                  <a:gd name="connsiteX11" fmla="*/ 4857135 w 9153832"/>
                  <a:gd name="connsiteY11" fmla="*/ 580104 h 2438400"/>
                  <a:gd name="connsiteX12" fmla="*/ 4306529 w 9153832"/>
                  <a:gd name="connsiteY12" fmla="*/ 491613 h 2438400"/>
                  <a:gd name="connsiteX13" fmla="*/ 3677265 w 9153832"/>
                  <a:gd name="connsiteY13" fmla="*/ 471949 h 2438400"/>
                  <a:gd name="connsiteX14" fmla="*/ 3362632 w 9153832"/>
                  <a:gd name="connsiteY14" fmla="*/ 462117 h 2438400"/>
                  <a:gd name="connsiteX15" fmla="*/ 3048000 w 9153832"/>
                  <a:gd name="connsiteY15" fmla="*/ 373626 h 2438400"/>
                  <a:gd name="connsiteX16" fmla="*/ 2812026 w 9153832"/>
                  <a:gd name="connsiteY16" fmla="*/ 403123 h 2438400"/>
                  <a:gd name="connsiteX17" fmla="*/ 2713703 w 9153832"/>
                  <a:gd name="connsiteY17" fmla="*/ 383458 h 2438400"/>
                  <a:gd name="connsiteX18" fmla="*/ 2113935 w 9153832"/>
                  <a:gd name="connsiteY18" fmla="*/ 383458 h 2438400"/>
                  <a:gd name="connsiteX19" fmla="*/ 1907458 w 9153832"/>
                  <a:gd name="connsiteY19" fmla="*/ 324465 h 2438400"/>
                  <a:gd name="connsiteX20" fmla="*/ 1573161 w 9153832"/>
                  <a:gd name="connsiteY20" fmla="*/ 363794 h 2438400"/>
                  <a:gd name="connsiteX21" fmla="*/ 1356852 w 9153832"/>
                  <a:gd name="connsiteY21" fmla="*/ 304800 h 2438400"/>
                  <a:gd name="connsiteX22" fmla="*/ 540774 w 9153832"/>
                  <a:gd name="connsiteY22" fmla="*/ 196646 h 2438400"/>
                  <a:gd name="connsiteX23" fmla="*/ 0 w 9153832"/>
                  <a:gd name="connsiteY23" fmla="*/ 117987 h 2438400"/>
                  <a:gd name="connsiteX24" fmla="*/ 0 w 9153832"/>
                  <a:gd name="connsiteY24" fmla="*/ 2438400 h 2438400"/>
                  <a:gd name="connsiteX25" fmla="*/ 9153832 w 9153832"/>
                  <a:gd name="connsiteY25" fmla="*/ 2418736 h 2438400"/>
                  <a:gd name="connsiteX26" fmla="*/ 9134168 w 9153832"/>
                  <a:gd name="connsiteY26" fmla="*/ 0 h 2438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9153832" h="2438400">
                    <a:moveTo>
                      <a:pt x="9134168" y="0"/>
                    </a:moveTo>
                    <a:lnTo>
                      <a:pt x="8475406" y="49162"/>
                    </a:lnTo>
                    <a:lnTo>
                      <a:pt x="7964129" y="157317"/>
                    </a:lnTo>
                    <a:lnTo>
                      <a:pt x="7511845" y="226142"/>
                    </a:lnTo>
                    <a:lnTo>
                      <a:pt x="7216877" y="245807"/>
                    </a:lnTo>
                    <a:lnTo>
                      <a:pt x="7098890" y="285136"/>
                    </a:lnTo>
                    <a:lnTo>
                      <a:pt x="6784258" y="314633"/>
                    </a:lnTo>
                    <a:lnTo>
                      <a:pt x="6656439" y="334297"/>
                    </a:lnTo>
                    <a:lnTo>
                      <a:pt x="6361471" y="442452"/>
                    </a:lnTo>
                    <a:lnTo>
                      <a:pt x="5978013" y="609600"/>
                    </a:lnTo>
                    <a:lnTo>
                      <a:pt x="5329084" y="658762"/>
                    </a:lnTo>
                    <a:lnTo>
                      <a:pt x="4857135" y="580104"/>
                    </a:lnTo>
                    <a:lnTo>
                      <a:pt x="4306529" y="491613"/>
                    </a:lnTo>
                    <a:lnTo>
                      <a:pt x="3677265" y="471949"/>
                    </a:lnTo>
                    <a:lnTo>
                      <a:pt x="3362632" y="462117"/>
                    </a:lnTo>
                    <a:lnTo>
                      <a:pt x="3048000" y="373626"/>
                    </a:lnTo>
                    <a:lnTo>
                      <a:pt x="2812026" y="403123"/>
                    </a:lnTo>
                    <a:lnTo>
                      <a:pt x="2713703" y="383458"/>
                    </a:lnTo>
                    <a:lnTo>
                      <a:pt x="2113935" y="383458"/>
                    </a:lnTo>
                    <a:lnTo>
                      <a:pt x="1907458" y="324465"/>
                    </a:lnTo>
                    <a:lnTo>
                      <a:pt x="1573161" y="363794"/>
                    </a:lnTo>
                    <a:lnTo>
                      <a:pt x="1356852" y="304800"/>
                    </a:lnTo>
                    <a:lnTo>
                      <a:pt x="540774" y="196646"/>
                    </a:lnTo>
                    <a:lnTo>
                      <a:pt x="0" y="117987"/>
                    </a:lnTo>
                    <a:lnTo>
                      <a:pt x="0" y="2438400"/>
                    </a:lnTo>
                    <a:lnTo>
                      <a:pt x="9153832" y="2418736"/>
                    </a:lnTo>
                    <a:cubicBezTo>
                      <a:pt x="9150555" y="1622323"/>
                      <a:pt x="9147277" y="825910"/>
                      <a:pt x="9134168" y="0"/>
                    </a:cubicBezTo>
                    <a:close/>
                  </a:path>
                </a:pathLst>
              </a:custGeom>
              <a:blipFill dpi="0" rotWithShape="1"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  <p:pic>
            <p:nvPicPr>
              <p:cNvPr id="9" name="Image 8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729502" y="4528174"/>
                <a:ext cx="2082497" cy="1358919"/>
              </a:xfrm>
              <a:prstGeom prst="rect">
                <a:avLst/>
              </a:prstGeom>
              <a:ln>
                <a:noFill/>
              </a:ln>
            </p:spPr>
          </p:pic>
          <p:sp>
            <p:nvSpPr>
              <p:cNvPr id="10" name="Forme libre 9"/>
              <p:cNvSpPr/>
              <p:nvPr/>
            </p:nvSpPr>
            <p:spPr>
              <a:xfrm flipH="1">
                <a:off x="-9526" y="3791164"/>
                <a:ext cx="4519880" cy="3066836"/>
              </a:xfrm>
              <a:custGeom>
                <a:avLst/>
                <a:gdLst>
                  <a:gd name="connsiteX0" fmla="*/ 0 w 9858375"/>
                  <a:gd name="connsiteY0" fmla="*/ 5143500 h 6858000"/>
                  <a:gd name="connsiteX1" fmla="*/ 933450 w 9858375"/>
                  <a:gd name="connsiteY1" fmla="*/ 5143500 h 6858000"/>
                  <a:gd name="connsiteX2" fmla="*/ 952500 w 9858375"/>
                  <a:gd name="connsiteY2" fmla="*/ 4171950 h 6858000"/>
                  <a:gd name="connsiteX3" fmla="*/ 904875 w 9858375"/>
                  <a:gd name="connsiteY3" fmla="*/ 4152900 h 6858000"/>
                  <a:gd name="connsiteX4" fmla="*/ 904875 w 9858375"/>
                  <a:gd name="connsiteY4" fmla="*/ 4067175 h 6858000"/>
                  <a:gd name="connsiteX5" fmla="*/ 1352550 w 9858375"/>
                  <a:gd name="connsiteY5" fmla="*/ 2657475 h 6858000"/>
                  <a:gd name="connsiteX6" fmla="*/ 1371600 w 9858375"/>
                  <a:gd name="connsiteY6" fmla="*/ 2428875 h 6858000"/>
                  <a:gd name="connsiteX7" fmla="*/ 3124200 w 9858375"/>
                  <a:gd name="connsiteY7" fmla="*/ 2486025 h 6858000"/>
                  <a:gd name="connsiteX8" fmla="*/ 3124200 w 9858375"/>
                  <a:gd name="connsiteY8" fmla="*/ 1933575 h 6858000"/>
                  <a:gd name="connsiteX9" fmla="*/ 3086100 w 9858375"/>
                  <a:gd name="connsiteY9" fmla="*/ 1866900 h 6858000"/>
                  <a:gd name="connsiteX10" fmla="*/ 3057525 w 9858375"/>
                  <a:gd name="connsiteY10" fmla="*/ 1857375 h 6858000"/>
                  <a:gd name="connsiteX11" fmla="*/ 3048000 w 9858375"/>
                  <a:gd name="connsiteY11" fmla="*/ 1771650 h 6858000"/>
                  <a:gd name="connsiteX12" fmla="*/ 3648075 w 9858375"/>
                  <a:gd name="connsiteY12" fmla="*/ 219075 h 6858000"/>
                  <a:gd name="connsiteX13" fmla="*/ 3629025 w 9858375"/>
                  <a:gd name="connsiteY13" fmla="*/ 123825 h 6858000"/>
                  <a:gd name="connsiteX14" fmla="*/ 3676650 w 9858375"/>
                  <a:gd name="connsiteY14" fmla="*/ 57150 h 6858000"/>
                  <a:gd name="connsiteX15" fmla="*/ 7258050 w 9858375"/>
                  <a:gd name="connsiteY15" fmla="*/ 200025 h 6858000"/>
                  <a:gd name="connsiteX16" fmla="*/ 7267575 w 9858375"/>
                  <a:gd name="connsiteY16" fmla="*/ 9525 h 6858000"/>
                  <a:gd name="connsiteX17" fmla="*/ 7620000 w 9858375"/>
                  <a:gd name="connsiteY17" fmla="*/ 0 h 6858000"/>
                  <a:gd name="connsiteX18" fmla="*/ 7620000 w 9858375"/>
                  <a:gd name="connsiteY18" fmla="*/ 200025 h 6858000"/>
                  <a:gd name="connsiteX19" fmla="*/ 7829550 w 9858375"/>
                  <a:gd name="connsiteY19" fmla="*/ 190500 h 6858000"/>
                  <a:gd name="connsiteX20" fmla="*/ 7867650 w 9858375"/>
                  <a:gd name="connsiteY20" fmla="*/ 266700 h 6858000"/>
                  <a:gd name="connsiteX21" fmla="*/ 9048750 w 9858375"/>
                  <a:gd name="connsiteY21" fmla="*/ 847725 h 6858000"/>
                  <a:gd name="connsiteX22" fmla="*/ 9058275 w 9858375"/>
                  <a:gd name="connsiteY22" fmla="*/ 904875 h 6858000"/>
                  <a:gd name="connsiteX23" fmla="*/ 9010650 w 9858375"/>
                  <a:gd name="connsiteY23" fmla="*/ 1000125 h 6858000"/>
                  <a:gd name="connsiteX24" fmla="*/ 9001125 w 9858375"/>
                  <a:gd name="connsiteY24" fmla="*/ 1066800 h 6858000"/>
                  <a:gd name="connsiteX25" fmla="*/ 8982075 w 9858375"/>
                  <a:gd name="connsiteY25" fmla="*/ 1104900 h 6858000"/>
                  <a:gd name="connsiteX26" fmla="*/ 8991600 w 9858375"/>
                  <a:gd name="connsiteY26" fmla="*/ 1171575 h 6858000"/>
                  <a:gd name="connsiteX27" fmla="*/ 8963025 w 9858375"/>
                  <a:gd name="connsiteY27" fmla="*/ 1190625 h 6858000"/>
                  <a:gd name="connsiteX28" fmla="*/ 8963025 w 9858375"/>
                  <a:gd name="connsiteY28" fmla="*/ 5305425 h 6858000"/>
                  <a:gd name="connsiteX29" fmla="*/ 9858375 w 9858375"/>
                  <a:gd name="connsiteY29" fmla="*/ 5324475 h 6858000"/>
                  <a:gd name="connsiteX30" fmla="*/ 9858375 w 9858375"/>
                  <a:gd name="connsiteY30" fmla="*/ 6858000 h 6858000"/>
                  <a:gd name="connsiteX31" fmla="*/ 0 w 9858375"/>
                  <a:gd name="connsiteY31" fmla="*/ 6858000 h 6858000"/>
                  <a:gd name="connsiteX32" fmla="*/ 0 w 9858375"/>
                  <a:gd name="connsiteY32" fmla="*/ 5143500 h 685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9858375" h="6858000">
                    <a:moveTo>
                      <a:pt x="0" y="5143500"/>
                    </a:moveTo>
                    <a:lnTo>
                      <a:pt x="933450" y="5143500"/>
                    </a:lnTo>
                    <a:lnTo>
                      <a:pt x="952500" y="4171950"/>
                    </a:lnTo>
                    <a:lnTo>
                      <a:pt x="904875" y="4152900"/>
                    </a:lnTo>
                    <a:lnTo>
                      <a:pt x="904875" y="4067175"/>
                    </a:lnTo>
                    <a:lnTo>
                      <a:pt x="1352550" y="2657475"/>
                    </a:lnTo>
                    <a:lnTo>
                      <a:pt x="1371600" y="2428875"/>
                    </a:lnTo>
                    <a:lnTo>
                      <a:pt x="3124200" y="2486025"/>
                    </a:lnTo>
                    <a:lnTo>
                      <a:pt x="3124200" y="1933575"/>
                    </a:lnTo>
                    <a:lnTo>
                      <a:pt x="3086100" y="1866900"/>
                    </a:lnTo>
                    <a:lnTo>
                      <a:pt x="3057525" y="1857375"/>
                    </a:lnTo>
                    <a:lnTo>
                      <a:pt x="3048000" y="1771650"/>
                    </a:lnTo>
                    <a:lnTo>
                      <a:pt x="3648075" y="219075"/>
                    </a:lnTo>
                    <a:lnTo>
                      <a:pt x="3629025" y="123825"/>
                    </a:lnTo>
                    <a:lnTo>
                      <a:pt x="3676650" y="57150"/>
                    </a:lnTo>
                    <a:lnTo>
                      <a:pt x="7258050" y="200025"/>
                    </a:lnTo>
                    <a:lnTo>
                      <a:pt x="7267575" y="9525"/>
                    </a:lnTo>
                    <a:lnTo>
                      <a:pt x="7620000" y="0"/>
                    </a:lnTo>
                    <a:lnTo>
                      <a:pt x="7620000" y="200025"/>
                    </a:lnTo>
                    <a:lnTo>
                      <a:pt x="7829550" y="190500"/>
                    </a:lnTo>
                    <a:lnTo>
                      <a:pt x="7867650" y="266700"/>
                    </a:lnTo>
                    <a:lnTo>
                      <a:pt x="9048750" y="847725"/>
                    </a:lnTo>
                    <a:lnTo>
                      <a:pt x="9058275" y="904875"/>
                    </a:lnTo>
                    <a:lnTo>
                      <a:pt x="9010650" y="1000125"/>
                    </a:lnTo>
                    <a:lnTo>
                      <a:pt x="9001125" y="1066800"/>
                    </a:lnTo>
                    <a:lnTo>
                      <a:pt x="8982075" y="1104900"/>
                    </a:lnTo>
                    <a:lnTo>
                      <a:pt x="8991600" y="1171575"/>
                    </a:lnTo>
                    <a:lnTo>
                      <a:pt x="8963025" y="1190625"/>
                    </a:lnTo>
                    <a:lnTo>
                      <a:pt x="8963025" y="5305425"/>
                    </a:lnTo>
                    <a:lnTo>
                      <a:pt x="9858375" y="5324475"/>
                    </a:lnTo>
                    <a:lnTo>
                      <a:pt x="9858375" y="6858000"/>
                    </a:lnTo>
                    <a:lnTo>
                      <a:pt x="0" y="6858000"/>
                    </a:lnTo>
                    <a:lnTo>
                      <a:pt x="0" y="5143500"/>
                    </a:lnTo>
                    <a:close/>
                  </a:path>
                </a:pathLst>
              </a:custGeom>
              <a:blipFill dpi="0" rotWithShape="1"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</p:grpSp>
        <p:sp>
          <p:nvSpPr>
            <p:cNvPr id="8" name="Forme libre 7"/>
            <p:cNvSpPr/>
            <p:nvPr/>
          </p:nvSpPr>
          <p:spPr>
            <a:xfrm>
              <a:off x="4414685" y="6056671"/>
              <a:ext cx="137652" cy="825910"/>
            </a:xfrm>
            <a:custGeom>
              <a:avLst/>
              <a:gdLst>
                <a:gd name="connsiteX0" fmla="*/ 127820 w 137652"/>
                <a:gd name="connsiteY0" fmla="*/ 825910 h 825910"/>
                <a:gd name="connsiteX1" fmla="*/ 0 w 137652"/>
                <a:gd name="connsiteY1" fmla="*/ 629264 h 825910"/>
                <a:gd name="connsiteX2" fmla="*/ 0 w 137652"/>
                <a:gd name="connsiteY2" fmla="*/ 39329 h 825910"/>
                <a:gd name="connsiteX3" fmla="*/ 137652 w 137652"/>
                <a:gd name="connsiteY3" fmla="*/ 0 h 825910"/>
                <a:gd name="connsiteX4" fmla="*/ 127820 w 137652"/>
                <a:gd name="connsiteY4" fmla="*/ 825910 h 8259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652" h="825910">
                  <a:moveTo>
                    <a:pt x="127820" y="825910"/>
                  </a:moveTo>
                  <a:lnTo>
                    <a:pt x="0" y="629264"/>
                  </a:lnTo>
                  <a:lnTo>
                    <a:pt x="0" y="39329"/>
                  </a:lnTo>
                  <a:lnTo>
                    <a:pt x="137652" y="0"/>
                  </a:lnTo>
                  <a:lnTo>
                    <a:pt x="127820" y="825910"/>
                  </a:lnTo>
                  <a:close/>
                </a:path>
              </a:pathLst>
            </a:custGeom>
            <a:blipFill dpi="0"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</p:spTree>
    <p:extLst>
      <p:ext uri="{BB962C8B-B14F-4D97-AF65-F5344CB8AC3E}">
        <p14:creationId xmlns:p14="http://schemas.microsoft.com/office/powerpoint/2010/main" val="886889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4608" y="807555"/>
            <a:ext cx="5991877" cy="3969927"/>
          </a:xfrm>
          <a:prstGeom prst="rect">
            <a:avLst/>
          </a:prstGeom>
        </p:spPr>
      </p:pic>
      <p:grpSp>
        <p:nvGrpSpPr>
          <p:cNvPr id="2" name="Groupe 1"/>
          <p:cNvGrpSpPr/>
          <p:nvPr/>
        </p:nvGrpSpPr>
        <p:grpSpPr>
          <a:xfrm>
            <a:off x="-9526" y="0"/>
            <a:ext cx="9188027" cy="6882581"/>
            <a:chOff x="-9526" y="0"/>
            <a:chExt cx="9188027" cy="6882581"/>
          </a:xfrm>
        </p:grpSpPr>
        <p:grpSp>
          <p:nvGrpSpPr>
            <p:cNvPr id="5" name="Groupe 4"/>
            <p:cNvGrpSpPr/>
            <p:nvPr/>
          </p:nvGrpSpPr>
          <p:grpSpPr>
            <a:xfrm>
              <a:off x="-9526" y="0"/>
              <a:ext cx="9188027" cy="6873411"/>
              <a:chOff x="-9526" y="0"/>
              <a:chExt cx="9188027" cy="6873411"/>
            </a:xfrm>
          </p:grpSpPr>
          <p:sp>
            <p:nvSpPr>
              <p:cNvPr id="6" name="Forme libre 5"/>
              <p:cNvSpPr/>
              <p:nvPr/>
            </p:nvSpPr>
            <p:spPr>
              <a:xfrm>
                <a:off x="0" y="0"/>
                <a:ext cx="9174822" cy="6873411"/>
              </a:xfrm>
              <a:custGeom>
                <a:avLst/>
                <a:gdLst>
                  <a:gd name="connsiteX0" fmla="*/ 2342508 w 9174822"/>
                  <a:gd name="connsiteY0" fmla="*/ 6873411 h 6873411"/>
                  <a:gd name="connsiteX1" fmla="*/ 2352782 w 9174822"/>
                  <a:gd name="connsiteY1" fmla="*/ 729465 h 6873411"/>
                  <a:gd name="connsiteX2" fmla="*/ 8640566 w 9174822"/>
                  <a:gd name="connsiteY2" fmla="*/ 729465 h 6873411"/>
                  <a:gd name="connsiteX3" fmla="*/ 8609744 w 9174822"/>
                  <a:gd name="connsiteY3" fmla="*/ 6873411 h 6873411"/>
                  <a:gd name="connsiteX4" fmla="*/ 9174822 w 9174822"/>
                  <a:gd name="connsiteY4" fmla="*/ 6852863 h 6873411"/>
                  <a:gd name="connsiteX5" fmla="*/ 9133726 w 9174822"/>
                  <a:gd name="connsiteY5" fmla="*/ 0 h 6873411"/>
                  <a:gd name="connsiteX6" fmla="*/ 0 w 9174822"/>
                  <a:gd name="connsiteY6" fmla="*/ 0 h 6873411"/>
                  <a:gd name="connsiteX7" fmla="*/ 10274 w 9174822"/>
                  <a:gd name="connsiteY7" fmla="*/ 6863137 h 6873411"/>
                  <a:gd name="connsiteX8" fmla="*/ 2342508 w 9174822"/>
                  <a:gd name="connsiteY8" fmla="*/ 6873411 h 68734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174822" h="6873411">
                    <a:moveTo>
                      <a:pt x="2342508" y="6873411"/>
                    </a:moveTo>
                    <a:cubicBezTo>
                      <a:pt x="2345933" y="4825429"/>
                      <a:pt x="2349357" y="2777447"/>
                      <a:pt x="2352782" y="729465"/>
                    </a:cubicBezTo>
                    <a:lnTo>
                      <a:pt x="8640566" y="729465"/>
                    </a:lnTo>
                    <a:lnTo>
                      <a:pt x="8609744" y="6873411"/>
                    </a:lnTo>
                    <a:lnTo>
                      <a:pt x="9174822" y="6852863"/>
                    </a:lnTo>
                    <a:lnTo>
                      <a:pt x="9133726" y="0"/>
                    </a:lnTo>
                    <a:lnTo>
                      <a:pt x="0" y="0"/>
                    </a:lnTo>
                    <a:cubicBezTo>
                      <a:pt x="3425" y="2287712"/>
                      <a:pt x="6849" y="4575425"/>
                      <a:pt x="10274" y="6863137"/>
                    </a:cubicBezTo>
                    <a:lnTo>
                      <a:pt x="2342508" y="6873411"/>
                    </a:lnTo>
                    <a:close/>
                  </a:path>
                </a:pathLst>
              </a:custGeom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  <p:sp>
            <p:nvSpPr>
              <p:cNvPr id="7" name="Cadre 6"/>
              <p:cNvSpPr/>
              <p:nvPr/>
            </p:nvSpPr>
            <p:spPr>
              <a:xfrm>
                <a:off x="2003461" y="452063"/>
                <a:ext cx="6823163" cy="4619498"/>
              </a:xfrm>
              <a:prstGeom prst="frame">
                <a:avLst>
                  <a:gd name="adj1" fmla="val 8987"/>
                </a:avLst>
              </a:prstGeom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247650" h="165100" prst="artDeco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8" name="Forme libre 7"/>
              <p:cNvSpPr/>
              <p:nvPr/>
            </p:nvSpPr>
            <p:spPr>
              <a:xfrm>
                <a:off x="24669" y="4414684"/>
                <a:ext cx="9153832" cy="2438400"/>
              </a:xfrm>
              <a:custGeom>
                <a:avLst/>
                <a:gdLst>
                  <a:gd name="connsiteX0" fmla="*/ 9134168 w 9153832"/>
                  <a:gd name="connsiteY0" fmla="*/ 0 h 2438400"/>
                  <a:gd name="connsiteX1" fmla="*/ 8475406 w 9153832"/>
                  <a:gd name="connsiteY1" fmla="*/ 49162 h 2438400"/>
                  <a:gd name="connsiteX2" fmla="*/ 7964129 w 9153832"/>
                  <a:gd name="connsiteY2" fmla="*/ 157317 h 2438400"/>
                  <a:gd name="connsiteX3" fmla="*/ 7511845 w 9153832"/>
                  <a:gd name="connsiteY3" fmla="*/ 226142 h 2438400"/>
                  <a:gd name="connsiteX4" fmla="*/ 7216877 w 9153832"/>
                  <a:gd name="connsiteY4" fmla="*/ 245807 h 2438400"/>
                  <a:gd name="connsiteX5" fmla="*/ 7098890 w 9153832"/>
                  <a:gd name="connsiteY5" fmla="*/ 285136 h 2438400"/>
                  <a:gd name="connsiteX6" fmla="*/ 6784258 w 9153832"/>
                  <a:gd name="connsiteY6" fmla="*/ 314633 h 2438400"/>
                  <a:gd name="connsiteX7" fmla="*/ 6656439 w 9153832"/>
                  <a:gd name="connsiteY7" fmla="*/ 334297 h 2438400"/>
                  <a:gd name="connsiteX8" fmla="*/ 6361471 w 9153832"/>
                  <a:gd name="connsiteY8" fmla="*/ 442452 h 2438400"/>
                  <a:gd name="connsiteX9" fmla="*/ 5978013 w 9153832"/>
                  <a:gd name="connsiteY9" fmla="*/ 609600 h 2438400"/>
                  <a:gd name="connsiteX10" fmla="*/ 5329084 w 9153832"/>
                  <a:gd name="connsiteY10" fmla="*/ 658762 h 2438400"/>
                  <a:gd name="connsiteX11" fmla="*/ 4857135 w 9153832"/>
                  <a:gd name="connsiteY11" fmla="*/ 580104 h 2438400"/>
                  <a:gd name="connsiteX12" fmla="*/ 4306529 w 9153832"/>
                  <a:gd name="connsiteY12" fmla="*/ 491613 h 2438400"/>
                  <a:gd name="connsiteX13" fmla="*/ 3677265 w 9153832"/>
                  <a:gd name="connsiteY13" fmla="*/ 471949 h 2438400"/>
                  <a:gd name="connsiteX14" fmla="*/ 3362632 w 9153832"/>
                  <a:gd name="connsiteY14" fmla="*/ 462117 h 2438400"/>
                  <a:gd name="connsiteX15" fmla="*/ 3048000 w 9153832"/>
                  <a:gd name="connsiteY15" fmla="*/ 373626 h 2438400"/>
                  <a:gd name="connsiteX16" fmla="*/ 2812026 w 9153832"/>
                  <a:gd name="connsiteY16" fmla="*/ 403123 h 2438400"/>
                  <a:gd name="connsiteX17" fmla="*/ 2713703 w 9153832"/>
                  <a:gd name="connsiteY17" fmla="*/ 383458 h 2438400"/>
                  <a:gd name="connsiteX18" fmla="*/ 2113935 w 9153832"/>
                  <a:gd name="connsiteY18" fmla="*/ 383458 h 2438400"/>
                  <a:gd name="connsiteX19" fmla="*/ 1907458 w 9153832"/>
                  <a:gd name="connsiteY19" fmla="*/ 324465 h 2438400"/>
                  <a:gd name="connsiteX20" fmla="*/ 1573161 w 9153832"/>
                  <a:gd name="connsiteY20" fmla="*/ 363794 h 2438400"/>
                  <a:gd name="connsiteX21" fmla="*/ 1356852 w 9153832"/>
                  <a:gd name="connsiteY21" fmla="*/ 304800 h 2438400"/>
                  <a:gd name="connsiteX22" fmla="*/ 540774 w 9153832"/>
                  <a:gd name="connsiteY22" fmla="*/ 196646 h 2438400"/>
                  <a:gd name="connsiteX23" fmla="*/ 0 w 9153832"/>
                  <a:gd name="connsiteY23" fmla="*/ 117987 h 2438400"/>
                  <a:gd name="connsiteX24" fmla="*/ 0 w 9153832"/>
                  <a:gd name="connsiteY24" fmla="*/ 2438400 h 2438400"/>
                  <a:gd name="connsiteX25" fmla="*/ 9153832 w 9153832"/>
                  <a:gd name="connsiteY25" fmla="*/ 2418736 h 2438400"/>
                  <a:gd name="connsiteX26" fmla="*/ 9134168 w 9153832"/>
                  <a:gd name="connsiteY26" fmla="*/ 0 h 2438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9153832" h="2438400">
                    <a:moveTo>
                      <a:pt x="9134168" y="0"/>
                    </a:moveTo>
                    <a:lnTo>
                      <a:pt x="8475406" y="49162"/>
                    </a:lnTo>
                    <a:lnTo>
                      <a:pt x="7964129" y="157317"/>
                    </a:lnTo>
                    <a:lnTo>
                      <a:pt x="7511845" y="226142"/>
                    </a:lnTo>
                    <a:lnTo>
                      <a:pt x="7216877" y="245807"/>
                    </a:lnTo>
                    <a:lnTo>
                      <a:pt x="7098890" y="285136"/>
                    </a:lnTo>
                    <a:lnTo>
                      <a:pt x="6784258" y="314633"/>
                    </a:lnTo>
                    <a:lnTo>
                      <a:pt x="6656439" y="334297"/>
                    </a:lnTo>
                    <a:lnTo>
                      <a:pt x="6361471" y="442452"/>
                    </a:lnTo>
                    <a:lnTo>
                      <a:pt x="5978013" y="609600"/>
                    </a:lnTo>
                    <a:lnTo>
                      <a:pt x="5329084" y="658762"/>
                    </a:lnTo>
                    <a:lnTo>
                      <a:pt x="4857135" y="580104"/>
                    </a:lnTo>
                    <a:lnTo>
                      <a:pt x="4306529" y="491613"/>
                    </a:lnTo>
                    <a:lnTo>
                      <a:pt x="3677265" y="471949"/>
                    </a:lnTo>
                    <a:lnTo>
                      <a:pt x="3362632" y="462117"/>
                    </a:lnTo>
                    <a:lnTo>
                      <a:pt x="3048000" y="373626"/>
                    </a:lnTo>
                    <a:lnTo>
                      <a:pt x="2812026" y="403123"/>
                    </a:lnTo>
                    <a:lnTo>
                      <a:pt x="2713703" y="383458"/>
                    </a:lnTo>
                    <a:lnTo>
                      <a:pt x="2113935" y="383458"/>
                    </a:lnTo>
                    <a:lnTo>
                      <a:pt x="1907458" y="324465"/>
                    </a:lnTo>
                    <a:lnTo>
                      <a:pt x="1573161" y="363794"/>
                    </a:lnTo>
                    <a:lnTo>
                      <a:pt x="1356852" y="304800"/>
                    </a:lnTo>
                    <a:lnTo>
                      <a:pt x="540774" y="196646"/>
                    </a:lnTo>
                    <a:lnTo>
                      <a:pt x="0" y="117987"/>
                    </a:lnTo>
                    <a:lnTo>
                      <a:pt x="0" y="2438400"/>
                    </a:lnTo>
                    <a:lnTo>
                      <a:pt x="9153832" y="2418736"/>
                    </a:lnTo>
                    <a:cubicBezTo>
                      <a:pt x="9150555" y="1622323"/>
                      <a:pt x="9147277" y="825910"/>
                      <a:pt x="9134168" y="0"/>
                    </a:cubicBezTo>
                    <a:close/>
                  </a:path>
                </a:pathLst>
              </a:custGeom>
              <a:blipFill dpi="0" rotWithShape="1"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  <p:pic>
            <p:nvPicPr>
              <p:cNvPr id="9" name="Image 8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729502" y="4528174"/>
                <a:ext cx="2082497" cy="1358919"/>
              </a:xfrm>
              <a:prstGeom prst="rect">
                <a:avLst/>
              </a:prstGeom>
              <a:ln>
                <a:noFill/>
              </a:ln>
            </p:spPr>
          </p:pic>
          <p:sp>
            <p:nvSpPr>
              <p:cNvPr id="10" name="Forme libre 9"/>
              <p:cNvSpPr/>
              <p:nvPr/>
            </p:nvSpPr>
            <p:spPr>
              <a:xfrm flipH="1">
                <a:off x="-9526" y="3791164"/>
                <a:ext cx="4519880" cy="3066836"/>
              </a:xfrm>
              <a:custGeom>
                <a:avLst/>
                <a:gdLst>
                  <a:gd name="connsiteX0" fmla="*/ 0 w 9858375"/>
                  <a:gd name="connsiteY0" fmla="*/ 5143500 h 6858000"/>
                  <a:gd name="connsiteX1" fmla="*/ 933450 w 9858375"/>
                  <a:gd name="connsiteY1" fmla="*/ 5143500 h 6858000"/>
                  <a:gd name="connsiteX2" fmla="*/ 952500 w 9858375"/>
                  <a:gd name="connsiteY2" fmla="*/ 4171950 h 6858000"/>
                  <a:gd name="connsiteX3" fmla="*/ 904875 w 9858375"/>
                  <a:gd name="connsiteY3" fmla="*/ 4152900 h 6858000"/>
                  <a:gd name="connsiteX4" fmla="*/ 904875 w 9858375"/>
                  <a:gd name="connsiteY4" fmla="*/ 4067175 h 6858000"/>
                  <a:gd name="connsiteX5" fmla="*/ 1352550 w 9858375"/>
                  <a:gd name="connsiteY5" fmla="*/ 2657475 h 6858000"/>
                  <a:gd name="connsiteX6" fmla="*/ 1371600 w 9858375"/>
                  <a:gd name="connsiteY6" fmla="*/ 2428875 h 6858000"/>
                  <a:gd name="connsiteX7" fmla="*/ 3124200 w 9858375"/>
                  <a:gd name="connsiteY7" fmla="*/ 2486025 h 6858000"/>
                  <a:gd name="connsiteX8" fmla="*/ 3124200 w 9858375"/>
                  <a:gd name="connsiteY8" fmla="*/ 1933575 h 6858000"/>
                  <a:gd name="connsiteX9" fmla="*/ 3086100 w 9858375"/>
                  <a:gd name="connsiteY9" fmla="*/ 1866900 h 6858000"/>
                  <a:gd name="connsiteX10" fmla="*/ 3057525 w 9858375"/>
                  <a:gd name="connsiteY10" fmla="*/ 1857375 h 6858000"/>
                  <a:gd name="connsiteX11" fmla="*/ 3048000 w 9858375"/>
                  <a:gd name="connsiteY11" fmla="*/ 1771650 h 6858000"/>
                  <a:gd name="connsiteX12" fmla="*/ 3648075 w 9858375"/>
                  <a:gd name="connsiteY12" fmla="*/ 219075 h 6858000"/>
                  <a:gd name="connsiteX13" fmla="*/ 3629025 w 9858375"/>
                  <a:gd name="connsiteY13" fmla="*/ 123825 h 6858000"/>
                  <a:gd name="connsiteX14" fmla="*/ 3676650 w 9858375"/>
                  <a:gd name="connsiteY14" fmla="*/ 57150 h 6858000"/>
                  <a:gd name="connsiteX15" fmla="*/ 7258050 w 9858375"/>
                  <a:gd name="connsiteY15" fmla="*/ 200025 h 6858000"/>
                  <a:gd name="connsiteX16" fmla="*/ 7267575 w 9858375"/>
                  <a:gd name="connsiteY16" fmla="*/ 9525 h 6858000"/>
                  <a:gd name="connsiteX17" fmla="*/ 7620000 w 9858375"/>
                  <a:gd name="connsiteY17" fmla="*/ 0 h 6858000"/>
                  <a:gd name="connsiteX18" fmla="*/ 7620000 w 9858375"/>
                  <a:gd name="connsiteY18" fmla="*/ 200025 h 6858000"/>
                  <a:gd name="connsiteX19" fmla="*/ 7829550 w 9858375"/>
                  <a:gd name="connsiteY19" fmla="*/ 190500 h 6858000"/>
                  <a:gd name="connsiteX20" fmla="*/ 7867650 w 9858375"/>
                  <a:gd name="connsiteY20" fmla="*/ 266700 h 6858000"/>
                  <a:gd name="connsiteX21" fmla="*/ 9048750 w 9858375"/>
                  <a:gd name="connsiteY21" fmla="*/ 847725 h 6858000"/>
                  <a:gd name="connsiteX22" fmla="*/ 9058275 w 9858375"/>
                  <a:gd name="connsiteY22" fmla="*/ 904875 h 6858000"/>
                  <a:gd name="connsiteX23" fmla="*/ 9010650 w 9858375"/>
                  <a:gd name="connsiteY23" fmla="*/ 1000125 h 6858000"/>
                  <a:gd name="connsiteX24" fmla="*/ 9001125 w 9858375"/>
                  <a:gd name="connsiteY24" fmla="*/ 1066800 h 6858000"/>
                  <a:gd name="connsiteX25" fmla="*/ 8982075 w 9858375"/>
                  <a:gd name="connsiteY25" fmla="*/ 1104900 h 6858000"/>
                  <a:gd name="connsiteX26" fmla="*/ 8991600 w 9858375"/>
                  <a:gd name="connsiteY26" fmla="*/ 1171575 h 6858000"/>
                  <a:gd name="connsiteX27" fmla="*/ 8963025 w 9858375"/>
                  <a:gd name="connsiteY27" fmla="*/ 1190625 h 6858000"/>
                  <a:gd name="connsiteX28" fmla="*/ 8963025 w 9858375"/>
                  <a:gd name="connsiteY28" fmla="*/ 5305425 h 6858000"/>
                  <a:gd name="connsiteX29" fmla="*/ 9858375 w 9858375"/>
                  <a:gd name="connsiteY29" fmla="*/ 5324475 h 6858000"/>
                  <a:gd name="connsiteX30" fmla="*/ 9858375 w 9858375"/>
                  <a:gd name="connsiteY30" fmla="*/ 6858000 h 6858000"/>
                  <a:gd name="connsiteX31" fmla="*/ 0 w 9858375"/>
                  <a:gd name="connsiteY31" fmla="*/ 6858000 h 6858000"/>
                  <a:gd name="connsiteX32" fmla="*/ 0 w 9858375"/>
                  <a:gd name="connsiteY32" fmla="*/ 5143500 h 685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9858375" h="6858000">
                    <a:moveTo>
                      <a:pt x="0" y="5143500"/>
                    </a:moveTo>
                    <a:lnTo>
                      <a:pt x="933450" y="5143500"/>
                    </a:lnTo>
                    <a:lnTo>
                      <a:pt x="952500" y="4171950"/>
                    </a:lnTo>
                    <a:lnTo>
                      <a:pt x="904875" y="4152900"/>
                    </a:lnTo>
                    <a:lnTo>
                      <a:pt x="904875" y="4067175"/>
                    </a:lnTo>
                    <a:lnTo>
                      <a:pt x="1352550" y="2657475"/>
                    </a:lnTo>
                    <a:lnTo>
                      <a:pt x="1371600" y="2428875"/>
                    </a:lnTo>
                    <a:lnTo>
                      <a:pt x="3124200" y="2486025"/>
                    </a:lnTo>
                    <a:lnTo>
                      <a:pt x="3124200" y="1933575"/>
                    </a:lnTo>
                    <a:lnTo>
                      <a:pt x="3086100" y="1866900"/>
                    </a:lnTo>
                    <a:lnTo>
                      <a:pt x="3057525" y="1857375"/>
                    </a:lnTo>
                    <a:lnTo>
                      <a:pt x="3048000" y="1771650"/>
                    </a:lnTo>
                    <a:lnTo>
                      <a:pt x="3648075" y="219075"/>
                    </a:lnTo>
                    <a:lnTo>
                      <a:pt x="3629025" y="123825"/>
                    </a:lnTo>
                    <a:lnTo>
                      <a:pt x="3676650" y="57150"/>
                    </a:lnTo>
                    <a:lnTo>
                      <a:pt x="7258050" y="200025"/>
                    </a:lnTo>
                    <a:lnTo>
                      <a:pt x="7267575" y="9525"/>
                    </a:lnTo>
                    <a:lnTo>
                      <a:pt x="7620000" y="0"/>
                    </a:lnTo>
                    <a:lnTo>
                      <a:pt x="7620000" y="200025"/>
                    </a:lnTo>
                    <a:lnTo>
                      <a:pt x="7829550" y="190500"/>
                    </a:lnTo>
                    <a:lnTo>
                      <a:pt x="7867650" y="266700"/>
                    </a:lnTo>
                    <a:lnTo>
                      <a:pt x="9048750" y="847725"/>
                    </a:lnTo>
                    <a:lnTo>
                      <a:pt x="9058275" y="904875"/>
                    </a:lnTo>
                    <a:lnTo>
                      <a:pt x="9010650" y="1000125"/>
                    </a:lnTo>
                    <a:lnTo>
                      <a:pt x="9001125" y="1066800"/>
                    </a:lnTo>
                    <a:lnTo>
                      <a:pt x="8982075" y="1104900"/>
                    </a:lnTo>
                    <a:lnTo>
                      <a:pt x="8991600" y="1171575"/>
                    </a:lnTo>
                    <a:lnTo>
                      <a:pt x="8963025" y="1190625"/>
                    </a:lnTo>
                    <a:lnTo>
                      <a:pt x="8963025" y="5305425"/>
                    </a:lnTo>
                    <a:lnTo>
                      <a:pt x="9858375" y="5324475"/>
                    </a:lnTo>
                    <a:lnTo>
                      <a:pt x="9858375" y="6858000"/>
                    </a:lnTo>
                    <a:lnTo>
                      <a:pt x="0" y="6858000"/>
                    </a:lnTo>
                    <a:lnTo>
                      <a:pt x="0" y="5143500"/>
                    </a:lnTo>
                    <a:close/>
                  </a:path>
                </a:pathLst>
              </a:custGeom>
              <a:blipFill dpi="0" rotWithShape="1"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</p:grpSp>
        <p:sp>
          <p:nvSpPr>
            <p:cNvPr id="11" name="Forme libre 10"/>
            <p:cNvSpPr/>
            <p:nvPr/>
          </p:nvSpPr>
          <p:spPr>
            <a:xfrm>
              <a:off x="4414685" y="6056671"/>
              <a:ext cx="137652" cy="825910"/>
            </a:xfrm>
            <a:custGeom>
              <a:avLst/>
              <a:gdLst>
                <a:gd name="connsiteX0" fmla="*/ 127820 w 137652"/>
                <a:gd name="connsiteY0" fmla="*/ 825910 h 825910"/>
                <a:gd name="connsiteX1" fmla="*/ 0 w 137652"/>
                <a:gd name="connsiteY1" fmla="*/ 629264 h 825910"/>
                <a:gd name="connsiteX2" fmla="*/ 0 w 137652"/>
                <a:gd name="connsiteY2" fmla="*/ 39329 h 825910"/>
                <a:gd name="connsiteX3" fmla="*/ 137652 w 137652"/>
                <a:gd name="connsiteY3" fmla="*/ 0 h 825910"/>
                <a:gd name="connsiteX4" fmla="*/ 127820 w 137652"/>
                <a:gd name="connsiteY4" fmla="*/ 825910 h 8259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652" h="825910">
                  <a:moveTo>
                    <a:pt x="127820" y="825910"/>
                  </a:moveTo>
                  <a:lnTo>
                    <a:pt x="0" y="629264"/>
                  </a:lnTo>
                  <a:lnTo>
                    <a:pt x="0" y="39329"/>
                  </a:lnTo>
                  <a:lnTo>
                    <a:pt x="137652" y="0"/>
                  </a:lnTo>
                  <a:lnTo>
                    <a:pt x="127820" y="825910"/>
                  </a:lnTo>
                  <a:close/>
                </a:path>
              </a:pathLst>
            </a:custGeom>
            <a:blipFill dpi="0"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</p:spTree>
    <p:extLst>
      <p:ext uri="{BB962C8B-B14F-4D97-AF65-F5344CB8AC3E}">
        <p14:creationId xmlns:p14="http://schemas.microsoft.com/office/powerpoint/2010/main" val="11970904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1693" y="784053"/>
            <a:ext cx="6041466" cy="3949103"/>
          </a:xfrm>
          <a:prstGeom prst="rect">
            <a:avLst/>
          </a:prstGeom>
        </p:spPr>
      </p:pic>
      <p:grpSp>
        <p:nvGrpSpPr>
          <p:cNvPr id="2" name="Groupe 1"/>
          <p:cNvGrpSpPr/>
          <p:nvPr/>
        </p:nvGrpSpPr>
        <p:grpSpPr>
          <a:xfrm>
            <a:off x="-9526" y="0"/>
            <a:ext cx="9188027" cy="6882581"/>
            <a:chOff x="-9526" y="0"/>
            <a:chExt cx="9188027" cy="6882581"/>
          </a:xfrm>
        </p:grpSpPr>
        <p:grpSp>
          <p:nvGrpSpPr>
            <p:cNvPr id="5" name="Groupe 4"/>
            <p:cNvGrpSpPr/>
            <p:nvPr/>
          </p:nvGrpSpPr>
          <p:grpSpPr>
            <a:xfrm>
              <a:off x="-9526" y="0"/>
              <a:ext cx="9188027" cy="6873411"/>
              <a:chOff x="-9526" y="0"/>
              <a:chExt cx="9188027" cy="6873411"/>
            </a:xfrm>
          </p:grpSpPr>
          <p:sp>
            <p:nvSpPr>
              <p:cNvPr id="6" name="Forme libre 5"/>
              <p:cNvSpPr/>
              <p:nvPr/>
            </p:nvSpPr>
            <p:spPr>
              <a:xfrm>
                <a:off x="0" y="0"/>
                <a:ext cx="9174822" cy="6873411"/>
              </a:xfrm>
              <a:custGeom>
                <a:avLst/>
                <a:gdLst>
                  <a:gd name="connsiteX0" fmla="*/ 2342508 w 9174822"/>
                  <a:gd name="connsiteY0" fmla="*/ 6873411 h 6873411"/>
                  <a:gd name="connsiteX1" fmla="*/ 2352782 w 9174822"/>
                  <a:gd name="connsiteY1" fmla="*/ 729465 h 6873411"/>
                  <a:gd name="connsiteX2" fmla="*/ 8640566 w 9174822"/>
                  <a:gd name="connsiteY2" fmla="*/ 729465 h 6873411"/>
                  <a:gd name="connsiteX3" fmla="*/ 8609744 w 9174822"/>
                  <a:gd name="connsiteY3" fmla="*/ 6873411 h 6873411"/>
                  <a:gd name="connsiteX4" fmla="*/ 9174822 w 9174822"/>
                  <a:gd name="connsiteY4" fmla="*/ 6852863 h 6873411"/>
                  <a:gd name="connsiteX5" fmla="*/ 9133726 w 9174822"/>
                  <a:gd name="connsiteY5" fmla="*/ 0 h 6873411"/>
                  <a:gd name="connsiteX6" fmla="*/ 0 w 9174822"/>
                  <a:gd name="connsiteY6" fmla="*/ 0 h 6873411"/>
                  <a:gd name="connsiteX7" fmla="*/ 10274 w 9174822"/>
                  <a:gd name="connsiteY7" fmla="*/ 6863137 h 6873411"/>
                  <a:gd name="connsiteX8" fmla="*/ 2342508 w 9174822"/>
                  <a:gd name="connsiteY8" fmla="*/ 6873411 h 68734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174822" h="6873411">
                    <a:moveTo>
                      <a:pt x="2342508" y="6873411"/>
                    </a:moveTo>
                    <a:cubicBezTo>
                      <a:pt x="2345933" y="4825429"/>
                      <a:pt x="2349357" y="2777447"/>
                      <a:pt x="2352782" y="729465"/>
                    </a:cubicBezTo>
                    <a:lnTo>
                      <a:pt x="8640566" y="729465"/>
                    </a:lnTo>
                    <a:lnTo>
                      <a:pt x="8609744" y="6873411"/>
                    </a:lnTo>
                    <a:lnTo>
                      <a:pt x="9174822" y="6852863"/>
                    </a:lnTo>
                    <a:lnTo>
                      <a:pt x="9133726" y="0"/>
                    </a:lnTo>
                    <a:lnTo>
                      <a:pt x="0" y="0"/>
                    </a:lnTo>
                    <a:cubicBezTo>
                      <a:pt x="3425" y="2287712"/>
                      <a:pt x="6849" y="4575425"/>
                      <a:pt x="10274" y="6863137"/>
                    </a:cubicBezTo>
                    <a:lnTo>
                      <a:pt x="2342508" y="6873411"/>
                    </a:lnTo>
                    <a:close/>
                  </a:path>
                </a:pathLst>
              </a:custGeom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  <p:sp>
            <p:nvSpPr>
              <p:cNvPr id="7" name="Cadre 6"/>
              <p:cNvSpPr/>
              <p:nvPr/>
            </p:nvSpPr>
            <p:spPr>
              <a:xfrm>
                <a:off x="2003461" y="452063"/>
                <a:ext cx="6823163" cy="4619498"/>
              </a:xfrm>
              <a:prstGeom prst="frame">
                <a:avLst>
                  <a:gd name="adj1" fmla="val 8987"/>
                </a:avLst>
              </a:prstGeom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247650" h="165100" prst="artDeco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8" name="Forme libre 7"/>
              <p:cNvSpPr/>
              <p:nvPr/>
            </p:nvSpPr>
            <p:spPr>
              <a:xfrm>
                <a:off x="24669" y="4414684"/>
                <a:ext cx="9153832" cy="2438400"/>
              </a:xfrm>
              <a:custGeom>
                <a:avLst/>
                <a:gdLst>
                  <a:gd name="connsiteX0" fmla="*/ 9134168 w 9153832"/>
                  <a:gd name="connsiteY0" fmla="*/ 0 h 2438400"/>
                  <a:gd name="connsiteX1" fmla="*/ 8475406 w 9153832"/>
                  <a:gd name="connsiteY1" fmla="*/ 49162 h 2438400"/>
                  <a:gd name="connsiteX2" fmla="*/ 7964129 w 9153832"/>
                  <a:gd name="connsiteY2" fmla="*/ 157317 h 2438400"/>
                  <a:gd name="connsiteX3" fmla="*/ 7511845 w 9153832"/>
                  <a:gd name="connsiteY3" fmla="*/ 226142 h 2438400"/>
                  <a:gd name="connsiteX4" fmla="*/ 7216877 w 9153832"/>
                  <a:gd name="connsiteY4" fmla="*/ 245807 h 2438400"/>
                  <a:gd name="connsiteX5" fmla="*/ 7098890 w 9153832"/>
                  <a:gd name="connsiteY5" fmla="*/ 285136 h 2438400"/>
                  <a:gd name="connsiteX6" fmla="*/ 6784258 w 9153832"/>
                  <a:gd name="connsiteY6" fmla="*/ 314633 h 2438400"/>
                  <a:gd name="connsiteX7" fmla="*/ 6656439 w 9153832"/>
                  <a:gd name="connsiteY7" fmla="*/ 334297 h 2438400"/>
                  <a:gd name="connsiteX8" fmla="*/ 6361471 w 9153832"/>
                  <a:gd name="connsiteY8" fmla="*/ 442452 h 2438400"/>
                  <a:gd name="connsiteX9" fmla="*/ 5978013 w 9153832"/>
                  <a:gd name="connsiteY9" fmla="*/ 609600 h 2438400"/>
                  <a:gd name="connsiteX10" fmla="*/ 5329084 w 9153832"/>
                  <a:gd name="connsiteY10" fmla="*/ 658762 h 2438400"/>
                  <a:gd name="connsiteX11" fmla="*/ 4857135 w 9153832"/>
                  <a:gd name="connsiteY11" fmla="*/ 580104 h 2438400"/>
                  <a:gd name="connsiteX12" fmla="*/ 4306529 w 9153832"/>
                  <a:gd name="connsiteY12" fmla="*/ 491613 h 2438400"/>
                  <a:gd name="connsiteX13" fmla="*/ 3677265 w 9153832"/>
                  <a:gd name="connsiteY13" fmla="*/ 471949 h 2438400"/>
                  <a:gd name="connsiteX14" fmla="*/ 3362632 w 9153832"/>
                  <a:gd name="connsiteY14" fmla="*/ 462117 h 2438400"/>
                  <a:gd name="connsiteX15" fmla="*/ 3048000 w 9153832"/>
                  <a:gd name="connsiteY15" fmla="*/ 373626 h 2438400"/>
                  <a:gd name="connsiteX16" fmla="*/ 2812026 w 9153832"/>
                  <a:gd name="connsiteY16" fmla="*/ 403123 h 2438400"/>
                  <a:gd name="connsiteX17" fmla="*/ 2713703 w 9153832"/>
                  <a:gd name="connsiteY17" fmla="*/ 383458 h 2438400"/>
                  <a:gd name="connsiteX18" fmla="*/ 2113935 w 9153832"/>
                  <a:gd name="connsiteY18" fmla="*/ 383458 h 2438400"/>
                  <a:gd name="connsiteX19" fmla="*/ 1907458 w 9153832"/>
                  <a:gd name="connsiteY19" fmla="*/ 324465 h 2438400"/>
                  <a:gd name="connsiteX20" fmla="*/ 1573161 w 9153832"/>
                  <a:gd name="connsiteY20" fmla="*/ 363794 h 2438400"/>
                  <a:gd name="connsiteX21" fmla="*/ 1356852 w 9153832"/>
                  <a:gd name="connsiteY21" fmla="*/ 304800 h 2438400"/>
                  <a:gd name="connsiteX22" fmla="*/ 540774 w 9153832"/>
                  <a:gd name="connsiteY22" fmla="*/ 196646 h 2438400"/>
                  <a:gd name="connsiteX23" fmla="*/ 0 w 9153832"/>
                  <a:gd name="connsiteY23" fmla="*/ 117987 h 2438400"/>
                  <a:gd name="connsiteX24" fmla="*/ 0 w 9153832"/>
                  <a:gd name="connsiteY24" fmla="*/ 2438400 h 2438400"/>
                  <a:gd name="connsiteX25" fmla="*/ 9153832 w 9153832"/>
                  <a:gd name="connsiteY25" fmla="*/ 2418736 h 2438400"/>
                  <a:gd name="connsiteX26" fmla="*/ 9134168 w 9153832"/>
                  <a:gd name="connsiteY26" fmla="*/ 0 h 2438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9153832" h="2438400">
                    <a:moveTo>
                      <a:pt x="9134168" y="0"/>
                    </a:moveTo>
                    <a:lnTo>
                      <a:pt x="8475406" y="49162"/>
                    </a:lnTo>
                    <a:lnTo>
                      <a:pt x="7964129" y="157317"/>
                    </a:lnTo>
                    <a:lnTo>
                      <a:pt x="7511845" y="226142"/>
                    </a:lnTo>
                    <a:lnTo>
                      <a:pt x="7216877" y="245807"/>
                    </a:lnTo>
                    <a:lnTo>
                      <a:pt x="7098890" y="285136"/>
                    </a:lnTo>
                    <a:lnTo>
                      <a:pt x="6784258" y="314633"/>
                    </a:lnTo>
                    <a:lnTo>
                      <a:pt x="6656439" y="334297"/>
                    </a:lnTo>
                    <a:lnTo>
                      <a:pt x="6361471" y="442452"/>
                    </a:lnTo>
                    <a:lnTo>
                      <a:pt x="5978013" y="609600"/>
                    </a:lnTo>
                    <a:lnTo>
                      <a:pt x="5329084" y="658762"/>
                    </a:lnTo>
                    <a:lnTo>
                      <a:pt x="4857135" y="580104"/>
                    </a:lnTo>
                    <a:lnTo>
                      <a:pt x="4306529" y="491613"/>
                    </a:lnTo>
                    <a:lnTo>
                      <a:pt x="3677265" y="471949"/>
                    </a:lnTo>
                    <a:lnTo>
                      <a:pt x="3362632" y="462117"/>
                    </a:lnTo>
                    <a:lnTo>
                      <a:pt x="3048000" y="373626"/>
                    </a:lnTo>
                    <a:lnTo>
                      <a:pt x="2812026" y="403123"/>
                    </a:lnTo>
                    <a:lnTo>
                      <a:pt x="2713703" y="383458"/>
                    </a:lnTo>
                    <a:lnTo>
                      <a:pt x="2113935" y="383458"/>
                    </a:lnTo>
                    <a:lnTo>
                      <a:pt x="1907458" y="324465"/>
                    </a:lnTo>
                    <a:lnTo>
                      <a:pt x="1573161" y="363794"/>
                    </a:lnTo>
                    <a:lnTo>
                      <a:pt x="1356852" y="304800"/>
                    </a:lnTo>
                    <a:lnTo>
                      <a:pt x="540774" y="196646"/>
                    </a:lnTo>
                    <a:lnTo>
                      <a:pt x="0" y="117987"/>
                    </a:lnTo>
                    <a:lnTo>
                      <a:pt x="0" y="2438400"/>
                    </a:lnTo>
                    <a:lnTo>
                      <a:pt x="9153832" y="2418736"/>
                    </a:lnTo>
                    <a:cubicBezTo>
                      <a:pt x="9150555" y="1622323"/>
                      <a:pt x="9147277" y="825910"/>
                      <a:pt x="9134168" y="0"/>
                    </a:cubicBezTo>
                    <a:close/>
                  </a:path>
                </a:pathLst>
              </a:custGeom>
              <a:blipFill dpi="0" rotWithShape="1"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  <p:pic>
            <p:nvPicPr>
              <p:cNvPr id="9" name="Image 8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729502" y="4528174"/>
                <a:ext cx="2082497" cy="1358919"/>
              </a:xfrm>
              <a:prstGeom prst="rect">
                <a:avLst/>
              </a:prstGeom>
              <a:ln>
                <a:noFill/>
              </a:ln>
            </p:spPr>
          </p:pic>
          <p:sp>
            <p:nvSpPr>
              <p:cNvPr id="10" name="Forme libre 9"/>
              <p:cNvSpPr/>
              <p:nvPr/>
            </p:nvSpPr>
            <p:spPr>
              <a:xfrm flipH="1">
                <a:off x="-9526" y="3791164"/>
                <a:ext cx="4519880" cy="3066836"/>
              </a:xfrm>
              <a:custGeom>
                <a:avLst/>
                <a:gdLst>
                  <a:gd name="connsiteX0" fmla="*/ 0 w 9858375"/>
                  <a:gd name="connsiteY0" fmla="*/ 5143500 h 6858000"/>
                  <a:gd name="connsiteX1" fmla="*/ 933450 w 9858375"/>
                  <a:gd name="connsiteY1" fmla="*/ 5143500 h 6858000"/>
                  <a:gd name="connsiteX2" fmla="*/ 952500 w 9858375"/>
                  <a:gd name="connsiteY2" fmla="*/ 4171950 h 6858000"/>
                  <a:gd name="connsiteX3" fmla="*/ 904875 w 9858375"/>
                  <a:gd name="connsiteY3" fmla="*/ 4152900 h 6858000"/>
                  <a:gd name="connsiteX4" fmla="*/ 904875 w 9858375"/>
                  <a:gd name="connsiteY4" fmla="*/ 4067175 h 6858000"/>
                  <a:gd name="connsiteX5" fmla="*/ 1352550 w 9858375"/>
                  <a:gd name="connsiteY5" fmla="*/ 2657475 h 6858000"/>
                  <a:gd name="connsiteX6" fmla="*/ 1371600 w 9858375"/>
                  <a:gd name="connsiteY6" fmla="*/ 2428875 h 6858000"/>
                  <a:gd name="connsiteX7" fmla="*/ 3124200 w 9858375"/>
                  <a:gd name="connsiteY7" fmla="*/ 2486025 h 6858000"/>
                  <a:gd name="connsiteX8" fmla="*/ 3124200 w 9858375"/>
                  <a:gd name="connsiteY8" fmla="*/ 1933575 h 6858000"/>
                  <a:gd name="connsiteX9" fmla="*/ 3086100 w 9858375"/>
                  <a:gd name="connsiteY9" fmla="*/ 1866900 h 6858000"/>
                  <a:gd name="connsiteX10" fmla="*/ 3057525 w 9858375"/>
                  <a:gd name="connsiteY10" fmla="*/ 1857375 h 6858000"/>
                  <a:gd name="connsiteX11" fmla="*/ 3048000 w 9858375"/>
                  <a:gd name="connsiteY11" fmla="*/ 1771650 h 6858000"/>
                  <a:gd name="connsiteX12" fmla="*/ 3648075 w 9858375"/>
                  <a:gd name="connsiteY12" fmla="*/ 219075 h 6858000"/>
                  <a:gd name="connsiteX13" fmla="*/ 3629025 w 9858375"/>
                  <a:gd name="connsiteY13" fmla="*/ 123825 h 6858000"/>
                  <a:gd name="connsiteX14" fmla="*/ 3676650 w 9858375"/>
                  <a:gd name="connsiteY14" fmla="*/ 57150 h 6858000"/>
                  <a:gd name="connsiteX15" fmla="*/ 7258050 w 9858375"/>
                  <a:gd name="connsiteY15" fmla="*/ 200025 h 6858000"/>
                  <a:gd name="connsiteX16" fmla="*/ 7267575 w 9858375"/>
                  <a:gd name="connsiteY16" fmla="*/ 9525 h 6858000"/>
                  <a:gd name="connsiteX17" fmla="*/ 7620000 w 9858375"/>
                  <a:gd name="connsiteY17" fmla="*/ 0 h 6858000"/>
                  <a:gd name="connsiteX18" fmla="*/ 7620000 w 9858375"/>
                  <a:gd name="connsiteY18" fmla="*/ 200025 h 6858000"/>
                  <a:gd name="connsiteX19" fmla="*/ 7829550 w 9858375"/>
                  <a:gd name="connsiteY19" fmla="*/ 190500 h 6858000"/>
                  <a:gd name="connsiteX20" fmla="*/ 7867650 w 9858375"/>
                  <a:gd name="connsiteY20" fmla="*/ 266700 h 6858000"/>
                  <a:gd name="connsiteX21" fmla="*/ 9048750 w 9858375"/>
                  <a:gd name="connsiteY21" fmla="*/ 847725 h 6858000"/>
                  <a:gd name="connsiteX22" fmla="*/ 9058275 w 9858375"/>
                  <a:gd name="connsiteY22" fmla="*/ 904875 h 6858000"/>
                  <a:gd name="connsiteX23" fmla="*/ 9010650 w 9858375"/>
                  <a:gd name="connsiteY23" fmla="*/ 1000125 h 6858000"/>
                  <a:gd name="connsiteX24" fmla="*/ 9001125 w 9858375"/>
                  <a:gd name="connsiteY24" fmla="*/ 1066800 h 6858000"/>
                  <a:gd name="connsiteX25" fmla="*/ 8982075 w 9858375"/>
                  <a:gd name="connsiteY25" fmla="*/ 1104900 h 6858000"/>
                  <a:gd name="connsiteX26" fmla="*/ 8991600 w 9858375"/>
                  <a:gd name="connsiteY26" fmla="*/ 1171575 h 6858000"/>
                  <a:gd name="connsiteX27" fmla="*/ 8963025 w 9858375"/>
                  <a:gd name="connsiteY27" fmla="*/ 1190625 h 6858000"/>
                  <a:gd name="connsiteX28" fmla="*/ 8963025 w 9858375"/>
                  <a:gd name="connsiteY28" fmla="*/ 5305425 h 6858000"/>
                  <a:gd name="connsiteX29" fmla="*/ 9858375 w 9858375"/>
                  <a:gd name="connsiteY29" fmla="*/ 5324475 h 6858000"/>
                  <a:gd name="connsiteX30" fmla="*/ 9858375 w 9858375"/>
                  <a:gd name="connsiteY30" fmla="*/ 6858000 h 6858000"/>
                  <a:gd name="connsiteX31" fmla="*/ 0 w 9858375"/>
                  <a:gd name="connsiteY31" fmla="*/ 6858000 h 6858000"/>
                  <a:gd name="connsiteX32" fmla="*/ 0 w 9858375"/>
                  <a:gd name="connsiteY32" fmla="*/ 5143500 h 685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9858375" h="6858000">
                    <a:moveTo>
                      <a:pt x="0" y="5143500"/>
                    </a:moveTo>
                    <a:lnTo>
                      <a:pt x="933450" y="5143500"/>
                    </a:lnTo>
                    <a:lnTo>
                      <a:pt x="952500" y="4171950"/>
                    </a:lnTo>
                    <a:lnTo>
                      <a:pt x="904875" y="4152900"/>
                    </a:lnTo>
                    <a:lnTo>
                      <a:pt x="904875" y="4067175"/>
                    </a:lnTo>
                    <a:lnTo>
                      <a:pt x="1352550" y="2657475"/>
                    </a:lnTo>
                    <a:lnTo>
                      <a:pt x="1371600" y="2428875"/>
                    </a:lnTo>
                    <a:lnTo>
                      <a:pt x="3124200" y="2486025"/>
                    </a:lnTo>
                    <a:lnTo>
                      <a:pt x="3124200" y="1933575"/>
                    </a:lnTo>
                    <a:lnTo>
                      <a:pt x="3086100" y="1866900"/>
                    </a:lnTo>
                    <a:lnTo>
                      <a:pt x="3057525" y="1857375"/>
                    </a:lnTo>
                    <a:lnTo>
                      <a:pt x="3048000" y="1771650"/>
                    </a:lnTo>
                    <a:lnTo>
                      <a:pt x="3648075" y="219075"/>
                    </a:lnTo>
                    <a:lnTo>
                      <a:pt x="3629025" y="123825"/>
                    </a:lnTo>
                    <a:lnTo>
                      <a:pt x="3676650" y="57150"/>
                    </a:lnTo>
                    <a:lnTo>
                      <a:pt x="7258050" y="200025"/>
                    </a:lnTo>
                    <a:lnTo>
                      <a:pt x="7267575" y="9525"/>
                    </a:lnTo>
                    <a:lnTo>
                      <a:pt x="7620000" y="0"/>
                    </a:lnTo>
                    <a:lnTo>
                      <a:pt x="7620000" y="200025"/>
                    </a:lnTo>
                    <a:lnTo>
                      <a:pt x="7829550" y="190500"/>
                    </a:lnTo>
                    <a:lnTo>
                      <a:pt x="7867650" y="266700"/>
                    </a:lnTo>
                    <a:lnTo>
                      <a:pt x="9048750" y="847725"/>
                    </a:lnTo>
                    <a:lnTo>
                      <a:pt x="9058275" y="904875"/>
                    </a:lnTo>
                    <a:lnTo>
                      <a:pt x="9010650" y="1000125"/>
                    </a:lnTo>
                    <a:lnTo>
                      <a:pt x="9001125" y="1066800"/>
                    </a:lnTo>
                    <a:lnTo>
                      <a:pt x="8982075" y="1104900"/>
                    </a:lnTo>
                    <a:lnTo>
                      <a:pt x="8991600" y="1171575"/>
                    </a:lnTo>
                    <a:lnTo>
                      <a:pt x="8963025" y="1190625"/>
                    </a:lnTo>
                    <a:lnTo>
                      <a:pt x="8963025" y="5305425"/>
                    </a:lnTo>
                    <a:lnTo>
                      <a:pt x="9858375" y="5324475"/>
                    </a:lnTo>
                    <a:lnTo>
                      <a:pt x="9858375" y="6858000"/>
                    </a:lnTo>
                    <a:lnTo>
                      <a:pt x="0" y="6858000"/>
                    </a:lnTo>
                    <a:lnTo>
                      <a:pt x="0" y="5143500"/>
                    </a:lnTo>
                    <a:close/>
                  </a:path>
                </a:pathLst>
              </a:custGeom>
              <a:blipFill dpi="0" rotWithShape="1"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</p:grpSp>
        <p:sp>
          <p:nvSpPr>
            <p:cNvPr id="11" name="Forme libre 10"/>
            <p:cNvSpPr/>
            <p:nvPr/>
          </p:nvSpPr>
          <p:spPr>
            <a:xfrm>
              <a:off x="4414685" y="6056671"/>
              <a:ext cx="137652" cy="825910"/>
            </a:xfrm>
            <a:custGeom>
              <a:avLst/>
              <a:gdLst>
                <a:gd name="connsiteX0" fmla="*/ 127820 w 137652"/>
                <a:gd name="connsiteY0" fmla="*/ 825910 h 825910"/>
                <a:gd name="connsiteX1" fmla="*/ 0 w 137652"/>
                <a:gd name="connsiteY1" fmla="*/ 629264 h 825910"/>
                <a:gd name="connsiteX2" fmla="*/ 0 w 137652"/>
                <a:gd name="connsiteY2" fmla="*/ 39329 h 825910"/>
                <a:gd name="connsiteX3" fmla="*/ 137652 w 137652"/>
                <a:gd name="connsiteY3" fmla="*/ 0 h 825910"/>
                <a:gd name="connsiteX4" fmla="*/ 127820 w 137652"/>
                <a:gd name="connsiteY4" fmla="*/ 825910 h 8259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652" h="825910">
                  <a:moveTo>
                    <a:pt x="127820" y="825910"/>
                  </a:moveTo>
                  <a:lnTo>
                    <a:pt x="0" y="629264"/>
                  </a:lnTo>
                  <a:lnTo>
                    <a:pt x="0" y="39329"/>
                  </a:lnTo>
                  <a:lnTo>
                    <a:pt x="137652" y="0"/>
                  </a:lnTo>
                  <a:lnTo>
                    <a:pt x="127820" y="825910"/>
                  </a:lnTo>
                  <a:close/>
                </a:path>
              </a:pathLst>
            </a:custGeom>
            <a:blipFill dpi="0"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</p:spTree>
    <p:extLst>
      <p:ext uri="{BB962C8B-B14F-4D97-AF65-F5344CB8AC3E}">
        <p14:creationId xmlns:p14="http://schemas.microsoft.com/office/powerpoint/2010/main" val="37758251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9796" y="754912"/>
            <a:ext cx="6171902" cy="3982268"/>
          </a:xfrm>
          <a:prstGeom prst="rect">
            <a:avLst/>
          </a:prstGeom>
        </p:spPr>
      </p:pic>
      <p:grpSp>
        <p:nvGrpSpPr>
          <p:cNvPr id="2" name="Groupe 1"/>
          <p:cNvGrpSpPr/>
          <p:nvPr/>
        </p:nvGrpSpPr>
        <p:grpSpPr>
          <a:xfrm>
            <a:off x="-9526" y="0"/>
            <a:ext cx="9188027" cy="6882581"/>
            <a:chOff x="-9526" y="0"/>
            <a:chExt cx="9188027" cy="6882581"/>
          </a:xfrm>
        </p:grpSpPr>
        <p:grpSp>
          <p:nvGrpSpPr>
            <p:cNvPr id="5" name="Groupe 4"/>
            <p:cNvGrpSpPr/>
            <p:nvPr/>
          </p:nvGrpSpPr>
          <p:grpSpPr>
            <a:xfrm>
              <a:off x="-9526" y="0"/>
              <a:ext cx="9188027" cy="6873411"/>
              <a:chOff x="-9526" y="0"/>
              <a:chExt cx="9188027" cy="6873411"/>
            </a:xfrm>
          </p:grpSpPr>
          <p:sp>
            <p:nvSpPr>
              <p:cNvPr id="6" name="Forme libre 5"/>
              <p:cNvSpPr/>
              <p:nvPr/>
            </p:nvSpPr>
            <p:spPr>
              <a:xfrm>
                <a:off x="0" y="0"/>
                <a:ext cx="9174822" cy="6873411"/>
              </a:xfrm>
              <a:custGeom>
                <a:avLst/>
                <a:gdLst>
                  <a:gd name="connsiteX0" fmla="*/ 2342508 w 9174822"/>
                  <a:gd name="connsiteY0" fmla="*/ 6873411 h 6873411"/>
                  <a:gd name="connsiteX1" fmla="*/ 2352782 w 9174822"/>
                  <a:gd name="connsiteY1" fmla="*/ 729465 h 6873411"/>
                  <a:gd name="connsiteX2" fmla="*/ 8640566 w 9174822"/>
                  <a:gd name="connsiteY2" fmla="*/ 729465 h 6873411"/>
                  <a:gd name="connsiteX3" fmla="*/ 8609744 w 9174822"/>
                  <a:gd name="connsiteY3" fmla="*/ 6873411 h 6873411"/>
                  <a:gd name="connsiteX4" fmla="*/ 9174822 w 9174822"/>
                  <a:gd name="connsiteY4" fmla="*/ 6852863 h 6873411"/>
                  <a:gd name="connsiteX5" fmla="*/ 9133726 w 9174822"/>
                  <a:gd name="connsiteY5" fmla="*/ 0 h 6873411"/>
                  <a:gd name="connsiteX6" fmla="*/ 0 w 9174822"/>
                  <a:gd name="connsiteY6" fmla="*/ 0 h 6873411"/>
                  <a:gd name="connsiteX7" fmla="*/ 10274 w 9174822"/>
                  <a:gd name="connsiteY7" fmla="*/ 6863137 h 6873411"/>
                  <a:gd name="connsiteX8" fmla="*/ 2342508 w 9174822"/>
                  <a:gd name="connsiteY8" fmla="*/ 6873411 h 68734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174822" h="6873411">
                    <a:moveTo>
                      <a:pt x="2342508" y="6873411"/>
                    </a:moveTo>
                    <a:cubicBezTo>
                      <a:pt x="2345933" y="4825429"/>
                      <a:pt x="2349357" y="2777447"/>
                      <a:pt x="2352782" y="729465"/>
                    </a:cubicBezTo>
                    <a:lnTo>
                      <a:pt x="8640566" y="729465"/>
                    </a:lnTo>
                    <a:lnTo>
                      <a:pt x="8609744" y="6873411"/>
                    </a:lnTo>
                    <a:lnTo>
                      <a:pt x="9174822" y="6852863"/>
                    </a:lnTo>
                    <a:lnTo>
                      <a:pt x="9133726" y="0"/>
                    </a:lnTo>
                    <a:lnTo>
                      <a:pt x="0" y="0"/>
                    </a:lnTo>
                    <a:cubicBezTo>
                      <a:pt x="3425" y="2287712"/>
                      <a:pt x="6849" y="4575425"/>
                      <a:pt x="10274" y="6863137"/>
                    </a:cubicBezTo>
                    <a:lnTo>
                      <a:pt x="2342508" y="6873411"/>
                    </a:lnTo>
                    <a:close/>
                  </a:path>
                </a:pathLst>
              </a:custGeom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  <p:sp>
            <p:nvSpPr>
              <p:cNvPr id="7" name="Cadre 6"/>
              <p:cNvSpPr/>
              <p:nvPr/>
            </p:nvSpPr>
            <p:spPr>
              <a:xfrm>
                <a:off x="2003461" y="452063"/>
                <a:ext cx="6823163" cy="4619498"/>
              </a:xfrm>
              <a:prstGeom prst="frame">
                <a:avLst>
                  <a:gd name="adj1" fmla="val 8987"/>
                </a:avLst>
              </a:prstGeom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247650" h="165100" prst="artDeco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8" name="Forme libre 7"/>
              <p:cNvSpPr/>
              <p:nvPr/>
            </p:nvSpPr>
            <p:spPr>
              <a:xfrm>
                <a:off x="24669" y="4414684"/>
                <a:ext cx="9153832" cy="2438400"/>
              </a:xfrm>
              <a:custGeom>
                <a:avLst/>
                <a:gdLst>
                  <a:gd name="connsiteX0" fmla="*/ 9134168 w 9153832"/>
                  <a:gd name="connsiteY0" fmla="*/ 0 h 2438400"/>
                  <a:gd name="connsiteX1" fmla="*/ 8475406 w 9153832"/>
                  <a:gd name="connsiteY1" fmla="*/ 49162 h 2438400"/>
                  <a:gd name="connsiteX2" fmla="*/ 7964129 w 9153832"/>
                  <a:gd name="connsiteY2" fmla="*/ 157317 h 2438400"/>
                  <a:gd name="connsiteX3" fmla="*/ 7511845 w 9153832"/>
                  <a:gd name="connsiteY3" fmla="*/ 226142 h 2438400"/>
                  <a:gd name="connsiteX4" fmla="*/ 7216877 w 9153832"/>
                  <a:gd name="connsiteY4" fmla="*/ 245807 h 2438400"/>
                  <a:gd name="connsiteX5" fmla="*/ 7098890 w 9153832"/>
                  <a:gd name="connsiteY5" fmla="*/ 285136 h 2438400"/>
                  <a:gd name="connsiteX6" fmla="*/ 6784258 w 9153832"/>
                  <a:gd name="connsiteY6" fmla="*/ 314633 h 2438400"/>
                  <a:gd name="connsiteX7" fmla="*/ 6656439 w 9153832"/>
                  <a:gd name="connsiteY7" fmla="*/ 334297 h 2438400"/>
                  <a:gd name="connsiteX8" fmla="*/ 6361471 w 9153832"/>
                  <a:gd name="connsiteY8" fmla="*/ 442452 h 2438400"/>
                  <a:gd name="connsiteX9" fmla="*/ 5978013 w 9153832"/>
                  <a:gd name="connsiteY9" fmla="*/ 609600 h 2438400"/>
                  <a:gd name="connsiteX10" fmla="*/ 5329084 w 9153832"/>
                  <a:gd name="connsiteY10" fmla="*/ 658762 h 2438400"/>
                  <a:gd name="connsiteX11" fmla="*/ 4857135 w 9153832"/>
                  <a:gd name="connsiteY11" fmla="*/ 580104 h 2438400"/>
                  <a:gd name="connsiteX12" fmla="*/ 4306529 w 9153832"/>
                  <a:gd name="connsiteY12" fmla="*/ 491613 h 2438400"/>
                  <a:gd name="connsiteX13" fmla="*/ 3677265 w 9153832"/>
                  <a:gd name="connsiteY13" fmla="*/ 471949 h 2438400"/>
                  <a:gd name="connsiteX14" fmla="*/ 3362632 w 9153832"/>
                  <a:gd name="connsiteY14" fmla="*/ 462117 h 2438400"/>
                  <a:gd name="connsiteX15" fmla="*/ 3048000 w 9153832"/>
                  <a:gd name="connsiteY15" fmla="*/ 373626 h 2438400"/>
                  <a:gd name="connsiteX16" fmla="*/ 2812026 w 9153832"/>
                  <a:gd name="connsiteY16" fmla="*/ 403123 h 2438400"/>
                  <a:gd name="connsiteX17" fmla="*/ 2713703 w 9153832"/>
                  <a:gd name="connsiteY17" fmla="*/ 383458 h 2438400"/>
                  <a:gd name="connsiteX18" fmla="*/ 2113935 w 9153832"/>
                  <a:gd name="connsiteY18" fmla="*/ 383458 h 2438400"/>
                  <a:gd name="connsiteX19" fmla="*/ 1907458 w 9153832"/>
                  <a:gd name="connsiteY19" fmla="*/ 324465 h 2438400"/>
                  <a:gd name="connsiteX20" fmla="*/ 1573161 w 9153832"/>
                  <a:gd name="connsiteY20" fmla="*/ 363794 h 2438400"/>
                  <a:gd name="connsiteX21" fmla="*/ 1356852 w 9153832"/>
                  <a:gd name="connsiteY21" fmla="*/ 304800 h 2438400"/>
                  <a:gd name="connsiteX22" fmla="*/ 540774 w 9153832"/>
                  <a:gd name="connsiteY22" fmla="*/ 196646 h 2438400"/>
                  <a:gd name="connsiteX23" fmla="*/ 0 w 9153832"/>
                  <a:gd name="connsiteY23" fmla="*/ 117987 h 2438400"/>
                  <a:gd name="connsiteX24" fmla="*/ 0 w 9153832"/>
                  <a:gd name="connsiteY24" fmla="*/ 2438400 h 2438400"/>
                  <a:gd name="connsiteX25" fmla="*/ 9153832 w 9153832"/>
                  <a:gd name="connsiteY25" fmla="*/ 2418736 h 2438400"/>
                  <a:gd name="connsiteX26" fmla="*/ 9134168 w 9153832"/>
                  <a:gd name="connsiteY26" fmla="*/ 0 h 2438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9153832" h="2438400">
                    <a:moveTo>
                      <a:pt x="9134168" y="0"/>
                    </a:moveTo>
                    <a:lnTo>
                      <a:pt x="8475406" y="49162"/>
                    </a:lnTo>
                    <a:lnTo>
                      <a:pt x="7964129" y="157317"/>
                    </a:lnTo>
                    <a:lnTo>
                      <a:pt x="7511845" y="226142"/>
                    </a:lnTo>
                    <a:lnTo>
                      <a:pt x="7216877" y="245807"/>
                    </a:lnTo>
                    <a:lnTo>
                      <a:pt x="7098890" y="285136"/>
                    </a:lnTo>
                    <a:lnTo>
                      <a:pt x="6784258" y="314633"/>
                    </a:lnTo>
                    <a:lnTo>
                      <a:pt x="6656439" y="334297"/>
                    </a:lnTo>
                    <a:lnTo>
                      <a:pt x="6361471" y="442452"/>
                    </a:lnTo>
                    <a:lnTo>
                      <a:pt x="5978013" y="609600"/>
                    </a:lnTo>
                    <a:lnTo>
                      <a:pt x="5329084" y="658762"/>
                    </a:lnTo>
                    <a:lnTo>
                      <a:pt x="4857135" y="580104"/>
                    </a:lnTo>
                    <a:lnTo>
                      <a:pt x="4306529" y="491613"/>
                    </a:lnTo>
                    <a:lnTo>
                      <a:pt x="3677265" y="471949"/>
                    </a:lnTo>
                    <a:lnTo>
                      <a:pt x="3362632" y="462117"/>
                    </a:lnTo>
                    <a:lnTo>
                      <a:pt x="3048000" y="373626"/>
                    </a:lnTo>
                    <a:lnTo>
                      <a:pt x="2812026" y="403123"/>
                    </a:lnTo>
                    <a:lnTo>
                      <a:pt x="2713703" y="383458"/>
                    </a:lnTo>
                    <a:lnTo>
                      <a:pt x="2113935" y="383458"/>
                    </a:lnTo>
                    <a:lnTo>
                      <a:pt x="1907458" y="324465"/>
                    </a:lnTo>
                    <a:lnTo>
                      <a:pt x="1573161" y="363794"/>
                    </a:lnTo>
                    <a:lnTo>
                      <a:pt x="1356852" y="304800"/>
                    </a:lnTo>
                    <a:lnTo>
                      <a:pt x="540774" y="196646"/>
                    </a:lnTo>
                    <a:lnTo>
                      <a:pt x="0" y="117987"/>
                    </a:lnTo>
                    <a:lnTo>
                      <a:pt x="0" y="2438400"/>
                    </a:lnTo>
                    <a:lnTo>
                      <a:pt x="9153832" y="2418736"/>
                    </a:lnTo>
                    <a:cubicBezTo>
                      <a:pt x="9150555" y="1622323"/>
                      <a:pt x="9147277" y="825910"/>
                      <a:pt x="9134168" y="0"/>
                    </a:cubicBezTo>
                    <a:close/>
                  </a:path>
                </a:pathLst>
              </a:custGeom>
              <a:blipFill dpi="0" rotWithShape="1"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  <p:pic>
            <p:nvPicPr>
              <p:cNvPr id="9" name="Image 8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729502" y="4528174"/>
                <a:ext cx="2082497" cy="1358919"/>
              </a:xfrm>
              <a:prstGeom prst="rect">
                <a:avLst/>
              </a:prstGeom>
              <a:ln>
                <a:noFill/>
              </a:ln>
            </p:spPr>
          </p:pic>
          <p:sp>
            <p:nvSpPr>
              <p:cNvPr id="10" name="Forme libre 9"/>
              <p:cNvSpPr/>
              <p:nvPr/>
            </p:nvSpPr>
            <p:spPr>
              <a:xfrm flipH="1">
                <a:off x="-9526" y="3791164"/>
                <a:ext cx="4519880" cy="3066836"/>
              </a:xfrm>
              <a:custGeom>
                <a:avLst/>
                <a:gdLst>
                  <a:gd name="connsiteX0" fmla="*/ 0 w 9858375"/>
                  <a:gd name="connsiteY0" fmla="*/ 5143500 h 6858000"/>
                  <a:gd name="connsiteX1" fmla="*/ 933450 w 9858375"/>
                  <a:gd name="connsiteY1" fmla="*/ 5143500 h 6858000"/>
                  <a:gd name="connsiteX2" fmla="*/ 952500 w 9858375"/>
                  <a:gd name="connsiteY2" fmla="*/ 4171950 h 6858000"/>
                  <a:gd name="connsiteX3" fmla="*/ 904875 w 9858375"/>
                  <a:gd name="connsiteY3" fmla="*/ 4152900 h 6858000"/>
                  <a:gd name="connsiteX4" fmla="*/ 904875 w 9858375"/>
                  <a:gd name="connsiteY4" fmla="*/ 4067175 h 6858000"/>
                  <a:gd name="connsiteX5" fmla="*/ 1352550 w 9858375"/>
                  <a:gd name="connsiteY5" fmla="*/ 2657475 h 6858000"/>
                  <a:gd name="connsiteX6" fmla="*/ 1371600 w 9858375"/>
                  <a:gd name="connsiteY6" fmla="*/ 2428875 h 6858000"/>
                  <a:gd name="connsiteX7" fmla="*/ 3124200 w 9858375"/>
                  <a:gd name="connsiteY7" fmla="*/ 2486025 h 6858000"/>
                  <a:gd name="connsiteX8" fmla="*/ 3124200 w 9858375"/>
                  <a:gd name="connsiteY8" fmla="*/ 1933575 h 6858000"/>
                  <a:gd name="connsiteX9" fmla="*/ 3086100 w 9858375"/>
                  <a:gd name="connsiteY9" fmla="*/ 1866900 h 6858000"/>
                  <a:gd name="connsiteX10" fmla="*/ 3057525 w 9858375"/>
                  <a:gd name="connsiteY10" fmla="*/ 1857375 h 6858000"/>
                  <a:gd name="connsiteX11" fmla="*/ 3048000 w 9858375"/>
                  <a:gd name="connsiteY11" fmla="*/ 1771650 h 6858000"/>
                  <a:gd name="connsiteX12" fmla="*/ 3648075 w 9858375"/>
                  <a:gd name="connsiteY12" fmla="*/ 219075 h 6858000"/>
                  <a:gd name="connsiteX13" fmla="*/ 3629025 w 9858375"/>
                  <a:gd name="connsiteY13" fmla="*/ 123825 h 6858000"/>
                  <a:gd name="connsiteX14" fmla="*/ 3676650 w 9858375"/>
                  <a:gd name="connsiteY14" fmla="*/ 57150 h 6858000"/>
                  <a:gd name="connsiteX15" fmla="*/ 7258050 w 9858375"/>
                  <a:gd name="connsiteY15" fmla="*/ 200025 h 6858000"/>
                  <a:gd name="connsiteX16" fmla="*/ 7267575 w 9858375"/>
                  <a:gd name="connsiteY16" fmla="*/ 9525 h 6858000"/>
                  <a:gd name="connsiteX17" fmla="*/ 7620000 w 9858375"/>
                  <a:gd name="connsiteY17" fmla="*/ 0 h 6858000"/>
                  <a:gd name="connsiteX18" fmla="*/ 7620000 w 9858375"/>
                  <a:gd name="connsiteY18" fmla="*/ 200025 h 6858000"/>
                  <a:gd name="connsiteX19" fmla="*/ 7829550 w 9858375"/>
                  <a:gd name="connsiteY19" fmla="*/ 190500 h 6858000"/>
                  <a:gd name="connsiteX20" fmla="*/ 7867650 w 9858375"/>
                  <a:gd name="connsiteY20" fmla="*/ 266700 h 6858000"/>
                  <a:gd name="connsiteX21" fmla="*/ 9048750 w 9858375"/>
                  <a:gd name="connsiteY21" fmla="*/ 847725 h 6858000"/>
                  <a:gd name="connsiteX22" fmla="*/ 9058275 w 9858375"/>
                  <a:gd name="connsiteY22" fmla="*/ 904875 h 6858000"/>
                  <a:gd name="connsiteX23" fmla="*/ 9010650 w 9858375"/>
                  <a:gd name="connsiteY23" fmla="*/ 1000125 h 6858000"/>
                  <a:gd name="connsiteX24" fmla="*/ 9001125 w 9858375"/>
                  <a:gd name="connsiteY24" fmla="*/ 1066800 h 6858000"/>
                  <a:gd name="connsiteX25" fmla="*/ 8982075 w 9858375"/>
                  <a:gd name="connsiteY25" fmla="*/ 1104900 h 6858000"/>
                  <a:gd name="connsiteX26" fmla="*/ 8991600 w 9858375"/>
                  <a:gd name="connsiteY26" fmla="*/ 1171575 h 6858000"/>
                  <a:gd name="connsiteX27" fmla="*/ 8963025 w 9858375"/>
                  <a:gd name="connsiteY27" fmla="*/ 1190625 h 6858000"/>
                  <a:gd name="connsiteX28" fmla="*/ 8963025 w 9858375"/>
                  <a:gd name="connsiteY28" fmla="*/ 5305425 h 6858000"/>
                  <a:gd name="connsiteX29" fmla="*/ 9858375 w 9858375"/>
                  <a:gd name="connsiteY29" fmla="*/ 5324475 h 6858000"/>
                  <a:gd name="connsiteX30" fmla="*/ 9858375 w 9858375"/>
                  <a:gd name="connsiteY30" fmla="*/ 6858000 h 6858000"/>
                  <a:gd name="connsiteX31" fmla="*/ 0 w 9858375"/>
                  <a:gd name="connsiteY31" fmla="*/ 6858000 h 6858000"/>
                  <a:gd name="connsiteX32" fmla="*/ 0 w 9858375"/>
                  <a:gd name="connsiteY32" fmla="*/ 5143500 h 685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9858375" h="6858000">
                    <a:moveTo>
                      <a:pt x="0" y="5143500"/>
                    </a:moveTo>
                    <a:lnTo>
                      <a:pt x="933450" y="5143500"/>
                    </a:lnTo>
                    <a:lnTo>
                      <a:pt x="952500" y="4171950"/>
                    </a:lnTo>
                    <a:lnTo>
                      <a:pt x="904875" y="4152900"/>
                    </a:lnTo>
                    <a:lnTo>
                      <a:pt x="904875" y="4067175"/>
                    </a:lnTo>
                    <a:lnTo>
                      <a:pt x="1352550" y="2657475"/>
                    </a:lnTo>
                    <a:lnTo>
                      <a:pt x="1371600" y="2428875"/>
                    </a:lnTo>
                    <a:lnTo>
                      <a:pt x="3124200" y="2486025"/>
                    </a:lnTo>
                    <a:lnTo>
                      <a:pt x="3124200" y="1933575"/>
                    </a:lnTo>
                    <a:lnTo>
                      <a:pt x="3086100" y="1866900"/>
                    </a:lnTo>
                    <a:lnTo>
                      <a:pt x="3057525" y="1857375"/>
                    </a:lnTo>
                    <a:lnTo>
                      <a:pt x="3048000" y="1771650"/>
                    </a:lnTo>
                    <a:lnTo>
                      <a:pt x="3648075" y="219075"/>
                    </a:lnTo>
                    <a:lnTo>
                      <a:pt x="3629025" y="123825"/>
                    </a:lnTo>
                    <a:lnTo>
                      <a:pt x="3676650" y="57150"/>
                    </a:lnTo>
                    <a:lnTo>
                      <a:pt x="7258050" y="200025"/>
                    </a:lnTo>
                    <a:lnTo>
                      <a:pt x="7267575" y="9525"/>
                    </a:lnTo>
                    <a:lnTo>
                      <a:pt x="7620000" y="0"/>
                    </a:lnTo>
                    <a:lnTo>
                      <a:pt x="7620000" y="200025"/>
                    </a:lnTo>
                    <a:lnTo>
                      <a:pt x="7829550" y="190500"/>
                    </a:lnTo>
                    <a:lnTo>
                      <a:pt x="7867650" y="266700"/>
                    </a:lnTo>
                    <a:lnTo>
                      <a:pt x="9048750" y="847725"/>
                    </a:lnTo>
                    <a:lnTo>
                      <a:pt x="9058275" y="904875"/>
                    </a:lnTo>
                    <a:lnTo>
                      <a:pt x="9010650" y="1000125"/>
                    </a:lnTo>
                    <a:lnTo>
                      <a:pt x="9001125" y="1066800"/>
                    </a:lnTo>
                    <a:lnTo>
                      <a:pt x="8982075" y="1104900"/>
                    </a:lnTo>
                    <a:lnTo>
                      <a:pt x="8991600" y="1171575"/>
                    </a:lnTo>
                    <a:lnTo>
                      <a:pt x="8963025" y="1190625"/>
                    </a:lnTo>
                    <a:lnTo>
                      <a:pt x="8963025" y="5305425"/>
                    </a:lnTo>
                    <a:lnTo>
                      <a:pt x="9858375" y="5324475"/>
                    </a:lnTo>
                    <a:lnTo>
                      <a:pt x="9858375" y="6858000"/>
                    </a:lnTo>
                    <a:lnTo>
                      <a:pt x="0" y="6858000"/>
                    </a:lnTo>
                    <a:lnTo>
                      <a:pt x="0" y="5143500"/>
                    </a:lnTo>
                    <a:close/>
                  </a:path>
                </a:pathLst>
              </a:custGeom>
              <a:blipFill dpi="0" rotWithShape="1"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</p:grpSp>
        <p:sp>
          <p:nvSpPr>
            <p:cNvPr id="11" name="Forme libre 10"/>
            <p:cNvSpPr/>
            <p:nvPr/>
          </p:nvSpPr>
          <p:spPr>
            <a:xfrm>
              <a:off x="4414685" y="6056671"/>
              <a:ext cx="137652" cy="825910"/>
            </a:xfrm>
            <a:custGeom>
              <a:avLst/>
              <a:gdLst>
                <a:gd name="connsiteX0" fmla="*/ 127820 w 137652"/>
                <a:gd name="connsiteY0" fmla="*/ 825910 h 825910"/>
                <a:gd name="connsiteX1" fmla="*/ 0 w 137652"/>
                <a:gd name="connsiteY1" fmla="*/ 629264 h 825910"/>
                <a:gd name="connsiteX2" fmla="*/ 0 w 137652"/>
                <a:gd name="connsiteY2" fmla="*/ 39329 h 825910"/>
                <a:gd name="connsiteX3" fmla="*/ 137652 w 137652"/>
                <a:gd name="connsiteY3" fmla="*/ 0 h 825910"/>
                <a:gd name="connsiteX4" fmla="*/ 127820 w 137652"/>
                <a:gd name="connsiteY4" fmla="*/ 825910 h 8259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652" h="825910">
                  <a:moveTo>
                    <a:pt x="127820" y="825910"/>
                  </a:moveTo>
                  <a:lnTo>
                    <a:pt x="0" y="629264"/>
                  </a:lnTo>
                  <a:lnTo>
                    <a:pt x="0" y="39329"/>
                  </a:lnTo>
                  <a:lnTo>
                    <a:pt x="137652" y="0"/>
                  </a:lnTo>
                  <a:lnTo>
                    <a:pt x="127820" y="825910"/>
                  </a:lnTo>
                  <a:close/>
                </a:path>
              </a:pathLst>
            </a:custGeom>
            <a:blipFill dpi="0"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</p:spTree>
    <p:extLst>
      <p:ext uri="{BB962C8B-B14F-4D97-AF65-F5344CB8AC3E}">
        <p14:creationId xmlns:p14="http://schemas.microsoft.com/office/powerpoint/2010/main" val="12824408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8706" y="887753"/>
            <a:ext cx="6064178" cy="3889729"/>
          </a:xfrm>
          <a:prstGeom prst="rect">
            <a:avLst/>
          </a:prstGeom>
        </p:spPr>
      </p:pic>
      <p:grpSp>
        <p:nvGrpSpPr>
          <p:cNvPr id="4" name="Groupe 3"/>
          <p:cNvGrpSpPr/>
          <p:nvPr/>
        </p:nvGrpSpPr>
        <p:grpSpPr>
          <a:xfrm>
            <a:off x="-9526" y="0"/>
            <a:ext cx="9188027" cy="6873411"/>
            <a:chOff x="-9526" y="0"/>
            <a:chExt cx="9188027" cy="6873411"/>
          </a:xfrm>
        </p:grpSpPr>
        <p:sp>
          <p:nvSpPr>
            <p:cNvPr id="6" name="Forme libre 5"/>
            <p:cNvSpPr/>
            <p:nvPr/>
          </p:nvSpPr>
          <p:spPr>
            <a:xfrm>
              <a:off x="0" y="0"/>
              <a:ext cx="9174822" cy="6873411"/>
            </a:xfrm>
            <a:custGeom>
              <a:avLst/>
              <a:gdLst>
                <a:gd name="connsiteX0" fmla="*/ 2342508 w 9174822"/>
                <a:gd name="connsiteY0" fmla="*/ 6873411 h 6873411"/>
                <a:gd name="connsiteX1" fmla="*/ 2352782 w 9174822"/>
                <a:gd name="connsiteY1" fmla="*/ 729465 h 6873411"/>
                <a:gd name="connsiteX2" fmla="*/ 8640566 w 9174822"/>
                <a:gd name="connsiteY2" fmla="*/ 729465 h 6873411"/>
                <a:gd name="connsiteX3" fmla="*/ 8609744 w 9174822"/>
                <a:gd name="connsiteY3" fmla="*/ 6873411 h 6873411"/>
                <a:gd name="connsiteX4" fmla="*/ 9174822 w 9174822"/>
                <a:gd name="connsiteY4" fmla="*/ 6852863 h 6873411"/>
                <a:gd name="connsiteX5" fmla="*/ 9133726 w 9174822"/>
                <a:gd name="connsiteY5" fmla="*/ 0 h 6873411"/>
                <a:gd name="connsiteX6" fmla="*/ 0 w 9174822"/>
                <a:gd name="connsiteY6" fmla="*/ 0 h 6873411"/>
                <a:gd name="connsiteX7" fmla="*/ 10274 w 9174822"/>
                <a:gd name="connsiteY7" fmla="*/ 6863137 h 6873411"/>
                <a:gd name="connsiteX8" fmla="*/ 2342508 w 9174822"/>
                <a:gd name="connsiteY8" fmla="*/ 6873411 h 68734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174822" h="6873411">
                  <a:moveTo>
                    <a:pt x="2342508" y="6873411"/>
                  </a:moveTo>
                  <a:cubicBezTo>
                    <a:pt x="2345933" y="4825429"/>
                    <a:pt x="2349357" y="2777447"/>
                    <a:pt x="2352782" y="729465"/>
                  </a:cubicBezTo>
                  <a:lnTo>
                    <a:pt x="8640566" y="729465"/>
                  </a:lnTo>
                  <a:lnTo>
                    <a:pt x="8609744" y="6873411"/>
                  </a:lnTo>
                  <a:lnTo>
                    <a:pt x="9174822" y="6852863"/>
                  </a:lnTo>
                  <a:lnTo>
                    <a:pt x="9133726" y="0"/>
                  </a:lnTo>
                  <a:lnTo>
                    <a:pt x="0" y="0"/>
                  </a:lnTo>
                  <a:cubicBezTo>
                    <a:pt x="3425" y="2287712"/>
                    <a:pt x="6849" y="4575425"/>
                    <a:pt x="10274" y="6863137"/>
                  </a:cubicBezTo>
                  <a:lnTo>
                    <a:pt x="2342508" y="6873411"/>
                  </a:lnTo>
                  <a:close/>
                </a:path>
              </a:pathLst>
            </a:cu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7" name="Cadre 6"/>
            <p:cNvSpPr/>
            <p:nvPr/>
          </p:nvSpPr>
          <p:spPr>
            <a:xfrm>
              <a:off x="2003461" y="452063"/>
              <a:ext cx="6823163" cy="4619498"/>
            </a:xfrm>
            <a:prstGeom prst="frame">
              <a:avLst>
                <a:gd name="adj1" fmla="val 8987"/>
              </a:avLst>
            </a:prstGeom>
            <a:blipFill dpi="0"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247650" h="1651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chemeClr val="tx1"/>
                </a:solidFill>
              </a:endParaRPr>
            </a:p>
          </p:txBody>
        </p:sp>
        <p:sp>
          <p:nvSpPr>
            <p:cNvPr id="8" name="Forme libre 7"/>
            <p:cNvSpPr/>
            <p:nvPr/>
          </p:nvSpPr>
          <p:spPr>
            <a:xfrm>
              <a:off x="24669" y="4414684"/>
              <a:ext cx="9153832" cy="2438400"/>
            </a:xfrm>
            <a:custGeom>
              <a:avLst/>
              <a:gdLst>
                <a:gd name="connsiteX0" fmla="*/ 9134168 w 9153832"/>
                <a:gd name="connsiteY0" fmla="*/ 0 h 2438400"/>
                <a:gd name="connsiteX1" fmla="*/ 8475406 w 9153832"/>
                <a:gd name="connsiteY1" fmla="*/ 49162 h 2438400"/>
                <a:gd name="connsiteX2" fmla="*/ 7964129 w 9153832"/>
                <a:gd name="connsiteY2" fmla="*/ 157317 h 2438400"/>
                <a:gd name="connsiteX3" fmla="*/ 7511845 w 9153832"/>
                <a:gd name="connsiteY3" fmla="*/ 226142 h 2438400"/>
                <a:gd name="connsiteX4" fmla="*/ 7216877 w 9153832"/>
                <a:gd name="connsiteY4" fmla="*/ 245807 h 2438400"/>
                <a:gd name="connsiteX5" fmla="*/ 7098890 w 9153832"/>
                <a:gd name="connsiteY5" fmla="*/ 285136 h 2438400"/>
                <a:gd name="connsiteX6" fmla="*/ 6784258 w 9153832"/>
                <a:gd name="connsiteY6" fmla="*/ 314633 h 2438400"/>
                <a:gd name="connsiteX7" fmla="*/ 6656439 w 9153832"/>
                <a:gd name="connsiteY7" fmla="*/ 334297 h 2438400"/>
                <a:gd name="connsiteX8" fmla="*/ 6361471 w 9153832"/>
                <a:gd name="connsiteY8" fmla="*/ 442452 h 2438400"/>
                <a:gd name="connsiteX9" fmla="*/ 5978013 w 9153832"/>
                <a:gd name="connsiteY9" fmla="*/ 609600 h 2438400"/>
                <a:gd name="connsiteX10" fmla="*/ 5329084 w 9153832"/>
                <a:gd name="connsiteY10" fmla="*/ 658762 h 2438400"/>
                <a:gd name="connsiteX11" fmla="*/ 4857135 w 9153832"/>
                <a:gd name="connsiteY11" fmla="*/ 580104 h 2438400"/>
                <a:gd name="connsiteX12" fmla="*/ 4306529 w 9153832"/>
                <a:gd name="connsiteY12" fmla="*/ 491613 h 2438400"/>
                <a:gd name="connsiteX13" fmla="*/ 3677265 w 9153832"/>
                <a:gd name="connsiteY13" fmla="*/ 471949 h 2438400"/>
                <a:gd name="connsiteX14" fmla="*/ 3362632 w 9153832"/>
                <a:gd name="connsiteY14" fmla="*/ 462117 h 2438400"/>
                <a:gd name="connsiteX15" fmla="*/ 3048000 w 9153832"/>
                <a:gd name="connsiteY15" fmla="*/ 373626 h 2438400"/>
                <a:gd name="connsiteX16" fmla="*/ 2812026 w 9153832"/>
                <a:gd name="connsiteY16" fmla="*/ 403123 h 2438400"/>
                <a:gd name="connsiteX17" fmla="*/ 2713703 w 9153832"/>
                <a:gd name="connsiteY17" fmla="*/ 383458 h 2438400"/>
                <a:gd name="connsiteX18" fmla="*/ 2113935 w 9153832"/>
                <a:gd name="connsiteY18" fmla="*/ 383458 h 2438400"/>
                <a:gd name="connsiteX19" fmla="*/ 1907458 w 9153832"/>
                <a:gd name="connsiteY19" fmla="*/ 324465 h 2438400"/>
                <a:gd name="connsiteX20" fmla="*/ 1573161 w 9153832"/>
                <a:gd name="connsiteY20" fmla="*/ 363794 h 2438400"/>
                <a:gd name="connsiteX21" fmla="*/ 1356852 w 9153832"/>
                <a:gd name="connsiteY21" fmla="*/ 304800 h 2438400"/>
                <a:gd name="connsiteX22" fmla="*/ 540774 w 9153832"/>
                <a:gd name="connsiteY22" fmla="*/ 196646 h 2438400"/>
                <a:gd name="connsiteX23" fmla="*/ 0 w 9153832"/>
                <a:gd name="connsiteY23" fmla="*/ 117987 h 2438400"/>
                <a:gd name="connsiteX24" fmla="*/ 0 w 9153832"/>
                <a:gd name="connsiteY24" fmla="*/ 2438400 h 2438400"/>
                <a:gd name="connsiteX25" fmla="*/ 9153832 w 9153832"/>
                <a:gd name="connsiteY25" fmla="*/ 2418736 h 2438400"/>
                <a:gd name="connsiteX26" fmla="*/ 9134168 w 9153832"/>
                <a:gd name="connsiteY26" fmla="*/ 0 h 2438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9153832" h="2438400">
                  <a:moveTo>
                    <a:pt x="9134168" y="0"/>
                  </a:moveTo>
                  <a:lnTo>
                    <a:pt x="8475406" y="49162"/>
                  </a:lnTo>
                  <a:lnTo>
                    <a:pt x="7964129" y="157317"/>
                  </a:lnTo>
                  <a:lnTo>
                    <a:pt x="7511845" y="226142"/>
                  </a:lnTo>
                  <a:lnTo>
                    <a:pt x="7216877" y="245807"/>
                  </a:lnTo>
                  <a:lnTo>
                    <a:pt x="7098890" y="285136"/>
                  </a:lnTo>
                  <a:lnTo>
                    <a:pt x="6784258" y="314633"/>
                  </a:lnTo>
                  <a:lnTo>
                    <a:pt x="6656439" y="334297"/>
                  </a:lnTo>
                  <a:lnTo>
                    <a:pt x="6361471" y="442452"/>
                  </a:lnTo>
                  <a:lnTo>
                    <a:pt x="5978013" y="609600"/>
                  </a:lnTo>
                  <a:lnTo>
                    <a:pt x="5329084" y="658762"/>
                  </a:lnTo>
                  <a:lnTo>
                    <a:pt x="4857135" y="580104"/>
                  </a:lnTo>
                  <a:lnTo>
                    <a:pt x="4306529" y="491613"/>
                  </a:lnTo>
                  <a:lnTo>
                    <a:pt x="3677265" y="471949"/>
                  </a:lnTo>
                  <a:lnTo>
                    <a:pt x="3362632" y="462117"/>
                  </a:lnTo>
                  <a:lnTo>
                    <a:pt x="3048000" y="373626"/>
                  </a:lnTo>
                  <a:lnTo>
                    <a:pt x="2812026" y="403123"/>
                  </a:lnTo>
                  <a:lnTo>
                    <a:pt x="2713703" y="383458"/>
                  </a:lnTo>
                  <a:lnTo>
                    <a:pt x="2113935" y="383458"/>
                  </a:lnTo>
                  <a:lnTo>
                    <a:pt x="1907458" y="324465"/>
                  </a:lnTo>
                  <a:lnTo>
                    <a:pt x="1573161" y="363794"/>
                  </a:lnTo>
                  <a:lnTo>
                    <a:pt x="1356852" y="304800"/>
                  </a:lnTo>
                  <a:lnTo>
                    <a:pt x="540774" y="196646"/>
                  </a:lnTo>
                  <a:lnTo>
                    <a:pt x="0" y="117987"/>
                  </a:lnTo>
                  <a:lnTo>
                    <a:pt x="0" y="2438400"/>
                  </a:lnTo>
                  <a:lnTo>
                    <a:pt x="9153832" y="2418736"/>
                  </a:lnTo>
                  <a:cubicBezTo>
                    <a:pt x="9150555" y="1622323"/>
                    <a:pt x="9147277" y="825910"/>
                    <a:pt x="9134168" y="0"/>
                  </a:cubicBezTo>
                  <a:close/>
                </a:path>
              </a:pathLst>
            </a:cu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pic>
          <p:nvPicPr>
            <p:cNvPr id="9" name="Image 8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29502" y="4528174"/>
              <a:ext cx="2082497" cy="1358919"/>
            </a:xfrm>
            <a:prstGeom prst="rect">
              <a:avLst/>
            </a:prstGeom>
          </p:spPr>
        </p:pic>
        <p:sp>
          <p:nvSpPr>
            <p:cNvPr id="10" name="Forme libre 9"/>
            <p:cNvSpPr/>
            <p:nvPr/>
          </p:nvSpPr>
          <p:spPr>
            <a:xfrm flipH="1">
              <a:off x="-9526" y="3791164"/>
              <a:ext cx="4519880" cy="3066836"/>
            </a:xfrm>
            <a:custGeom>
              <a:avLst/>
              <a:gdLst>
                <a:gd name="connsiteX0" fmla="*/ 0 w 9858375"/>
                <a:gd name="connsiteY0" fmla="*/ 5143500 h 6858000"/>
                <a:gd name="connsiteX1" fmla="*/ 933450 w 9858375"/>
                <a:gd name="connsiteY1" fmla="*/ 5143500 h 6858000"/>
                <a:gd name="connsiteX2" fmla="*/ 952500 w 9858375"/>
                <a:gd name="connsiteY2" fmla="*/ 4171950 h 6858000"/>
                <a:gd name="connsiteX3" fmla="*/ 904875 w 9858375"/>
                <a:gd name="connsiteY3" fmla="*/ 4152900 h 6858000"/>
                <a:gd name="connsiteX4" fmla="*/ 904875 w 9858375"/>
                <a:gd name="connsiteY4" fmla="*/ 4067175 h 6858000"/>
                <a:gd name="connsiteX5" fmla="*/ 1352550 w 9858375"/>
                <a:gd name="connsiteY5" fmla="*/ 2657475 h 6858000"/>
                <a:gd name="connsiteX6" fmla="*/ 1371600 w 9858375"/>
                <a:gd name="connsiteY6" fmla="*/ 2428875 h 6858000"/>
                <a:gd name="connsiteX7" fmla="*/ 3124200 w 9858375"/>
                <a:gd name="connsiteY7" fmla="*/ 2486025 h 6858000"/>
                <a:gd name="connsiteX8" fmla="*/ 3124200 w 9858375"/>
                <a:gd name="connsiteY8" fmla="*/ 1933575 h 6858000"/>
                <a:gd name="connsiteX9" fmla="*/ 3086100 w 9858375"/>
                <a:gd name="connsiteY9" fmla="*/ 1866900 h 6858000"/>
                <a:gd name="connsiteX10" fmla="*/ 3057525 w 9858375"/>
                <a:gd name="connsiteY10" fmla="*/ 1857375 h 6858000"/>
                <a:gd name="connsiteX11" fmla="*/ 3048000 w 9858375"/>
                <a:gd name="connsiteY11" fmla="*/ 1771650 h 6858000"/>
                <a:gd name="connsiteX12" fmla="*/ 3648075 w 9858375"/>
                <a:gd name="connsiteY12" fmla="*/ 219075 h 6858000"/>
                <a:gd name="connsiteX13" fmla="*/ 3629025 w 9858375"/>
                <a:gd name="connsiteY13" fmla="*/ 123825 h 6858000"/>
                <a:gd name="connsiteX14" fmla="*/ 3676650 w 9858375"/>
                <a:gd name="connsiteY14" fmla="*/ 57150 h 6858000"/>
                <a:gd name="connsiteX15" fmla="*/ 7258050 w 9858375"/>
                <a:gd name="connsiteY15" fmla="*/ 200025 h 6858000"/>
                <a:gd name="connsiteX16" fmla="*/ 7267575 w 9858375"/>
                <a:gd name="connsiteY16" fmla="*/ 9525 h 6858000"/>
                <a:gd name="connsiteX17" fmla="*/ 7620000 w 9858375"/>
                <a:gd name="connsiteY17" fmla="*/ 0 h 6858000"/>
                <a:gd name="connsiteX18" fmla="*/ 7620000 w 9858375"/>
                <a:gd name="connsiteY18" fmla="*/ 200025 h 6858000"/>
                <a:gd name="connsiteX19" fmla="*/ 7829550 w 9858375"/>
                <a:gd name="connsiteY19" fmla="*/ 190500 h 6858000"/>
                <a:gd name="connsiteX20" fmla="*/ 7867650 w 9858375"/>
                <a:gd name="connsiteY20" fmla="*/ 266700 h 6858000"/>
                <a:gd name="connsiteX21" fmla="*/ 9048750 w 9858375"/>
                <a:gd name="connsiteY21" fmla="*/ 847725 h 6858000"/>
                <a:gd name="connsiteX22" fmla="*/ 9058275 w 9858375"/>
                <a:gd name="connsiteY22" fmla="*/ 904875 h 6858000"/>
                <a:gd name="connsiteX23" fmla="*/ 9010650 w 9858375"/>
                <a:gd name="connsiteY23" fmla="*/ 1000125 h 6858000"/>
                <a:gd name="connsiteX24" fmla="*/ 9001125 w 9858375"/>
                <a:gd name="connsiteY24" fmla="*/ 1066800 h 6858000"/>
                <a:gd name="connsiteX25" fmla="*/ 8982075 w 9858375"/>
                <a:gd name="connsiteY25" fmla="*/ 1104900 h 6858000"/>
                <a:gd name="connsiteX26" fmla="*/ 8991600 w 9858375"/>
                <a:gd name="connsiteY26" fmla="*/ 1171575 h 6858000"/>
                <a:gd name="connsiteX27" fmla="*/ 8963025 w 9858375"/>
                <a:gd name="connsiteY27" fmla="*/ 1190625 h 6858000"/>
                <a:gd name="connsiteX28" fmla="*/ 8963025 w 9858375"/>
                <a:gd name="connsiteY28" fmla="*/ 5305425 h 6858000"/>
                <a:gd name="connsiteX29" fmla="*/ 9858375 w 9858375"/>
                <a:gd name="connsiteY29" fmla="*/ 5324475 h 6858000"/>
                <a:gd name="connsiteX30" fmla="*/ 9858375 w 9858375"/>
                <a:gd name="connsiteY30" fmla="*/ 6858000 h 6858000"/>
                <a:gd name="connsiteX31" fmla="*/ 0 w 9858375"/>
                <a:gd name="connsiteY31" fmla="*/ 6858000 h 6858000"/>
                <a:gd name="connsiteX32" fmla="*/ 0 w 9858375"/>
                <a:gd name="connsiteY32" fmla="*/ 51435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858375" h="6858000">
                  <a:moveTo>
                    <a:pt x="0" y="5143500"/>
                  </a:moveTo>
                  <a:lnTo>
                    <a:pt x="933450" y="5143500"/>
                  </a:lnTo>
                  <a:lnTo>
                    <a:pt x="952500" y="4171950"/>
                  </a:lnTo>
                  <a:lnTo>
                    <a:pt x="904875" y="4152900"/>
                  </a:lnTo>
                  <a:lnTo>
                    <a:pt x="904875" y="4067175"/>
                  </a:lnTo>
                  <a:lnTo>
                    <a:pt x="1352550" y="2657475"/>
                  </a:lnTo>
                  <a:lnTo>
                    <a:pt x="1371600" y="2428875"/>
                  </a:lnTo>
                  <a:lnTo>
                    <a:pt x="3124200" y="2486025"/>
                  </a:lnTo>
                  <a:lnTo>
                    <a:pt x="3124200" y="1933575"/>
                  </a:lnTo>
                  <a:lnTo>
                    <a:pt x="3086100" y="1866900"/>
                  </a:lnTo>
                  <a:lnTo>
                    <a:pt x="3057525" y="1857375"/>
                  </a:lnTo>
                  <a:lnTo>
                    <a:pt x="3048000" y="1771650"/>
                  </a:lnTo>
                  <a:lnTo>
                    <a:pt x="3648075" y="219075"/>
                  </a:lnTo>
                  <a:lnTo>
                    <a:pt x="3629025" y="123825"/>
                  </a:lnTo>
                  <a:lnTo>
                    <a:pt x="3676650" y="57150"/>
                  </a:lnTo>
                  <a:lnTo>
                    <a:pt x="7258050" y="200025"/>
                  </a:lnTo>
                  <a:lnTo>
                    <a:pt x="7267575" y="9525"/>
                  </a:lnTo>
                  <a:lnTo>
                    <a:pt x="7620000" y="0"/>
                  </a:lnTo>
                  <a:lnTo>
                    <a:pt x="7620000" y="200025"/>
                  </a:lnTo>
                  <a:lnTo>
                    <a:pt x="7829550" y="190500"/>
                  </a:lnTo>
                  <a:lnTo>
                    <a:pt x="7867650" y="266700"/>
                  </a:lnTo>
                  <a:lnTo>
                    <a:pt x="9048750" y="847725"/>
                  </a:lnTo>
                  <a:lnTo>
                    <a:pt x="9058275" y="904875"/>
                  </a:lnTo>
                  <a:lnTo>
                    <a:pt x="9010650" y="1000125"/>
                  </a:lnTo>
                  <a:lnTo>
                    <a:pt x="9001125" y="1066800"/>
                  </a:lnTo>
                  <a:lnTo>
                    <a:pt x="8982075" y="1104900"/>
                  </a:lnTo>
                  <a:lnTo>
                    <a:pt x="8991600" y="1171575"/>
                  </a:lnTo>
                  <a:lnTo>
                    <a:pt x="8963025" y="1190625"/>
                  </a:lnTo>
                  <a:lnTo>
                    <a:pt x="8963025" y="5305425"/>
                  </a:lnTo>
                  <a:lnTo>
                    <a:pt x="9858375" y="5324475"/>
                  </a:lnTo>
                  <a:lnTo>
                    <a:pt x="9858375" y="6858000"/>
                  </a:lnTo>
                  <a:lnTo>
                    <a:pt x="0" y="6858000"/>
                  </a:lnTo>
                  <a:lnTo>
                    <a:pt x="0" y="5143500"/>
                  </a:lnTo>
                  <a:close/>
                </a:path>
              </a:pathLst>
            </a:custGeom>
            <a:blipFill dpi="0" rotWithShape="1"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  <p:sp>
        <p:nvSpPr>
          <p:cNvPr id="11" name="Forme libre 10"/>
          <p:cNvSpPr/>
          <p:nvPr/>
        </p:nvSpPr>
        <p:spPr>
          <a:xfrm>
            <a:off x="4414685" y="6056671"/>
            <a:ext cx="137652" cy="825910"/>
          </a:xfrm>
          <a:custGeom>
            <a:avLst/>
            <a:gdLst>
              <a:gd name="connsiteX0" fmla="*/ 127820 w 137652"/>
              <a:gd name="connsiteY0" fmla="*/ 825910 h 825910"/>
              <a:gd name="connsiteX1" fmla="*/ 0 w 137652"/>
              <a:gd name="connsiteY1" fmla="*/ 629264 h 825910"/>
              <a:gd name="connsiteX2" fmla="*/ 0 w 137652"/>
              <a:gd name="connsiteY2" fmla="*/ 39329 h 825910"/>
              <a:gd name="connsiteX3" fmla="*/ 137652 w 137652"/>
              <a:gd name="connsiteY3" fmla="*/ 0 h 825910"/>
              <a:gd name="connsiteX4" fmla="*/ 127820 w 137652"/>
              <a:gd name="connsiteY4" fmla="*/ 825910 h 825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652" h="825910">
                <a:moveTo>
                  <a:pt x="127820" y="825910"/>
                </a:moveTo>
                <a:lnTo>
                  <a:pt x="0" y="629264"/>
                </a:lnTo>
                <a:lnTo>
                  <a:pt x="0" y="39329"/>
                </a:lnTo>
                <a:lnTo>
                  <a:pt x="137652" y="0"/>
                </a:lnTo>
                <a:lnTo>
                  <a:pt x="127820" y="825910"/>
                </a:lnTo>
                <a:close/>
              </a:path>
            </a:pathLst>
          </a:cu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022047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7960" y="808477"/>
            <a:ext cx="6093659" cy="3923012"/>
          </a:xfrm>
          <a:prstGeom prst="rect">
            <a:avLst/>
          </a:prstGeom>
        </p:spPr>
      </p:pic>
      <p:grpSp>
        <p:nvGrpSpPr>
          <p:cNvPr id="2" name="Groupe 1"/>
          <p:cNvGrpSpPr/>
          <p:nvPr/>
        </p:nvGrpSpPr>
        <p:grpSpPr>
          <a:xfrm>
            <a:off x="-9526" y="0"/>
            <a:ext cx="9188027" cy="6882581"/>
            <a:chOff x="-9526" y="0"/>
            <a:chExt cx="9188027" cy="6882581"/>
          </a:xfrm>
        </p:grpSpPr>
        <p:grpSp>
          <p:nvGrpSpPr>
            <p:cNvPr id="5" name="Groupe 4"/>
            <p:cNvGrpSpPr/>
            <p:nvPr/>
          </p:nvGrpSpPr>
          <p:grpSpPr>
            <a:xfrm>
              <a:off x="-9526" y="0"/>
              <a:ext cx="9188027" cy="6873411"/>
              <a:chOff x="-9526" y="0"/>
              <a:chExt cx="9188027" cy="6873411"/>
            </a:xfrm>
          </p:grpSpPr>
          <p:sp>
            <p:nvSpPr>
              <p:cNvPr id="6" name="Forme libre 5"/>
              <p:cNvSpPr/>
              <p:nvPr/>
            </p:nvSpPr>
            <p:spPr>
              <a:xfrm>
                <a:off x="0" y="0"/>
                <a:ext cx="9174822" cy="6873411"/>
              </a:xfrm>
              <a:custGeom>
                <a:avLst/>
                <a:gdLst>
                  <a:gd name="connsiteX0" fmla="*/ 2342508 w 9174822"/>
                  <a:gd name="connsiteY0" fmla="*/ 6873411 h 6873411"/>
                  <a:gd name="connsiteX1" fmla="*/ 2352782 w 9174822"/>
                  <a:gd name="connsiteY1" fmla="*/ 729465 h 6873411"/>
                  <a:gd name="connsiteX2" fmla="*/ 8640566 w 9174822"/>
                  <a:gd name="connsiteY2" fmla="*/ 729465 h 6873411"/>
                  <a:gd name="connsiteX3" fmla="*/ 8609744 w 9174822"/>
                  <a:gd name="connsiteY3" fmla="*/ 6873411 h 6873411"/>
                  <a:gd name="connsiteX4" fmla="*/ 9174822 w 9174822"/>
                  <a:gd name="connsiteY4" fmla="*/ 6852863 h 6873411"/>
                  <a:gd name="connsiteX5" fmla="*/ 9133726 w 9174822"/>
                  <a:gd name="connsiteY5" fmla="*/ 0 h 6873411"/>
                  <a:gd name="connsiteX6" fmla="*/ 0 w 9174822"/>
                  <a:gd name="connsiteY6" fmla="*/ 0 h 6873411"/>
                  <a:gd name="connsiteX7" fmla="*/ 10274 w 9174822"/>
                  <a:gd name="connsiteY7" fmla="*/ 6863137 h 6873411"/>
                  <a:gd name="connsiteX8" fmla="*/ 2342508 w 9174822"/>
                  <a:gd name="connsiteY8" fmla="*/ 6873411 h 68734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174822" h="6873411">
                    <a:moveTo>
                      <a:pt x="2342508" y="6873411"/>
                    </a:moveTo>
                    <a:cubicBezTo>
                      <a:pt x="2345933" y="4825429"/>
                      <a:pt x="2349357" y="2777447"/>
                      <a:pt x="2352782" y="729465"/>
                    </a:cubicBezTo>
                    <a:lnTo>
                      <a:pt x="8640566" y="729465"/>
                    </a:lnTo>
                    <a:lnTo>
                      <a:pt x="8609744" y="6873411"/>
                    </a:lnTo>
                    <a:lnTo>
                      <a:pt x="9174822" y="6852863"/>
                    </a:lnTo>
                    <a:lnTo>
                      <a:pt x="9133726" y="0"/>
                    </a:lnTo>
                    <a:lnTo>
                      <a:pt x="0" y="0"/>
                    </a:lnTo>
                    <a:cubicBezTo>
                      <a:pt x="3425" y="2287712"/>
                      <a:pt x="6849" y="4575425"/>
                      <a:pt x="10274" y="6863137"/>
                    </a:cubicBezTo>
                    <a:lnTo>
                      <a:pt x="2342508" y="6873411"/>
                    </a:lnTo>
                    <a:close/>
                  </a:path>
                </a:pathLst>
              </a:custGeom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  <p:sp>
            <p:nvSpPr>
              <p:cNvPr id="7" name="Cadre 6"/>
              <p:cNvSpPr/>
              <p:nvPr/>
            </p:nvSpPr>
            <p:spPr>
              <a:xfrm>
                <a:off x="2003461" y="452063"/>
                <a:ext cx="6823163" cy="4619498"/>
              </a:xfrm>
              <a:prstGeom prst="frame">
                <a:avLst>
                  <a:gd name="adj1" fmla="val 8987"/>
                </a:avLst>
              </a:prstGeom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247650" h="165100" prst="artDeco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8" name="Forme libre 7"/>
              <p:cNvSpPr/>
              <p:nvPr/>
            </p:nvSpPr>
            <p:spPr>
              <a:xfrm>
                <a:off x="24669" y="4414684"/>
                <a:ext cx="9153832" cy="2438400"/>
              </a:xfrm>
              <a:custGeom>
                <a:avLst/>
                <a:gdLst>
                  <a:gd name="connsiteX0" fmla="*/ 9134168 w 9153832"/>
                  <a:gd name="connsiteY0" fmla="*/ 0 h 2438400"/>
                  <a:gd name="connsiteX1" fmla="*/ 8475406 w 9153832"/>
                  <a:gd name="connsiteY1" fmla="*/ 49162 h 2438400"/>
                  <a:gd name="connsiteX2" fmla="*/ 7964129 w 9153832"/>
                  <a:gd name="connsiteY2" fmla="*/ 157317 h 2438400"/>
                  <a:gd name="connsiteX3" fmla="*/ 7511845 w 9153832"/>
                  <a:gd name="connsiteY3" fmla="*/ 226142 h 2438400"/>
                  <a:gd name="connsiteX4" fmla="*/ 7216877 w 9153832"/>
                  <a:gd name="connsiteY4" fmla="*/ 245807 h 2438400"/>
                  <a:gd name="connsiteX5" fmla="*/ 7098890 w 9153832"/>
                  <a:gd name="connsiteY5" fmla="*/ 285136 h 2438400"/>
                  <a:gd name="connsiteX6" fmla="*/ 6784258 w 9153832"/>
                  <a:gd name="connsiteY6" fmla="*/ 314633 h 2438400"/>
                  <a:gd name="connsiteX7" fmla="*/ 6656439 w 9153832"/>
                  <a:gd name="connsiteY7" fmla="*/ 334297 h 2438400"/>
                  <a:gd name="connsiteX8" fmla="*/ 6361471 w 9153832"/>
                  <a:gd name="connsiteY8" fmla="*/ 442452 h 2438400"/>
                  <a:gd name="connsiteX9" fmla="*/ 5978013 w 9153832"/>
                  <a:gd name="connsiteY9" fmla="*/ 609600 h 2438400"/>
                  <a:gd name="connsiteX10" fmla="*/ 5329084 w 9153832"/>
                  <a:gd name="connsiteY10" fmla="*/ 658762 h 2438400"/>
                  <a:gd name="connsiteX11" fmla="*/ 4857135 w 9153832"/>
                  <a:gd name="connsiteY11" fmla="*/ 580104 h 2438400"/>
                  <a:gd name="connsiteX12" fmla="*/ 4306529 w 9153832"/>
                  <a:gd name="connsiteY12" fmla="*/ 491613 h 2438400"/>
                  <a:gd name="connsiteX13" fmla="*/ 3677265 w 9153832"/>
                  <a:gd name="connsiteY13" fmla="*/ 471949 h 2438400"/>
                  <a:gd name="connsiteX14" fmla="*/ 3362632 w 9153832"/>
                  <a:gd name="connsiteY14" fmla="*/ 462117 h 2438400"/>
                  <a:gd name="connsiteX15" fmla="*/ 3048000 w 9153832"/>
                  <a:gd name="connsiteY15" fmla="*/ 373626 h 2438400"/>
                  <a:gd name="connsiteX16" fmla="*/ 2812026 w 9153832"/>
                  <a:gd name="connsiteY16" fmla="*/ 403123 h 2438400"/>
                  <a:gd name="connsiteX17" fmla="*/ 2713703 w 9153832"/>
                  <a:gd name="connsiteY17" fmla="*/ 383458 h 2438400"/>
                  <a:gd name="connsiteX18" fmla="*/ 2113935 w 9153832"/>
                  <a:gd name="connsiteY18" fmla="*/ 383458 h 2438400"/>
                  <a:gd name="connsiteX19" fmla="*/ 1907458 w 9153832"/>
                  <a:gd name="connsiteY19" fmla="*/ 324465 h 2438400"/>
                  <a:gd name="connsiteX20" fmla="*/ 1573161 w 9153832"/>
                  <a:gd name="connsiteY20" fmla="*/ 363794 h 2438400"/>
                  <a:gd name="connsiteX21" fmla="*/ 1356852 w 9153832"/>
                  <a:gd name="connsiteY21" fmla="*/ 304800 h 2438400"/>
                  <a:gd name="connsiteX22" fmla="*/ 540774 w 9153832"/>
                  <a:gd name="connsiteY22" fmla="*/ 196646 h 2438400"/>
                  <a:gd name="connsiteX23" fmla="*/ 0 w 9153832"/>
                  <a:gd name="connsiteY23" fmla="*/ 117987 h 2438400"/>
                  <a:gd name="connsiteX24" fmla="*/ 0 w 9153832"/>
                  <a:gd name="connsiteY24" fmla="*/ 2438400 h 2438400"/>
                  <a:gd name="connsiteX25" fmla="*/ 9153832 w 9153832"/>
                  <a:gd name="connsiteY25" fmla="*/ 2418736 h 2438400"/>
                  <a:gd name="connsiteX26" fmla="*/ 9134168 w 9153832"/>
                  <a:gd name="connsiteY26" fmla="*/ 0 h 2438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9153832" h="2438400">
                    <a:moveTo>
                      <a:pt x="9134168" y="0"/>
                    </a:moveTo>
                    <a:lnTo>
                      <a:pt x="8475406" y="49162"/>
                    </a:lnTo>
                    <a:lnTo>
                      <a:pt x="7964129" y="157317"/>
                    </a:lnTo>
                    <a:lnTo>
                      <a:pt x="7511845" y="226142"/>
                    </a:lnTo>
                    <a:lnTo>
                      <a:pt x="7216877" y="245807"/>
                    </a:lnTo>
                    <a:lnTo>
                      <a:pt x="7098890" y="285136"/>
                    </a:lnTo>
                    <a:lnTo>
                      <a:pt x="6784258" y="314633"/>
                    </a:lnTo>
                    <a:lnTo>
                      <a:pt x="6656439" y="334297"/>
                    </a:lnTo>
                    <a:lnTo>
                      <a:pt x="6361471" y="442452"/>
                    </a:lnTo>
                    <a:lnTo>
                      <a:pt x="5978013" y="609600"/>
                    </a:lnTo>
                    <a:lnTo>
                      <a:pt x="5329084" y="658762"/>
                    </a:lnTo>
                    <a:lnTo>
                      <a:pt x="4857135" y="580104"/>
                    </a:lnTo>
                    <a:lnTo>
                      <a:pt x="4306529" y="491613"/>
                    </a:lnTo>
                    <a:lnTo>
                      <a:pt x="3677265" y="471949"/>
                    </a:lnTo>
                    <a:lnTo>
                      <a:pt x="3362632" y="462117"/>
                    </a:lnTo>
                    <a:lnTo>
                      <a:pt x="3048000" y="373626"/>
                    </a:lnTo>
                    <a:lnTo>
                      <a:pt x="2812026" y="403123"/>
                    </a:lnTo>
                    <a:lnTo>
                      <a:pt x="2713703" y="383458"/>
                    </a:lnTo>
                    <a:lnTo>
                      <a:pt x="2113935" y="383458"/>
                    </a:lnTo>
                    <a:lnTo>
                      <a:pt x="1907458" y="324465"/>
                    </a:lnTo>
                    <a:lnTo>
                      <a:pt x="1573161" y="363794"/>
                    </a:lnTo>
                    <a:lnTo>
                      <a:pt x="1356852" y="304800"/>
                    </a:lnTo>
                    <a:lnTo>
                      <a:pt x="540774" y="196646"/>
                    </a:lnTo>
                    <a:lnTo>
                      <a:pt x="0" y="117987"/>
                    </a:lnTo>
                    <a:lnTo>
                      <a:pt x="0" y="2438400"/>
                    </a:lnTo>
                    <a:lnTo>
                      <a:pt x="9153832" y="2418736"/>
                    </a:lnTo>
                    <a:cubicBezTo>
                      <a:pt x="9150555" y="1622323"/>
                      <a:pt x="9147277" y="825910"/>
                      <a:pt x="9134168" y="0"/>
                    </a:cubicBezTo>
                    <a:close/>
                  </a:path>
                </a:pathLst>
              </a:custGeom>
              <a:blipFill dpi="0" rotWithShape="1"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  <p:pic>
            <p:nvPicPr>
              <p:cNvPr id="9" name="Image 8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729502" y="4528174"/>
                <a:ext cx="2082497" cy="1358919"/>
              </a:xfrm>
              <a:prstGeom prst="rect">
                <a:avLst/>
              </a:prstGeom>
              <a:ln>
                <a:noFill/>
              </a:ln>
            </p:spPr>
          </p:pic>
          <p:sp>
            <p:nvSpPr>
              <p:cNvPr id="10" name="Forme libre 9"/>
              <p:cNvSpPr/>
              <p:nvPr/>
            </p:nvSpPr>
            <p:spPr>
              <a:xfrm flipH="1">
                <a:off x="-9526" y="3791164"/>
                <a:ext cx="4519880" cy="3066836"/>
              </a:xfrm>
              <a:custGeom>
                <a:avLst/>
                <a:gdLst>
                  <a:gd name="connsiteX0" fmla="*/ 0 w 9858375"/>
                  <a:gd name="connsiteY0" fmla="*/ 5143500 h 6858000"/>
                  <a:gd name="connsiteX1" fmla="*/ 933450 w 9858375"/>
                  <a:gd name="connsiteY1" fmla="*/ 5143500 h 6858000"/>
                  <a:gd name="connsiteX2" fmla="*/ 952500 w 9858375"/>
                  <a:gd name="connsiteY2" fmla="*/ 4171950 h 6858000"/>
                  <a:gd name="connsiteX3" fmla="*/ 904875 w 9858375"/>
                  <a:gd name="connsiteY3" fmla="*/ 4152900 h 6858000"/>
                  <a:gd name="connsiteX4" fmla="*/ 904875 w 9858375"/>
                  <a:gd name="connsiteY4" fmla="*/ 4067175 h 6858000"/>
                  <a:gd name="connsiteX5" fmla="*/ 1352550 w 9858375"/>
                  <a:gd name="connsiteY5" fmla="*/ 2657475 h 6858000"/>
                  <a:gd name="connsiteX6" fmla="*/ 1371600 w 9858375"/>
                  <a:gd name="connsiteY6" fmla="*/ 2428875 h 6858000"/>
                  <a:gd name="connsiteX7" fmla="*/ 3124200 w 9858375"/>
                  <a:gd name="connsiteY7" fmla="*/ 2486025 h 6858000"/>
                  <a:gd name="connsiteX8" fmla="*/ 3124200 w 9858375"/>
                  <a:gd name="connsiteY8" fmla="*/ 1933575 h 6858000"/>
                  <a:gd name="connsiteX9" fmla="*/ 3086100 w 9858375"/>
                  <a:gd name="connsiteY9" fmla="*/ 1866900 h 6858000"/>
                  <a:gd name="connsiteX10" fmla="*/ 3057525 w 9858375"/>
                  <a:gd name="connsiteY10" fmla="*/ 1857375 h 6858000"/>
                  <a:gd name="connsiteX11" fmla="*/ 3048000 w 9858375"/>
                  <a:gd name="connsiteY11" fmla="*/ 1771650 h 6858000"/>
                  <a:gd name="connsiteX12" fmla="*/ 3648075 w 9858375"/>
                  <a:gd name="connsiteY12" fmla="*/ 219075 h 6858000"/>
                  <a:gd name="connsiteX13" fmla="*/ 3629025 w 9858375"/>
                  <a:gd name="connsiteY13" fmla="*/ 123825 h 6858000"/>
                  <a:gd name="connsiteX14" fmla="*/ 3676650 w 9858375"/>
                  <a:gd name="connsiteY14" fmla="*/ 57150 h 6858000"/>
                  <a:gd name="connsiteX15" fmla="*/ 7258050 w 9858375"/>
                  <a:gd name="connsiteY15" fmla="*/ 200025 h 6858000"/>
                  <a:gd name="connsiteX16" fmla="*/ 7267575 w 9858375"/>
                  <a:gd name="connsiteY16" fmla="*/ 9525 h 6858000"/>
                  <a:gd name="connsiteX17" fmla="*/ 7620000 w 9858375"/>
                  <a:gd name="connsiteY17" fmla="*/ 0 h 6858000"/>
                  <a:gd name="connsiteX18" fmla="*/ 7620000 w 9858375"/>
                  <a:gd name="connsiteY18" fmla="*/ 200025 h 6858000"/>
                  <a:gd name="connsiteX19" fmla="*/ 7829550 w 9858375"/>
                  <a:gd name="connsiteY19" fmla="*/ 190500 h 6858000"/>
                  <a:gd name="connsiteX20" fmla="*/ 7867650 w 9858375"/>
                  <a:gd name="connsiteY20" fmla="*/ 266700 h 6858000"/>
                  <a:gd name="connsiteX21" fmla="*/ 9048750 w 9858375"/>
                  <a:gd name="connsiteY21" fmla="*/ 847725 h 6858000"/>
                  <a:gd name="connsiteX22" fmla="*/ 9058275 w 9858375"/>
                  <a:gd name="connsiteY22" fmla="*/ 904875 h 6858000"/>
                  <a:gd name="connsiteX23" fmla="*/ 9010650 w 9858375"/>
                  <a:gd name="connsiteY23" fmla="*/ 1000125 h 6858000"/>
                  <a:gd name="connsiteX24" fmla="*/ 9001125 w 9858375"/>
                  <a:gd name="connsiteY24" fmla="*/ 1066800 h 6858000"/>
                  <a:gd name="connsiteX25" fmla="*/ 8982075 w 9858375"/>
                  <a:gd name="connsiteY25" fmla="*/ 1104900 h 6858000"/>
                  <a:gd name="connsiteX26" fmla="*/ 8991600 w 9858375"/>
                  <a:gd name="connsiteY26" fmla="*/ 1171575 h 6858000"/>
                  <a:gd name="connsiteX27" fmla="*/ 8963025 w 9858375"/>
                  <a:gd name="connsiteY27" fmla="*/ 1190625 h 6858000"/>
                  <a:gd name="connsiteX28" fmla="*/ 8963025 w 9858375"/>
                  <a:gd name="connsiteY28" fmla="*/ 5305425 h 6858000"/>
                  <a:gd name="connsiteX29" fmla="*/ 9858375 w 9858375"/>
                  <a:gd name="connsiteY29" fmla="*/ 5324475 h 6858000"/>
                  <a:gd name="connsiteX30" fmla="*/ 9858375 w 9858375"/>
                  <a:gd name="connsiteY30" fmla="*/ 6858000 h 6858000"/>
                  <a:gd name="connsiteX31" fmla="*/ 0 w 9858375"/>
                  <a:gd name="connsiteY31" fmla="*/ 6858000 h 6858000"/>
                  <a:gd name="connsiteX32" fmla="*/ 0 w 9858375"/>
                  <a:gd name="connsiteY32" fmla="*/ 5143500 h 685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9858375" h="6858000">
                    <a:moveTo>
                      <a:pt x="0" y="5143500"/>
                    </a:moveTo>
                    <a:lnTo>
                      <a:pt x="933450" y="5143500"/>
                    </a:lnTo>
                    <a:lnTo>
                      <a:pt x="952500" y="4171950"/>
                    </a:lnTo>
                    <a:lnTo>
                      <a:pt x="904875" y="4152900"/>
                    </a:lnTo>
                    <a:lnTo>
                      <a:pt x="904875" y="4067175"/>
                    </a:lnTo>
                    <a:lnTo>
                      <a:pt x="1352550" y="2657475"/>
                    </a:lnTo>
                    <a:lnTo>
                      <a:pt x="1371600" y="2428875"/>
                    </a:lnTo>
                    <a:lnTo>
                      <a:pt x="3124200" y="2486025"/>
                    </a:lnTo>
                    <a:lnTo>
                      <a:pt x="3124200" y="1933575"/>
                    </a:lnTo>
                    <a:lnTo>
                      <a:pt x="3086100" y="1866900"/>
                    </a:lnTo>
                    <a:lnTo>
                      <a:pt x="3057525" y="1857375"/>
                    </a:lnTo>
                    <a:lnTo>
                      <a:pt x="3048000" y="1771650"/>
                    </a:lnTo>
                    <a:lnTo>
                      <a:pt x="3648075" y="219075"/>
                    </a:lnTo>
                    <a:lnTo>
                      <a:pt x="3629025" y="123825"/>
                    </a:lnTo>
                    <a:lnTo>
                      <a:pt x="3676650" y="57150"/>
                    </a:lnTo>
                    <a:lnTo>
                      <a:pt x="7258050" y="200025"/>
                    </a:lnTo>
                    <a:lnTo>
                      <a:pt x="7267575" y="9525"/>
                    </a:lnTo>
                    <a:lnTo>
                      <a:pt x="7620000" y="0"/>
                    </a:lnTo>
                    <a:lnTo>
                      <a:pt x="7620000" y="200025"/>
                    </a:lnTo>
                    <a:lnTo>
                      <a:pt x="7829550" y="190500"/>
                    </a:lnTo>
                    <a:lnTo>
                      <a:pt x="7867650" y="266700"/>
                    </a:lnTo>
                    <a:lnTo>
                      <a:pt x="9048750" y="847725"/>
                    </a:lnTo>
                    <a:lnTo>
                      <a:pt x="9058275" y="904875"/>
                    </a:lnTo>
                    <a:lnTo>
                      <a:pt x="9010650" y="1000125"/>
                    </a:lnTo>
                    <a:lnTo>
                      <a:pt x="9001125" y="1066800"/>
                    </a:lnTo>
                    <a:lnTo>
                      <a:pt x="8982075" y="1104900"/>
                    </a:lnTo>
                    <a:lnTo>
                      <a:pt x="8991600" y="1171575"/>
                    </a:lnTo>
                    <a:lnTo>
                      <a:pt x="8963025" y="1190625"/>
                    </a:lnTo>
                    <a:lnTo>
                      <a:pt x="8963025" y="5305425"/>
                    </a:lnTo>
                    <a:lnTo>
                      <a:pt x="9858375" y="5324475"/>
                    </a:lnTo>
                    <a:lnTo>
                      <a:pt x="9858375" y="6858000"/>
                    </a:lnTo>
                    <a:lnTo>
                      <a:pt x="0" y="6858000"/>
                    </a:lnTo>
                    <a:lnTo>
                      <a:pt x="0" y="5143500"/>
                    </a:lnTo>
                    <a:close/>
                  </a:path>
                </a:pathLst>
              </a:custGeom>
              <a:blipFill dpi="0" rotWithShape="1"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</p:grpSp>
        <p:sp>
          <p:nvSpPr>
            <p:cNvPr id="11" name="Forme libre 10"/>
            <p:cNvSpPr/>
            <p:nvPr/>
          </p:nvSpPr>
          <p:spPr>
            <a:xfrm>
              <a:off x="4414685" y="6056671"/>
              <a:ext cx="137652" cy="825910"/>
            </a:xfrm>
            <a:custGeom>
              <a:avLst/>
              <a:gdLst>
                <a:gd name="connsiteX0" fmla="*/ 127820 w 137652"/>
                <a:gd name="connsiteY0" fmla="*/ 825910 h 825910"/>
                <a:gd name="connsiteX1" fmla="*/ 0 w 137652"/>
                <a:gd name="connsiteY1" fmla="*/ 629264 h 825910"/>
                <a:gd name="connsiteX2" fmla="*/ 0 w 137652"/>
                <a:gd name="connsiteY2" fmla="*/ 39329 h 825910"/>
                <a:gd name="connsiteX3" fmla="*/ 137652 w 137652"/>
                <a:gd name="connsiteY3" fmla="*/ 0 h 825910"/>
                <a:gd name="connsiteX4" fmla="*/ 127820 w 137652"/>
                <a:gd name="connsiteY4" fmla="*/ 825910 h 8259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652" h="825910">
                  <a:moveTo>
                    <a:pt x="127820" y="825910"/>
                  </a:moveTo>
                  <a:lnTo>
                    <a:pt x="0" y="629264"/>
                  </a:lnTo>
                  <a:lnTo>
                    <a:pt x="0" y="39329"/>
                  </a:lnTo>
                  <a:lnTo>
                    <a:pt x="137652" y="0"/>
                  </a:lnTo>
                  <a:lnTo>
                    <a:pt x="127820" y="825910"/>
                  </a:lnTo>
                  <a:close/>
                </a:path>
              </a:pathLst>
            </a:custGeom>
            <a:blipFill dpi="0"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</p:spTree>
    <p:extLst>
      <p:ext uri="{BB962C8B-B14F-4D97-AF65-F5344CB8AC3E}">
        <p14:creationId xmlns:p14="http://schemas.microsoft.com/office/powerpoint/2010/main" val="21699676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4217" y="669931"/>
            <a:ext cx="5861716" cy="3994536"/>
          </a:xfrm>
          <a:prstGeom prst="rect">
            <a:avLst/>
          </a:prstGeom>
        </p:spPr>
      </p:pic>
      <p:sp>
        <p:nvSpPr>
          <p:cNvPr id="12" name="Forme libre 11"/>
          <p:cNvSpPr/>
          <p:nvPr/>
        </p:nvSpPr>
        <p:spPr>
          <a:xfrm>
            <a:off x="0" y="0"/>
            <a:ext cx="9144000" cy="6872748"/>
          </a:xfrm>
          <a:custGeom>
            <a:avLst/>
            <a:gdLst>
              <a:gd name="connsiteX0" fmla="*/ 2300748 w 9144000"/>
              <a:gd name="connsiteY0" fmla="*/ 4984955 h 6990735"/>
              <a:gd name="connsiteX1" fmla="*/ 8495071 w 9144000"/>
              <a:gd name="connsiteY1" fmla="*/ 4984955 h 6990735"/>
              <a:gd name="connsiteX2" fmla="*/ 8504903 w 9144000"/>
              <a:gd name="connsiteY2" fmla="*/ 560439 h 6990735"/>
              <a:gd name="connsiteX3" fmla="*/ 2300748 w 9144000"/>
              <a:gd name="connsiteY3" fmla="*/ 550606 h 6990735"/>
              <a:gd name="connsiteX4" fmla="*/ 2340077 w 9144000"/>
              <a:gd name="connsiteY4" fmla="*/ 6980903 h 6990735"/>
              <a:gd name="connsiteX5" fmla="*/ 9144000 w 9144000"/>
              <a:gd name="connsiteY5" fmla="*/ 6990735 h 6990735"/>
              <a:gd name="connsiteX6" fmla="*/ 9144000 w 9144000"/>
              <a:gd name="connsiteY6" fmla="*/ 0 h 6990735"/>
              <a:gd name="connsiteX7" fmla="*/ 0 w 9144000"/>
              <a:gd name="connsiteY7" fmla="*/ 9832 h 6990735"/>
              <a:gd name="connsiteX8" fmla="*/ 0 w 9144000"/>
              <a:gd name="connsiteY8" fmla="*/ 6990735 h 6990735"/>
              <a:gd name="connsiteX9" fmla="*/ 2359742 w 9144000"/>
              <a:gd name="connsiteY9" fmla="*/ 6980903 h 69907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44000" h="6990735">
                <a:moveTo>
                  <a:pt x="2300748" y="4984955"/>
                </a:moveTo>
                <a:lnTo>
                  <a:pt x="8495071" y="4984955"/>
                </a:lnTo>
                <a:cubicBezTo>
                  <a:pt x="8498348" y="3510116"/>
                  <a:pt x="8501626" y="2035278"/>
                  <a:pt x="8504903" y="560439"/>
                </a:cubicBezTo>
                <a:lnTo>
                  <a:pt x="2300748" y="550606"/>
                </a:lnTo>
                <a:lnTo>
                  <a:pt x="2340077" y="6980903"/>
                </a:lnTo>
                <a:lnTo>
                  <a:pt x="9144000" y="6990735"/>
                </a:lnTo>
                <a:lnTo>
                  <a:pt x="9144000" y="0"/>
                </a:lnTo>
                <a:lnTo>
                  <a:pt x="0" y="9832"/>
                </a:lnTo>
                <a:lnTo>
                  <a:pt x="0" y="6990735"/>
                </a:lnTo>
                <a:lnTo>
                  <a:pt x="2359742" y="6980903"/>
                </a:lnTo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14" name="Image 13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4556" y="184349"/>
            <a:ext cx="6729573" cy="4926080"/>
          </a:xfrm>
          <a:prstGeom prst="frame">
            <a:avLst>
              <a:gd name="adj1" fmla="val 10414"/>
            </a:avLst>
          </a:prstGeom>
          <a:scene3d>
            <a:camera prst="orthographicFront"/>
            <a:lightRig rig="threePt" dir="t"/>
          </a:scene3d>
          <a:sp3d>
            <a:bevelT w="203200" h="203200" prst="convex"/>
          </a:sp3d>
        </p:spPr>
      </p:pic>
      <p:sp>
        <p:nvSpPr>
          <p:cNvPr id="6" name="Forme libre 5"/>
          <p:cNvSpPr/>
          <p:nvPr/>
        </p:nvSpPr>
        <p:spPr>
          <a:xfrm>
            <a:off x="-24899" y="3519023"/>
            <a:ext cx="3834582" cy="3347884"/>
          </a:xfrm>
          <a:custGeom>
            <a:avLst/>
            <a:gdLst>
              <a:gd name="connsiteX0" fmla="*/ 850838 w 7439237"/>
              <a:gd name="connsiteY0" fmla="*/ 1774425 h 6444747"/>
              <a:gd name="connsiteX1" fmla="*/ 1480103 w 7439237"/>
              <a:gd name="connsiteY1" fmla="*/ 978012 h 6444747"/>
              <a:gd name="connsiteX2" fmla="*/ 1430942 w 7439237"/>
              <a:gd name="connsiteY2" fmla="*/ 899354 h 6444747"/>
              <a:gd name="connsiteX3" fmla="*/ 1509600 w 7439237"/>
              <a:gd name="connsiteY3" fmla="*/ 860025 h 6444747"/>
              <a:gd name="connsiteX4" fmla="*/ 1863561 w 7439237"/>
              <a:gd name="connsiteY4" fmla="*/ 860025 h 6444747"/>
              <a:gd name="connsiteX5" fmla="*/ 2237187 w 7439237"/>
              <a:gd name="connsiteY5" fmla="*/ 732205 h 6444747"/>
              <a:gd name="connsiteX6" fmla="*/ 2433832 w 7439237"/>
              <a:gd name="connsiteY6" fmla="*/ 624051 h 6444747"/>
              <a:gd name="connsiteX7" fmla="*/ 2777961 w 7439237"/>
              <a:gd name="connsiteY7" fmla="*/ 663380 h 6444747"/>
              <a:gd name="connsiteX8" fmla="*/ 3210580 w 7439237"/>
              <a:gd name="connsiteY8" fmla="*/ 535560 h 6444747"/>
              <a:gd name="connsiteX9" fmla="*/ 3613703 w 7439237"/>
              <a:gd name="connsiteY9" fmla="*/ 378244 h 6444747"/>
              <a:gd name="connsiteX10" fmla="*/ 3780851 w 7439237"/>
              <a:gd name="connsiteY10" fmla="*/ 348747 h 6444747"/>
              <a:gd name="connsiteX11" fmla="*/ 3948000 w 7439237"/>
              <a:gd name="connsiteY11" fmla="*/ 565057 h 6444747"/>
              <a:gd name="connsiteX12" fmla="*/ 4341290 w 7439237"/>
              <a:gd name="connsiteY12" fmla="*/ 1046838 h 6444747"/>
              <a:gd name="connsiteX13" fmla="*/ 4488774 w 7439237"/>
              <a:gd name="connsiteY13" fmla="*/ 1243483 h 6444747"/>
              <a:gd name="connsiteX14" fmla="*/ 4842735 w 7439237"/>
              <a:gd name="connsiteY14" fmla="*/ 1282812 h 6444747"/>
              <a:gd name="connsiteX15" fmla="*/ 5344180 w 7439237"/>
              <a:gd name="connsiteY15" fmla="*/ 1312309 h 6444747"/>
              <a:gd name="connsiteX16" fmla="*/ 5816129 w 7439237"/>
              <a:gd name="connsiteY16" fmla="*/ 1272980 h 6444747"/>
              <a:gd name="connsiteX17" fmla="*/ 5894787 w 7439237"/>
              <a:gd name="connsiteY17" fmla="*/ 1263147 h 6444747"/>
              <a:gd name="connsiteX18" fmla="*/ 5963613 w 7439237"/>
              <a:gd name="connsiteY18" fmla="*/ 1312309 h 6444747"/>
              <a:gd name="connsiteX19" fmla="*/ 5904619 w 7439237"/>
              <a:gd name="connsiteY19" fmla="*/ 1341805 h 6444747"/>
              <a:gd name="connsiteX20" fmla="*/ 5894787 w 7439237"/>
              <a:gd name="connsiteY20" fmla="*/ 1381134 h 6444747"/>
              <a:gd name="connsiteX21" fmla="*/ 6435561 w 7439237"/>
              <a:gd name="connsiteY21" fmla="*/ 1931741 h 6444747"/>
              <a:gd name="connsiteX22" fmla="*/ 7251638 w 7439237"/>
              <a:gd name="connsiteY22" fmla="*/ 3042786 h 6444747"/>
              <a:gd name="connsiteX23" fmla="*/ 7389290 w 7439237"/>
              <a:gd name="connsiteY23" fmla="*/ 3229599 h 6444747"/>
              <a:gd name="connsiteX24" fmla="*/ 7369625 w 7439237"/>
              <a:gd name="connsiteY24" fmla="*/ 3249264 h 6444747"/>
              <a:gd name="connsiteX25" fmla="*/ 7261471 w 7439237"/>
              <a:gd name="connsiteY25" fmla="*/ 3327922 h 6444747"/>
              <a:gd name="connsiteX26" fmla="*/ 7251638 w 7439237"/>
              <a:gd name="connsiteY26" fmla="*/ 3426244 h 6444747"/>
              <a:gd name="connsiteX27" fmla="*/ 7271303 w 7439237"/>
              <a:gd name="connsiteY27" fmla="*/ 3544231 h 6444747"/>
              <a:gd name="connsiteX28" fmla="*/ 7300800 w 7439237"/>
              <a:gd name="connsiteY28" fmla="*/ 3672051 h 6444747"/>
              <a:gd name="connsiteX29" fmla="*/ 7310632 w 7439237"/>
              <a:gd name="connsiteY29" fmla="*/ 3809702 h 6444747"/>
              <a:gd name="connsiteX30" fmla="*/ 7379458 w 7439237"/>
              <a:gd name="connsiteY30" fmla="*/ 3908025 h 6444747"/>
              <a:gd name="connsiteX31" fmla="*/ 7310632 w 7439237"/>
              <a:gd name="connsiteY31" fmla="*/ 3967018 h 6444747"/>
              <a:gd name="connsiteX32" fmla="*/ 7389290 w 7439237"/>
              <a:gd name="connsiteY32" fmla="*/ 4055509 h 6444747"/>
              <a:gd name="connsiteX33" fmla="*/ 7281135 w 7439237"/>
              <a:gd name="connsiteY33" fmla="*/ 4134167 h 6444747"/>
              <a:gd name="connsiteX34" fmla="*/ 7330296 w 7439237"/>
              <a:gd name="connsiteY34" fmla="*/ 4212825 h 6444747"/>
              <a:gd name="connsiteX35" fmla="*/ 7369625 w 7439237"/>
              <a:gd name="connsiteY35" fmla="*/ 4350476 h 6444747"/>
              <a:gd name="connsiteX36" fmla="*/ 7290967 w 7439237"/>
              <a:gd name="connsiteY36" fmla="*/ 4419302 h 6444747"/>
              <a:gd name="connsiteX37" fmla="*/ 7290967 w 7439237"/>
              <a:gd name="connsiteY37" fmla="*/ 4497960 h 6444747"/>
              <a:gd name="connsiteX38" fmla="*/ 7349961 w 7439237"/>
              <a:gd name="connsiteY38" fmla="*/ 4527457 h 6444747"/>
              <a:gd name="connsiteX39" fmla="*/ 7349961 w 7439237"/>
              <a:gd name="connsiteY39" fmla="*/ 4586451 h 6444747"/>
              <a:gd name="connsiteX40" fmla="*/ 7428619 w 7439237"/>
              <a:gd name="connsiteY40" fmla="*/ 4635612 h 6444747"/>
              <a:gd name="connsiteX41" fmla="*/ 7438451 w 7439237"/>
              <a:gd name="connsiteY41" fmla="*/ 4930580 h 6444747"/>
              <a:gd name="connsiteX42" fmla="*/ 7428619 w 7439237"/>
              <a:gd name="connsiteY42" fmla="*/ 5903973 h 6444747"/>
              <a:gd name="connsiteX43" fmla="*/ 7428619 w 7439237"/>
              <a:gd name="connsiteY43" fmla="*/ 6228438 h 6444747"/>
              <a:gd name="connsiteX44" fmla="*/ 7428619 w 7439237"/>
              <a:gd name="connsiteY44" fmla="*/ 6434915 h 6444747"/>
              <a:gd name="connsiteX45" fmla="*/ 7428619 w 7439237"/>
              <a:gd name="connsiteY45" fmla="*/ 6434915 h 6444747"/>
              <a:gd name="connsiteX46" fmla="*/ 7399122 w 7439237"/>
              <a:gd name="connsiteY46" fmla="*/ 6425083 h 6444747"/>
              <a:gd name="connsiteX47" fmla="*/ 6248748 w 7439237"/>
              <a:gd name="connsiteY47" fmla="*/ 6434915 h 6444747"/>
              <a:gd name="connsiteX48" fmla="*/ 4252800 w 7439237"/>
              <a:gd name="connsiteY48" fmla="*/ 6434915 h 6444747"/>
              <a:gd name="connsiteX49" fmla="*/ 1607922 w 7439237"/>
              <a:gd name="connsiteY49" fmla="*/ 6444747 h 6444747"/>
              <a:gd name="connsiteX50" fmla="*/ 398555 w 7439237"/>
              <a:gd name="connsiteY50" fmla="*/ 6434915 h 6444747"/>
              <a:gd name="connsiteX51" fmla="*/ 24929 w 7439237"/>
              <a:gd name="connsiteY51" fmla="*/ 6434915 h 6444747"/>
              <a:gd name="connsiteX52" fmla="*/ 34761 w 7439237"/>
              <a:gd name="connsiteY52" fmla="*/ 6415251 h 6444747"/>
              <a:gd name="connsiteX53" fmla="*/ 34761 w 7439237"/>
              <a:gd name="connsiteY53" fmla="*/ 6198941 h 6444747"/>
              <a:gd name="connsiteX54" fmla="*/ 74090 w 7439237"/>
              <a:gd name="connsiteY54" fmla="*/ 4783096 h 6444747"/>
              <a:gd name="connsiteX55" fmla="*/ 133084 w 7439237"/>
              <a:gd name="connsiteY55" fmla="*/ 4684773 h 6444747"/>
              <a:gd name="connsiteX56" fmla="*/ 54425 w 7439237"/>
              <a:gd name="connsiteY56" fmla="*/ 4537289 h 6444747"/>
              <a:gd name="connsiteX57" fmla="*/ 162580 w 7439237"/>
              <a:gd name="connsiteY57" fmla="*/ 4468464 h 6444747"/>
              <a:gd name="connsiteX58" fmla="*/ 192077 w 7439237"/>
              <a:gd name="connsiteY58" fmla="*/ 4291483 h 6444747"/>
              <a:gd name="connsiteX59" fmla="*/ 64258 w 7439237"/>
              <a:gd name="connsiteY59" fmla="*/ 4193160 h 6444747"/>
              <a:gd name="connsiteX60" fmla="*/ 133084 w 7439237"/>
              <a:gd name="connsiteY60" fmla="*/ 4045676 h 6444747"/>
              <a:gd name="connsiteX61" fmla="*/ 83922 w 7439237"/>
              <a:gd name="connsiteY61" fmla="*/ 3858864 h 6444747"/>
              <a:gd name="connsiteX62" fmla="*/ 133084 w 7439237"/>
              <a:gd name="connsiteY62" fmla="*/ 3780205 h 6444747"/>
              <a:gd name="connsiteX63" fmla="*/ 64258 w 7439237"/>
              <a:gd name="connsiteY63" fmla="*/ 3613057 h 6444747"/>
              <a:gd name="connsiteX64" fmla="*/ 142916 w 7439237"/>
              <a:gd name="connsiteY64" fmla="*/ 3504902 h 6444747"/>
              <a:gd name="connsiteX65" fmla="*/ 34761 w 7439237"/>
              <a:gd name="connsiteY65" fmla="*/ 3426244 h 6444747"/>
              <a:gd name="connsiteX66" fmla="*/ 15096 w 7439237"/>
              <a:gd name="connsiteY66" fmla="*/ 3219767 h 6444747"/>
              <a:gd name="connsiteX67" fmla="*/ 15096 w 7439237"/>
              <a:gd name="connsiteY67" fmla="*/ 2148051 h 6444747"/>
              <a:gd name="connsiteX68" fmla="*/ 24929 w 7439237"/>
              <a:gd name="connsiteY68" fmla="*/ 938683 h 6444747"/>
              <a:gd name="connsiteX69" fmla="*/ 24929 w 7439237"/>
              <a:gd name="connsiteY69" fmla="*/ 624051 h 6444747"/>
              <a:gd name="connsiteX70" fmla="*/ 34761 w 7439237"/>
              <a:gd name="connsiteY70" fmla="*/ 388076 h 6444747"/>
              <a:gd name="connsiteX71" fmla="*/ 201909 w 7439237"/>
              <a:gd name="connsiteY71" fmla="*/ 112773 h 6444747"/>
              <a:gd name="connsiteX72" fmla="*/ 496877 w 7439237"/>
              <a:gd name="connsiteY72" fmla="*/ 14451 h 6444747"/>
              <a:gd name="connsiteX73" fmla="*/ 732851 w 7439237"/>
              <a:gd name="connsiteY73" fmla="*/ 14451 h 6444747"/>
              <a:gd name="connsiteX74" fmla="*/ 742684 w 7439237"/>
              <a:gd name="connsiteY74" fmla="*/ 24283 h 6444747"/>
              <a:gd name="connsiteX75" fmla="*/ 782013 w 7439237"/>
              <a:gd name="connsiteY75" fmla="*/ 309418 h 6444747"/>
              <a:gd name="connsiteX76" fmla="*/ 801677 w 7439237"/>
              <a:gd name="connsiteY76" fmla="*/ 555225 h 6444747"/>
              <a:gd name="connsiteX77" fmla="*/ 811509 w 7439237"/>
              <a:gd name="connsiteY77" fmla="*/ 771534 h 6444747"/>
              <a:gd name="connsiteX78" fmla="*/ 811509 w 7439237"/>
              <a:gd name="connsiteY78" fmla="*/ 1253315 h 6444747"/>
              <a:gd name="connsiteX79" fmla="*/ 850838 w 7439237"/>
              <a:gd name="connsiteY79" fmla="*/ 1774425 h 6444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7439237" h="6444747">
                <a:moveTo>
                  <a:pt x="850838" y="1774425"/>
                </a:moveTo>
                <a:cubicBezTo>
                  <a:pt x="962270" y="1728541"/>
                  <a:pt x="1383419" y="1123857"/>
                  <a:pt x="1480103" y="978012"/>
                </a:cubicBezTo>
                <a:cubicBezTo>
                  <a:pt x="1576787" y="832167"/>
                  <a:pt x="1426026" y="919018"/>
                  <a:pt x="1430942" y="899354"/>
                </a:cubicBezTo>
                <a:cubicBezTo>
                  <a:pt x="1435858" y="879690"/>
                  <a:pt x="1437497" y="866580"/>
                  <a:pt x="1509600" y="860025"/>
                </a:cubicBezTo>
                <a:cubicBezTo>
                  <a:pt x="1581703" y="853470"/>
                  <a:pt x="1742296" y="881328"/>
                  <a:pt x="1863561" y="860025"/>
                </a:cubicBezTo>
                <a:cubicBezTo>
                  <a:pt x="1984826" y="838722"/>
                  <a:pt x="2142142" y="771534"/>
                  <a:pt x="2237187" y="732205"/>
                </a:cubicBezTo>
                <a:cubicBezTo>
                  <a:pt x="2332232" y="692876"/>
                  <a:pt x="2343703" y="635522"/>
                  <a:pt x="2433832" y="624051"/>
                </a:cubicBezTo>
                <a:cubicBezTo>
                  <a:pt x="2523961" y="612580"/>
                  <a:pt x="2648503" y="678128"/>
                  <a:pt x="2777961" y="663380"/>
                </a:cubicBezTo>
                <a:cubicBezTo>
                  <a:pt x="2907419" y="648631"/>
                  <a:pt x="3071290" y="583083"/>
                  <a:pt x="3210580" y="535560"/>
                </a:cubicBezTo>
                <a:cubicBezTo>
                  <a:pt x="3349870" y="488037"/>
                  <a:pt x="3518658" y="409379"/>
                  <a:pt x="3613703" y="378244"/>
                </a:cubicBezTo>
                <a:cubicBezTo>
                  <a:pt x="3708748" y="347108"/>
                  <a:pt x="3725135" y="317612"/>
                  <a:pt x="3780851" y="348747"/>
                </a:cubicBezTo>
                <a:cubicBezTo>
                  <a:pt x="3836567" y="379882"/>
                  <a:pt x="3854594" y="448709"/>
                  <a:pt x="3948000" y="565057"/>
                </a:cubicBezTo>
                <a:cubicBezTo>
                  <a:pt x="4041406" y="681405"/>
                  <a:pt x="4251161" y="933767"/>
                  <a:pt x="4341290" y="1046838"/>
                </a:cubicBezTo>
                <a:cubicBezTo>
                  <a:pt x="4431419" y="1159909"/>
                  <a:pt x="4405200" y="1204154"/>
                  <a:pt x="4488774" y="1243483"/>
                </a:cubicBezTo>
                <a:cubicBezTo>
                  <a:pt x="4572348" y="1282812"/>
                  <a:pt x="4700167" y="1271341"/>
                  <a:pt x="4842735" y="1282812"/>
                </a:cubicBezTo>
                <a:cubicBezTo>
                  <a:pt x="4985303" y="1294283"/>
                  <a:pt x="5181948" y="1313948"/>
                  <a:pt x="5344180" y="1312309"/>
                </a:cubicBezTo>
                <a:cubicBezTo>
                  <a:pt x="5506412" y="1310670"/>
                  <a:pt x="5724361" y="1281174"/>
                  <a:pt x="5816129" y="1272980"/>
                </a:cubicBezTo>
                <a:cubicBezTo>
                  <a:pt x="5907897" y="1264786"/>
                  <a:pt x="5870206" y="1256592"/>
                  <a:pt x="5894787" y="1263147"/>
                </a:cubicBezTo>
                <a:cubicBezTo>
                  <a:pt x="5919368" y="1269702"/>
                  <a:pt x="5961974" y="1299199"/>
                  <a:pt x="5963613" y="1312309"/>
                </a:cubicBezTo>
                <a:cubicBezTo>
                  <a:pt x="5965252" y="1325419"/>
                  <a:pt x="5916090" y="1330334"/>
                  <a:pt x="5904619" y="1341805"/>
                </a:cubicBezTo>
                <a:cubicBezTo>
                  <a:pt x="5893148" y="1353276"/>
                  <a:pt x="5806297" y="1282811"/>
                  <a:pt x="5894787" y="1381134"/>
                </a:cubicBezTo>
                <a:cubicBezTo>
                  <a:pt x="5983277" y="1479457"/>
                  <a:pt x="6209419" y="1654799"/>
                  <a:pt x="6435561" y="1931741"/>
                </a:cubicBezTo>
                <a:cubicBezTo>
                  <a:pt x="6661703" y="2208683"/>
                  <a:pt x="7251638" y="3042786"/>
                  <a:pt x="7251638" y="3042786"/>
                </a:cubicBezTo>
                <a:cubicBezTo>
                  <a:pt x="7410593" y="3259096"/>
                  <a:pt x="7369626" y="3195186"/>
                  <a:pt x="7389290" y="3229599"/>
                </a:cubicBezTo>
                <a:cubicBezTo>
                  <a:pt x="7408954" y="3264012"/>
                  <a:pt x="7390928" y="3232877"/>
                  <a:pt x="7369625" y="3249264"/>
                </a:cubicBezTo>
                <a:cubicBezTo>
                  <a:pt x="7348322" y="3265651"/>
                  <a:pt x="7281136" y="3298425"/>
                  <a:pt x="7261471" y="3327922"/>
                </a:cubicBezTo>
                <a:cubicBezTo>
                  <a:pt x="7241807" y="3357419"/>
                  <a:pt x="7249999" y="3390193"/>
                  <a:pt x="7251638" y="3426244"/>
                </a:cubicBezTo>
                <a:cubicBezTo>
                  <a:pt x="7253277" y="3462295"/>
                  <a:pt x="7263109" y="3503263"/>
                  <a:pt x="7271303" y="3544231"/>
                </a:cubicBezTo>
                <a:cubicBezTo>
                  <a:pt x="7279497" y="3585199"/>
                  <a:pt x="7294245" y="3627806"/>
                  <a:pt x="7300800" y="3672051"/>
                </a:cubicBezTo>
                <a:cubicBezTo>
                  <a:pt x="7307355" y="3716296"/>
                  <a:pt x="7297522" y="3770373"/>
                  <a:pt x="7310632" y="3809702"/>
                </a:cubicBezTo>
                <a:cubicBezTo>
                  <a:pt x="7323742" y="3849031"/>
                  <a:pt x="7379458" y="3881806"/>
                  <a:pt x="7379458" y="3908025"/>
                </a:cubicBezTo>
                <a:cubicBezTo>
                  <a:pt x="7379458" y="3934244"/>
                  <a:pt x="7308993" y="3942437"/>
                  <a:pt x="7310632" y="3967018"/>
                </a:cubicBezTo>
                <a:cubicBezTo>
                  <a:pt x="7312271" y="3991599"/>
                  <a:pt x="7394206" y="4027651"/>
                  <a:pt x="7389290" y="4055509"/>
                </a:cubicBezTo>
                <a:cubicBezTo>
                  <a:pt x="7384374" y="4083367"/>
                  <a:pt x="7290967" y="4107948"/>
                  <a:pt x="7281135" y="4134167"/>
                </a:cubicBezTo>
                <a:cubicBezTo>
                  <a:pt x="7271303" y="4160386"/>
                  <a:pt x="7315548" y="4176774"/>
                  <a:pt x="7330296" y="4212825"/>
                </a:cubicBezTo>
                <a:cubicBezTo>
                  <a:pt x="7345044" y="4248876"/>
                  <a:pt x="7376180" y="4316063"/>
                  <a:pt x="7369625" y="4350476"/>
                </a:cubicBezTo>
                <a:cubicBezTo>
                  <a:pt x="7363070" y="4384889"/>
                  <a:pt x="7304077" y="4394721"/>
                  <a:pt x="7290967" y="4419302"/>
                </a:cubicBezTo>
                <a:cubicBezTo>
                  <a:pt x="7277857" y="4443883"/>
                  <a:pt x="7281135" y="4479934"/>
                  <a:pt x="7290967" y="4497960"/>
                </a:cubicBezTo>
                <a:cubicBezTo>
                  <a:pt x="7300799" y="4515986"/>
                  <a:pt x="7340129" y="4512709"/>
                  <a:pt x="7349961" y="4527457"/>
                </a:cubicBezTo>
                <a:cubicBezTo>
                  <a:pt x="7359793" y="4542205"/>
                  <a:pt x="7336851" y="4568425"/>
                  <a:pt x="7349961" y="4586451"/>
                </a:cubicBezTo>
                <a:cubicBezTo>
                  <a:pt x="7363071" y="4604477"/>
                  <a:pt x="7413871" y="4578257"/>
                  <a:pt x="7428619" y="4635612"/>
                </a:cubicBezTo>
                <a:cubicBezTo>
                  <a:pt x="7443367" y="4692967"/>
                  <a:pt x="7438451" y="4719187"/>
                  <a:pt x="7438451" y="4930580"/>
                </a:cubicBezTo>
                <a:cubicBezTo>
                  <a:pt x="7438451" y="5141973"/>
                  <a:pt x="7430258" y="5687663"/>
                  <a:pt x="7428619" y="5903973"/>
                </a:cubicBezTo>
                <a:cubicBezTo>
                  <a:pt x="7426980" y="6120283"/>
                  <a:pt x="7428619" y="6228438"/>
                  <a:pt x="7428619" y="6228438"/>
                </a:cubicBezTo>
                <a:lnTo>
                  <a:pt x="7428619" y="6434915"/>
                </a:lnTo>
                <a:lnTo>
                  <a:pt x="7428619" y="6434915"/>
                </a:lnTo>
                <a:lnTo>
                  <a:pt x="7399122" y="6425083"/>
                </a:lnTo>
                <a:lnTo>
                  <a:pt x="6248748" y="6434915"/>
                </a:lnTo>
                <a:lnTo>
                  <a:pt x="4252800" y="6434915"/>
                </a:lnTo>
                <a:lnTo>
                  <a:pt x="1607922" y="6444747"/>
                </a:lnTo>
                <a:lnTo>
                  <a:pt x="398555" y="6434915"/>
                </a:lnTo>
                <a:cubicBezTo>
                  <a:pt x="134723" y="6433276"/>
                  <a:pt x="85561" y="6438192"/>
                  <a:pt x="24929" y="6434915"/>
                </a:cubicBezTo>
                <a:cubicBezTo>
                  <a:pt x="-35703" y="6431638"/>
                  <a:pt x="33122" y="6454580"/>
                  <a:pt x="34761" y="6415251"/>
                </a:cubicBezTo>
                <a:cubicBezTo>
                  <a:pt x="36400" y="6375922"/>
                  <a:pt x="28206" y="6470967"/>
                  <a:pt x="34761" y="6198941"/>
                </a:cubicBezTo>
                <a:cubicBezTo>
                  <a:pt x="41316" y="5926915"/>
                  <a:pt x="57703" y="5035457"/>
                  <a:pt x="74090" y="4783096"/>
                </a:cubicBezTo>
                <a:cubicBezTo>
                  <a:pt x="90477" y="4530735"/>
                  <a:pt x="136361" y="4725741"/>
                  <a:pt x="133084" y="4684773"/>
                </a:cubicBezTo>
                <a:cubicBezTo>
                  <a:pt x="129806" y="4643805"/>
                  <a:pt x="49509" y="4573340"/>
                  <a:pt x="54425" y="4537289"/>
                </a:cubicBezTo>
                <a:cubicBezTo>
                  <a:pt x="59341" y="4501238"/>
                  <a:pt x="139638" y="4509432"/>
                  <a:pt x="162580" y="4468464"/>
                </a:cubicBezTo>
                <a:cubicBezTo>
                  <a:pt x="185522" y="4427496"/>
                  <a:pt x="208464" y="4337367"/>
                  <a:pt x="192077" y="4291483"/>
                </a:cubicBezTo>
                <a:cubicBezTo>
                  <a:pt x="175690" y="4245599"/>
                  <a:pt x="74090" y="4234128"/>
                  <a:pt x="64258" y="4193160"/>
                </a:cubicBezTo>
                <a:cubicBezTo>
                  <a:pt x="54426" y="4152192"/>
                  <a:pt x="129807" y="4101392"/>
                  <a:pt x="133084" y="4045676"/>
                </a:cubicBezTo>
                <a:cubicBezTo>
                  <a:pt x="136361" y="3989960"/>
                  <a:pt x="83922" y="3903109"/>
                  <a:pt x="83922" y="3858864"/>
                </a:cubicBezTo>
                <a:cubicBezTo>
                  <a:pt x="83922" y="3814619"/>
                  <a:pt x="136361" y="3821173"/>
                  <a:pt x="133084" y="3780205"/>
                </a:cubicBezTo>
                <a:cubicBezTo>
                  <a:pt x="129807" y="3739237"/>
                  <a:pt x="62619" y="3658941"/>
                  <a:pt x="64258" y="3613057"/>
                </a:cubicBezTo>
                <a:cubicBezTo>
                  <a:pt x="65897" y="3567173"/>
                  <a:pt x="147832" y="3536038"/>
                  <a:pt x="142916" y="3504902"/>
                </a:cubicBezTo>
                <a:cubicBezTo>
                  <a:pt x="138000" y="3473767"/>
                  <a:pt x="56064" y="3473767"/>
                  <a:pt x="34761" y="3426244"/>
                </a:cubicBezTo>
                <a:cubicBezTo>
                  <a:pt x="13458" y="3378722"/>
                  <a:pt x="18373" y="3432799"/>
                  <a:pt x="15096" y="3219767"/>
                </a:cubicBezTo>
                <a:cubicBezTo>
                  <a:pt x="11819" y="3006735"/>
                  <a:pt x="13457" y="2528232"/>
                  <a:pt x="15096" y="2148051"/>
                </a:cubicBezTo>
                <a:cubicBezTo>
                  <a:pt x="16735" y="1767870"/>
                  <a:pt x="23290" y="1192683"/>
                  <a:pt x="24929" y="938683"/>
                </a:cubicBezTo>
                <a:cubicBezTo>
                  <a:pt x="26568" y="684683"/>
                  <a:pt x="23290" y="715819"/>
                  <a:pt x="24929" y="624051"/>
                </a:cubicBezTo>
                <a:cubicBezTo>
                  <a:pt x="26568" y="532283"/>
                  <a:pt x="5264" y="473289"/>
                  <a:pt x="34761" y="388076"/>
                </a:cubicBezTo>
                <a:cubicBezTo>
                  <a:pt x="64258" y="302863"/>
                  <a:pt x="124890" y="175044"/>
                  <a:pt x="201909" y="112773"/>
                </a:cubicBezTo>
                <a:cubicBezTo>
                  <a:pt x="278928" y="50502"/>
                  <a:pt x="408387" y="30838"/>
                  <a:pt x="496877" y="14451"/>
                </a:cubicBezTo>
                <a:cubicBezTo>
                  <a:pt x="585367" y="-1936"/>
                  <a:pt x="691883" y="12812"/>
                  <a:pt x="732851" y="14451"/>
                </a:cubicBezTo>
                <a:cubicBezTo>
                  <a:pt x="773819" y="16090"/>
                  <a:pt x="734490" y="-24878"/>
                  <a:pt x="742684" y="24283"/>
                </a:cubicBezTo>
                <a:cubicBezTo>
                  <a:pt x="750878" y="73444"/>
                  <a:pt x="772181" y="220928"/>
                  <a:pt x="782013" y="309418"/>
                </a:cubicBezTo>
                <a:cubicBezTo>
                  <a:pt x="791845" y="397908"/>
                  <a:pt x="796761" y="478206"/>
                  <a:pt x="801677" y="555225"/>
                </a:cubicBezTo>
                <a:cubicBezTo>
                  <a:pt x="806593" y="632244"/>
                  <a:pt x="809870" y="655186"/>
                  <a:pt x="811509" y="771534"/>
                </a:cubicBezTo>
                <a:cubicBezTo>
                  <a:pt x="813148" y="887882"/>
                  <a:pt x="801677" y="1084528"/>
                  <a:pt x="811509" y="1253315"/>
                </a:cubicBezTo>
                <a:cubicBezTo>
                  <a:pt x="821341" y="1422102"/>
                  <a:pt x="739406" y="1820309"/>
                  <a:pt x="850838" y="1774425"/>
                </a:cubicBezTo>
                <a:close/>
              </a:path>
            </a:pathLst>
          </a:cu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6689" y="4256438"/>
            <a:ext cx="2173855" cy="2416984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4744" y="5116270"/>
            <a:ext cx="4117643" cy="1946355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6766" y="6194893"/>
            <a:ext cx="1590776" cy="681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1733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87" y="544530"/>
            <a:ext cx="5817731" cy="4212405"/>
          </a:xfrm>
          <a:prstGeom prst="rect">
            <a:avLst/>
          </a:prstGeom>
        </p:spPr>
      </p:pic>
      <p:sp>
        <p:nvSpPr>
          <p:cNvPr id="12" name="Forme libre 11"/>
          <p:cNvSpPr/>
          <p:nvPr/>
        </p:nvSpPr>
        <p:spPr>
          <a:xfrm>
            <a:off x="0" y="0"/>
            <a:ext cx="9144000" cy="6872748"/>
          </a:xfrm>
          <a:custGeom>
            <a:avLst/>
            <a:gdLst>
              <a:gd name="connsiteX0" fmla="*/ 2300748 w 9144000"/>
              <a:gd name="connsiteY0" fmla="*/ 4984955 h 6990735"/>
              <a:gd name="connsiteX1" fmla="*/ 8495071 w 9144000"/>
              <a:gd name="connsiteY1" fmla="*/ 4984955 h 6990735"/>
              <a:gd name="connsiteX2" fmla="*/ 8504903 w 9144000"/>
              <a:gd name="connsiteY2" fmla="*/ 560439 h 6990735"/>
              <a:gd name="connsiteX3" fmla="*/ 2300748 w 9144000"/>
              <a:gd name="connsiteY3" fmla="*/ 550606 h 6990735"/>
              <a:gd name="connsiteX4" fmla="*/ 2340077 w 9144000"/>
              <a:gd name="connsiteY4" fmla="*/ 6980903 h 6990735"/>
              <a:gd name="connsiteX5" fmla="*/ 9144000 w 9144000"/>
              <a:gd name="connsiteY5" fmla="*/ 6990735 h 6990735"/>
              <a:gd name="connsiteX6" fmla="*/ 9144000 w 9144000"/>
              <a:gd name="connsiteY6" fmla="*/ 0 h 6990735"/>
              <a:gd name="connsiteX7" fmla="*/ 0 w 9144000"/>
              <a:gd name="connsiteY7" fmla="*/ 9832 h 6990735"/>
              <a:gd name="connsiteX8" fmla="*/ 0 w 9144000"/>
              <a:gd name="connsiteY8" fmla="*/ 6990735 h 6990735"/>
              <a:gd name="connsiteX9" fmla="*/ 2359742 w 9144000"/>
              <a:gd name="connsiteY9" fmla="*/ 6980903 h 69907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44000" h="6990735">
                <a:moveTo>
                  <a:pt x="2300748" y="4984955"/>
                </a:moveTo>
                <a:lnTo>
                  <a:pt x="8495071" y="4984955"/>
                </a:lnTo>
                <a:cubicBezTo>
                  <a:pt x="8498348" y="3510116"/>
                  <a:pt x="8501626" y="2035278"/>
                  <a:pt x="8504903" y="560439"/>
                </a:cubicBezTo>
                <a:lnTo>
                  <a:pt x="2300748" y="550606"/>
                </a:lnTo>
                <a:lnTo>
                  <a:pt x="2340077" y="6980903"/>
                </a:lnTo>
                <a:lnTo>
                  <a:pt x="9144000" y="6990735"/>
                </a:lnTo>
                <a:lnTo>
                  <a:pt x="9144000" y="0"/>
                </a:lnTo>
                <a:lnTo>
                  <a:pt x="0" y="9832"/>
                </a:lnTo>
                <a:lnTo>
                  <a:pt x="0" y="6990735"/>
                </a:lnTo>
                <a:lnTo>
                  <a:pt x="2359742" y="6980903"/>
                </a:lnTo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14" name="Image 13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4556" y="184349"/>
            <a:ext cx="6729573" cy="4926080"/>
          </a:xfrm>
          <a:prstGeom prst="frame">
            <a:avLst>
              <a:gd name="adj1" fmla="val 10414"/>
            </a:avLst>
          </a:prstGeom>
          <a:scene3d>
            <a:camera prst="orthographicFront"/>
            <a:lightRig rig="threePt" dir="t"/>
          </a:scene3d>
          <a:sp3d>
            <a:bevelT w="203200" h="203200" prst="convex"/>
          </a:sp3d>
        </p:spPr>
      </p:pic>
      <p:sp>
        <p:nvSpPr>
          <p:cNvPr id="6" name="Forme libre 5"/>
          <p:cNvSpPr/>
          <p:nvPr/>
        </p:nvSpPr>
        <p:spPr>
          <a:xfrm>
            <a:off x="-24899" y="3519023"/>
            <a:ext cx="3834582" cy="3347884"/>
          </a:xfrm>
          <a:custGeom>
            <a:avLst/>
            <a:gdLst>
              <a:gd name="connsiteX0" fmla="*/ 850838 w 7439237"/>
              <a:gd name="connsiteY0" fmla="*/ 1774425 h 6444747"/>
              <a:gd name="connsiteX1" fmla="*/ 1480103 w 7439237"/>
              <a:gd name="connsiteY1" fmla="*/ 978012 h 6444747"/>
              <a:gd name="connsiteX2" fmla="*/ 1430942 w 7439237"/>
              <a:gd name="connsiteY2" fmla="*/ 899354 h 6444747"/>
              <a:gd name="connsiteX3" fmla="*/ 1509600 w 7439237"/>
              <a:gd name="connsiteY3" fmla="*/ 860025 h 6444747"/>
              <a:gd name="connsiteX4" fmla="*/ 1863561 w 7439237"/>
              <a:gd name="connsiteY4" fmla="*/ 860025 h 6444747"/>
              <a:gd name="connsiteX5" fmla="*/ 2237187 w 7439237"/>
              <a:gd name="connsiteY5" fmla="*/ 732205 h 6444747"/>
              <a:gd name="connsiteX6" fmla="*/ 2433832 w 7439237"/>
              <a:gd name="connsiteY6" fmla="*/ 624051 h 6444747"/>
              <a:gd name="connsiteX7" fmla="*/ 2777961 w 7439237"/>
              <a:gd name="connsiteY7" fmla="*/ 663380 h 6444747"/>
              <a:gd name="connsiteX8" fmla="*/ 3210580 w 7439237"/>
              <a:gd name="connsiteY8" fmla="*/ 535560 h 6444747"/>
              <a:gd name="connsiteX9" fmla="*/ 3613703 w 7439237"/>
              <a:gd name="connsiteY9" fmla="*/ 378244 h 6444747"/>
              <a:gd name="connsiteX10" fmla="*/ 3780851 w 7439237"/>
              <a:gd name="connsiteY10" fmla="*/ 348747 h 6444747"/>
              <a:gd name="connsiteX11" fmla="*/ 3948000 w 7439237"/>
              <a:gd name="connsiteY11" fmla="*/ 565057 h 6444747"/>
              <a:gd name="connsiteX12" fmla="*/ 4341290 w 7439237"/>
              <a:gd name="connsiteY12" fmla="*/ 1046838 h 6444747"/>
              <a:gd name="connsiteX13" fmla="*/ 4488774 w 7439237"/>
              <a:gd name="connsiteY13" fmla="*/ 1243483 h 6444747"/>
              <a:gd name="connsiteX14" fmla="*/ 4842735 w 7439237"/>
              <a:gd name="connsiteY14" fmla="*/ 1282812 h 6444747"/>
              <a:gd name="connsiteX15" fmla="*/ 5344180 w 7439237"/>
              <a:gd name="connsiteY15" fmla="*/ 1312309 h 6444747"/>
              <a:gd name="connsiteX16" fmla="*/ 5816129 w 7439237"/>
              <a:gd name="connsiteY16" fmla="*/ 1272980 h 6444747"/>
              <a:gd name="connsiteX17" fmla="*/ 5894787 w 7439237"/>
              <a:gd name="connsiteY17" fmla="*/ 1263147 h 6444747"/>
              <a:gd name="connsiteX18" fmla="*/ 5963613 w 7439237"/>
              <a:gd name="connsiteY18" fmla="*/ 1312309 h 6444747"/>
              <a:gd name="connsiteX19" fmla="*/ 5904619 w 7439237"/>
              <a:gd name="connsiteY19" fmla="*/ 1341805 h 6444747"/>
              <a:gd name="connsiteX20" fmla="*/ 5894787 w 7439237"/>
              <a:gd name="connsiteY20" fmla="*/ 1381134 h 6444747"/>
              <a:gd name="connsiteX21" fmla="*/ 6435561 w 7439237"/>
              <a:gd name="connsiteY21" fmla="*/ 1931741 h 6444747"/>
              <a:gd name="connsiteX22" fmla="*/ 7251638 w 7439237"/>
              <a:gd name="connsiteY22" fmla="*/ 3042786 h 6444747"/>
              <a:gd name="connsiteX23" fmla="*/ 7389290 w 7439237"/>
              <a:gd name="connsiteY23" fmla="*/ 3229599 h 6444747"/>
              <a:gd name="connsiteX24" fmla="*/ 7369625 w 7439237"/>
              <a:gd name="connsiteY24" fmla="*/ 3249264 h 6444747"/>
              <a:gd name="connsiteX25" fmla="*/ 7261471 w 7439237"/>
              <a:gd name="connsiteY25" fmla="*/ 3327922 h 6444747"/>
              <a:gd name="connsiteX26" fmla="*/ 7251638 w 7439237"/>
              <a:gd name="connsiteY26" fmla="*/ 3426244 h 6444747"/>
              <a:gd name="connsiteX27" fmla="*/ 7271303 w 7439237"/>
              <a:gd name="connsiteY27" fmla="*/ 3544231 h 6444747"/>
              <a:gd name="connsiteX28" fmla="*/ 7300800 w 7439237"/>
              <a:gd name="connsiteY28" fmla="*/ 3672051 h 6444747"/>
              <a:gd name="connsiteX29" fmla="*/ 7310632 w 7439237"/>
              <a:gd name="connsiteY29" fmla="*/ 3809702 h 6444747"/>
              <a:gd name="connsiteX30" fmla="*/ 7379458 w 7439237"/>
              <a:gd name="connsiteY30" fmla="*/ 3908025 h 6444747"/>
              <a:gd name="connsiteX31" fmla="*/ 7310632 w 7439237"/>
              <a:gd name="connsiteY31" fmla="*/ 3967018 h 6444747"/>
              <a:gd name="connsiteX32" fmla="*/ 7389290 w 7439237"/>
              <a:gd name="connsiteY32" fmla="*/ 4055509 h 6444747"/>
              <a:gd name="connsiteX33" fmla="*/ 7281135 w 7439237"/>
              <a:gd name="connsiteY33" fmla="*/ 4134167 h 6444747"/>
              <a:gd name="connsiteX34" fmla="*/ 7330296 w 7439237"/>
              <a:gd name="connsiteY34" fmla="*/ 4212825 h 6444747"/>
              <a:gd name="connsiteX35" fmla="*/ 7369625 w 7439237"/>
              <a:gd name="connsiteY35" fmla="*/ 4350476 h 6444747"/>
              <a:gd name="connsiteX36" fmla="*/ 7290967 w 7439237"/>
              <a:gd name="connsiteY36" fmla="*/ 4419302 h 6444747"/>
              <a:gd name="connsiteX37" fmla="*/ 7290967 w 7439237"/>
              <a:gd name="connsiteY37" fmla="*/ 4497960 h 6444747"/>
              <a:gd name="connsiteX38" fmla="*/ 7349961 w 7439237"/>
              <a:gd name="connsiteY38" fmla="*/ 4527457 h 6444747"/>
              <a:gd name="connsiteX39" fmla="*/ 7349961 w 7439237"/>
              <a:gd name="connsiteY39" fmla="*/ 4586451 h 6444747"/>
              <a:gd name="connsiteX40" fmla="*/ 7428619 w 7439237"/>
              <a:gd name="connsiteY40" fmla="*/ 4635612 h 6444747"/>
              <a:gd name="connsiteX41" fmla="*/ 7438451 w 7439237"/>
              <a:gd name="connsiteY41" fmla="*/ 4930580 h 6444747"/>
              <a:gd name="connsiteX42" fmla="*/ 7428619 w 7439237"/>
              <a:gd name="connsiteY42" fmla="*/ 5903973 h 6444747"/>
              <a:gd name="connsiteX43" fmla="*/ 7428619 w 7439237"/>
              <a:gd name="connsiteY43" fmla="*/ 6228438 h 6444747"/>
              <a:gd name="connsiteX44" fmla="*/ 7428619 w 7439237"/>
              <a:gd name="connsiteY44" fmla="*/ 6434915 h 6444747"/>
              <a:gd name="connsiteX45" fmla="*/ 7428619 w 7439237"/>
              <a:gd name="connsiteY45" fmla="*/ 6434915 h 6444747"/>
              <a:gd name="connsiteX46" fmla="*/ 7399122 w 7439237"/>
              <a:gd name="connsiteY46" fmla="*/ 6425083 h 6444747"/>
              <a:gd name="connsiteX47" fmla="*/ 6248748 w 7439237"/>
              <a:gd name="connsiteY47" fmla="*/ 6434915 h 6444747"/>
              <a:gd name="connsiteX48" fmla="*/ 4252800 w 7439237"/>
              <a:gd name="connsiteY48" fmla="*/ 6434915 h 6444747"/>
              <a:gd name="connsiteX49" fmla="*/ 1607922 w 7439237"/>
              <a:gd name="connsiteY49" fmla="*/ 6444747 h 6444747"/>
              <a:gd name="connsiteX50" fmla="*/ 398555 w 7439237"/>
              <a:gd name="connsiteY50" fmla="*/ 6434915 h 6444747"/>
              <a:gd name="connsiteX51" fmla="*/ 24929 w 7439237"/>
              <a:gd name="connsiteY51" fmla="*/ 6434915 h 6444747"/>
              <a:gd name="connsiteX52" fmla="*/ 34761 w 7439237"/>
              <a:gd name="connsiteY52" fmla="*/ 6415251 h 6444747"/>
              <a:gd name="connsiteX53" fmla="*/ 34761 w 7439237"/>
              <a:gd name="connsiteY53" fmla="*/ 6198941 h 6444747"/>
              <a:gd name="connsiteX54" fmla="*/ 74090 w 7439237"/>
              <a:gd name="connsiteY54" fmla="*/ 4783096 h 6444747"/>
              <a:gd name="connsiteX55" fmla="*/ 133084 w 7439237"/>
              <a:gd name="connsiteY55" fmla="*/ 4684773 h 6444747"/>
              <a:gd name="connsiteX56" fmla="*/ 54425 w 7439237"/>
              <a:gd name="connsiteY56" fmla="*/ 4537289 h 6444747"/>
              <a:gd name="connsiteX57" fmla="*/ 162580 w 7439237"/>
              <a:gd name="connsiteY57" fmla="*/ 4468464 h 6444747"/>
              <a:gd name="connsiteX58" fmla="*/ 192077 w 7439237"/>
              <a:gd name="connsiteY58" fmla="*/ 4291483 h 6444747"/>
              <a:gd name="connsiteX59" fmla="*/ 64258 w 7439237"/>
              <a:gd name="connsiteY59" fmla="*/ 4193160 h 6444747"/>
              <a:gd name="connsiteX60" fmla="*/ 133084 w 7439237"/>
              <a:gd name="connsiteY60" fmla="*/ 4045676 h 6444747"/>
              <a:gd name="connsiteX61" fmla="*/ 83922 w 7439237"/>
              <a:gd name="connsiteY61" fmla="*/ 3858864 h 6444747"/>
              <a:gd name="connsiteX62" fmla="*/ 133084 w 7439237"/>
              <a:gd name="connsiteY62" fmla="*/ 3780205 h 6444747"/>
              <a:gd name="connsiteX63" fmla="*/ 64258 w 7439237"/>
              <a:gd name="connsiteY63" fmla="*/ 3613057 h 6444747"/>
              <a:gd name="connsiteX64" fmla="*/ 142916 w 7439237"/>
              <a:gd name="connsiteY64" fmla="*/ 3504902 h 6444747"/>
              <a:gd name="connsiteX65" fmla="*/ 34761 w 7439237"/>
              <a:gd name="connsiteY65" fmla="*/ 3426244 h 6444747"/>
              <a:gd name="connsiteX66" fmla="*/ 15096 w 7439237"/>
              <a:gd name="connsiteY66" fmla="*/ 3219767 h 6444747"/>
              <a:gd name="connsiteX67" fmla="*/ 15096 w 7439237"/>
              <a:gd name="connsiteY67" fmla="*/ 2148051 h 6444747"/>
              <a:gd name="connsiteX68" fmla="*/ 24929 w 7439237"/>
              <a:gd name="connsiteY68" fmla="*/ 938683 h 6444747"/>
              <a:gd name="connsiteX69" fmla="*/ 24929 w 7439237"/>
              <a:gd name="connsiteY69" fmla="*/ 624051 h 6444747"/>
              <a:gd name="connsiteX70" fmla="*/ 34761 w 7439237"/>
              <a:gd name="connsiteY70" fmla="*/ 388076 h 6444747"/>
              <a:gd name="connsiteX71" fmla="*/ 201909 w 7439237"/>
              <a:gd name="connsiteY71" fmla="*/ 112773 h 6444747"/>
              <a:gd name="connsiteX72" fmla="*/ 496877 w 7439237"/>
              <a:gd name="connsiteY72" fmla="*/ 14451 h 6444747"/>
              <a:gd name="connsiteX73" fmla="*/ 732851 w 7439237"/>
              <a:gd name="connsiteY73" fmla="*/ 14451 h 6444747"/>
              <a:gd name="connsiteX74" fmla="*/ 742684 w 7439237"/>
              <a:gd name="connsiteY74" fmla="*/ 24283 h 6444747"/>
              <a:gd name="connsiteX75" fmla="*/ 782013 w 7439237"/>
              <a:gd name="connsiteY75" fmla="*/ 309418 h 6444747"/>
              <a:gd name="connsiteX76" fmla="*/ 801677 w 7439237"/>
              <a:gd name="connsiteY76" fmla="*/ 555225 h 6444747"/>
              <a:gd name="connsiteX77" fmla="*/ 811509 w 7439237"/>
              <a:gd name="connsiteY77" fmla="*/ 771534 h 6444747"/>
              <a:gd name="connsiteX78" fmla="*/ 811509 w 7439237"/>
              <a:gd name="connsiteY78" fmla="*/ 1253315 h 6444747"/>
              <a:gd name="connsiteX79" fmla="*/ 850838 w 7439237"/>
              <a:gd name="connsiteY79" fmla="*/ 1774425 h 6444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7439237" h="6444747">
                <a:moveTo>
                  <a:pt x="850838" y="1774425"/>
                </a:moveTo>
                <a:cubicBezTo>
                  <a:pt x="962270" y="1728541"/>
                  <a:pt x="1383419" y="1123857"/>
                  <a:pt x="1480103" y="978012"/>
                </a:cubicBezTo>
                <a:cubicBezTo>
                  <a:pt x="1576787" y="832167"/>
                  <a:pt x="1426026" y="919018"/>
                  <a:pt x="1430942" y="899354"/>
                </a:cubicBezTo>
                <a:cubicBezTo>
                  <a:pt x="1435858" y="879690"/>
                  <a:pt x="1437497" y="866580"/>
                  <a:pt x="1509600" y="860025"/>
                </a:cubicBezTo>
                <a:cubicBezTo>
                  <a:pt x="1581703" y="853470"/>
                  <a:pt x="1742296" y="881328"/>
                  <a:pt x="1863561" y="860025"/>
                </a:cubicBezTo>
                <a:cubicBezTo>
                  <a:pt x="1984826" y="838722"/>
                  <a:pt x="2142142" y="771534"/>
                  <a:pt x="2237187" y="732205"/>
                </a:cubicBezTo>
                <a:cubicBezTo>
                  <a:pt x="2332232" y="692876"/>
                  <a:pt x="2343703" y="635522"/>
                  <a:pt x="2433832" y="624051"/>
                </a:cubicBezTo>
                <a:cubicBezTo>
                  <a:pt x="2523961" y="612580"/>
                  <a:pt x="2648503" y="678128"/>
                  <a:pt x="2777961" y="663380"/>
                </a:cubicBezTo>
                <a:cubicBezTo>
                  <a:pt x="2907419" y="648631"/>
                  <a:pt x="3071290" y="583083"/>
                  <a:pt x="3210580" y="535560"/>
                </a:cubicBezTo>
                <a:cubicBezTo>
                  <a:pt x="3349870" y="488037"/>
                  <a:pt x="3518658" y="409379"/>
                  <a:pt x="3613703" y="378244"/>
                </a:cubicBezTo>
                <a:cubicBezTo>
                  <a:pt x="3708748" y="347108"/>
                  <a:pt x="3725135" y="317612"/>
                  <a:pt x="3780851" y="348747"/>
                </a:cubicBezTo>
                <a:cubicBezTo>
                  <a:pt x="3836567" y="379882"/>
                  <a:pt x="3854594" y="448709"/>
                  <a:pt x="3948000" y="565057"/>
                </a:cubicBezTo>
                <a:cubicBezTo>
                  <a:pt x="4041406" y="681405"/>
                  <a:pt x="4251161" y="933767"/>
                  <a:pt x="4341290" y="1046838"/>
                </a:cubicBezTo>
                <a:cubicBezTo>
                  <a:pt x="4431419" y="1159909"/>
                  <a:pt x="4405200" y="1204154"/>
                  <a:pt x="4488774" y="1243483"/>
                </a:cubicBezTo>
                <a:cubicBezTo>
                  <a:pt x="4572348" y="1282812"/>
                  <a:pt x="4700167" y="1271341"/>
                  <a:pt x="4842735" y="1282812"/>
                </a:cubicBezTo>
                <a:cubicBezTo>
                  <a:pt x="4985303" y="1294283"/>
                  <a:pt x="5181948" y="1313948"/>
                  <a:pt x="5344180" y="1312309"/>
                </a:cubicBezTo>
                <a:cubicBezTo>
                  <a:pt x="5506412" y="1310670"/>
                  <a:pt x="5724361" y="1281174"/>
                  <a:pt x="5816129" y="1272980"/>
                </a:cubicBezTo>
                <a:cubicBezTo>
                  <a:pt x="5907897" y="1264786"/>
                  <a:pt x="5870206" y="1256592"/>
                  <a:pt x="5894787" y="1263147"/>
                </a:cubicBezTo>
                <a:cubicBezTo>
                  <a:pt x="5919368" y="1269702"/>
                  <a:pt x="5961974" y="1299199"/>
                  <a:pt x="5963613" y="1312309"/>
                </a:cubicBezTo>
                <a:cubicBezTo>
                  <a:pt x="5965252" y="1325419"/>
                  <a:pt x="5916090" y="1330334"/>
                  <a:pt x="5904619" y="1341805"/>
                </a:cubicBezTo>
                <a:cubicBezTo>
                  <a:pt x="5893148" y="1353276"/>
                  <a:pt x="5806297" y="1282811"/>
                  <a:pt x="5894787" y="1381134"/>
                </a:cubicBezTo>
                <a:cubicBezTo>
                  <a:pt x="5983277" y="1479457"/>
                  <a:pt x="6209419" y="1654799"/>
                  <a:pt x="6435561" y="1931741"/>
                </a:cubicBezTo>
                <a:cubicBezTo>
                  <a:pt x="6661703" y="2208683"/>
                  <a:pt x="7251638" y="3042786"/>
                  <a:pt x="7251638" y="3042786"/>
                </a:cubicBezTo>
                <a:cubicBezTo>
                  <a:pt x="7410593" y="3259096"/>
                  <a:pt x="7369626" y="3195186"/>
                  <a:pt x="7389290" y="3229599"/>
                </a:cubicBezTo>
                <a:cubicBezTo>
                  <a:pt x="7408954" y="3264012"/>
                  <a:pt x="7390928" y="3232877"/>
                  <a:pt x="7369625" y="3249264"/>
                </a:cubicBezTo>
                <a:cubicBezTo>
                  <a:pt x="7348322" y="3265651"/>
                  <a:pt x="7281136" y="3298425"/>
                  <a:pt x="7261471" y="3327922"/>
                </a:cubicBezTo>
                <a:cubicBezTo>
                  <a:pt x="7241807" y="3357419"/>
                  <a:pt x="7249999" y="3390193"/>
                  <a:pt x="7251638" y="3426244"/>
                </a:cubicBezTo>
                <a:cubicBezTo>
                  <a:pt x="7253277" y="3462295"/>
                  <a:pt x="7263109" y="3503263"/>
                  <a:pt x="7271303" y="3544231"/>
                </a:cubicBezTo>
                <a:cubicBezTo>
                  <a:pt x="7279497" y="3585199"/>
                  <a:pt x="7294245" y="3627806"/>
                  <a:pt x="7300800" y="3672051"/>
                </a:cubicBezTo>
                <a:cubicBezTo>
                  <a:pt x="7307355" y="3716296"/>
                  <a:pt x="7297522" y="3770373"/>
                  <a:pt x="7310632" y="3809702"/>
                </a:cubicBezTo>
                <a:cubicBezTo>
                  <a:pt x="7323742" y="3849031"/>
                  <a:pt x="7379458" y="3881806"/>
                  <a:pt x="7379458" y="3908025"/>
                </a:cubicBezTo>
                <a:cubicBezTo>
                  <a:pt x="7379458" y="3934244"/>
                  <a:pt x="7308993" y="3942437"/>
                  <a:pt x="7310632" y="3967018"/>
                </a:cubicBezTo>
                <a:cubicBezTo>
                  <a:pt x="7312271" y="3991599"/>
                  <a:pt x="7394206" y="4027651"/>
                  <a:pt x="7389290" y="4055509"/>
                </a:cubicBezTo>
                <a:cubicBezTo>
                  <a:pt x="7384374" y="4083367"/>
                  <a:pt x="7290967" y="4107948"/>
                  <a:pt x="7281135" y="4134167"/>
                </a:cubicBezTo>
                <a:cubicBezTo>
                  <a:pt x="7271303" y="4160386"/>
                  <a:pt x="7315548" y="4176774"/>
                  <a:pt x="7330296" y="4212825"/>
                </a:cubicBezTo>
                <a:cubicBezTo>
                  <a:pt x="7345044" y="4248876"/>
                  <a:pt x="7376180" y="4316063"/>
                  <a:pt x="7369625" y="4350476"/>
                </a:cubicBezTo>
                <a:cubicBezTo>
                  <a:pt x="7363070" y="4384889"/>
                  <a:pt x="7304077" y="4394721"/>
                  <a:pt x="7290967" y="4419302"/>
                </a:cubicBezTo>
                <a:cubicBezTo>
                  <a:pt x="7277857" y="4443883"/>
                  <a:pt x="7281135" y="4479934"/>
                  <a:pt x="7290967" y="4497960"/>
                </a:cubicBezTo>
                <a:cubicBezTo>
                  <a:pt x="7300799" y="4515986"/>
                  <a:pt x="7340129" y="4512709"/>
                  <a:pt x="7349961" y="4527457"/>
                </a:cubicBezTo>
                <a:cubicBezTo>
                  <a:pt x="7359793" y="4542205"/>
                  <a:pt x="7336851" y="4568425"/>
                  <a:pt x="7349961" y="4586451"/>
                </a:cubicBezTo>
                <a:cubicBezTo>
                  <a:pt x="7363071" y="4604477"/>
                  <a:pt x="7413871" y="4578257"/>
                  <a:pt x="7428619" y="4635612"/>
                </a:cubicBezTo>
                <a:cubicBezTo>
                  <a:pt x="7443367" y="4692967"/>
                  <a:pt x="7438451" y="4719187"/>
                  <a:pt x="7438451" y="4930580"/>
                </a:cubicBezTo>
                <a:cubicBezTo>
                  <a:pt x="7438451" y="5141973"/>
                  <a:pt x="7430258" y="5687663"/>
                  <a:pt x="7428619" y="5903973"/>
                </a:cubicBezTo>
                <a:cubicBezTo>
                  <a:pt x="7426980" y="6120283"/>
                  <a:pt x="7428619" y="6228438"/>
                  <a:pt x="7428619" y="6228438"/>
                </a:cubicBezTo>
                <a:lnTo>
                  <a:pt x="7428619" y="6434915"/>
                </a:lnTo>
                <a:lnTo>
                  <a:pt x="7428619" y="6434915"/>
                </a:lnTo>
                <a:lnTo>
                  <a:pt x="7399122" y="6425083"/>
                </a:lnTo>
                <a:lnTo>
                  <a:pt x="6248748" y="6434915"/>
                </a:lnTo>
                <a:lnTo>
                  <a:pt x="4252800" y="6434915"/>
                </a:lnTo>
                <a:lnTo>
                  <a:pt x="1607922" y="6444747"/>
                </a:lnTo>
                <a:lnTo>
                  <a:pt x="398555" y="6434915"/>
                </a:lnTo>
                <a:cubicBezTo>
                  <a:pt x="134723" y="6433276"/>
                  <a:pt x="85561" y="6438192"/>
                  <a:pt x="24929" y="6434915"/>
                </a:cubicBezTo>
                <a:cubicBezTo>
                  <a:pt x="-35703" y="6431638"/>
                  <a:pt x="33122" y="6454580"/>
                  <a:pt x="34761" y="6415251"/>
                </a:cubicBezTo>
                <a:cubicBezTo>
                  <a:pt x="36400" y="6375922"/>
                  <a:pt x="28206" y="6470967"/>
                  <a:pt x="34761" y="6198941"/>
                </a:cubicBezTo>
                <a:cubicBezTo>
                  <a:pt x="41316" y="5926915"/>
                  <a:pt x="57703" y="5035457"/>
                  <a:pt x="74090" y="4783096"/>
                </a:cubicBezTo>
                <a:cubicBezTo>
                  <a:pt x="90477" y="4530735"/>
                  <a:pt x="136361" y="4725741"/>
                  <a:pt x="133084" y="4684773"/>
                </a:cubicBezTo>
                <a:cubicBezTo>
                  <a:pt x="129806" y="4643805"/>
                  <a:pt x="49509" y="4573340"/>
                  <a:pt x="54425" y="4537289"/>
                </a:cubicBezTo>
                <a:cubicBezTo>
                  <a:pt x="59341" y="4501238"/>
                  <a:pt x="139638" y="4509432"/>
                  <a:pt x="162580" y="4468464"/>
                </a:cubicBezTo>
                <a:cubicBezTo>
                  <a:pt x="185522" y="4427496"/>
                  <a:pt x="208464" y="4337367"/>
                  <a:pt x="192077" y="4291483"/>
                </a:cubicBezTo>
                <a:cubicBezTo>
                  <a:pt x="175690" y="4245599"/>
                  <a:pt x="74090" y="4234128"/>
                  <a:pt x="64258" y="4193160"/>
                </a:cubicBezTo>
                <a:cubicBezTo>
                  <a:pt x="54426" y="4152192"/>
                  <a:pt x="129807" y="4101392"/>
                  <a:pt x="133084" y="4045676"/>
                </a:cubicBezTo>
                <a:cubicBezTo>
                  <a:pt x="136361" y="3989960"/>
                  <a:pt x="83922" y="3903109"/>
                  <a:pt x="83922" y="3858864"/>
                </a:cubicBezTo>
                <a:cubicBezTo>
                  <a:pt x="83922" y="3814619"/>
                  <a:pt x="136361" y="3821173"/>
                  <a:pt x="133084" y="3780205"/>
                </a:cubicBezTo>
                <a:cubicBezTo>
                  <a:pt x="129807" y="3739237"/>
                  <a:pt x="62619" y="3658941"/>
                  <a:pt x="64258" y="3613057"/>
                </a:cubicBezTo>
                <a:cubicBezTo>
                  <a:pt x="65897" y="3567173"/>
                  <a:pt x="147832" y="3536038"/>
                  <a:pt x="142916" y="3504902"/>
                </a:cubicBezTo>
                <a:cubicBezTo>
                  <a:pt x="138000" y="3473767"/>
                  <a:pt x="56064" y="3473767"/>
                  <a:pt x="34761" y="3426244"/>
                </a:cubicBezTo>
                <a:cubicBezTo>
                  <a:pt x="13458" y="3378722"/>
                  <a:pt x="18373" y="3432799"/>
                  <a:pt x="15096" y="3219767"/>
                </a:cubicBezTo>
                <a:cubicBezTo>
                  <a:pt x="11819" y="3006735"/>
                  <a:pt x="13457" y="2528232"/>
                  <a:pt x="15096" y="2148051"/>
                </a:cubicBezTo>
                <a:cubicBezTo>
                  <a:pt x="16735" y="1767870"/>
                  <a:pt x="23290" y="1192683"/>
                  <a:pt x="24929" y="938683"/>
                </a:cubicBezTo>
                <a:cubicBezTo>
                  <a:pt x="26568" y="684683"/>
                  <a:pt x="23290" y="715819"/>
                  <a:pt x="24929" y="624051"/>
                </a:cubicBezTo>
                <a:cubicBezTo>
                  <a:pt x="26568" y="532283"/>
                  <a:pt x="5264" y="473289"/>
                  <a:pt x="34761" y="388076"/>
                </a:cubicBezTo>
                <a:cubicBezTo>
                  <a:pt x="64258" y="302863"/>
                  <a:pt x="124890" y="175044"/>
                  <a:pt x="201909" y="112773"/>
                </a:cubicBezTo>
                <a:cubicBezTo>
                  <a:pt x="278928" y="50502"/>
                  <a:pt x="408387" y="30838"/>
                  <a:pt x="496877" y="14451"/>
                </a:cubicBezTo>
                <a:cubicBezTo>
                  <a:pt x="585367" y="-1936"/>
                  <a:pt x="691883" y="12812"/>
                  <a:pt x="732851" y="14451"/>
                </a:cubicBezTo>
                <a:cubicBezTo>
                  <a:pt x="773819" y="16090"/>
                  <a:pt x="734490" y="-24878"/>
                  <a:pt x="742684" y="24283"/>
                </a:cubicBezTo>
                <a:cubicBezTo>
                  <a:pt x="750878" y="73444"/>
                  <a:pt x="772181" y="220928"/>
                  <a:pt x="782013" y="309418"/>
                </a:cubicBezTo>
                <a:cubicBezTo>
                  <a:pt x="791845" y="397908"/>
                  <a:pt x="796761" y="478206"/>
                  <a:pt x="801677" y="555225"/>
                </a:cubicBezTo>
                <a:cubicBezTo>
                  <a:pt x="806593" y="632244"/>
                  <a:pt x="809870" y="655186"/>
                  <a:pt x="811509" y="771534"/>
                </a:cubicBezTo>
                <a:cubicBezTo>
                  <a:pt x="813148" y="887882"/>
                  <a:pt x="801677" y="1084528"/>
                  <a:pt x="811509" y="1253315"/>
                </a:cubicBezTo>
                <a:cubicBezTo>
                  <a:pt x="821341" y="1422102"/>
                  <a:pt x="739406" y="1820309"/>
                  <a:pt x="850838" y="1774425"/>
                </a:cubicBezTo>
                <a:close/>
              </a:path>
            </a:pathLst>
          </a:cu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6689" y="4256438"/>
            <a:ext cx="2173855" cy="2416984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4744" y="5116270"/>
            <a:ext cx="4117643" cy="1946355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6766" y="6194893"/>
            <a:ext cx="1590776" cy="681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44624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7174" y="634258"/>
            <a:ext cx="5869492" cy="4081580"/>
          </a:xfrm>
          <a:prstGeom prst="rect">
            <a:avLst/>
          </a:prstGeom>
        </p:spPr>
      </p:pic>
      <p:sp>
        <p:nvSpPr>
          <p:cNvPr id="12" name="Forme libre 11"/>
          <p:cNvSpPr/>
          <p:nvPr/>
        </p:nvSpPr>
        <p:spPr>
          <a:xfrm>
            <a:off x="0" y="0"/>
            <a:ext cx="9144000" cy="6872748"/>
          </a:xfrm>
          <a:custGeom>
            <a:avLst/>
            <a:gdLst>
              <a:gd name="connsiteX0" fmla="*/ 2300748 w 9144000"/>
              <a:gd name="connsiteY0" fmla="*/ 4984955 h 6990735"/>
              <a:gd name="connsiteX1" fmla="*/ 8495071 w 9144000"/>
              <a:gd name="connsiteY1" fmla="*/ 4984955 h 6990735"/>
              <a:gd name="connsiteX2" fmla="*/ 8504903 w 9144000"/>
              <a:gd name="connsiteY2" fmla="*/ 560439 h 6990735"/>
              <a:gd name="connsiteX3" fmla="*/ 2300748 w 9144000"/>
              <a:gd name="connsiteY3" fmla="*/ 550606 h 6990735"/>
              <a:gd name="connsiteX4" fmla="*/ 2340077 w 9144000"/>
              <a:gd name="connsiteY4" fmla="*/ 6980903 h 6990735"/>
              <a:gd name="connsiteX5" fmla="*/ 9144000 w 9144000"/>
              <a:gd name="connsiteY5" fmla="*/ 6990735 h 6990735"/>
              <a:gd name="connsiteX6" fmla="*/ 9144000 w 9144000"/>
              <a:gd name="connsiteY6" fmla="*/ 0 h 6990735"/>
              <a:gd name="connsiteX7" fmla="*/ 0 w 9144000"/>
              <a:gd name="connsiteY7" fmla="*/ 9832 h 6990735"/>
              <a:gd name="connsiteX8" fmla="*/ 0 w 9144000"/>
              <a:gd name="connsiteY8" fmla="*/ 6990735 h 6990735"/>
              <a:gd name="connsiteX9" fmla="*/ 2359742 w 9144000"/>
              <a:gd name="connsiteY9" fmla="*/ 6980903 h 69907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44000" h="6990735">
                <a:moveTo>
                  <a:pt x="2300748" y="4984955"/>
                </a:moveTo>
                <a:lnTo>
                  <a:pt x="8495071" y="4984955"/>
                </a:lnTo>
                <a:cubicBezTo>
                  <a:pt x="8498348" y="3510116"/>
                  <a:pt x="8501626" y="2035278"/>
                  <a:pt x="8504903" y="560439"/>
                </a:cubicBezTo>
                <a:lnTo>
                  <a:pt x="2300748" y="550606"/>
                </a:lnTo>
                <a:lnTo>
                  <a:pt x="2340077" y="6980903"/>
                </a:lnTo>
                <a:lnTo>
                  <a:pt x="9144000" y="6990735"/>
                </a:lnTo>
                <a:lnTo>
                  <a:pt x="9144000" y="0"/>
                </a:lnTo>
                <a:lnTo>
                  <a:pt x="0" y="9832"/>
                </a:lnTo>
                <a:lnTo>
                  <a:pt x="0" y="6990735"/>
                </a:lnTo>
                <a:lnTo>
                  <a:pt x="2359742" y="6980903"/>
                </a:lnTo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14" name="Image 13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4556" y="184349"/>
            <a:ext cx="6729573" cy="4926080"/>
          </a:xfrm>
          <a:prstGeom prst="frame">
            <a:avLst>
              <a:gd name="adj1" fmla="val 10414"/>
            </a:avLst>
          </a:prstGeom>
          <a:scene3d>
            <a:camera prst="orthographicFront"/>
            <a:lightRig rig="threePt" dir="t"/>
          </a:scene3d>
          <a:sp3d>
            <a:bevelT w="203200" h="203200" prst="convex"/>
          </a:sp3d>
        </p:spPr>
      </p:pic>
      <p:sp>
        <p:nvSpPr>
          <p:cNvPr id="6" name="Forme libre 5"/>
          <p:cNvSpPr/>
          <p:nvPr/>
        </p:nvSpPr>
        <p:spPr>
          <a:xfrm>
            <a:off x="-24899" y="3519023"/>
            <a:ext cx="3834582" cy="3347884"/>
          </a:xfrm>
          <a:custGeom>
            <a:avLst/>
            <a:gdLst>
              <a:gd name="connsiteX0" fmla="*/ 850838 w 7439237"/>
              <a:gd name="connsiteY0" fmla="*/ 1774425 h 6444747"/>
              <a:gd name="connsiteX1" fmla="*/ 1480103 w 7439237"/>
              <a:gd name="connsiteY1" fmla="*/ 978012 h 6444747"/>
              <a:gd name="connsiteX2" fmla="*/ 1430942 w 7439237"/>
              <a:gd name="connsiteY2" fmla="*/ 899354 h 6444747"/>
              <a:gd name="connsiteX3" fmla="*/ 1509600 w 7439237"/>
              <a:gd name="connsiteY3" fmla="*/ 860025 h 6444747"/>
              <a:gd name="connsiteX4" fmla="*/ 1863561 w 7439237"/>
              <a:gd name="connsiteY4" fmla="*/ 860025 h 6444747"/>
              <a:gd name="connsiteX5" fmla="*/ 2237187 w 7439237"/>
              <a:gd name="connsiteY5" fmla="*/ 732205 h 6444747"/>
              <a:gd name="connsiteX6" fmla="*/ 2433832 w 7439237"/>
              <a:gd name="connsiteY6" fmla="*/ 624051 h 6444747"/>
              <a:gd name="connsiteX7" fmla="*/ 2777961 w 7439237"/>
              <a:gd name="connsiteY7" fmla="*/ 663380 h 6444747"/>
              <a:gd name="connsiteX8" fmla="*/ 3210580 w 7439237"/>
              <a:gd name="connsiteY8" fmla="*/ 535560 h 6444747"/>
              <a:gd name="connsiteX9" fmla="*/ 3613703 w 7439237"/>
              <a:gd name="connsiteY9" fmla="*/ 378244 h 6444747"/>
              <a:gd name="connsiteX10" fmla="*/ 3780851 w 7439237"/>
              <a:gd name="connsiteY10" fmla="*/ 348747 h 6444747"/>
              <a:gd name="connsiteX11" fmla="*/ 3948000 w 7439237"/>
              <a:gd name="connsiteY11" fmla="*/ 565057 h 6444747"/>
              <a:gd name="connsiteX12" fmla="*/ 4341290 w 7439237"/>
              <a:gd name="connsiteY12" fmla="*/ 1046838 h 6444747"/>
              <a:gd name="connsiteX13" fmla="*/ 4488774 w 7439237"/>
              <a:gd name="connsiteY13" fmla="*/ 1243483 h 6444747"/>
              <a:gd name="connsiteX14" fmla="*/ 4842735 w 7439237"/>
              <a:gd name="connsiteY14" fmla="*/ 1282812 h 6444747"/>
              <a:gd name="connsiteX15" fmla="*/ 5344180 w 7439237"/>
              <a:gd name="connsiteY15" fmla="*/ 1312309 h 6444747"/>
              <a:gd name="connsiteX16" fmla="*/ 5816129 w 7439237"/>
              <a:gd name="connsiteY16" fmla="*/ 1272980 h 6444747"/>
              <a:gd name="connsiteX17" fmla="*/ 5894787 w 7439237"/>
              <a:gd name="connsiteY17" fmla="*/ 1263147 h 6444747"/>
              <a:gd name="connsiteX18" fmla="*/ 5963613 w 7439237"/>
              <a:gd name="connsiteY18" fmla="*/ 1312309 h 6444747"/>
              <a:gd name="connsiteX19" fmla="*/ 5904619 w 7439237"/>
              <a:gd name="connsiteY19" fmla="*/ 1341805 h 6444747"/>
              <a:gd name="connsiteX20" fmla="*/ 5894787 w 7439237"/>
              <a:gd name="connsiteY20" fmla="*/ 1381134 h 6444747"/>
              <a:gd name="connsiteX21" fmla="*/ 6435561 w 7439237"/>
              <a:gd name="connsiteY21" fmla="*/ 1931741 h 6444747"/>
              <a:gd name="connsiteX22" fmla="*/ 7251638 w 7439237"/>
              <a:gd name="connsiteY22" fmla="*/ 3042786 h 6444747"/>
              <a:gd name="connsiteX23" fmla="*/ 7389290 w 7439237"/>
              <a:gd name="connsiteY23" fmla="*/ 3229599 h 6444747"/>
              <a:gd name="connsiteX24" fmla="*/ 7369625 w 7439237"/>
              <a:gd name="connsiteY24" fmla="*/ 3249264 h 6444747"/>
              <a:gd name="connsiteX25" fmla="*/ 7261471 w 7439237"/>
              <a:gd name="connsiteY25" fmla="*/ 3327922 h 6444747"/>
              <a:gd name="connsiteX26" fmla="*/ 7251638 w 7439237"/>
              <a:gd name="connsiteY26" fmla="*/ 3426244 h 6444747"/>
              <a:gd name="connsiteX27" fmla="*/ 7271303 w 7439237"/>
              <a:gd name="connsiteY27" fmla="*/ 3544231 h 6444747"/>
              <a:gd name="connsiteX28" fmla="*/ 7300800 w 7439237"/>
              <a:gd name="connsiteY28" fmla="*/ 3672051 h 6444747"/>
              <a:gd name="connsiteX29" fmla="*/ 7310632 w 7439237"/>
              <a:gd name="connsiteY29" fmla="*/ 3809702 h 6444747"/>
              <a:gd name="connsiteX30" fmla="*/ 7379458 w 7439237"/>
              <a:gd name="connsiteY30" fmla="*/ 3908025 h 6444747"/>
              <a:gd name="connsiteX31" fmla="*/ 7310632 w 7439237"/>
              <a:gd name="connsiteY31" fmla="*/ 3967018 h 6444747"/>
              <a:gd name="connsiteX32" fmla="*/ 7389290 w 7439237"/>
              <a:gd name="connsiteY32" fmla="*/ 4055509 h 6444747"/>
              <a:gd name="connsiteX33" fmla="*/ 7281135 w 7439237"/>
              <a:gd name="connsiteY33" fmla="*/ 4134167 h 6444747"/>
              <a:gd name="connsiteX34" fmla="*/ 7330296 w 7439237"/>
              <a:gd name="connsiteY34" fmla="*/ 4212825 h 6444747"/>
              <a:gd name="connsiteX35" fmla="*/ 7369625 w 7439237"/>
              <a:gd name="connsiteY35" fmla="*/ 4350476 h 6444747"/>
              <a:gd name="connsiteX36" fmla="*/ 7290967 w 7439237"/>
              <a:gd name="connsiteY36" fmla="*/ 4419302 h 6444747"/>
              <a:gd name="connsiteX37" fmla="*/ 7290967 w 7439237"/>
              <a:gd name="connsiteY37" fmla="*/ 4497960 h 6444747"/>
              <a:gd name="connsiteX38" fmla="*/ 7349961 w 7439237"/>
              <a:gd name="connsiteY38" fmla="*/ 4527457 h 6444747"/>
              <a:gd name="connsiteX39" fmla="*/ 7349961 w 7439237"/>
              <a:gd name="connsiteY39" fmla="*/ 4586451 h 6444747"/>
              <a:gd name="connsiteX40" fmla="*/ 7428619 w 7439237"/>
              <a:gd name="connsiteY40" fmla="*/ 4635612 h 6444747"/>
              <a:gd name="connsiteX41" fmla="*/ 7438451 w 7439237"/>
              <a:gd name="connsiteY41" fmla="*/ 4930580 h 6444747"/>
              <a:gd name="connsiteX42" fmla="*/ 7428619 w 7439237"/>
              <a:gd name="connsiteY42" fmla="*/ 5903973 h 6444747"/>
              <a:gd name="connsiteX43" fmla="*/ 7428619 w 7439237"/>
              <a:gd name="connsiteY43" fmla="*/ 6228438 h 6444747"/>
              <a:gd name="connsiteX44" fmla="*/ 7428619 w 7439237"/>
              <a:gd name="connsiteY44" fmla="*/ 6434915 h 6444747"/>
              <a:gd name="connsiteX45" fmla="*/ 7428619 w 7439237"/>
              <a:gd name="connsiteY45" fmla="*/ 6434915 h 6444747"/>
              <a:gd name="connsiteX46" fmla="*/ 7399122 w 7439237"/>
              <a:gd name="connsiteY46" fmla="*/ 6425083 h 6444747"/>
              <a:gd name="connsiteX47" fmla="*/ 6248748 w 7439237"/>
              <a:gd name="connsiteY47" fmla="*/ 6434915 h 6444747"/>
              <a:gd name="connsiteX48" fmla="*/ 4252800 w 7439237"/>
              <a:gd name="connsiteY48" fmla="*/ 6434915 h 6444747"/>
              <a:gd name="connsiteX49" fmla="*/ 1607922 w 7439237"/>
              <a:gd name="connsiteY49" fmla="*/ 6444747 h 6444747"/>
              <a:gd name="connsiteX50" fmla="*/ 398555 w 7439237"/>
              <a:gd name="connsiteY50" fmla="*/ 6434915 h 6444747"/>
              <a:gd name="connsiteX51" fmla="*/ 24929 w 7439237"/>
              <a:gd name="connsiteY51" fmla="*/ 6434915 h 6444747"/>
              <a:gd name="connsiteX52" fmla="*/ 34761 w 7439237"/>
              <a:gd name="connsiteY52" fmla="*/ 6415251 h 6444747"/>
              <a:gd name="connsiteX53" fmla="*/ 34761 w 7439237"/>
              <a:gd name="connsiteY53" fmla="*/ 6198941 h 6444747"/>
              <a:gd name="connsiteX54" fmla="*/ 74090 w 7439237"/>
              <a:gd name="connsiteY54" fmla="*/ 4783096 h 6444747"/>
              <a:gd name="connsiteX55" fmla="*/ 133084 w 7439237"/>
              <a:gd name="connsiteY55" fmla="*/ 4684773 h 6444747"/>
              <a:gd name="connsiteX56" fmla="*/ 54425 w 7439237"/>
              <a:gd name="connsiteY56" fmla="*/ 4537289 h 6444747"/>
              <a:gd name="connsiteX57" fmla="*/ 162580 w 7439237"/>
              <a:gd name="connsiteY57" fmla="*/ 4468464 h 6444747"/>
              <a:gd name="connsiteX58" fmla="*/ 192077 w 7439237"/>
              <a:gd name="connsiteY58" fmla="*/ 4291483 h 6444747"/>
              <a:gd name="connsiteX59" fmla="*/ 64258 w 7439237"/>
              <a:gd name="connsiteY59" fmla="*/ 4193160 h 6444747"/>
              <a:gd name="connsiteX60" fmla="*/ 133084 w 7439237"/>
              <a:gd name="connsiteY60" fmla="*/ 4045676 h 6444747"/>
              <a:gd name="connsiteX61" fmla="*/ 83922 w 7439237"/>
              <a:gd name="connsiteY61" fmla="*/ 3858864 h 6444747"/>
              <a:gd name="connsiteX62" fmla="*/ 133084 w 7439237"/>
              <a:gd name="connsiteY62" fmla="*/ 3780205 h 6444747"/>
              <a:gd name="connsiteX63" fmla="*/ 64258 w 7439237"/>
              <a:gd name="connsiteY63" fmla="*/ 3613057 h 6444747"/>
              <a:gd name="connsiteX64" fmla="*/ 142916 w 7439237"/>
              <a:gd name="connsiteY64" fmla="*/ 3504902 h 6444747"/>
              <a:gd name="connsiteX65" fmla="*/ 34761 w 7439237"/>
              <a:gd name="connsiteY65" fmla="*/ 3426244 h 6444747"/>
              <a:gd name="connsiteX66" fmla="*/ 15096 w 7439237"/>
              <a:gd name="connsiteY66" fmla="*/ 3219767 h 6444747"/>
              <a:gd name="connsiteX67" fmla="*/ 15096 w 7439237"/>
              <a:gd name="connsiteY67" fmla="*/ 2148051 h 6444747"/>
              <a:gd name="connsiteX68" fmla="*/ 24929 w 7439237"/>
              <a:gd name="connsiteY68" fmla="*/ 938683 h 6444747"/>
              <a:gd name="connsiteX69" fmla="*/ 24929 w 7439237"/>
              <a:gd name="connsiteY69" fmla="*/ 624051 h 6444747"/>
              <a:gd name="connsiteX70" fmla="*/ 34761 w 7439237"/>
              <a:gd name="connsiteY70" fmla="*/ 388076 h 6444747"/>
              <a:gd name="connsiteX71" fmla="*/ 201909 w 7439237"/>
              <a:gd name="connsiteY71" fmla="*/ 112773 h 6444747"/>
              <a:gd name="connsiteX72" fmla="*/ 496877 w 7439237"/>
              <a:gd name="connsiteY72" fmla="*/ 14451 h 6444747"/>
              <a:gd name="connsiteX73" fmla="*/ 732851 w 7439237"/>
              <a:gd name="connsiteY73" fmla="*/ 14451 h 6444747"/>
              <a:gd name="connsiteX74" fmla="*/ 742684 w 7439237"/>
              <a:gd name="connsiteY74" fmla="*/ 24283 h 6444747"/>
              <a:gd name="connsiteX75" fmla="*/ 782013 w 7439237"/>
              <a:gd name="connsiteY75" fmla="*/ 309418 h 6444747"/>
              <a:gd name="connsiteX76" fmla="*/ 801677 w 7439237"/>
              <a:gd name="connsiteY76" fmla="*/ 555225 h 6444747"/>
              <a:gd name="connsiteX77" fmla="*/ 811509 w 7439237"/>
              <a:gd name="connsiteY77" fmla="*/ 771534 h 6444747"/>
              <a:gd name="connsiteX78" fmla="*/ 811509 w 7439237"/>
              <a:gd name="connsiteY78" fmla="*/ 1253315 h 6444747"/>
              <a:gd name="connsiteX79" fmla="*/ 850838 w 7439237"/>
              <a:gd name="connsiteY79" fmla="*/ 1774425 h 6444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7439237" h="6444747">
                <a:moveTo>
                  <a:pt x="850838" y="1774425"/>
                </a:moveTo>
                <a:cubicBezTo>
                  <a:pt x="962270" y="1728541"/>
                  <a:pt x="1383419" y="1123857"/>
                  <a:pt x="1480103" y="978012"/>
                </a:cubicBezTo>
                <a:cubicBezTo>
                  <a:pt x="1576787" y="832167"/>
                  <a:pt x="1426026" y="919018"/>
                  <a:pt x="1430942" y="899354"/>
                </a:cubicBezTo>
                <a:cubicBezTo>
                  <a:pt x="1435858" y="879690"/>
                  <a:pt x="1437497" y="866580"/>
                  <a:pt x="1509600" y="860025"/>
                </a:cubicBezTo>
                <a:cubicBezTo>
                  <a:pt x="1581703" y="853470"/>
                  <a:pt x="1742296" y="881328"/>
                  <a:pt x="1863561" y="860025"/>
                </a:cubicBezTo>
                <a:cubicBezTo>
                  <a:pt x="1984826" y="838722"/>
                  <a:pt x="2142142" y="771534"/>
                  <a:pt x="2237187" y="732205"/>
                </a:cubicBezTo>
                <a:cubicBezTo>
                  <a:pt x="2332232" y="692876"/>
                  <a:pt x="2343703" y="635522"/>
                  <a:pt x="2433832" y="624051"/>
                </a:cubicBezTo>
                <a:cubicBezTo>
                  <a:pt x="2523961" y="612580"/>
                  <a:pt x="2648503" y="678128"/>
                  <a:pt x="2777961" y="663380"/>
                </a:cubicBezTo>
                <a:cubicBezTo>
                  <a:pt x="2907419" y="648631"/>
                  <a:pt x="3071290" y="583083"/>
                  <a:pt x="3210580" y="535560"/>
                </a:cubicBezTo>
                <a:cubicBezTo>
                  <a:pt x="3349870" y="488037"/>
                  <a:pt x="3518658" y="409379"/>
                  <a:pt x="3613703" y="378244"/>
                </a:cubicBezTo>
                <a:cubicBezTo>
                  <a:pt x="3708748" y="347108"/>
                  <a:pt x="3725135" y="317612"/>
                  <a:pt x="3780851" y="348747"/>
                </a:cubicBezTo>
                <a:cubicBezTo>
                  <a:pt x="3836567" y="379882"/>
                  <a:pt x="3854594" y="448709"/>
                  <a:pt x="3948000" y="565057"/>
                </a:cubicBezTo>
                <a:cubicBezTo>
                  <a:pt x="4041406" y="681405"/>
                  <a:pt x="4251161" y="933767"/>
                  <a:pt x="4341290" y="1046838"/>
                </a:cubicBezTo>
                <a:cubicBezTo>
                  <a:pt x="4431419" y="1159909"/>
                  <a:pt x="4405200" y="1204154"/>
                  <a:pt x="4488774" y="1243483"/>
                </a:cubicBezTo>
                <a:cubicBezTo>
                  <a:pt x="4572348" y="1282812"/>
                  <a:pt x="4700167" y="1271341"/>
                  <a:pt x="4842735" y="1282812"/>
                </a:cubicBezTo>
                <a:cubicBezTo>
                  <a:pt x="4985303" y="1294283"/>
                  <a:pt x="5181948" y="1313948"/>
                  <a:pt x="5344180" y="1312309"/>
                </a:cubicBezTo>
                <a:cubicBezTo>
                  <a:pt x="5506412" y="1310670"/>
                  <a:pt x="5724361" y="1281174"/>
                  <a:pt x="5816129" y="1272980"/>
                </a:cubicBezTo>
                <a:cubicBezTo>
                  <a:pt x="5907897" y="1264786"/>
                  <a:pt x="5870206" y="1256592"/>
                  <a:pt x="5894787" y="1263147"/>
                </a:cubicBezTo>
                <a:cubicBezTo>
                  <a:pt x="5919368" y="1269702"/>
                  <a:pt x="5961974" y="1299199"/>
                  <a:pt x="5963613" y="1312309"/>
                </a:cubicBezTo>
                <a:cubicBezTo>
                  <a:pt x="5965252" y="1325419"/>
                  <a:pt x="5916090" y="1330334"/>
                  <a:pt x="5904619" y="1341805"/>
                </a:cubicBezTo>
                <a:cubicBezTo>
                  <a:pt x="5893148" y="1353276"/>
                  <a:pt x="5806297" y="1282811"/>
                  <a:pt x="5894787" y="1381134"/>
                </a:cubicBezTo>
                <a:cubicBezTo>
                  <a:pt x="5983277" y="1479457"/>
                  <a:pt x="6209419" y="1654799"/>
                  <a:pt x="6435561" y="1931741"/>
                </a:cubicBezTo>
                <a:cubicBezTo>
                  <a:pt x="6661703" y="2208683"/>
                  <a:pt x="7251638" y="3042786"/>
                  <a:pt x="7251638" y="3042786"/>
                </a:cubicBezTo>
                <a:cubicBezTo>
                  <a:pt x="7410593" y="3259096"/>
                  <a:pt x="7369626" y="3195186"/>
                  <a:pt x="7389290" y="3229599"/>
                </a:cubicBezTo>
                <a:cubicBezTo>
                  <a:pt x="7408954" y="3264012"/>
                  <a:pt x="7390928" y="3232877"/>
                  <a:pt x="7369625" y="3249264"/>
                </a:cubicBezTo>
                <a:cubicBezTo>
                  <a:pt x="7348322" y="3265651"/>
                  <a:pt x="7281136" y="3298425"/>
                  <a:pt x="7261471" y="3327922"/>
                </a:cubicBezTo>
                <a:cubicBezTo>
                  <a:pt x="7241807" y="3357419"/>
                  <a:pt x="7249999" y="3390193"/>
                  <a:pt x="7251638" y="3426244"/>
                </a:cubicBezTo>
                <a:cubicBezTo>
                  <a:pt x="7253277" y="3462295"/>
                  <a:pt x="7263109" y="3503263"/>
                  <a:pt x="7271303" y="3544231"/>
                </a:cubicBezTo>
                <a:cubicBezTo>
                  <a:pt x="7279497" y="3585199"/>
                  <a:pt x="7294245" y="3627806"/>
                  <a:pt x="7300800" y="3672051"/>
                </a:cubicBezTo>
                <a:cubicBezTo>
                  <a:pt x="7307355" y="3716296"/>
                  <a:pt x="7297522" y="3770373"/>
                  <a:pt x="7310632" y="3809702"/>
                </a:cubicBezTo>
                <a:cubicBezTo>
                  <a:pt x="7323742" y="3849031"/>
                  <a:pt x="7379458" y="3881806"/>
                  <a:pt x="7379458" y="3908025"/>
                </a:cubicBezTo>
                <a:cubicBezTo>
                  <a:pt x="7379458" y="3934244"/>
                  <a:pt x="7308993" y="3942437"/>
                  <a:pt x="7310632" y="3967018"/>
                </a:cubicBezTo>
                <a:cubicBezTo>
                  <a:pt x="7312271" y="3991599"/>
                  <a:pt x="7394206" y="4027651"/>
                  <a:pt x="7389290" y="4055509"/>
                </a:cubicBezTo>
                <a:cubicBezTo>
                  <a:pt x="7384374" y="4083367"/>
                  <a:pt x="7290967" y="4107948"/>
                  <a:pt x="7281135" y="4134167"/>
                </a:cubicBezTo>
                <a:cubicBezTo>
                  <a:pt x="7271303" y="4160386"/>
                  <a:pt x="7315548" y="4176774"/>
                  <a:pt x="7330296" y="4212825"/>
                </a:cubicBezTo>
                <a:cubicBezTo>
                  <a:pt x="7345044" y="4248876"/>
                  <a:pt x="7376180" y="4316063"/>
                  <a:pt x="7369625" y="4350476"/>
                </a:cubicBezTo>
                <a:cubicBezTo>
                  <a:pt x="7363070" y="4384889"/>
                  <a:pt x="7304077" y="4394721"/>
                  <a:pt x="7290967" y="4419302"/>
                </a:cubicBezTo>
                <a:cubicBezTo>
                  <a:pt x="7277857" y="4443883"/>
                  <a:pt x="7281135" y="4479934"/>
                  <a:pt x="7290967" y="4497960"/>
                </a:cubicBezTo>
                <a:cubicBezTo>
                  <a:pt x="7300799" y="4515986"/>
                  <a:pt x="7340129" y="4512709"/>
                  <a:pt x="7349961" y="4527457"/>
                </a:cubicBezTo>
                <a:cubicBezTo>
                  <a:pt x="7359793" y="4542205"/>
                  <a:pt x="7336851" y="4568425"/>
                  <a:pt x="7349961" y="4586451"/>
                </a:cubicBezTo>
                <a:cubicBezTo>
                  <a:pt x="7363071" y="4604477"/>
                  <a:pt x="7413871" y="4578257"/>
                  <a:pt x="7428619" y="4635612"/>
                </a:cubicBezTo>
                <a:cubicBezTo>
                  <a:pt x="7443367" y="4692967"/>
                  <a:pt x="7438451" y="4719187"/>
                  <a:pt x="7438451" y="4930580"/>
                </a:cubicBezTo>
                <a:cubicBezTo>
                  <a:pt x="7438451" y="5141973"/>
                  <a:pt x="7430258" y="5687663"/>
                  <a:pt x="7428619" y="5903973"/>
                </a:cubicBezTo>
                <a:cubicBezTo>
                  <a:pt x="7426980" y="6120283"/>
                  <a:pt x="7428619" y="6228438"/>
                  <a:pt x="7428619" y="6228438"/>
                </a:cubicBezTo>
                <a:lnTo>
                  <a:pt x="7428619" y="6434915"/>
                </a:lnTo>
                <a:lnTo>
                  <a:pt x="7428619" y="6434915"/>
                </a:lnTo>
                <a:lnTo>
                  <a:pt x="7399122" y="6425083"/>
                </a:lnTo>
                <a:lnTo>
                  <a:pt x="6248748" y="6434915"/>
                </a:lnTo>
                <a:lnTo>
                  <a:pt x="4252800" y="6434915"/>
                </a:lnTo>
                <a:lnTo>
                  <a:pt x="1607922" y="6444747"/>
                </a:lnTo>
                <a:lnTo>
                  <a:pt x="398555" y="6434915"/>
                </a:lnTo>
                <a:cubicBezTo>
                  <a:pt x="134723" y="6433276"/>
                  <a:pt x="85561" y="6438192"/>
                  <a:pt x="24929" y="6434915"/>
                </a:cubicBezTo>
                <a:cubicBezTo>
                  <a:pt x="-35703" y="6431638"/>
                  <a:pt x="33122" y="6454580"/>
                  <a:pt x="34761" y="6415251"/>
                </a:cubicBezTo>
                <a:cubicBezTo>
                  <a:pt x="36400" y="6375922"/>
                  <a:pt x="28206" y="6470967"/>
                  <a:pt x="34761" y="6198941"/>
                </a:cubicBezTo>
                <a:cubicBezTo>
                  <a:pt x="41316" y="5926915"/>
                  <a:pt x="57703" y="5035457"/>
                  <a:pt x="74090" y="4783096"/>
                </a:cubicBezTo>
                <a:cubicBezTo>
                  <a:pt x="90477" y="4530735"/>
                  <a:pt x="136361" y="4725741"/>
                  <a:pt x="133084" y="4684773"/>
                </a:cubicBezTo>
                <a:cubicBezTo>
                  <a:pt x="129806" y="4643805"/>
                  <a:pt x="49509" y="4573340"/>
                  <a:pt x="54425" y="4537289"/>
                </a:cubicBezTo>
                <a:cubicBezTo>
                  <a:pt x="59341" y="4501238"/>
                  <a:pt x="139638" y="4509432"/>
                  <a:pt x="162580" y="4468464"/>
                </a:cubicBezTo>
                <a:cubicBezTo>
                  <a:pt x="185522" y="4427496"/>
                  <a:pt x="208464" y="4337367"/>
                  <a:pt x="192077" y="4291483"/>
                </a:cubicBezTo>
                <a:cubicBezTo>
                  <a:pt x="175690" y="4245599"/>
                  <a:pt x="74090" y="4234128"/>
                  <a:pt x="64258" y="4193160"/>
                </a:cubicBezTo>
                <a:cubicBezTo>
                  <a:pt x="54426" y="4152192"/>
                  <a:pt x="129807" y="4101392"/>
                  <a:pt x="133084" y="4045676"/>
                </a:cubicBezTo>
                <a:cubicBezTo>
                  <a:pt x="136361" y="3989960"/>
                  <a:pt x="83922" y="3903109"/>
                  <a:pt x="83922" y="3858864"/>
                </a:cubicBezTo>
                <a:cubicBezTo>
                  <a:pt x="83922" y="3814619"/>
                  <a:pt x="136361" y="3821173"/>
                  <a:pt x="133084" y="3780205"/>
                </a:cubicBezTo>
                <a:cubicBezTo>
                  <a:pt x="129807" y="3739237"/>
                  <a:pt x="62619" y="3658941"/>
                  <a:pt x="64258" y="3613057"/>
                </a:cubicBezTo>
                <a:cubicBezTo>
                  <a:pt x="65897" y="3567173"/>
                  <a:pt x="147832" y="3536038"/>
                  <a:pt x="142916" y="3504902"/>
                </a:cubicBezTo>
                <a:cubicBezTo>
                  <a:pt x="138000" y="3473767"/>
                  <a:pt x="56064" y="3473767"/>
                  <a:pt x="34761" y="3426244"/>
                </a:cubicBezTo>
                <a:cubicBezTo>
                  <a:pt x="13458" y="3378722"/>
                  <a:pt x="18373" y="3432799"/>
                  <a:pt x="15096" y="3219767"/>
                </a:cubicBezTo>
                <a:cubicBezTo>
                  <a:pt x="11819" y="3006735"/>
                  <a:pt x="13457" y="2528232"/>
                  <a:pt x="15096" y="2148051"/>
                </a:cubicBezTo>
                <a:cubicBezTo>
                  <a:pt x="16735" y="1767870"/>
                  <a:pt x="23290" y="1192683"/>
                  <a:pt x="24929" y="938683"/>
                </a:cubicBezTo>
                <a:cubicBezTo>
                  <a:pt x="26568" y="684683"/>
                  <a:pt x="23290" y="715819"/>
                  <a:pt x="24929" y="624051"/>
                </a:cubicBezTo>
                <a:cubicBezTo>
                  <a:pt x="26568" y="532283"/>
                  <a:pt x="5264" y="473289"/>
                  <a:pt x="34761" y="388076"/>
                </a:cubicBezTo>
                <a:cubicBezTo>
                  <a:pt x="64258" y="302863"/>
                  <a:pt x="124890" y="175044"/>
                  <a:pt x="201909" y="112773"/>
                </a:cubicBezTo>
                <a:cubicBezTo>
                  <a:pt x="278928" y="50502"/>
                  <a:pt x="408387" y="30838"/>
                  <a:pt x="496877" y="14451"/>
                </a:cubicBezTo>
                <a:cubicBezTo>
                  <a:pt x="585367" y="-1936"/>
                  <a:pt x="691883" y="12812"/>
                  <a:pt x="732851" y="14451"/>
                </a:cubicBezTo>
                <a:cubicBezTo>
                  <a:pt x="773819" y="16090"/>
                  <a:pt x="734490" y="-24878"/>
                  <a:pt x="742684" y="24283"/>
                </a:cubicBezTo>
                <a:cubicBezTo>
                  <a:pt x="750878" y="73444"/>
                  <a:pt x="772181" y="220928"/>
                  <a:pt x="782013" y="309418"/>
                </a:cubicBezTo>
                <a:cubicBezTo>
                  <a:pt x="791845" y="397908"/>
                  <a:pt x="796761" y="478206"/>
                  <a:pt x="801677" y="555225"/>
                </a:cubicBezTo>
                <a:cubicBezTo>
                  <a:pt x="806593" y="632244"/>
                  <a:pt x="809870" y="655186"/>
                  <a:pt x="811509" y="771534"/>
                </a:cubicBezTo>
                <a:cubicBezTo>
                  <a:pt x="813148" y="887882"/>
                  <a:pt x="801677" y="1084528"/>
                  <a:pt x="811509" y="1253315"/>
                </a:cubicBezTo>
                <a:cubicBezTo>
                  <a:pt x="821341" y="1422102"/>
                  <a:pt x="739406" y="1820309"/>
                  <a:pt x="850838" y="1774425"/>
                </a:cubicBezTo>
                <a:close/>
              </a:path>
            </a:pathLst>
          </a:cu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6689" y="4256438"/>
            <a:ext cx="2173855" cy="2416984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4744" y="5116270"/>
            <a:ext cx="4117643" cy="1946355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6766" y="6194893"/>
            <a:ext cx="1590776" cy="681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3981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7277" y="623516"/>
            <a:ext cx="5773968" cy="4071773"/>
          </a:xfrm>
          <a:prstGeom prst="rect">
            <a:avLst/>
          </a:prstGeom>
        </p:spPr>
      </p:pic>
      <p:sp>
        <p:nvSpPr>
          <p:cNvPr id="12" name="Forme libre 11"/>
          <p:cNvSpPr/>
          <p:nvPr/>
        </p:nvSpPr>
        <p:spPr>
          <a:xfrm>
            <a:off x="0" y="0"/>
            <a:ext cx="9144000" cy="6872748"/>
          </a:xfrm>
          <a:custGeom>
            <a:avLst/>
            <a:gdLst>
              <a:gd name="connsiteX0" fmla="*/ 2300748 w 9144000"/>
              <a:gd name="connsiteY0" fmla="*/ 4984955 h 6990735"/>
              <a:gd name="connsiteX1" fmla="*/ 8495071 w 9144000"/>
              <a:gd name="connsiteY1" fmla="*/ 4984955 h 6990735"/>
              <a:gd name="connsiteX2" fmla="*/ 8504903 w 9144000"/>
              <a:gd name="connsiteY2" fmla="*/ 560439 h 6990735"/>
              <a:gd name="connsiteX3" fmla="*/ 2300748 w 9144000"/>
              <a:gd name="connsiteY3" fmla="*/ 550606 h 6990735"/>
              <a:gd name="connsiteX4" fmla="*/ 2340077 w 9144000"/>
              <a:gd name="connsiteY4" fmla="*/ 6980903 h 6990735"/>
              <a:gd name="connsiteX5" fmla="*/ 9144000 w 9144000"/>
              <a:gd name="connsiteY5" fmla="*/ 6990735 h 6990735"/>
              <a:gd name="connsiteX6" fmla="*/ 9144000 w 9144000"/>
              <a:gd name="connsiteY6" fmla="*/ 0 h 6990735"/>
              <a:gd name="connsiteX7" fmla="*/ 0 w 9144000"/>
              <a:gd name="connsiteY7" fmla="*/ 9832 h 6990735"/>
              <a:gd name="connsiteX8" fmla="*/ 0 w 9144000"/>
              <a:gd name="connsiteY8" fmla="*/ 6990735 h 6990735"/>
              <a:gd name="connsiteX9" fmla="*/ 2359742 w 9144000"/>
              <a:gd name="connsiteY9" fmla="*/ 6980903 h 69907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44000" h="6990735">
                <a:moveTo>
                  <a:pt x="2300748" y="4984955"/>
                </a:moveTo>
                <a:lnTo>
                  <a:pt x="8495071" y="4984955"/>
                </a:lnTo>
                <a:cubicBezTo>
                  <a:pt x="8498348" y="3510116"/>
                  <a:pt x="8501626" y="2035278"/>
                  <a:pt x="8504903" y="560439"/>
                </a:cubicBezTo>
                <a:lnTo>
                  <a:pt x="2300748" y="550606"/>
                </a:lnTo>
                <a:lnTo>
                  <a:pt x="2340077" y="6980903"/>
                </a:lnTo>
                <a:lnTo>
                  <a:pt x="9144000" y="6990735"/>
                </a:lnTo>
                <a:lnTo>
                  <a:pt x="9144000" y="0"/>
                </a:lnTo>
                <a:lnTo>
                  <a:pt x="0" y="9832"/>
                </a:lnTo>
                <a:lnTo>
                  <a:pt x="0" y="6990735"/>
                </a:lnTo>
                <a:lnTo>
                  <a:pt x="2359742" y="6980903"/>
                </a:lnTo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14" name="Image 13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4556" y="184349"/>
            <a:ext cx="6729573" cy="4926080"/>
          </a:xfrm>
          <a:prstGeom prst="frame">
            <a:avLst>
              <a:gd name="adj1" fmla="val 10414"/>
            </a:avLst>
          </a:prstGeom>
          <a:scene3d>
            <a:camera prst="orthographicFront"/>
            <a:lightRig rig="threePt" dir="t"/>
          </a:scene3d>
          <a:sp3d>
            <a:bevelT w="203200" h="203200" prst="convex"/>
          </a:sp3d>
        </p:spPr>
      </p:pic>
      <p:sp>
        <p:nvSpPr>
          <p:cNvPr id="6" name="Forme libre 5"/>
          <p:cNvSpPr/>
          <p:nvPr/>
        </p:nvSpPr>
        <p:spPr>
          <a:xfrm>
            <a:off x="-24899" y="3519023"/>
            <a:ext cx="3834582" cy="3347884"/>
          </a:xfrm>
          <a:custGeom>
            <a:avLst/>
            <a:gdLst>
              <a:gd name="connsiteX0" fmla="*/ 850838 w 7439237"/>
              <a:gd name="connsiteY0" fmla="*/ 1774425 h 6444747"/>
              <a:gd name="connsiteX1" fmla="*/ 1480103 w 7439237"/>
              <a:gd name="connsiteY1" fmla="*/ 978012 h 6444747"/>
              <a:gd name="connsiteX2" fmla="*/ 1430942 w 7439237"/>
              <a:gd name="connsiteY2" fmla="*/ 899354 h 6444747"/>
              <a:gd name="connsiteX3" fmla="*/ 1509600 w 7439237"/>
              <a:gd name="connsiteY3" fmla="*/ 860025 h 6444747"/>
              <a:gd name="connsiteX4" fmla="*/ 1863561 w 7439237"/>
              <a:gd name="connsiteY4" fmla="*/ 860025 h 6444747"/>
              <a:gd name="connsiteX5" fmla="*/ 2237187 w 7439237"/>
              <a:gd name="connsiteY5" fmla="*/ 732205 h 6444747"/>
              <a:gd name="connsiteX6" fmla="*/ 2433832 w 7439237"/>
              <a:gd name="connsiteY6" fmla="*/ 624051 h 6444747"/>
              <a:gd name="connsiteX7" fmla="*/ 2777961 w 7439237"/>
              <a:gd name="connsiteY7" fmla="*/ 663380 h 6444747"/>
              <a:gd name="connsiteX8" fmla="*/ 3210580 w 7439237"/>
              <a:gd name="connsiteY8" fmla="*/ 535560 h 6444747"/>
              <a:gd name="connsiteX9" fmla="*/ 3613703 w 7439237"/>
              <a:gd name="connsiteY9" fmla="*/ 378244 h 6444747"/>
              <a:gd name="connsiteX10" fmla="*/ 3780851 w 7439237"/>
              <a:gd name="connsiteY10" fmla="*/ 348747 h 6444747"/>
              <a:gd name="connsiteX11" fmla="*/ 3948000 w 7439237"/>
              <a:gd name="connsiteY11" fmla="*/ 565057 h 6444747"/>
              <a:gd name="connsiteX12" fmla="*/ 4341290 w 7439237"/>
              <a:gd name="connsiteY12" fmla="*/ 1046838 h 6444747"/>
              <a:gd name="connsiteX13" fmla="*/ 4488774 w 7439237"/>
              <a:gd name="connsiteY13" fmla="*/ 1243483 h 6444747"/>
              <a:gd name="connsiteX14" fmla="*/ 4842735 w 7439237"/>
              <a:gd name="connsiteY14" fmla="*/ 1282812 h 6444747"/>
              <a:gd name="connsiteX15" fmla="*/ 5344180 w 7439237"/>
              <a:gd name="connsiteY15" fmla="*/ 1312309 h 6444747"/>
              <a:gd name="connsiteX16" fmla="*/ 5816129 w 7439237"/>
              <a:gd name="connsiteY16" fmla="*/ 1272980 h 6444747"/>
              <a:gd name="connsiteX17" fmla="*/ 5894787 w 7439237"/>
              <a:gd name="connsiteY17" fmla="*/ 1263147 h 6444747"/>
              <a:gd name="connsiteX18" fmla="*/ 5963613 w 7439237"/>
              <a:gd name="connsiteY18" fmla="*/ 1312309 h 6444747"/>
              <a:gd name="connsiteX19" fmla="*/ 5904619 w 7439237"/>
              <a:gd name="connsiteY19" fmla="*/ 1341805 h 6444747"/>
              <a:gd name="connsiteX20" fmla="*/ 5894787 w 7439237"/>
              <a:gd name="connsiteY20" fmla="*/ 1381134 h 6444747"/>
              <a:gd name="connsiteX21" fmla="*/ 6435561 w 7439237"/>
              <a:gd name="connsiteY21" fmla="*/ 1931741 h 6444747"/>
              <a:gd name="connsiteX22" fmla="*/ 7251638 w 7439237"/>
              <a:gd name="connsiteY22" fmla="*/ 3042786 h 6444747"/>
              <a:gd name="connsiteX23" fmla="*/ 7389290 w 7439237"/>
              <a:gd name="connsiteY23" fmla="*/ 3229599 h 6444747"/>
              <a:gd name="connsiteX24" fmla="*/ 7369625 w 7439237"/>
              <a:gd name="connsiteY24" fmla="*/ 3249264 h 6444747"/>
              <a:gd name="connsiteX25" fmla="*/ 7261471 w 7439237"/>
              <a:gd name="connsiteY25" fmla="*/ 3327922 h 6444747"/>
              <a:gd name="connsiteX26" fmla="*/ 7251638 w 7439237"/>
              <a:gd name="connsiteY26" fmla="*/ 3426244 h 6444747"/>
              <a:gd name="connsiteX27" fmla="*/ 7271303 w 7439237"/>
              <a:gd name="connsiteY27" fmla="*/ 3544231 h 6444747"/>
              <a:gd name="connsiteX28" fmla="*/ 7300800 w 7439237"/>
              <a:gd name="connsiteY28" fmla="*/ 3672051 h 6444747"/>
              <a:gd name="connsiteX29" fmla="*/ 7310632 w 7439237"/>
              <a:gd name="connsiteY29" fmla="*/ 3809702 h 6444747"/>
              <a:gd name="connsiteX30" fmla="*/ 7379458 w 7439237"/>
              <a:gd name="connsiteY30" fmla="*/ 3908025 h 6444747"/>
              <a:gd name="connsiteX31" fmla="*/ 7310632 w 7439237"/>
              <a:gd name="connsiteY31" fmla="*/ 3967018 h 6444747"/>
              <a:gd name="connsiteX32" fmla="*/ 7389290 w 7439237"/>
              <a:gd name="connsiteY32" fmla="*/ 4055509 h 6444747"/>
              <a:gd name="connsiteX33" fmla="*/ 7281135 w 7439237"/>
              <a:gd name="connsiteY33" fmla="*/ 4134167 h 6444747"/>
              <a:gd name="connsiteX34" fmla="*/ 7330296 w 7439237"/>
              <a:gd name="connsiteY34" fmla="*/ 4212825 h 6444747"/>
              <a:gd name="connsiteX35" fmla="*/ 7369625 w 7439237"/>
              <a:gd name="connsiteY35" fmla="*/ 4350476 h 6444747"/>
              <a:gd name="connsiteX36" fmla="*/ 7290967 w 7439237"/>
              <a:gd name="connsiteY36" fmla="*/ 4419302 h 6444747"/>
              <a:gd name="connsiteX37" fmla="*/ 7290967 w 7439237"/>
              <a:gd name="connsiteY37" fmla="*/ 4497960 h 6444747"/>
              <a:gd name="connsiteX38" fmla="*/ 7349961 w 7439237"/>
              <a:gd name="connsiteY38" fmla="*/ 4527457 h 6444747"/>
              <a:gd name="connsiteX39" fmla="*/ 7349961 w 7439237"/>
              <a:gd name="connsiteY39" fmla="*/ 4586451 h 6444747"/>
              <a:gd name="connsiteX40" fmla="*/ 7428619 w 7439237"/>
              <a:gd name="connsiteY40" fmla="*/ 4635612 h 6444747"/>
              <a:gd name="connsiteX41" fmla="*/ 7438451 w 7439237"/>
              <a:gd name="connsiteY41" fmla="*/ 4930580 h 6444747"/>
              <a:gd name="connsiteX42" fmla="*/ 7428619 w 7439237"/>
              <a:gd name="connsiteY42" fmla="*/ 5903973 h 6444747"/>
              <a:gd name="connsiteX43" fmla="*/ 7428619 w 7439237"/>
              <a:gd name="connsiteY43" fmla="*/ 6228438 h 6444747"/>
              <a:gd name="connsiteX44" fmla="*/ 7428619 w 7439237"/>
              <a:gd name="connsiteY44" fmla="*/ 6434915 h 6444747"/>
              <a:gd name="connsiteX45" fmla="*/ 7428619 w 7439237"/>
              <a:gd name="connsiteY45" fmla="*/ 6434915 h 6444747"/>
              <a:gd name="connsiteX46" fmla="*/ 7399122 w 7439237"/>
              <a:gd name="connsiteY46" fmla="*/ 6425083 h 6444747"/>
              <a:gd name="connsiteX47" fmla="*/ 6248748 w 7439237"/>
              <a:gd name="connsiteY47" fmla="*/ 6434915 h 6444747"/>
              <a:gd name="connsiteX48" fmla="*/ 4252800 w 7439237"/>
              <a:gd name="connsiteY48" fmla="*/ 6434915 h 6444747"/>
              <a:gd name="connsiteX49" fmla="*/ 1607922 w 7439237"/>
              <a:gd name="connsiteY49" fmla="*/ 6444747 h 6444747"/>
              <a:gd name="connsiteX50" fmla="*/ 398555 w 7439237"/>
              <a:gd name="connsiteY50" fmla="*/ 6434915 h 6444747"/>
              <a:gd name="connsiteX51" fmla="*/ 24929 w 7439237"/>
              <a:gd name="connsiteY51" fmla="*/ 6434915 h 6444747"/>
              <a:gd name="connsiteX52" fmla="*/ 34761 w 7439237"/>
              <a:gd name="connsiteY52" fmla="*/ 6415251 h 6444747"/>
              <a:gd name="connsiteX53" fmla="*/ 34761 w 7439237"/>
              <a:gd name="connsiteY53" fmla="*/ 6198941 h 6444747"/>
              <a:gd name="connsiteX54" fmla="*/ 74090 w 7439237"/>
              <a:gd name="connsiteY54" fmla="*/ 4783096 h 6444747"/>
              <a:gd name="connsiteX55" fmla="*/ 133084 w 7439237"/>
              <a:gd name="connsiteY55" fmla="*/ 4684773 h 6444747"/>
              <a:gd name="connsiteX56" fmla="*/ 54425 w 7439237"/>
              <a:gd name="connsiteY56" fmla="*/ 4537289 h 6444747"/>
              <a:gd name="connsiteX57" fmla="*/ 162580 w 7439237"/>
              <a:gd name="connsiteY57" fmla="*/ 4468464 h 6444747"/>
              <a:gd name="connsiteX58" fmla="*/ 192077 w 7439237"/>
              <a:gd name="connsiteY58" fmla="*/ 4291483 h 6444747"/>
              <a:gd name="connsiteX59" fmla="*/ 64258 w 7439237"/>
              <a:gd name="connsiteY59" fmla="*/ 4193160 h 6444747"/>
              <a:gd name="connsiteX60" fmla="*/ 133084 w 7439237"/>
              <a:gd name="connsiteY60" fmla="*/ 4045676 h 6444747"/>
              <a:gd name="connsiteX61" fmla="*/ 83922 w 7439237"/>
              <a:gd name="connsiteY61" fmla="*/ 3858864 h 6444747"/>
              <a:gd name="connsiteX62" fmla="*/ 133084 w 7439237"/>
              <a:gd name="connsiteY62" fmla="*/ 3780205 h 6444747"/>
              <a:gd name="connsiteX63" fmla="*/ 64258 w 7439237"/>
              <a:gd name="connsiteY63" fmla="*/ 3613057 h 6444747"/>
              <a:gd name="connsiteX64" fmla="*/ 142916 w 7439237"/>
              <a:gd name="connsiteY64" fmla="*/ 3504902 h 6444747"/>
              <a:gd name="connsiteX65" fmla="*/ 34761 w 7439237"/>
              <a:gd name="connsiteY65" fmla="*/ 3426244 h 6444747"/>
              <a:gd name="connsiteX66" fmla="*/ 15096 w 7439237"/>
              <a:gd name="connsiteY66" fmla="*/ 3219767 h 6444747"/>
              <a:gd name="connsiteX67" fmla="*/ 15096 w 7439237"/>
              <a:gd name="connsiteY67" fmla="*/ 2148051 h 6444747"/>
              <a:gd name="connsiteX68" fmla="*/ 24929 w 7439237"/>
              <a:gd name="connsiteY68" fmla="*/ 938683 h 6444747"/>
              <a:gd name="connsiteX69" fmla="*/ 24929 w 7439237"/>
              <a:gd name="connsiteY69" fmla="*/ 624051 h 6444747"/>
              <a:gd name="connsiteX70" fmla="*/ 34761 w 7439237"/>
              <a:gd name="connsiteY70" fmla="*/ 388076 h 6444747"/>
              <a:gd name="connsiteX71" fmla="*/ 201909 w 7439237"/>
              <a:gd name="connsiteY71" fmla="*/ 112773 h 6444747"/>
              <a:gd name="connsiteX72" fmla="*/ 496877 w 7439237"/>
              <a:gd name="connsiteY72" fmla="*/ 14451 h 6444747"/>
              <a:gd name="connsiteX73" fmla="*/ 732851 w 7439237"/>
              <a:gd name="connsiteY73" fmla="*/ 14451 h 6444747"/>
              <a:gd name="connsiteX74" fmla="*/ 742684 w 7439237"/>
              <a:gd name="connsiteY74" fmla="*/ 24283 h 6444747"/>
              <a:gd name="connsiteX75" fmla="*/ 782013 w 7439237"/>
              <a:gd name="connsiteY75" fmla="*/ 309418 h 6444747"/>
              <a:gd name="connsiteX76" fmla="*/ 801677 w 7439237"/>
              <a:gd name="connsiteY76" fmla="*/ 555225 h 6444747"/>
              <a:gd name="connsiteX77" fmla="*/ 811509 w 7439237"/>
              <a:gd name="connsiteY77" fmla="*/ 771534 h 6444747"/>
              <a:gd name="connsiteX78" fmla="*/ 811509 w 7439237"/>
              <a:gd name="connsiteY78" fmla="*/ 1253315 h 6444747"/>
              <a:gd name="connsiteX79" fmla="*/ 850838 w 7439237"/>
              <a:gd name="connsiteY79" fmla="*/ 1774425 h 6444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7439237" h="6444747">
                <a:moveTo>
                  <a:pt x="850838" y="1774425"/>
                </a:moveTo>
                <a:cubicBezTo>
                  <a:pt x="962270" y="1728541"/>
                  <a:pt x="1383419" y="1123857"/>
                  <a:pt x="1480103" y="978012"/>
                </a:cubicBezTo>
                <a:cubicBezTo>
                  <a:pt x="1576787" y="832167"/>
                  <a:pt x="1426026" y="919018"/>
                  <a:pt x="1430942" y="899354"/>
                </a:cubicBezTo>
                <a:cubicBezTo>
                  <a:pt x="1435858" y="879690"/>
                  <a:pt x="1437497" y="866580"/>
                  <a:pt x="1509600" y="860025"/>
                </a:cubicBezTo>
                <a:cubicBezTo>
                  <a:pt x="1581703" y="853470"/>
                  <a:pt x="1742296" y="881328"/>
                  <a:pt x="1863561" y="860025"/>
                </a:cubicBezTo>
                <a:cubicBezTo>
                  <a:pt x="1984826" y="838722"/>
                  <a:pt x="2142142" y="771534"/>
                  <a:pt x="2237187" y="732205"/>
                </a:cubicBezTo>
                <a:cubicBezTo>
                  <a:pt x="2332232" y="692876"/>
                  <a:pt x="2343703" y="635522"/>
                  <a:pt x="2433832" y="624051"/>
                </a:cubicBezTo>
                <a:cubicBezTo>
                  <a:pt x="2523961" y="612580"/>
                  <a:pt x="2648503" y="678128"/>
                  <a:pt x="2777961" y="663380"/>
                </a:cubicBezTo>
                <a:cubicBezTo>
                  <a:pt x="2907419" y="648631"/>
                  <a:pt x="3071290" y="583083"/>
                  <a:pt x="3210580" y="535560"/>
                </a:cubicBezTo>
                <a:cubicBezTo>
                  <a:pt x="3349870" y="488037"/>
                  <a:pt x="3518658" y="409379"/>
                  <a:pt x="3613703" y="378244"/>
                </a:cubicBezTo>
                <a:cubicBezTo>
                  <a:pt x="3708748" y="347108"/>
                  <a:pt x="3725135" y="317612"/>
                  <a:pt x="3780851" y="348747"/>
                </a:cubicBezTo>
                <a:cubicBezTo>
                  <a:pt x="3836567" y="379882"/>
                  <a:pt x="3854594" y="448709"/>
                  <a:pt x="3948000" y="565057"/>
                </a:cubicBezTo>
                <a:cubicBezTo>
                  <a:pt x="4041406" y="681405"/>
                  <a:pt x="4251161" y="933767"/>
                  <a:pt x="4341290" y="1046838"/>
                </a:cubicBezTo>
                <a:cubicBezTo>
                  <a:pt x="4431419" y="1159909"/>
                  <a:pt x="4405200" y="1204154"/>
                  <a:pt x="4488774" y="1243483"/>
                </a:cubicBezTo>
                <a:cubicBezTo>
                  <a:pt x="4572348" y="1282812"/>
                  <a:pt x="4700167" y="1271341"/>
                  <a:pt x="4842735" y="1282812"/>
                </a:cubicBezTo>
                <a:cubicBezTo>
                  <a:pt x="4985303" y="1294283"/>
                  <a:pt x="5181948" y="1313948"/>
                  <a:pt x="5344180" y="1312309"/>
                </a:cubicBezTo>
                <a:cubicBezTo>
                  <a:pt x="5506412" y="1310670"/>
                  <a:pt x="5724361" y="1281174"/>
                  <a:pt x="5816129" y="1272980"/>
                </a:cubicBezTo>
                <a:cubicBezTo>
                  <a:pt x="5907897" y="1264786"/>
                  <a:pt x="5870206" y="1256592"/>
                  <a:pt x="5894787" y="1263147"/>
                </a:cubicBezTo>
                <a:cubicBezTo>
                  <a:pt x="5919368" y="1269702"/>
                  <a:pt x="5961974" y="1299199"/>
                  <a:pt x="5963613" y="1312309"/>
                </a:cubicBezTo>
                <a:cubicBezTo>
                  <a:pt x="5965252" y="1325419"/>
                  <a:pt x="5916090" y="1330334"/>
                  <a:pt x="5904619" y="1341805"/>
                </a:cubicBezTo>
                <a:cubicBezTo>
                  <a:pt x="5893148" y="1353276"/>
                  <a:pt x="5806297" y="1282811"/>
                  <a:pt x="5894787" y="1381134"/>
                </a:cubicBezTo>
                <a:cubicBezTo>
                  <a:pt x="5983277" y="1479457"/>
                  <a:pt x="6209419" y="1654799"/>
                  <a:pt x="6435561" y="1931741"/>
                </a:cubicBezTo>
                <a:cubicBezTo>
                  <a:pt x="6661703" y="2208683"/>
                  <a:pt x="7251638" y="3042786"/>
                  <a:pt x="7251638" y="3042786"/>
                </a:cubicBezTo>
                <a:cubicBezTo>
                  <a:pt x="7410593" y="3259096"/>
                  <a:pt x="7369626" y="3195186"/>
                  <a:pt x="7389290" y="3229599"/>
                </a:cubicBezTo>
                <a:cubicBezTo>
                  <a:pt x="7408954" y="3264012"/>
                  <a:pt x="7390928" y="3232877"/>
                  <a:pt x="7369625" y="3249264"/>
                </a:cubicBezTo>
                <a:cubicBezTo>
                  <a:pt x="7348322" y="3265651"/>
                  <a:pt x="7281136" y="3298425"/>
                  <a:pt x="7261471" y="3327922"/>
                </a:cubicBezTo>
                <a:cubicBezTo>
                  <a:pt x="7241807" y="3357419"/>
                  <a:pt x="7249999" y="3390193"/>
                  <a:pt x="7251638" y="3426244"/>
                </a:cubicBezTo>
                <a:cubicBezTo>
                  <a:pt x="7253277" y="3462295"/>
                  <a:pt x="7263109" y="3503263"/>
                  <a:pt x="7271303" y="3544231"/>
                </a:cubicBezTo>
                <a:cubicBezTo>
                  <a:pt x="7279497" y="3585199"/>
                  <a:pt x="7294245" y="3627806"/>
                  <a:pt x="7300800" y="3672051"/>
                </a:cubicBezTo>
                <a:cubicBezTo>
                  <a:pt x="7307355" y="3716296"/>
                  <a:pt x="7297522" y="3770373"/>
                  <a:pt x="7310632" y="3809702"/>
                </a:cubicBezTo>
                <a:cubicBezTo>
                  <a:pt x="7323742" y="3849031"/>
                  <a:pt x="7379458" y="3881806"/>
                  <a:pt x="7379458" y="3908025"/>
                </a:cubicBezTo>
                <a:cubicBezTo>
                  <a:pt x="7379458" y="3934244"/>
                  <a:pt x="7308993" y="3942437"/>
                  <a:pt x="7310632" y="3967018"/>
                </a:cubicBezTo>
                <a:cubicBezTo>
                  <a:pt x="7312271" y="3991599"/>
                  <a:pt x="7394206" y="4027651"/>
                  <a:pt x="7389290" y="4055509"/>
                </a:cubicBezTo>
                <a:cubicBezTo>
                  <a:pt x="7384374" y="4083367"/>
                  <a:pt x="7290967" y="4107948"/>
                  <a:pt x="7281135" y="4134167"/>
                </a:cubicBezTo>
                <a:cubicBezTo>
                  <a:pt x="7271303" y="4160386"/>
                  <a:pt x="7315548" y="4176774"/>
                  <a:pt x="7330296" y="4212825"/>
                </a:cubicBezTo>
                <a:cubicBezTo>
                  <a:pt x="7345044" y="4248876"/>
                  <a:pt x="7376180" y="4316063"/>
                  <a:pt x="7369625" y="4350476"/>
                </a:cubicBezTo>
                <a:cubicBezTo>
                  <a:pt x="7363070" y="4384889"/>
                  <a:pt x="7304077" y="4394721"/>
                  <a:pt x="7290967" y="4419302"/>
                </a:cubicBezTo>
                <a:cubicBezTo>
                  <a:pt x="7277857" y="4443883"/>
                  <a:pt x="7281135" y="4479934"/>
                  <a:pt x="7290967" y="4497960"/>
                </a:cubicBezTo>
                <a:cubicBezTo>
                  <a:pt x="7300799" y="4515986"/>
                  <a:pt x="7340129" y="4512709"/>
                  <a:pt x="7349961" y="4527457"/>
                </a:cubicBezTo>
                <a:cubicBezTo>
                  <a:pt x="7359793" y="4542205"/>
                  <a:pt x="7336851" y="4568425"/>
                  <a:pt x="7349961" y="4586451"/>
                </a:cubicBezTo>
                <a:cubicBezTo>
                  <a:pt x="7363071" y="4604477"/>
                  <a:pt x="7413871" y="4578257"/>
                  <a:pt x="7428619" y="4635612"/>
                </a:cubicBezTo>
                <a:cubicBezTo>
                  <a:pt x="7443367" y="4692967"/>
                  <a:pt x="7438451" y="4719187"/>
                  <a:pt x="7438451" y="4930580"/>
                </a:cubicBezTo>
                <a:cubicBezTo>
                  <a:pt x="7438451" y="5141973"/>
                  <a:pt x="7430258" y="5687663"/>
                  <a:pt x="7428619" y="5903973"/>
                </a:cubicBezTo>
                <a:cubicBezTo>
                  <a:pt x="7426980" y="6120283"/>
                  <a:pt x="7428619" y="6228438"/>
                  <a:pt x="7428619" y="6228438"/>
                </a:cubicBezTo>
                <a:lnTo>
                  <a:pt x="7428619" y="6434915"/>
                </a:lnTo>
                <a:lnTo>
                  <a:pt x="7428619" y="6434915"/>
                </a:lnTo>
                <a:lnTo>
                  <a:pt x="7399122" y="6425083"/>
                </a:lnTo>
                <a:lnTo>
                  <a:pt x="6248748" y="6434915"/>
                </a:lnTo>
                <a:lnTo>
                  <a:pt x="4252800" y="6434915"/>
                </a:lnTo>
                <a:lnTo>
                  <a:pt x="1607922" y="6444747"/>
                </a:lnTo>
                <a:lnTo>
                  <a:pt x="398555" y="6434915"/>
                </a:lnTo>
                <a:cubicBezTo>
                  <a:pt x="134723" y="6433276"/>
                  <a:pt x="85561" y="6438192"/>
                  <a:pt x="24929" y="6434915"/>
                </a:cubicBezTo>
                <a:cubicBezTo>
                  <a:pt x="-35703" y="6431638"/>
                  <a:pt x="33122" y="6454580"/>
                  <a:pt x="34761" y="6415251"/>
                </a:cubicBezTo>
                <a:cubicBezTo>
                  <a:pt x="36400" y="6375922"/>
                  <a:pt x="28206" y="6470967"/>
                  <a:pt x="34761" y="6198941"/>
                </a:cubicBezTo>
                <a:cubicBezTo>
                  <a:pt x="41316" y="5926915"/>
                  <a:pt x="57703" y="5035457"/>
                  <a:pt x="74090" y="4783096"/>
                </a:cubicBezTo>
                <a:cubicBezTo>
                  <a:pt x="90477" y="4530735"/>
                  <a:pt x="136361" y="4725741"/>
                  <a:pt x="133084" y="4684773"/>
                </a:cubicBezTo>
                <a:cubicBezTo>
                  <a:pt x="129806" y="4643805"/>
                  <a:pt x="49509" y="4573340"/>
                  <a:pt x="54425" y="4537289"/>
                </a:cubicBezTo>
                <a:cubicBezTo>
                  <a:pt x="59341" y="4501238"/>
                  <a:pt x="139638" y="4509432"/>
                  <a:pt x="162580" y="4468464"/>
                </a:cubicBezTo>
                <a:cubicBezTo>
                  <a:pt x="185522" y="4427496"/>
                  <a:pt x="208464" y="4337367"/>
                  <a:pt x="192077" y="4291483"/>
                </a:cubicBezTo>
                <a:cubicBezTo>
                  <a:pt x="175690" y="4245599"/>
                  <a:pt x="74090" y="4234128"/>
                  <a:pt x="64258" y="4193160"/>
                </a:cubicBezTo>
                <a:cubicBezTo>
                  <a:pt x="54426" y="4152192"/>
                  <a:pt x="129807" y="4101392"/>
                  <a:pt x="133084" y="4045676"/>
                </a:cubicBezTo>
                <a:cubicBezTo>
                  <a:pt x="136361" y="3989960"/>
                  <a:pt x="83922" y="3903109"/>
                  <a:pt x="83922" y="3858864"/>
                </a:cubicBezTo>
                <a:cubicBezTo>
                  <a:pt x="83922" y="3814619"/>
                  <a:pt x="136361" y="3821173"/>
                  <a:pt x="133084" y="3780205"/>
                </a:cubicBezTo>
                <a:cubicBezTo>
                  <a:pt x="129807" y="3739237"/>
                  <a:pt x="62619" y="3658941"/>
                  <a:pt x="64258" y="3613057"/>
                </a:cubicBezTo>
                <a:cubicBezTo>
                  <a:pt x="65897" y="3567173"/>
                  <a:pt x="147832" y="3536038"/>
                  <a:pt x="142916" y="3504902"/>
                </a:cubicBezTo>
                <a:cubicBezTo>
                  <a:pt x="138000" y="3473767"/>
                  <a:pt x="56064" y="3473767"/>
                  <a:pt x="34761" y="3426244"/>
                </a:cubicBezTo>
                <a:cubicBezTo>
                  <a:pt x="13458" y="3378722"/>
                  <a:pt x="18373" y="3432799"/>
                  <a:pt x="15096" y="3219767"/>
                </a:cubicBezTo>
                <a:cubicBezTo>
                  <a:pt x="11819" y="3006735"/>
                  <a:pt x="13457" y="2528232"/>
                  <a:pt x="15096" y="2148051"/>
                </a:cubicBezTo>
                <a:cubicBezTo>
                  <a:pt x="16735" y="1767870"/>
                  <a:pt x="23290" y="1192683"/>
                  <a:pt x="24929" y="938683"/>
                </a:cubicBezTo>
                <a:cubicBezTo>
                  <a:pt x="26568" y="684683"/>
                  <a:pt x="23290" y="715819"/>
                  <a:pt x="24929" y="624051"/>
                </a:cubicBezTo>
                <a:cubicBezTo>
                  <a:pt x="26568" y="532283"/>
                  <a:pt x="5264" y="473289"/>
                  <a:pt x="34761" y="388076"/>
                </a:cubicBezTo>
                <a:cubicBezTo>
                  <a:pt x="64258" y="302863"/>
                  <a:pt x="124890" y="175044"/>
                  <a:pt x="201909" y="112773"/>
                </a:cubicBezTo>
                <a:cubicBezTo>
                  <a:pt x="278928" y="50502"/>
                  <a:pt x="408387" y="30838"/>
                  <a:pt x="496877" y="14451"/>
                </a:cubicBezTo>
                <a:cubicBezTo>
                  <a:pt x="585367" y="-1936"/>
                  <a:pt x="691883" y="12812"/>
                  <a:pt x="732851" y="14451"/>
                </a:cubicBezTo>
                <a:cubicBezTo>
                  <a:pt x="773819" y="16090"/>
                  <a:pt x="734490" y="-24878"/>
                  <a:pt x="742684" y="24283"/>
                </a:cubicBezTo>
                <a:cubicBezTo>
                  <a:pt x="750878" y="73444"/>
                  <a:pt x="772181" y="220928"/>
                  <a:pt x="782013" y="309418"/>
                </a:cubicBezTo>
                <a:cubicBezTo>
                  <a:pt x="791845" y="397908"/>
                  <a:pt x="796761" y="478206"/>
                  <a:pt x="801677" y="555225"/>
                </a:cubicBezTo>
                <a:cubicBezTo>
                  <a:pt x="806593" y="632244"/>
                  <a:pt x="809870" y="655186"/>
                  <a:pt x="811509" y="771534"/>
                </a:cubicBezTo>
                <a:cubicBezTo>
                  <a:pt x="813148" y="887882"/>
                  <a:pt x="801677" y="1084528"/>
                  <a:pt x="811509" y="1253315"/>
                </a:cubicBezTo>
                <a:cubicBezTo>
                  <a:pt x="821341" y="1422102"/>
                  <a:pt x="739406" y="1820309"/>
                  <a:pt x="850838" y="1774425"/>
                </a:cubicBezTo>
                <a:close/>
              </a:path>
            </a:pathLst>
          </a:cu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6689" y="4256438"/>
            <a:ext cx="2173855" cy="2416984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4744" y="5116270"/>
            <a:ext cx="4117643" cy="1946355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6766" y="6194893"/>
            <a:ext cx="1590776" cy="681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82561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5515" y="654527"/>
            <a:ext cx="5854390" cy="3979118"/>
          </a:xfrm>
          <a:prstGeom prst="rect">
            <a:avLst/>
          </a:prstGeom>
        </p:spPr>
      </p:pic>
      <p:sp>
        <p:nvSpPr>
          <p:cNvPr id="12" name="Forme libre 11"/>
          <p:cNvSpPr/>
          <p:nvPr/>
        </p:nvSpPr>
        <p:spPr>
          <a:xfrm>
            <a:off x="0" y="0"/>
            <a:ext cx="9144000" cy="6872748"/>
          </a:xfrm>
          <a:custGeom>
            <a:avLst/>
            <a:gdLst>
              <a:gd name="connsiteX0" fmla="*/ 2300748 w 9144000"/>
              <a:gd name="connsiteY0" fmla="*/ 4984955 h 6990735"/>
              <a:gd name="connsiteX1" fmla="*/ 8495071 w 9144000"/>
              <a:gd name="connsiteY1" fmla="*/ 4984955 h 6990735"/>
              <a:gd name="connsiteX2" fmla="*/ 8504903 w 9144000"/>
              <a:gd name="connsiteY2" fmla="*/ 560439 h 6990735"/>
              <a:gd name="connsiteX3" fmla="*/ 2300748 w 9144000"/>
              <a:gd name="connsiteY3" fmla="*/ 550606 h 6990735"/>
              <a:gd name="connsiteX4" fmla="*/ 2340077 w 9144000"/>
              <a:gd name="connsiteY4" fmla="*/ 6980903 h 6990735"/>
              <a:gd name="connsiteX5" fmla="*/ 9144000 w 9144000"/>
              <a:gd name="connsiteY5" fmla="*/ 6990735 h 6990735"/>
              <a:gd name="connsiteX6" fmla="*/ 9144000 w 9144000"/>
              <a:gd name="connsiteY6" fmla="*/ 0 h 6990735"/>
              <a:gd name="connsiteX7" fmla="*/ 0 w 9144000"/>
              <a:gd name="connsiteY7" fmla="*/ 9832 h 6990735"/>
              <a:gd name="connsiteX8" fmla="*/ 0 w 9144000"/>
              <a:gd name="connsiteY8" fmla="*/ 6990735 h 6990735"/>
              <a:gd name="connsiteX9" fmla="*/ 2359742 w 9144000"/>
              <a:gd name="connsiteY9" fmla="*/ 6980903 h 69907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44000" h="6990735">
                <a:moveTo>
                  <a:pt x="2300748" y="4984955"/>
                </a:moveTo>
                <a:lnTo>
                  <a:pt x="8495071" y="4984955"/>
                </a:lnTo>
                <a:cubicBezTo>
                  <a:pt x="8498348" y="3510116"/>
                  <a:pt x="8501626" y="2035278"/>
                  <a:pt x="8504903" y="560439"/>
                </a:cubicBezTo>
                <a:lnTo>
                  <a:pt x="2300748" y="550606"/>
                </a:lnTo>
                <a:lnTo>
                  <a:pt x="2340077" y="6980903"/>
                </a:lnTo>
                <a:lnTo>
                  <a:pt x="9144000" y="6990735"/>
                </a:lnTo>
                <a:lnTo>
                  <a:pt x="9144000" y="0"/>
                </a:lnTo>
                <a:lnTo>
                  <a:pt x="0" y="9832"/>
                </a:lnTo>
                <a:lnTo>
                  <a:pt x="0" y="6990735"/>
                </a:lnTo>
                <a:lnTo>
                  <a:pt x="2359742" y="6980903"/>
                </a:lnTo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14" name="Image 13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4556" y="184349"/>
            <a:ext cx="6729573" cy="4926080"/>
          </a:xfrm>
          <a:prstGeom prst="frame">
            <a:avLst>
              <a:gd name="adj1" fmla="val 10414"/>
            </a:avLst>
          </a:prstGeom>
          <a:scene3d>
            <a:camera prst="orthographicFront"/>
            <a:lightRig rig="threePt" dir="t"/>
          </a:scene3d>
          <a:sp3d>
            <a:bevelT w="203200" h="203200" prst="convex"/>
          </a:sp3d>
        </p:spPr>
      </p:pic>
      <p:sp>
        <p:nvSpPr>
          <p:cNvPr id="6" name="Forme libre 5"/>
          <p:cNvSpPr/>
          <p:nvPr/>
        </p:nvSpPr>
        <p:spPr>
          <a:xfrm>
            <a:off x="-24899" y="3519023"/>
            <a:ext cx="3834582" cy="3347884"/>
          </a:xfrm>
          <a:custGeom>
            <a:avLst/>
            <a:gdLst>
              <a:gd name="connsiteX0" fmla="*/ 850838 w 7439237"/>
              <a:gd name="connsiteY0" fmla="*/ 1774425 h 6444747"/>
              <a:gd name="connsiteX1" fmla="*/ 1480103 w 7439237"/>
              <a:gd name="connsiteY1" fmla="*/ 978012 h 6444747"/>
              <a:gd name="connsiteX2" fmla="*/ 1430942 w 7439237"/>
              <a:gd name="connsiteY2" fmla="*/ 899354 h 6444747"/>
              <a:gd name="connsiteX3" fmla="*/ 1509600 w 7439237"/>
              <a:gd name="connsiteY3" fmla="*/ 860025 h 6444747"/>
              <a:gd name="connsiteX4" fmla="*/ 1863561 w 7439237"/>
              <a:gd name="connsiteY4" fmla="*/ 860025 h 6444747"/>
              <a:gd name="connsiteX5" fmla="*/ 2237187 w 7439237"/>
              <a:gd name="connsiteY5" fmla="*/ 732205 h 6444747"/>
              <a:gd name="connsiteX6" fmla="*/ 2433832 w 7439237"/>
              <a:gd name="connsiteY6" fmla="*/ 624051 h 6444747"/>
              <a:gd name="connsiteX7" fmla="*/ 2777961 w 7439237"/>
              <a:gd name="connsiteY7" fmla="*/ 663380 h 6444747"/>
              <a:gd name="connsiteX8" fmla="*/ 3210580 w 7439237"/>
              <a:gd name="connsiteY8" fmla="*/ 535560 h 6444747"/>
              <a:gd name="connsiteX9" fmla="*/ 3613703 w 7439237"/>
              <a:gd name="connsiteY9" fmla="*/ 378244 h 6444747"/>
              <a:gd name="connsiteX10" fmla="*/ 3780851 w 7439237"/>
              <a:gd name="connsiteY10" fmla="*/ 348747 h 6444747"/>
              <a:gd name="connsiteX11" fmla="*/ 3948000 w 7439237"/>
              <a:gd name="connsiteY11" fmla="*/ 565057 h 6444747"/>
              <a:gd name="connsiteX12" fmla="*/ 4341290 w 7439237"/>
              <a:gd name="connsiteY12" fmla="*/ 1046838 h 6444747"/>
              <a:gd name="connsiteX13" fmla="*/ 4488774 w 7439237"/>
              <a:gd name="connsiteY13" fmla="*/ 1243483 h 6444747"/>
              <a:gd name="connsiteX14" fmla="*/ 4842735 w 7439237"/>
              <a:gd name="connsiteY14" fmla="*/ 1282812 h 6444747"/>
              <a:gd name="connsiteX15" fmla="*/ 5344180 w 7439237"/>
              <a:gd name="connsiteY15" fmla="*/ 1312309 h 6444747"/>
              <a:gd name="connsiteX16" fmla="*/ 5816129 w 7439237"/>
              <a:gd name="connsiteY16" fmla="*/ 1272980 h 6444747"/>
              <a:gd name="connsiteX17" fmla="*/ 5894787 w 7439237"/>
              <a:gd name="connsiteY17" fmla="*/ 1263147 h 6444747"/>
              <a:gd name="connsiteX18" fmla="*/ 5963613 w 7439237"/>
              <a:gd name="connsiteY18" fmla="*/ 1312309 h 6444747"/>
              <a:gd name="connsiteX19" fmla="*/ 5904619 w 7439237"/>
              <a:gd name="connsiteY19" fmla="*/ 1341805 h 6444747"/>
              <a:gd name="connsiteX20" fmla="*/ 5894787 w 7439237"/>
              <a:gd name="connsiteY20" fmla="*/ 1381134 h 6444747"/>
              <a:gd name="connsiteX21" fmla="*/ 6435561 w 7439237"/>
              <a:gd name="connsiteY21" fmla="*/ 1931741 h 6444747"/>
              <a:gd name="connsiteX22" fmla="*/ 7251638 w 7439237"/>
              <a:gd name="connsiteY22" fmla="*/ 3042786 h 6444747"/>
              <a:gd name="connsiteX23" fmla="*/ 7389290 w 7439237"/>
              <a:gd name="connsiteY23" fmla="*/ 3229599 h 6444747"/>
              <a:gd name="connsiteX24" fmla="*/ 7369625 w 7439237"/>
              <a:gd name="connsiteY24" fmla="*/ 3249264 h 6444747"/>
              <a:gd name="connsiteX25" fmla="*/ 7261471 w 7439237"/>
              <a:gd name="connsiteY25" fmla="*/ 3327922 h 6444747"/>
              <a:gd name="connsiteX26" fmla="*/ 7251638 w 7439237"/>
              <a:gd name="connsiteY26" fmla="*/ 3426244 h 6444747"/>
              <a:gd name="connsiteX27" fmla="*/ 7271303 w 7439237"/>
              <a:gd name="connsiteY27" fmla="*/ 3544231 h 6444747"/>
              <a:gd name="connsiteX28" fmla="*/ 7300800 w 7439237"/>
              <a:gd name="connsiteY28" fmla="*/ 3672051 h 6444747"/>
              <a:gd name="connsiteX29" fmla="*/ 7310632 w 7439237"/>
              <a:gd name="connsiteY29" fmla="*/ 3809702 h 6444747"/>
              <a:gd name="connsiteX30" fmla="*/ 7379458 w 7439237"/>
              <a:gd name="connsiteY30" fmla="*/ 3908025 h 6444747"/>
              <a:gd name="connsiteX31" fmla="*/ 7310632 w 7439237"/>
              <a:gd name="connsiteY31" fmla="*/ 3967018 h 6444747"/>
              <a:gd name="connsiteX32" fmla="*/ 7389290 w 7439237"/>
              <a:gd name="connsiteY32" fmla="*/ 4055509 h 6444747"/>
              <a:gd name="connsiteX33" fmla="*/ 7281135 w 7439237"/>
              <a:gd name="connsiteY33" fmla="*/ 4134167 h 6444747"/>
              <a:gd name="connsiteX34" fmla="*/ 7330296 w 7439237"/>
              <a:gd name="connsiteY34" fmla="*/ 4212825 h 6444747"/>
              <a:gd name="connsiteX35" fmla="*/ 7369625 w 7439237"/>
              <a:gd name="connsiteY35" fmla="*/ 4350476 h 6444747"/>
              <a:gd name="connsiteX36" fmla="*/ 7290967 w 7439237"/>
              <a:gd name="connsiteY36" fmla="*/ 4419302 h 6444747"/>
              <a:gd name="connsiteX37" fmla="*/ 7290967 w 7439237"/>
              <a:gd name="connsiteY37" fmla="*/ 4497960 h 6444747"/>
              <a:gd name="connsiteX38" fmla="*/ 7349961 w 7439237"/>
              <a:gd name="connsiteY38" fmla="*/ 4527457 h 6444747"/>
              <a:gd name="connsiteX39" fmla="*/ 7349961 w 7439237"/>
              <a:gd name="connsiteY39" fmla="*/ 4586451 h 6444747"/>
              <a:gd name="connsiteX40" fmla="*/ 7428619 w 7439237"/>
              <a:gd name="connsiteY40" fmla="*/ 4635612 h 6444747"/>
              <a:gd name="connsiteX41" fmla="*/ 7438451 w 7439237"/>
              <a:gd name="connsiteY41" fmla="*/ 4930580 h 6444747"/>
              <a:gd name="connsiteX42" fmla="*/ 7428619 w 7439237"/>
              <a:gd name="connsiteY42" fmla="*/ 5903973 h 6444747"/>
              <a:gd name="connsiteX43" fmla="*/ 7428619 w 7439237"/>
              <a:gd name="connsiteY43" fmla="*/ 6228438 h 6444747"/>
              <a:gd name="connsiteX44" fmla="*/ 7428619 w 7439237"/>
              <a:gd name="connsiteY44" fmla="*/ 6434915 h 6444747"/>
              <a:gd name="connsiteX45" fmla="*/ 7428619 w 7439237"/>
              <a:gd name="connsiteY45" fmla="*/ 6434915 h 6444747"/>
              <a:gd name="connsiteX46" fmla="*/ 7399122 w 7439237"/>
              <a:gd name="connsiteY46" fmla="*/ 6425083 h 6444747"/>
              <a:gd name="connsiteX47" fmla="*/ 6248748 w 7439237"/>
              <a:gd name="connsiteY47" fmla="*/ 6434915 h 6444747"/>
              <a:gd name="connsiteX48" fmla="*/ 4252800 w 7439237"/>
              <a:gd name="connsiteY48" fmla="*/ 6434915 h 6444747"/>
              <a:gd name="connsiteX49" fmla="*/ 1607922 w 7439237"/>
              <a:gd name="connsiteY49" fmla="*/ 6444747 h 6444747"/>
              <a:gd name="connsiteX50" fmla="*/ 398555 w 7439237"/>
              <a:gd name="connsiteY50" fmla="*/ 6434915 h 6444747"/>
              <a:gd name="connsiteX51" fmla="*/ 24929 w 7439237"/>
              <a:gd name="connsiteY51" fmla="*/ 6434915 h 6444747"/>
              <a:gd name="connsiteX52" fmla="*/ 34761 w 7439237"/>
              <a:gd name="connsiteY52" fmla="*/ 6415251 h 6444747"/>
              <a:gd name="connsiteX53" fmla="*/ 34761 w 7439237"/>
              <a:gd name="connsiteY53" fmla="*/ 6198941 h 6444747"/>
              <a:gd name="connsiteX54" fmla="*/ 74090 w 7439237"/>
              <a:gd name="connsiteY54" fmla="*/ 4783096 h 6444747"/>
              <a:gd name="connsiteX55" fmla="*/ 133084 w 7439237"/>
              <a:gd name="connsiteY55" fmla="*/ 4684773 h 6444747"/>
              <a:gd name="connsiteX56" fmla="*/ 54425 w 7439237"/>
              <a:gd name="connsiteY56" fmla="*/ 4537289 h 6444747"/>
              <a:gd name="connsiteX57" fmla="*/ 162580 w 7439237"/>
              <a:gd name="connsiteY57" fmla="*/ 4468464 h 6444747"/>
              <a:gd name="connsiteX58" fmla="*/ 192077 w 7439237"/>
              <a:gd name="connsiteY58" fmla="*/ 4291483 h 6444747"/>
              <a:gd name="connsiteX59" fmla="*/ 64258 w 7439237"/>
              <a:gd name="connsiteY59" fmla="*/ 4193160 h 6444747"/>
              <a:gd name="connsiteX60" fmla="*/ 133084 w 7439237"/>
              <a:gd name="connsiteY60" fmla="*/ 4045676 h 6444747"/>
              <a:gd name="connsiteX61" fmla="*/ 83922 w 7439237"/>
              <a:gd name="connsiteY61" fmla="*/ 3858864 h 6444747"/>
              <a:gd name="connsiteX62" fmla="*/ 133084 w 7439237"/>
              <a:gd name="connsiteY62" fmla="*/ 3780205 h 6444747"/>
              <a:gd name="connsiteX63" fmla="*/ 64258 w 7439237"/>
              <a:gd name="connsiteY63" fmla="*/ 3613057 h 6444747"/>
              <a:gd name="connsiteX64" fmla="*/ 142916 w 7439237"/>
              <a:gd name="connsiteY64" fmla="*/ 3504902 h 6444747"/>
              <a:gd name="connsiteX65" fmla="*/ 34761 w 7439237"/>
              <a:gd name="connsiteY65" fmla="*/ 3426244 h 6444747"/>
              <a:gd name="connsiteX66" fmla="*/ 15096 w 7439237"/>
              <a:gd name="connsiteY66" fmla="*/ 3219767 h 6444747"/>
              <a:gd name="connsiteX67" fmla="*/ 15096 w 7439237"/>
              <a:gd name="connsiteY67" fmla="*/ 2148051 h 6444747"/>
              <a:gd name="connsiteX68" fmla="*/ 24929 w 7439237"/>
              <a:gd name="connsiteY68" fmla="*/ 938683 h 6444747"/>
              <a:gd name="connsiteX69" fmla="*/ 24929 w 7439237"/>
              <a:gd name="connsiteY69" fmla="*/ 624051 h 6444747"/>
              <a:gd name="connsiteX70" fmla="*/ 34761 w 7439237"/>
              <a:gd name="connsiteY70" fmla="*/ 388076 h 6444747"/>
              <a:gd name="connsiteX71" fmla="*/ 201909 w 7439237"/>
              <a:gd name="connsiteY71" fmla="*/ 112773 h 6444747"/>
              <a:gd name="connsiteX72" fmla="*/ 496877 w 7439237"/>
              <a:gd name="connsiteY72" fmla="*/ 14451 h 6444747"/>
              <a:gd name="connsiteX73" fmla="*/ 732851 w 7439237"/>
              <a:gd name="connsiteY73" fmla="*/ 14451 h 6444747"/>
              <a:gd name="connsiteX74" fmla="*/ 742684 w 7439237"/>
              <a:gd name="connsiteY74" fmla="*/ 24283 h 6444747"/>
              <a:gd name="connsiteX75" fmla="*/ 782013 w 7439237"/>
              <a:gd name="connsiteY75" fmla="*/ 309418 h 6444747"/>
              <a:gd name="connsiteX76" fmla="*/ 801677 w 7439237"/>
              <a:gd name="connsiteY76" fmla="*/ 555225 h 6444747"/>
              <a:gd name="connsiteX77" fmla="*/ 811509 w 7439237"/>
              <a:gd name="connsiteY77" fmla="*/ 771534 h 6444747"/>
              <a:gd name="connsiteX78" fmla="*/ 811509 w 7439237"/>
              <a:gd name="connsiteY78" fmla="*/ 1253315 h 6444747"/>
              <a:gd name="connsiteX79" fmla="*/ 850838 w 7439237"/>
              <a:gd name="connsiteY79" fmla="*/ 1774425 h 6444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7439237" h="6444747">
                <a:moveTo>
                  <a:pt x="850838" y="1774425"/>
                </a:moveTo>
                <a:cubicBezTo>
                  <a:pt x="962270" y="1728541"/>
                  <a:pt x="1383419" y="1123857"/>
                  <a:pt x="1480103" y="978012"/>
                </a:cubicBezTo>
                <a:cubicBezTo>
                  <a:pt x="1576787" y="832167"/>
                  <a:pt x="1426026" y="919018"/>
                  <a:pt x="1430942" y="899354"/>
                </a:cubicBezTo>
                <a:cubicBezTo>
                  <a:pt x="1435858" y="879690"/>
                  <a:pt x="1437497" y="866580"/>
                  <a:pt x="1509600" y="860025"/>
                </a:cubicBezTo>
                <a:cubicBezTo>
                  <a:pt x="1581703" y="853470"/>
                  <a:pt x="1742296" y="881328"/>
                  <a:pt x="1863561" y="860025"/>
                </a:cubicBezTo>
                <a:cubicBezTo>
                  <a:pt x="1984826" y="838722"/>
                  <a:pt x="2142142" y="771534"/>
                  <a:pt x="2237187" y="732205"/>
                </a:cubicBezTo>
                <a:cubicBezTo>
                  <a:pt x="2332232" y="692876"/>
                  <a:pt x="2343703" y="635522"/>
                  <a:pt x="2433832" y="624051"/>
                </a:cubicBezTo>
                <a:cubicBezTo>
                  <a:pt x="2523961" y="612580"/>
                  <a:pt x="2648503" y="678128"/>
                  <a:pt x="2777961" y="663380"/>
                </a:cubicBezTo>
                <a:cubicBezTo>
                  <a:pt x="2907419" y="648631"/>
                  <a:pt x="3071290" y="583083"/>
                  <a:pt x="3210580" y="535560"/>
                </a:cubicBezTo>
                <a:cubicBezTo>
                  <a:pt x="3349870" y="488037"/>
                  <a:pt x="3518658" y="409379"/>
                  <a:pt x="3613703" y="378244"/>
                </a:cubicBezTo>
                <a:cubicBezTo>
                  <a:pt x="3708748" y="347108"/>
                  <a:pt x="3725135" y="317612"/>
                  <a:pt x="3780851" y="348747"/>
                </a:cubicBezTo>
                <a:cubicBezTo>
                  <a:pt x="3836567" y="379882"/>
                  <a:pt x="3854594" y="448709"/>
                  <a:pt x="3948000" y="565057"/>
                </a:cubicBezTo>
                <a:cubicBezTo>
                  <a:pt x="4041406" y="681405"/>
                  <a:pt x="4251161" y="933767"/>
                  <a:pt x="4341290" y="1046838"/>
                </a:cubicBezTo>
                <a:cubicBezTo>
                  <a:pt x="4431419" y="1159909"/>
                  <a:pt x="4405200" y="1204154"/>
                  <a:pt x="4488774" y="1243483"/>
                </a:cubicBezTo>
                <a:cubicBezTo>
                  <a:pt x="4572348" y="1282812"/>
                  <a:pt x="4700167" y="1271341"/>
                  <a:pt x="4842735" y="1282812"/>
                </a:cubicBezTo>
                <a:cubicBezTo>
                  <a:pt x="4985303" y="1294283"/>
                  <a:pt x="5181948" y="1313948"/>
                  <a:pt x="5344180" y="1312309"/>
                </a:cubicBezTo>
                <a:cubicBezTo>
                  <a:pt x="5506412" y="1310670"/>
                  <a:pt x="5724361" y="1281174"/>
                  <a:pt x="5816129" y="1272980"/>
                </a:cubicBezTo>
                <a:cubicBezTo>
                  <a:pt x="5907897" y="1264786"/>
                  <a:pt x="5870206" y="1256592"/>
                  <a:pt x="5894787" y="1263147"/>
                </a:cubicBezTo>
                <a:cubicBezTo>
                  <a:pt x="5919368" y="1269702"/>
                  <a:pt x="5961974" y="1299199"/>
                  <a:pt x="5963613" y="1312309"/>
                </a:cubicBezTo>
                <a:cubicBezTo>
                  <a:pt x="5965252" y="1325419"/>
                  <a:pt x="5916090" y="1330334"/>
                  <a:pt x="5904619" y="1341805"/>
                </a:cubicBezTo>
                <a:cubicBezTo>
                  <a:pt x="5893148" y="1353276"/>
                  <a:pt x="5806297" y="1282811"/>
                  <a:pt x="5894787" y="1381134"/>
                </a:cubicBezTo>
                <a:cubicBezTo>
                  <a:pt x="5983277" y="1479457"/>
                  <a:pt x="6209419" y="1654799"/>
                  <a:pt x="6435561" y="1931741"/>
                </a:cubicBezTo>
                <a:cubicBezTo>
                  <a:pt x="6661703" y="2208683"/>
                  <a:pt x="7251638" y="3042786"/>
                  <a:pt x="7251638" y="3042786"/>
                </a:cubicBezTo>
                <a:cubicBezTo>
                  <a:pt x="7410593" y="3259096"/>
                  <a:pt x="7369626" y="3195186"/>
                  <a:pt x="7389290" y="3229599"/>
                </a:cubicBezTo>
                <a:cubicBezTo>
                  <a:pt x="7408954" y="3264012"/>
                  <a:pt x="7390928" y="3232877"/>
                  <a:pt x="7369625" y="3249264"/>
                </a:cubicBezTo>
                <a:cubicBezTo>
                  <a:pt x="7348322" y="3265651"/>
                  <a:pt x="7281136" y="3298425"/>
                  <a:pt x="7261471" y="3327922"/>
                </a:cubicBezTo>
                <a:cubicBezTo>
                  <a:pt x="7241807" y="3357419"/>
                  <a:pt x="7249999" y="3390193"/>
                  <a:pt x="7251638" y="3426244"/>
                </a:cubicBezTo>
                <a:cubicBezTo>
                  <a:pt x="7253277" y="3462295"/>
                  <a:pt x="7263109" y="3503263"/>
                  <a:pt x="7271303" y="3544231"/>
                </a:cubicBezTo>
                <a:cubicBezTo>
                  <a:pt x="7279497" y="3585199"/>
                  <a:pt x="7294245" y="3627806"/>
                  <a:pt x="7300800" y="3672051"/>
                </a:cubicBezTo>
                <a:cubicBezTo>
                  <a:pt x="7307355" y="3716296"/>
                  <a:pt x="7297522" y="3770373"/>
                  <a:pt x="7310632" y="3809702"/>
                </a:cubicBezTo>
                <a:cubicBezTo>
                  <a:pt x="7323742" y="3849031"/>
                  <a:pt x="7379458" y="3881806"/>
                  <a:pt x="7379458" y="3908025"/>
                </a:cubicBezTo>
                <a:cubicBezTo>
                  <a:pt x="7379458" y="3934244"/>
                  <a:pt x="7308993" y="3942437"/>
                  <a:pt x="7310632" y="3967018"/>
                </a:cubicBezTo>
                <a:cubicBezTo>
                  <a:pt x="7312271" y="3991599"/>
                  <a:pt x="7394206" y="4027651"/>
                  <a:pt x="7389290" y="4055509"/>
                </a:cubicBezTo>
                <a:cubicBezTo>
                  <a:pt x="7384374" y="4083367"/>
                  <a:pt x="7290967" y="4107948"/>
                  <a:pt x="7281135" y="4134167"/>
                </a:cubicBezTo>
                <a:cubicBezTo>
                  <a:pt x="7271303" y="4160386"/>
                  <a:pt x="7315548" y="4176774"/>
                  <a:pt x="7330296" y="4212825"/>
                </a:cubicBezTo>
                <a:cubicBezTo>
                  <a:pt x="7345044" y="4248876"/>
                  <a:pt x="7376180" y="4316063"/>
                  <a:pt x="7369625" y="4350476"/>
                </a:cubicBezTo>
                <a:cubicBezTo>
                  <a:pt x="7363070" y="4384889"/>
                  <a:pt x="7304077" y="4394721"/>
                  <a:pt x="7290967" y="4419302"/>
                </a:cubicBezTo>
                <a:cubicBezTo>
                  <a:pt x="7277857" y="4443883"/>
                  <a:pt x="7281135" y="4479934"/>
                  <a:pt x="7290967" y="4497960"/>
                </a:cubicBezTo>
                <a:cubicBezTo>
                  <a:pt x="7300799" y="4515986"/>
                  <a:pt x="7340129" y="4512709"/>
                  <a:pt x="7349961" y="4527457"/>
                </a:cubicBezTo>
                <a:cubicBezTo>
                  <a:pt x="7359793" y="4542205"/>
                  <a:pt x="7336851" y="4568425"/>
                  <a:pt x="7349961" y="4586451"/>
                </a:cubicBezTo>
                <a:cubicBezTo>
                  <a:pt x="7363071" y="4604477"/>
                  <a:pt x="7413871" y="4578257"/>
                  <a:pt x="7428619" y="4635612"/>
                </a:cubicBezTo>
                <a:cubicBezTo>
                  <a:pt x="7443367" y="4692967"/>
                  <a:pt x="7438451" y="4719187"/>
                  <a:pt x="7438451" y="4930580"/>
                </a:cubicBezTo>
                <a:cubicBezTo>
                  <a:pt x="7438451" y="5141973"/>
                  <a:pt x="7430258" y="5687663"/>
                  <a:pt x="7428619" y="5903973"/>
                </a:cubicBezTo>
                <a:cubicBezTo>
                  <a:pt x="7426980" y="6120283"/>
                  <a:pt x="7428619" y="6228438"/>
                  <a:pt x="7428619" y="6228438"/>
                </a:cubicBezTo>
                <a:lnTo>
                  <a:pt x="7428619" y="6434915"/>
                </a:lnTo>
                <a:lnTo>
                  <a:pt x="7428619" y="6434915"/>
                </a:lnTo>
                <a:lnTo>
                  <a:pt x="7399122" y="6425083"/>
                </a:lnTo>
                <a:lnTo>
                  <a:pt x="6248748" y="6434915"/>
                </a:lnTo>
                <a:lnTo>
                  <a:pt x="4252800" y="6434915"/>
                </a:lnTo>
                <a:lnTo>
                  <a:pt x="1607922" y="6444747"/>
                </a:lnTo>
                <a:lnTo>
                  <a:pt x="398555" y="6434915"/>
                </a:lnTo>
                <a:cubicBezTo>
                  <a:pt x="134723" y="6433276"/>
                  <a:pt x="85561" y="6438192"/>
                  <a:pt x="24929" y="6434915"/>
                </a:cubicBezTo>
                <a:cubicBezTo>
                  <a:pt x="-35703" y="6431638"/>
                  <a:pt x="33122" y="6454580"/>
                  <a:pt x="34761" y="6415251"/>
                </a:cubicBezTo>
                <a:cubicBezTo>
                  <a:pt x="36400" y="6375922"/>
                  <a:pt x="28206" y="6470967"/>
                  <a:pt x="34761" y="6198941"/>
                </a:cubicBezTo>
                <a:cubicBezTo>
                  <a:pt x="41316" y="5926915"/>
                  <a:pt x="57703" y="5035457"/>
                  <a:pt x="74090" y="4783096"/>
                </a:cubicBezTo>
                <a:cubicBezTo>
                  <a:pt x="90477" y="4530735"/>
                  <a:pt x="136361" y="4725741"/>
                  <a:pt x="133084" y="4684773"/>
                </a:cubicBezTo>
                <a:cubicBezTo>
                  <a:pt x="129806" y="4643805"/>
                  <a:pt x="49509" y="4573340"/>
                  <a:pt x="54425" y="4537289"/>
                </a:cubicBezTo>
                <a:cubicBezTo>
                  <a:pt x="59341" y="4501238"/>
                  <a:pt x="139638" y="4509432"/>
                  <a:pt x="162580" y="4468464"/>
                </a:cubicBezTo>
                <a:cubicBezTo>
                  <a:pt x="185522" y="4427496"/>
                  <a:pt x="208464" y="4337367"/>
                  <a:pt x="192077" y="4291483"/>
                </a:cubicBezTo>
                <a:cubicBezTo>
                  <a:pt x="175690" y="4245599"/>
                  <a:pt x="74090" y="4234128"/>
                  <a:pt x="64258" y="4193160"/>
                </a:cubicBezTo>
                <a:cubicBezTo>
                  <a:pt x="54426" y="4152192"/>
                  <a:pt x="129807" y="4101392"/>
                  <a:pt x="133084" y="4045676"/>
                </a:cubicBezTo>
                <a:cubicBezTo>
                  <a:pt x="136361" y="3989960"/>
                  <a:pt x="83922" y="3903109"/>
                  <a:pt x="83922" y="3858864"/>
                </a:cubicBezTo>
                <a:cubicBezTo>
                  <a:pt x="83922" y="3814619"/>
                  <a:pt x="136361" y="3821173"/>
                  <a:pt x="133084" y="3780205"/>
                </a:cubicBezTo>
                <a:cubicBezTo>
                  <a:pt x="129807" y="3739237"/>
                  <a:pt x="62619" y="3658941"/>
                  <a:pt x="64258" y="3613057"/>
                </a:cubicBezTo>
                <a:cubicBezTo>
                  <a:pt x="65897" y="3567173"/>
                  <a:pt x="147832" y="3536038"/>
                  <a:pt x="142916" y="3504902"/>
                </a:cubicBezTo>
                <a:cubicBezTo>
                  <a:pt x="138000" y="3473767"/>
                  <a:pt x="56064" y="3473767"/>
                  <a:pt x="34761" y="3426244"/>
                </a:cubicBezTo>
                <a:cubicBezTo>
                  <a:pt x="13458" y="3378722"/>
                  <a:pt x="18373" y="3432799"/>
                  <a:pt x="15096" y="3219767"/>
                </a:cubicBezTo>
                <a:cubicBezTo>
                  <a:pt x="11819" y="3006735"/>
                  <a:pt x="13457" y="2528232"/>
                  <a:pt x="15096" y="2148051"/>
                </a:cubicBezTo>
                <a:cubicBezTo>
                  <a:pt x="16735" y="1767870"/>
                  <a:pt x="23290" y="1192683"/>
                  <a:pt x="24929" y="938683"/>
                </a:cubicBezTo>
                <a:cubicBezTo>
                  <a:pt x="26568" y="684683"/>
                  <a:pt x="23290" y="715819"/>
                  <a:pt x="24929" y="624051"/>
                </a:cubicBezTo>
                <a:cubicBezTo>
                  <a:pt x="26568" y="532283"/>
                  <a:pt x="5264" y="473289"/>
                  <a:pt x="34761" y="388076"/>
                </a:cubicBezTo>
                <a:cubicBezTo>
                  <a:pt x="64258" y="302863"/>
                  <a:pt x="124890" y="175044"/>
                  <a:pt x="201909" y="112773"/>
                </a:cubicBezTo>
                <a:cubicBezTo>
                  <a:pt x="278928" y="50502"/>
                  <a:pt x="408387" y="30838"/>
                  <a:pt x="496877" y="14451"/>
                </a:cubicBezTo>
                <a:cubicBezTo>
                  <a:pt x="585367" y="-1936"/>
                  <a:pt x="691883" y="12812"/>
                  <a:pt x="732851" y="14451"/>
                </a:cubicBezTo>
                <a:cubicBezTo>
                  <a:pt x="773819" y="16090"/>
                  <a:pt x="734490" y="-24878"/>
                  <a:pt x="742684" y="24283"/>
                </a:cubicBezTo>
                <a:cubicBezTo>
                  <a:pt x="750878" y="73444"/>
                  <a:pt x="772181" y="220928"/>
                  <a:pt x="782013" y="309418"/>
                </a:cubicBezTo>
                <a:cubicBezTo>
                  <a:pt x="791845" y="397908"/>
                  <a:pt x="796761" y="478206"/>
                  <a:pt x="801677" y="555225"/>
                </a:cubicBezTo>
                <a:cubicBezTo>
                  <a:pt x="806593" y="632244"/>
                  <a:pt x="809870" y="655186"/>
                  <a:pt x="811509" y="771534"/>
                </a:cubicBezTo>
                <a:cubicBezTo>
                  <a:pt x="813148" y="887882"/>
                  <a:pt x="801677" y="1084528"/>
                  <a:pt x="811509" y="1253315"/>
                </a:cubicBezTo>
                <a:cubicBezTo>
                  <a:pt x="821341" y="1422102"/>
                  <a:pt x="739406" y="1820309"/>
                  <a:pt x="850838" y="1774425"/>
                </a:cubicBezTo>
                <a:close/>
              </a:path>
            </a:pathLst>
          </a:cu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6689" y="4256438"/>
            <a:ext cx="2173855" cy="2416984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4744" y="5116270"/>
            <a:ext cx="4117643" cy="1946355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6766" y="6194893"/>
            <a:ext cx="1590776" cy="681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2040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1235" y="703294"/>
            <a:ext cx="5803058" cy="3940625"/>
          </a:xfrm>
          <a:prstGeom prst="rect">
            <a:avLst/>
          </a:prstGeom>
        </p:spPr>
      </p:pic>
      <p:sp>
        <p:nvSpPr>
          <p:cNvPr id="12" name="Forme libre 11"/>
          <p:cNvSpPr/>
          <p:nvPr/>
        </p:nvSpPr>
        <p:spPr>
          <a:xfrm>
            <a:off x="0" y="0"/>
            <a:ext cx="9144000" cy="6872748"/>
          </a:xfrm>
          <a:custGeom>
            <a:avLst/>
            <a:gdLst>
              <a:gd name="connsiteX0" fmla="*/ 2300748 w 9144000"/>
              <a:gd name="connsiteY0" fmla="*/ 4984955 h 6990735"/>
              <a:gd name="connsiteX1" fmla="*/ 8495071 w 9144000"/>
              <a:gd name="connsiteY1" fmla="*/ 4984955 h 6990735"/>
              <a:gd name="connsiteX2" fmla="*/ 8504903 w 9144000"/>
              <a:gd name="connsiteY2" fmla="*/ 560439 h 6990735"/>
              <a:gd name="connsiteX3" fmla="*/ 2300748 w 9144000"/>
              <a:gd name="connsiteY3" fmla="*/ 550606 h 6990735"/>
              <a:gd name="connsiteX4" fmla="*/ 2340077 w 9144000"/>
              <a:gd name="connsiteY4" fmla="*/ 6980903 h 6990735"/>
              <a:gd name="connsiteX5" fmla="*/ 9144000 w 9144000"/>
              <a:gd name="connsiteY5" fmla="*/ 6990735 h 6990735"/>
              <a:gd name="connsiteX6" fmla="*/ 9144000 w 9144000"/>
              <a:gd name="connsiteY6" fmla="*/ 0 h 6990735"/>
              <a:gd name="connsiteX7" fmla="*/ 0 w 9144000"/>
              <a:gd name="connsiteY7" fmla="*/ 9832 h 6990735"/>
              <a:gd name="connsiteX8" fmla="*/ 0 w 9144000"/>
              <a:gd name="connsiteY8" fmla="*/ 6990735 h 6990735"/>
              <a:gd name="connsiteX9" fmla="*/ 2359742 w 9144000"/>
              <a:gd name="connsiteY9" fmla="*/ 6980903 h 69907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44000" h="6990735">
                <a:moveTo>
                  <a:pt x="2300748" y="4984955"/>
                </a:moveTo>
                <a:lnTo>
                  <a:pt x="8495071" y="4984955"/>
                </a:lnTo>
                <a:cubicBezTo>
                  <a:pt x="8498348" y="3510116"/>
                  <a:pt x="8501626" y="2035278"/>
                  <a:pt x="8504903" y="560439"/>
                </a:cubicBezTo>
                <a:lnTo>
                  <a:pt x="2300748" y="550606"/>
                </a:lnTo>
                <a:lnTo>
                  <a:pt x="2340077" y="6980903"/>
                </a:lnTo>
                <a:lnTo>
                  <a:pt x="9144000" y="6990735"/>
                </a:lnTo>
                <a:lnTo>
                  <a:pt x="9144000" y="0"/>
                </a:lnTo>
                <a:lnTo>
                  <a:pt x="0" y="9832"/>
                </a:lnTo>
                <a:lnTo>
                  <a:pt x="0" y="6990735"/>
                </a:lnTo>
                <a:lnTo>
                  <a:pt x="2359742" y="6980903"/>
                </a:lnTo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14" name="Image 13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4556" y="184349"/>
            <a:ext cx="6729573" cy="4926080"/>
          </a:xfrm>
          <a:prstGeom prst="frame">
            <a:avLst>
              <a:gd name="adj1" fmla="val 10414"/>
            </a:avLst>
          </a:prstGeom>
          <a:scene3d>
            <a:camera prst="orthographicFront"/>
            <a:lightRig rig="threePt" dir="t"/>
          </a:scene3d>
          <a:sp3d>
            <a:bevelT w="203200" h="203200" prst="convex"/>
          </a:sp3d>
        </p:spPr>
      </p:pic>
      <p:sp>
        <p:nvSpPr>
          <p:cNvPr id="6" name="Forme libre 5"/>
          <p:cNvSpPr/>
          <p:nvPr/>
        </p:nvSpPr>
        <p:spPr>
          <a:xfrm>
            <a:off x="-24899" y="3519023"/>
            <a:ext cx="3834582" cy="3347884"/>
          </a:xfrm>
          <a:custGeom>
            <a:avLst/>
            <a:gdLst>
              <a:gd name="connsiteX0" fmla="*/ 850838 w 7439237"/>
              <a:gd name="connsiteY0" fmla="*/ 1774425 h 6444747"/>
              <a:gd name="connsiteX1" fmla="*/ 1480103 w 7439237"/>
              <a:gd name="connsiteY1" fmla="*/ 978012 h 6444747"/>
              <a:gd name="connsiteX2" fmla="*/ 1430942 w 7439237"/>
              <a:gd name="connsiteY2" fmla="*/ 899354 h 6444747"/>
              <a:gd name="connsiteX3" fmla="*/ 1509600 w 7439237"/>
              <a:gd name="connsiteY3" fmla="*/ 860025 h 6444747"/>
              <a:gd name="connsiteX4" fmla="*/ 1863561 w 7439237"/>
              <a:gd name="connsiteY4" fmla="*/ 860025 h 6444747"/>
              <a:gd name="connsiteX5" fmla="*/ 2237187 w 7439237"/>
              <a:gd name="connsiteY5" fmla="*/ 732205 h 6444747"/>
              <a:gd name="connsiteX6" fmla="*/ 2433832 w 7439237"/>
              <a:gd name="connsiteY6" fmla="*/ 624051 h 6444747"/>
              <a:gd name="connsiteX7" fmla="*/ 2777961 w 7439237"/>
              <a:gd name="connsiteY7" fmla="*/ 663380 h 6444747"/>
              <a:gd name="connsiteX8" fmla="*/ 3210580 w 7439237"/>
              <a:gd name="connsiteY8" fmla="*/ 535560 h 6444747"/>
              <a:gd name="connsiteX9" fmla="*/ 3613703 w 7439237"/>
              <a:gd name="connsiteY9" fmla="*/ 378244 h 6444747"/>
              <a:gd name="connsiteX10" fmla="*/ 3780851 w 7439237"/>
              <a:gd name="connsiteY10" fmla="*/ 348747 h 6444747"/>
              <a:gd name="connsiteX11" fmla="*/ 3948000 w 7439237"/>
              <a:gd name="connsiteY11" fmla="*/ 565057 h 6444747"/>
              <a:gd name="connsiteX12" fmla="*/ 4341290 w 7439237"/>
              <a:gd name="connsiteY12" fmla="*/ 1046838 h 6444747"/>
              <a:gd name="connsiteX13" fmla="*/ 4488774 w 7439237"/>
              <a:gd name="connsiteY13" fmla="*/ 1243483 h 6444747"/>
              <a:gd name="connsiteX14" fmla="*/ 4842735 w 7439237"/>
              <a:gd name="connsiteY14" fmla="*/ 1282812 h 6444747"/>
              <a:gd name="connsiteX15" fmla="*/ 5344180 w 7439237"/>
              <a:gd name="connsiteY15" fmla="*/ 1312309 h 6444747"/>
              <a:gd name="connsiteX16" fmla="*/ 5816129 w 7439237"/>
              <a:gd name="connsiteY16" fmla="*/ 1272980 h 6444747"/>
              <a:gd name="connsiteX17" fmla="*/ 5894787 w 7439237"/>
              <a:gd name="connsiteY17" fmla="*/ 1263147 h 6444747"/>
              <a:gd name="connsiteX18" fmla="*/ 5963613 w 7439237"/>
              <a:gd name="connsiteY18" fmla="*/ 1312309 h 6444747"/>
              <a:gd name="connsiteX19" fmla="*/ 5904619 w 7439237"/>
              <a:gd name="connsiteY19" fmla="*/ 1341805 h 6444747"/>
              <a:gd name="connsiteX20" fmla="*/ 5894787 w 7439237"/>
              <a:gd name="connsiteY20" fmla="*/ 1381134 h 6444747"/>
              <a:gd name="connsiteX21" fmla="*/ 6435561 w 7439237"/>
              <a:gd name="connsiteY21" fmla="*/ 1931741 h 6444747"/>
              <a:gd name="connsiteX22" fmla="*/ 7251638 w 7439237"/>
              <a:gd name="connsiteY22" fmla="*/ 3042786 h 6444747"/>
              <a:gd name="connsiteX23" fmla="*/ 7389290 w 7439237"/>
              <a:gd name="connsiteY23" fmla="*/ 3229599 h 6444747"/>
              <a:gd name="connsiteX24" fmla="*/ 7369625 w 7439237"/>
              <a:gd name="connsiteY24" fmla="*/ 3249264 h 6444747"/>
              <a:gd name="connsiteX25" fmla="*/ 7261471 w 7439237"/>
              <a:gd name="connsiteY25" fmla="*/ 3327922 h 6444747"/>
              <a:gd name="connsiteX26" fmla="*/ 7251638 w 7439237"/>
              <a:gd name="connsiteY26" fmla="*/ 3426244 h 6444747"/>
              <a:gd name="connsiteX27" fmla="*/ 7271303 w 7439237"/>
              <a:gd name="connsiteY27" fmla="*/ 3544231 h 6444747"/>
              <a:gd name="connsiteX28" fmla="*/ 7300800 w 7439237"/>
              <a:gd name="connsiteY28" fmla="*/ 3672051 h 6444747"/>
              <a:gd name="connsiteX29" fmla="*/ 7310632 w 7439237"/>
              <a:gd name="connsiteY29" fmla="*/ 3809702 h 6444747"/>
              <a:gd name="connsiteX30" fmla="*/ 7379458 w 7439237"/>
              <a:gd name="connsiteY30" fmla="*/ 3908025 h 6444747"/>
              <a:gd name="connsiteX31" fmla="*/ 7310632 w 7439237"/>
              <a:gd name="connsiteY31" fmla="*/ 3967018 h 6444747"/>
              <a:gd name="connsiteX32" fmla="*/ 7389290 w 7439237"/>
              <a:gd name="connsiteY32" fmla="*/ 4055509 h 6444747"/>
              <a:gd name="connsiteX33" fmla="*/ 7281135 w 7439237"/>
              <a:gd name="connsiteY33" fmla="*/ 4134167 h 6444747"/>
              <a:gd name="connsiteX34" fmla="*/ 7330296 w 7439237"/>
              <a:gd name="connsiteY34" fmla="*/ 4212825 h 6444747"/>
              <a:gd name="connsiteX35" fmla="*/ 7369625 w 7439237"/>
              <a:gd name="connsiteY35" fmla="*/ 4350476 h 6444747"/>
              <a:gd name="connsiteX36" fmla="*/ 7290967 w 7439237"/>
              <a:gd name="connsiteY36" fmla="*/ 4419302 h 6444747"/>
              <a:gd name="connsiteX37" fmla="*/ 7290967 w 7439237"/>
              <a:gd name="connsiteY37" fmla="*/ 4497960 h 6444747"/>
              <a:gd name="connsiteX38" fmla="*/ 7349961 w 7439237"/>
              <a:gd name="connsiteY38" fmla="*/ 4527457 h 6444747"/>
              <a:gd name="connsiteX39" fmla="*/ 7349961 w 7439237"/>
              <a:gd name="connsiteY39" fmla="*/ 4586451 h 6444747"/>
              <a:gd name="connsiteX40" fmla="*/ 7428619 w 7439237"/>
              <a:gd name="connsiteY40" fmla="*/ 4635612 h 6444747"/>
              <a:gd name="connsiteX41" fmla="*/ 7438451 w 7439237"/>
              <a:gd name="connsiteY41" fmla="*/ 4930580 h 6444747"/>
              <a:gd name="connsiteX42" fmla="*/ 7428619 w 7439237"/>
              <a:gd name="connsiteY42" fmla="*/ 5903973 h 6444747"/>
              <a:gd name="connsiteX43" fmla="*/ 7428619 w 7439237"/>
              <a:gd name="connsiteY43" fmla="*/ 6228438 h 6444747"/>
              <a:gd name="connsiteX44" fmla="*/ 7428619 w 7439237"/>
              <a:gd name="connsiteY44" fmla="*/ 6434915 h 6444747"/>
              <a:gd name="connsiteX45" fmla="*/ 7428619 w 7439237"/>
              <a:gd name="connsiteY45" fmla="*/ 6434915 h 6444747"/>
              <a:gd name="connsiteX46" fmla="*/ 7399122 w 7439237"/>
              <a:gd name="connsiteY46" fmla="*/ 6425083 h 6444747"/>
              <a:gd name="connsiteX47" fmla="*/ 6248748 w 7439237"/>
              <a:gd name="connsiteY47" fmla="*/ 6434915 h 6444747"/>
              <a:gd name="connsiteX48" fmla="*/ 4252800 w 7439237"/>
              <a:gd name="connsiteY48" fmla="*/ 6434915 h 6444747"/>
              <a:gd name="connsiteX49" fmla="*/ 1607922 w 7439237"/>
              <a:gd name="connsiteY49" fmla="*/ 6444747 h 6444747"/>
              <a:gd name="connsiteX50" fmla="*/ 398555 w 7439237"/>
              <a:gd name="connsiteY50" fmla="*/ 6434915 h 6444747"/>
              <a:gd name="connsiteX51" fmla="*/ 24929 w 7439237"/>
              <a:gd name="connsiteY51" fmla="*/ 6434915 h 6444747"/>
              <a:gd name="connsiteX52" fmla="*/ 34761 w 7439237"/>
              <a:gd name="connsiteY52" fmla="*/ 6415251 h 6444747"/>
              <a:gd name="connsiteX53" fmla="*/ 34761 w 7439237"/>
              <a:gd name="connsiteY53" fmla="*/ 6198941 h 6444747"/>
              <a:gd name="connsiteX54" fmla="*/ 74090 w 7439237"/>
              <a:gd name="connsiteY54" fmla="*/ 4783096 h 6444747"/>
              <a:gd name="connsiteX55" fmla="*/ 133084 w 7439237"/>
              <a:gd name="connsiteY55" fmla="*/ 4684773 h 6444747"/>
              <a:gd name="connsiteX56" fmla="*/ 54425 w 7439237"/>
              <a:gd name="connsiteY56" fmla="*/ 4537289 h 6444747"/>
              <a:gd name="connsiteX57" fmla="*/ 162580 w 7439237"/>
              <a:gd name="connsiteY57" fmla="*/ 4468464 h 6444747"/>
              <a:gd name="connsiteX58" fmla="*/ 192077 w 7439237"/>
              <a:gd name="connsiteY58" fmla="*/ 4291483 h 6444747"/>
              <a:gd name="connsiteX59" fmla="*/ 64258 w 7439237"/>
              <a:gd name="connsiteY59" fmla="*/ 4193160 h 6444747"/>
              <a:gd name="connsiteX60" fmla="*/ 133084 w 7439237"/>
              <a:gd name="connsiteY60" fmla="*/ 4045676 h 6444747"/>
              <a:gd name="connsiteX61" fmla="*/ 83922 w 7439237"/>
              <a:gd name="connsiteY61" fmla="*/ 3858864 h 6444747"/>
              <a:gd name="connsiteX62" fmla="*/ 133084 w 7439237"/>
              <a:gd name="connsiteY62" fmla="*/ 3780205 h 6444747"/>
              <a:gd name="connsiteX63" fmla="*/ 64258 w 7439237"/>
              <a:gd name="connsiteY63" fmla="*/ 3613057 h 6444747"/>
              <a:gd name="connsiteX64" fmla="*/ 142916 w 7439237"/>
              <a:gd name="connsiteY64" fmla="*/ 3504902 h 6444747"/>
              <a:gd name="connsiteX65" fmla="*/ 34761 w 7439237"/>
              <a:gd name="connsiteY65" fmla="*/ 3426244 h 6444747"/>
              <a:gd name="connsiteX66" fmla="*/ 15096 w 7439237"/>
              <a:gd name="connsiteY66" fmla="*/ 3219767 h 6444747"/>
              <a:gd name="connsiteX67" fmla="*/ 15096 w 7439237"/>
              <a:gd name="connsiteY67" fmla="*/ 2148051 h 6444747"/>
              <a:gd name="connsiteX68" fmla="*/ 24929 w 7439237"/>
              <a:gd name="connsiteY68" fmla="*/ 938683 h 6444747"/>
              <a:gd name="connsiteX69" fmla="*/ 24929 w 7439237"/>
              <a:gd name="connsiteY69" fmla="*/ 624051 h 6444747"/>
              <a:gd name="connsiteX70" fmla="*/ 34761 w 7439237"/>
              <a:gd name="connsiteY70" fmla="*/ 388076 h 6444747"/>
              <a:gd name="connsiteX71" fmla="*/ 201909 w 7439237"/>
              <a:gd name="connsiteY71" fmla="*/ 112773 h 6444747"/>
              <a:gd name="connsiteX72" fmla="*/ 496877 w 7439237"/>
              <a:gd name="connsiteY72" fmla="*/ 14451 h 6444747"/>
              <a:gd name="connsiteX73" fmla="*/ 732851 w 7439237"/>
              <a:gd name="connsiteY73" fmla="*/ 14451 h 6444747"/>
              <a:gd name="connsiteX74" fmla="*/ 742684 w 7439237"/>
              <a:gd name="connsiteY74" fmla="*/ 24283 h 6444747"/>
              <a:gd name="connsiteX75" fmla="*/ 782013 w 7439237"/>
              <a:gd name="connsiteY75" fmla="*/ 309418 h 6444747"/>
              <a:gd name="connsiteX76" fmla="*/ 801677 w 7439237"/>
              <a:gd name="connsiteY76" fmla="*/ 555225 h 6444747"/>
              <a:gd name="connsiteX77" fmla="*/ 811509 w 7439237"/>
              <a:gd name="connsiteY77" fmla="*/ 771534 h 6444747"/>
              <a:gd name="connsiteX78" fmla="*/ 811509 w 7439237"/>
              <a:gd name="connsiteY78" fmla="*/ 1253315 h 6444747"/>
              <a:gd name="connsiteX79" fmla="*/ 850838 w 7439237"/>
              <a:gd name="connsiteY79" fmla="*/ 1774425 h 6444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7439237" h="6444747">
                <a:moveTo>
                  <a:pt x="850838" y="1774425"/>
                </a:moveTo>
                <a:cubicBezTo>
                  <a:pt x="962270" y="1728541"/>
                  <a:pt x="1383419" y="1123857"/>
                  <a:pt x="1480103" y="978012"/>
                </a:cubicBezTo>
                <a:cubicBezTo>
                  <a:pt x="1576787" y="832167"/>
                  <a:pt x="1426026" y="919018"/>
                  <a:pt x="1430942" y="899354"/>
                </a:cubicBezTo>
                <a:cubicBezTo>
                  <a:pt x="1435858" y="879690"/>
                  <a:pt x="1437497" y="866580"/>
                  <a:pt x="1509600" y="860025"/>
                </a:cubicBezTo>
                <a:cubicBezTo>
                  <a:pt x="1581703" y="853470"/>
                  <a:pt x="1742296" y="881328"/>
                  <a:pt x="1863561" y="860025"/>
                </a:cubicBezTo>
                <a:cubicBezTo>
                  <a:pt x="1984826" y="838722"/>
                  <a:pt x="2142142" y="771534"/>
                  <a:pt x="2237187" y="732205"/>
                </a:cubicBezTo>
                <a:cubicBezTo>
                  <a:pt x="2332232" y="692876"/>
                  <a:pt x="2343703" y="635522"/>
                  <a:pt x="2433832" y="624051"/>
                </a:cubicBezTo>
                <a:cubicBezTo>
                  <a:pt x="2523961" y="612580"/>
                  <a:pt x="2648503" y="678128"/>
                  <a:pt x="2777961" y="663380"/>
                </a:cubicBezTo>
                <a:cubicBezTo>
                  <a:pt x="2907419" y="648631"/>
                  <a:pt x="3071290" y="583083"/>
                  <a:pt x="3210580" y="535560"/>
                </a:cubicBezTo>
                <a:cubicBezTo>
                  <a:pt x="3349870" y="488037"/>
                  <a:pt x="3518658" y="409379"/>
                  <a:pt x="3613703" y="378244"/>
                </a:cubicBezTo>
                <a:cubicBezTo>
                  <a:pt x="3708748" y="347108"/>
                  <a:pt x="3725135" y="317612"/>
                  <a:pt x="3780851" y="348747"/>
                </a:cubicBezTo>
                <a:cubicBezTo>
                  <a:pt x="3836567" y="379882"/>
                  <a:pt x="3854594" y="448709"/>
                  <a:pt x="3948000" y="565057"/>
                </a:cubicBezTo>
                <a:cubicBezTo>
                  <a:pt x="4041406" y="681405"/>
                  <a:pt x="4251161" y="933767"/>
                  <a:pt x="4341290" y="1046838"/>
                </a:cubicBezTo>
                <a:cubicBezTo>
                  <a:pt x="4431419" y="1159909"/>
                  <a:pt x="4405200" y="1204154"/>
                  <a:pt x="4488774" y="1243483"/>
                </a:cubicBezTo>
                <a:cubicBezTo>
                  <a:pt x="4572348" y="1282812"/>
                  <a:pt x="4700167" y="1271341"/>
                  <a:pt x="4842735" y="1282812"/>
                </a:cubicBezTo>
                <a:cubicBezTo>
                  <a:pt x="4985303" y="1294283"/>
                  <a:pt x="5181948" y="1313948"/>
                  <a:pt x="5344180" y="1312309"/>
                </a:cubicBezTo>
                <a:cubicBezTo>
                  <a:pt x="5506412" y="1310670"/>
                  <a:pt x="5724361" y="1281174"/>
                  <a:pt x="5816129" y="1272980"/>
                </a:cubicBezTo>
                <a:cubicBezTo>
                  <a:pt x="5907897" y="1264786"/>
                  <a:pt x="5870206" y="1256592"/>
                  <a:pt x="5894787" y="1263147"/>
                </a:cubicBezTo>
                <a:cubicBezTo>
                  <a:pt x="5919368" y="1269702"/>
                  <a:pt x="5961974" y="1299199"/>
                  <a:pt x="5963613" y="1312309"/>
                </a:cubicBezTo>
                <a:cubicBezTo>
                  <a:pt x="5965252" y="1325419"/>
                  <a:pt x="5916090" y="1330334"/>
                  <a:pt x="5904619" y="1341805"/>
                </a:cubicBezTo>
                <a:cubicBezTo>
                  <a:pt x="5893148" y="1353276"/>
                  <a:pt x="5806297" y="1282811"/>
                  <a:pt x="5894787" y="1381134"/>
                </a:cubicBezTo>
                <a:cubicBezTo>
                  <a:pt x="5983277" y="1479457"/>
                  <a:pt x="6209419" y="1654799"/>
                  <a:pt x="6435561" y="1931741"/>
                </a:cubicBezTo>
                <a:cubicBezTo>
                  <a:pt x="6661703" y="2208683"/>
                  <a:pt x="7251638" y="3042786"/>
                  <a:pt x="7251638" y="3042786"/>
                </a:cubicBezTo>
                <a:cubicBezTo>
                  <a:pt x="7410593" y="3259096"/>
                  <a:pt x="7369626" y="3195186"/>
                  <a:pt x="7389290" y="3229599"/>
                </a:cubicBezTo>
                <a:cubicBezTo>
                  <a:pt x="7408954" y="3264012"/>
                  <a:pt x="7390928" y="3232877"/>
                  <a:pt x="7369625" y="3249264"/>
                </a:cubicBezTo>
                <a:cubicBezTo>
                  <a:pt x="7348322" y="3265651"/>
                  <a:pt x="7281136" y="3298425"/>
                  <a:pt x="7261471" y="3327922"/>
                </a:cubicBezTo>
                <a:cubicBezTo>
                  <a:pt x="7241807" y="3357419"/>
                  <a:pt x="7249999" y="3390193"/>
                  <a:pt x="7251638" y="3426244"/>
                </a:cubicBezTo>
                <a:cubicBezTo>
                  <a:pt x="7253277" y="3462295"/>
                  <a:pt x="7263109" y="3503263"/>
                  <a:pt x="7271303" y="3544231"/>
                </a:cubicBezTo>
                <a:cubicBezTo>
                  <a:pt x="7279497" y="3585199"/>
                  <a:pt x="7294245" y="3627806"/>
                  <a:pt x="7300800" y="3672051"/>
                </a:cubicBezTo>
                <a:cubicBezTo>
                  <a:pt x="7307355" y="3716296"/>
                  <a:pt x="7297522" y="3770373"/>
                  <a:pt x="7310632" y="3809702"/>
                </a:cubicBezTo>
                <a:cubicBezTo>
                  <a:pt x="7323742" y="3849031"/>
                  <a:pt x="7379458" y="3881806"/>
                  <a:pt x="7379458" y="3908025"/>
                </a:cubicBezTo>
                <a:cubicBezTo>
                  <a:pt x="7379458" y="3934244"/>
                  <a:pt x="7308993" y="3942437"/>
                  <a:pt x="7310632" y="3967018"/>
                </a:cubicBezTo>
                <a:cubicBezTo>
                  <a:pt x="7312271" y="3991599"/>
                  <a:pt x="7394206" y="4027651"/>
                  <a:pt x="7389290" y="4055509"/>
                </a:cubicBezTo>
                <a:cubicBezTo>
                  <a:pt x="7384374" y="4083367"/>
                  <a:pt x="7290967" y="4107948"/>
                  <a:pt x="7281135" y="4134167"/>
                </a:cubicBezTo>
                <a:cubicBezTo>
                  <a:pt x="7271303" y="4160386"/>
                  <a:pt x="7315548" y="4176774"/>
                  <a:pt x="7330296" y="4212825"/>
                </a:cubicBezTo>
                <a:cubicBezTo>
                  <a:pt x="7345044" y="4248876"/>
                  <a:pt x="7376180" y="4316063"/>
                  <a:pt x="7369625" y="4350476"/>
                </a:cubicBezTo>
                <a:cubicBezTo>
                  <a:pt x="7363070" y="4384889"/>
                  <a:pt x="7304077" y="4394721"/>
                  <a:pt x="7290967" y="4419302"/>
                </a:cubicBezTo>
                <a:cubicBezTo>
                  <a:pt x="7277857" y="4443883"/>
                  <a:pt x="7281135" y="4479934"/>
                  <a:pt x="7290967" y="4497960"/>
                </a:cubicBezTo>
                <a:cubicBezTo>
                  <a:pt x="7300799" y="4515986"/>
                  <a:pt x="7340129" y="4512709"/>
                  <a:pt x="7349961" y="4527457"/>
                </a:cubicBezTo>
                <a:cubicBezTo>
                  <a:pt x="7359793" y="4542205"/>
                  <a:pt x="7336851" y="4568425"/>
                  <a:pt x="7349961" y="4586451"/>
                </a:cubicBezTo>
                <a:cubicBezTo>
                  <a:pt x="7363071" y="4604477"/>
                  <a:pt x="7413871" y="4578257"/>
                  <a:pt x="7428619" y="4635612"/>
                </a:cubicBezTo>
                <a:cubicBezTo>
                  <a:pt x="7443367" y="4692967"/>
                  <a:pt x="7438451" y="4719187"/>
                  <a:pt x="7438451" y="4930580"/>
                </a:cubicBezTo>
                <a:cubicBezTo>
                  <a:pt x="7438451" y="5141973"/>
                  <a:pt x="7430258" y="5687663"/>
                  <a:pt x="7428619" y="5903973"/>
                </a:cubicBezTo>
                <a:cubicBezTo>
                  <a:pt x="7426980" y="6120283"/>
                  <a:pt x="7428619" y="6228438"/>
                  <a:pt x="7428619" y="6228438"/>
                </a:cubicBezTo>
                <a:lnTo>
                  <a:pt x="7428619" y="6434915"/>
                </a:lnTo>
                <a:lnTo>
                  <a:pt x="7428619" y="6434915"/>
                </a:lnTo>
                <a:lnTo>
                  <a:pt x="7399122" y="6425083"/>
                </a:lnTo>
                <a:lnTo>
                  <a:pt x="6248748" y="6434915"/>
                </a:lnTo>
                <a:lnTo>
                  <a:pt x="4252800" y="6434915"/>
                </a:lnTo>
                <a:lnTo>
                  <a:pt x="1607922" y="6444747"/>
                </a:lnTo>
                <a:lnTo>
                  <a:pt x="398555" y="6434915"/>
                </a:lnTo>
                <a:cubicBezTo>
                  <a:pt x="134723" y="6433276"/>
                  <a:pt x="85561" y="6438192"/>
                  <a:pt x="24929" y="6434915"/>
                </a:cubicBezTo>
                <a:cubicBezTo>
                  <a:pt x="-35703" y="6431638"/>
                  <a:pt x="33122" y="6454580"/>
                  <a:pt x="34761" y="6415251"/>
                </a:cubicBezTo>
                <a:cubicBezTo>
                  <a:pt x="36400" y="6375922"/>
                  <a:pt x="28206" y="6470967"/>
                  <a:pt x="34761" y="6198941"/>
                </a:cubicBezTo>
                <a:cubicBezTo>
                  <a:pt x="41316" y="5926915"/>
                  <a:pt x="57703" y="5035457"/>
                  <a:pt x="74090" y="4783096"/>
                </a:cubicBezTo>
                <a:cubicBezTo>
                  <a:pt x="90477" y="4530735"/>
                  <a:pt x="136361" y="4725741"/>
                  <a:pt x="133084" y="4684773"/>
                </a:cubicBezTo>
                <a:cubicBezTo>
                  <a:pt x="129806" y="4643805"/>
                  <a:pt x="49509" y="4573340"/>
                  <a:pt x="54425" y="4537289"/>
                </a:cubicBezTo>
                <a:cubicBezTo>
                  <a:pt x="59341" y="4501238"/>
                  <a:pt x="139638" y="4509432"/>
                  <a:pt x="162580" y="4468464"/>
                </a:cubicBezTo>
                <a:cubicBezTo>
                  <a:pt x="185522" y="4427496"/>
                  <a:pt x="208464" y="4337367"/>
                  <a:pt x="192077" y="4291483"/>
                </a:cubicBezTo>
                <a:cubicBezTo>
                  <a:pt x="175690" y="4245599"/>
                  <a:pt x="74090" y="4234128"/>
                  <a:pt x="64258" y="4193160"/>
                </a:cubicBezTo>
                <a:cubicBezTo>
                  <a:pt x="54426" y="4152192"/>
                  <a:pt x="129807" y="4101392"/>
                  <a:pt x="133084" y="4045676"/>
                </a:cubicBezTo>
                <a:cubicBezTo>
                  <a:pt x="136361" y="3989960"/>
                  <a:pt x="83922" y="3903109"/>
                  <a:pt x="83922" y="3858864"/>
                </a:cubicBezTo>
                <a:cubicBezTo>
                  <a:pt x="83922" y="3814619"/>
                  <a:pt x="136361" y="3821173"/>
                  <a:pt x="133084" y="3780205"/>
                </a:cubicBezTo>
                <a:cubicBezTo>
                  <a:pt x="129807" y="3739237"/>
                  <a:pt x="62619" y="3658941"/>
                  <a:pt x="64258" y="3613057"/>
                </a:cubicBezTo>
                <a:cubicBezTo>
                  <a:pt x="65897" y="3567173"/>
                  <a:pt x="147832" y="3536038"/>
                  <a:pt x="142916" y="3504902"/>
                </a:cubicBezTo>
                <a:cubicBezTo>
                  <a:pt x="138000" y="3473767"/>
                  <a:pt x="56064" y="3473767"/>
                  <a:pt x="34761" y="3426244"/>
                </a:cubicBezTo>
                <a:cubicBezTo>
                  <a:pt x="13458" y="3378722"/>
                  <a:pt x="18373" y="3432799"/>
                  <a:pt x="15096" y="3219767"/>
                </a:cubicBezTo>
                <a:cubicBezTo>
                  <a:pt x="11819" y="3006735"/>
                  <a:pt x="13457" y="2528232"/>
                  <a:pt x="15096" y="2148051"/>
                </a:cubicBezTo>
                <a:cubicBezTo>
                  <a:pt x="16735" y="1767870"/>
                  <a:pt x="23290" y="1192683"/>
                  <a:pt x="24929" y="938683"/>
                </a:cubicBezTo>
                <a:cubicBezTo>
                  <a:pt x="26568" y="684683"/>
                  <a:pt x="23290" y="715819"/>
                  <a:pt x="24929" y="624051"/>
                </a:cubicBezTo>
                <a:cubicBezTo>
                  <a:pt x="26568" y="532283"/>
                  <a:pt x="5264" y="473289"/>
                  <a:pt x="34761" y="388076"/>
                </a:cubicBezTo>
                <a:cubicBezTo>
                  <a:pt x="64258" y="302863"/>
                  <a:pt x="124890" y="175044"/>
                  <a:pt x="201909" y="112773"/>
                </a:cubicBezTo>
                <a:cubicBezTo>
                  <a:pt x="278928" y="50502"/>
                  <a:pt x="408387" y="30838"/>
                  <a:pt x="496877" y="14451"/>
                </a:cubicBezTo>
                <a:cubicBezTo>
                  <a:pt x="585367" y="-1936"/>
                  <a:pt x="691883" y="12812"/>
                  <a:pt x="732851" y="14451"/>
                </a:cubicBezTo>
                <a:cubicBezTo>
                  <a:pt x="773819" y="16090"/>
                  <a:pt x="734490" y="-24878"/>
                  <a:pt x="742684" y="24283"/>
                </a:cubicBezTo>
                <a:cubicBezTo>
                  <a:pt x="750878" y="73444"/>
                  <a:pt x="772181" y="220928"/>
                  <a:pt x="782013" y="309418"/>
                </a:cubicBezTo>
                <a:cubicBezTo>
                  <a:pt x="791845" y="397908"/>
                  <a:pt x="796761" y="478206"/>
                  <a:pt x="801677" y="555225"/>
                </a:cubicBezTo>
                <a:cubicBezTo>
                  <a:pt x="806593" y="632244"/>
                  <a:pt x="809870" y="655186"/>
                  <a:pt x="811509" y="771534"/>
                </a:cubicBezTo>
                <a:cubicBezTo>
                  <a:pt x="813148" y="887882"/>
                  <a:pt x="801677" y="1084528"/>
                  <a:pt x="811509" y="1253315"/>
                </a:cubicBezTo>
                <a:cubicBezTo>
                  <a:pt x="821341" y="1422102"/>
                  <a:pt x="739406" y="1820309"/>
                  <a:pt x="850838" y="1774425"/>
                </a:cubicBezTo>
                <a:close/>
              </a:path>
            </a:pathLst>
          </a:cu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6689" y="4256438"/>
            <a:ext cx="2173855" cy="2416984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4744" y="5116270"/>
            <a:ext cx="4117643" cy="1946355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6766" y="6194893"/>
            <a:ext cx="1590776" cy="681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21247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852" y="760466"/>
            <a:ext cx="6328041" cy="4119759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539" y="372082"/>
            <a:ext cx="6711696" cy="4931664"/>
          </a:xfrm>
          <a:prstGeom prst="frame">
            <a:avLst>
              <a:gd name="adj1" fmla="val 9908"/>
            </a:avLst>
          </a:prstGeom>
          <a:scene3d>
            <a:camera prst="orthographicFront"/>
            <a:lightRig rig="threePt" dir="t"/>
          </a:scene3d>
          <a:sp3d>
            <a:bevelT w="222250" h="215900" prst="relaxedInset"/>
          </a:sp3d>
        </p:spPr>
      </p:pic>
      <p:sp>
        <p:nvSpPr>
          <p:cNvPr id="8" name="Forme libre 7"/>
          <p:cNvSpPr/>
          <p:nvPr/>
        </p:nvSpPr>
        <p:spPr>
          <a:xfrm>
            <a:off x="-21160" y="4080104"/>
            <a:ext cx="9174409" cy="2777896"/>
          </a:xfrm>
          <a:custGeom>
            <a:avLst/>
            <a:gdLst>
              <a:gd name="connsiteX0" fmla="*/ 9144612 w 9174409"/>
              <a:gd name="connsiteY0" fmla="*/ 560178 h 2515581"/>
              <a:gd name="connsiteX1" fmla="*/ 7911713 w 9174409"/>
              <a:gd name="connsiteY1" fmla="*/ 570452 h 2515581"/>
              <a:gd name="connsiteX2" fmla="*/ 7387731 w 9174409"/>
              <a:gd name="connsiteY2" fmla="*/ 601275 h 2515581"/>
              <a:gd name="connsiteX3" fmla="*/ 7028135 w 9174409"/>
              <a:gd name="connsiteY3" fmla="*/ 837580 h 2515581"/>
              <a:gd name="connsiteX4" fmla="*/ 6761007 w 9174409"/>
              <a:gd name="connsiteY4" fmla="*/ 919774 h 2515581"/>
              <a:gd name="connsiteX5" fmla="*/ 6483605 w 9174409"/>
              <a:gd name="connsiteY5" fmla="*/ 919774 h 2515581"/>
              <a:gd name="connsiteX6" fmla="*/ 6000720 w 9174409"/>
              <a:gd name="connsiteY6" fmla="*/ 930048 h 2515581"/>
              <a:gd name="connsiteX7" fmla="*/ 5661672 w 9174409"/>
              <a:gd name="connsiteY7" fmla="*/ 909500 h 2515581"/>
              <a:gd name="connsiteX8" fmla="*/ 5528108 w 9174409"/>
              <a:gd name="connsiteY8" fmla="*/ 940322 h 2515581"/>
              <a:gd name="connsiteX9" fmla="*/ 5538382 w 9174409"/>
              <a:gd name="connsiteY9" fmla="*/ 786210 h 2515581"/>
              <a:gd name="connsiteX10" fmla="*/ 5373996 w 9174409"/>
              <a:gd name="connsiteY10" fmla="*/ 775936 h 2515581"/>
              <a:gd name="connsiteX11" fmla="*/ 5271254 w 9174409"/>
              <a:gd name="connsiteY11" fmla="*/ 714291 h 2515581"/>
              <a:gd name="connsiteX12" fmla="*/ 5137690 w 9174409"/>
              <a:gd name="connsiteY12" fmla="*/ 652646 h 2515581"/>
              <a:gd name="connsiteX13" fmla="*/ 5055497 w 9174409"/>
              <a:gd name="connsiteY13" fmla="*/ 560178 h 2515581"/>
              <a:gd name="connsiteX14" fmla="*/ 4788369 w 9174409"/>
              <a:gd name="connsiteY14" fmla="*/ 611549 h 2515581"/>
              <a:gd name="connsiteX15" fmla="*/ 4747272 w 9174409"/>
              <a:gd name="connsiteY15" fmla="*/ 549904 h 2515581"/>
              <a:gd name="connsiteX16" fmla="*/ 4593160 w 9174409"/>
              <a:gd name="connsiteY16" fmla="*/ 601275 h 2515581"/>
              <a:gd name="connsiteX17" fmla="*/ 4469870 w 9174409"/>
              <a:gd name="connsiteY17" fmla="*/ 560178 h 2515581"/>
              <a:gd name="connsiteX18" fmla="*/ 4264387 w 9174409"/>
              <a:gd name="connsiteY18" fmla="*/ 580727 h 2515581"/>
              <a:gd name="connsiteX19" fmla="*/ 4213016 w 9174409"/>
              <a:gd name="connsiteY19" fmla="*/ 652646 h 2515581"/>
              <a:gd name="connsiteX20" fmla="*/ 4089726 w 9174409"/>
              <a:gd name="connsiteY20" fmla="*/ 652646 h 2515581"/>
              <a:gd name="connsiteX21" fmla="*/ 3966436 w 9174409"/>
              <a:gd name="connsiteY21" fmla="*/ 724565 h 2515581"/>
              <a:gd name="connsiteX22" fmla="*/ 3802050 w 9174409"/>
              <a:gd name="connsiteY22" fmla="*/ 775936 h 2515581"/>
              <a:gd name="connsiteX23" fmla="*/ 3689034 w 9174409"/>
              <a:gd name="connsiteY23" fmla="*/ 796484 h 2515581"/>
              <a:gd name="connsiteX24" fmla="*/ 3576018 w 9174409"/>
              <a:gd name="connsiteY24" fmla="*/ 806758 h 2515581"/>
              <a:gd name="connsiteX25" fmla="*/ 3504099 w 9174409"/>
              <a:gd name="connsiteY25" fmla="*/ 673194 h 2515581"/>
              <a:gd name="connsiteX26" fmla="*/ 3432180 w 9174409"/>
              <a:gd name="connsiteY26" fmla="*/ 662920 h 2515581"/>
              <a:gd name="connsiteX27" fmla="*/ 3236971 w 9174409"/>
              <a:gd name="connsiteY27" fmla="*/ 734839 h 2515581"/>
              <a:gd name="connsiteX28" fmla="*/ 3082859 w 9174409"/>
              <a:gd name="connsiteY28" fmla="*/ 714291 h 2515581"/>
              <a:gd name="connsiteX29" fmla="*/ 2928747 w 9174409"/>
              <a:gd name="connsiteY29" fmla="*/ 621823 h 2515581"/>
              <a:gd name="connsiteX30" fmla="*/ 2784908 w 9174409"/>
              <a:gd name="connsiteY30" fmla="*/ 662920 h 2515581"/>
              <a:gd name="connsiteX31" fmla="*/ 2712989 w 9174409"/>
              <a:gd name="connsiteY31" fmla="*/ 570452 h 2515581"/>
              <a:gd name="connsiteX32" fmla="*/ 2651344 w 9174409"/>
              <a:gd name="connsiteY32" fmla="*/ 508807 h 2515581"/>
              <a:gd name="connsiteX33" fmla="*/ 2548603 w 9174409"/>
              <a:gd name="connsiteY33" fmla="*/ 467711 h 2515581"/>
              <a:gd name="connsiteX34" fmla="*/ 2363668 w 9174409"/>
              <a:gd name="connsiteY34" fmla="*/ 591001 h 2515581"/>
              <a:gd name="connsiteX35" fmla="*/ 2219830 w 9174409"/>
              <a:gd name="connsiteY35" fmla="*/ 611549 h 2515581"/>
              <a:gd name="connsiteX36" fmla="*/ 2127362 w 9174409"/>
              <a:gd name="connsiteY36" fmla="*/ 529356 h 2515581"/>
              <a:gd name="connsiteX37" fmla="*/ 2106814 w 9174409"/>
              <a:gd name="connsiteY37" fmla="*/ 724565 h 2515581"/>
              <a:gd name="connsiteX38" fmla="*/ 1952702 w 9174409"/>
              <a:gd name="connsiteY38" fmla="*/ 683468 h 2515581"/>
              <a:gd name="connsiteX39" fmla="*/ 1870508 w 9174409"/>
              <a:gd name="connsiteY39" fmla="*/ 611549 h 2515581"/>
              <a:gd name="connsiteX40" fmla="*/ 1808863 w 9174409"/>
              <a:gd name="connsiteY40" fmla="*/ 632097 h 2515581"/>
              <a:gd name="connsiteX41" fmla="*/ 1767767 w 9174409"/>
              <a:gd name="connsiteY41" fmla="*/ 591001 h 2515581"/>
              <a:gd name="connsiteX42" fmla="*/ 1736944 w 9174409"/>
              <a:gd name="connsiteY42" fmla="*/ 529356 h 2515581"/>
              <a:gd name="connsiteX43" fmla="*/ 1736944 w 9174409"/>
              <a:gd name="connsiteY43" fmla="*/ 488259 h 2515581"/>
              <a:gd name="connsiteX44" fmla="*/ 1675299 w 9174409"/>
              <a:gd name="connsiteY44" fmla="*/ 457437 h 2515581"/>
              <a:gd name="connsiteX45" fmla="*/ 1593106 w 9174409"/>
              <a:gd name="connsiteY45" fmla="*/ 426614 h 2515581"/>
              <a:gd name="connsiteX46" fmla="*/ 1469816 w 9174409"/>
              <a:gd name="connsiteY46" fmla="*/ 519082 h 2515581"/>
              <a:gd name="connsiteX47" fmla="*/ 1346526 w 9174409"/>
              <a:gd name="connsiteY47" fmla="*/ 447162 h 2515581"/>
              <a:gd name="connsiteX48" fmla="*/ 1233511 w 9174409"/>
              <a:gd name="connsiteY48" fmla="*/ 395792 h 2515581"/>
              <a:gd name="connsiteX49" fmla="*/ 1161591 w 9174409"/>
              <a:gd name="connsiteY49" fmla="*/ 406066 h 2515581"/>
              <a:gd name="connsiteX50" fmla="*/ 1069124 w 9174409"/>
              <a:gd name="connsiteY50" fmla="*/ 334147 h 2515581"/>
              <a:gd name="connsiteX51" fmla="*/ 1058850 w 9174409"/>
              <a:gd name="connsiteY51" fmla="*/ 282776 h 2515581"/>
              <a:gd name="connsiteX52" fmla="*/ 915012 w 9174409"/>
              <a:gd name="connsiteY52" fmla="*/ 210857 h 2515581"/>
              <a:gd name="connsiteX53" fmla="*/ 730077 w 9174409"/>
              <a:gd name="connsiteY53" fmla="*/ 180034 h 2515581"/>
              <a:gd name="connsiteX54" fmla="*/ 647884 w 9174409"/>
              <a:gd name="connsiteY54" fmla="*/ 118389 h 2515581"/>
              <a:gd name="connsiteX55" fmla="*/ 524594 w 9174409"/>
              <a:gd name="connsiteY55" fmla="*/ 128664 h 2515581"/>
              <a:gd name="connsiteX56" fmla="*/ 421852 w 9174409"/>
              <a:gd name="connsiteY56" fmla="*/ 138938 h 2515581"/>
              <a:gd name="connsiteX57" fmla="*/ 319111 w 9174409"/>
              <a:gd name="connsiteY57" fmla="*/ 108115 h 2515581"/>
              <a:gd name="connsiteX58" fmla="*/ 288288 w 9174409"/>
              <a:gd name="connsiteY58" fmla="*/ 108115 h 2515581"/>
              <a:gd name="connsiteX59" fmla="*/ 236917 w 9174409"/>
              <a:gd name="connsiteY59" fmla="*/ 87567 h 2515581"/>
              <a:gd name="connsiteX60" fmla="*/ 175272 w 9174409"/>
              <a:gd name="connsiteY60" fmla="*/ 56744 h 2515581"/>
              <a:gd name="connsiteX61" fmla="*/ 93079 w 9174409"/>
              <a:gd name="connsiteY61" fmla="*/ 36196 h 2515581"/>
              <a:gd name="connsiteX62" fmla="*/ 31434 w 9174409"/>
              <a:gd name="connsiteY62" fmla="*/ 15648 h 2515581"/>
              <a:gd name="connsiteX63" fmla="*/ 21160 w 9174409"/>
              <a:gd name="connsiteY63" fmla="*/ 67019 h 2515581"/>
              <a:gd name="connsiteX64" fmla="*/ 10886 w 9174409"/>
              <a:gd name="connsiteY64" fmla="*/ 704016 h 2515581"/>
              <a:gd name="connsiteX65" fmla="*/ 10886 w 9174409"/>
              <a:gd name="connsiteY65" fmla="*/ 1803351 h 2515581"/>
              <a:gd name="connsiteX66" fmla="*/ 10886 w 9174409"/>
              <a:gd name="connsiteY66" fmla="*/ 2399252 h 2515581"/>
              <a:gd name="connsiteX67" fmla="*/ 612 w 9174409"/>
              <a:gd name="connsiteY67" fmla="*/ 2501994 h 2515581"/>
              <a:gd name="connsiteX68" fmla="*/ 31434 w 9174409"/>
              <a:gd name="connsiteY68" fmla="*/ 2512268 h 2515581"/>
              <a:gd name="connsiteX69" fmla="*/ 1161591 w 9174409"/>
              <a:gd name="connsiteY69" fmla="*/ 2501994 h 2515581"/>
              <a:gd name="connsiteX70" fmla="*/ 3308890 w 9174409"/>
              <a:gd name="connsiteY70" fmla="*/ 2512268 h 2515581"/>
              <a:gd name="connsiteX71" fmla="*/ 5332899 w 9174409"/>
              <a:gd name="connsiteY71" fmla="*/ 2501994 h 2515581"/>
              <a:gd name="connsiteX72" fmla="*/ 6853475 w 9174409"/>
              <a:gd name="connsiteY72" fmla="*/ 2512268 h 2515581"/>
              <a:gd name="connsiteX73" fmla="*/ 8178841 w 9174409"/>
              <a:gd name="connsiteY73" fmla="*/ 2512268 h 2515581"/>
              <a:gd name="connsiteX74" fmla="*/ 9000773 w 9174409"/>
              <a:gd name="connsiteY74" fmla="*/ 2512268 h 2515581"/>
              <a:gd name="connsiteX75" fmla="*/ 9165160 w 9174409"/>
              <a:gd name="connsiteY75" fmla="*/ 2512268 h 2515581"/>
              <a:gd name="connsiteX76" fmla="*/ 9154886 w 9174409"/>
              <a:gd name="connsiteY76" fmla="*/ 2501994 h 2515581"/>
              <a:gd name="connsiteX77" fmla="*/ 9165160 w 9174409"/>
              <a:gd name="connsiteY77" fmla="*/ 2368430 h 2515581"/>
              <a:gd name="connsiteX78" fmla="*/ 9165160 w 9174409"/>
              <a:gd name="connsiteY78" fmla="*/ 1906093 h 2515581"/>
              <a:gd name="connsiteX79" fmla="*/ 9144612 w 9174409"/>
              <a:gd name="connsiteY79" fmla="*/ 560178 h 25155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9174409" h="2515581">
                <a:moveTo>
                  <a:pt x="9144612" y="560178"/>
                </a:moveTo>
                <a:lnTo>
                  <a:pt x="7911713" y="570452"/>
                </a:lnTo>
                <a:cubicBezTo>
                  <a:pt x="7618900" y="577301"/>
                  <a:pt x="7534994" y="556754"/>
                  <a:pt x="7387731" y="601275"/>
                </a:cubicBezTo>
                <a:cubicBezTo>
                  <a:pt x="7240468" y="645796"/>
                  <a:pt x="7132589" y="784497"/>
                  <a:pt x="7028135" y="837580"/>
                </a:cubicBezTo>
                <a:cubicBezTo>
                  <a:pt x="6923681" y="890663"/>
                  <a:pt x="6851762" y="906075"/>
                  <a:pt x="6761007" y="919774"/>
                </a:cubicBezTo>
                <a:cubicBezTo>
                  <a:pt x="6670252" y="933473"/>
                  <a:pt x="6483605" y="919774"/>
                  <a:pt x="6483605" y="919774"/>
                </a:cubicBezTo>
                <a:cubicBezTo>
                  <a:pt x="6356891" y="921486"/>
                  <a:pt x="6137709" y="931760"/>
                  <a:pt x="6000720" y="930048"/>
                </a:cubicBezTo>
                <a:cubicBezTo>
                  <a:pt x="5863731" y="928336"/>
                  <a:pt x="5740441" y="907788"/>
                  <a:pt x="5661672" y="909500"/>
                </a:cubicBezTo>
                <a:cubicBezTo>
                  <a:pt x="5582903" y="911212"/>
                  <a:pt x="5548656" y="960870"/>
                  <a:pt x="5528108" y="940322"/>
                </a:cubicBezTo>
                <a:cubicBezTo>
                  <a:pt x="5507560" y="919774"/>
                  <a:pt x="5564067" y="813608"/>
                  <a:pt x="5538382" y="786210"/>
                </a:cubicBezTo>
                <a:cubicBezTo>
                  <a:pt x="5512697" y="758812"/>
                  <a:pt x="5418517" y="787923"/>
                  <a:pt x="5373996" y="775936"/>
                </a:cubicBezTo>
                <a:cubicBezTo>
                  <a:pt x="5329475" y="763949"/>
                  <a:pt x="5310638" y="734839"/>
                  <a:pt x="5271254" y="714291"/>
                </a:cubicBezTo>
                <a:cubicBezTo>
                  <a:pt x="5231870" y="693743"/>
                  <a:pt x="5173649" y="678331"/>
                  <a:pt x="5137690" y="652646"/>
                </a:cubicBezTo>
                <a:cubicBezTo>
                  <a:pt x="5101731" y="626961"/>
                  <a:pt x="5113717" y="567028"/>
                  <a:pt x="5055497" y="560178"/>
                </a:cubicBezTo>
                <a:cubicBezTo>
                  <a:pt x="4997277" y="553328"/>
                  <a:pt x="4839740" y="613261"/>
                  <a:pt x="4788369" y="611549"/>
                </a:cubicBezTo>
                <a:cubicBezTo>
                  <a:pt x="4736998" y="609837"/>
                  <a:pt x="4779807" y="551616"/>
                  <a:pt x="4747272" y="549904"/>
                </a:cubicBezTo>
                <a:cubicBezTo>
                  <a:pt x="4714737" y="548192"/>
                  <a:pt x="4639394" y="599563"/>
                  <a:pt x="4593160" y="601275"/>
                </a:cubicBezTo>
                <a:cubicBezTo>
                  <a:pt x="4546926" y="602987"/>
                  <a:pt x="4524665" y="563603"/>
                  <a:pt x="4469870" y="560178"/>
                </a:cubicBezTo>
                <a:cubicBezTo>
                  <a:pt x="4415074" y="556753"/>
                  <a:pt x="4307196" y="565316"/>
                  <a:pt x="4264387" y="580727"/>
                </a:cubicBezTo>
                <a:cubicBezTo>
                  <a:pt x="4221578" y="596138"/>
                  <a:pt x="4242126" y="640660"/>
                  <a:pt x="4213016" y="652646"/>
                </a:cubicBezTo>
                <a:cubicBezTo>
                  <a:pt x="4183906" y="664632"/>
                  <a:pt x="4130823" y="640660"/>
                  <a:pt x="4089726" y="652646"/>
                </a:cubicBezTo>
                <a:cubicBezTo>
                  <a:pt x="4048629" y="664633"/>
                  <a:pt x="4014382" y="704017"/>
                  <a:pt x="3966436" y="724565"/>
                </a:cubicBezTo>
                <a:cubicBezTo>
                  <a:pt x="3918490" y="745113"/>
                  <a:pt x="3848284" y="763950"/>
                  <a:pt x="3802050" y="775936"/>
                </a:cubicBezTo>
                <a:cubicBezTo>
                  <a:pt x="3755816" y="787922"/>
                  <a:pt x="3726706" y="791347"/>
                  <a:pt x="3689034" y="796484"/>
                </a:cubicBezTo>
                <a:cubicBezTo>
                  <a:pt x="3651362" y="801621"/>
                  <a:pt x="3606841" y="827306"/>
                  <a:pt x="3576018" y="806758"/>
                </a:cubicBezTo>
                <a:cubicBezTo>
                  <a:pt x="3545195" y="786210"/>
                  <a:pt x="3528072" y="697167"/>
                  <a:pt x="3504099" y="673194"/>
                </a:cubicBezTo>
                <a:cubicBezTo>
                  <a:pt x="3480126" y="649221"/>
                  <a:pt x="3476701" y="652646"/>
                  <a:pt x="3432180" y="662920"/>
                </a:cubicBezTo>
                <a:cubicBezTo>
                  <a:pt x="3387659" y="673194"/>
                  <a:pt x="3295191" y="726277"/>
                  <a:pt x="3236971" y="734839"/>
                </a:cubicBezTo>
                <a:cubicBezTo>
                  <a:pt x="3178751" y="743401"/>
                  <a:pt x="3134230" y="733127"/>
                  <a:pt x="3082859" y="714291"/>
                </a:cubicBezTo>
                <a:cubicBezTo>
                  <a:pt x="3031488" y="695455"/>
                  <a:pt x="2978405" y="630385"/>
                  <a:pt x="2928747" y="621823"/>
                </a:cubicBezTo>
                <a:cubicBezTo>
                  <a:pt x="2879089" y="613261"/>
                  <a:pt x="2820868" y="671482"/>
                  <a:pt x="2784908" y="662920"/>
                </a:cubicBezTo>
                <a:cubicBezTo>
                  <a:pt x="2748948" y="654358"/>
                  <a:pt x="2735250" y="596138"/>
                  <a:pt x="2712989" y="570452"/>
                </a:cubicBezTo>
                <a:cubicBezTo>
                  <a:pt x="2690728" y="544766"/>
                  <a:pt x="2678742" y="525931"/>
                  <a:pt x="2651344" y="508807"/>
                </a:cubicBezTo>
                <a:cubicBezTo>
                  <a:pt x="2623946" y="491683"/>
                  <a:pt x="2596549" y="454012"/>
                  <a:pt x="2548603" y="467711"/>
                </a:cubicBezTo>
                <a:cubicBezTo>
                  <a:pt x="2500657" y="481410"/>
                  <a:pt x="2418464" y="567028"/>
                  <a:pt x="2363668" y="591001"/>
                </a:cubicBezTo>
                <a:cubicBezTo>
                  <a:pt x="2308872" y="614974"/>
                  <a:pt x="2259214" y="621823"/>
                  <a:pt x="2219830" y="611549"/>
                </a:cubicBezTo>
                <a:cubicBezTo>
                  <a:pt x="2180446" y="601275"/>
                  <a:pt x="2146198" y="510520"/>
                  <a:pt x="2127362" y="529356"/>
                </a:cubicBezTo>
                <a:cubicBezTo>
                  <a:pt x="2108526" y="548192"/>
                  <a:pt x="2135924" y="698880"/>
                  <a:pt x="2106814" y="724565"/>
                </a:cubicBezTo>
                <a:cubicBezTo>
                  <a:pt x="2077704" y="750250"/>
                  <a:pt x="1992086" y="702304"/>
                  <a:pt x="1952702" y="683468"/>
                </a:cubicBezTo>
                <a:cubicBezTo>
                  <a:pt x="1913318" y="664632"/>
                  <a:pt x="1894481" y="620111"/>
                  <a:pt x="1870508" y="611549"/>
                </a:cubicBezTo>
                <a:cubicBezTo>
                  <a:pt x="1846535" y="602987"/>
                  <a:pt x="1825986" y="635522"/>
                  <a:pt x="1808863" y="632097"/>
                </a:cubicBezTo>
                <a:cubicBezTo>
                  <a:pt x="1791740" y="628672"/>
                  <a:pt x="1779753" y="608124"/>
                  <a:pt x="1767767" y="591001"/>
                </a:cubicBezTo>
                <a:cubicBezTo>
                  <a:pt x="1755781" y="573878"/>
                  <a:pt x="1742081" y="546480"/>
                  <a:pt x="1736944" y="529356"/>
                </a:cubicBezTo>
                <a:cubicBezTo>
                  <a:pt x="1731807" y="512232"/>
                  <a:pt x="1747218" y="500245"/>
                  <a:pt x="1736944" y="488259"/>
                </a:cubicBezTo>
                <a:cubicBezTo>
                  <a:pt x="1726670" y="476272"/>
                  <a:pt x="1699272" y="467711"/>
                  <a:pt x="1675299" y="457437"/>
                </a:cubicBezTo>
                <a:cubicBezTo>
                  <a:pt x="1651326" y="447163"/>
                  <a:pt x="1627353" y="416340"/>
                  <a:pt x="1593106" y="426614"/>
                </a:cubicBezTo>
                <a:cubicBezTo>
                  <a:pt x="1558859" y="436888"/>
                  <a:pt x="1510913" y="515657"/>
                  <a:pt x="1469816" y="519082"/>
                </a:cubicBezTo>
                <a:cubicBezTo>
                  <a:pt x="1428719" y="522507"/>
                  <a:pt x="1385910" y="467710"/>
                  <a:pt x="1346526" y="447162"/>
                </a:cubicBezTo>
                <a:cubicBezTo>
                  <a:pt x="1307142" y="426614"/>
                  <a:pt x="1264333" y="402641"/>
                  <a:pt x="1233511" y="395792"/>
                </a:cubicBezTo>
                <a:cubicBezTo>
                  <a:pt x="1202688" y="388943"/>
                  <a:pt x="1188989" y="416340"/>
                  <a:pt x="1161591" y="406066"/>
                </a:cubicBezTo>
                <a:cubicBezTo>
                  <a:pt x="1134193" y="395792"/>
                  <a:pt x="1086247" y="354695"/>
                  <a:pt x="1069124" y="334147"/>
                </a:cubicBezTo>
                <a:cubicBezTo>
                  <a:pt x="1052001" y="313599"/>
                  <a:pt x="1084535" y="303324"/>
                  <a:pt x="1058850" y="282776"/>
                </a:cubicBezTo>
                <a:cubicBezTo>
                  <a:pt x="1033165" y="262228"/>
                  <a:pt x="969807" y="227981"/>
                  <a:pt x="915012" y="210857"/>
                </a:cubicBezTo>
                <a:cubicBezTo>
                  <a:pt x="860217" y="193733"/>
                  <a:pt x="774598" y="195445"/>
                  <a:pt x="730077" y="180034"/>
                </a:cubicBezTo>
                <a:cubicBezTo>
                  <a:pt x="685556" y="164623"/>
                  <a:pt x="682131" y="126951"/>
                  <a:pt x="647884" y="118389"/>
                </a:cubicBezTo>
                <a:cubicBezTo>
                  <a:pt x="613637" y="109827"/>
                  <a:pt x="524594" y="128664"/>
                  <a:pt x="524594" y="128664"/>
                </a:cubicBezTo>
                <a:cubicBezTo>
                  <a:pt x="486922" y="132089"/>
                  <a:pt x="456099" y="142363"/>
                  <a:pt x="421852" y="138938"/>
                </a:cubicBezTo>
                <a:cubicBezTo>
                  <a:pt x="387605" y="135513"/>
                  <a:pt x="341372" y="113252"/>
                  <a:pt x="319111" y="108115"/>
                </a:cubicBezTo>
                <a:cubicBezTo>
                  <a:pt x="296850" y="102978"/>
                  <a:pt x="301987" y="111540"/>
                  <a:pt x="288288" y="108115"/>
                </a:cubicBezTo>
                <a:cubicBezTo>
                  <a:pt x="274589" y="104690"/>
                  <a:pt x="255753" y="96129"/>
                  <a:pt x="236917" y="87567"/>
                </a:cubicBezTo>
                <a:cubicBezTo>
                  <a:pt x="218081" y="79005"/>
                  <a:pt x="199245" y="65306"/>
                  <a:pt x="175272" y="56744"/>
                </a:cubicBezTo>
                <a:cubicBezTo>
                  <a:pt x="151299" y="48182"/>
                  <a:pt x="117052" y="43045"/>
                  <a:pt x="93079" y="36196"/>
                </a:cubicBezTo>
                <a:cubicBezTo>
                  <a:pt x="69106" y="29347"/>
                  <a:pt x="43420" y="10511"/>
                  <a:pt x="31434" y="15648"/>
                </a:cubicBezTo>
                <a:cubicBezTo>
                  <a:pt x="19448" y="20785"/>
                  <a:pt x="24585" y="-47709"/>
                  <a:pt x="21160" y="67019"/>
                </a:cubicBezTo>
                <a:cubicBezTo>
                  <a:pt x="17735" y="181747"/>
                  <a:pt x="12598" y="414627"/>
                  <a:pt x="10886" y="704016"/>
                </a:cubicBezTo>
                <a:cubicBezTo>
                  <a:pt x="9174" y="993405"/>
                  <a:pt x="10886" y="1803351"/>
                  <a:pt x="10886" y="1803351"/>
                </a:cubicBezTo>
                <a:cubicBezTo>
                  <a:pt x="10886" y="2085890"/>
                  <a:pt x="12598" y="2282812"/>
                  <a:pt x="10886" y="2399252"/>
                </a:cubicBezTo>
                <a:cubicBezTo>
                  <a:pt x="9174" y="2515692"/>
                  <a:pt x="-2813" y="2483158"/>
                  <a:pt x="612" y="2501994"/>
                </a:cubicBezTo>
                <a:cubicBezTo>
                  <a:pt x="4037" y="2520830"/>
                  <a:pt x="31434" y="2512268"/>
                  <a:pt x="31434" y="2512268"/>
                </a:cubicBezTo>
                <a:lnTo>
                  <a:pt x="1161591" y="2501994"/>
                </a:lnTo>
                <a:lnTo>
                  <a:pt x="3308890" y="2512268"/>
                </a:lnTo>
                <a:lnTo>
                  <a:pt x="5332899" y="2501994"/>
                </a:lnTo>
                <a:lnTo>
                  <a:pt x="6853475" y="2512268"/>
                </a:lnTo>
                <a:lnTo>
                  <a:pt x="8178841" y="2512268"/>
                </a:lnTo>
                <a:lnTo>
                  <a:pt x="9000773" y="2512268"/>
                </a:lnTo>
                <a:cubicBezTo>
                  <a:pt x="9165159" y="2512268"/>
                  <a:pt x="9139475" y="2513980"/>
                  <a:pt x="9165160" y="2512268"/>
                </a:cubicBezTo>
                <a:cubicBezTo>
                  <a:pt x="9190845" y="2510556"/>
                  <a:pt x="9154886" y="2525967"/>
                  <a:pt x="9154886" y="2501994"/>
                </a:cubicBezTo>
                <a:cubicBezTo>
                  <a:pt x="9154886" y="2478021"/>
                  <a:pt x="9163448" y="2467747"/>
                  <a:pt x="9165160" y="2368430"/>
                </a:cubicBezTo>
                <a:cubicBezTo>
                  <a:pt x="9166872" y="2269113"/>
                  <a:pt x="9165160" y="1906093"/>
                  <a:pt x="9165160" y="1906093"/>
                </a:cubicBezTo>
                <a:lnTo>
                  <a:pt x="9144612" y="560178"/>
                </a:lnTo>
                <a:close/>
              </a:path>
            </a:pathLst>
          </a:cu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9" name="Forme libre 8"/>
          <p:cNvSpPr/>
          <p:nvPr/>
        </p:nvSpPr>
        <p:spPr>
          <a:xfrm>
            <a:off x="5220929" y="3834581"/>
            <a:ext cx="4917707" cy="3120995"/>
          </a:xfrm>
          <a:custGeom>
            <a:avLst/>
            <a:gdLst>
              <a:gd name="connsiteX0" fmla="*/ 108155 w 8052619"/>
              <a:gd name="connsiteY0" fmla="*/ 2320413 h 3421626"/>
              <a:gd name="connsiteX1" fmla="*/ 88490 w 8052619"/>
              <a:gd name="connsiteY1" fmla="*/ 3185652 h 3421626"/>
              <a:gd name="connsiteX2" fmla="*/ 2399071 w 8052619"/>
              <a:gd name="connsiteY2" fmla="*/ 3421626 h 3421626"/>
              <a:gd name="connsiteX3" fmla="*/ 3529780 w 8052619"/>
              <a:gd name="connsiteY3" fmla="*/ 3303639 h 3421626"/>
              <a:gd name="connsiteX4" fmla="*/ 3932903 w 8052619"/>
              <a:gd name="connsiteY4" fmla="*/ 3382297 h 3421626"/>
              <a:gd name="connsiteX5" fmla="*/ 6223819 w 8052619"/>
              <a:gd name="connsiteY5" fmla="*/ 3352800 h 3421626"/>
              <a:gd name="connsiteX6" fmla="*/ 8052619 w 8052619"/>
              <a:gd name="connsiteY6" fmla="*/ 3087329 h 3421626"/>
              <a:gd name="connsiteX7" fmla="*/ 7885471 w 8052619"/>
              <a:gd name="connsiteY7" fmla="*/ 2959510 h 3421626"/>
              <a:gd name="connsiteX8" fmla="*/ 7846142 w 8052619"/>
              <a:gd name="connsiteY8" fmla="*/ 2743200 h 3421626"/>
              <a:gd name="connsiteX9" fmla="*/ 6253316 w 8052619"/>
              <a:gd name="connsiteY9" fmla="*/ 1907458 h 3421626"/>
              <a:gd name="connsiteX10" fmla="*/ 6204155 w 8052619"/>
              <a:gd name="connsiteY10" fmla="*/ 1425678 h 3421626"/>
              <a:gd name="connsiteX11" fmla="*/ 6272980 w 8052619"/>
              <a:gd name="connsiteY11" fmla="*/ 1327355 h 3421626"/>
              <a:gd name="connsiteX12" fmla="*/ 5496232 w 8052619"/>
              <a:gd name="connsiteY12" fmla="*/ 1130710 h 3421626"/>
              <a:gd name="connsiteX13" fmla="*/ 5427406 w 8052619"/>
              <a:gd name="connsiteY13" fmla="*/ 894736 h 3421626"/>
              <a:gd name="connsiteX14" fmla="*/ 5496232 w 8052619"/>
              <a:gd name="connsiteY14" fmla="*/ 816078 h 3421626"/>
              <a:gd name="connsiteX15" fmla="*/ 4916129 w 8052619"/>
              <a:gd name="connsiteY15" fmla="*/ 619433 h 3421626"/>
              <a:gd name="connsiteX16" fmla="*/ 4906297 w 8052619"/>
              <a:gd name="connsiteY16" fmla="*/ 491613 h 3421626"/>
              <a:gd name="connsiteX17" fmla="*/ 3942735 w 8052619"/>
              <a:gd name="connsiteY17" fmla="*/ 137652 h 3421626"/>
              <a:gd name="connsiteX18" fmla="*/ 2910348 w 8052619"/>
              <a:gd name="connsiteY18" fmla="*/ 0 h 3421626"/>
              <a:gd name="connsiteX19" fmla="*/ 1602658 w 8052619"/>
              <a:gd name="connsiteY19" fmla="*/ 914400 h 3421626"/>
              <a:gd name="connsiteX20" fmla="*/ 1671484 w 8052619"/>
              <a:gd name="connsiteY20" fmla="*/ 963562 h 3421626"/>
              <a:gd name="connsiteX21" fmla="*/ 1681316 w 8052619"/>
              <a:gd name="connsiteY21" fmla="*/ 1651820 h 3421626"/>
              <a:gd name="connsiteX22" fmla="*/ 953729 w 8052619"/>
              <a:gd name="connsiteY22" fmla="*/ 1622323 h 3421626"/>
              <a:gd name="connsiteX23" fmla="*/ 0 w 8052619"/>
              <a:gd name="connsiteY23" fmla="*/ 2300749 h 3421626"/>
              <a:gd name="connsiteX24" fmla="*/ 108155 w 8052619"/>
              <a:gd name="connsiteY24" fmla="*/ 2320413 h 34216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8052619" h="3421626">
                <a:moveTo>
                  <a:pt x="108155" y="2320413"/>
                </a:moveTo>
                <a:lnTo>
                  <a:pt x="88490" y="3185652"/>
                </a:lnTo>
                <a:lnTo>
                  <a:pt x="2399071" y="3421626"/>
                </a:lnTo>
                <a:lnTo>
                  <a:pt x="3529780" y="3303639"/>
                </a:lnTo>
                <a:lnTo>
                  <a:pt x="3932903" y="3382297"/>
                </a:lnTo>
                <a:lnTo>
                  <a:pt x="6223819" y="3352800"/>
                </a:lnTo>
                <a:lnTo>
                  <a:pt x="8052619" y="3087329"/>
                </a:lnTo>
                <a:lnTo>
                  <a:pt x="7885471" y="2959510"/>
                </a:lnTo>
                <a:lnTo>
                  <a:pt x="7846142" y="2743200"/>
                </a:lnTo>
                <a:lnTo>
                  <a:pt x="6253316" y="1907458"/>
                </a:lnTo>
                <a:lnTo>
                  <a:pt x="6204155" y="1425678"/>
                </a:lnTo>
                <a:lnTo>
                  <a:pt x="6272980" y="1327355"/>
                </a:lnTo>
                <a:lnTo>
                  <a:pt x="5496232" y="1130710"/>
                </a:lnTo>
                <a:lnTo>
                  <a:pt x="5427406" y="894736"/>
                </a:lnTo>
                <a:lnTo>
                  <a:pt x="5496232" y="816078"/>
                </a:lnTo>
                <a:lnTo>
                  <a:pt x="4916129" y="619433"/>
                </a:lnTo>
                <a:lnTo>
                  <a:pt x="4906297" y="491613"/>
                </a:lnTo>
                <a:lnTo>
                  <a:pt x="3942735" y="137652"/>
                </a:lnTo>
                <a:lnTo>
                  <a:pt x="2910348" y="0"/>
                </a:lnTo>
                <a:lnTo>
                  <a:pt x="1602658" y="914400"/>
                </a:lnTo>
                <a:lnTo>
                  <a:pt x="1671484" y="963562"/>
                </a:lnTo>
                <a:lnTo>
                  <a:pt x="1681316" y="1651820"/>
                </a:lnTo>
                <a:lnTo>
                  <a:pt x="953729" y="1622323"/>
                </a:lnTo>
                <a:lnTo>
                  <a:pt x="0" y="2300749"/>
                </a:lnTo>
                <a:lnTo>
                  <a:pt x="108155" y="2320413"/>
                </a:lnTo>
                <a:close/>
              </a:path>
            </a:pathLst>
          </a:cu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021894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049" y="716772"/>
            <a:ext cx="5950680" cy="4179694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539" y="372082"/>
            <a:ext cx="6711696" cy="4931664"/>
          </a:xfrm>
          <a:prstGeom prst="frame">
            <a:avLst>
              <a:gd name="adj1" fmla="val 9908"/>
            </a:avLst>
          </a:prstGeom>
          <a:scene3d>
            <a:camera prst="orthographicFront"/>
            <a:lightRig rig="threePt" dir="t"/>
          </a:scene3d>
          <a:sp3d>
            <a:bevelT w="222250" h="215900" prst="relaxedInset"/>
          </a:sp3d>
        </p:spPr>
      </p:pic>
      <p:sp>
        <p:nvSpPr>
          <p:cNvPr id="8" name="Forme libre 7"/>
          <p:cNvSpPr/>
          <p:nvPr/>
        </p:nvSpPr>
        <p:spPr>
          <a:xfrm>
            <a:off x="-21160" y="4080104"/>
            <a:ext cx="9174409" cy="2777896"/>
          </a:xfrm>
          <a:custGeom>
            <a:avLst/>
            <a:gdLst>
              <a:gd name="connsiteX0" fmla="*/ 9144612 w 9174409"/>
              <a:gd name="connsiteY0" fmla="*/ 560178 h 2515581"/>
              <a:gd name="connsiteX1" fmla="*/ 7911713 w 9174409"/>
              <a:gd name="connsiteY1" fmla="*/ 570452 h 2515581"/>
              <a:gd name="connsiteX2" fmla="*/ 7387731 w 9174409"/>
              <a:gd name="connsiteY2" fmla="*/ 601275 h 2515581"/>
              <a:gd name="connsiteX3" fmla="*/ 7028135 w 9174409"/>
              <a:gd name="connsiteY3" fmla="*/ 837580 h 2515581"/>
              <a:gd name="connsiteX4" fmla="*/ 6761007 w 9174409"/>
              <a:gd name="connsiteY4" fmla="*/ 919774 h 2515581"/>
              <a:gd name="connsiteX5" fmla="*/ 6483605 w 9174409"/>
              <a:gd name="connsiteY5" fmla="*/ 919774 h 2515581"/>
              <a:gd name="connsiteX6" fmla="*/ 6000720 w 9174409"/>
              <a:gd name="connsiteY6" fmla="*/ 930048 h 2515581"/>
              <a:gd name="connsiteX7" fmla="*/ 5661672 w 9174409"/>
              <a:gd name="connsiteY7" fmla="*/ 909500 h 2515581"/>
              <a:gd name="connsiteX8" fmla="*/ 5528108 w 9174409"/>
              <a:gd name="connsiteY8" fmla="*/ 940322 h 2515581"/>
              <a:gd name="connsiteX9" fmla="*/ 5538382 w 9174409"/>
              <a:gd name="connsiteY9" fmla="*/ 786210 h 2515581"/>
              <a:gd name="connsiteX10" fmla="*/ 5373996 w 9174409"/>
              <a:gd name="connsiteY10" fmla="*/ 775936 h 2515581"/>
              <a:gd name="connsiteX11" fmla="*/ 5271254 w 9174409"/>
              <a:gd name="connsiteY11" fmla="*/ 714291 h 2515581"/>
              <a:gd name="connsiteX12" fmla="*/ 5137690 w 9174409"/>
              <a:gd name="connsiteY12" fmla="*/ 652646 h 2515581"/>
              <a:gd name="connsiteX13" fmla="*/ 5055497 w 9174409"/>
              <a:gd name="connsiteY13" fmla="*/ 560178 h 2515581"/>
              <a:gd name="connsiteX14" fmla="*/ 4788369 w 9174409"/>
              <a:gd name="connsiteY14" fmla="*/ 611549 h 2515581"/>
              <a:gd name="connsiteX15" fmla="*/ 4747272 w 9174409"/>
              <a:gd name="connsiteY15" fmla="*/ 549904 h 2515581"/>
              <a:gd name="connsiteX16" fmla="*/ 4593160 w 9174409"/>
              <a:gd name="connsiteY16" fmla="*/ 601275 h 2515581"/>
              <a:gd name="connsiteX17" fmla="*/ 4469870 w 9174409"/>
              <a:gd name="connsiteY17" fmla="*/ 560178 h 2515581"/>
              <a:gd name="connsiteX18" fmla="*/ 4264387 w 9174409"/>
              <a:gd name="connsiteY18" fmla="*/ 580727 h 2515581"/>
              <a:gd name="connsiteX19" fmla="*/ 4213016 w 9174409"/>
              <a:gd name="connsiteY19" fmla="*/ 652646 h 2515581"/>
              <a:gd name="connsiteX20" fmla="*/ 4089726 w 9174409"/>
              <a:gd name="connsiteY20" fmla="*/ 652646 h 2515581"/>
              <a:gd name="connsiteX21" fmla="*/ 3966436 w 9174409"/>
              <a:gd name="connsiteY21" fmla="*/ 724565 h 2515581"/>
              <a:gd name="connsiteX22" fmla="*/ 3802050 w 9174409"/>
              <a:gd name="connsiteY22" fmla="*/ 775936 h 2515581"/>
              <a:gd name="connsiteX23" fmla="*/ 3689034 w 9174409"/>
              <a:gd name="connsiteY23" fmla="*/ 796484 h 2515581"/>
              <a:gd name="connsiteX24" fmla="*/ 3576018 w 9174409"/>
              <a:gd name="connsiteY24" fmla="*/ 806758 h 2515581"/>
              <a:gd name="connsiteX25" fmla="*/ 3504099 w 9174409"/>
              <a:gd name="connsiteY25" fmla="*/ 673194 h 2515581"/>
              <a:gd name="connsiteX26" fmla="*/ 3432180 w 9174409"/>
              <a:gd name="connsiteY26" fmla="*/ 662920 h 2515581"/>
              <a:gd name="connsiteX27" fmla="*/ 3236971 w 9174409"/>
              <a:gd name="connsiteY27" fmla="*/ 734839 h 2515581"/>
              <a:gd name="connsiteX28" fmla="*/ 3082859 w 9174409"/>
              <a:gd name="connsiteY28" fmla="*/ 714291 h 2515581"/>
              <a:gd name="connsiteX29" fmla="*/ 2928747 w 9174409"/>
              <a:gd name="connsiteY29" fmla="*/ 621823 h 2515581"/>
              <a:gd name="connsiteX30" fmla="*/ 2784908 w 9174409"/>
              <a:gd name="connsiteY30" fmla="*/ 662920 h 2515581"/>
              <a:gd name="connsiteX31" fmla="*/ 2712989 w 9174409"/>
              <a:gd name="connsiteY31" fmla="*/ 570452 h 2515581"/>
              <a:gd name="connsiteX32" fmla="*/ 2651344 w 9174409"/>
              <a:gd name="connsiteY32" fmla="*/ 508807 h 2515581"/>
              <a:gd name="connsiteX33" fmla="*/ 2548603 w 9174409"/>
              <a:gd name="connsiteY33" fmla="*/ 467711 h 2515581"/>
              <a:gd name="connsiteX34" fmla="*/ 2363668 w 9174409"/>
              <a:gd name="connsiteY34" fmla="*/ 591001 h 2515581"/>
              <a:gd name="connsiteX35" fmla="*/ 2219830 w 9174409"/>
              <a:gd name="connsiteY35" fmla="*/ 611549 h 2515581"/>
              <a:gd name="connsiteX36" fmla="*/ 2127362 w 9174409"/>
              <a:gd name="connsiteY36" fmla="*/ 529356 h 2515581"/>
              <a:gd name="connsiteX37" fmla="*/ 2106814 w 9174409"/>
              <a:gd name="connsiteY37" fmla="*/ 724565 h 2515581"/>
              <a:gd name="connsiteX38" fmla="*/ 1952702 w 9174409"/>
              <a:gd name="connsiteY38" fmla="*/ 683468 h 2515581"/>
              <a:gd name="connsiteX39" fmla="*/ 1870508 w 9174409"/>
              <a:gd name="connsiteY39" fmla="*/ 611549 h 2515581"/>
              <a:gd name="connsiteX40" fmla="*/ 1808863 w 9174409"/>
              <a:gd name="connsiteY40" fmla="*/ 632097 h 2515581"/>
              <a:gd name="connsiteX41" fmla="*/ 1767767 w 9174409"/>
              <a:gd name="connsiteY41" fmla="*/ 591001 h 2515581"/>
              <a:gd name="connsiteX42" fmla="*/ 1736944 w 9174409"/>
              <a:gd name="connsiteY42" fmla="*/ 529356 h 2515581"/>
              <a:gd name="connsiteX43" fmla="*/ 1736944 w 9174409"/>
              <a:gd name="connsiteY43" fmla="*/ 488259 h 2515581"/>
              <a:gd name="connsiteX44" fmla="*/ 1675299 w 9174409"/>
              <a:gd name="connsiteY44" fmla="*/ 457437 h 2515581"/>
              <a:gd name="connsiteX45" fmla="*/ 1593106 w 9174409"/>
              <a:gd name="connsiteY45" fmla="*/ 426614 h 2515581"/>
              <a:gd name="connsiteX46" fmla="*/ 1469816 w 9174409"/>
              <a:gd name="connsiteY46" fmla="*/ 519082 h 2515581"/>
              <a:gd name="connsiteX47" fmla="*/ 1346526 w 9174409"/>
              <a:gd name="connsiteY47" fmla="*/ 447162 h 2515581"/>
              <a:gd name="connsiteX48" fmla="*/ 1233511 w 9174409"/>
              <a:gd name="connsiteY48" fmla="*/ 395792 h 2515581"/>
              <a:gd name="connsiteX49" fmla="*/ 1161591 w 9174409"/>
              <a:gd name="connsiteY49" fmla="*/ 406066 h 2515581"/>
              <a:gd name="connsiteX50" fmla="*/ 1069124 w 9174409"/>
              <a:gd name="connsiteY50" fmla="*/ 334147 h 2515581"/>
              <a:gd name="connsiteX51" fmla="*/ 1058850 w 9174409"/>
              <a:gd name="connsiteY51" fmla="*/ 282776 h 2515581"/>
              <a:gd name="connsiteX52" fmla="*/ 915012 w 9174409"/>
              <a:gd name="connsiteY52" fmla="*/ 210857 h 2515581"/>
              <a:gd name="connsiteX53" fmla="*/ 730077 w 9174409"/>
              <a:gd name="connsiteY53" fmla="*/ 180034 h 2515581"/>
              <a:gd name="connsiteX54" fmla="*/ 647884 w 9174409"/>
              <a:gd name="connsiteY54" fmla="*/ 118389 h 2515581"/>
              <a:gd name="connsiteX55" fmla="*/ 524594 w 9174409"/>
              <a:gd name="connsiteY55" fmla="*/ 128664 h 2515581"/>
              <a:gd name="connsiteX56" fmla="*/ 421852 w 9174409"/>
              <a:gd name="connsiteY56" fmla="*/ 138938 h 2515581"/>
              <a:gd name="connsiteX57" fmla="*/ 319111 w 9174409"/>
              <a:gd name="connsiteY57" fmla="*/ 108115 h 2515581"/>
              <a:gd name="connsiteX58" fmla="*/ 288288 w 9174409"/>
              <a:gd name="connsiteY58" fmla="*/ 108115 h 2515581"/>
              <a:gd name="connsiteX59" fmla="*/ 236917 w 9174409"/>
              <a:gd name="connsiteY59" fmla="*/ 87567 h 2515581"/>
              <a:gd name="connsiteX60" fmla="*/ 175272 w 9174409"/>
              <a:gd name="connsiteY60" fmla="*/ 56744 h 2515581"/>
              <a:gd name="connsiteX61" fmla="*/ 93079 w 9174409"/>
              <a:gd name="connsiteY61" fmla="*/ 36196 h 2515581"/>
              <a:gd name="connsiteX62" fmla="*/ 31434 w 9174409"/>
              <a:gd name="connsiteY62" fmla="*/ 15648 h 2515581"/>
              <a:gd name="connsiteX63" fmla="*/ 21160 w 9174409"/>
              <a:gd name="connsiteY63" fmla="*/ 67019 h 2515581"/>
              <a:gd name="connsiteX64" fmla="*/ 10886 w 9174409"/>
              <a:gd name="connsiteY64" fmla="*/ 704016 h 2515581"/>
              <a:gd name="connsiteX65" fmla="*/ 10886 w 9174409"/>
              <a:gd name="connsiteY65" fmla="*/ 1803351 h 2515581"/>
              <a:gd name="connsiteX66" fmla="*/ 10886 w 9174409"/>
              <a:gd name="connsiteY66" fmla="*/ 2399252 h 2515581"/>
              <a:gd name="connsiteX67" fmla="*/ 612 w 9174409"/>
              <a:gd name="connsiteY67" fmla="*/ 2501994 h 2515581"/>
              <a:gd name="connsiteX68" fmla="*/ 31434 w 9174409"/>
              <a:gd name="connsiteY68" fmla="*/ 2512268 h 2515581"/>
              <a:gd name="connsiteX69" fmla="*/ 1161591 w 9174409"/>
              <a:gd name="connsiteY69" fmla="*/ 2501994 h 2515581"/>
              <a:gd name="connsiteX70" fmla="*/ 3308890 w 9174409"/>
              <a:gd name="connsiteY70" fmla="*/ 2512268 h 2515581"/>
              <a:gd name="connsiteX71" fmla="*/ 5332899 w 9174409"/>
              <a:gd name="connsiteY71" fmla="*/ 2501994 h 2515581"/>
              <a:gd name="connsiteX72" fmla="*/ 6853475 w 9174409"/>
              <a:gd name="connsiteY72" fmla="*/ 2512268 h 2515581"/>
              <a:gd name="connsiteX73" fmla="*/ 8178841 w 9174409"/>
              <a:gd name="connsiteY73" fmla="*/ 2512268 h 2515581"/>
              <a:gd name="connsiteX74" fmla="*/ 9000773 w 9174409"/>
              <a:gd name="connsiteY74" fmla="*/ 2512268 h 2515581"/>
              <a:gd name="connsiteX75" fmla="*/ 9165160 w 9174409"/>
              <a:gd name="connsiteY75" fmla="*/ 2512268 h 2515581"/>
              <a:gd name="connsiteX76" fmla="*/ 9154886 w 9174409"/>
              <a:gd name="connsiteY76" fmla="*/ 2501994 h 2515581"/>
              <a:gd name="connsiteX77" fmla="*/ 9165160 w 9174409"/>
              <a:gd name="connsiteY77" fmla="*/ 2368430 h 2515581"/>
              <a:gd name="connsiteX78" fmla="*/ 9165160 w 9174409"/>
              <a:gd name="connsiteY78" fmla="*/ 1906093 h 2515581"/>
              <a:gd name="connsiteX79" fmla="*/ 9144612 w 9174409"/>
              <a:gd name="connsiteY79" fmla="*/ 560178 h 25155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9174409" h="2515581">
                <a:moveTo>
                  <a:pt x="9144612" y="560178"/>
                </a:moveTo>
                <a:lnTo>
                  <a:pt x="7911713" y="570452"/>
                </a:lnTo>
                <a:cubicBezTo>
                  <a:pt x="7618900" y="577301"/>
                  <a:pt x="7534994" y="556754"/>
                  <a:pt x="7387731" y="601275"/>
                </a:cubicBezTo>
                <a:cubicBezTo>
                  <a:pt x="7240468" y="645796"/>
                  <a:pt x="7132589" y="784497"/>
                  <a:pt x="7028135" y="837580"/>
                </a:cubicBezTo>
                <a:cubicBezTo>
                  <a:pt x="6923681" y="890663"/>
                  <a:pt x="6851762" y="906075"/>
                  <a:pt x="6761007" y="919774"/>
                </a:cubicBezTo>
                <a:cubicBezTo>
                  <a:pt x="6670252" y="933473"/>
                  <a:pt x="6483605" y="919774"/>
                  <a:pt x="6483605" y="919774"/>
                </a:cubicBezTo>
                <a:cubicBezTo>
                  <a:pt x="6356891" y="921486"/>
                  <a:pt x="6137709" y="931760"/>
                  <a:pt x="6000720" y="930048"/>
                </a:cubicBezTo>
                <a:cubicBezTo>
                  <a:pt x="5863731" y="928336"/>
                  <a:pt x="5740441" y="907788"/>
                  <a:pt x="5661672" y="909500"/>
                </a:cubicBezTo>
                <a:cubicBezTo>
                  <a:pt x="5582903" y="911212"/>
                  <a:pt x="5548656" y="960870"/>
                  <a:pt x="5528108" y="940322"/>
                </a:cubicBezTo>
                <a:cubicBezTo>
                  <a:pt x="5507560" y="919774"/>
                  <a:pt x="5564067" y="813608"/>
                  <a:pt x="5538382" y="786210"/>
                </a:cubicBezTo>
                <a:cubicBezTo>
                  <a:pt x="5512697" y="758812"/>
                  <a:pt x="5418517" y="787923"/>
                  <a:pt x="5373996" y="775936"/>
                </a:cubicBezTo>
                <a:cubicBezTo>
                  <a:pt x="5329475" y="763949"/>
                  <a:pt x="5310638" y="734839"/>
                  <a:pt x="5271254" y="714291"/>
                </a:cubicBezTo>
                <a:cubicBezTo>
                  <a:pt x="5231870" y="693743"/>
                  <a:pt x="5173649" y="678331"/>
                  <a:pt x="5137690" y="652646"/>
                </a:cubicBezTo>
                <a:cubicBezTo>
                  <a:pt x="5101731" y="626961"/>
                  <a:pt x="5113717" y="567028"/>
                  <a:pt x="5055497" y="560178"/>
                </a:cubicBezTo>
                <a:cubicBezTo>
                  <a:pt x="4997277" y="553328"/>
                  <a:pt x="4839740" y="613261"/>
                  <a:pt x="4788369" y="611549"/>
                </a:cubicBezTo>
                <a:cubicBezTo>
                  <a:pt x="4736998" y="609837"/>
                  <a:pt x="4779807" y="551616"/>
                  <a:pt x="4747272" y="549904"/>
                </a:cubicBezTo>
                <a:cubicBezTo>
                  <a:pt x="4714737" y="548192"/>
                  <a:pt x="4639394" y="599563"/>
                  <a:pt x="4593160" y="601275"/>
                </a:cubicBezTo>
                <a:cubicBezTo>
                  <a:pt x="4546926" y="602987"/>
                  <a:pt x="4524665" y="563603"/>
                  <a:pt x="4469870" y="560178"/>
                </a:cubicBezTo>
                <a:cubicBezTo>
                  <a:pt x="4415074" y="556753"/>
                  <a:pt x="4307196" y="565316"/>
                  <a:pt x="4264387" y="580727"/>
                </a:cubicBezTo>
                <a:cubicBezTo>
                  <a:pt x="4221578" y="596138"/>
                  <a:pt x="4242126" y="640660"/>
                  <a:pt x="4213016" y="652646"/>
                </a:cubicBezTo>
                <a:cubicBezTo>
                  <a:pt x="4183906" y="664632"/>
                  <a:pt x="4130823" y="640660"/>
                  <a:pt x="4089726" y="652646"/>
                </a:cubicBezTo>
                <a:cubicBezTo>
                  <a:pt x="4048629" y="664633"/>
                  <a:pt x="4014382" y="704017"/>
                  <a:pt x="3966436" y="724565"/>
                </a:cubicBezTo>
                <a:cubicBezTo>
                  <a:pt x="3918490" y="745113"/>
                  <a:pt x="3848284" y="763950"/>
                  <a:pt x="3802050" y="775936"/>
                </a:cubicBezTo>
                <a:cubicBezTo>
                  <a:pt x="3755816" y="787922"/>
                  <a:pt x="3726706" y="791347"/>
                  <a:pt x="3689034" y="796484"/>
                </a:cubicBezTo>
                <a:cubicBezTo>
                  <a:pt x="3651362" y="801621"/>
                  <a:pt x="3606841" y="827306"/>
                  <a:pt x="3576018" y="806758"/>
                </a:cubicBezTo>
                <a:cubicBezTo>
                  <a:pt x="3545195" y="786210"/>
                  <a:pt x="3528072" y="697167"/>
                  <a:pt x="3504099" y="673194"/>
                </a:cubicBezTo>
                <a:cubicBezTo>
                  <a:pt x="3480126" y="649221"/>
                  <a:pt x="3476701" y="652646"/>
                  <a:pt x="3432180" y="662920"/>
                </a:cubicBezTo>
                <a:cubicBezTo>
                  <a:pt x="3387659" y="673194"/>
                  <a:pt x="3295191" y="726277"/>
                  <a:pt x="3236971" y="734839"/>
                </a:cubicBezTo>
                <a:cubicBezTo>
                  <a:pt x="3178751" y="743401"/>
                  <a:pt x="3134230" y="733127"/>
                  <a:pt x="3082859" y="714291"/>
                </a:cubicBezTo>
                <a:cubicBezTo>
                  <a:pt x="3031488" y="695455"/>
                  <a:pt x="2978405" y="630385"/>
                  <a:pt x="2928747" y="621823"/>
                </a:cubicBezTo>
                <a:cubicBezTo>
                  <a:pt x="2879089" y="613261"/>
                  <a:pt x="2820868" y="671482"/>
                  <a:pt x="2784908" y="662920"/>
                </a:cubicBezTo>
                <a:cubicBezTo>
                  <a:pt x="2748948" y="654358"/>
                  <a:pt x="2735250" y="596138"/>
                  <a:pt x="2712989" y="570452"/>
                </a:cubicBezTo>
                <a:cubicBezTo>
                  <a:pt x="2690728" y="544766"/>
                  <a:pt x="2678742" y="525931"/>
                  <a:pt x="2651344" y="508807"/>
                </a:cubicBezTo>
                <a:cubicBezTo>
                  <a:pt x="2623946" y="491683"/>
                  <a:pt x="2596549" y="454012"/>
                  <a:pt x="2548603" y="467711"/>
                </a:cubicBezTo>
                <a:cubicBezTo>
                  <a:pt x="2500657" y="481410"/>
                  <a:pt x="2418464" y="567028"/>
                  <a:pt x="2363668" y="591001"/>
                </a:cubicBezTo>
                <a:cubicBezTo>
                  <a:pt x="2308872" y="614974"/>
                  <a:pt x="2259214" y="621823"/>
                  <a:pt x="2219830" y="611549"/>
                </a:cubicBezTo>
                <a:cubicBezTo>
                  <a:pt x="2180446" y="601275"/>
                  <a:pt x="2146198" y="510520"/>
                  <a:pt x="2127362" y="529356"/>
                </a:cubicBezTo>
                <a:cubicBezTo>
                  <a:pt x="2108526" y="548192"/>
                  <a:pt x="2135924" y="698880"/>
                  <a:pt x="2106814" y="724565"/>
                </a:cubicBezTo>
                <a:cubicBezTo>
                  <a:pt x="2077704" y="750250"/>
                  <a:pt x="1992086" y="702304"/>
                  <a:pt x="1952702" y="683468"/>
                </a:cubicBezTo>
                <a:cubicBezTo>
                  <a:pt x="1913318" y="664632"/>
                  <a:pt x="1894481" y="620111"/>
                  <a:pt x="1870508" y="611549"/>
                </a:cubicBezTo>
                <a:cubicBezTo>
                  <a:pt x="1846535" y="602987"/>
                  <a:pt x="1825986" y="635522"/>
                  <a:pt x="1808863" y="632097"/>
                </a:cubicBezTo>
                <a:cubicBezTo>
                  <a:pt x="1791740" y="628672"/>
                  <a:pt x="1779753" y="608124"/>
                  <a:pt x="1767767" y="591001"/>
                </a:cubicBezTo>
                <a:cubicBezTo>
                  <a:pt x="1755781" y="573878"/>
                  <a:pt x="1742081" y="546480"/>
                  <a:pt x="1736944" y="529356"/>
                </a:cubicBezTo>
                <a:cubicBezTo>
                  <a:pt x="1731807" y="512232"/>
                  <a:pt x="1747218" y="500245"/>
                  <a:pt x="1736944" y="488259"/>
                </a:cubicBezTo>
                <a:cubicBezTo>
                  <a:pt x="1726670" y="476272"/>
                  <a:pt x="1699272" y="467711"/>
                  <a:pt x="1675299" y="457437"/>
                </a:cubicBezTo>
                <a:cubicBezTo>
                  <a:pt x="1651326" y="447163"/>
                  <a:pt x="1627353" y="416340"/>
                  <a:pt x="1593106" y="426614"/>
                </a:cubicBezTo>
                <a:cubicBezTo>
                  <a:pt x="1558859" y="436888"/>
                  <a:pt x="1510913" y="515657"/>
                  <a:pt x="1469816" y="519082"/>
                </a:cubicBezTo>
                <a:cubicBezTo>
                  <a:pt x="1428719" y="522507"/>
                  <a:pt x="1385910" y="467710"/>
                  <a:pt x="1346526" y="447162"/>
                </a:cubicBezTo>
                <a:cubicBezTo>
                  <a:pt x="1307142" y="426614"/>
                  <a:pt x="1264333" y="402641"/>
                  <a:pt x="1233511" y="395792"/>
                </a:cubicBezTo>
                <a:cubicBezTo>
                  <a:pt x="1202688" y="388943"/>
                  <a:pt x="1188989" y="416340"/>
                  <a:pt x="1161591" y="406066"/>
                </a:cubicBezTo>
                <a:cubicBezTo>
                  <a:pt x="1134193" y="395792"/>
                  <a:pt x="1086247" y="354695"/>
                  <a:pt x="1069124" y="334147"/>
                </a:cubicBezTo>
                <a:cubicBezTo>
                  <a:pt x="1052001" y="313599"/>
                  <a:pt x="1084535" y="303324"/>
                  <a:pt x="1058850" y="282776"/>
                </a:cubicBezTo>
                <a:cubicBezTo>
                  <a:pt x="1033165" y="262228"/>
                  <a:pt x="969807" y="227981"/>
                  <a:pt x="915012" y="210857"/>
                </a:cubicBezTo>
                <a:cubicBezTo>
                  <a:pt x="860217" y="193733"/>
                  <a:pt x="774598" y="195445"/>
                  <a:pt x="730077" y="180034"/>
                </a:cubicBezTo>
                <a:cubicBezTo>
                  <a:pt x="685556" y="164623"/>
                  <a:pt x="682131" y="126951"/>
                  <a:pt x="647884" y="118389"/>
                </a:cubicBezTo>
                <a:cubicBezTo>
                  <a:pt x="613637" y="109827"/>
                  <a:pt x="524594" y="128664"/>
                  <a:pt x="524594" y="128664"/>
                </a:cubicBezTo>
                <a:cubicBezTo>
                  <a:pt x="486922" y="132089"/>
                  <a:pt x="456099" y="142363"/>
                  <a:pt x="421852" y="138938"/>
                </a:cubicBezTo>
                <a:cubicBezTo>
                  <a:pt x="387605" y="135513"/>
                  <a:pt x="341372" y="113252"/>
                  <a:pt x="319111" y="108115"/>
                </a:cubicBezTo>
                <a:cubicBezTo>
                  <a:pt x="296850" y="102978"/>
                  <a:pt x="301987" y="111540"/>
                  <a:pt x="288288" y="108115"/>
                </a:cubicBezTo>
                <a:cubicBezTo>
                  <a:pt x="274589" y="104690"/>
                  <a:pt x="255753" y="96129"/>
                  <a:pt x="236917" y="87567"/>
                </a:cubicBezTo>
                <a:cubicBezTo>
                  <a:pt x="218081" y="79005"/>
                  <a:pt x="199245" y="65306"/>
                  <a:pt x="175272" y="56744"/>
                </a:cubicBezTo>
                <a:cubicBezTo>
                  <a:pt x="151299" y="48182"/>
                  <a:pt x="117052" y="43045"/>
                  <a:pt x="93079" y="36196"/>
                </a:cubicBezTo>
                <a:cubicBezTo>
                  <a:pt x="69106" y="29347"/>
                  <a:pt x="43420" y="10511"/>
                  <a:pt x="31434" y="15648"/>
                </a:cubicBezTo>
                <a:cubicBezTo>
                  <a:pt x="19448" y="20785"/>
                  <a:pt x="24585" y="-47709"/>
                  <a:pt x="21160" y="67019"/>
                </a:cubicBezTo>
                <a:cubicBezTo>
                  <a:pt x="17735" y="181747"/>
                  <a:pt x="12598" y="414627"/>
                  <a:pt x="10886" y="704016"/>
                </a:cubicBezTo>
                <a:cubicBezTo>
                  <a:pt x="9174" y="993405"/>
                  <a:pt x="10886" y="1803351"/>
                  <a:pt x="10886" y="1803351"/>
                </a:cubicBezTo>
                <a:cubicBezTo>
                  <a:pt x="10886" y="2085890"/>
                  <a:pt x="12598" y="2282812"/>
                  <a:pt x="10886" y="2399252"/>
                </a:cubicBezTo>
                <a:cubicBezTo>
                  <a:pt x="9174" y="2515692"/>
                  <a:pt x="-2813" y="2483158"/>
                  <a:pt x="612" y="2501994"/>
                </a:cubicBezTo>
                <a:cubicBezTo>
                  <a:pt x="4037" y="2520830"/>
                  <a:pt x="31434" y="2512268"/>
                  <a:pt x="31434" y="2512268"/>
                </a:cubicBezTo>
                <a:lnTo>
                  <a:pt x="1161591" y="2501994"/>
                </a:lnTo>
                <a:lnTo>
                  <a:pt x="3308890" y="2512268"/>
                </a:lnTo>
                <a:lnTo>
                  <a:pt x="5332899" y="2501994"/>
                </a:lnTo>
                <a:lnTo>
                  <a:pt x="6853475" y="2512268"/>
                </a:lnTo>
                <a:lnTo>
                  <a:pt x="8178841" y="2512268"/>
                </a:lnTo>
                <a:lnTo>
                  <a:pt x="9000773" y="2512268"/>
                </a:lnTo>
                <a:cubicBezTo>
                  <a:pt x="9165159" y="2512268"/>
                  <a:pt x="9139475" y="2513980"/>
                  <a:pt x="9165160" y="2512268"/>
                </a:cubicBezTo>
                <a:cubicBezTo>
                  <a:pt x="9190845" y="2510556"/>
                  <a:pt x="9154886" y="2525967"/>
                  <a:pt x="9154886" y="2501994"/>
                </a:cubicBezTo>
                <a:cubicBezTo>
                  <a:pt x="9154886" y="2478021"/>
                  <a:pt x="9163448" y="2467747"/>
                  <a:pt x="9165160" y="2368430"/>
                </a:cubicBezTo>
                <a:cubicBezTo>
                  <a:pt x="9166872" y="2269113"/>
                  <a:pt x="9165160" y="1906093"/>
                  <a:pt x="9165160" y="1906093"/>
                </a:cubicBezTo>
                <a:lnTo>
                  <a:pt x="9144612" y="560178"/>
                </a:lnTo>
                <a:close/>
              </a:path>
            </a:pathLst>
          </a:cu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" name="Forme libre 4"/>
          <p:cNvSpPr/>
          <p:nvPr/>
        </p:nvSpPr>
        <p:spPr>
          <a:xfrm>
            <a:off x="5220929" y="3834581"/>
            <a:ext cx="4917707" cy="3120995"/>
          </a:xfrm>
          <a:custGeom>
            <a:avLst/>
            <a:gdLst>
              <a:gd name="connsiteX0" fmla="*/ 108155 w 8052619"/>
              <a:gd name="connsiteY0" fmla="*/ 2320413 h 3421626"/>
              <a:gd name="connsiteX1" fmla="*/ 88490 w 8052619"/>
              <a:gd name="connsiteY1" fmla="*/ 3185652 h 3421626"/>
              <a:gd name="connsiteX2" fmla="*/ 2399071 w 8052619"/>
              <a:gd name="connsiteY2" fmla="*/ 3421626 h 3421626"/>
              <a:gd name="connsiteX3" fmla="*/ 3529780 w 8052619"/>
              <a:gd name="connsiteY3" fmla="*/ 3303639 h 3421626"/>
              <a:gd name="connsiteX4" fmla="*/ 3932903 w 8052619"/>
              <a:gd name="connsiteY4" fmla="*/ 3382297 h 3421626"/>
              <a:gd name="connsiteX5" fmla="*/ 6223819 w 8052619"/>
              <a:gd name="connsiteY5" fmla="*/ 3352800 h 3421626"/>
              <a:gd name="connsiteX6" fmla="*/ 8052619 w 8052619"/>
              <a:gd name="connsiteY6" fmla="*/ 3087329 h 3421626"/>
              <a:gd name="connsiteX7" fmla="*/ 7885471 w 8052619"/>
              <a:gd name="connsiteY7" fmla="*/ 2959510 h 3421626"/>
              <a:gd name="connsiteX8" fmla="*/ 7846142 w 8052619"/>
              <a:gd name="connsiteY8" fmla="*/ 2743200 h 3421626"/>
              <a:gd name="connsiteX9" fmla="*/ 6253316 w 8052619"/>
              <a:gd name="connsiteY9" fmla="*/ 1907458 h 3421626"/>
              <a:gd name="connsiteX10" fmla="*/ 6204155 w 8052619"/>
              <a:gd name="connsiteY10" fmla="*/ 1425678 h 3421626"/>
              <a:gd name="connsiteX11" fmla="*/ 6272980 w 8052619"/>
              <a:gd name="connsiteY11" fmla="*/ 1327355 h 3421626"/>
              <a:gd name="connsiteX12" fmla="*/ 5496232 w 8052619"/>
              <a:gd name="connsiteY12" fmla="*/ 1130710 h 3421626"/>
              <a:gd name="connsiteX13" fmla="*/ 5427406 w 8052619"/>
              <a:gd name="connsiteY13" fmla="*/ 894736 h 3421626"/>
              <a:gd name="connsiteX14" fmla="*/ 5496232 w 8052619"/>
              <a:gd name="connsiteY14" fmla="*/ 816078 h 3421626"/>
              <a:gd name="connsiteX15" fmla="*/ 4916129 w 8052619"/>
              <a:gd name="connsiteY15" fmla="*/ 619433 h 3421626"/>
              <a:gd name="connsiteX16" fmla="*/ 4906297 w 8052619"/>
              <a:gd name="connsiteY16" fmla="*/ 491613 h 3421626"/>
              <a:gd name="connsiteX17" fmla="*/ 3942735 w 8052619"/>
              <a:gd name="connsiteY17" fmla="*/ 137652 h 3421626"/>
              <a:gd name="connsiteX18" fmla="*/ 2910348 w 8052619"/>
              <a:gd name="connsiteY18" fmla="*/ 0 h 3421626"/>
              <a:gd name="connsiteX19" fmla="*/ 1602658 w 8052619"/>
              <a:gd name="connsiteY19" fmla="*/ 914400 h 3421626"/>
              <a:gd name="connsiteX20" fmla="*/ 1671484 w 8052619"/>
              <a:gd name="connsiteY20" fmla="*/ 963562 h 3421626"/>
              <a:gd name="connsiteX21" fmla="*/ 1681316 w 8052619"/>
              <a:gd name="connsiteY21" fmla="*/ 1651820 h 3421626"/>
              <a:gd name="connsiteX22" fmla="*/ 953729 w 8052619"/>
              <a:gd name="connsiteY22" fmla="*/ 1622323 h 3421626"/>
              <a:gd name="connsiteX23" fmla="*/ 0 w 8052619"/>
              <a:gd name="connsiteY23" fmla="*/ 2300749 h 3421626"/>
              <a:gd name="connsiteX24" fmla="*/ 108155 w 8052619"/>
              <a:gd name="connsiteY24" fmla="*/ 2320413 h 34216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8052619" h="3421626">
                <a:moveTo>
                  <a:pt x="108155" y="2320413"/>
                </a:moveTo>
                <a:lnTo>
                  <a:pt x="88490" y="3185652"/>
                </a:lnTo>
                <a:lnTo>
                  <a:pt x="2399071" y="3421626"/>
                </a:lnTo>
                <a:lnTo>
                  <a:pt x="3529780" y="3303639"/>
                </a:lnTo>
                <a:lnTo>
                  <a:pt x="3932903" y="3382297"/>
                </a:lnTo>
                <a:lnTo>
                  <a:pt x="6223819" y="3352800"/>
                </a:lnTo>
                <a:lnTo>
                  <a:pt x="8052619" y="3087329"/>
                </a:lnTo>
                <a:lnTo>
                  <a:pt x="7885471" y="2959510"/>
                </a:lnTo>
                <a:lnTo>
                  <a:pt x="7846142" y="2743200"/>
                </a:lnTo>
                <a:lnTo>
                  <a:pt x="6253316" y="1907458"/>
                </a:lnTo>
                <a:lnTo>
                  <a:pt x="6204155" y="1425678"/>
                </a:lnTo>
                <a:lnTo>
                  <a:pt x="6272980" y="1327355"/>
                </a:lnTo>
                <a:lnTo>
                  <a:pt x="5496232" y="1130710"/>
                </a:lnTo>
                <a:lnTo>
                  <a:pt x="5427406" y="894736"/>
                </a:lnTo>
                <a:lnTo>
                  <a:pt x="5496232" y="816078"/>
                </a:lnTo>
                <a:lnTo>
                  <a:pt x="4916129" y="619433"/>
                </a:lnTo>
                <a:lnTo>
                  <a:pt x="4906297" y="491613"/>
                </a:lnTo>
                <a:lnTo>
                  <a:pt x="3942735" y="137652"/>
                </a:lnTo>
                <a:lnTo>
                  <a:pt x="2910348" y="0"/>
                </a:lnTo>
                <a:lnTo>
                  <a:pt x="1602658" y="914400"/>
                </a:lnTo>
                <a:lnTo>
                  <a:pt x="1671484" y="963562"/>
                </a:lnTo>
                <a:lnTo>
                  <a:pt x="1681316" y="1651820"/>
                </a:lnTo>
                <a:lnTo>
                  <a:pt x="953729" y="1622323"/>
                </a:lnTo>
                <a:lnTo>
                  <a:pt x="0" y="2300749"/>
                </a:lnTo>
                <a:lnTo>
                  <a:pt x="108155" y="2320413"/>
                </a:lnTo>
                <a:close/>
              </a:path>
            </a:pathLst>
          </a:cu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603908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0">
        <p15:prstTrans prst="fracture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397" y="716240"/>
            <a:ext cx="5923561" cy="4170392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539" y="372082"/>
            <a:ext cx="6711696" cy="4931664"/>
          </a:xfrm>
          <a:prstGeom prst="frame">
            <a:avLst>
              <a:gd name="adj1" fmla="val 9908"/>
            </a:avLst>
          </a:prstGeom>
          <a:scene3d>
            <a:camera prst="orthographicFront"/>
            <a:lightRig rig="threePt" dir="t"/>
          </a:scene3d>
          <a:sp3d>
            <a:bevelT w="222250" h="215900" prst="relaxedInset"/>
          </a:sp3d>
        </p:spPr>
      </p:pic>
      <p:sp>
        <p:nvSpPr>
          <p:cNvPr id="8" name="Forme libre 7"/>
          <p:cNvSpPr/>
          <p:nvPr/>
        </p:nvSpPr>
        <p:spPr>
          <a:xfrm>
            <a:off x="-21160" y="4080104"/>
            <a:ext cx="9174409" cy="2777896"/>
          </a:xfrm>
          <a:custGeom>
            <a:avLst/>
            <a:gdLst>
              <a:gd name="connsiteX0" fmla="*/ 9144612 w 9174409"/>
              <a:gd name="connsiteY0" fmla="*/ 560178 h 2515581"/>
              <a:gd name="connsiteX1" fmla="*/ 7911713 w 9174409"/>
              <a:gd name="connsiteY1" fmla="*/ 570452 h 2515581"/>
              <a:gd name="connsiteX2" fmla="*/ 7387731 w 9174409"/>
              <a:gd name="connsiteY2" fmla="*/ 601275 h 2515581"/>
              <a:gd name="connsiteX3" fmla="*/ 7028135 w 9174409"/>
              <a:gd name="connsiteY3" fmla="*/ 837580 h 2515581"/>
              <a:gd name="connsiteX4" fmla="*/ 6761007 w 9174409"/>
              <a:gd name="connsiteY4" fmla="*/ 919774 h 2515581"/>
              <a:gd name="connsiteX5" fmla="*/ 6483605 w 9174409"/>
              <a:gd name="connsiteY5" fmla="*/ 919774 h 2515581"/>
              <a:gd name="connsiteX6" fmla="*/ 6000720 w 9174409"/>
              <a:gd name="connsiteY6" fmla="*/ 930048 h 2515581"/>
              <a:gd name="connsiteX7" fmla="*/ 5661672 w 9174409"/>
              <a:gd name="connsiteY7" fmla="*/ 909500 h 2515581"/>
              <a:gd name="connsiteX8" fmla="*/ 5528108 w 9174409"/>
              <a:gd name="connsiteY8" fmla="*/ 940322 h 2515581"/>
              <a:gd name="connsiteX9" fmla="*/ 5538382 w 9174409"/>
              <a:gd name="connsiteY9" fmla="*/ 786210 h 2515581"/>
              <a:gd name="connsiteX10" fmla="*/ 5373996 w 9174409"/>
              <a:gd name="connsiteY10" fmla="*/ 775936 h 2515581"/>
              <a:gd name="connsiteX11" fmla="*/ 5271254 w 9174409"/>
              <a:gd name="connsiteY11" fmla="*/ 714291 h 2515581"/>
              <a:gd name="connsiteX12" fmla="*/ 5137690 w 9174409"/>
              <a:gd name="connsiteY12" fmla="*/ 652646 h 2515581"/>
              <a:gd name="connsiteX13" fmla="*/ 5055497 w 9174409"/>
              <a:gd name="connsiteY13" fmla="*/ 560178 h 2515581"/>
              <a:gd name="connsiteX14" fmla="*/ 4788369 w 9174409"/>
              <a:gd name="connsiteY14" fmla="*/ 611549 h 2515581"/>
              <a:gd name="connsiteX15" fmla="*/ 4747272 w 9174409"/>
              <a:gd name="connsiteY15" fmla="*/ 549904 h 2515581"/>
              <a:gd name="connsiteX16" fmla="*/ 4593160 w 9174409"/>
              <a:gd name="connsiteY16" fmla="*/ 601275 h 2515581"/>
              <a:gd name="connsiteX17" fmla="*/ 4469870 w 9174409"/>
              <a:gd name="connsiteY17" fmla="*/ 560178 h 2515581"/>
              <a:gd name="connsiteX18" fmla="*/ 4264387 w 9174409"/>
              <a:gd name="connsiteY18" fmla="*/ 580727 h 2515581"/>
              <a:gd name="connsiteX19" fmla="*/ 4213016 w 9174409"/>
              <a:gd name="connsiteY19" fmla="*/ 652646 h 2515581"/>
              <a:gd name="connsiteX20" fmla="*/ 4089726 w 9174409"/>
              <a:gd name="connsiteY20" fmla="*/ 652646 h 2515581"/>
              <a:gd name="connsiteX21" fmla="*/ 3966436 w 9174409"/>
              <a:gd name="connsiteY21" fmla="*/ 724565 h 2515581"/>
              <a:gd name="connsiteX22" fmla="*/ 3802050 w 9174409"/>
              <a:gd name="connsiteY22" fmla="*/ 775936 h 2515581"/>
              <a:gd name="connsiteX23" fmla="*/ 3689034 w 9174409"/>
              <a:gd name="connsiteY23" fmla="*/ 796484 h 2515581"/>
              <a:gd name="connsiteX24" fmla="*/ 3576018 w 9174409"/>
              <a:gd name="connsiteY24" fmla="*/ 806758 h 2515581"/>
              <a:gd name="connsiteX25" fmla="*/ 3504099 w 9174409"/>
              <a:gd name="connsiteY25" fmla="*/ 673194 h 2515581"/>
              <a:gd name="connsiteX26" fmla="*/ 3432180 w 9174409"/>
              <a:gd name="connsiteY26" fmla="*/ 662920 h 2515581"/>
              <a:gd name="connsiteX27" fmla="*/ 3236971 w 9174409"/>
              <a:gd name="connsiteY27" fmla="*/ 734839 h 2515581"/>
              <a:gd name="connsiteX28" fmla="*/ 3082859 w 9174409"/>
              <a:gd name="connsiteY28" fmla="*/ 714291 h 2515581"/>
              <a:gd name="connsiteX29" fmla="*/ 2928747 w 9174409"/>
              <a:gd name="connsiteY29" fmla="*/ 621823 h 2515581"/>
              <a:gd name="connsiteX30" fmla="*/ 2784908 w 9174409"/>
              <a:gd name="connsiteY30" fmla="*/ 662920 h 2515581"/>
              <a:gd name="connsiteX31" fmla="*/ 2712989 w 9174409"/>
              <a:gd name="connsiteY31" fmla="*/ 570452 h 2515581"/>
              <a:gd name="connsiteX32" fmla="*/ 2651344 w 9174409"/>
              <a:gd name="connsiteY32" fmla="*/ 508807 h 2515581"/>
              <a:gd name="connsiteX33" fmla="*/ 2548603 w 9174409"/>
              <a:gd name="connsiteY33" fmla="*/ 467711 h 2515581"/>
              <a:gd name="connsiteX34" fmla="*/ 2363668 w 9174409"/>
              <a:gd name="connsiteY34" fmla="*/ 591001 h 2515581"/>
              <a:gd name="connsiteX35" fmla="*/ 2219830 w 9174409"/>
              <a:gd name="connsiteY35" fmla="*/ 611549 h 2515581"/>
              <a:gd name="connsiteX36" fmla="*/ 2127362 w 9174409"/>
              <a:gd name="connsiteY36" fmla="*/ 529356 h 2515581"/>
              <a:gd name="connsiteX37" fmla="*/ 2106814 w 9174409"/>
              <a:gd name="connsiteY37" fmla="*/ 724565 h 2515581"/>
              <a:gd name="connsiteX38" fmla="*/ 1952702 w 9174409"/>
              <a:gd name="connsiteY38" fmla="*/ 683468 h 2515581"/>
              <a:gd name="connsiteX39" fmla="*/ 1870508 w 9174409"/>
              <a:gd name="connsiteY39" fmla="*/ 611549 h 2515581"/>
              <a:gd name="connsiteX40" fmla="*/ 1808863 w 9174409"/>
              <a:gd name="connsiteY40" fmla="*/ 632097 h 2515581"/>
              <a:gd name="connsiteX41" fmla="*/ 1767767 w 9174409"/>
              <a:gd name="connsiteY41" fmla="*/ 591001 h 2515581"/>
              <a:gd name="connsiteX42" fmla="*/ 1736944 w 9174409"/>
              <a:gd name="connsiteY42" fmla="*/ 529356 h 2515581"/>
              <a:gd name="connsiteX43" fmla="*/ 1736944 w 9174409"/>
              <a:gd name="connsiteY43" fmla="*/ 488259 h 2515581"/>
              <a:gd name="connsiteX44" fmla="*/ 1675299 w 9174409"/>
              <a:gd name="connsiteY44" fmla="*/ 457437 h 2515581"/>
              <a:gd name="connsiteX45" fmla="*/ 1593106 w 9174409"/>
              <a:gd name="connsiteY45" fmla="*/ 426614 h 2515581"/>
              <a:gd name="connsiteX46" fmla="*/ 1469816 w 9174409"/>
              <a:gd name="connsiteY46" fmla="*/ 519082 h 2515581"/>
              <a:gd name="connsiteX47" fmla="*/ 1346526 w 9174409"/>
              <a:gd name="connsiteY47" fmla="*/ 447162 h 2515581"/>
              <a:gd name="connsiteX48" fmla="*/ 1233511 w 9174409"/>
              <a:gd name="connsiteY48" fmla="*/ 395792 h 2515581"/>
              <a:gd name="connsiteX49" fmla="*/ 1161591 w 9174409"/>
              <a:gd name="connsiteY49" fmla="*/ 406066 h 2515581"/>
              <a:gd name="connsiteX50" fmla="*/ 1069124 w 9174409"/>
              <a:gd name="connsiteY50" fmla="*/ 334147 h 2515581"/>
              <a:gd name="connsiteX51" fmla="*/ 1058850 w 9174409"/>
              <a:gd name="connsiteY51" fmla="*/ 282776 h 2515581"/>
              <a:gd name="connsiteX52" fmla="*/ 915012 w 9174409"/>
              <a:gd name="connsiteY52" fmla="*/ 210857 h 2515581"/>
              <a:gd name="connsiteX53" fmla="*/ 730077 w 9174409"/>
              <a:gd name="connsiteY53" fmla="*/ 180034 h 2515581"/>
              <a:gd name="connsiteX54" fmla="*/ 647884 w 9174409"/>
              <a:gd name="connsiteY54" fmla="*/ 118389 h 2515581"/>
              <a:gd name="connsiteX55" fmla="*/ 524594 w 9174409"/>
              <a:gd name="connsiteY55" fmla="*/ 128664 h 2515581"/>
              <a:gd name="connsiteX56" fmla="*/ 421852 w 9174409"/>
              <a:gd name="connsiteY56" fmla="*/ 138938 h 2515581"/>
              <a:gd name="connsiteX57" fmla="*/ 319111 w 9174409"/>
              <a:gd name="connsiteY57" fmla="*/ 108115 h 2515581"/>
              <a:gd name="connsiteX58" fmla="*/ 288288 w 9174409"/>
              <a:gd name="connsiteY58" fmla="*/ 108115 h 2515581"/>
              <a:gd name="connsiteX59" fmla="*/ 236917 w 9174409"/>
              <a:gd name="connsiteY59" fmla="*/ 87567 h 2515581"/>
              <a:gd name="connsiteX60" fmla="*/ 175272 w 9174409"/>
              <a:gd name="connsiteY60" fmla="*/ 56744 h 2515581"/>
              <a:gd name="connsiteX61" fmla="*/ 93079 w 9174409"/>
              <a:gd name="connsiteY61" fmla="*/ 36196 h 2515581"/>
              <a:gd name="connsiteX62" fmla="*/ 31434 w 9174409"/>
              <a:gd name="connsiteY62" fmla="*/ 15648 h 2515581"/>
              <a:gd name="connsiteX63" fmla="*/ 21160 w 9174409"/>
              <a:gd name="connsiteY63" fmla="*/ 67019 h 2515581"/>
              <a:gd name="connsiteX64" fmla="*/ 10886 w 9174409"/>
              <a:gd name="connsiteY64" fmla="*/ 704016 h 2515581"/>
              <a:gd name="connsiteX65" fmla="*/ 10886 w 9174409"/>
              <a:gd name="connsiteY65" fmla="*/ 1803351 h 2515581"/>
              <a:gd name="connsiteX66" fmla="*/ 10886 w 9174409"/>
              <a:gd name="connsiteY66" fmla="*/ 2399252 h 2515581"/>
              <a:gd name="connsiteX67" fmla="*/ 612 w 9174409"/>
              <a:gd name="connsiteY67" fmla="*/ 2501994 h 2515581"/>
              <a:gd name="connsiteX68" fmla="*/ 31434 w 9174409"/>
              <a:gd name="connsiteY68" fmla="*/ 2512268 h 2515581"/>
              <a:gd name="connsiteX69" fmla="*/ 1161591 w 9174409"/>
              <a:gd name="connsiteY69" fmla="*/ 2501994 h 2515581"/>
              <a:gd name="connsiteX70" fmla="*/ 3308890 w 9174409"/>
              <a:gd name="connsiteY70" fmla="*/ 2512268 h 2515581"/>
              <a:gd name="connsiteX71" fmla="*/ 5332899 w 9174409"/>
              <a:gd name="connsiteY71" fmla="*/ 2501994 h 2515581"/>
              <a:gd name="connsiteX72" fmla="*/ 6853475 w 9174409"/>
              <a:gd name="connsiteY72" fmla="*/ 2512268 h 2515581"/>
              <a:gd name="connsiteX73" fmla="*/ 8178841 w 9174409"/>
              <a:gd name="connsiteY73" fmla="*/ 2512268 h 2515581"/>
              <a:gd name="connsiteX74" fmla="*/ 9000773 w 9174409"/>
              <a:gd name="connsiteY74" fmla="*/ 2512268 h 2515581"/>
              <a:gd name="connsiteX75" fmla="*/ 9165160 w 9174409"/>
              <a:gd name="connsiteY75" fmla="*/ 2512268 h 2515581"/>
              <a:gd name="connsiteX76" fmla="*/ 9154886 w 9174409"/>
              <a:gd name="connsiteY76" fmla="*/ 2501994 h 2515581"/>
              <a:gd name="connsiteX77" fmla="*/ 9165160 w 9174409"/>
              <a:gd name="connsiteY77" fmla="*/ 2368430 h 2515581"/>
              <a:gd name="connsiteX78" fmla="*/ 9165160 w 9174409"/>
              <a:gd name="connsiteY78" fmla="*/ 1906093 h 2515581"/>
              <a:gd name="connsiteX79" fmla="*/ 9144612 w 9174409"/>
              <a:gd name="connsiteY79" fmla="*/ 560178 h 25155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9174409" h="2515581">
                <a:moveTo>
                  <a:pt x="9144612" y="560178"/>
                </a:moveTo>
                <a:lnTo>
                  <a:pt x="7911713" y="570452"/>
                </a:lnTo>
                <a:cubicBezTo>
                  <a:pt x="7618900" y="577301"/>
                  <a:pt x="7534994" y="556754"/>
                  <a:pt x="7387731" y="601275"/>
                </a:cubicBezTo>
                <a:cubicBezTo>
                  <a:pt x="7240468" y="645796"/>
                  <a:pt x="7132589" y="784497"/>
                  <a:pt x="7028135" y="837580"/>
                </a:cubicBezTo>
                <a:cubicBezTo>
                  <a:pt x="6923681" y="890663"/>
                  <a:pt x="6851762" y="906075"/>
                  <a:pt x="6761007" y="919774"/>
                </a:cubicBezTo>
                <a:cubicBezTo>
                  <a:pt x="6670252" y="933473"/>
                  <a:pt x="6483605" y="919774"/>
                  <a:pt x="6483605" y="919774"/>
                </a:cubicBezTo>
                <a:cubicBezTo>
                  <a:pt x="6356891" y="921486"/>
                  <a:pt x="6137709" y="931760"/>
                  <a:pt x="6000720" y="930048"/>
                </a:cubicBezTo>
                <a:cubicBezTo>
                  <a:pt x="5863731" y="928336"/>
                  <a:pt x="5740441" y="907788"/>
                  <a:pt x="5661672" y="909500"/>
                </a:cubicBezTo>
                <a:cubicBezTo>
                  <a:pt x="5582903" y="911212"/>
                  <a:pt x="5548656" y="960870"/>
                  <a:pt x="5528108" y="940322"/>
                </a:cubicBezTo>
                <a:cubicBezTo>
                  <a:pt x="5507560" y="919774"/>
                  <a:pt x="5564067" y="813608"/>
                  <a:pt x="5538382" y="786210"/>
                </a:cubicBezTo>
                <a:cubicBezTo>
                  <a:pt x="5512697" y="758812"/>
                  <a:pt x="5418517" y="787923"/>
                  <a:pt x="5373996" y="775936"/>
                </a:cubicBezTo>
                <a:cubicBezTo>
                  <a:pt x="5329475" y="763949"/>
                  <a:pt x="5310638" y="734839"/>
                  <a:pt x="5271254" y="714291"/>
                </a:cubicBezTo>
                <a:cubicBezTo>
                  <a:pt x="5231870" y="693743"/>
                  <a:pt x="5173649" y="678331"/>
                  <a:pt x="5137690" y="652646"/>
                </a:cubicBezTo>
                <a:cubicBezTo>
                  <a:pt x="5101731" y="626961"/>
                  <a:pt x="5113717" y="567028"/>
                  <a:pt x="5055497" y="560178"/>
                </a:cubicBezTo>
                <a:cubicBezTo>
                  <a:pt x="4997277" y="553328"/>
                  <a:pt x="4839740" y="613261"/>
                  <a:pt x="4788369" y="611549"/>
                </a:cubicBezTo>
                <a:cubicBezTo>
                  <a:pt x="4736998" y="609837"/>
                  <a:pt x="4779807" y="551616"/>
                  <a:pt x="4747272" y="549904"/>
                </a:cubicBezTo>
                <a:cubicBezTo>
                  <a:pt x="4714737" y="548192"/>
                  <a:pt x="4639394" y="599563"/>
                  <a:pt x="4593160" y="601275"/>
                </a:cubicBezTo>
                <a:cubicBezTo>
                  <a:pt x="4546926" y="602987"/>
                  <a:pt x="4524665" y="563603"/>
                  <a:pt x="4469870" y="560178"/>
                </a:cubicBezTo>
                <a:cubicBezTo>
                  <a:pt x="4415074" y="556753"/>
                  <a:pt x="4307196" y="565316"/>
                  <a:pt x="4264387" y="580727"/>
                </a:cubicBezTo>
                <a:cubicBezTo>
                  <a:pt x="4221578" y="596138"/>
                  <a:pt x="4242126" y="640660"/>
                  <a:pt x="4213016" y="652646"/>
                </a:cubicBezTo>
                <a:cubicBezTo>
                  <a:pt x="4183906" y="664632"/>
                  <a:pt x="4130823" y="640660"/>
                  <a:pt x="4089726" y="652646"/>
                </a:cubicBezTo>
                <a:cubicBezTo>
                  <a:pt x="4048629" y="664633"/>
                  <a:pt x="4014382" y="704017"/>
                  <a:pt x="3966436" y="724565"/>
                </a:cubicBezTo>
                <a:cubicBezTo>
                  <a:pt x="3918490" y="745113"/>
                  <a:pt x="3848284" y="763950"/>
                  <a:pt x="3802050" y="775936"/>
                </a:cubicBezTo>
                <a:cubicBezTo>
                  <a:pt x="3755816" y="787922"/>
                  <a:pt x="3726706" y="791347"/>
                  <a:pt x="3689034" y="796484"/>
                </a:cubicBezTo>
                <a:cubicBezTo>
                  <a:pt x="3651362" y="801621"/>
                  <a:pt x="3606841" y="827306"/>
                  <a:pt x="3576018" y="806758"/>
                </a:cubicBezTo>
                <a:cubicBezTo>
                  <a:pt x="3545195" y="786210"/>
                  <a:pt x="3528072" y="697167"/>
                  <a:pt x="3504099" y="673194"/>
                </a:cubicBezTo>
                <a:cubicBezTo>
                  <a:pt x="3480126" y="649221"/>
                  <a:pt x="3476701" y="652646"/>
                  <a:pt x="3432180" y="662920"/>
                </a:cubicBezTo>
                <a:cubicBezTo>
                  <a:pt x="3387659" y="673194"/>
                  <a:pt x="3295191" y="726277"/>
                  <a:pt x="3236971" y="734839"/>
                </a:cubicBezTo>
                <a:cubicBezTo>
                  <a:pt x="3178751" y="743401"/>
                  <a:pt x="3134230" y="733127"/>
                  <a:pt x="3082859" y="714291"/>
                </a:cubicBezTo>
                <a:cubicBezTo>
                  <a:pt x="3031488" y="695455"/>
                  <a:pt x="2978405" y="630385"/>
                  <a:pt x="2928747" y="621823"/>
                </a:cubicBezTo>
                <a:cubicBezTo>
                  <a:pt x="2879089" y="613261"/>
                  <a:pt x="2820868" y="671482"/>
                  <a:pt x="2784908" y="662920"/>
                </a:cubicBezTo>
                <a:cubicBezTo>
                  <a:pt x="2748948" y="654358"/>
                  <a:pt x="2735250" y="596138"/>
                  <a:pt x="2712989" y="570452"/>
                </a:cubicBezTo>
                <a:cubicBezTo>
                  <a:pt x="2690728" y="544766"/>
                  <a:pt x="2678742" y="525931"/>
                  <a:pt x="2651344" y="508807"/>
                </a:cubicBezTo>
                <a:cubicBezTo>
                  <a:pt x="2623946" y="491683"/>
                  <a:pt x="2596549" y="454012"/>
                  <a:pt x="2548603" y="467711"/>
                </a:cubicBezTo>
                <a:cubicBezTo>
                  <a:pt x="2500657" y="481410"/>
                  <a:pt x="2418464" y="567028"/>
                  <a:pt x="2363668" y="591001"/>
                </a:cubicBezTo>
                <a:cubicBezTo>
                  <a:pt x="2308872" y="614974"/>
                  <a:pt x="2259214" y="621823"/>
                  <a:pt x="2219830" y="611549"/>
                </a:cubicBezTo>
                <a:cubicBezTo>
                  <a:pt x="2180446" y="601275"/>
                  <a:pt x="2146198" y="510520"/>
                  <a:pt x="2127362" y="529356"/>
                </a:cubicBezTo>
                <a:cubicBezTo>
                  <a:pt x="2108526" y="548192"/>
                  <a:pt x="2135924" y="698880"/>
                  <a:pt x="2106814" y="724565"/>
                </a:cubicBezTo>
                <a:cubicBezTo>
                  <a:pt x="2077704" y="750250"/>
                  <a:pt x="1992086" y="702304"/>
                  <a:pt x="1952702" y="683468"/>
                </a:cubicBezTo>
                <a:cubicBezTo>
                  <a:pt x="1913318" y="664632"/>
                  <a:pt x="1894481" y="620111"/>
                  <a:pt x="1870508" y="611549"/>
                </a:cubicBezTo>
                <a:cubicBezTo>
                  <a:pt x="1846535" y="602987"/>
                  <a:pt x="1825986" y="635522"/>
                  <a:pt x="1808863" y="632097"/>
                </a:cubicBezTo>
                <a:cubicBezTo>
                  <a:pt x="1791740" y="628672"/>
                  <a:pt x="1779753" y="608124"/>
                  <a:pt x="1767767" y="591001"/>
                </a:cubicBezTo>
                <a:cubicBezTo>
                  <a:pt x="1755781" y="573878"/>
                  <a:pt x="1742081" y="546480"/>
                  <a:pt x="1736944" y="529356"/>
                </a:cubicBezTo>
                <a:cubicBezTo>
                  <a:pt x="1731807" y="512232"/>
                  <a:pt x="1747218" y="500245"/>
                  <a:pt x="1736944" y="488259"/>
                </a:cubicBezTo>
                <a:cubicBezTo>
                  <a:pt x="1726670" y="476272"/>
                  <a:pt x="1699272" y="467711"/>
                  <a:pt x="1675299" y="457437"/>
                </a:cubicBezTo>
                <a:cubicBezTo>
                  <a:pt x="1651326" y="447163"/>
                  <a:pt x="1627353" y="416340"/>
                  <a:pt x="1593106" y="426614"/>
                </a:cubicBezTo>
                <a:cubicBezTo>
                  <a:pt x="1558859" y="436888"/>
                  <a:pt x="1510913" y="515657"/>
                  <a:pt x="1469816" y="519082"/>
                </a:cubicBezTo>
                <a:cubicBezTo>
                  <a:pt x="1428719" y="522507"/>
                  <a:pt x="1385910" y="467710"/>
                  <a:pt x="1346526" y="447162"/>
                </a:cubicBezTo>
                <a:cubicBezTo>
                  <a:pt x="1307142" y="426614"/>
                  <a:pt x="1264333" y="402641"/>
                  <a:pt x="1233511" y="395792"/>
                </a:cubicBezTo>
                <a:cubicBezTo>
                  <a:pt x="1202688" y="388943"/>
                  <a:pt x="1188989" y="416340"/>
                  <a:pt x="1161591" y="406066"/>
                </a:cubicBezTo>
                <a:cubicBezTo>
                  <a:pt x="1134193" y="395792"/>
                  <a:pt x="1086247" y="354695"/>
                  <a:pt x="1069124" y="334147"/>
                </a:cubicBezTo>
                <a:cubicBezTo>
                  <a:pt x="1052001" y="313599"/>
                  <a:pt x="1084535" y="303324"/>
                  <a:pt x="1058850" y="282776"/>
                </a:cubicBezTo>
                <a:cubicBezTo>
                  <a:pt x="1033165" y="262228"/>
                  <a:pt x="969807" y="227981"/>
                  <a:pt x="915012" y="210857"/>
                </a:cubicBezTo>
                <a:cubicBezTo>
                  <a:pt x="860217" y="193733"/>
                  <a:pt x="774598" y="195445"/>
                  <a:pt x="730077" y="180034"/>
                </a:cubicBezTo>
                <a:cubicBezTo>
                  <a:pt x="685556" y="164623"/>
                  <a:pt x="682131" y="126951"/>
                  <a:pt x="647884" y="118389"/>
                </a:cubicBezTo>
                <a:cubicBezTo>
                  <a:pt x="613637" y="109827"/>
                  <a:pt x="524594" y="128664"/>
                  <a:pt x="524594" y="128664"/>
                </a:cubicBezTo>
                <a:cubicBezTo>
                  <a:pt x="486922" y="132089"/>
                  <a:pt x="456099" y="142363"/>
                  <a:pt x="421852" y="138938"/>
                </a:cubicBezTo>
                <a:cubicBezTo>
                  <a:pt x="387605" y="135513"/>
                  <a:pt x="341372" y="113252"/>
                  <a:pt x="319111" y="108115"/>
                </a:cubicBezTo>
                <a:cubicBezTo>
                  <a:pt x="296850" y="102978"/>
                  <a:pt x="301987" y="111540"/>
                  <a:pt x="288288" y="108115"/>
                </a:cubicBezTo>
                <a:cubicBezTo>
                  <a:pt x="274589" y="104690"/>
                  <a:pt x="255753" y="96129"/>
                  <a:pt x="236917" y="87567"/>
                </a:cubicBezTo>
                <a:cubicBezTo>
                  <a:pt x="218081" y="79005"/>
                  <a:pt x="199245" y="65306"/>
                  <a:pt x="175272" y="56744"/>
                </a:cubicBezTo>
                <a:cubicBezTo>
                  <a:pt x="151299" y="48182"/>
                  <a:pt x="117052" y="43045"/>
                  <a:pt x="93079" y="36196"/>
                </a:cubicBezTo>
                <a:cubicBezTo>
                  <a:pt x="69106" y="29347"/>
                  <a:pt x="43420" y="10511"/>
                  <a:pt x="31434" y="15648"/>
                </a:cubicBezTo>
                <a:cubicBezTo>
                  <a:pt x="19448" y="20785"/>
                  <a:pt x="24585" y="-47709"/>
                  <a:pt x="21160" y="67019"/>
                </a:cubicBezTo>
                <a:cubicBezTo>
                  <a:pt x="17735" y="181747"/>
                  <a:pt x="12598" y="414627"/>
                  <a:pt x="10886" y="704016"/>
                </a:cubicBezTo>
                <a:cubicBezTo>
                  <a:pt x="9174" y="993405"/>
                  <a:pt x="10886" y="1803351"/>
                  <a:pt x="10886" y="1803351"/>
                </a:cubicBezTo>
                <a:cubicBezTo>
                  <a:pt x="10886" y="2085890"/>
                  <a:pt x="12598" y="2282812"/>
                  <a:pt x="10886" y="2399252"/>
                </a:cubicBezTo>
                <a:cubicBezTo>
                  <a:pt x="9174" y="2515692"/>
                  <a:pt x="-2813" y="2483158"/>
                  <a:pt x="612" y="2501994"/>
                </a:cubicBezTo>
                <a:cubicBezTo>
                  <a:pt x="4037" y="2520830"/>
                  <a:pt x="31434" y="2512268"/>
                  <a:pt x="31434" y="2512268"/>
                </a:cubicBezTo>
                <a:lnTo>
                  <a:pt x="1161591" y="2501994"/>
                </a:lnTo>
                <a:lnTo>
                  <a:pt x="3308890" y="2512268"/>
                </a:lnTo>
                <a:lnTo>
                  <a:pt x="5332899" y="2501994"/>
                </a:lnTo>
                <a:lnTo>
                  <a:pt x="6853475" y="2512268"/>
                </a:lnTo>
                <a:lnTo>
                  <a:pt x="8178841" y="2512268"/>
                </a:lnTo>
                <a:lnTo>
                  <a:pt x="9000773" y="2512268"/>
                </a:lnTo>
                <a:cubicBezTo>
                  <a:pt x="9165159" y="2512268"/>
                  <a:pt x="9139475" y="2513980"/>
                  <a:pt x="9165160" y="2512268"/>
                </a:cubicBezTo>
                <a:cubicBezTo>
                  <a:pt x="9190845" y="2510556"/>
                  <a:pt x="9154886" y="2525967"/>
                  <a:pt x="9154886" y="2501994"/>
                </a:cubicBezTo>
                <a:cubicBezTo>
                  <a:pt x="9154886" y="2478021"/>
                  <a:pt x="9163448" y="2467747"/>
                  <a:pt x="9165160" y="2368430"/>
                </a:cubicBezTo>
                <a:cubicBezTo>
                  <a:pt x="9166872" y="2269113"/>
                  <a:pt x="9165160" y="1906093"/>
                  <a:pt x="9165160" y="1906093"/>
                </a:cubicBezTo>
                <a:lnTo>
                  <a:pt x="9144612" y="560178"/>
                </a:lnTo>
                <a:close/>
              </a:path>
            </a:pathLst>
          </a:cu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" name="Forme libre 4"/>
          <p:cNvSpPr/>
          <p:nvPr/>
        </p:nvSpPr>
        <p:spPr>
          <a:xfrm>
            <a:off x="5220929" y="3834581"/>
            <a:ext cx="4917707" cy="3120995"/>
          </a:xfrm>
          <a:custGeom>
            <a:avLst/>
            <a:gdLst>
              <a:gd name="connsiteX0" fmla="*/ 108155 w 8052619"/>
              <a:gd name="connsiteY0" fmla="*/ 2320413 h 3421626"/>
              <a:gd name="connsiteX1" fmla="*/ 88490 w 8052619"/>
              <a:gd name="connsiteY1" fmla="*/ 3185652 h 3421626"/>
              <a:gd name="connsiteX2" fmla="*/ 2399071 w 8052619"/>
              <a:gd name="connsiteY2" fmla="*/ 3421626 h 3421626"/>
              <a:gd name="connsiteX3" fmla="*/ 3529780 w 8052619"/>
              <a:gd name="connsiteY3" fmla="*/ 3303639 h 3421626"/>
              <a:gd name="connsiteX4" fmla="*/ 3932903 w 8052619"/>
              <a:gd name="connsiteY4" fmla="*/ 3382297 h 3421626"/>
              <a:gd name="connsiteX5" fmla="*/ 6223819 w 8052619"/>
              <a:gd name="connsiteY5" fmla="*/ 3352800 h 3421626"/>
              <a:gd name="connsiteX6" fmla="*/ 8052619 w 8052619"/>
              <a:gd name="connsiteY6" fmla="*/ 3087329 h 3421626"/>
              <a:gd name="connsiteX7" fmla="*/ 7885471 w 8052619"/>
              <a:gd name="connsiteY7" fmla="*/ 2959510 h 3421626"/>
              <a:gd name="connsiteX8" fmla="*/ 7846142 w 8052619"/>
              <a:gd name="connsiteY8" fmla="*/ 2743200 h 3421626"/>
              <a:gd name="connsiteX9" fmla="*/ 6253316 w 8052619"/>
              <a:gd name="connsiteY9" fmla="*/ 1907458 h 3421626"/>
              <a:gd name="connsiteX10" fmla="*/ 6204155 w 8052619"/>
              <a:gd name="connsiteY10" fmla="*/ 1425678 h 3421626"/>
              <a:gd name="connsiteX11" fmla="*/ 6272980 w 8052619"/>
              <a:gd name="connsiteY11" fmla="*/ 1327355 h 3421626"/>
              <a:gd name="connsiteX12" fmla="*/ 5496232 w 8052619"/>
              <a:gd name="connsiteY12" fmla="*/ 1130710 h 3421626"/>
              <a:gd name="connsiteX13" fmla="*/ 5427406 w 8052619"/>
              <a:gd name="connsiteY13" fmla="*/ 894736 h 3421626"/>
              <a:gd name="connsiteX14" fmla="*/ 5496232 w 8052619"/>
              <a:gd name="connsiteY14" fmla="*/ 816078 h 3421626"/>
              <a:gd name="connsiteX15" fmla="*/ 4916129 w 8052619"/>
              <a:gd name="connsiteY15" fmla="*/ 619433 h 3421626"/>
              <a:gd name="connsiteX16" fmla="*/ 4906297 w 8052619"/>
              <a:gd name="connsiteY16" fmla="*/ 491613 h 3421626"/>
              <a:gd name="connsiteX17" fmla="*/ 3942735 w 8052619"/>
              <a:gd name="connsiteY17" fmla="*/ 137652 h 3421626"/>
              <a:gd name="connsiteX18" fmla="*/ 2910348 w 8052619"/>
              <a:gd name="connsiteY18" fmla="*/ 0 h 3421626"/>
              <a:gd name="connsiteX19" fmla="*/ 1602658 w 8052619"/>
              <a:gd name="connsiteY19" fmla="*/ 914400 h 3421626"/>
              <a:gd name="connsiteX20" fmla="*/ 1671484 w 8052619"/>
              <a:gd name="connsiteY20" fmla="*/ 963562 h 3421626"/>
              <a:gd name="connsiteX21" fmla="*/ 1681316 w 8052619"/>
              <a:gd name="connsiteY21" fmla="*/ 1651820 h 3421626"/>
              <a:gd name="connsiteX22" fmla="*/ 953729 w 8052619"/>
              <a:gd name="connsiteY22" fmla="*/ 1622323 h 3421626"/>
              <a:gd name="connsiteX23" fmla="*/ 0 w 8052619"/>
              <a:gd name="connsiteY23" fmla="*/ 2300749 h 3421626"/>
              <a:gd name="connsiteX24" fmla="*/ 108155 w 8052619"/>
              <a:gd name="connsiteY24" fmla="*/ 2320413 h 34216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8052619" h="3421626">
                <a:moveTo>
                  <a:pt x="108155" y="2320413"/>
                </a:moveTo>
                <a:lnTo>
                  <a:pt x="88490" y="3185652"/>
                </a:lnTo>
                <a:lnTo>
                  <a:pt x="2399071" y="3421626"/>
                </a:lnTo>
                <a:lnTo>
                  <a:pt x="3529780" y="3303639"/>
                </a:lnTo>
                <a:lnTo>
                  <a:pt x="3932903" y="3382297"/>
                </a:lnTo>
                <a:lnTo>
                  <a:pt x="6223819" y="3352800"/>
                </a:lnTo>
                <a:lnTo>
                  <a:pt x="8052619" y="3087329"/>
                </a:lnTo>
                <a:lnTo>
                  <a:pt x="7885471" y="2959510"/>
                </a:lnTo>
                <a:lnTo>
                  <a:pt x="7846142" y="2743200"/>
                </a:lnTo>
                <a:lnTo>
                  <a:pt x="6253316" y="1907458"/>
                </a:lnTo>
                <a:lnTo>
                  <a:pt x="6204155" y="1425678"/>
                </a:lnTo>
                <a:lnTo>
                  <a:pt x="6272980" y="1327355"/>
                </a:lnTo>
                <a:lnTo>
                  <a:pt x="5496232" y="1130710"/>
                </a:lnTo>
                <a:lnTo>
                  <a:pt x="5427406" y="894736"/>
                </a:lnTo>
                <a:lnTo>
                  <a:pt x="5496232" y="816078"/>
                </a:lnTo>
                <a:lnTo>
                  <a:pt x="4916129" y="619433"/>
                </a:lnTo>
                <a:lnTo>
                  <a:pt x="4906297" y="491613"/>
                </a:lnTo>
                <a:lnTo>
                  <a:pt x="3942735" y="137652"/>
                </a:lnTo>
                <a:lnTo>
                  <a:pt x="2910348" y="0"/>
                </a:lnTo>
                <a:lnTo>
                  <a:pt x="1602658" y="914400"/>
                </a:lnTo>
                <a:lnTo>
                  <a:pt x="1671484" y="963562"/>
                </a:lnTo>
                <a:lnTo>
                  <a:pt x="1681316" y="1651820"/>
                </a:lnTo>
                <a:lnTo>
                  <a:pt x="953729" y="1622323"/>
                </a:lnTo>
                <a:lnTo>
                  <a:pt x="0" y="2300749"/>
                </a:lnTo>
                <a:lnTo>
                  <a:pt x="108155" y="2320413"/>
                </a:lnTo>
                <a:close/>
              </a:path>
            </a:pathLst>
          </a:cu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98941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913" y="777466"/>
            <a:ext cx="6083299" cy="4060005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539" y="372082"/>
            <a:ext cx="6711696" cy="4931664"/>
          </a:xfrm>
          <a:prstGeom prst="frame">
            <a:avLst>
              <a:gd name="adj1" fmla="val 9908"/>
            </a:avLst>
          </a:prstGeom>
          <a:scene3d>
            <a:camera prst="orthographicFront"/>
            <a:lightRig rig="threePt" dir="t"/>
          </a:scene3d>
          <a:sp3d>
            <a:bevelT w="222250" h="215900" prst="relaxedInset"/>
          </a:sp3d>
        </p:spPr>
      </p:pic>
      <p:sp>
        <p:nvSpPr>
          <p:cNvPr id="8" name="Forme libre 7"/>
          <p:cNvSpPr/>
          <p:nvPr/>
        </p:nvSpPr>
        <p:spPr>
          <a:xfrm>
            <a:off x="-21160" y="4080104"/>
            <a:ext cx="9174409" cy="2777896"/>
          </a:xfrm>
          <a:custGeom>
            <a:avLst/>
            <a:gdLst>
              <a:gd name="connsiteX0" fmla="*/ 9144612 w 9174409"/>
              <a:gd name="connsiteY0" fmla="*/ 560178 h 2515581"/>
              <a:gd name="connsiteX1" fmla="*/ 7911713 w 9174409"/>
              <a:gd name="connsiteY1" fmla="*/ 570452 h 2515581"/>
              <a:gd name="connsiteX2" fmla="*/ 7387731 w 9174409"/>
              <a:gd name="connsiteY2" fmla="*/ 601275 h 2515581"/>
              <a:gd name="connsiteX3" fmla="*/ 7028135 w 9174409"/>
              <a:gd name="connsiteY3" fmla="*/ 837580 h 2515581"/>
              <a:gd name="connsiteX4" fmla="*/ 6761007 w 9174409"/>
              <a:gd name="connsiteY4" fmla="*/ 919774 h 2515581"/>
              <a:gd name="connsiteX5" fmla="*/ 6483605 w 9174409"/>
              <a:gd name="connsiteY5" fmla="*/ 919774 h 2515581"/>
              <a:gd name="connsiteX6" fmla="*/ 6000720 w 9174409"/>
              <a:gd name="connsiteY6" fmla="*/ 930048 h 2515581"/>
              <a:gd name="connsiteX7" fmla="*/ 5661672 w 9174409"/>
              <a:gd name="connsiteY7" fmla="*/ 909500 h 2515581"/>
              <a:gd name="connsiteX8" fmla="*/ 5528108 w 9174409"/>
              <a:gd name="connsiteY8" fmla="*/ 940322 h 2515581"/>
              <a:gd name="connsiteX9" fmla="*/ 5538382 w 9174409"/>
              <a:gd name="connsiteY9" fmla="*/ 786210 h 2515581"/>
              <a:gd name="connsiteX10" fmla="*/ 5373996 w 9174409"/>
              <a:gd name="connsiteY10" fmla="*/ 775936 h 2515581"/>
              <a:gd name="connsiteX11" fmla="*/ 5271254 w 9174409"/>
              <a:gd name="connsiteY11" fmla="*/ 714291 h 2515581"/>
              <a:gd name="connsiteX12" fmla="*/ 5137690 w 9174409"/>
              <a:gd name="connsiteY12" fmla="*/ 652646 h 2515581"/>
              <a:gd name="connsiteX13" fmla="*/ 5055497 w 9174409"/>
              <a:gd name="connsiteY13" fmla="*/ 560178 h 2515581"/>
              <a:gd name="connsiteX14" fmla="*/ 4788369 w 9174409"/>
              <a:gd name="connsiteY14" fmla="*/ 611549 h 2515581"/>
              <a:gd name="connsiteX15" fmla="*/ 4747272 w 9174409"/>
              <a:gd name="connsiteY15" fmla="*/ 549904 h 2515581"/>
              <a:gd name="connsiteX16" fmla="*/ 4593160 w 9174409"/>
              <a:gd name="connsiteY16" fmla="*/ 601275 h 2515581"/>
              <a:gd name="connsiteX17" fmla="*/ 4469870 w 9174409"/>
              <a:gd name="connsiteY17" fmla="*/ 560178 h 2515581"/>
              <a:gd name="connsiteX18" fmla="*/ 4264387 w 9174409"/>
              <a:gd name="connsiteY18" fmla="*/ 580727 h 2515581"/>
              <a:gd name="connsiteX19" fmla="*/ 4213016 w 9174409"/>
              <a:gd name="connsiteY19" fmla="*/ 652646 h 2515581"/>
              <a:gd name="connsiteX20" fmla="*/ 4089726 w 9174409"/>
              <a:gd name="connsiteY20" fmla="*/ 652646 h 2515581"/>
              <a:gd name="connsiteX21" fmla="*/ 3966436 w 9174409"/>
              <a:gd name="connsiteY21" fmla="*/ 724565 h 2515581"/>
              <a:gd name="connsiteX22" fmla="*/ 3802050 w 9174409"/>
              <a:gd name="connsiteY22" fmla="*/ 775936 h 2515581"/>
              <a:gd name="connsiteX23" fmla="*/ 3689034 w 9174409"/>
              <a:gd name="connsiteY23" fmla="*/ 796484 h 2515581"/>
              <a:gd name="connsiteX24" fmla="*/ 3576018 w 9174409"/>
              <a:gd name="connsiteY24" fmla="*/ 806758 h 2515581"/>
              <a:gd name="connsiteX25" fmla="*/ 3504099 w 9174409"/>
              <a:gd name="connsiteY25" fmla="*/ 673194 h 2515581"/>
              <a:gd name="connsiteX26" fmla="*/ 3432180 w 9174409"/>
              <a:gd name="connsiteY26" fmla="*/ 662920 h 2515581"/>
              <a:gd name="connsiteX27" fmla="*/ 3236971 w 9174409"/>
              <a:gd name="connsiteY27" fmla="*/ 734839 h 2515581"/>
              <a:gd name="connsiteX28" fmla="*/ 3082859 w 9174409"/>
              <a:gd name="connsiteY28" fmla="*/ 714291 h 2515581"/>
              <a:gd name="connsiteX29" fmla="*/ 2928747 w 9174409"/>
              <a:gd name="connsiteY29" fmla="*/ 621823 h 2515581"/>
              <a:gd name="connsiteX30" fmla="*/ 2784908 w 9174409"/>
              <a:gd name="connsiteY30" fmla="*/ 662920 h 2515581"/>
              <a:gd name="connsiteX31" fmla="*/ 2712989 w 9174409"/>
              <a:gd name="connsiteY31" fmla="*/ 570452 h 2515581"/>
              <a:gd name="connsiteX32" fmla="*/ 2651344 w 9174409"/>
              <a:gd name="connsiteY32" fmla="*/ 508807 h 2515581"/>
              <a:gd name="connsiteX33" fmla="*/ 2548603 w 9174409"/>
              <a:gd name="connsiteY33" fmla="*/ 467711 h 2515581"/>
              <a:gd name="connsiteX34" fmla="*/ 2363668 w 9174409"/>
              <a:gd name="connsiteY34" fmla="*/ 591001 h 2515581"/>
              <a:gd name="connsiteX35" fmla="*/ 2219830 w 9174409"/>
              <a:gd name="connsiteY35" fmla="*/ 611549 h 2515581"/>
              <a:gd name="connsiteX36" fmla="*/ 2127362 w 9174409"/>
              <a:gd name="connsiteY36" fmla="*/ 529356 h 2515581"/>
              <a:gd name="connsiteX37" fmla="*/ 2106814 w 9174409"/>
              <a:gd name="connsiteY37" fmla="*/ 724565 h 2515581"/>
              <a:gd name="connsiteX38" fmla="*/ 1952702 w 9174409"/>
              <a:gd name="connsiteY38" fmla="*/ 683468 h 2515581"/>
              <a:gd name="connsiteX39" fmla="*/ 1870508 w 9174409"/>
              <a:gd name="connsiteY39" fmla="*/ 611549 h 2515581"/>
              <a:gd name="connsiteX40" fmla="*/ 1808863 w 9174409"/>
              <a:gd name="connsiteY40" fmla="*/ 632097 h 2515581"/>
              <a:gd name="connsiteX41" fmla="*/ 1767767 w 9174409"/>
              <a:gd name="connsiteY41" fmla="*/ 591001 h 2515581"/>
              <a:gd name="connsiteX42" fmla="*/ 1736944 w 9174409"/>
              <a:gd name="connsiteY42" fmla="*/ 529356 h 2515581"/>
              <a:gd name="connsiteX43" fmla="*/ 1736944 w 9174409"/>
              <a:gd name="connsiteY43" fmla="*/ 488259 h 2515581"/>
              <a:gd name="connsiteX44" fmla="*/ 1675299 w 9174409"/>
              <a:gd name="connsiteY44" fmla="*/ 457437 h 2515581"/>
              <a:gd name="connsiteX45" fmla="*/ 1593106 w 9174409"/>
              <a:gd name="connsiteY45" fmla="*/ 426614 h 2515581"/>
              <a:gd name="connsiteX46" fmla="*/ 1469816 w 9174409"/>
              <a:gd name="connsiteY46" fmla="*/ 519082 h 2515581"/>
              <a:gd name="connsiteX47" fmla="*/ 1346526 w 9174409"/>
              <a:gd name="connsiteY47" fmla="*/ 447162 h 2515581"/>
              <a:gd name="connsiteX48" fmla="*/ 1233511 w 9174409"/>
              <a:gd name="connsiteY48" fmla="*/ 395792 h 2515581"/>
              <a:gd name="connsiteX49" fmla="*/ 1161591 w 9174409"/>
              <a:gd name="connsiteY49" fmla="*/ 406066 h 2515581"/>
              <a:gd name="connsiteX50" fmla="*/ 1069124 w 9174409"/>
              <a:gd name="connsiteY50" fmla="*/ 334147 h 2515581"/>
              <a:gd name="connsiteX51" fmla="*/ 1058850 w 9174409"/>
              <a:gd name="connsiteY51" fmla="*/ 282776 h 2515581"/>
              <a:gd name="connsiteX52" fmla="*/ 915012 w 9174409"/>
              <a:gd name="connsiteY52" fmla="*/ 210857 h 2515581"/>
              <a:gd name="connsiteX53" fmla="*/ 730077 w 9174409"/>
              <a:gd name="connsiteY53" fmla="*/ 180034 h 2515581"/>
              <a:gd name="connsiteX54" fmla="*/ 647884 w 9174409"/>
              <a:gd name="connsiteY54" fmla="*/ 118389 h 2515581"/>
              <a:gd name="connsiteX55" fmla="*/ 524594 w 9174409"/>
              <a:gd name="connsiteY55" fmla="*/ 128664 h 2515581"/>
              <a:gd name="connsiteX56" fmla="*/ 421852 w 9174409"/>
              <a:gd name="connsiteY56" fmla="*/ 138938 h 2515581"/>
              <a:gd name="connsiteX57" fmla="*/ 319111 w 9174409"/>
              <a:gd name="connsiteY57" fmla="*/ 108115 h 2515581"/>
              <a:gd name="connsiteX58" fmla="*/ 288288 w 9174409"/>
              <a:gd name="connsiteY58" fmla="*/ 108115 h 2515581"/>
              <a:gd name="connsiteX59" fmla="*/ 236917 w 9174409"/>
              <a:gd name="connsiteY59" fmla="*/ 87567 h 2515581"/>
              <a:gd name="connsiteX60" fmla="*/ 175272 w 9174409"/>
              <a:gd name="connsiteY60" fmla="*/ 56744 h 2515581"/>
              <a:gd name="connsiteX61" fmla="*/ 93079 w 9174409"/>
              <a:gd name="connsiteY61" fmla="*/ 36196 h 2515581"/>
              <a:gd name="connsiteX62" fmla="*/ 31434 w 9174409"/>
              <a:gd name="connsiteY62" fmla="*/ 15648 h 2515581"/>
              <a:gd name="connsiteX63" fmla="*/ 21160 w 9174409"/>
              <a:gd name="connsiteY63" fmla="*/ 67019 h 2515581"/>
              <a:gd name="connsiteX64" fmla="*/ 10886 w 9174409"/>
              <a:gd name="connsiteY64" fmla="*/ 704016 h 2515581"/>
              <a:gd name="connsiteX65" fmla="*/ 10886 w 9174409"/>
              <a:gd name="connsiteY65" fmla="*/ 1803351 h 2515581"/>
              <a:gd name="connsiteX66" fmla="*/ 10886 w 9174409"/>
              <a:gd name="connsiteY66" fmla="*/ 2399252 h 2515581"/>
              <a:gd name="connsiteX67" fmla="*/ 612 w 9174409"/>
              <a:gd name="connsiteY67" fmla="*/ 2501994 h 2515581"/>
              <a:gd name="connsiteX68" fmla="*/ 31434 w 9174409"/>
              <a:gd name="connsiteY68" fmla="*/ 2512268 h 2515581"/>
              <a:gd name="connsiteX69" fmla="*/ 1161591 w 9174409"/>
              <a:gd name="connsiteY69" fmla="*/ 2501994 h 2515581"/>
              <a:gd name="connsiteX70" fmla="*/ 3308890 w 9174409"/>
              <a:gd name="connsiteY70" fmla="*/ 2512268 h 2515581"/>
              <a:gd name="connsiteX71" fmla="*/ 5332899 w 9174409"/>
              <a:gd name="connsiteY71" fmla="*/ 2501994 h 2515581"/>
              <a:gd name="connsiteX72" fmla="*/ 6853475 w 9174409"/>
              <a:gd name="connsiteY72" fmla="*/ 2512268 h 2515581"/>
              <a:gd name="connsiteX73" fmla="*/ 8178841 w 9174409"/>
              <a:gd name="connsiteY73" fmla="*/ 2512268 h 2515581"/>
              <a:gd name="connsiteX74" fmla="*/ 9000773 w 9174409"/>
              <a:gd name="connsiteY74" fmla="*/ 2512268 h 2515581"/>
              <a:gd name="connsiteX75" fmla="*/ 9165160 w 9174409"/>
              <a:gd name="connsiteY75" fmla="*/ 2512268 h 2515581"/>
              <a:gd name="connsiteX76" fmla="*/ 9154886 w 9174409"/>
              <a:gd name="connsiteY76" fmla="*/ 2501994 h 2515581"/>
              <a:gd name="connsiteX77" fmla="*/ 9165160 w 9174409"/>
              <a:gd name="connsiteY77" fmla="*/ 2368430 h 2515581"/>
              <a:gd name="connsiteX78" fmla="*/ 9165160 w 9174409"/>
              <a:gd name="connsiteY78" fmla="*/ 1906093 h 2515581"/>
              <a:gd name="connsiteX79" fmla="*/ 9144612 w 9174409"/>
              <a:gd name="connsiteY79" fmla="*/ 560178 h 25155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9174409" h="2515581">
                <a:moveTo>
                  <a:pt x="9144612" y="560178"/>
                </a:moveTo>
                <a:lnTo>
                  <a:pt x="7911713" y="570452"/>
                </a:lnTo>
                <a:cubicBezTo>
                  <a:pt x="7618900" y="577301"/>
                  <a:pt x="7534994" y="556754"/>
                  <a:pt x="7387731" y="601275"/>
                </a:cubicBezTo>
                <a:cubicBezTo>
                  <a:pt x="7240468" y="645796"/>
                  <a:pt x="7132589" y="784497"/>
                  <a:pt x="7028135" y="837580"/>
                </a:cubicBezTo>
                <a:cubicBezTo>
                  <a:pt x="6923681" y="890663"/>
                  <a:pt x="6851762" y="906075"/>
                  <a:pt x="6761007" y="919774"/>
                </a:cubicBezTo>
                <a:cubicBezTo>
                  <a:pt x="6670252" y="933473"/>
                  <a:pt x="6483605" y="919774"/>
                  <a:pt x="6483605" y="919774"/>
                </a:cubicBezTo>
                <a:cubicBezTo>
                  <a:pt x="6356891" y="921486"/>
                  <a:pt x="6137709" y="931760"/>
                  <a:pt x="6000720" y="930048"/>
                </a:cubicBezTo>
                <a:cubicBezTo>
                  <a:pt x="5863731" y="928336"/>
                  <a:pt x="5740441" y="907788"/>
                  <a:pt x="5661672" y="909500"/>
                </a:cubicBezTo>
                <a:cubicBezTo>
                  <a:pt x="5582903" y="911212"/>
                  <a:pt x="5548656" y="960870"/>
                  <a:pt x="5528108" y="940322"/>
                </a:cubicBezTo>
                <a:cubicBezTo>
                  <a:pt x="5507560" y="919774"/>
                  <a:pt x="5564067" y="813608"/>
                  <a:pt x="5538382" y="786210"/>
                </a:cubicBezTo>
                <a:cubicBezTo>
                  <a:pt x="5512697" y="758812"/>
                  <a:pt x="5418517" y="787923"/>
                  <a:pt x="5373996" y="775936"/>
                </a:cubicBezTo>
                <a:cubicBezTo>
                  <a:pt x="5329475" y="763949"/>
                  <a:pt x="5310638" y="734839"/>
                  <a:pt x="5271254" y="714291"/>
                </a:cubicBezTo>
                <a:cubicBezTo>
                  <a:pt x="5231870" y="693743"/>
                  <a:pt x="5173649" y="678331"/>
                  <a:pt x="5137690" y="652646"/>
                </a:cubicBezTo>
                <a:cubicBezTo>
                  <a:pt x="5101731" y="626961"/>
                  <a:pt x="5113717" y="567028"/>
                  <a:pt x="5055497" y="560178"/>
                </a:cubicBezTo>
                <a:cubicBezTo>
                  <a:pt x="4997277" y="553328"/>
                  <a:pt x="4839740" y="613261"/>
                  <a:pt x="4788369" y="611549"/>
                </a:cubicBezTo>
                <a:cubicBezTo>
                  <a:pt x="4736998" y="609837"/>
                  <a:pt x="4779807" y="551616"/>
                  <a:pt x="4747272" y="549904"/>
                </a:cubicBezTo>
                <a:cubicBezTo>
                  <a:pt x="4714737" y="548192"/>
                  <a:pt x="4639394" y="599563"/>
                  <a:pt x="4593160" y="601275"/>
                </a:cubicBezTo>
                <a:cubicBezTo>
                  <a:pt x="4546926" y="602987"/>
                  <a:pt x="4524665" y="563603"/>
                  <a:pt x="4469870" y="560178"/>
                </a:cubicBezTo>
                <a:cubicBezTo>
                  <a:pt x="4415074" y="556753"/>
                  <a:pt x="4307196" y="565316"/>
                  <a:pt x="4264387" y="580727"/>
                </a:cubicBezTo>
                <a:cubicBezTo>
                  <a:pt x="4221578" y="596138"/>
                  <a:pt x="4242126" y="640660"/>
                  <a:pt x="4213016" y="652646"/>
                </a:cubicBezTo>
                <a:cubicBezTo>
                  <a:pt x="4183906" y="664632"/>
                  <a:pt x="4130823" y="640660"/>
                  <a:pt x="4089726" y="652646"/>
                </a:cubicBezTo>
                <a:cubicBezTo>
                  <a:pt x="4048629" y="664633"/>
                  <a:pt x="4014382" y="704017"/>
                  <a:pt x="3966436" y="724565"/>
                </a:cubicBezTo>
                <a:cubicBezTo>
                  <a:pt x="3918490" y="745113"/>
                  <a:pt x="3848284" y="763950"/>
                  <a:pt x="3802050" y="775936"/>
                </a:cubicBezTo>
                <a:cubicBezTo>
                  <a:pt x="3755816" y="787922"/>
                  <a:pt x="3726706" y="791347"/>
                  <a:pt x="3689034" y="796484"/>
                </a:cubicBezTo>
                <a:cubicBezTo>
                  <a:pt x="3651362" y="801621"/>
                  <a:pt x="3606841" y="827306"/>
                  <a:pt x="3576018" y="806758"/>
                </a:cubicBezTo>
                <a:cubicBezTo>
                  <a:pt x="3545195" y="786210"/>
                  <a:pt x="3528072" y="697167"/>
                  <a:pt x="3504099" y="673194"/>
                </a:cubicBezTo>
                <a:cubicBezTo>
                  <a:pt x="3480126" y="649221"/>
                  <a:pt x="3476701" y="652646"/>
                  <a:pt x="3432180" y="662920"/>
                </a:cubicBezTo>
                <a:cubicBezTo>
                  <a:pt x="3387659" y="673194"/>
                  <a:pt x="3295191" y="726277"/>
                  <a:pt x="3236971" y="734839"/>
                </a:cubicBezTo>
                <a:cubicBezTo>
                  <a:pt x="3178751" y="743401"/>
                  <a:pt x="3134230" y="733127"/>
                  <a:pt x="3082859" y="714291"/>
                </a:cubicBezTo>
                <a:cubicBezTo>
                  <a:pt x="3031488" y="695455"/>
                  <a:pt x="2978405" y="630385"/>
                  <a:pt x="2928747" y="621823"/>
                </a:cubicBezTo>
                <a:cubicBezTo>
                  <a:pt x="2879089" y="613261"/>
                  <a:pt x="2820868" y="671482"/>
                  <a:pt x="2784908" y="662920"/>
                </a:cubicBezTo>
                <a:cubicBezTo>
                  <a:pt x="2748948" y="654358"/>
                  <a:pt x="2735250" y="596138"/>
                  <a:pt x="2712989" y="570452"/>
                </a:cubicBezTo>
                <a:cubicBezTo>
                  <a:pt x="2690728" y="544766"/>
                  <a:pt x="2678742" y="525931"/>
                  <a:pt x="2651344" y="508807"/>
                </a:cubicBezTo>
                <a:cubicBezTo>
                  <a:pt x="2623946" y="491683"/>
                  <a:pt x="2596549" y="454012"/>
                  <a:pt x="2548603" y="467711"/>
                </a:cubicBezTo>
                <a:cubicBezTo>
                  <a:pt x="2500657" y="481410"/>
                  <a:pt x="2418464" y="567028"/>
                  <a:pt x="2363668" y="591001"/>
                </a:cubicBezTo>
                <a:cubicBezTo>
                  <a:pt x="2308872" y="614974"/>
                  <a:pt x="2259214" y="621823"/>
                  <a:pt x="2219830" y="611549"/>
                </a:cubicBezTo>
                <a:cubicBezTo>
                  <a:pt x="2180446" y="601275"/>
                  <a:pt x="2146198" y="510520"/>
                  <a:pt x="2127362" y="529356"/>
                </a:cubicBezTo>
                <a:cubicBezTo>
                  <a:pt x="2108526" y="548192"/>
                  <a:pt x="2135924" y="698880"/>
                  <a:pt x="2106814" y="724565"/>
                </a:cubicBezTo>
                <a:cubicBezTo>
                  <a:pt x="2077704" y="750250"/>
                  <a:pt x="1992086" y="702304"/>
                  <a:pt x="1952702" y="683468"/>
                </a:cubicBezTo>
                <a:cubicBezTo>
                  <a:pt x="1913318" y="664632"/>
                  <a:pt x="1894481" y="620111"/>
                  <a:pt x="1870508" y="611549"/>
                </a:cubicBezTo>
                <a:cubicBezTo>
                  <a:pt x="1846535" y="602987"/>
                  <a:pt x="1825986" y="635522"/>
                  <a:pt x="1808863" y="632097"/>
                </a:cubicBezTo>
                <a:cubicBezTo>
                  <a:pt x="1791740" y="628672"/>
                  <a:pt x="1779753" y="608124"/>
                  <a:pt x="1767767" y="591001"/>
                </a:cubicBezTo>
                <a:cubicBezTo>
                  <a:pt x="1755781" y="573878"/>
                  <a:pt x="1742081" y="546480"/>
                  <a:pt x="1736944" y="529356"/>
                </a:cubicBezTo>
                <a:cubicBezTo>
                  <a:pt x="1731807" y="512232"/>
                  <a:pt x="1747218" y="500245"/>
                  <a:pt x="1736944" y="488259"/>
                </a:cubicBezTo>
                <a:cubicBezTo>
                  <a:pt x="1726670" y="476272"/>
                  <a:pt x="1699272" y="467711"/>
                  <a:pt x="1675299" y="457437"/>
                </a:cubicBezTo>
                <a:cubicBezTo>
                  <a:pt x="1651326" y="447163"/>
                  <a:pt x="1627353" y="416340"/>
                  <a:pt x="1593106" y="426614"/>
                </a:cubicBezTo>
                <a:cubicBezTo>
                  <a:pt x="1558859" y="436888"/>
                  <a:pt x="1510913" y="515657"/>
                  <a:pt x="1469816" y="519082"/>
                </a:cubicBezTo>
                <a:cubicBezTo>
                  <a:pt x="1428719" y="522507"/>
                  <a:pt x="1385910" y="467710"/>
                  <a:pt x="1346526" y="447162"/>
                </a:cubicBezTo>
                <a:cubicBezTo>
                  <a:pt x="1307142" y="426614"/>
                  <a:pt x="1264333" y="402641"/>
                  <a:pt x="1233511" y="395792"/>
                </a:cubicBezTo>
                <a:cubicBezTo>
                  <a:pt x="1202688" y="388943"/>
                  <a:pt x="1188989" y="416340"/>
                  <a:pt x="1161591" y="406066"/>
                </a:cubicBezTo>
                <a:cubicBezTo>
                  <a:pt x="1134193" y="395792"/>
                  <a:pt x="1086247" y="354695"/>
                  <a:pt x="1069124" y="334147"/>
                </a:cubicBezTo>
                <a:cubicBezTo>
                  <a:pt x="1052001" y="313599"/>
                  <a:pt x="1084535" y="303324"/>
                  <a:pt x="1058850" y="282776"/>
                </a:cubicBezTo>
                <a:cubicBezTo>
                  <a:pt x="1033165" y="262228"/>
                  <a:pt x="969807" y="227981"/>
                  <a:pt x="915012" y="210857"/>
                </a:cubicBezTo>
                <a:cubicBezTo>
                  <a:pt x="860217" y="193733"/>
                  <a:pt x="774598" y="195445"/>
                  <a:pt x="730077" y="180034"/>
                </a:cubicBezTo>
                <a:cubicBezTo>
                  <a:pt x="685556" y="164623"/>
                  <a:pt x="682131" y="126951"/>
                  <a:pt x="647884" y="118389"/>
                </a:cubicBezTo>
                <a:cubicBezTo>
                  <a:pt x="613637" y="109827"/>
                  <a:pt x="524594" y="128664"/>
                  <a:pt x="524594" y="128664"/>
                </a:cubicBezTo>
                <a:cubicBezTo>
                  <a:pt x="486922" y="132089"/>
                  <a:pt x="456099" y="142363"/>
                  <a:pt x="421852" y="138938"/>
                </a:cubicBezTo>
                <a:cubicBezTo>
                  <a:pt x="387605" y="135513"/>
                  <a:pt x="341372" y="113252"/>
                  <a:pt x="319111" y="108115"/>
                </a:cubicBezTo>
                <a:cubicBezTo>
                  <a:pt x="296850" y="102978"/>
                  <a:pt x="301987" y="111540"/>
                  <a:pt x="288288" y="108115"/>
                </a:cubicBezTo>
                <a:cubicBezTo>
                  <a:pt x="274589" y="104690"/>
                  <a:pt x="255753" y="96129"/>
                  <a:pt x="236917" y="87567"/>
                </a:cubicBezTo>
                <a:cubicBezTo>
                  <a:pt x="218081" y="79005"/>
                  <a:pt x="199245" y="65306"/>
                  <a:pt x="175272" y="56744"/>
                </a:cubicBezTo>
                <a:cubicBezTo>
                  <a:pt x="151299" y="48182"/>
                  <a:pt x="117052" y="43045"/>
                  <a:pt x="93079" y="36196"/>
                </a:cubicBezTo>
                <a:cubicBezTo>
                  <a:pt x="69106" y="29347"/>
                  <a:pt x="43420" y="10511"/>
                  <a:pt x="31434" y="15648"/>
                </a:cubicBezTo>
                <a:cubicBezTo>
                  <a:pt x="19448" y="20785"/>
                  <a:pt x="24585" y="-47709"/>
                  <a:pt x="21160" y="67019"/>
                </a:cubicBezTo>
                <a:cubicBezTo>
                  <a:pt x="17735" y="181747"/>
                  <a:pt x="12598" y="414627"/>
                  <a:pt x="10886" y="704016"/>
                </a:cubicBezTo>
                <a:cubicBezTo>
                  <a:pt x="9174" y="993405"/>
                  <a:pt x="10886" y="1803351"/>
                  <a:pt x="10886" y="1803351"/>
                </a:cubicBezTo>
                <a:cubicBezTo>
                  <a:pt x="10886" y="2085890"/>
                  <a:pt x="12598" y="2282812"/>
                  <a:pt x="10886" y="2399252"/>
                </a:cubicBezTo>
                <a:cubicBezTo>
                  <a:pt x="9174" y="2515692"/>
                  <a:pt x="-2813" y="2483158"/>
                  <a:pt x="612" y="2501994"/>
                </a:cubicBezTo>
                <a:cubicBezTo>
                  <a:pt x="4037" y="2520830"/>
                  <a:pt x="31434" y="2512268"/>
                  <a:pt x="31434" y="2512268"/>
                </a:cubicBezTo>
                <a:lnTo>
                  <a:pt x="1161591" y="2501994"/>
                </a:lnTo>
                <a:lnTo>
                  <a:pt x="3308890" y="2512268"/>
                </a:lnTo>
                <a:lnTo>
                  <a:pt x="5332899" y="2501994"/>
                </a:lnTo>
                <a:lnTo>
                  <a:pt x="6853475" y="2512268"/>
                </a:lnTo>
                <a:lnTo>
                  <a:pt x="8178841" y="2512268"/>
                </a:lnTo>
                <a:lnTo>
                  <a:pt x="9000773" y="2512268"/>
                </a:lnTo>
                <a:cubicBezTo>
                  <a:pt x="9165159" y="2512268"/>
                  <a:pt x="9139475" y="2513980"/>
                  <a:pt x="9165160" y="2512268"/>
                </a:cubicBezTo>
                <a:cubicBezTo>
                  <a:pt x="9190845" y="2510556"/>
                  <a:pt x="9154886" y="2525967"/>
                  <a:pt x="9154886" y="2501994"/>
                </a:cubicBezTo>
                <a:cubicBezTo>
                  <a:pt x="9154886" y="2478021"/>
                  <a:pt x="9163448" y="2467747"/>
                  <a:pt x="9165160" y="2368430"/>
                </a:cubicBezTo>
                <a:cubicBezTo>
                  <a:pt x="9166872" y="2269113"/>
                  <a:pt x="9165160" y="1906093"/>
                  <a:pt x="9165160" y="1906093"/>
                </a:cubicBezTo>
                <a:lnTo>
                  <a:pt x="9144612" y="560178"/>
                </a:lnTo>
                <a:close/>
              </a:path>
            </a:pathLst>
          </a:cu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" name="Forme libre 4"/>
          <p:cNvSpPr/>
          <p:nvPr/>
        </p:nvSpPr>
        <p:spPr>
          <a:xfrm>
            <a:off x="5220929" y="3834581"/>
            <a:ext cx="4917707" cy="3120995"/>
          </a:xfrm>
          <a:custGeom>
            <a:avLst/>
            <a:gdLst>
              <a:gd name="connsiteX0" fmla="*/ 108155 w 8052619"/>
              <a:gd name="connsiteY0" fmla="*/ 2320413 h 3421626"/>
              <a:gd name="connsiteX1" fmla="*/ 88490 w 8052619"/>
              <a:gd name="connsiteY1" fmla="*/ 3185652 h 3421626"/>
              <a:gd name="connsiteX2" fmla="*/ 2399071 w 8052619"/>
              <a:gd name="connsiteY2" fmla="*/ 3421626 h 3421626"/>
              <a:gd name="connsiteX3" fmla="*/ 3529780 w 8052619"/>
              <a:gd name="connsiteY3" fmla="*/ 3303639 h 3421626"/>
              <a:gd name="connsiteX4" fmla="*/ 3932903 w 8052619"/>
              <a:gd name="connsiteY4" fmla="*/ 3382297 h 3421626"/>
              <a:gd name="connsiteX5" fmla="*/ 6223819 w 8052619"/>
              <a:gd name="connsiteY5" fmla="*/ 3352800 h 3421626"/>
              <a:gd name="connsiteX6" fmla="*/ 8052619 w 8052619"/>
              <a:gd name="connsiteY6" fmla="*/ 3087329 h 3421626"/>
              <a:gd name="connsiteX7" fmla="*/ 7885471 w 8052619"/>
              <a:gd name="connsiteY7" fmla="*/ 2959510 h 3421626"/>
              <a:gd name="connsiteX8" fmla="*/ 7846142 w 8052619"/>
              <a:gd name="connsiteY8" fmla="*/ 2743200 h 3421626"/>
              <a:gd name="connsiteX9" fmla="*/ 6253316 w 8052619"/>
              <a:gd name="connsiteY9" fmla="*/ 1907458 h 3421626"/>
              <a:gd name="connsiteX10" fmla="*/ 6204155 w 8052619"/>
              <a:gd name="connsiteY10" fmla="*/ 1425678 h 3421626"/>
              <a:gd name="connsiteX11" fmla="*/ 6272980 w 8052619"/>
              <a:gd name="connsiteY11" fmla="*/ 1327355 h 3421626"/>
              <a:gd name="connsiteX12" fmla="*/ 5496232 w 8052619"/>
              <a:gd name="connsiteY12" fmla="*/ 1130710 h 3421626"/>
              <a:gd name="connsiteX13" fmla="*/ 5427406 w 8052619"/>
              <a:gd name="connsiteY13" fmla="*/ 894736 h 3421626"/>
              <a:gd name="connsiteX14" fmla="*/ 5496232 w 8052619"/>
              <a:gd name="connsiteY14" fmla="*/ 816078 h 3421626"/>
              <a:gd name="connsiteX15" fmla="*/ 4916129 w 8052619"/>
              <a:gd name="connsiteY15" fmla="*/ 619433 h 3421626"/>
              <a:gd name="connsiteX16" fmla="*/ 4906297 w 8052619"/>
              <a:gd name="connsiteY16" fmla="*/ 491613 h 3421626"/>
              <a:gd name="connsiteX17" fmla="*/ 3942735 w 8052619"/>
              <a:gd name="connsiteY17" fmla="*/ 137652 h 3421626"/>
              <a:gd name="connsiteX18" fmla="*/ 2910348 w 8052619"/>
              <a:gd name="connsiteY18" fmla="*/ 0 h 3421626"/>
              <a:gd name="connsiteX19" fmla="*/ 1602658 w 8052619"/>
              <a:gd name="connsiteY19" fmla="*/ 914400 h 3421626"/>
              <a:gd name="connsiteX20" fmla="*/ 1671484 w 8052619"/>
              <a:gd name="connsiteY20" fmla="*/ 963562 h 3421626"/>
              <a:gd name="connsiteX21" fmla="*/ 1681316 w 8052619"/>
              <a:gd name="connsiteY21" fmla="*/ 1651820 h 3421626"/>
              <a:gd name="connsiteX22" fmla="*/ 953729 w 8052619"/>
              <a:gd name="connsiteY22" fmla="*/ 1622323 h 3421626"/>
              <a:gd name="connsiteX23" fmla="*/ 0 w 8052619"/>
              <a:gd name="connsiteY23" fmla="*/ 2300749 h 3421626"/>
              <a:gd name="connsiteX24" fmla="*/ 108155 w 8052619"/>
              <a:gd name="connsiteY24" fmla="*/ 2320413 h 34216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8052619" h="3421626">
                <a:moveTo>
                  <a:pt x="108155" y="2320413"/>
                </a:moveTo>
                <a:lnTo>
                  <a:pt x="88490" y="3185652"/>
                </a:lnTo>
                <a:lnTo>
                  <a:pt x="2399071" y="3421626"/>
                </a:lnTo>
                <a:lnTo>
                  <a:pt x="3529780" y="3303639"/>
                </a:lnTo>
                <a:lnTo>
                  <a:pt x="3932903" y="3382297"/>
                </a:lnTo>
                <a:lnTo>
                  <a:pt x="6223819" y="3352800"/>
                </a:lnTo>
                <a:lnTo>
                  <a:pt x="8052619" y="3087329"/>
                </a:lnTo>
                <a:lnTo>
                  <a:pt x="7885471" y="2959510"/>
                </a:lnTo>
                <a:lnTo>
                  <a:pt x="7846142" y="2743200"/>
                </a:lnTo>
                <a:lnTo>
                  <a:pt x="6253316" y="1907458"/>
                </a:lnTo>
                <a:lnTo>
                  <a:pt x="6204155" y="1425678"/>
                </a:lnTo>
                <a:lnTo>
                  <a:pt x="6272980" y="1327355"/>
                </a:lnTo>
                <a:lnTo>
                  <a:pt x="5496232" y="1130710"/>
                </a:lnTo>
                <a:lnTo>
                  <a:pt x="5427406" y="894736"/>
                </a:lnTo>
                <a:lnTo>
                  <a:pt x="5496232" y="816078"/>
                </a:lnTo>
                <a:lnTo>
                  <a:pt x="4916129" y="619433"/>
                </a:lnTo>
                <a:lnTo>
                  <a:pt x="4906297" y="491613"/>
                </a:lnTo>
                <a:lnTo>
                  <a:pt x="3942735" y="137652"/>
                </a:lnTo>
                <a:lnTo>
                  <a:pt x="2910348" y="0"/>
                </a:lnTo>
                <a:lnTo>
                  <a:pt x="1602658" y="914400"/>
                </a:lnTo>
                <a:lnTo>
                  <a:pt x="1671484" y="963562"/>
                </a:lnTo>
                <a:lnTo>
                  <a:pt x="1681316" y="1651820"/>
                </a:lnTo>
                <a:lnTo>
                  <a:pt x="953729" y="1622323"/>
                </a:lnTo>
                <a:lnTo>
                  <a:pt x="0" y="2300749"/>
                </a:lnTo>
                <a:lnTo>
                  <a:pt x="108155" y="2320413"/>
                </a:lnTo>
                <a:close/>
              </a:path>
            </a:pathLst>
          </a:cu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658144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765" y="789657"/>
            <a:ext cx="5913635" cy="4067477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539" y="372082"/>
            <a:ext cx="6711696" cy="4931664"/>
          </a:xfrm>
          <a:prstGeom prst="frame">
            <a:avLst>
              <a:gd name="adj1" fmla="val 9908"/>
            </a:avLst>
          </a:prstGeom>
          <a:scene3d>
            <a:camera prst="orthographicFront"/>
            <a:lightRig rig="threePt" dir="t"/>
          </a:scene3d>
          <a:sp3d>
            <a:bevelT w="222250" h="215900" prst="relaxedInset"/>
          </a:sp3d>
        </p:spPr>
      </p:pic>
      <p:sp>
        <p:nvSpPr>
          <p:cNvPr id="8" name="Forme libre 7"/>
          <p:cNvSpPr/>
          <p:nvPr/>
        </p:nvSpPr>
        <p:spPr>
          <a:xfrm>
            <a:off x="-21160" y="4080104"/>
            <a:ext cx="9174409" cy="2777896"/>
          </a:xfrm>
          <a:custGeom>
            <a:avLst/>
            <a:gdLst>
              <a:gd name="connsiteX0" fmla="*/ 9144612 w 9174409"/>
              <a:gd name="connsiteY0" fmla="*/ 560178 h 2515581"/>
              <a:gd name="connsiteX1" fmla="*/ 7911713 w 9174409"/>
              <a:gd name="connsiteY1" fmla="*/ 570452 h 2515581"/>
              <a:gd name="connsiteX2" fmla="*/ 7387731 w 9174409"/>
              <a:gd name="connsiteY2" fmla="*/ 601275 h 2515581"/>
              <a:gd name="connsiteX3" fmla="*/ 7028135 w 9174409"/>
              <a:gd name="connsiteY3" fmla="*/ 837580 h 2515581"/>
              <a:gd name="connsiteX4" fmla="*/ 6761007 w 9174409"/>
              <a:gd name="connsiteY4" fmla="*/ 919774 h 2515581"/>
              <a:gd name="connsiteX5" fmla="*/ 6483605 w 9174409"/>
              <a:gd name="connsiteY5" fmla="*/ 919774 h 2515581"/>
              <a:gd name="connsiteX6" fmla="*/ 6000720 w 9174409"/>
              <a:gd name="connsiteY6" fmla="*/ 930048 h 2515581"/>
              <a:gd name="connsiteX7" fmla="*/ 5661672 w 9174409"/>
              <a:gd name="connsiteY7" fmla="*/ 909500 h 2515581"/>
              <a:gd name="connsiteX8" fmla="*/ 5528108 w 9174409"/>
              <a:gd name="connsiteY8" fmla="*/ 940322 h 2515581"/>
              <a:gd name="connsiteX9" fmla="*/ 5538382 w 9174409"/>
              <a:gd name="connsiteY9" fmla="*/ 786210 h 2515581"/>
              <a:gd name="connsiteX10" fmla="*/ 5373996 w 9174409"/>
              <a:gd name="connsiteY10" fmla="*/ 775936 h 2515581"/>
              <a:gd name="connsiteX11" fmla="*/ 5271254 w 9174409"/>
              <a:gd name="connsiteY11" fmla="*/ 714291 h 2515581"/>
              <a:gd name="connsiteX12" fmla="*/ 5137690 w 9174409"/>
              <a:gd name="connsiteY12" fmla="*/ 652646 h 2515581"/>
              <a:gd name="connsiteX13" fmla="*/ 5055497 w 9174409"/>
              <a:gd name="connsiteY13" fmla="*/ 560178 h 2515581"/>
              <a:gd name="connsiteX14" fmla="*/ 4788369 w 9174409"/>
              <a:gd name="connsiteY14" fmla="*/ 611549 h 2515581"/>
              <a:gd name="connsiteX15" fmla="*/ 4747272 w 9174409"/>
              <a:gd name="connsiteY15" fmla="*/ 549904 h 2515581"/>
              <a:gd name="connsiteX16" fmla="*/ 4593160 w 9174409"/>
              <a:gd name="connsiteY16" fmla="*/ 601275 h 2515581"/>
              <a:gd name="connsiteX17" fmla="*/ 4469870 w 9174409"/>
              <a:gd name="connsiteY17" fmla="*/ 560178 h 2515581"/>
              <a:gd name="connsiteX18" fmla="*/ 4264387 w 9174409"/>
              <a:gd name="connsiteY18" fmla="*/ 580727 h 2515581"/>
              <a:gd name="connsiteX19" fmla="*/ 4213016 w 9174409"/>
              <a:gd name="connsiteY19" fmla="*/ 652646 h 2515581"/>
              <a:gd name="connsiteX20" fmla="*/ 4089726 w 9174409"/>
              <a:gd name="connsiteY20" fmla="*/ 652646 h 2515581"/>
              <a:gd name="connsiteX21" fmla="*/ 3966436 w 9174409"/>
              <a:gd name="connsiteY21" fmla="*/ 724565 h 2515581"/>
              <a:gd name="connsiteX22" fmla="*/ 3802050 w 9174409"/>
              <a:gd name="connsiteY22" fmla="*/ 775936 h 2515581"/>
              <a:gd name="connsiteX23" fmla="*/ 3689034 w 9174409"/>
              <a:gd name="connsiteY23" fmla="*/ 796484 h 2515581"/>
              <a:gd name="connsiteX24" fmla="*/ 3576018 w 9174409"/>
              <a:gd name="connsiteY24" fmla="*/ 806758 h 2515581"/>
              <a:gd name="connsiteX25" fmla="*/ 3504099 w 9174409"/>
              <a:gd name="connsiteY25" fmla="*/ 673194 h 2515581"/>
              <a:gd name="connsiteX26" fmla="*/ 3432180 w 9174409"/>
              <a:gd name="connsiteY26" fmla="*/ 662920 h 2515581"/>
              <a:gd name="connsiteX27" fmla="*/ 3236971 w 9174409"/>
              <a:gd name="connsiteY27" fmla="*/ 734839 h 2515581"/>
              <a:gd name="connsiteX28" fmla="*/ 3082859 w 9174409"/>
              <a:gd name="connsiteY28" fmla="*/ 714291 h 2515581"/>
              <a:gd name="connsiteX29" fmla="*/ 2928747 w 9174409"/>
              <a:gd name="connsiteY29" fmla="*/ 621823 h 2515581"/>
              <a:gd name="connsiteX30" fmla="*/ 2784908 w 9174409"/>
              <a:gd name="connsiteY30" fmla="*/ 662920 h 2515581"/>
              <a:gd name="connsiteX31" fmla="*/ 2712989 w 9174409"/>
              <a:gd name="connsiteY31" fmla="*/ 570452 h 2515581"/>
              <a:gd name="connsiteX32" fmla="*/ 2651344 w 9174409"/>
              <a:gd name="connsiteY32" fmla="*/ 508807 h 2515581"/>
              <a:gd name="connsiteX33" fmla="*/ 2548603 w 9174409"/>
              <a:gd name="connsiteY33" fmla="*/ 467711 h 2515581"/>
              <a:gd name="connsiteX34" fmla="*/ 2363668 w 9174409"/>
              <a:gd name="connsiteY34" fmla="*/ 591001 h 2515581"/>
              <a:gd name="connsiteX35" fmla="*/ 2219830 w 9174409"/>
              <a:gd name="connsiteY35" fmla="*/ 611549 h 2515581"/>
              <a:gd name="connsiteX36" fmla="*/ 2127362 w 9174409"/>
              <a:gd name="connsiteY36" fmla="*/ 529356 h 2515581"/>
              <a:gd name="connsiteX37" fmla="*/ 2106814 w 9174409"/>
              <a:gd name="connsiteY37" fmla="*/ 724565 h 2515581"/>
              <a:gd name="connsiteX38" fmla="*/ 1952702 w 9174409"/>
              <a:gd name="connsiteY38" fmla="*/ 683468 h 2515581"/>
              <a:gd name="connsiteX39" fmla="*/ 1870508 w 9174409"/>
              <a:gd name="connsiteY39" fmla="*/ 611549 h 2515581"/>
              <a:gd name="connsiteX40" fmla="*/ 1808863 w 9174409"/>
              <a:gd name="connsiteY40" fmla="*/ 632097 h 2515581"/>
              <a:gd name="connsiteX41" fmla="*/ 1767767 w 9174409"/>
              <a:gd name="connsiteY41" fmla="*/ 591001 h 2515581"/>
              <a:gd name="connsiteX42" fmla="*/ 1736944 w 9174409"/>
              <a:gd name="connsiteY42" fmla="*/ 529356 h 2515581"/>
              <a:gd name="connsiteX43" fmla="*/ 1736944 w 9174409"/>
              <a:gd name="connsiteY43" fmla="*/ 488259 h 2515581"/>
              <a:gd name="connsiteX44" fmla="*/ 1675299 w 9174409"/>
              <a:gd name="connsiteY44" fmla="*/ 457437 h 2515581"/>
              <a:gd name="connsiteX45" fmla="*/ 1593106 w 9174409"/>
              <a:gd name="connsiteY45" fmla="*/ 426614 h 2515581"/>
              <a:gd name="connsiteX46" fmla="*/ 1469816 w 9174409"/>
              <a:gd name="connsiteY46" fmla="*/ 519082 h 2515581"/>
              <a:gd name="connsiteX47" fmla="*/ 1346526 w 9174409"/>
              <a:gd name="connsiteY47" fmla="*/ 447162 h 2515581"/>
              <a:gd name="connsiteX48" fmla="*/ 1233511 w 9174409"/>
              <a:gd name="connsiteY48" fmla="*/ 395792 h 2515581"/>
              <a:gd name="connsiteX49" fmla="*/ 1161591 w 9174409"/>
              <a:gd name="connsiteY49" fmla="*/ 406066 h 2515581"/>
              <a:gd name="connsiteX50" fmla="*/ 1069124 w 9174409"/>
              <a:gd name="connsiteY50" fmla="*/ 334147 h 2515581"/>
              <a:gd name="connsiteX51" fmla="*/ 1058850 w 9174409"/>
              <a:gd name="connsiteY51" fmla="*/ 282776 h 2515581"/>
              <a:gd name="connsiteX52" fmla="*/ 915012 w 9174409"/>
              <a:gd name="connsiteY52" fmla="*/ 210857 h 2515581"/>
              <a:gd name="connsiteX53" fmla="*/ 730077 w 9174409"/>
              <a:gd name="connsiteY53" fmla="*/ 180034 h 2515581"/>
              <a:gd name="connsiteX54" fmla="*/ 647884 w 9174409"/>
              <a:gd name="connsiteY54" fmla="*/ 118389 h 2515581"/>
              <a:gd name="connsiteX55" fmla="*/ 524594 w 9174409"/>
              <a:gd name="connsiteY55" fmla="*/ 128664 h 2515581"/>
              <a:gd name="connsiteX56" fmla="*/ 421852 w 9174409"/>
              <a:gd name="connsiteY56" fmla="*/ 138938 h 2515581"/>
              <a:gd name="connsiteX57" fmla="*/ 319111 w 9174409"/>
              <a:gd name="connsiteY57" fmla="*/ 108115 h 2515581"/>
              <a:gd name="connsiteX58" fmla="*/ 288288 w 9174409"/>
              <a:gd name="connsiteY58" fmla="*/ 108115 h 2515581"/>
              <a:gd name="connsiteX59" fmla="*/ 236917 w 9174409"/>
              <a:gd name="connsiteY59" fmla="*/ 87567 h 2515581"/>
              <a:gd name="connsiteX60" fmla="*/ 175272 w 9174409"/>
              <a:gd name="connsiteY60" fmla="*/ 56744 h 2515581"/>
              <a:gd name="connsiteX61" fmla="*/ 93079 w 9174409"/>
              <a:gd name="connsiteY61" fmla="*/ 36196 h 2515581"/>
              <a:gd name="connsiteX62" fmla="*/ 31434 w 9174409"/>
              <a:gd name="connsiteY62" fmla="*/ 15648 h 2515581"/>
              <a:gd name="connsiteX63" fmla="*/ 21160 w 9174409"/>
              <a:gd name="connsiteY63" fmla="*/ 67019 h 2515581"/>
              <a:gd name="connsiteX64" fmla="*/ 10886 w 9174409"/>
              <a:gd name="connsiteY64" fmla="*/ 704016 h 2515581"/>
              <a:gd name="connsiteX65" fmla="*/ 10886 w 9174409"/>
              <a:gd name="connsiteY65" fmla="*/ 1803351 h 2515581"/>
              <a:gd name="connsiteX66" fmla="*/ 10886 w 9174409"/>
              <a:gd name="connsiteY66" fmla="*/ 2399252 h 2515581"/>
              <a:gd name="connsiteX67" fmla="*/ 612 w 9174409"/>
              <a:gd name="connsiteY67" fmla="*/ 2501994 h 2515581"/>
              <a:gd name="connsiteX68" fmla="*/ 31434 w 9174409"/>
              <a:gd name="connsiteY68" fmla="*/ 2512268 h 2515581"/>
              <a:gd name="connsiteX69" fmla="*/ 1161591 w 9174409"/>
              <a:gd name="connsiteY69" fmla="*/ 2501994 h 2515581"/>
              <a:gd name="connsiteX70" fmla="*/ 3308890 w 9174409"/>
              <a:gd name="connsiteY70" fmla="*/ 2512268 h 2515581"/>
              <a:gd name="connsiteX71" fmla="*/ 5332899 w 9174409"/>
              <a:gd name="connsiteY71" fmla="*/ 2501994 h 2515581"/>
              <a:gd name="connsiteX72" fmla="*/ 6853475 w 9174409"/>
              <a:gd name="connsiteY72" fmla="*/ 2512268 h 2515581"/>
              <a:gd name="connsiteX73" fmla="*/ 8178841 w 9174409"/>
              <a:gd name="connsiteY73" fmla="*/ 2512268 h 2515581"/>
              <a:gd name="connsiteX74" fmla="*/ 9000773 w 9174409"/>
              <a:gd name="connsiteY74" fmla="*/ 2512268 h 2515581"/>
              <a:gd name="connsiteX75" fmla="*/ 9165160 w 9174409"/>
              <a:gd name="connsiteY75" fmla="*/ 2512268 h 2515581"/>
              <a:gd name="connsiteX76" fmla="*/ 9154886 w 9174409"/>
              <a:gd name="connsiteY76" fmla="*/ 2501994 h 2515581"/>
              <a:gd name="connsiteX77" fmla="*/ 9165160 w 9174409"/>
              <a:gd name="connsiteY77" fmla="*/ 2368430 h 2515581"/>
              <a:gd name="connsiteX78" fmla="*/ 9165160 w 9174409"/>
              <a:gd name="connsiteY78" fmla="*/ 1906093 h 2515581"/>
              <a:gd name="connsiteX79" fmla="*/ 9144612 w 9174409"/>
              <a:gd name="connsiteY79" fmla="*/ 560178 h 25155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9174409" h="2515581">
                <a:moveTo>
                  <a:pt x="9144612" y="560178"/>
                </a:moveTo>
                <a:lnTo>
                  <a:pt x="7911713" y="570452"/>
                </a:lnTo>
                <a:cubicBezTo>
                  <a:pt x="7618900" y="577301"/>
                  <a:pt x="7534994" y="556754"/>
                  <a:pt x="7387731" y="601275"/>
                </a:cubicBezTo>
                <a:cubicBezTo>
                  <a:pt x="7240468" y="645796"/>
                  <a:pt x="7132589" y="784497"/>
                  <a:pt x="7028135" y="837580"/>
                </a:cubicBezTo>
                <a:cubicBezTo>
                  <a:pt x="6923681" y="890663"/>
                  <a:pt x="6851762" y="906075"/>
                  <a:pt x="6761007" y="919774"/>
                </a:cubicBezTo>
                <a:cubicBezTo>
                  <a:pt x="6670252" y="933473"/>
                  <a:pt x="6483605" y="919774"/>
                  <a:pt x="6483605" y="919774"/>
                </a:cubicBezTo>
                <a:cubicBezTo>
                  <a:pt x="6356891" y="921486"/>
                  <a:pt x="6137709" y="931760"/>
                  <a:pt x="6000720" y="930048"/>
                </a:cubicBezTo>
                <a:cubicBezTo>
                  <a:pt x="5863731" y="928336"/>
                  <a:pt x="5740441" y="907788"/>
                  <a:pt x="5661672" y="909500"/>
                </a:cubicBezTo>
                <a:cubicBezTo>
                  <a:pt x="5582903" y="911212"/>
                  <a:pt x="5548656" y="960870"/>
                  <a:pt x="5528108" y="940322"/>
                </a:cubicBezTo>
                <a:cubicBezTo>
                  <a:pt x="5507560" y="919774"/>
                  <a:pt x="5564067" y="813608"/>
                  <a:pt x="5538382" y="786210"/>
                </a:cubicBezTo>
                <a:cubicBezTo>
                  <a:pt x="5512697" y="758812"/>
                  <a:pt x="5418517" y="787923"/>
                  <a:pt x="5373996" y="775936"/>
                </a:cubicBezTo>
                <a:cubicBezTo>
                  <a:pt x="5329475" y="763949"/>
                  <a:pt x="5310638" y="734839"/>
                  <a:pt x="5271254" y="714291"/>
                </a:cubicBezTo>
                <a:cubicBezTo>
                  <a:pt x="5231870" y="693743"/>
                  <a:pt x="5173649" y="678331"/>
                  <a:pt x="5137690" y="652646"/>
                </a:cubicBezTo>
                <a:cubicBezTo>
                  <a:pt x="5101731" y="626961"/>
                  <a:pt x="5113717" y="567028"/>
                  <a:pt x="5055497" y="560178"/>
                </a:cubicBezTo>
                <a:cubicBezTo>
                  <a:pt x="4997277" y="553328"/>
                  <a:pt x="4839740" y="613261"/>
                  <a:pt x="4788369" y="611549"/>
                </a:cubicBezTo>
                <a:cubicBezTo>
                  <a:pt x="4736998" y="609837"/>
                  <a:pt x="4779807" y="551616"/>
                  <a:pt x="4747272" y="549904"/>
                </a:cubicBezTo>
                <a:cubicBezTo>
                  <a:pt x="4714737" y="548192"/>
                  <a:pt x="4639394" y="599563"/>
                  <a:pt x="4593160" y="601275"/>
                </a:cubicBezTo>
                <a:cubicBezTo>
                  <a:pt x="4546926" y="602987"/>
                  <a:pt x="4524665" y="563603"/>
                  <a:pt x="4469870" y="560178"/>
                </a:cubicBezTo>
                <a:cubicBezTo>
                  <a:pt x="4415074" y="556753"/>
                  <a:pt x="4307196" y="565316"/>
                  <a:pt x="4264387" y="580727"/>
                </a:cubicBezTo>
                <a:cubicBezTo>
                  <a:pt x="4221578" y="596138"/>
                  <a:pt x="4242126" y="640660"/>
                  <a:pt x="4213016" y="652646"/>
                </a:cubicBezTo>
                <a:cubicBezTo>
                  <a:pt x="4183906" y="664632"/>
                  <a:pt x="4130823" y="640660"/>
                  <a:pt x="4089726" y="652646"/>
                </a:cubicBezTo>
                <a:cubicBezTo>
                  <a:pt x="4048629" y="664633"/>
                  <a:pt x="4014382" y="704017"/>
                  <a:pt x="3966436" y="724565"/>
                </a:cubicBezTo>
                <a:cubicBezTo>
                  <a:pt x="3918490" y="745113"/>
                  <a:pt x="3848284" y="763950"/>
                  <a:pt x="3802050" y="775936"/>
                </a:cubicBezTo>
                <a:cubicBezTo>
                  <a:pt x="3755816" y="787922"/>
                  <a:pt x="3726706" y="791347"/>
                  <a:pt x="3689034" y="796484"/>
                </a:cubicBezTo>
                <a:cubicBezTo>
                  <a:pt x="3651362" y="801621"/>
                  <a:pt x="3606841" y="827306"/>
                  <a:pt x="3576018" y="806758"/>
                </a:cubicBezTo>
                <a:cubicBezTo>
                  <a:pt x="3545195" y="786210"/>
                  <a:pt x="3528072" y="697167"/>
                  <a:pt x="3504099" y="673194"/>
                </a:cubicBezTo>
                <a:cubicBezTo>
                  <a:pt x="3480126" y="649221"/>
                  <a:pt x="3476701" y="652646"/>
                  <a:pt x="3432180" y="662920"/>
                </a:cubicBezTo>
                <a:cubicBezTo>
                  <a:pt x="3387659" y="673194"/>
                  <a:pt x="3295191" y="726277"/>
                  <a:pt x="3236971" y="734839"/>
                </a:cubicBezTo>
                <a:cubicBezTo>
                  <a:pt x="3178751" y="743401"/>
                  <a:pt x="3134230" y="733127"/>
                  <a:pt x="3082859" y="714291"/>
                </a:cubicBezTo>
                <a:cubicBezTo>
                  <a:pt x="3031488" y="695455"/>
                  <a:pt x="2978405" y="630385"/>
                  <a:pt x="2928747" y="621823"/>
                </a:cubicBezTo>
                <a:cubicBezTo>
                  <a:pt x="2879089" y="613261"/>
                  <a:pt x="2820868" y="671482"/>
                  <a:pt x="2784908" y="662920"/>
                </a:cubicBezTo>
                <a:cubicBezTo>
                  <a:pt x="2748948" y="654358"/>
                  <a:pt x="2735250" y="596138"/>
                  <a:pt x="2712989" y="570452"/>
                </a:cubicBezTo>
                <a:cubicBezTo>
                  <a:pt x="2690728" y="544766"/>
                  <a:pt x="2678742" y="525931"/>
                  <a:pt x="2651344" y="508807"/>
                </a:cubicBezTo>
                <a:cubicBezTo>
                  <a:pt x="2623946" y="491683"/>
                  <a:pt x="2596549" y="454012"/>
                  <a:pt x="2548603" y="467711"/>
                </a:cubicBezTo>
                <a:cubicBezTo>
                  <a:pt x="2500657" y="481410"/>
                  <a:pt x="2418464" y="567028"/>
                  <a:pt x="2363668" y="591001"/>
                </a:cubicBezTo>
                <a:cubicBezTo>
                  <a:pt x="2308872" y="614974"/>
                  <a:pt x="2259214" y="621823"/>
                  <a:pt x="2219830" y="611549"/>
                </a:cubicBezTo>
                <a:cubicBezTo>
                  <a:pt x="2180446" y="601275"/>
                  <a:pt x="2146198" y="510520"/>
                  <a:pt x="2127362" y="529356"/>
                </a:cubicBezTo>
                <a:cubicBezTo>
                  <a:pt x="2108526" y="548192"/>
                  <a:pt x="2135924" y="698880"/>
                  <a:pt x="2106814" y="724565"/>
                </a:cubicBezTo>
                <a:cubicBezTo>
                  <a:pt x="2077704" y="750250"/>
                  <a:pt x="1992086" y="702304"/>
                  <a:pt x="1952702" y="683468"/>
                </a:cubicBezTo>
                <a:cubicBezTo>
                  <a:pt x="1913318" y="664632"/>
                  <a:pt x="1894481" y="620111"/>
                  <a:pt x="1870508" y="611549"/>
                </a:cubicBezTo>
                <a:cubicBezTo>
                  <a:pt x="1846535" y="602987"/>
                  <a:pt x="1825986" y="635522"/>
                  <a:pt x="1808863" y="632097"/>
                </a:cubicBezTo>
                <a:cubicBezTo>
                  <a:pt x="1791740" y="628672"/>
                  <a:pt x="1779753" y="608124"/>
                  <a:pt x="1767767" y="591001"/>
                </a:cubicBezTo>
                <a:cubicBezTo>
                  <a:pt x="1755781" y="573878"/>
                  <a:pt x="1742081" y="546480"/>
                  <a:pt x="1736944" y="529356"/>
                </a:cubicBezTo>
                <a:cubicBezTo>
                  <a:pt x="1731807" y="512232"/>
                  <a:pt x="1747218" y="500245"/>
                  <a:pt x="1736944" y="488259"/>
                </a:cubicBezTo>
                <a:cubicBezTo>
                  <a:pt x="1726670" y="476272"/>
                  <a:pt x="1699272" y="467711"/>
                  <a:pt x="1675299" y="457437"/>
                </a:cubicBezTo>
                <a:cubicBezTo>
                  <a:pt x="1651326" y="447163"/>
                  <a:pt x="1627353" y="416340"/>
                  <a:pt x="1593106" y="426614"/>
                </a:cubicBezTo>
                <a:cubicBezTo>
                  <a:pt x="1558859" y="436888"/>
                  <a:pt x="1510913" y="515657"/>
                  <a:pt x="1469816" y="519082"/>
                </a:cubicBezTo>
                <a:cubicBezTo>
                  <a:pt x="1428719" y="522507"/>
                  <a:pt x="1385910" y="467710"/>
                  <a:pt x="1346526" y="447162"/>
                </a:cubicBezTo>
                <a:cubicBezTo>
                  <a:pt x="1307142" y="426614"/>
                  <a:pt x="1264333" y="402641"/>
                  <a:pt x="1233511" y="395792"/>
                </a:cubicBezTo>
                <a:cubicBezTo>
                  <a:pt x="1202688" y="388943"/>
                  <a:pt x="1188989" y="416340"/>
                  <a:pt x="1161591" y="406066"/>
                </a:cubicBezTo>
                <a:cubicBezTo>
                  <a:pt x="1134193" y="395792"/>
                  <a:pt x="1086247" y="354695"/>
                  <a:pt x="1069124" y="334147"/>
                </a:cubicBezTo>
                <a:cubicBezTo>
                  <a:pt x="1052001" y="313599"/>
                  <a:pt x="1084535" y="303324"/>
                  <a:pt x="1058850" y="282776"/>
                </a:cubicBezTo>
                <a:cubicBezTo>
                  <a:pt x="1033165" y="262228"/>
                  <a:pt x="969807" y="227981"/>
                  <a:pt x="915012" y="210857"/>
                </a:cubicBezTo>
                <a:cubicBezTo>
                  <a:pt x="860217" y="193733"/>
                  <a:pt x="774598" y="195445"/>
                  <a:pt x="730077" y="180034"/>
                </a:cubicBezTo>
                <a:cubicBezTo>
                  <a:pt x="685556" y="164623"/>
                  <a:pt x="682131" y="126951"/>
                  <a:pt x="647884" y="118389"/>
                </a:cubicBezTo>
                <a:cubicBezTo>
                  <a:pt x="613637" y="109827"/>
                  <a:pt x="524594" y="128664"/>
                  <a:pt x="524594" y="128664"/>
                </a:cubicBezTo>
                <a:cubicBezTo>
                  <a:pt x="486922" y="132089"/>
                  <a:pt x="456099" y="142363"/>
                  <a:pt x="421852" y="138938"/>
                </a:cubicBezTo>
                <a:cubicBezTo>
                  <a:pt x="387605" y="135513"/>
                  <a:pt x="341372" y="113252"/>
                  <a:pt x="319111" y="108115"/>
                </a:cubicBezTo>
                <a:cubicBezTo>
                  <a:pt x="296850" y="102978"/>
                  <a:pt x="301987" y="111540"/>
                  <a:pt x="288288" y="108115"/>
                </a:cubicBezTo>
                <a:cubicBezTo>
                  <a:pt x="274589" y="104690"/>
                  <a:pt x="255753" y="96129"/>
                  <a:pt x="236917" y="87567"/>
                </a:cubicBezTo>
                <a:cubicBezTo>
                  <a:pt x="218081" y="79005"/>
                  <a:pt x="199245" y="65306"/>
                  <a:pt x="175272" y="56744"/>
                </a:cubicBezTo>
                <a:cubicBezTo>
                  <a:pt x="151299" y="48182"/>
                  <a:pt x="117052" y="43045"/>
                  <a:pt x="93079" y="36196"/>
                </a:cubicBezTo>
                <a:cubicBezTo>
                  <a:pt x="69106" y="29347"/>
                  <a:pt x="43420" y="10511"/>
                  <a:pt x="31434" y="15648"/>
                </a:cubicBezTo>
                <a:cubicBezTo>
                  <a:pt x="19448" y="20785"/>
                  <a:pt x="24585" y="-47709"/>
                  <a:pt x="21160" y="67019"/>
                </a:cubicBezTo>
                <a:cubicBezTo>
                  <a:pt x="17735" y="181747"/>
                  <a:pt x="12598" y="414627"/>
                  <a:pt x="10886" y="704016"/>
                </a:cubicBezTo>
                <a:cubicBezTo>
                  <a:pt x="9174" y="993405"/>
                  <a:pt x="10886" y="1803351"/>
                  <a:pt x="10886" y="1803351"/>
                </a:cubicBezTo>
                <a:cubicBezTo>
                  <a:pt x="10886" y="2085890"/>
                  <a:pt x="12598" y="2282812"/>
                  <a:pt x="10886" y="2399252"/>
                </a:cubicBezTo>
                <a:cubicBezTo>
                  <a:pt x="9174" y="2515692"/>
                  <a:pt x="-2813" y="2483158"/>
                  <a:pt x="612" y="2501994"/>
                </a:cubicBezTo>
                <a:cubicBezTo>
                  <a:pt x="4037" y="2520830"/>
                  <a:pt x="31434" y="2512268"/>
                  <a:pt x="31434" y="2512268"/>
                </a:cubicBezTo>
                <a:lnTo>
                  <a:pt x="1161591" y="2501994"/>
                </a:lnTo>
                <a:lnTo>
                  <a:pt x="3308890" y="2512268"/>
                </a:lnTo>
                <a:lnTo>
                  <a:pt x="5332899" y="2501994"/>
                </a:lnTo>
                <a:lnTo>
                  <a:pt x="6853475" y="2512268"/>
                </a:lnTo>
                <a:lnTo>
                  <a:pt x="8178841" y="2512268"/>
                </a:lnTo>
                <a:lnTo>
                  <a:pt x="9000773" y="2512268"/>
                </a:lnTo>
                <a:cubicBezTo>
                  <a:pt x="9165159" y="2512268"/>
                  <a:pt x="9139475" y="2513980"/>
                  <a:pt x="9165160" y="2512268"/>
                </a:cubicBezTo>
                <a:cubicBezTo>
                  <a:pt x="9190845" y="2510556"/>
                  <a:pt x="9154886" y="2525967"/>
                  <a:pt x="9154886" y="2501994"/>
                </a:cubicBezTo>
                <a:cubicBezTo>
                  <a:pt x="9154886" y="2478021"/>
                  <a:pt x="9163448" y="2467747"/>
                  <a:pt x="9165160" y="2368430"/>
                </a:cubicBezTo>
                <a:cubicBezTo>
                  <a:pt x="9166872" y="2269113"/>
                  <a:pt x="9165160" y="1906093"/>
                  <a:pt x="9165160" y="1906093"/>
                </a:cubicBezTo>
                <a:lnTo>
                  <a:pt x="9144612" y="560178"/>
                </a:lnTo>
                <a:close/>
              </a:path>
            </a:pathLst>
          </a:cu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" name="Forme libre 4"/>
          <p:cNvSpPr/>
          <p:nvPr/>
        </p:nvSpPr>
        <p:spPr>
          <a:xfrm>
            <a:off x="5220929" y="3834581"/>
            <a:ext cx="4917707" cy="3120995"/>
          </a:xfrm>
          <a:custGeom>
            <a:avLst/>
            <a:gdLst>
              <a:gd name="connsiteX0" fmla="*/ 108155 w 8052619"/>
              <a:gd name="connsiteY0" fmla="*/ 2320413 h 3421626"/>
              <a:gd name="connsiteX1" fmla="*/ 88490 w 8052619"/>
              <a:gd name="connsiteY1" fmla="*/ 3185652 h 3421626"/>
              <a:gd name="connsiteX2" fmla="*/ 2399071 w 8052619"/>
              <a:gd name="connsiteY2" fmla="*/ 3421626 h 3421626"/>
              <a:gd name="connsiteX3" fmla="*/ 3529780 w 8052619"/>
              <a:gd name="connsiteY3" fmla="*/ 3303639 h 3421626"/>
              <a:gd name="connsiteX4" fmla="*/ 3932903 w 8052619"/>
              <a:gd name="connsiteY4" fmla="*/ 3382297 h 3421626"/>
              <a:gd name="connsiteX5" fmla="*/ 6223819 w 8052619"/>
              <a:gd name="connsiteY5" fmla="*/ 3352800 h 3421626"/>
              <a:gd name="connsiteX6" fmla="*/ 8052619 w 8052619"/>
              <a:gd name="connsiteY6" fmla="*/ 3087329 h 3421626"/>
              <a:gd name="connsiteX7" fmla="*/ 7885471 w 8052619"/>
              <a:gd name="connsiteY7" fmla="*/ 2959510 h 3421626"/>
              <a:gd name="connsiteX8" fmla="*/ 7846142 w 8052619"/>
              <a:gd name="connsiteY8" fmla="*/ 2743200 h 3421626"/>
              <a:gd name="connsiteX9" fmla="*/ 6253316 w 8052619"/>
              <a:gd name="connsiteY9" fmla="*/ 1907458 h 3421626"/>
              <a:gd name="connsiteX10" fmla="*/ 6204155 w 8052619"/>
              <a:gd name="connsiteY10" fmla="*/ 1425678 h 3421626"/>
              <a:gd name="connsiteX11" fmla="*/ 6272980 w 8052619"/>
              <a:gd name="connsiteY11" fmla="*/ 1327355 h 3421626"/>
              <a:gd name="connsiteX12" fmla="*/ 5496232 w 8052619"/>
              <a:gd name="connsiteY12" fmla="*/ 1130710 h 3421626"/>
              <a:gd name="connsiteX13" fmla="*/ 5427406 w 8052619"/>
              <a:gd name="connsiteY13" fmla="*/ 894736 h 3421626"/>
              <a:gd name="connsiteX14" fmla="*/ 5496232 w 8052619"/>
              <a:gd name="connsiteY14" fmla="*/ 816078 h 3421626"/>
              <a:gd name="connsiteX15" fmla="*/ 4916129 w 8052619"/>
              <a:gd name="connsiteY15" fmla="*/ 619433 h 3421626"/>
              <a:gd name="connsiteX16" fmla="*/ 4906297 w 8052619"/>
              <a:gd name="connsiteY16" fmla="*/ 491613 h 3421626"/>
              <a:gd name="connsiteX17" fmla="*/ 3942735 w 8052619"/>
              <a:gd name="connsiteY17" fmla="*/ 137652 h 3421626"/>
              <a:gd name="connsiteX18" fmla="*/ 2910348 w 8052619"/>
              <a:gd name="connsiteY18" fmla="*/ 0 h 3421626"/>
              <a:gd name="connsiteX19" fmla="*/ 1602658 w 8052619"/>
              <a:gd name="connsiteY19" fmla="*/ 914400 h 3421626"/>
              <a:gd name="connsiteX20" fmla="*/ 1671484 w 8052619"/>
              <a:gd name="connsiteY20" fmla="*/ 963562 h 3421626"/>
              <a:gd name="connsiteX21" fmla="*/ 1681316 w 8052619"/>
              <a:gd name="connsiteY21" fmla="*/ 1651820 h 3421626"/>
              <a:gd name="connsiteX22" fmla="*/ 953729 w 8052619"/>
              <a:gd name="connsiteY22" fmla="*/ 1622323 h 3421626"/>
              <a:gd name="connsiteX23" fmla="*/ 0 w 8052619"/>
              <a:gd name="connsiteY23" fmla="*/ 2300749 h 3421626"/>
              <a:gd name="connsiteX24" fmla="*/ 108155 w 8052619"/>
              <a:gd name="connsiteY24" fmla="*/ 2320413 h 34216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8052619" h="3421626">
                <a:moveTo>
                  <a:pt x="108155" y="2320413"/>
                </a:moveTo>
                <a:lnTo>
                  <a:pt x="88490" y="3185652"/>
                </a:lnTo>
                <a:lnTo>
                  <a:pt x="2399071" y="3421626"/>
                </a:lnTo>
                <a:lnTo>
                  <a:pt x="3529780" y="3303639"/>
                </a:lnTo>
                <a:lnTo>
                  <a:pt x="3932903" y="3382297"/>
                </a:lnTo>
                <a:lnTo>
                  <a:pt x="6223819" y="3352800"/>
                </a:lnTo>
                <a:lnTo>
                  <a:pt x="8052619" y="3087329"/>
                </a:lnTo>
                <a:lnTo>
                  <a:pt x="7885471" y="2959510"/>
                </a:lnTo>
                <a:lnTo>
                  <a:pt x="7846142" y="2743200"/>
                </a:lnTo>
                <a:lnTo>
                  <a:pt x="6253316" y="1907458"/>
                </a:lnTo>
                <a:lnTo>
                  <a:pt x="6204155" y="1425678"/>
                </a:lnTo>
                <a:lnTo>
                  <a:pt x="6272980" y="1327355"/>
                </a:lnTo>
                <a:lnTo>
                  <a:pt x="5496232" y="1130710"/>
                </a:lnTo>
                <a:lnTo>
                  <a:pt x="5427406" y="894736"/>
                </a:lnTo>
                <a:lnTo>
                  <a:pt x="5496232" y="816078"/>
                </a:lnTo>
                <a:lnTo>
                  <a:pt x="4916129" y="619433"/>
                </a:lnTo>
                <a:lnTo>
                  <a:pt x="4906297" y="491613"/>
                </a:lnTo>
                <a:lnTo>
                  <a:pt x="3942735" y="137652"/>
                </a:lnTo>
                <a:lnTo>
                  <a:pt x="2910348" y="0"/>
                </a:lnTo>
                <a:lnTo>
                  <a:pt x="1602658" y="914400"/>
                </a:lnTo>
                <a:lnTo>
                  <a:pt x="1671484" y="963562"/>
                </a:lnTo>
                <a:lnTo>
                  <a:pt x="1681316" y="1651820"/>
                </a:lnTo>
                <a:lnTo>
                  <a:pt x="953729" y="1622323"/>
                </a:lnTo>
                <a:lnTo>
                  <a:pt x="0" y="2300749"/>
                </a:lnTo>
                <a:lnTo>
                  <a:pt x="108155" y="2320413"/>
                </a:lnTo>
                <a:close/>
              </a:path>
            </a:pathLst>
          </a:cu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530411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Tm="9000">
        <p15:prstTrans prst="fracture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066" y="789657"/>
            <a:ext cx="5894502" cy="4063593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539" y="372082"/>
            <a:ext cx="6711696" cy="4931664"/>
          </a:xfrm>
          <a:prstGeom prst="frame">
            <a:avLst>
              <a:gd name="adj1" fmla="val 9908"/>
            </a:avLst>
          </a:prstGeom>
          <a:scene3d>
            <a:camera prst="orthographicFront"/>
            <a:lightRig rig="threePt" dir="t"/>
          </a:scene3d>
          <a:sp3d>
            <a:bevelT w="222250" h="215900" prst="relaxedInset"/>
          </a:sp3d>
        </p:spPr>
      </p:pic>
      <p:sp>
        <p:nvSpPr>
          <p:cNvPr id="8" name="Forme libre 7"/>
          <p:cNvSpPr/>
          <p:nvPr/>
        </p:nvSpPr>
        <p:spPr>
          <a:xfrm>
            <a:off x="-21160" y="4080104"/>
            <a:ext cx="9174409" cy="2777896"/>
          </a:xfrm>
          <a:custGeom>
            <a:avLst/>
            <a:gdLst>
              <a:gd name="connsiteX0" fmla="*/ 9144612 w 9174409"/>
              <a:gd name="connsiteY0" fmla="*/ 560178 h 2515581"/>
              <a:gd name="connsiteX1" fmla="*/ 7911713 w 9174409"/>
              <a:gd name="connsiteY1" fmla="*/ 570452 h 2515581"/>
              <a:gd name="connsiteX2" fmla="*/ 7387731 w 9174409"/>
              <a:gd name="connsiteY2" fmla="*/ 601275 h 2515581"/>
              <a:gd name="connsiteX3" fmla="*/ 7028135 w 9174409"/>
              <a:gd name="connsiteY3" fmla="*/ 837580 h 2515581"/>
              <a:gd name="connsiteX4" fmla="*/ 6761007 w 9174409"/>
              <a:gd name="connsiteY4" fmla="*/ 919774 h 2515581"/>
              <a:gd name="connsiteX5" fmla="*/ 6483605 w 9174409"/>
              <a:gd name="connsiteY5" fmla="*/ 919774 h 2515581"/>
              <a:gd name="connsiteX6" fmla="*/ 6000720 w 9174409"/>
              <a:gd name="connsiteY6" fmla="*/ 930048 h 2515581"/>
              <a:gd name="connsiteX7" fmla="*/ 5661672 w 9174409"/>
              <a:gd name="connsiteY7" fmla="*/ 909500 h 2515581"/>
              <a:gd name="connsiteX8" fmla="*/ 5528108 w 9174409"/>
              <a:gd name="connsiteY8" fmla="*/ 940322 h 2515581"/>
              <a:gd name="connsiteX9" fmla="*/ 5538382 w 9174409"/>
              <a:gd name="connsiteY9" fmla="*/ 786210 h 2515581"/>
              <a:gd name="connsiteX10" fmla="*/ 5373996 w 9174409"/>
              <a:gd name="connsiteY10" fmla="*/ 775936 h 2515581"/>
              <a:gd name="connsiteX11" fmla="*/ 5271254 w 9174409"/>
              <a:gd name="connsiteY11" fmla="*/ 714291 h 2515581"/>
              <a:gd name="connsiteX12" fmla="*/ 5137690 w 9174409"/>
              <a:gd name="connsiteY12" fmla="*/ 652646 h 2515581"/>
              <a:gd name="connsiteX13" fmla="*/ 5055497 w 9174409"/>
              <a:gd name="connsiteY13" fmla="*/ 560178 h 2515581"/>
              <a:gd name="connsiteX14" fmla="*/ 4788369 w 9174409"/>
              <a:gd name="connsiteY14" fmla="*/ 611549 h 2515581"/>
              <a:gd name="connsiteX15" fmla="*/ 4747272 w 9174409"/>
              <a:gd name="connsiteY15" fmla="*/ 549904 h 2515581"/>
              <a:gd name="connsiteX16" fmla="*/ 4593160 w 9174409"/>
              <a:gd name="connsiteY16" fmla="*/ 601275 h 2515581"/>
              <a:gd name="connsiteX17" fmla="*/ 4469870 w 9174409"/>
              <a:gd name="connsiteY17" fmla="*/ 560178 h 2515581"/>
              <a:gd name="connsiteX18" fmla="*/ 4264387 w 9174409"/>
              <a:gd name="connsiteY18" fmla="*/ 580727 h 2515581"/>
              <a:gd name="connsiteX19" fmla="*/ 4213016 w 9174409"/>
              <a:gd name="connsiteY19" fmla="*/ 652646 h 2515581"/>
              <a:gd name="connsiteX20" fmla="*/ 4089726 w 9174409"/>
              <a:gd name="connsiteY20" fmla="*/ 652646 h 2515581"/>
              <a:gd name="connsiteX21" fmla="*/ 3966436 w 9174409"/>
              <a:gd name="connsiteY21" fmla="*/ 724565 h 2515581"/>
              <a:gd name="connsiteX22" fmla="*/ 3802050 w 9174409"/>
              <a:gd name="connsiteY22" fmla="*/ 775936 h 2515581"/>
              <a:gd name="connsiteX23" fmla="*/ 3689034 w 9174409"/>
              <a:gd name="connsiteY23" fmla="*/ 796484 h 2515581"/>
              <a:gd name="connsiteX24" fmla="*/ 3576018 w 9174409"/>
              <a:gd name="connsiteY24" fmla="*/ 806758 h 2515581"/>
              <a:gd name="connsiteX25" fmla="*/ 3504099 w 9174409"/>
              <a:gd name="connsiteY25" fmla="*/ 673194 h 2515581"/>
              <a:gd name="connsiteX26" fmla="*/ 3432180 w 9174409"/>
              <a:gd name="connsiteY26" fmla="*/ 662920 h 2515581"/>
              <a:gd name="connsiteX27" fmla="*/ 3236971 w 9174409"/>
              <a:gd name="connsiteY27" fmla="*/ 734839 h 2515581"/>
              <a:gd name="connsiteX28" fmla="*/ 3082859 w 9174409"/>
              <a:gd name="connsiteY28" fmla="*/ 714291 h 2515581"/>
              <a:gd name="connsiteX29" fmla="*/ 2928747 w 9174409"/>
              <a:gd name="connsiteY29" fmla="*/ 621823 h 2515581"/>
              <a:gd name="connsiteX30" fmla="*/ 2784908 w 9174409"/>
              <a:gd name="connsiteY30" fmla="*/ 662920 h 2515581"/>
              <a:gd name="connsiteX31" fmla="*/ 2712989 w 9174409"/>
              <a:gd name="connsiteY31" fmla="*/ 570452 h 2515581"/>
              <a:gd name="connsiteX32" fmla="*/ 2651344 w 9174409"/>
              <a:gd name="connsiteY32" fmla="*/ 508807 h 2515581"/>
              <a:gd name="connsiteX33" fmla="*/ 2548603 w 9174409"/>
              <a:gd name="connsiteY33" fmla="*/ 467711 h 2515581"/>
              <a:gd name="connsiteX34" fmla="*/ 2363668 w 9174409"/>
              <a:gd name="connsiteY34" fmla="*/ 591001 h 2515581"/>
              <a:gd name="connsiteX35" fmla="*/ 2219830 w 9174409"/>
              <a:gd name="connsiteY35" fmla="*/ 611549 h 2515581"/>
              <a:gd name="connsiteX36" fmla="*/ 2127362 w 9174409"/>
              <a:gd name="connsiteY36" fmla="*/ 529356 h 2515581"/>
              <a:gd name="connsiteX37" fmla="*/ 2106814 w 9174409"/>
              <a:gd name="connsiteY37" fmla="*/ 724565 h 2515581"/>
              <a:gd name="connsiteX38" fmla="*/ 1952702 w 9174409"/>
              <a:gd name="connsiteY38" fmla="*/ 683468 h 2515581"/>
              <a:gd name="connsiteX39" fmla="*/ 1870508 w 9174409"/>
              <a:gd name="connsiteY39" fmla="*/ 611549 h 2515581"/>
              <a:gd name="connsiteX40" fmla="*/ 1808863 w 9174409"/>
              <a:gd name="connsiteY40" fmla="*/ 632097 h 2515581"/>
              <a:gd name="connsiteX41" fmla="*/ 1767767 w 9174409"/>
              <a:gd name="connsiteY41" fmla="*/ 591001 h 2515581"/>
              <a:gd name="connsiteX42" fmla="*/ 1736944 w 9174409"/>
              <a:gd name="connsiteY42" fmla="*/ 529356 h 2515581"/>
              <a:gd name="connsiteX43" fmla="*/ 1736944 w 9174409"/>
              <a:gd name="connsiteY43" fmla="*/ 488259 h 2515581"/>
              <a:gd name="connsiteX44" fmla="*/ 1675299 w 9174409"/>
              <a:gd name="connsiteY44" fmla="*/ 457437 h 2515581"/>
              <a:gd name="connsiteX45" fmla="*/ 1593106 w 9174409"/>
              <a:gd name="connsiteY45" fmla="*/ 426614 h 2515581"/>
              <a:gd name="connsiteX46" fmla="*/ 1469816 w 9174409"/>
              <a:gd name="connsiteY46" fmla="*/ 519082 h 2515581"/>
              <a:gd name="connsiteX47" fmla="*/ 1346526 w 9174409"/>
              <a:gd name="connsiteY47" fmla="*/ 447162 h 2515581"/>
              <a:gd name="connsiteX48" fmla="*/ 1233511 w 9174409"/>
              <a:gd name="connsiteY48" fmla="*/ 395792 h 2515581"/>
              <a:gd name="connsiteX49" fmla="*/ 1161591 w 9174409"/>
              <a:gd name="connsiteY49" fmla="*/ 406066 h 2515581"/>
              <a:gd name="connsiteX50" fmla="*/ 1069124 w 9174409"/>
              <a:gd name="connsiteY50" fmla="*/ 334147 h 2515581"/>
              <a:gd name="connsiteX51" fmla="*/ 1058850 w 9174409"/>
              <a:gd name="connsiteY51" fmla="*/ 282776 h 2515581"/>
              <a:gd name="connsiteX52" fmla="*/ 915012 w 9174409"/>
              <a:gd name="connsiteY52" fmla="*/ 210857 h 2515581"/>
              <a:gd name="connsiteX53" fmla="*/ 730077 w 9174409"/>
              <a:gd name="connsiteY53" fmla="*/ 180034 h 2515581"/>
              <a:gd name="connsiteX54" fmla="*/ 647884 w 9174409"/>
              <a:gd name="connsiteY54" fmla="*/ 118389 h 2515581"/>
              <a:gd name="connsiteX55" fmla="*/ 524594 w 9174409"/>
              <a:gd name="connsiteY55" fmla="*/ 128664 h 2515581"/>
              <a:gd name="connsiteX56" fmla="*/ 421852 w 9174409"/>
              <a:gd name="connsiteY56" fmla="*/ 138938 h 2515581"/>
              <a:gd name="connsiteX57" fmla="*/ 319111 w 9174409"/>
              <a:gd name="connsiteY57" fmla="*/ 108115 h 2515581"/>
              <a:gd name="connsiteX58" fmla="*/ 288288 w 9174409"/>
              <a:gd name="connsiteY58" fmla="*/ 108115 h 2515581"/>
              <a:gd name="connsiteX59" fmla="*/ 236917 w 9174409"/>
              <a:gd name="connsiteY59" fmla="*/ 87567 h 2515581"/>
              <a:gd name="connsiteX60" fmla="*/ 175272 w 9174409"/>
              <a:gd name="connsiteY60" fmla="*/ 56744 h 2515581"/>
              <a:gd name="connsiteX61" fmla="*/ 93079 w 9174409"/>
              <a:gd name="connsiteY61" fmla="*/ 36196 h 2515581"/>
              <a:gd name="connsiteX62" fmla="*/ 31434 w 9174409"/>
              <a:gd name="connsiteY62" fmla="*/ 15648 h 2515581"/>
              <a:gd name="connsiteX63" fmla="*/ 21160 w 9174409"/>
              <a:gd name="connsiteY63" fmla="*/ 67019 h 2515581"/>
              <a:gd name="connsiteX64" fmla="*/ 10886 w 9174409"/>
              <a:gd name="connsiteY64" fmla="*/ 704016 h 2515581"/>
              <a:gd name="connsiteX65" fmla="*/ 10886 w 9174409"/>
              <a:gd name="connsiteY65" fmla="*/ 1803351 h 2515581"/>
              <a:gd name="connsiteX66" fmla="*/ 10886 w 9174409"/>
              <a:gd name="connsiteY66" fmla="*/ 2399252 h 2515581"/>
              <a:gd name="connsiteX67" fmla="*/ 612 w 9174409"/>
              <a:gd name="connsiteY67" fmla="*/ 2501994 h 2515581"/>
              <a:gd name="connsiteX68" fmla="*/ 31434 w 9174409"/>
              <a:gd name="connsiteY68" fmla="*/ 2512268 h 2515581"/>
              <a:gd name="connsiteX69" fmla="*/ 1161591 w 9174409"/>
              <a:gd name="connsiteY69" fmla="*/ 2501994 h 2515581"/>
              <a:gd name="connsiteX70" fmla="*/ 3308890 w 9174409"/>
              <a:gd name="connsiteY70" fmla="*/ 2512268 h 2515581"/>
              <a:gd name="connsiteX71" fmla="*/ 5332899 w 9174409"/>
              <a:gd name="connsiteY71" fmla="*/ 2501994 h 2515581"/>
              <a:gd name="connsiteX72" fmla="*/ 6853475 w 9174409"/>
              <a:gd name="connsiteY72" fmla="*/ 2512268 h 2515581"/>
              <a:gd name="connsiteX73" fmla="*/ 8178841 w 9174409"/>
              <a:gd name="connsiteY73" fmla="*/ 2512268 h 2515581"/>
              <a:gd name="connsiteX74" fmla="*/ 9000773 w 9174409"/>
              <a:gd name="connsiteY74" fmla="*/ 2512268 h 2515581"/>
              <a:gd name="connsiteX75" fmla="*/ 9165160 w 9174409"/>
              <a:gd name="connsiteY75" fmla="*/ 2512268 h 2515581"/>
              <a:gd name="connsiteX76" fmla="*/ 9154886 w 9174409"/>
              <a:gd name="connsiteY76" fmla="*/ 2501994 h 2515581"/>
              <a:gd name="connsiteX77" fmla="*/ 9165160 w 9174409"/>
              <a:gd name="connsiteY77" fmla="*/ 2368430 h 2515581"/>
              <a:gd name="connsiteX78" fmla="*/ 9165160 w 9174409"/>
              <a:gd name="connsiteY78" fmla="*/ 1906093 h 2515581"/>
              <a:gd name="connsiteX79" fmla="*/ 9144612 w 9174409"/>
              <a:gd name="connsiteY79" fmla="*/ 560178 h 25155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9174409" h="2515581">
                <a:moveTo>
                  <a:pt x="9144612" y="560178"/>
                </a:moveTo>
                <a:lnTo>
                  <a:pt x="7911713" y="570452"/>
                </a:lnTo>
                <a:cubicBezTo>
                  <a:pt x="7618900" y="577301"/>
                  <a:pt x="7534994" y="556754"/>
                  <a:pt x="7387731" y="601275"/>
                </a:cubicBezTo>
                <a:cubicBezTo>
                  <a:pt x="7240468" y="645796"/>
                  <a:pt x="7132589" y="784497"/>
                  <a:pt x="7028135" y="837580"/>
                </a:cubicBezTo>
                <a:cubicBezTo>
                  <a:pt x="6923681" y="890663"/>
                  <a:pt x="6851762" y="906075"/>
                  <a:pt x="6761007" y="919774"/>
                </a:cubicBezTo>
                <a:cubicBezTo>
                  <a:pt x="6670252" y="933473"/>
                  <a:pt x="6483605" y="919774"/>
                  <a:pt x="6483605" y="919774"/>
                </a:cubicBezTo>
                <a:cubicBezTo>
                  <a:pt x="6356891" y="921486"/>
                  <a:pt x="6137709" y="931760"/>
                  <a:pt x="6000720" y="930048"/>
                </a:cubicBezTo>
                <a:cubicBezTo>
                  <a:pt x="5863731" y="928336"/>
                  <a:pt x="5740441" y="907788"/>
                  <a:pt x="5661672" y="909500"/>
                </a:cubicBezTo>
                <a:cubicBezTo>
                  <a:pt x="5582903" y="911212"/>
                  <a:pt x="5548656" y="960870"/>
                  <a:pt x="5528108" y="940322"/>
                </a:cubicBezTo>
                <a:cubicBezTo>
                  <a:pt x="5507560" y="919774"/>
                  <a:pt x="5564067" y="813608"/>
                  <a:pt x="5538382" y="786210"/>
                </a:cubicBezTo>
                <a:cubicBezTo>
                  <a:pt x="5512697" y="758812"/>
                  <a:pt x="5418517" y="787923"/>
                  <a:pt x="5373996" y="775936"/>
                </a:cubicBezTo>
                <a:cubicBezTo>
                  <a:pt x="5329475" y="763949"/>
                  <a:pt x="5310638" y="734839"/>
                  <a:pt x="5271254" y="714291"/>
                </a:cubicBezTo>
                <a:cubicBezTo>
                  <a:pt x="5231870" y="693743"/>
                  <a:pt x="5173649" y="678331"/>
                  <a:pt x="5137690" y="652646"/>
                </a:cubicBezTo>
                <a:cubicBezTo>
                  <a:pt x="5101731" y="626961"/>
                  <a:pt x="5113717" y="567028"/>
                  <a:pt x="5055497" y="560178"/>
                </a:cubicBezTo>
                <a:cubicBezTo>
                  <a:pt x="4997277" y="553328"/>
                  <a:pt x="4839740" y="613261"/>
                  <a:pt x="4788369" y="611549"/>
                </a:cubicBezTo>
                <a:cubicBezTo>
                  <a:pt x="4736998" y="609837"/>
                  <a:pt x="4779807" y="551616"/>
                  <a:pt x="4747272" y="549904"/>
                </a:cubicBezTo>
                <a:cubicBezTo>
                  <a:pt x="4714737" y="548192"/>
                  <a:pt x="4639394" y="599563"/>
                  <a:pt x="4593160" y="601275"/>
                </a:cubicBezTo>
                <a:cubicBezTo>
                  <a:pt x="4546926" y="602987"/>
                  <a:pt x="4524665" y="563603"/>
                  <a:pt x="4469870" y="560178"/>
                </a:cubicBezTo>
                <a:cubicBezTo>
                  <a:pt x="4415074" y="556753"/>
                  <a:pt x="4307196" y="565316"/>
                  <a:pt x="4264387" y="580727"/>
                </a:cubicBezTo>
                <a:cubicBezTo>
                  <a:pt x="4221578" y="596138"/>
                  <a:pt x="4242126" y="640660"/>
                  <a:pt x="4213016" y="652646"/>
                </a:cubicBezTo>
                <a:cubicBezTo>
                  <a:pt x="4183906" y="664632"/>
                  <a:pt x="4130823" y="640660"/>
                  <a:pt x="4089726" y="652646"/>
                </a:cubicBezTo>
                <a:cubicBezTo>
                  <a:pt x="4048629" y="664633"/>
                  <a:pt x="4014382" y="704017"/>
                  <a:pt x="3966436" y="724565"/>
                </a:cubicBezTo>
                <a:cubicBezTo>
                  <a:pt x="3918490" y="745113"/>
                  <a:pt x="3848284" y="763950"/>
                  <a:pt x="3802050" y="775936"/>
                </a:cubicBezTo>
                <a:cubicBezTo>
                  <a:pt x="3755816" y="787922"/>
                  <a:pt x="3726706" y="791347"/>
                  <a:pt x="3689034" y="796484"/>
                </a:cubicBezTo>
                <a:cubicBezTo>
                  <a:pt x="3651362" y="801621"/>
                  <a:pt x="3606841" y="827306"/>
                  <a:pt x="3576018" y="806758"/>
                </a:cubicBezTo>
                <a:cubicBezTo>
                  <a:pt x="3545195" y="786210"/>
                  <a:pt x="3528072" y="697167"/>
                  <a:pt x="3504099" y="673194"/>
                </a:cubicBezTo>
                <a:cubicBezTo>
                  <a:pt x="3480126" y="649221"/>
                  <a:pt x="3476701" y="652646"/>
                  <a:pt x="3432180" y="662920"/>
                </a:cubicBezTo>
                <a:cubicBezTo>
                  <a:pt x="3387659" y="673194"/>
                  <a:pt x="3295191" y="726277"/>
                  <a:pt x="3236971" y="734839"/>
                </a:cubicBezTo>
                <a:cubicBezTo>
                  <a:pt x="3178751" y="743401"/>
                  <a:pt x="3134230" y="733127"/>
                  <a:pt x="3082859" y="714291"/>
                </a:cubicBezTo>
                <a:cubicBezTo>
                  <a:pt x="3031488" y="695455"/>
                  <a:pt x="2978405" y="630385"/>
                  <a:pt x="2928747" y="621823"/>
                </a:cubicBezTo>
                <a:cubicBezTo>
                  <a:pt x="2879089" y="613261"/>
                  <a:pt x="2820868" y="671482"/>
                  <a:pt x="2784908" y="662920"/>
                </a:cubicBezTo>
                <a:cubicBezTo>
                  <a:pt x="2748948" y="654358"/>
                  <a:pt x="2735250" y="596138"/>
                  <a:pt x="2712989" y="570452"/>
                </a:cubicBezTo>
                <a:cubicBezTo>
                  <a:pt x="2690728" y="544766"/>
                  <a:pt x="2678742" y="525931"/>
                  <a:pt x="2651344" y="508807"/>
                </a:cubicBezTo>
                <a:cubicBezTo>
                  <a:pt x="2623946" y="491683"/>
                  <a:pt x="2596549" y="454012"/>
                  <a:pt x="2548603" y="467711"/>
                </a:cubicBezTo>
                <a:cubicBezTo>
                  <a:pt x="2500657" y="481410"/>
                  <a:pt x="2418464" y="567028"/>
                  <a:pt x="2363668" y="591001"/>
                </a:cubicBezTo>
                <a:cubicBezTo>
                  <a:pt x="2308872" y="614974"/>
                  <a:pt x="2259214" y="621823"/>
                  <a:pt x="2219830" y="611549"/>
                </a:cubicBezTo>
                <a:cubicBezTo>
                  <a:pt x="2180446" y="601275"/>
                  <a:pt x="2146198" y="510520"/>
                  <a:pt x="2127362" y="529356"/>
                </a:cubicBezTo>
                <a:cubicBezTo>
                  <a:pt x="2108526" y="548192"/>
                  <a:pt x="2135924" y="698880"/>
                  <a:pt x="2106814" y="724565"/>
                </a:cubicBezTo>
                <a:cubicBezTo>
                  <a:pt x="2077704" y="750250"/>
                  <a:pt x="1992086" y="702304"/>
                  <a:pt x="1952702" y="683468"/>
                </a:cubicBezTo>
                <a:cubicBezTo>
                  <a:pt x="1913318" y="664632"/>
                  <a:pt x="1894481" y="620111"/>
                  <a:pt x="1870508" y="611549"/>
                </a:cubicBezTo>
                <a:cubicBezTo>
                  <a:pt x="1846535" y="602987"/>
                  <a:pt x="1825986" y="635522"/>
                  <a:pt x="1808863" y="632097"/>
                </a:cubicBezTo>
                <a:cubicBezTo>
                  <a:pt x="1791740" y="628672"/>
                  <a:pt x="1779753" y="608124"/>
                  <a:pt x="1767767" y="591001"/>
                </a:cubicBezTo>
                <a:cubicBezTo>
                  <a:pt x="1755781" y="573878"/>
                  <a:pt x="1742081" y="546480"/>
                  <a:pt x="1736944" y="529356"/>
                </a:cubicBezTo>
                <a:cubicBezTo>
                  <a:pt x="1731807" y="512232"/>
                  <a:pt x="1747218" y="500245"/>
                  <a:pt x="1736944" y="488259"/>
                </a:cubicBezTo>
                <a:cubicBezTo>
                  <a:pt x="1726670" y="476272"/>
                  <a:pt x="1699272" y="467711"/>
                  <a:pt x="1675299" y="457437"/>
                </a:cubicBezTo>
                <a:cubicBezTo>
                  <a:pt x="1651326" y="447163"/>
                  <a:pt x="1627353" y="416340"/>
                  <a:pt x="1593106" y="426614"/>
                </a:cubicBezTo>
                <a:cubicBezTo>
                  <a:pt x="1558859" y="436888"/>
                  <a:pt x="1510913" y="515657"/>
                  <a:pt x="1469816" y="519082"/>
                </a:cubicBezTo>
                <a:cubicBezTo>
                  <a:pt x="1428719" y="522507"/>
                  <a:pt x="1385910" y="467710"/>
                  <a:pt x="1346526" y="447162"/>
                </a:cubicBezTo>
                <a:cubicBezTo>
                  <a:pt x="1307142" y="426614"/>
                  <a:pt x="1264333" y="402641"/>
                  <a:pt x="1233511" y="395792"/>
                </a:cubicBezTo>
                <a:cubicBezTo>
                  <a:pt x="1202688" y="388943"/>
                  <a:pt x="1188989" y="416340"/>
                  <a:pt x="1161591" y="406066"/>
                </a:cubicBezTo>
                <a:cubicBezTo>
                  <a:pt x="1134193" y="395792"/>
                  <a:pt x="1086247" y="354695"/>
                  <a:pt x="1069124" y="334147"/>
                </a:cubicBezTo>
                <a:cubicBezTo>
                  <a:pt x="1052001" y="313599"/>
                  <a:pt x="1084535" y="303324"/>
                  <a:pt x="1058850" y="282776"/>
                </a:cubicBezTo>
                <a:cubicBezTo>
                  <a:pt x="1033165" y="262228"/>
                  <a:pt x="969807" y="227981"/>
                  <a:pt x="915012" y="210857"/>
                </a:cubicBezTo>
                <a:cubicBezTo>
                  <a:pt x="860217" y="193733"/>
                  <a:pt x="774598" y="195445"/>
                  <a:pt x="730077" y="180034"/>
                </a:cubicBezTo>
                <a:cubicBezTo>
                  <a:pt x="685556" y="164623"/>
                  <a:pt x="682131" y="126951"/>
                  <a:pt x="647884" y="118389"/>
                </a:cubicBezTo>
                <a:cubicBezTo>
                  <a:pt x="613637" y="109827"/>
                  <a:pt x="524594" y="128664"/>
                  <a:pt x="524594" y="128664"/>
                </a:cubicBezTo>
                <a:cubicBezTo>
                  <a:pt x="486922" y="132089"/>
                  <a:pt x="456099" y="142363"/>
                  <a:pt x="421852" y="138938"/>
                </a:cubicBezTo>
                <a:cubicBezTo>
                  <a:pt x="387605" y="135513"/>
                  <a:pt x="341372" y="113252"/>
                  <a:pt x="319111" y="108115"/>
                </a:cubicBezTo>
                <a:cubicBezTo>
                  <a:pt x="296850" y="102978"/>
                  <a:pt x="301987" y="111540"/>
                  <a:pt x="288288" y="108115"/>
                </a:cubicBezTo>
                <a:cubicBezTo>
                  <a:pt x="274589" y="104690"/>
                  <a:pt x="255753" y="96129"/>
                  <a:pt x="236917" y="87567"/>
                </a:cubicBezTo>
                <a:cubicBezTo>
                  <a:pt x="218081" y="79005"/>
                  <a:pt x="199245" y="65306"/>
                  <a:pt x="175272" y="56744"/>
                </a:cubicBezTo>
                <a:cubicBezTo>
                  <a:pt x="151299" y="48182"/>
                  <a:pt x="117052" y="43045"/>
                  <a:pt x="93079" y="36196"/>
                </a:cubicBezTo>
                <a:cubicBezTo>
                  <a:pt x="69106" y="29347"/>
                  <a:pt x="43420" y="10511"/>
                  <a:pt x="31434" y="15648"/>
                </a:cubicBezTo>
                <a:cubicBezTo>
                  <a:pt x="19448" y="20785"/>
                  <a:pt x="24585" y="-47709"/>
                  <a:pt x="21160" y="67019"/>
                </a:cubicBezTo>
                <a:cubicBezTo>
                  <a:pt x="17735" y="181747"/>
                  <a:pt x="12598" y="414627"/>
                  <a:pt x="10886" y="704016"/>
                </a:cubicBezTo>
                <a:cubicBezTo>
                  <a:pt x="9174" y="993405"/>
                  <a:pt x="10886" y="1803351"/>
                  <a:pt x="10886" y="1803351"/>
                </a:cubicBezTo>
                <a:cubicBezTo>
                  <a:pt x="10886" y="2085890"/>
                  <a:pt x="12598" y="2282812"/>
                  <a:pt x="10886" y="2399252"/>
                </a:cubicBezTo>
                <a:cubicBezTo>
                  <a:pt x="9174" y="2515692"/>
                  <a:pt x="-2813" y="2483158"/>
                  <a:pt x="612" y="2501994"/>
                </a:cubicBezTo>
                <a:cubicBezTo>
                  <a:pt x="4037" y="2520830"/>
                  <a:pt x="31434" y="2512268"/>
                  <a:pt x="31434" y="2512268"/>
                </a:cubicBezTo>
                <a:lnTo>
                  <a:pt x="1161591" y="2501994"/>
                </a:lnTo>
                <a:lnTo>
                  <a:pt x="3308890" y="2512268"/>
                </a:lnTo>
                <a:lnTo>
                  <a:pt x="5332899" y="2501994"/>
                </a:lnTo>
                <a:lnTo>
                  <a:pt x="6853475" y="2512268"/>
                </a:lnTo>
                <a:lnTo>
                  <a:pt x="8178841" y="2512268"/>
                </a:lnTo>
                <a:lnTo>
                  <a:pt x="9000773" y="2512268"/>
                </a:lnTo>
                <a:cubicBezTo>
                  <a:pt x="9165159" y="2512268"/>
                  <a:pt x="9139475" y="2513980"/>
                  <a:pt x="9165160" y="2512268"/>
                </a:cubicBezTo>
                <a:cubicBezTo>
                  <a:pt x="9190845" y="2510556"/>
                  <a:pt x="9154886" y="2525967"/>
                  <a:pt x="9154886" y="2501994"/>
                </a:cubicBezTo>
                <a:cubicBezTo>
                  <a:pt x="9154886" y="2478021"/>
                  <a:pt x="9163448" y="2467747"/>
                  <a:pt x="9165160" y="2368430"/>
                </a:cubicBezTo>
                <a:cubicBezTo>
                  <a:pt x="9166872" y="2269113"/>
                  <a:pt x="9165160" y="1906093"/>
                  <a:pt x="9165160" y="1906093"/>
                </a:cubicBezTo>
                <a:lnTo>
                  <a:pt x="9144612" y="560178"/>
                </a:lnTo>
                <a:close/>
              </a:path>
            </a:pathLst>
          </a:cu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" name="Forme libre 4"/>
          <p:cNvSpPr/>
          <p:nvPr/>
        </p:nvSpPr>
        <p:spPr>
          <a:xfrm>
            <a:off x="5220929" y="3834581"/>
            <a:ext cx="4917707" cy="3120995"/>
          </a:xfrm>
          <a:custGeom>
            <a:avLst/>
            <a:gdLst>
              <a:gd name="connsiteX0" fmla="*/ 108155 w 8052619"/>
              <a:gd name="connsiteY0" fmla="*/ 2320413 h 3421626"/>
              <a:gd name="connsiteX1" fmla="*/ 88490 w 8052619"/>
              <a:gd name="connsiteY1" fmla="*/ 3185652 h 3421626"/>
              <a:gd name="connsiteX2" fmla="*/ 2399071 w 8052619"/>
              <a:gd name="connsiteY2" fmla="*/ 3421626 h 3421626"/>
              <a:gd name="connsiteX3" fmla="*/ 3529780 w 8052619"/>
              <a:gd name="connsiteY3" fmla="*/ 3303639 h 3421626"/>
              <a:gd name="connsiteX4" fmla="*/ 3932903 w 8052619"/>
              <a:gd name="connsiteY4" fmla="*/ 3382297 h 3421626"/>
              <a:gd name="connsiteX5" fmla="*/ 6223819 w 8052619"/>
              <a:gd name="connsiteY5" fmla="*/ 3352800 h 3421626"/>
              <a:gd name="connsiteX6" fmla="*/ 8052619 w 8052619"/>
              <a:gd name="connsiteY6" fmla="*/ 3087329 h 3421626"/>
              <a:gd name="connsiteX7" fmla="*/ 7885471 w 8052619"/>
              <a:gd name="connsiteY7" fmla="*/ 2959510 h 3421626"/>
              <a:gd name="connsiteX8" fmla="*/ 7846142 w 8052619"/>
              <a:gd name="connsiteY8" fmla="*/ 2743200 h 3421626"/>
              <a:gd name="connsiteX9" fmla="*/ 6253316 w 8052619"/>
              <a:gd name="connsiteY9" fmla="*/ 1907458 h 3421626"/>
              <a:gd name="connsiteX10" fmla="*/ 6204155 w 8052619"/>
              <a:gd name="connsiteY10" fmla="*/ 1425678 h 3421626"/>
              <a:gd name="connsiteX11" fmla="*/ 6272980 w 8052619"/>
              <a:gd name="connsiteY11" fmla="*/ 1327355 h 3421626"/>
              <a:gd name="connsiteX12" fmla="*/ 5496232 w 8052619"/>
              <a:gd name="connsiteY12" fmla="*/ 1130710 h 3421626"/>
              <a:gd name="connsiteX13" fmla="*/ 5427406 w 8052619"/>
              <a:gd name="connsiteY13" fmla="*/ 894736 h 3421626"/>
              <a:gd name="connsiteX14" fmla="*/ 5496232 w 8052619"/>
              <a:gd name="connsiteY14" fmla="*/ 816078 h 3421626"/>
              <a:gd name="connsiteX15" fmla="*/ 4916129 w 8052619"/>
              <a:gd name="connsiteY15" fmla="*/ 619433 h 3421626"/>
              <a:gd name="connsiteX16" fmla="*/ 4906297 w 8052619"/>
              <a:gd name="connsiteY16" fmla="*/ 491613 h 3421626"/>
              <a:gd name="connsiteX17" fmla="*/ 3942735 w 8052619"/>
              <a:gd name="connsiteY17" fmla="*/ 137652 h 3421626"/>
              <a:gd name="connsiteX18" fmla="*/ 2910348 w 8052619"/>
              <a:gd name="connsiteY18" fmla="*/ 0 h 3421626"/>
              <a:gd name="connsiteX19" fmla="*/ 1602658 w 8052619"/>
              <a:gd name="connsiteY19" fmla="*/ 914400 h 3421626"/>
              <a:gd name="connsiteX20" fmla="*/ 1671484 w 8052619"/>
              <a:gd name="connsiteY20" fmla="*/ 963562 h 3421626"/>
              <a:gd name="connsiteX21" fmla="*/ 1681316 w 8052619"/>
              <a:gd name="connsiteY21" fmla="*/ 1651820 h 3421626"/>
              <a:gd name="connsiteX22" fmla="*/ 953729 w 8052619"/>
              <a:gd name="connsiteY22" fmla="*/ 1622323 h 3421626"/>
              <a:gd name="connsiteX23" fmla="*/ 0 w 8052619"/>
              <a:gd name="connsiteY23" fmla="*/ 2300749 h 3421626"/>
              <a:gd name="connsiteX24" fmla="*/ 108155 w 8052619"/>
              <a:gd name="connsiteY24" fmla="*/ 2320413 h 34216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8052619" h="3421626">
                <a:moveTo>
                  <a:pt x="108155" y="2320413"/>
                </a:moveTo>
                <a:lnTo>
                  <a:pt x="88490" y="3185652"/>
                </a:lnTo>
                <a:lnTo>
                  <a:pt x="2399071" y="3421626"/>
                </a:lnTo>
                <a:lnTo>
                  <a:pt x="3529780" y="3303639"/>
                </a:lnTo>
                <a:lnTo>
                  <a:pt x="3932903" y="3382297"/>
                </a:lnTo>
                <a:lnTo>
                  <a:pt x="6223819" y="3352800"/>
                </a:lnTo>
                <a:lnTo>
                  <a:pt x="8052619" y="3087329"/>
                </a:lnTo>
                <a:lnTo>
                  <a:pt x="7885471" y="2959510"/>
                </a:lnTo>
                <a:lnTo>
                  <a:pt x="7846142" y="2743200"/>
                </a:lnTo>
                <a:lnTo>
                  <a:pt x="6253316" y="1907458"/>
                </a:lnTo>
                <a:lnTo>
                  <a:pt x="6204155" y="1425678"/>
                </a:lnTo>
                <a:lnTo>
                  <a:pt x="6272980" y="1327355"/>
                </a:lnTo>
                <a:lnTo>
                  <a:pt x="5496232" y="1130710"/>
                </a:lnTo>
                <a:lnTo>
                  <a:pt x="5427406" y="894736"/>
                </a:lnTo>
                <a:lnTo>
                  <a:pt x="5496232" y="816078"/>
                </a:lnTo>
                <a:lnTo>
                  <a:pt x="4916129" y="619433"/>
                </a:lnTo>
                <a:lnTo>
                  <a:pt x="4906297" y="491613"/>
                </a:lnTo>
                <a:lnTo>
                  <a:pt x="3942735" y="137652"/>
                </a:lnTo>
                <a:lnTo>
                  <a:pt x="2910348" y="0"/>
                </a:lnTo>
                <a:lnTo>
                  <a:pt x="1602658" y="914400"/>
                </a:lnTo>
                <a:lnTo>
                  <a:pt x="1671484" y="963562"/>
                </a:lnTo>
                <a:lnTo>
                  <a:pt x="1681316" y="1651820"/>
                </a:lnTo>
                <a:lnTo>
                  <a:pt x="953729" y="1622323"/>
                </a:lnTo>
                <a:lnTo>
                  <a:pt x="0" y="2300749"/>
                </a:lnTo>
                <a:lnTo>
                  <a:pt x="108155" y="2320413"/>
                </a:lnTo>
                <a:close/>
              </a:path>
            </a:pathLst>
          </a:cu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302178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  <p:sndAc>
          <p:stSnd>
            <p:snd r:embed="rId2" name="05 Les moulins de mon coeur.wav"/>
          </p:stSnd>
        </p:sndAc>
      </p:transition>
    </mc:Choice>
    <mc:Fallback xmlns="">
      <p:transition spd="slow" advTm="8000">
        <p:fade/>
        <p:sndAc>
          <p:stSnd>
            <p:snd r:embed="rId8" name="05 Les moulins de mon coeur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968" y="795129"/>
            <a:ext cx="5311883" cy="3521231"/>
          </a:xfrm>
          <a:prstGeom prst="rect">
            <a:avLst/>
          </a:prstGeom>
        </p:spPr>
      </p:pic>
      <p:sp>
        <p:nvSpPr>
          <p:cNvPr id="11" name="Forme libre 10"/>
          <p:cNvSpPr/>
          <p:nvPr/>
        </p:nvSpPr>
        <p:spPr>
          <a:xfrm>
            <a:off x="0" y="9832"/>
            <a:ext cx="9144000" cy="6725265"/>
          </a:xfrm>
          <a:custGeom>
            <a:avLst/>
            <a:gdLst>
              <a:gd name="connsiteX0" fmla="*/ 9144000 w 9144000"/>
              <a:gd name="connsiteY0" fmla="*/ 786581 h 6725265"/>
              <a:gd name="connsiteX1" fmla="*/ 550606 w 9144000"/>
              <a:gd name="connsiteY1" fmla="*/ 855407 h 6725265"/>
              <a:gd name="connsiteX2" fmla="*/ 570271 w 9144000"/>
              <a:gd name="connsiteY2" fmla="*/ 6715433 h 6725265"/>
              <a:gd name="connsiteX3" fmla="*/ 0 w 9144000"/>
              <a:gd name="connsiteY3" fmla="*/ 6725265 h 6725265"/>
              <a:gd name="connsiteX4" fmla="*/ 9832 w 9144000"/>
              <a:gd name="connsiteY4" fmla="*/ 0 h 6725265"/>
              <a:gd name="connsiteX5" fmla="*/ 9144000 w 9144000"/>
              <a:gd name="connsiteY5" fmla="*/ 0 h 6725265"/>
              <a:gd name="connsiteX6" fmla="*/ 9144000 w 9144000"/>
              <a:gd name="connsiteY6" fmla="*/ 786581 h 67252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44000" h="6725265">
                <a:moveTo>
                  <a:pt x="9144000" y="786581"/>
                </a:moveTo>
                <a:lnTo>
                  <a:pt x="550606" y="855407"/>
                </a:lnTo>
                <a:lnTo>
                  <a:pt x="570271" y="6715433"/>
                </a:lnTo>
                <a:lnTo>
                  <a:pt x="0" y="6725265"/>
                </a:lnTo>
                <a:cubicBezTo>
                  <a:pt x="3277" y="4483510"/>
                  <a:pt x="6555" y="2241755"/>
                  <a:pt x="9832" y="0"/>
                </a:cubicBezTo>
                <a:lnTo>
                  <a:pt x="9144000" y="0"/>
                </a:lnTo>
                <a:lnTo>
                  <a:pt x="9144000" y="786581"/>
                </a:ln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632" y="501705"/>
            <a:ext cx="5897585" cy="4109623"/>
          </a:xfrm>
          <a:prstGeom prst="frame">
            <a:avLst>
              <a:gd name="adj1" fmla="val 9250"/>
            </a:avLst>
          </a:prstGeom>
          <a:scene3d>
            <a:camera prst="orthographicFront"/>
            <a:lightRig rig="threePt" dir="t"/>
          </a:scene3d>
          <a:sp3d>
            <a:bevelT w="260350" h="247650" prst="cross"/>
          </a:sp3d>
        </p:spPr>
      </p:pic>
      <p:sp>
        <p:nvSpPr>
          <p:cNvPr id="9" name="Forme libre 8"/>
          <p:cNvSpPr/>
          <p:nvPr/>
        </p:nvSpPr>
        <p:spPr>
          <a:xfrm>
            <a:off x="0" y="0"/>
            <a:ext cx="9144000" cy="6858000"/>
          </a:xfrm>
          <a:custGeom>
            <a:avLst/>
            <a:gdLst>
              <a:gd name="connsiteX0" fmla="*/ 6056671 w 9144000"/>
              <a:gd name="connsiteY0" fmla="*/ 0 h 6725265"/>
              <a:gd name="connsiteX1" fmla="*/ 6066503 w 9144000"/>
              <a:gd name="connsiteY1" fmla="*/ 521110 h 6725265"/>
              <a:gd name="connsiteX2" fmla="*/ 6164826 w 9144000"/>
              <a:gd name="connsiteY2" fmla="*/ 550606 h 6725265"/>
              <a:gd name="connsiteX3" fmla="*/ 6174658 w 9144000"/>
              <a:gd name="connsiteY3" fmla="*/ 717755 h 6725265"/>
              <a:gd name="connsiteX4" fmla="*/ 6056671 w 9144000"/>
              <a:gd name="connsiteY4" fmla="*/ 757084 h 6725265"/>
              <a:gd name="connsiteX5" fmla="*/ 6046839 w 9144000"/>
              <a:gd name="connsiteY5" fmla="*/ 943897 h 6725265"/>
              <a:gd name="connsiteX6" fmla="*/ 6007510 w 9144000"/>
              <a:gd name="connsiteY6" fmla="*/ 1012723 h 6725265"/>
              <a:gd name="connsiteX7" fmla="*/ 6096000 w 9144000"/>
              <a:gd name="connsiteY7" fmla="*/ 1081548 h 6725265"/>
              <a:gd name="connsiteX8" fmla="*/ 6076335 w 9144000"/>
              <a:gd name="connsiteY8" fmla="*/ 2015613 h 6725265"/>
              <a:gd name="connsiteX9" fmla="*/ 6037006 w 9144000"/>
              <a:gd name="connsiteY9" fmla="*/ 2074606 h 6725265"/>
              <a:gd name="connsiteX10" fmla="*/ 6066503 w 9144000"/>
              <a:gd name="connsiteY10" fmla="*/ 2104103 h 6725265"/>
              <a:gd name="connsiteX11" fmla="*/ 6056671 w 9144000"/>
              <a:gd name="connsiteY11" fmla="*/ 2222090 h 6725265"/>
              <a:gd name="connsiteX12" fmla="*/ 5712542 w 9144000"/>
              <a:gd name="connsiteY12" fmla="*/ 2615381 h 6725265"/>
              <a:gd name="connsiteX13" fmla="*/ 5771535 w 9144000"/>
              <a:gd name="connsiteY13" fmla="*/ 2654710 h 6725265"/>
              <a:gd name="connsiteX14" fmla="*/ 5771535 w 9144000"/>
              <a:gd name="connsiteY14" fmla="*/ 3136490 h 6725265"/>
              <a:gd name="connsiteX15" fmla="*/ 5673213 w 9144000"/>
              <a:gd name="connsiteY15" fmla="*/ 3431458 h 6725265"/>
              <a:gd name="connsiteX16" fmla="*/ 5742039 w 9144000"/>
              <a:gd name="connsiteY16" fmla="*/ 3618271 h 6725265"/>
              <a:gd name="connsiteX17" fmla="*/ 5643716 w 9144000"/>
              <a:gd name="connsiteY17" fmla="*/ 3696929 h 6725265"/>
              <a:gd name="connsiteX18" fmla="*/ 5624052 w 9144000"/>
              <a:gd name="connsiteY18" fmla="*/ 3834581 h 6725265"/>
              <a:gd name="connsiteX19" fmla="*/ 5348748 w 9144000"/>
              <a:gd name="connsiteY19" fmla="*/ 3814916 h 6725265"/>
              <a:gd name="connsiteX20" fmla="*/ 5348748 w 9144000"/>
              <a:gd name="connsiteY20" fmla="*/ 3814916 h 6725265"/>
              <a:gd name="connsiteX21" fmla="*/ 5594555 w 9144000"/>
              <a:gd name="connsiteY21" fmla="*/ 3883742 h 6725265"/>
              <a:gd name="connsiteX22" fmla="*/ 5584723 w 9144000"/>
              <a:gd name="connsiteY22" fmla="*/ 3991897 h 6725265"/>
              <a:gd name="connsiteX23" fmla="*/ 5348748 w 9144000"/>
              <a:gd name="connsiteY23" fmla="*/ 3982065 h 6725265"/>
              <a:gd name="connsiteX24" fmla="*/ 5358581 w 9144000"/>
              <a:gd name="connsiteY24" fmla="*/ 4021394 h 6725265"/>
              <a:gd name="connsiteX25" fmla="*/ 5309419 w 9144000"/>
              <a:gd name="connsiteY25" fmla="*/ 4168877 h 6725265"/>
              <a:gd name="connsiteX26" fmla="*/ 5368413 w 9144000"/>
              <a:gd name="connsiteY26" fmla="*/ 4168877 h 6725265"/>
              <a:gd name="connsiteX27" fmla="*/ 5388077 w 9144000"/>
              <a:gd name="connsiteY27" fmla="*/ 4050890 h 6725265"/>
              <a:gd name="connsiteX28" fmla="*/ 5594555 w 9144000"/>
              <a:gd name="connsiteY28" fmla="*/ 4090219 h 6725265"/>
              <a:gd name="connsiteX29" fmla="*/ 5584723 w 9144000"/>
              <a:gd name="connsiteY29" fmla="*/ 4208206 h 6725265"/>
              <a:gd name="connsiteX30" fmla="*/ 5584723 w 9144000"/>
              <a:gd name="connsiteY30" fmla="*/ 4208206 h 6725265"/>
              <a:gd name="connsiteX31" fmla="*/ 5692877 w 9144000"/>
              <a:gd name="connsiteY31" fmla="*/ 4129548 h 6725265"/>
              <a:gd name="connsiteX32" fmla="*/ 5732206 w 9144000"/>
              <a:gd name="connsiteY32" fmla="*/ 4237703 h 6725265"/>
              <a:gd name="connsiteX33" fmla="*/ 5555226 w 9144000"/>
              <a:gd name="connsiteY33" fmla="*/ 4277032 h 6725265"/>
              <a:gd name="connsiteX34" fmla="*/ 5348748 w 9144000"/>
              <a:gd name="connsiteY34" fmla="*/ 4316361 h 6725265"/>
              <a:gd name="connsiteX35" fmla="*/ 5250426 w 9144000"/>
              <a:gd name="connsiteY35" fmla="*/ 4326194 h 6725265"/>
              <a:gd name="connsiteX36" fmla="*/ 5043948 w 9144000"/>
              <a:gd name="connsiteY36" fmla="*/ 4237703 h 6725265"/>
              <a:gd name="connsiteX37" fmla="*/ 4778477 w 9144000"/>
              <a:gd name="connsiteY37" fmla="*/ 4218039 h 6725265"/>
              <a:gd name="connsiteX38" fmla="*/ 4768645 w 9144000"/>
              <a:gd name="connsiteY38" fmla="*/ 4375355 h 6725265"/>
              <a:gd name="connsiteX39" fmla="*/ 4630994 w 9144000"/>
              <a:gd name="connsiteY39" fmla="*/ 4336026 h 6725265"/>
              <a:gd name="connsiteX40" fmla="*/ 4463845 w 9144000"/>
              <a:gd name="connsiteY40" fmla="*/ 4395019 h 6725265"/>
              <a:gd name="connsiteX41" fmla="*/ 4119716 w 9144000"/>
              <a:gd name="connsiteY41" fmla="*/ 4522839 h 6725265"/>
              <a:gd name="connsiteX42" fmla="*/ 3923071 w 9144000"/>
              <a:gd name="connsiteY42" fmla="*/ 4414684 h 6725265"/>
              <a:gd name="connsiteX43" fmla="*/ 3687097 w 9144000"/>
              <a:gd name="connsiteY43" fmla="*/ 4463845 h 6725265"/>
              <a:gd name="connsiteX44" fmla="*/ 3490452 w 9144000"/>
              <a:gd name="connsiteY44" fmla="*/ 4385187 h 6725265"/>
              <a:gd name="connsiteX45" fmla="*/ 3382297 w 9144000"/>
              <a:gd name="connsiteY45" fmla="*/ 4345858 h 6725265"/>
              <a:gd name="connsiteX46" fmla="*/ 3165987 w 9144000"/>
              <a:gd name="connsiteY46" fmla="*/ 4404852 h 6725265"/>
              <a:gd name="connsiteX47" fmla="*/ 3038168 w 9144000"/>
              <a:gd name="connsiteY47" fmla="*/ 4424516 h 6725265"/>
              <a:gd name="connsiteX48" fmla="*/ 2812026 w 9144000"/>
              <a:gd name="connsiteY48" fmla="*/ 4434348 h 6725265"/>
              <a:gd name="connsiteX49" fmla="*/ 2733368 w 9144000"/>
              <a:gd name="connsiteY49" fmla="*/ 4473677 h 6725265"/>
              <a:gd name="connsiteX50" fmla="*/ 0 w 9144000"/>
              <a:gd name="connsiteY50" fmla="*/ 4493342 h 6725265"/>
              <a:gd name="connsiteX51" fmla="*/ 9832 w 9144000"/>
              <a:gd name="connsiteY51" fmla="*/ 6725265 h 6725265"/>
              <a:gd name="connsiteX52" fmla="*/ 9144000 w 9144000"/>
              <a:gd name="connsiteY52" fmla="*/ 6725265 h 6725265"/>
              <a:gd name="connsiteX53" fmla="*/ 9134168 w 9144000"/>
              <a:gd name="connsiteY53" fmla="*/ 0 h 6725265"/>
              <a:gd name="connsiteX54" fmla="*/ 6056671 w 9144000"/>
              <a:gd name="connsiteY54" fmla="*/ 0 h 67252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</a:cxnLst>
            <a:rect l="l" t="t" r="r" b="b"/>
            <a:pathLst>
              <a:path w="9144000" h="6725265">
                <a:moveTo>
                  <a:pt x="6056671" y="0"/>
                </a:moveTo>
                <a:lnTo>
                  <a:pt x="6066503" y="521110"/>
                </a:lnTo>
                <a:lnTo>
                  <a:pt x="6164826" y="550606"/>
                </a:lnTo>
                <a:lnTo>
                  <a:pt x="6174658" y="717755"/>
                </a:lnTo>
                <a:lnTo>
                  <a:pt x="6056671" y="757084"/>
                </a:lnTo>
                <a:lnTo>
                  <a:pt x="6046839" y="943897"/>
                </a:lnTo>
                <a:lnTo>
                  <a:pt x="6007510" y="1012723"/>
                </a:lnTo>
                <a:lnTo>
                  <a:pt x="6096000" y="1081548"/>
                </a:lnTo>
                <a:lnTo>
                  <a:pt x="6076335" y="2015613"/>
                </a:lnTo>
                <a:lnTo>
                  <a:pt x="6037006" y="2074606"/>
                </a:lnTo>
                <a:lnTo>
                  <a:pt x="6066503" y="2104103"/>
                </a:lnTo>
                <a:lnTo>
                  <a:pt x="6056671" y="2222090"/>
                </a:lnTo>
                <a:lnTo>
                  <a:pt x="5712542" y="2615381"/>
                </a:lnTo>
                <a:lnTo>
                  <a:pt x="5771535" y="2654710"/>
                </a:lnTo>
                <a:lnTo>
                  <a:pt x="5771535" y="3136490"/>
                </a:lnTo>
                <a:lnTo>
                  <a:pt x="5673213" y="3431458"/>
                </a:lnTo>
                <a:lnTo>
                  <a:pt x="5742039" y="3618271"/>
                </a:lnTo>
                <a:lnTo>
                  <a:pt x="5643716" y="3696929"/>
                </a:lnTo>
                <a:lnTo>
                  <a:pt x="5624052" y="3834581"/>
                </a:lnTo>
                <a:lnTo>
                  <a:pt x="5348748" y="3814916"/>
                </a:lnTo>
                <a:lnTo>
                  <a:pt x="5348748" y="3814916"/>
                </a:lnTo>
                <a:lnTo>
                  <a:pt x="5594555" y="3883742"/>
                </a:lnTo>
                <a:lnTo>
                  <a:pt x="5584723" y="3991897"/>
                </a:lnTo>
                <a:lnTo>
                  <a:pt x="5348748" y="3982065"/>
                </a:lnTo>
                <a:lnTo>
                  <a:pt x="5358581" y="4021394"/>
                </a:lnTo>
                <a:lnTo>
                  <a:pt x="5309419" y="4168877"/>
                </a:lnTo>
                <a:lnTo>
                  <a:pt x="5368413" y="4168877"/>
                </a:lnTo>
                <a:lnTo>
                  <a:pt x="5388077" y="4050890"/>
                </a:lnTo>
                <a:lnTo>
                  <a:pt x="5594555" y="4090219"/>
                </a:lnTo>
                <a:lnTo>
                  <a:pt x="5584723" y="4208206"/>
                </a:lnTo>
                <a:lnTo>
                  <a:pt x="5584723" y="4208206"/>
                </a:lnTo>
                <a:lnTo>
                  <a:pt x="5692877" y="4129548"/>
                </a:lnTo>
                <a:lnTo>
                  <a:pt x="5732206" y="4237703"/>
                </a:lnTo>
                <a:lnTo>
                  <a:pt x="5555226" y="4277032"/>
                </a:lnTo>
                <a:lnTo>
                  <a:pt x="5348748" y="4316361"/>
                </a:lnTo>
                <a:lnTo>
                  <a:pt x="5250426" y="4326194"/>
                </a:lnTo>
                <a:lnTo>
                  <a:pt x="5043948" y="4237703"/>
                </a:lnTo>
                <a:lnTo>
                  <a:pt x="4778477" y="4218039"/>
                </a:lnTo>
                <a:lnTo>
                  <a:pt x="4768645" y="4375355"/>
                </a:lnTo>
                <a:lnTo>
                  <a:pt x="4630994" y="4336026"/>
                </a:lnTo>
                <a:lnTo>
                  <a:pt x="4463845" y="4395019"/>
                </a:lnTo>
                <a:lnTo>
                  <a:pt x="4119716" y="4522839"/>
                </a:lnTo>
                <a:lnTo>
                  <a:pt x="3923071" y="4414684"/>
                </a:lnTo>
                <a:lnTo>
                  <a:pt x="3687097" y="4463845"/>
                </a:lnTo>
                <a:lnTo>
                  <a:pt x="3490452" y="4385187"/>
                </a:lnTo>
                <a:lnTo>
                  <a:pt x="3382297" y="4345858"/>
                </a:lnTo>
                <a:lnTo>
                  <a:pt x="3165987" y="4404852"/>
                </a:lnTo>
                <a:lnTo>
                  <a:pt x="3038168" y="4424516"/>
                </a:lnTo>
                <a:lnTo>
                  <a:pt x="2812026" y="4434348"/>
                </a:lnTo>
                <a:lnTo>
                  <a:pt x="2733368" y="4473677"/>
                </a:lnTo>
                <a:lnTo>
                  <a:pt x="0" y="4493342"/>
                </a:lnTo>
                <a:cubicBezTo>
                  <a:pt x="3277" y="5237316"/>
                  <a:pt x="6555" y="5981291"/>
                  <a:pt x="9832" y="6725265"/>
                </a:cubicBezTo>
                <a:lnTo>
                  <a:pt x="9144000" y="6725265"/>
                </a:lnTo>
                <a:cubicBezTo>
                  <a:pt x="9140723" y="4483510"/>
                  <a:pt x="9137445" y="2241755"/>
                  <a:pt x="9134168" y="0"/>
                </a:cubicBezTo>
                <a:lnTo>
                  <a:pt x="6056671" y="0"/>
                </a:ln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775486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486" y="807479"/>
            <a:ext cx="5309366" cy="3524794"/>
          </a:xfrm>
          <a:prstGeom prst="rect">
            <a:avLst/>
          </a:prstGeom>
        </p:spPr>
      </p:pic>
      <p:sp>
        <p:nvSpPr>
          <p:cNvPr id="11" name="Forme libre 10"/>
          <p:cNvSpPr/>
          <p:nvPr/>
        </p:nvSpPr>
        <p:spPr>
          <a:xfrm>
            <a:off x="0" y="9832"/>
            <a:ext cx="9144000" cy="6725265"/>
          </a:xfrm>
          <a:custGeom>
            <a:avLst/>
            <a:gdLst>
              <a:gd name="connsiteX0" fmla="*/ 9144000 w 9144000"/>
              <a:gd name="connsiteY0" fmla="*/ 786581 h 6725265"/>
              <a:gd name="connsiteX1" fmla="*/ 550606 w 9144000"/>
              <a:gd name="connsiteY1" fmla="*/ 855407 h 6725265"/>
              <a:gd name="connsiteX2" fmla="*/ 570271 w 9144000"/>
              <a:gd name="connsiteY2" fmla="*/ 6715433 h 6725265"/>
              <a:gd name="connsiteX3" fmla="*/ 0 w 9144000"/>
              <a:gd name="connsiteY3" fmla="*/ 6725265 h 6725265"/>
              <a:gd name="connsiteX4" fmla="*/ 9832 w 9144000"/>
              <a:gd name="connsiteY4" fmla="*/ 0 h 6725265"/>
              <a:gd name="connsiteX5" fmla="*/ 9144000 w 9144000"/>
              <a:gd name="connsiteY5" fmla="*/ 0 h 6725265"/>
              <a:gd name="connsiteX6" fmla="*/ 9144000 w 9144000"/>
              <a:gd name="connsiteY6" fmla="*/ 786581 h 67252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44000" h="6725265">
                <a:moveTo>
                  <a:pt x="9144000" y="786581"/>
                </a:moveTo>
                <a:lnTo>
                  <a:pt x="550606" y="855407"/>
                </a:lnTo>
                <a:lnTo>
                  <a:pt x="570271" y="6715433"/>
                </a:lnTo>
                <a:lnTo>
                  <a:pt x="0" y="6725265"/>
                </a:lnTo>
                <a:cubicBezTo>
                  <a:pt x="3277" y="4483510"/>
                  <a:pt x="6555" y="2241755"/>
                  <a:pt x="9832" y="0"/>
                </a:cubicBezTo>
                <a:lnTo>
                  <a:pt x="9144000" y="0"/>
                </a:lnTo>
                <a:lnTo>
                  <a:pt x="9144000" y="786581"/>
                </a:ln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632" y="501705"/>
            <a:ext cx="5897585" cy="4109623"/>
          </a:xfrm>
          <a:prstGeom prst="frame">
            <a:avLst>
              <a:gd name="adj1" fmla="val 9250"/>
            </a:avLst>
          </a:prstGeom>
          <a:scene3d>
            <a:camera prst="orthographicFront"/>
            <a:lightRig rig="threePt" dir="t"/>
          </a:scene3d>
          <a:sp3d>
            <a:bevelT w="260350" h="247650" prst="cross"/>
          </a:sp3d>
        </p:spPr>
      </p:pic>
      <p:sp>
        <p:nvSpPr>
          <p:cNvPr id="9" name="Forme libre 8"/>
          <p:cNvSpPr/>
          <p:nvPr/>
        </p:nvSpPr>
        <p:spPr>
          <a:xfrm>
            <a:off x="0" y="0"/>
            <a:ext cx="9144000" cy="6858000"/>
          </a:xfrm>
          <a:custGeom>
            <a:avLst/>
            <a:gdLst>
              <a:gd name="connsiteX0" fmla="*/ 6056671 w 9144000"/>
              <a:gd name="connsiteY0" fmla="*/ 0 h 6725265"/>
              <a:gd name="connsiteX1" fmla="*/ 6066503 w 9144000"/>
              <a:gd name="connsiteY1" fmla="*/ 521110 h 6725265"/>
              <a:gd name="connsiteX2" fmla="*/ 6164826 w 9144000"/>
              <a:gd name="connsiteY2" fmla="*/ 550606 h 6725265"/>
              <a:gd name="connsiteX3" fmla="*/ 6174658 w 9144000"/>
              <a:gd name="connsiteY3" fmla="*/ 717755 h 6725265"/>
              <a:gd name="connsiteX4" fmla="*/ 6056671 w 9144000"/>
              <a:gd name="connsiteY4" fmla="*/ 757084 h 6725265"/>
              <a:gd name="connsiteX5" fmla="*/ 6046839 w 9144000"/>
              <a:gd name="connsiteY5" fmla="*/ 943897 h 6725265"/>
              <a:gd name="connsiteX6" fmla="*/ 6007510 w 9144000"/>
              <a:gd name="connsiteY6" fmla="*/ 1012723 h 6725265"/>
              <a:gd name="connsiteX7" fmla="*/ 6096000 w 9144000"/>
              <a:gd name="connsiteY7" fmla="*/ 1081548 h 6725265"/>
              <a:gd name="connsiteX8" fmla="*/ 6076335 w 9144000"/>
              <a:gd name="connsiteY8" fmla="*/ 2015613 h 6725265"/>
              <a:gd name="connsiteX9" fmla="*/ 6037006 w 9144000"/>
              <a:gd name="connsiteY9" fmla="*/ 2074606 h 6725265"/>
              <a:gd name="connsiteX10" fmla="*/ 6066503 w 9144000"/>
              <a:gd name="connsiteY10" fmla="*/ 2104103 h 6725265"/>
              <a:gd name="connsiteX11" fmla="*/ 6056671 w 9144000"/>
              <a:gd name="connsiteY11" fmla="*/ 2222090 h 6725265"/>
              <a:gd name="connsiteX12" fmla="*/ 5712542 w 9144000"/>
              <a:gd name="connsiteY12" fmla="*/ 2615381 h 6725265"/>
              <a:gd name="connsiteX13" fmla="*/ 5771535 w 9144000"/>
              <a:gd name="connsiteY13" fmla="*/ 2654710 h 6725265"/>
              <a:gd name="connsiteX14" fmla="*/ 5771535 w 9144000"/>
              <a:gd name="connsiteY14" fmla="*/ 3136490 h 6725265"/>
              <a:gd name="connsiteX15" fmla="*/ 5673213 w 9144000"/>
              <a:gd name="connsiteY15" fmla="*/ 3431458 h 6725265"/>
              <a:gd name="connsiteX16" fmla="*/ 5742039 w 9144000"/>
              <a:gd name="connsiteY16" fmla="*/ 3618271 h 6725265"/>
              <a:gd name="connsiteX17" fmla="*/ 5643716 w 9144000"/>
              <a:gd name="connsiteY17" fmla="*/ 3696929 h 6725265"/>
              <a:gd name="connsiteX18" fmla="*/ 5624052 w 9144000"/>
              <a:gd name="connsiteY18" fmla="*/ 3834581 h 6725265"/>
              <a:gd name="connsiteX19" fmla="*/ 5348748 w 9144000"/>
              <a:gd name="connsiteY19" fmla="*/ 3814916 h 6725265"/>
              <a:gd name="connsiteX20" fmla="*/ 5348748 w 9144000"/>
              <a:gd name="connsiteY20" fmla="*/ 3814916 h 6725265"/>
              <a:gd name="connsiteX21" fmla="*/ 5594555 w 9144000"/>
              <a:gd name="connsiteY21" fmla="*/ 3883742 h 6725265"/>
              <a:gd name="connsiteX22" fmla="*/ 5584723 w 9144000"/>
              <a:gd name="connsiteY22" fmla="*/ 3991897 h 6725265"/>
              <a:gd name="connsiteX23" fmla="*/ 5348748 w 9144000"/>
              <a:gd name="connsiteY23" fmla="*/ 3982065 h 6725265"/>
              <a:gd name="connsiteX24" fmla="*/ 5358581 w 9144000"/>
              <a:gd name="connsiteY24" fmla="*/ 4021394 h 6725265"/>
              <a:gd name="connsiteX25" fmla="*/ 5309419 w 9144000"/>
              <a:gd name="connsiteY25" fmla="*/ 4168877 h 6725265"/>
              <a:gd name="connsiteX26" fmla="*/ 5368413 w 9144000"/>
              <a:gd name="connsiteY26" fmla="*/ 4168877 h 6725265"/>
              <a:gd name="connsiteX27" fmla="*/ 5388077 w 9144000"/>
              <a:gd name="connsiteY27" fmla="*/ 4050890 h 6725265"/>
              <a:gd name="connsiteX28" fmla="*/ 5594555 w 9144000"/>
              <a:gd name="connsiteY28" fmla="*/ 4090219 h 6725265"/>
              <a:gd name="connsiteX29" fmla="*/ 5584723 w 9144000"/>
              <a:gd name="connsiteY29" fmla="*/ 4208206 h 6725265"/>
              <a:gd name="connsiteX30" fmla="*/ 5584723 w 9144000"/>
              <a:gd name="connsiteY30" fmla="*/ 4208206 h 6725265"/>
              <a:gd name="connsiteX31" fmla="*/ 5692877 w 9144000"/>
              <a:gd name="connsiteY31" fmla="*/ 4129548 h 6725265"/>
              <a:gd name="connsiteX32" fmla="*/ 5732206 w 9144000"/>
              <a:gd name="connsiteY32" fmla="*/ 4237703 h 6725265"/>
              <a:gd name="connsiteX33" fmla="*/ 5555226 w 9144000"/>
              <a:gd name="connsiteY33" fmla="*/ 4277032 h 6725265"/>
              <a:gd name="connsiteX34" fmla="*/ 5348748 w 9144000"/>
              <a:gd name="connsiteY34" fmla="*/ 4316361 h 6725265"/>
              <a:gd name="connsiteX35" fmla="*/ 5250426 w 9144000"/>
              <a:gd name="connsiteY35" fmla="*/ 4326194 h 6725265"/>
              <a:gd name="connsiteX36" fmla="*/ 5043948 w 9144000"/>
              <a:gd name="connsiteY36" fmla="*/ 4237703 h 6725265"/>
              <a:gd name="connsiteX37" fmla="*/ 4778477 w 9144000"/>
              <a:gd name="connsiteY37" fmla="*/ 4218039 h 6725265"/>
              <a:gd name="connsiteX38" fmla="*/ 4768645 w 9144000"/>
              <a:gd name="connsiteY38" fmla="*/ 4375355 h 6725265"/>
              <a:gd name="connsiteX39" fmla="*/ 4630994 w 9144000"/>
              <a:gd name="connsiteY39" fmla="*/ 4336026 h 6725265"/>
              <a:gd name="connsiteX40" fmla="*/ 4463845 w 9144000"/>
              <a:gd name="connsiteY40" fmla="*/ 4395019 h 6725265"/>
              <a:gd name="connsiteX41" fmla="*/ 4119716 w 9144000"/>
              <a:gd name="connsiteY41" fmla="*/ 4522839 h 6725265"/>
              <a:gd name="connsiteX42" fmla="*/ 3923071 w 9144000"/>
              <a:gd name="connsiteY42" fmla="*/ 4414684 h 6725265"/>
              <a:gd name="connsiteX43" fmla="*/ 3687097 w 9144000"/>
              <a:gd name="connsiteY43" fmla="*/ 4463845 h 6725265"/>
              <a:gd name="connsiteX44" fmla="*/ 3490452 w 9144000"/>
              <a:gd name="connsiteY44" fmla="*/ 4385187 h 6725265"/>
              <a:gd name="connsiteX45" fmla="*/ 3382297 w 9144000"/>
              <a:gd name="connsiteY45" fmla="*/ 4345858 h 6725265"/>
              <a:gd name="connsiteX46" fmla="*/ 3165987 w 9144000"/>
              <a:gd name="connsiteY46" fmla="*/ 4404852 h 6725265"/>
              <a:gd name="connsiteX47" fmla="*/ 3038168 w 9144000"/>
              <a:gd name="connsiteY47" fmla="*/ 4424516 h 6725265"/>
              <a:gd name="connsiteX48" fmla="*/ 2812026 w 9144000"/>
              <a:gd name="connsiteY48" fmla="*/ 4434348 h 6725265"/>
              <a:gd name="connsiteX49" fmla="*/ 2733368 w 9144000"/>
              <a:gd name="connsiteY49" fmla="*/ 4473677 h 6725265"/>
              <a:gd name="connsiteX50" fmla="*/ 0 w 9144000"/>
              <a:gd name="connsiteY50" fmla="*/ 4493342 h 6725265"/>
              <a:gd name="connsiteX51" fmla="*/ 9832 w 9144000"/>
              <a:gd name="connsiteY51" fmla="*/ 6725265 h 6725265"/>
              <a:gd name="connsiteX52" fmla="*/ 9144000 w 9144000"/>
              <a:gd name="connsiteY52" fmla="*/ 6725265 h 6725265"/>
              <a:gd name="connsiteX53" fmla="*/ 9134168 w 9144000"/>
              <a:gd name="connsiteY53" fmla="*/ 0 h 6725265"/>
              <a:gd name="connsiteX54" fmla="*/ 6056671 w 9144000"/>
              <a:gd name="connsiteY54" fmla="*/ 0 h 67252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</a:cxnLst>
            <a:rect l="l" t="t" r="r" b="b"/>
            <a:pathLst>
              <a:path w="9144000" h="6725265">
                <a:moveTo>
                  <a:pt x="6056671" y="0"/>
                </a:moveTo>
                <a:lnTo>
                  <a:pt x="6066503" y="521110"/>
                </a:lnTo>
                <a:lnTo>
                  <a:pt x="6164826" y="550606"/>
                </a:lnTo>
                <a:lnTo>
                  <a:pt x="6174658" y="717755"/>
                </a:lnTo>
                <a:lnTo>
                  <a:pt x="6056671" y="757084"/>
                </a:lnTo>
                <a:lnTo>
                  <a:pt x="6046839" y="943897"/>
                </a:lnTo>
                <a:lnTo>
                  <a:pt x="6007510" y="1012723"/>
                </a:lnTo>
                <a:lnTo>
                  <a:pt x="6096000" y="1081548"/>
                </a:lnTo>
                <a:lnTo>
                  <a:pt x="6076335" y="2015613"/>
                </a:lnTo>
                <a:lnTo>
                  <a:pt x="6037006" y="2074606"/>
                </a:lnTo>
                <a:lnTo>
                  <a:pt x="6066503" y="2104103"/>
                </a:lnTo>
                <a:lnTo>
                  <a:pt x="6056671" y="2222090"/>
                </a:lnTo>
                <a:lnTo>
                  <a:pt x="5712542" y="2615381"/>
                </a:lnTo>
                <a:lnTo>
                  <a:pt x="5771535" y="2654710"/>
                </a:lnTo>
                <a:lnTo>
                  <a:pt x="5771535" y="3136490"/>
                </a:lnTo>
                <a:lnTo>
                  <a:pt x="5673213" y="3431458"/>
                </a:lnTo>
                <a:lnTo>
                  <a:pt x="5742039" y="3618271"/>
                </a:lnTo>
                <a:lnTo>
                  <a:pt x="5643716" y="3696929"/>
                </a:lnTo>
                <a:lnTo>
                  <a:pt x="5624052" y="3834581"/>
                </a:lnTo>
                <a:lnTo>
                  <a:pt x="5348748" y="3814916"/>
                </a:lnTo>
                <a:lnTo>
                  <a:pt x="5348748" y="3814916"/>
                </a:lnTo>
                <a:lnTo>
                  <a:pt x="5594555" y="3883742"/>
                </a:lnTo>
                <a:lnTo>
                  <a:pt x="5584723" y="3991897"/>
                </a:lnTo>
                <a:lnTo>
                  <a:pt x="5348748" y="3982065"/>
                </a:lnTo>
                <a:lnTo>
                  <a:pt x="5358581" y="4021394"/>
                </a:lnTo>
                <a:lnTo>
                  <a:pt x="5309419" y="4168877"/>
                </a:lnTo>
                <a:lnTo>
                  <a:pt x="5368413" y="4168877"/>
                </a:lnTo>
                <a:lnTo>
                  <a:pt x="5388077" y="4050890"/>
                </a:lnTo>
                <a:lnTo>
                  <a:pt x="5594555" y="4090219"/>
                </a:lnTo>
                <a:lnTo>
                  <a:pt x="5584723" y="4208206"/>
                </a:lnTo>
                <a:lnTo>
                  <a:pt x="5584723" y="4208206"/>
                </a:lnTo>
                <a:lnTo>
                  <a:pt x="5692877" y="4129548"/>
                </a:lnTo>
                <a:lnTo>
                  <a:pt x="5732206" y="4237703"/>
                </a:lnTo>
                <a:lnTo>
                  <a:pt x="5555226" y="4277032"/>
                </a:lnTo>
                <a:lnTo>
                  <a:pt x="5348748" y="4316361"/>
                </a:lnTo>
                <a:lnTo>
                  <a:pt x="5250426" y="4326194"/>
                </a:lnTo>
                <a:lnTo>
                  <a:pt x="5043948" y="4237703"/>
                </a:lnTo>
                <a:lnTo>
                  <a:pt x="4778477" y="4218039"/>
                </a:lnTo>
                <a:lnTo>
                  <a:pt x="4768645" y="4375355"/>
                </a:lnTo>
                <a:lnTo>
                  <a:pt x="4630994" y="4336026"/>
                </a:lnTo>
                <a:lnTo>
                  <a:pt x="4463845" y="4395019"/>
                </a:lnTo>
                <a:lnTo>
                  <a:pt x="4119716" y="4522839"/>
                </a:lnTo>
                <a:lnTo>
                  <a:pt x="3923071" y="4414684"/>
                </a:lnTo>
                <a:lnTo>
                  <a:pt x="3687097" y="4463845"/>
                </a:lnTo>
                <a:lnTo>
                  <a:pt x="3490452" y="4385187"/>
                </a:lnTo>
                <a:lnTo>
                  <a:pt x="3382297" y="4345858"/>
                </a:lnTo>
                <a:lnTo>
                  <a:pt x="3165987" y="4404852"/>
                </a:lnTo>
                <a:lnTo>
                  <a:pt x="3038168" y="4424516"/>
                </a:lnTo>
                <a:lnTo>
                  <a:pt x="2812026" y="4434348"/>
                </a:lnTo>
                <a:lnTo>
                  <a:pt x="2733368" y="4473677"/>
                </a:lnTo>
                <a:lnTo>
                  <a:pt x="0" y="4493342"/>
                </a:lnTo>
                <a:cubicBezTo>
                  <a:pt x="3277" y="5237316"/>
                  <a:pt x="6555" y="5981291"/>
                  <a:pt x="9832" y="6725265"/>
                </a:cubicBezTo>
                <a:lnTo>
                  <a:pt x="9144000" y="6725265"/>
                </a:lnTo>
                <a:cubicBezTo>
                  <a:pt x="9140723" y="4483510"/>
                  <a:pt x="9137445" y="2241755"/>
                  <a:pt x="9134168" y="0"/>
                </a:cubicBezTo>
                <a:lnTo>
                  <a:pt x="6056671" y="0"/>
                </a:ln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5425324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504" y="800163"/>
            <a:ext cx="5316683" cy="3501562"/>
          </a:xfrm>
          <a:prstGeom prst="rect">
            <a:avLst/>
          </a:prstGeom>
        </p:spPr>
      </p:pic>
      <p:sp>
        <p:nvSpPr>
          <p:cNvPr id="11" name="Forme libre 10"/>
          <p:cNvSpPr/>
          <p:nvPr/>
        </p:nvSpPr>
        <p:spPr>
          <a:xfrm>
            <a:off x="0" y="9832"/>
            <a:ext cx="9144000" cy="6725265"/>
          </a:xfrm>
          <a:custGeom>
            <a:avLst/>
            <a:gdLst>
              <a:gd name="connsiteX0" fmla="*/ 9144000 w 9144000"/>
              <a:gd name="connsiteY0" fmla="*/ 786581 h 6725265"/>
              <a:gd name="connsiteX1" fmla="*/ 550606 w 9144000"/>
              <a:gd name="connsiteY1" fmla="*/ 855407 h 6725265"/>
              <a:gd name="connsiteX2" fmla="*/ 570271 w 9144000"/>
              <a:gd name="connsiteY2" fmla="*/ 6715433 h 6725265"/>
              <a:gd name="connsiteX3" fmla="*/ 0 w 9144000"/>
              <a:gd name="connsiteY3" fmla="*/ 6725265 h 6725265"/>
              <a:gd name="connsiteX4" fmla="*/ 9832 w 9144000"/>
              <a:gd name="connsiteY4" fmla="*/ 0 h 6725265"/>
              <a:gd name="connsiteX5" fmla="*/ 9144000 w 9144000"/>
              <a:gd name="connsiteY5" fmla="*/ 0 h 6725265"/>
              <a:gd name="connsiteX6" fmla="*/ 9144000 w 9144000"/>
              <a:gd name="connsiteY6" fmla="*/ 786581 h 67252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44000" h="6725265">
                <a:moveTo>
                  <a:pt x="9144000" y="786581"/>
                </a:moveTo>
                <a:lnTo>
                  <a:pt x="550606" y="855407"/>
                </a:lnTo>
                <a:lnTo>
                  <a:pt x="570271" y="6715433"/>
                </a:lnTo>
                <a:lnTo>
                  <a:pt x="0" y="6725265"/>
                </a:lnTo>
                <a:cubicBezTo>
                  <a:pt x="3277" y="4483510"/>
                  <a:pt x="6555" y="2241755"/>
                  <a:pt x="9832" y="0"/>
                </a:cubicBezTo>
                <a:lnTo>
                  <a:pt x="9144000" y="0"/>
                </a:lnTo>
                <a:lnTo>
                  <a:pt x="9144000" y="786581"/>
                </a:ln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632" y="501705"/>
            <a:ext cx="5897585" cy="4109623"/>
          </a:xfrm>
          <a:prstGeom prst="frame">
            <a:avLst>
              <a:gd name="adj1" fmla="val 9250"/>
            </a:avLst>
          </a:prstGeom>
          <a:scene3d>
            <a:camera prst="orthographicFront"/>
            <a:lightRig rig="threePt" dir="t"/>
          </a:scene3d>
          <a:sp3d>
            <a:bevelT w="260350" h="247650" prst="cross"/>
          </a:sp3d>
        </p:spPr>
      </p:pic>
      <p:sp>
        <p:nvSpPr>
          <p:cNvPr id="9" name="Forme libre 8"/>
          <p:cNvSpPr/>
          <p:nvPr/>
        </p:nvSpPr>
        <p:spPr>
          <a:xfrm>
            <a:off x="0" y="0"/>
            <a:ext cx="9144000" cy="6858000"/>
          </a:xfrm>
          <a:custGeom>
            <a:avLst/>
            <a:gdLst>
              <a:gd name="connsiteX0" fmla="*/ 6056671 w 9144000"/>
              <a:gd name="connsiteY0" fmla="*/ 0 h 6725265"/>
              <a:gd name="connsiteX1" fmla="*/ 6066503 w 9144000"/>
              <a:gd name="connsiteY1" fmla="*/ 521110 h 6725265"/>
              <a:gd name="connsiteX2" fmla="*/ 6164826 w 9144000"/>
              <a:gd name="connsiteY2" fmla="*/ 550606 h 6725265"/>
              <a:gd name="connsiteX3" fmla="*/ 6174658 w 9144000"/>
              <a:gd name="connsiteY3" fmla="*/ 717755 h 6725265"/>
              <a:gd name="connsiteX4" fmla="*/ 6056671 w 9144000"/>
              <a:gd name="connsiteY4" fmla="*/ 757084 h 6725265"/>
              <a:gd name="connsiteX5" fmla="*/ 6046839 w 9144000"/>
              <a:gd name="connsiteY5" fmla="*/ 943897 h 6725265"/>
              <a:gd name="connsiteX6" fmla="*/ 6007510 w 9144000"/>
              <a:gd name="connsiteY6" fmla="*/ 1012723 h 6725265"/>
              <a:gd name="connsiteX7" fmla="*/ 6096000 w 9144000"/>
              <a:gd name="connsiteY7" fmla="*/ 1081548 h 6725265"/>
              <a:gd name="connsiteX8" fmla="*/ 6076335 w 9144000"/>
              <a:gd name="connsiteY8" fmla="*/ 2015613 h 6725265"/>
              <a:gd name="connsiteX9" fmla="*/ 6037006 w 9144000"/>
              <a:gd name="connsiteY9" fmla="*/ 2074606 h 6725265"/>
              <a:gd name="connsiteX10" fmla="*/ 6066503 w 9144000"/>
              <a:gd name="connsiteY10" fmla="*/ 2104103 h 6725265"/>
              <a:gd name="connsiteX11" fmla="*/ 6056671 w 9144000"/>
              <a:gd name="connsiteY11" fmla="*/ 2222090 h 6725265"/>
              <a:gd name="connsiteX12" fmla="*/ 5712542 w 9144000"/>
              <a:gd name="connsiteY12" fmla="*/ 2615381 h 6725265"/>
              <a:gd name="connsiteX13" fmla="*/ 5771535 w 9144000"/>
              <a:gd name="connsiteY13" fmla="*/ 2654710 h 6725265"/>
              <a:gd name="connsiteX14" fmla="*/ 5771535 w 9144000"/>
              <a:gd name="connsiteY14" fmla="*/ 3136490 h 6725265"/>
              <a:gd name="connsiteX15" fmla="*/ 5673213 w 9144000"/>
              <a:gd name="connsiteY15" fmla="*/ 3431458 h 6725265"/>
              <a:gd name="connsiteX16" fmla="*/ 5742039 w 9144000"/>
              <a:gd name="connsiteY16" fmla="*/ 3618271 h 6725265"/>
              <a:gd name="connsiteX17" fmla="*/ 5643716 w 9144000"/>
              <a:gd name="connsiteY17" fmla="*/ 3696929 h 6725265"/>
              <a:gd name="connsiteX18" fmla="*/ 5624052 w 9144000"/>
              <a:gd name="connsiteY18" fmla="*/ 3834581 h 6725265"/>
              <a:gd name="connsiteX19" fmla="*/ 5348748 w 9144000"/>
              <a:gd name="connsiteY19" fmla="*/ 3814916 h 6725265"/>
              <a:gd name="connsiteX20" fmla="*/ 5348748 w 9144000"/>
              <a:gd name="connsiteY20" fmla="*/ 3814916 h 6725265"/>
              <a:gd name="connsiteX21" fmla="*/ 5594555 w 9144000"/>
              <a:gd name="connsiteY21" fmla="*/ 3883742 h 6725265"/>
              <a:gd name="connsiteX22" fmla="*/ 5584723 w 9144000"/>
              <a:gd name="connsiteY22" fmla="*/ 3991897 h 6725265"/>
              <a:gd name="connsiteX23" fmla="*/ 5348748 w 9144000"/>
              <a:gd name="connsiteY23" fmla="*/ 3982065 h 6725265"/>
              <a:gd name="connsiteX24" fmla="*/ 5358581 w 9144000"/>
              <a:gd name="connsiteY24" fmla="*/ 4021394 h 6725265"/>
              <a:gd name="connsiteX25" fmla="*/ 5309419 w 9144000"/>
              <a:gd name="connsiteY25" fmla="*/ 4168877 h 6725265"/>
              <a:gd name="connsiteX26" fmla="*/ 5368413 w 9144000"/>
              <a:gd name="connsiteY26" fmla="*/ 4168877 h 6725265"/>
              <a:gd name="connsiteX27" fmla="*/ 5388077 w 9144000"/>
              <a:gd name="connsiteY27" fmla="*/ 4050890 h 6725265"/>
              <a:gd name="connsiteX28" fmla="*/ 5594555 w 9144000"/>
              <a:gd name="connsiteY28" fmla="*/ 4090219 h 6725265"/>
              <a:gd name="connsiteX29" fmla="*/ 5584723 w 9144000"/>
              <a:gd name="connsiteY29" fmla="*/ 4208206 h 6725265"/>
              <a:gd name="connsiteX30" fmla="*/ 5584723 w 9144000"/>
              <a:gd name="connsiteY30" fmla="*/ 4208206 h 6725265"/>
              <a:gd name="connsiteX31" fmla="*/ 5692877 w 9144000"/>
              <a:gd name="connsiteY31" fmla="*/ 4129548 h 6725265"/>
              <a:gd name="connsiteX32" fmla="*/ 5732206 w 9144000"/>
              <a:gd name="connsiteY32" fmla="*/ 4237703 h 6725265"/>
              <a:gd name="connsiteX33" fmla="*/ 5555226 w 9144000"/>
              <a:gd name="connsiteY33" fmla="*/ 4277032 h 6725265"/>
              <a:gd name="connsiteX34" fmla="*/ 5348748 w 9144000"/>
              <a:gd name="connsiteY34" fmla="*/ 4316361 h 6725265"/>
              <a:gd name="connsiteX35" fmla="*/ 5250426 w 9144000"/>
              <a:gd name="connsiteY35" fmla="*/ 4326194 h 6725265"/>
              <a:gd name="connsiteX36" fmla="*/ 5043948 w 9144000"/>
              <a:gd name="connsiteY36" fmla="*/ 4237703 h 6725265"/>
              <a:gd name="connsiteX37" fmla="*/ 4778477 w 9144000"/>
              <a:gd name="connsiteY37" fmla="*/ 4218039 h 6725265"/>
              <a:gd name="connsiteX38" fmla="*/ 4768645 w 9144000"/>
              <a:gd name="connsiteY38" fmla="*/ 4375355 h 6725265"/>
              <a:gd name="connsiteX39" fmla="*/ 4630994 w 9144000"/>
              <a:gd name="connsiteY39" fmla="*/ 4336026 h 6725265"/>
              <a:gd name="connsiteX40" fmla="*/ 4463845 w 9144000"/>
              <a:gd name="connsiteY40" fmla="*/ 4395019 h 6725265"/>
              <a:gd name="connsiteX41" fmla="*/ 4119716 w 9144000"/>
              <a:gd name="connsiteY41" fmla="*/ 4522839 h 6725265"/>
              <a:gd name="connsiteX42" fmla="*/ 3923071 w 9144000"/>
              <a:gd name="connsiteY42" fmla="*/ 4414684 h 6725265"/>
              <a:gd name="connsiteX43" fmla="*/ 3687097 w 9144000"/>
              <a:gd name="connsiteY43" fmla="*/ 4463845 h 6725265"/>
              <a:gd name="connsiteX44" fmla="*/ 3490452 w 9144000"/>
              <a:gd name="connsiteY44" fmla="*/ 4385187 h 6725265"/>
              <a:gd name="connsiteX45" fmla="*/ 3382297 w 9144000"/>
              <a:gd name="connsiteY45" fmla="*/ 4345858 h 6725265"/>
              <a:gd name="connsiteX46" fmla="*/ 3165987 w 9144000"/>
              <a:gd name="connsiteY46" fmla="*/ 4404852 h 6725265"/>
              <a:gd name="connsiteX47" fmla="*/ 3038168 w 9144000"/>
              <a:gd name="connsiteY47" fmla="*/ 4424516 h 6725265"/>
              <a:gd name="connsiteX48" fmla="*/ 2812026 w 9144000"/>
              <a:gd name="connsiteY48" fmla="*/ 4434348 h 6725265"/>
              <a:gd name="connsiteX49" fmla="*/ 2733368 w 9144000"/>
              <a:gd name="connsiteY49" fmla="*/ 4473677 h 6725265"/>
              <a:gd name="connsiteX50" fmla="*/ 0 w 9144000"/>
              <a:gd name="connsiteY50" fmla="*/ 4493342 h 6725265"/>
              <a:gd name="connsiteX51" fmla="*/ 9832 w 9144000"/>
              <a:gd name="connsiteY51" fmla="*/ 6725265 h 6725265"/>
              <a:gd name="connsiteX52" fmla="*/ 9144000 w 9144000"/>
              <a:gd name="connsiteY52" fmla="*/ 6725265 h 6725265"/>
              <a:gd name="connsiteX53" fmla="*/ 9134168 w 9144000"/>
              <a:gd name="connsiteY53" fmla="*/ 0 h 6725265"/>
              <a:gd name="connsiteX54" fmla="*/ 6056671 w 9144000"/>
              <a:gd name="connsiteY54" fmla="*/ 0 h 67252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</a:cxnLst>
            <a:rect l="l" t="t" r="r" b="b"/>
            <a:pathLst>
              <a:path w="9144000" h="6725265">
                <a:moveTo>
                  <a:pt x="6056671" y="0"/>
                </a:moveTo>
                <a:lnTo>
                  <a:pt x="6066503" y="521110"/>
                </a:lnTo>
                <a:lnTo>
                  <a:pt x="6164826" y="550606"/>
                </a:lnTo>
                <a:lnTo>
                  <a:pt x="6174658" y="717755"/>
                </a:lnTo>
                <a:lnTo>
                  <a:pt x="6056671" y="757084"/>
                </a:lnTo>
                <a:lnTo>
                  <a:pt x="6046839" y="943897"/>
                </a:lnTo>
                <a:lnTo>
                  <a:pt x="6007510" y="1012723"/>
                </a:lnTo>
                <a:lnTo>
                  <a:pt x="6096000" y="1081548"/>
                </a:lnTo>
                <a:lnTo>
                  <a:pt x="6076335" y="2015613"/>
                </a:lnTo>
                <a:lnTo>
                  <a:pt x="6037006" y="2074606"/>
                </a:lnTo>
                <a:lnTo>
                  <a:pt x="6066503" y="2104103"/>
                </a:lnTo>
                <a:lnTo>
                  <a:pt x="6056671" y="2222090"/>
                </a:lnTo>
                <a:lnTo>
                  <a:pt x="5712542" y="2615381"/>
                </a:lnTo>
                <a:lnTo>
                  <a:pt x="5771535" y="2654710"/>
                </a:lnTo>
                <a:lnTo>
                  <a:pt x="5771535" y="3136490"/>
                </a:lnTo>
                <a:lnTo>
                  <a:pt x="5673213" y="3431458"/>
                </a:lnTo>
                <a:lnTo>
                  <a:pt x="5742039" y="3618271"/>
                </a:lnTo>
                <a:lnTo>
                  <a:pt x="5643716" y="3696929"/>
                </a:lnTo>
                <a:lnTo>
                  <a:pt x="5624052" y="3834581"/>
                </a:lnTo>
                <a:lnTo>
                  <a:pt x="5348748" y="3814916"/>
                </a:lnTo>
                <a:lnTo>
                  <a:pt x="5348748" y="3814916"/>
                </a:lnTo>
                <a:lnTo>
                  <a:pt x="5594555" y="3883742"/>
                </a:lnTo>
                <a:lnTo>
                  <a:pt x="5584723" y="3991897"/>
                </a:lnTo>
                <a:lnTo>
                  <a:pt x="5348748" y="3982065"/>
                </a:lnTo>
                <a:lnTo>
                  <a:pt x="5358581" y="4021394"/>
                </a:lnTo>
                <a:lnTo>
                  <a:pt x="5309419" y="4168877"/>
                </a:lnTo>
                <a:lnTo>
                  <a:pt x="5368413" y="4168877"/>
                </a:lnTo>
                <a:lnTo>
                  <a:pt x="5388077" y="4050890"/>
                </a:lnTo>
                <a:lnTo>
                  <a:pt x="5594555" y="4090219"/>
                </a:lnTo>
                <a:lnTo>
                  <a:pt x="5584723" y="4208206"/>
                </a:lnTo>
                <a:lnTo>
                  <a:pt x="5584723" y="4208206"/>
                </a:lnTo>
                <a:lnTo>
                  <a:pt x="5692877" y="4129548"/>
                </a:lnTo>
                <a:lnTo>
                  <a:pt x="5732206" y="4237703"/>
                </a:lnTo>
                <a:lnTo>
                  <a:pt x="5555226" y="4277032"/>
                </a:lnTo>
                <a:lnTo>
                  <a:pt x="5348748" y="4316361"/>
                </a:lnTo>
                <a:lnTo>
                  <a:pt x="5250426" y="4326194"/>
                </a:lnTo>
                <a:lnTo>
                  <a:pt x="5043948" y="4237703"/>
                </a:lnTo>
                <a:lnTo>
                  <a:pt x="4778477" y="4218039"/>
                </a:lnTo>
                <a:lnTo>
                  <a:pt x="4768645" y="4375355"/>
                </a:lnTo>
                <a:lnTo>
                  <a:pt x="4630994" y="4336026"/>
                </a:lnTo>
                <a:lnTo>
                  <a:pt x="4463845" y="4395019"/>
                </a:lnTo>
                <a:lnTo>
                  <a:pt x="4119716" y="4522839"/>
                </a:lnTo>
                <a:lnTo>
                  <a:pt x="3923071" y="4414684"/>
                </a:lnTo>
                <a:lnTo>
                  <a:pt x="3687097" y="4463845"/>
                </a:lnTo>
                <a:lnTo>
                  <a:pt x="3490452" y="4385187"/>
                </a:lnTo>
                <a:lnTo>
                  <a:pt x="3382297" y="4345858"/>
                </a:lnTo>
                <a:lnTo>
                  <a:pt x="3165987" y="4404852"/>
                </a:lnTo>
                <a:lnTo>
                  <a:pt x="3038168" y="4424516"/>
                </a:lnTo>
                <a:lnTo>
                  <a:pt x="2812026" y="4434348"/>
                </a:lnTo>
                <a:lnTo>
                  <a:pt x="2733368" y="4473677"/>
                </a:lnTo>
                <a:lnTo>
                  <a:pt x="0" y="4493342"/>
                </a:lnTo>
                <a:cubicBezTo>
                  <a:pt x="3277" y="5237316"/>
                  <a:pt x="6555" y="5981291"/>
                  <a:pt x="9832" y="6725265"/>
                </a:cubicBezTo>
                <a:lnTo>
                  <a:pt x="9144000" y="6725265"/>
                </a:lnTo>
                <a:cubicBezTo>
                  <a:pt x="9140723" y="4483510"/>
                  <a:pt x="9137445" y="2241755"/>
                  <a:pt x="9134168" y="0"/>
                </a:cubicBezTo>
                <a:lnTo>
                  <a:pt x="6056671" y="0"/>
                </a:ln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394270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237" y="802677"/>
            <a:ext cx="5330782" cy="3533697"/>
          </a:xfrm>
          <a:prstGeom prst="rect">
            <a:avLst/>
          </a:prstGeom>
        </p:spPr>
      </p:pic>
      <p:sp>
        <p:nvSpPr>
          <p:cNvPr id="11" name="Forme libre 10"/>
          <p:cNvSpPr/>
          <p:nvPr/>
        </p:nvSpPr>
        <p:spPr>
          <a:xfrm>
            <a:off x="0" y="9832"/>
            <a:ext cx="9144000" cy="6725265"/>
          </a:xfrm>
          <a:custGeom>
            <a:avLst/>
            <a:gdLst>
              <a:gd name="connsiteX0" fmla="*/ 9144000 w 9144000"/>
              <a:gd name="connsiteY0" fmla="*/ 786581 h 6725265"/>
              <a:gd name="connsiteX1" fmla="*/ 550606 w 9144000"/>
              <a:gd name="connsiteY1" fmla="*/ 855407 h 6725265"/>
              <a:gd name="connsiteX2" fmla="*/ 570271 w 9144000"/>
              <a:gd name="connsiteY2" fmla="*/ 6715433 h 6725265"/>
              <a:gd name="connsiteX3" fmla="*/ 0 w 9144000"/>
              <a:gd name="connsiteY3" fmla="*/ 6725265 h 6725265"/>
              <a:gd name="connsiteX4" fmla="*/ 9832 w 9144000"/>
              <a:gd name="connsiteY4" fmla="*/ 0 h 6725265"/>
              <a:gd name="connsiteX5" fmla="*/ 9144000 w 9144000"/>
              <a:gd name="connsiteY5" fmla="*/ 0 h 6725265"/>
              <a:gd name="connsiteX6" fmla="*/ 9144000 w 9144000"/>
              <a:gd name="connsiteY6" fmla="*/ 786581 h 67252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44000" h="6725265">
                <a:moveTo>
                  <a:pt x="9144000" y="786581"/>
                </a:moveTo>
                <a:lnTo>
                  <a:pt x="550606" y="855407"/>
                </a:lnTo>
                <a:lnTo>
                  <a:pt x="570271" y="6715433"/>
                </a:lnTo>
                <a:lnTo>
                  <a:pt x="0" y="6725265"/>
                </a:lnTo>
                <a:cubicBezTo>
                  <a:pt x="3277" y="4483510"/>
                  <a:pt x="6555" y="2241755"/>
                  <a:pt x="9832" y="0"/>
                </a:cubicBezTo>
                <a:lnTo>
                  <a:pt x="9144000" y="0"/>
                </a:lnTo>
                <a:lnTo>
                  <a:pt x="9144000" y="786581"/>
                </a:ln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632" y="501705"/>
            <a:ext cx="5897585" cy="4109623"/>
          </a:xfrm>
          <a:prstGeom prst="frame">
            <a:avLst>
              <a:gd name="adj1" fmla="val 9250"/>
            </a:avLst>
          </a:prstGeom>
          <a:scene3d>
            <a:camera prst="orthographicFront"/>
            <a:lightRig rig="threePt" dir="t"/>
          </a:scene3d>
          <a:sp3d>
            <a:bevelT w="260350" h="247650" prst="cross"/>
          </a:sp3d>
        </p:spPr>
      </p:pic>
      <p:sp>
        <p:nvSpPr>
          <p:cNvPr id="9" name="Forme libre 8"/>
          <p:cNvSpPr/>
          <p:nvPr/>
        </p:nvSpPr>
        <p:spPr>
          <a:xfrm>
            <a:off x="0" y="0"/>
            <a:ext cx="9144000" cy="6858000"/>
          </a:xfrm>
          <a:custGeom>
            <a:avLst/>
            <a:gdLst>
              <a:gd name="connsiteX0" fmla="*/ 6056671 w 9144000"/>
              <a:gd name="connsiteY0" fmla="*/ 0 h 6725265"/>
              <a:gd name="connsiteX1" fmla="*/ 6066503 w 9144000"/>
              <a:gd name="connsiteY1" fmla="*/ 521110 h 6725265"/>
              <a:gd name="connsiteX2" fmla="*/ 6164826 w 9144000"/>
              <a:gd name="connsiteY2" fmla="*/ 550606 h 6725265"/>
              <a:gd name="connsiteX3" fmla="*/ 6174658 w 9144000"/>
              <a:gd name="connsiteY3" fmla="*/ 717755 h 6725265"/>
              <a:gd name="connsiteX4" fmla="*/ 6056671 w 9144000"/>
              <a:gd name="connsiteY4" fmla="*/ 757084 h 6725265"/>
              <a:gd name="connsiteX5" fmla="*/ 6046839 w 9144000"/>
              <a:gd name="connsiteY5" fmla="*/ 943897 h 6725265"/>
              <a:gd name="connsiteX6" fmla="*/ 6007510 w 9144000"/>
              <a:gd name="connsiteY6" fmla="*/ 1012723 h 6725265"/>
              <a:gd name="connsiteX7" fmla="*/ 6096000 w 9144000"/>
              <a:gd name="connsiteY7" fmla="*/ 1081548 h 6725265"/>
              <a:gd name="connsiteX8" fmla="*/ 6076335 w 9144000"/>
              <a:gd name="connsiteY8" fmla="*/ 2015613 h 6725265"/>
              <a:gd name="connsiteX9" fmla="*/ 6037006 w 9144000"/>
              <a:gd name="connsiteY9" fmla="*/ 2074606 h 6725265"/>
              <a:gd name="connsiteX10" fmla="*/ 6066503 w 9144000"/>
              <a:gd name="connsiteY10" fmla="*/ 2104103 h 6725265"/>
              <a:gd name="connsiteX11" fmla="*/ 6056671 w 9144000"/>
              <a:gd name="connsiteY11" fmla="*/ 2222090 h 6725265"/>
              <a:gd name="connsiteX12" fmla="*/ 5712542 w 9144000"/>
              <a:gd name="connsiteY12" fmla="*/ 2615381 h 6725265"/>
              <a:gd name="connsiteX13" fmla="*/ 5771535 w 9144000"/>
              <a:gd name="connsiteY13" fmla="*/ 2654710 h 6725265"/>
              <a:gd name="connsiteX14" fmla="*/ 5771535 w 9144000"/>
              <a:gd name="connsiteY14" fmla="*/ 3136490 h 6725265"/>
              <a:gd name="connsiteX15" fmla="*/ 5673213 w 9144000"/>
              <a:gd name="connsiteY15" fmla="*/ 3431458 h 6725265"/>
              <a:gd name="connsiteX16" fmla="*/ 5742039 w 9144000"/>
              <a:gd name="connsiteY16" fmla="*/ 3618271 h 6725265"/>
              <a:gd name="connsiteX17" fmla="*/ 5643716 w 9144000"/>
              <a:gd name="connsiteY17" fmla="*/ 3696929 h 6725265"/>
              <a:gd name="connsiteX18" fmla="*/ 5624052 w 9144000"/>
              <a:gd name="connsiteY18" fmla="*/ 3834581 h 6725265"/>
              <a:gd name="connsiteX19" fmla="*/ 5348748 w 9144000"/>
              <a:gd name="connsiteY19" fmla="*/ 3814916 h 6725265"/>
              <a:gd name="connsiteX20" fmla="*/ 5348748 w 9144000"/>
              <a:gd name="connsiteY20" fmla="*/ 3814916 h 6725265"/>
              <a:gd name="connsiteX21" fmla="*/ 5594555 w 9144000"/>
              <a:gd name="connsiteY21" fmla="*/ 3883742 h 6725265"/>
              <a:gd name="connsiteX22" fmla="*/ 5584723 w 9144000"/>
              <a:gd name="connsiteY22" fmla="*/ 3991897 h 6725265"/>
              <a:gd name="connsiteX23" fmla="*/ 5348748 w 9144000"/>
              <a:gd name="connsiteY23" fmla="*/ 3982065 h 6725265"/>
              <a:gd name="connsiteX24" fmla="*/ 5358581 w 9144000"/>
              <a:gd name="connsiteY24" fmla="*/ 4021394 h 6725265"/>
              <a:gd name="connsiteX25" fmla="*/ 5309419 w 9144000"/>
              <a:gd name="connsiteY25" fmla="*/ 4168877 h 6725265"/>
              <a:gd name="connsiteX26" fmla="*/ 5368413 w 9144000"/>
              <a:gd name="connsiteY26" fmla="*/ 4168877 h 6725265"/>
              <a:gd name="connsiteX27" fmla="*/ 5388077 w 9144000"/>
              <a:gd name="connsiteY27" fmla="*/ 4050890 h 6725265"/>
              <a:gd name="connsiteX28" fmla="*/ 5594555 w 9144000"/>
              <a:gd name="connsiteY28" fmla="*/ 4090219 h 6725265"/>
              <a:gd name="connsiteX29" fmla="*/ 5584723 w 9144000"/>
              <a:gd name="connsiteY29" fmla="*/ 4208206 h 6725265"/>
              <a:gd name="connsiteX30" fmla="*/ 5584723 w 9144000"/>
              <a:gd name="connsiteY30" fmla="*/ 4208206 h 6725265"/>
              <a:gd name="connsiteX31" fmla="*/ 5692877 w 9144000"/>
              <a:gd name="connsiteY31" fmla="*/ 4129548 h 6725265"/>
              <a:gd name="connsiteX32" fmla="*/ 5732206 w 9144000"/>
              <a:gd name="connsiteY32" fmla="*/ 4237703 h 6725265"/>
              <a:gd name="connsiteX33" fmla="*/ 5555226 w 9144000"/>
              <a:gd name="connsiteY33" fmla="*/ 4277032 h 6725265"/>
              <a:gd name="connsiteX34" fmla="*/ 5348748 w 9144000"/>
              <a:gd name="connsiteY34" fmla="*/ 4316361 h 6725265"/>
              <a:gd name="connsiteX35" fmla="*/ 5250426 w 9144000"/>
              <a:gd name="connsiteY35" fmla="*/ 4326194 h 6725265"/>
              <a:gd name="connsiteX36" fmla="*/ 5043948 w 9144000"/>
              <a:gd name="connsiteY36" fmla="*/ 4237703 h 6725265"/>
              <a:gd name="connsiteX37" fmla="*/ 4778477 w 9144000"/>
              <a:gd name="connsiteY37" fmla="*/ 4218039 h 6725265"/>
              <a:gd name="connsiteX38" fmla="*/ 4768645 w 9144000"/>
              <a:gd name="connsiteY38" fmla="*/ 4375355 h 6725265"/>
              <a:gd name="connsiteX39" fmla="*/ 4630994 w 9144000"/>
              <a:gd name="connsiteY39" fmla="*/ 4336026 h 6725265"/>
              <a:gd name="connsiteX40" fmla="*/ 4463845 w 9144000"/>
              <a:gd name="connsiteY40" fmla="*/ 4395019 h 6725265"/>
              <a:gd name="connsiteX41" fmla="*/ 4119716 w 9144000"/>
              <a:gd name="connsiteY41" fmla="*/ 4522839 h 6725265"/>
              <a:gd name="connsiteX42" fmla="*/ 3923071 w 9144000"/>
              <a:gd name="connsiteY42" fmla="*/ 4414684 h 6725265"/>
              <a:gd name="connsiteX43" fmla="*/ 3687097 w 9144000"/>
              <a:gd name="connsiteY43" fmla="*/ 4463845 h 6725265"/>
              <a:gd name="connsiteX44" fmla="*/ 3490452 w 9144000"/>
              <a:gd name="connsiteY44" fmla="*/ 4385187 h 6725265"/>
              <a:gd name="connsiteX45" fmla="*/ 3382297 w 9144000"/>
              <a:gd name="connsiteY45" fmla="*/ 4345858 h 6725265"/>
              <a:gd name="connsiteX46" fmla="*/ 3165987 w 9144000"/>
              <a:gd name="connsiteY46" fmla="*/ 4404852 h 6725265"/>
              <a:gd name="connsiteX47" fmla="*/ 3038168 w 9144000"/>
              <a:gd name="connsiteY47" fmla="*/ 4424516 h 6725265"/>
              <a:gd name="connsiteX48" fmla="*/ 2812026 w 9144000"/>
              <a:gd name="connsiteY48" fmla="*/ 4434348 h 6725265"/>
              <a:gd name="connsiteX49" fmla="*/ 2733368 w 9144000"/>
              <a:gd name="connsiteY49" fmla="*/ 4473677 h 6725265"/>
              <a:gd name="connsiteX50" fmla="*/ 0 w 9144000"/>
              <a:gd name="connsiteY50" fmla="*/ 4493342 h 6725265"/>
              <a:gd name="connsiteX51" fmla="*/ 9832 w 9144000"/>
              <a:gd name="connsiteY51" fmla="*/ 6725265 h 6725265"/>
              <a:gd name="connsiteX52" fmla="*/ 9144000 w 9144000"/>
              <a:gd name="connsiteY52" fmla="*/ 6725265 h 6725265"/>
              <a:gd name="connsiteX53" fmla="*/ 9134168 w 9144000"/>
              <a:gd name="connsiteY53" fmla="*/ 0 h 6725265"/>
              <a:gd name="connsiteX54" fmla="*/ 6056671 w 9144000"/>
              <a:gd name="connsiteY54" fmla="*/ 0 h 67252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</a:cxnLst>
            <a:rect l="l" t="t" r="r" b="b"/>
            <a:pathLst>
              <a:path w="9144000" h="6725265">
                <a:moveTo>
                  <a:pt x="6056671" y="0"/>
                </a:moveTo>
                <a:lnTo>
                  <a:pt x="6066503" y="521110"/>
                </a:lnTo>
                <a:lnTo>
                  <a:pt x="6164826" y="550606"/>
                </a:lnTo>
                <a:lnTo>
                  <a:pt x="6174658" y="717755"/>
                </a:lnTo>
                <a:lnTo>
                  <a:pt x="6056671" y="757084"/>
                </a:lnTo>
                <a:lnTo>
                  <a:pt x="6046839" y="943897"/>
                </a:lnTo>
                <a:lnTo>
                  <a:pt x="6007510" y="1012723"/>
                </a:lnTo>
                <a:lnTo>
                  <a:pt x="6096000" y="1081548"/>
                </a:lnTo>
                <a:lnTo>
                  <a:pt x="6076335" y="2015613"/>
                </a:lnTo>
                <a:lnTo>
                  <a:pt x="6037006" y="2074606"/>
                </a:lnTo>
                <a:lnTo>
                  <a:pt x="6066503" y="2104103"/>
                </a:lnTo>
                <a:lnTo>
                  <a:pt x="6056671" y="2222090"/>
                </a:lnTo>
                <a:lnTo>
                  <a:pt x="5712542" y="2615381"/>
                </a:lnTo>
                <a:lnTo>
                  <a:pt x="5771535" y="2654710"/>
                </a:lnTo>
                <a:lnTo>
                  <a:pt x="5771535" y="3136490"/>
                </a:lnTo>
                <a:lnTo>
                  <a:pt x="5673213" y="3431458"/>
                </a:lnTo>
                <a:lnTo>
                  <a:pt x="5742039" y="3618271"/>
                </a:lnTo>
                <a:lnTo>
                  <a:pt x="5643716" y="3696929"/>
                </a:lnTo>
                <a:lnTo>
                  <a:pt x="5624052" y="3834581"/>
                </a:lnTo>
                <a:lnTo>
                  <a:pt x="5348748" y="3814916"/>
                </a:lnTo>
                <a:lnTo>
                  <a:pt x="5348748" y="3814916"/>
                </a:lnTo>
                <a:lnTo>
                  <a:pt x="5594555" y="3883742"/>
                </a:lnTo>
                <a:lnTo>
                  <a:pt x="5584723" y="3991897"/>
                </a:lnTo>
                <a:lnTo>
                  <a:pt x="5348748" y="3982065"/>
                </a:lnTo>
                <a:lnTo>
                  <a:pt x="5358581" y="4021394"/>
                </a:lnTo>
                <a:lnTo>
                  <a:pt x="5309419" y="4168877"/>
                </a:lnTo>
                <a:lnTo>
                  <a:pt x="5368413" y="4168877"/>
                </a:lnTo>
                <a:lnTo>
                  <a:pt x="5388077" y="4050890"/>
                </a:lnTo>
                <a:lnTo>
                  <a:pt x="5594555" y="4090219"/>
                </a:lnTo>
                <a:lnTo>
                  <a:pt x="5584723" y="4208206"/>
                </a:lnTo>
                <a:lnTo>
                  <a:pt x="5584723" y="4208206"/>
                </a:lnTo>
                <a:lnTo>
                  <a:pt x="5692877" y="4129548"/>
                </a:lnTo>
                <a:lnTo>
                  <a:pt x="5732206" y="4237703"/>
                </a:lnTo>
                <a:lnTo>
                  <a:pt x="5555226" y="4277032"/>
                </a:lnTo>
                <a:lnTo>
                  <a:pt x="5348748" y="4316361"/>
                </a:lnTo>
                <a:lnTo>
                  <a:pt x="5250426" y="4326194"/>
                </a:lnTo>
                <a:lnTo>
                  <a:pt x="5043948" y="4237703"/>
                </a:lnTo>
                <a:lnTo>
                  <a:pt x="4778477" y="4218039"/>
                </a:lnTo>
                <a:lnTo>
                  <a:pt x="4768645" y="4375355"/>
                </a:lnTo>
                <a:lnTo>
                  <a:pt x="4630994" y="4336026"/>
                </a:lnTo>
                <a:lnTo>
                  <a:pt x="4463845" y="4395019"/>
                </a:lnTo>
                <a:lnTo>
                  <a:pt x="4119716" y="4522839"/>
                </a:lnTo>
                <a:lnTo>
                  <a:pt x="3923071" y="4414684"/>
                </a:lnTo>
                <a:lnTo>
                  <a:pt x="3687097" y="4463845"/>
                </a:lnTo>
                <a:lnTo>
                  <a:pt x="3490452" y="4385187"/>
                </a:lnTo>
                <a:lnTo>
                  <a:pt x="3382297" y="4345858"/>
                </a:lnTo>
                <a:lnTo>
                  <a:pt x="3165987" y="4404852"/>
                </a:lnTo>
                <a:lnTo>
                  <a:pt x="3038168" y="4424516"/>
                </a:lnTo>
                <a:lnTo>
                  <a:pt x="2812026" y="4434348"/>
                </a:lnTo>
                <a:lnTo>
                  <a:pt x="2733368" y="4473677"/>
                </a:lnTo>
                <a:lnTo>
                  <a:pt x="0" y="4493342"/>
                </a:lnTo>
                <a:cubicBezTo>
                  <a:pt x="3277" y="5237316"/>
                  <a:pt x="6555" y="5981291"/>
                  <a:pt x="9832" y="6725265"/>
                </a:cubicBezTo>
                <a:lnTo>
                  <a:pt x="9144000" y="6725265"/>
                </a:lnTo>
                <a:cubicBezTo>
                  <a:pt x="9140723" y="4483510"/>
                  <a:pt x="9137445" y="2241755"/>
                  <a:pt x="9134168" y="0"/>
                </a:cubicBezTo>
                <a:lnTo>
                  <a:pt x="6056671" y="0"/>
                </a:ln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128749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417" y="824859"/>
            <a:ext cx="5308602" cy="3467511"/>
          </a:xfrm>
          <a:prstGeom prst="rect">
            <a:avLst/>
          </a:prstGeom>
        </p:spPr>
      </p:pic>
      <p:sp>
        <p:nvSpPr>
          <p:cNvPr id="11" name="Forme libre 10"/>
          <p:cNvSpPr/>
          <p:nvPr/>
        </p:nvSpPr>
        <p:spPr>
          <a:xfrm>
            <a:off x="0" y="9832"/>
            <a:ext cx="9144000" cy="6725265"/>
          </a:xfrm>
          <a:custGeom>
            <a:avLst/>
            <a:gdLst>
              <a:gd name="connsiteX0" fmla="*/ 9144000 w 9144000"/>
              <a:gd name="connsiteY0" fmla="*/ 786581 h 6725265"/>
              <a:gd name="connsiteX1" fmla="*/ 550606 w 9144000"/>
              <a:gd name="connsiteY1" fmla="*/ 855407 h 6725265"/>
              <a:gd name="connsiteX2" fmla="*/ 570271 w 9144000"/>
              <a:gd name="connsiteY2" fmla="*/ 6715433 h 6725265"/>
              <a:gd name="connsiteX3" fmla="*/ 0 w 9144000"/>
              <a:gd name="connsiteY3" fmla="*/ 6725265 h 6725265"/>
              <a:gd name="connsiteX4" fmla="*/ 9832 w 9144000"/>
              <a:gd name="connsiteY4" fmla="*/ 0 h 6725265"/>
              <a:gd name="connsiteX5" fmla="*/ 9144000 w 9144000"/>
              <a:gd name="connsiteY5" fmla="*/ 0 h 6725265"/>
              <a:gd name="connsiteX6" fmla="*/ 9144000 w 9144000"/>
              <a:gd name="connsiteY6" fmla="*/ 786581 h 67252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44000" h="6725265">
                <a:moveTo>
                  <a:pt x="9144000" y="786581"/>
                </a:moveTo>
                <a:lnTo>
                  <a:pt x="550606" y="855407"/>
                </a:lnTo>
                <a:lnTo>
                  <a:pt x="570271" y="6715433"/>
                </a:lnTo>
                <a:lnTo>
                  <a:pt x="0" y="6725265"/>
                </a:lnTo>
                <a:cubicBezTo>
                  <a:pt x="3277" y="4483510"/>
                  <a:pt x="6555" y="2241755"/>
                  <a:pt x="9832" y="0"/>
                </a:cubicBezTo>
                <a:lnTo>
                  <a:pt x="9144000" y="0"/>
                </a:lnTo>
                <a:lnTo>
                  <a:pt x="9144000" y="786581"/>
                </a:ln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632" y="501705"/>
            <a:ext cx="5897585" cy="4109623"/>
          </a:xfrm>
          <a:prstGeom prst="frame">
            <a:avLst>
              <a:gd name="adj1" fmla="val 9250"/>
            </a:avLst>
          </a:prstGeom>
          <a:scene3d>
            <a:camera prst="orthographicFront"/>
            <a:lightRig rig="threePt" dir="t"/>
          </a:scene3d>
          <a:sp3d>
            <a:bevelT w="260350" h="247650" prst="cross"/>
          </a:sp3d>
        </p:spPr>
      </p:pic>
      <p:sp>
        <p:nvSpPr>
          <p:cNvPr id="9" name="Forme libre 8"/>
          <p:cNvSpPr/>
          <p:nvPr/>
        </p:nvSpPr>
        <p:spPr>
          <a:xfrm>
            <a:off x="0" y="0"/>
            <a:ext cx="9144000" cy="6858000"/>
          </a:xfrm>
          <a:custGeom>
            <a:avLst/>
            <a:gdLst>
              <a:gd name="connsiteX0" fmla="*/ 6056671 w 9144000"/>
              <a:gd name="connsiteY0" fmla="*/ 0 h 6725265"/>
              <a:gd name="connsiteX1" fmla="*/ 6066503 w 9144000"/>
              <a:gd name="connsiteY1" fmla="*/ 521110 h 6725265"/>
              <a:gd name="connsiteX2" fmla="*/ 6164826 w 9144000"/>
              <a:gd name="connsiteY2" fmla="*/ 550606 h 6725265"/>
              <a:gd name="connsiteX3" fmla="*/ 6174658 w 9144000"/>
              <a:gd name="connsiteY3" fmla="*/ 717755 h 6725265"/>
              <a:gd name="connsiteX4" fmla="*/ 6056671 w 9144000"/>
              <a:gd name="connsiteY4" fmla="*/ 757084 h 6725265"/>
              <a:gd name="connsiteX5" fmla="*/ 6046839 w 9144000"/>
              <a:gd name="connsiteY5" fmla="*/ 943897 h 6725265"/>
              <a:gd name="connsiteX6" fmla="*/ 6007510 w 9144000"/>
              <a:gd name="connsiteY6" fmla="*/ 1012723 h 6725265"/>
              <a:gd name="connsiteX7" fmla="*/ 6096000 w 9144000"/>
              <a:gd name="connsiteY7" fmla="*/ 1081548 h 6725265"/>
              <a:gd name="connsiteX8" fmla="*/ 6076335 w 9144000"/>
              <a:gd name="connsiteY8" fmla="*/ 2015613 h 6725265"/>
              <a:gd name="connsiteX9" fmla="*/ 6037006 w 9144000"/>
              <a:gd name="connsiteY9" fmla="*/ 2074606 h 6725265"/>
              <a:gd name="connsiteX10" fmla="*/ 6066503 w 9144000"/>
              <a:gd name="connsiteY10" fmla="*/ 2104103 h 6725265"/>
              <a:gd name="connsiteX11" fmla="*/ 6056671 w 9144000"/>
              <a:gd name="connsiteY11" fmla="*/ 2222090 h 6725265"/>
              <a:gd name="connsiteX12" fmla="*/ 5712542 w 9144000"/>
              <a:gd name="connsiteY12" fmla="*/ 2615381 h 6725265"/>
              <a:gd name="connsiteX13" fmla="*/ 5771535 w 9144000"/>
              <a:gd name="connsiteY13" fmla="*/ 2654710 h 6725265"/>
              <a:gd name="connsiteX14" fmla="*/ 5771535 w 9144000"/>
              <a:gd name="connsiteY14" fmla="*/ 3136490 h 6725265"/>
              <a:gd name="connsiteX15" fmla="*/ 5673213 w 9144000"/>
              <a:gd name="connsiteY15" fmla="*/ 3431458 h 6725265"/>
              <a:gd name="connsiteX16" fmla="*/ 5742039 w 9144000"/>
              <a:gd name="connsiteY16" fmla="*/ 3618271 h 6725265"/>
              <a:gd name="connsiteX17" fmla="*/ 5643716 w 9144000"/>
              <a:gd name="connsiteY17" fmla="*/ 3696929 h 6725265"/>
              <a:gd name="connsiteX18" fmla="*/ 5624052 w 9144000"/>
              <a:gd name="connsiteY18" fmla="*/ 3834581 h 6725265"/>
              <a:gd name="connsiteX19" fmla="*/ 5348748 w 9144000"/>
              <a:gd name="connsiteY19" fmla="*/ 3814916 h 6725265"/>
              <a:gd name="connsiteX20" fmla="*/ 5348748 w 9144000"/>
              <a:gd name="connsiteY20" fmla="*/ 3814916 h 6725265"/>
              <a:gd name="connsiteX21" fmla="*/ 5594555 w 9144000"/>
              <a:gd name="connsiteY21" fmla="*/ 3883742 h 6725265"/>
              <a:gd name="connsiteX22" fmla="*/ 5584723 w 9144000"/>
              <a:gd name="connsiteY22" fmla="*/ 3991897 h 6725265"/>
              <a:gd name="connsiteX23" fmla="*/ 5348748 w 9144000"/>
              <a:gd name="connsiteY23" fmla="*/ 3982065 h 6725265"/>
              <a:gd name="connsiteX24" fmla="*/ 5358581 w 9144000"/>
              <a:gd name="connsiteY24" fmla="*/ 4021394 h 6725265"/>
              <a:gd name="connsiteX25" fmla="*/ 5309419 w 9144000"/>
              <a:gd name="connsiteY25" fmla="*/ 4168877 h 6725265"/>
              <a:gd name="connsiteX26" fmla="*/ 5368413 w 9144000"/>
              <a:gd name="connsiteY26" fmla="*/ 4168877 h 6725265"/>
              <a:gd name="connsiteX27" fmla="*/ 5388077 w 9144000"/>
              <a:gd name="connsiteY27" fmla="*/ 4050890 h 6725265"/>
              <a:gd name="connsiteX28" fmla="*/ 5594555 w 9144000"/>
              <a:gd name="connsiteY28" fmla="*/ 4090219 h 6725265"/>
              <a:gd name="connsiteX29" fmla="*/ 5584723 w 9144000"/>
              <a:gd name="connsiteY29" fmla="*/ 4208206 h 6725265"/>
              <a:gd name="connsiteX30" fmla="*/ 5584723 w 9144000"/>
              <a:gd name="connsiteY30" fmla="*/ 4208206 h 6725265"/>
              <a:gd name="connsiteX31" fmla="*/ 5692877 w 9144000"/>
              <a:gd name="connsiteY31" fmla="*/ 4129548 h 6725265"/>
              <a:gd name="connsiteX32" fmla="*/ 5732206 w 9144000"/>
              <a:gd name="connsiteY32" fmla="*/ 4237703 h 6725265"/>
              <a:gd name="connsiteX33" fmla="*/ 5555226 w 9144000"/>
              <a:gd name="connsiteY33" fmla="*/ 4277032 h 6725265"/>
              <a:gd name="connsiteX34" fmla="*/ 5348748 w 9144000"/>
              <a:gd name="connsiteY34" fmla="*/ 4316361 h 6725265"/>
              <a:gd name="connsiteX35" fmla="*/ 5250426 w 9144000"/>
              <a:gd name="connsiteY35" fmla="*/ 4326194 h 6725265"/>
              <a:gd name="connsiteX36" fmla="*/ 5043948 w 9144000"/>
              <a:gd name="connsiteY36" fmla="*/ 4237703 h 6725265"/>
              <a:gd name="connsiteX37" fmla="*/ 4778477 w 9144000"/>
              <a:gd name="connsiteY37" fmla="*/ 4218039 h 6725265"/>
              <a:gd name="connsiteX38" fmla="*/ 4768645 w 9144000"/>
              <a:gd name="connsiteY38" fmla="*/ 4375355 h 6725265"/>
              <a:gd name="connsiteX39" fmla="*/ 4630994 w 9144000"/>
              <a:gd name="connsiteY39" fmla="*/ 4336026 h 6725265"/>
              <a:gd name="connsiteX40" fmla="*/ 4463845 w 9144000"/>
              <a:gd name="connsiteY40" fmla="*/ 4395019 h 6725265"/>
              <a:gd name="connsiteX41" fmla="*/ 4119716 w 9144000"/>
              <a:gd name="connsiteY41" fmla="*/ 4522839 h 6725265"/>
              <a:gd name="connsiteX42" fmla="*/ 3923071 w 9144000"/>
              <a:gd name="connsiteY42" fmla="*/ 4414684 h 6725265"/>
              <a:gd name="connsiteX43" fmla="*/ 3687097 w 9144000"/>
              <a:gd name="connsiteY43" fmla="*/ 4463845 h 6725265"/>
              <a:gd name="connsiteX44" fmla="*/ 3490452 w 9144000"/>
              <a:gd name="connsiteY44" fmla="*/ 4385187 h 6725265"/>
              <a:gd name="connsiteX45" fmla="*/ 3382297 w 9144000"/>
              <a:gd name="connsiteY45" fmla="*/ 4345858 h 6725265"/>
              <a:gd name="connsiteX46" fmla="*/ 3165987 w 9144000"/>
              <a:gd name="connsiteY46" fmla="*/ 4404852 h 6725265"/>
              <a:gd name="connsiteX47" fmla="*/ 3038168 w 9144000"/>
              <a:gd name="connsiteY47" fmla="*/ 4424516 h 6725265"/>
              <a:gd name="connsiteX48" fmla="*/ 2812026 w 9144000"/>
              <a:gd name="connsiteY48" fmla="*/ 4434348 h 6725265"/>
              <a:gd name="connsiteX49" fmla="*/ 2733368 w 9144000"/>
              <a:gd name="connsiteY49" fmla="*/ 4473677 h 6725265"/>
              <a:gd name="connsiteX50" fmla="*/ 0 w 9144000"/>
              <a:gd name="connsiteY50" fmla="*/ 4493342 h 6725265"/>
              <a:gd name="connsiteX51" fmla="*/ 9832 w 9144000"/>
              <a:gd name="connsiteY51" fmla="*/ 6725265 h 6725265"/>
              <a:gd name="connsiteX52" fmla="*/ 9144000 w 9144000"/>
              <a:gd name="connsiteY52" fmla="*/ 6725265 h 6725265"/>
              <a:gd name="connsiteX53" fmla="*/ 9134168 w 9144000"/>
              <a:gd name="connsiteY53" fmla="*/ 0 h 6725265"/>
              <a:gd name="connsiteX54" fmla="*/ 6056671 w 9144000"/>
              <a:gd name="connsiteY54" fmla="*/ 0 h 67252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</a:cxnLst>
            <a:rect l="l" t="t" r="r" b="b"/>
            <a:pathLst>
              <a:path w="9144000" h="6725265">
                <a:moveTo>
                  <a:pt x="6056671" y="0"/>
                </a:moveTo>
                <a:lnTo>
                  <a:pt x="6066503" y="521110"/>
                </a:lnTo>
                <a:lnTo>
                  <a:pt x="6164826" y="550606"/>
                </a:lnTo>
                <a:lnTo>
                  <a:pt x="6174658" y="717755"/>
                </a:lnTo>
                <a:lnTo>
                  <a:pt x="6056671" y="757084"/>
                </a:lnTo>
                <a:lnTo>
                  <a:pt x="6046839" y="943897"/>
                </a:lnTo>
                <a:lnTo>
                  <a:pt x="6007510" y="1012723"/>
                </a:lnTo>
                <a:lnTo>
                  <a:pt x="6096000" y="1081548"/>
                </a:lnTo>
                <a:lnTo>
                  <a:pt x="6076335" y="2015613"/>
                </a:lnTo>
                <a:lnTo>
                  <a:pt x="6037006" y="2074606"/>
                </a:lnTo>
                <a:lnTo>
                  <a:pt x="6066503" y="2104103"/>
                </a:lnTo>
                <a:lnTo>
                  <a:pt x="6056671" y="2222090"/>
                </a:lnTo>
                <a:lnTo>
                  <a:pt x="5712542" y="2615381"/>
                </a:lnTo>
                <a:lnTo>
                  <a:pt x="5771535" y="2654710"/>
                </a:lnTo>
                <a:lnTo>
                  <a:pt x="5771535" y="3136490"/>
                </a:lnTo>
                <a:lnTo>
                  <a:pt x="5673213" y="3431458"/>
                </a:lnTo>
                <a:lnTo>
                  <a:pt x="5742039" y="3618271"/>
                </a:lnTo>
                <a:lnTo>
                  <a:pt x="5643716" y="3696929"/>
                </a:lnTo>
                <a:lnTo>
                  <a:pt x="5624052" y="3834581"/>
                </a:lnTo>
                <a:lnTo>
                  <a:pt x="5348748" y="3814916"/>
                </a:lnTo>
                <a:lnTo>
                  <a:pt x="5348748" y="3814916"/>
                </a:lnTo>
                <a:lnTo>
                  <a:pt x="5594555" y="3883742"/>
                </a:lnTo>
                <a:lnTo>
                  <a:pt x="5584723" y="3991897"/>
                </a:lnTo>
                <a:lnTo>
                  <a:pt x="5348748" y="3982065"/>
                </a:lnTo>
                <a:lnTo>
                  <a:pt x="5358581" y="4021394"/>
                </a:lnTo>
                <a:lnTo>
                  <a:pt x="5309419" y="4168877"/>
                </a:lnTo>
                <a:lnTo>
                  <a:pt x="5368413" y="4168877"/>
                </a:lnTo>
                <a:lnTo>
                  <a:pt x="5388077" y="4050890"/>
                </a:lnTo>
                <a:lnTo>
                  <a:pt x="5594555" y="4090219"/>
                </a:lnTo>
                <a:lnTo>
                  <a:pt x="5584723" y="4208206"/>
                </a:lnTo>
                <a:lnTo>
                  <a:pt x="5584723" y="4208206"/>
                </a:lnTo>
                <a:lnTo>
                  <a:pt x="5692877" y="4129548"/>
                </a:lnTo>
                <a:lnTo>
                  <a:pt x="5732206" y="4237703"/>
                </a:lnTo>
                <a:lnTo>
                  <a:pt x="5555226" y="4277032"/>
                </a:lnTo>
                <a:lnTo>
                  <a:pt x="5348748" y="4316361"/>
                </a:lnTo>
                <a:lnTo>
                  <a:pt x="5250426" y="4326194"/>
                </a:lnTo>
                <a:lnTo>
                  <a:pt x="5043948" y="4237703"/>
                </a:lnTo>
                <a:lnTo>
                  <a:pt x="4778477" y="4218039"/>
                </a:lnTo>
                <a:lnTo>
                  <a:pt x="4768645" y="4375355"/>
                </a:lnTo>
                <a:lnTo>
                  <a:pt x="4630994" y="4336026"/>
                </a:lnTo>
                <a:lnTo>
                  <a:pt x="4463845" y="4395019"/>
                </a:lnTo>
                <a:lnTo>
                  <a:pt x="4119716" y="4522839"/>
                </a:lnTo>
                <a:lnTo>
                  <a:pt x="3923071" y="4414684"/>
                </a:lnTo>
                <a:lnTo>
                  <a:pt x="3687097" y="4463845"/>
                </a:lnTo>
                <a:lnTo>
                  <a:pt x="3490452" y="4385187"/>
                </a:lnTo>
                <a:lnTo>
                  <a:pt x="3382297" y="4345858"/>
                </a:lnTo>
                <a:lnTo>
                  <a:pt x="3165987" y="4404852"/>
                </a:lnTo>
                <a:lnTo>
                  <a:pt x="3038168" y="4424516"/>
                </a:lnTo>
                <a:lnTo>
                  <a:pt x="2812026" y="4434348"/>
                </a:lnTo>
                <a:lnTo>
                  <a:pt x="2733368" y="4473677"/>
                </a:lnTo>
                <a:lnTo>
                  <a:pt x="0" y="4493342"/>
                </a:lnTo>
                <a:cubicBezTo>
                  <a:pt x="3277" y="5237316"/>
                  <a:pt x="6555" y="5981291"/>
                  <a:pt x="9832" y="6725265"/>
                </a:cubicBezTo>
                <a:lnTo>
                  <a:pt x="9144000" y="6725265"/>
                </a:lnTo>
                <a:cubicBezTo>
                  <a:pt x="9140723" y="4483510"/>
                  <a:pt x="9137445" y="2241755"/>
                  <a:pt x="9134168" y="0"/>
                </a:cubicBezTo>
                <a:lnTo>
                  <a:pt x="6056671" y="0"/>
                </a:ln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095089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221" y="817543"/>
            <a:ext cx="5328798" cy="3498818"/>
          </a:xfrm>
          <a:prstGeom prst="rect">
            <a:avLst/>
          </a:prstGeom>
        </p:spPr>
      </p:pic>
      <p:sp>
        <p:nvSpPr>
          <p:cNvPr id="11" name="Forme libre 10"/>
          <p:cNvSpPr/>
          <p:nvPr/>
        </p:nvSpPr>
        <p:spPr>
          <a:xfrm>
            <a:off x="0" y="9832"/>
            <a:ext cx="9144000" cy="6725265"/>
          </a:xfrm>
          <a:custGeom>
            <a:avLst/>
            <a:gdLst>
              <a:gd name="connsiteX0" fmla="*/ 9144000 w 9144000"/>
              <a:gd name="connsiteY0" fmla="*/ 786581 h 6725265"/>
              <a:gd name="connsiteX1" fmla="*/ 550606 w 9144000"/>
              <a:gd name="connsiteY1" fmla="*/ 855407 h 6725265"/>
              <a:gd name="connsiteX2" fmla="*/ 570271 w 9144000"/>
              <a:gd name="connsiteY2" fmla="*/ 6715433 h 6725265"/>
              <a:gd name="connsiteX3" fmla="*/ 0 w 9144000"/>
              <a:gd name="connsiteY3" fmla="*/ 6725265 h 6725265"/>
              <a:gd name="connsiteX4" fmla="*/ 9832 w 9144000"/>
              <a:gd name="connsiteY4" fmla="*/ 0 h 6725265"/>
              <a:gd name="connsiteX5" fmla="*/ 9144000 w 9144000"/>
              <a:gd name="connsiteY5" fmla="*/ 0 h 6725265"/>
              <a:gd name="connsiteX6" fmla="*/ 9144000 w 9144000"/>
              <a:gd name="connsiteY6" fmla="*/ 786581 h 67252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44000" h="6725265">
                <a:moveTo>
                  <a:pt x="9144000" y="786581"/>
                </a:moveTo>
                <a:lnTo>
                  <a:pt x="550606" y="855407"/>
                </a:lnTo>
                <a:lnTo>
                  <a:pt x="570271" y="6715433"/>
                </a:lnTo>
                <a:lnTo>
                  <a:pt x="0" y="6725265"/>
                </a:lnTo>
                <a:cubicBezTo>
                  <a:pt x="3277" y="4483510"/>
                  <a:pt x="6555" y="2241755"/>
                  <a:pt x="9832" y="0"/>
                </a:cubicBezTo>
                <a:lnTo>
                  <a:pt x="9144000" y="0"/>
                </a:lnTo>
                <a:lnTo>
                  <a:pt x="9144000" y="786581"/>
                </a:ln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632" y="501705"/>
            <a:ext cx="5897585" cy="4109623"/>
          </a:xfrm>
          <a:prstGeom prst="frame">
            <a:avLst>
              <a:gd name="adj1" fmla="val 9250"/>
            </a:avLst>
          </a:prstGeom>
          <a:scene3d>
            <a:camera prst="orthographicFront"/>
            <a:lightRig rig="threePt" dir="t"/>
          </a:scene3d>
          <a:sp3d>
            <a:bevelT w="260350" h="247650" prst="cross"/>
          </a:sp3d>
        </p:spPr>
      </p:pic>
      <p:sp>
        <p:nvSpPr>
          <p:cNvPr id="9" name="Forme libre 8"/>
          <p:cNvSpPr/>
          <p:nvPr/>
        </p:nvSpPr>
        <p:spPr>
          <a:xfrm>
            <a:off x="0" y="0"/>
            <a:ext cx="9144000" cy="6858000"/>
          </a:xfrm>
          <a:custGeom>
            <a:avLst/>
            <a:gdLst>
              <a:gd name="connsiteX0" fmla="*/ 6056671 w 9144000"/>
              <a:gd name="connsiteY0" fmla="*/ 0 h 6725265"/>
              <a:gd name="connsiteX1" fmla="*/ 6066503 w 9144000"/>
              <a:gd name="connsiteY1" fmla="*/ 521110 h 6725265"/>
              <a:gd name="connsiteX2" fmla="*/ 6164826 w 9144000"/>
              <a:gd name="connsiteY2" fmla="*/ 550606 h 6725265"/>
              <a:gd name="connsiteX3" fmla="*/ 6174658 w 9144000"/>
              <a:gd name="connsiteY3" fmla="*/ 717755 h 6725265"/>
              <a:gd name="connsiteX4" fmla="*/ 6056671 w 9144000"/>
              <a:gd name="connsiteY4" fmla="*/ 757084 h 6725265"/>
              <a:gd name="connsiteX5" fmla="*/ 6046839 w 9144000"/>
              <a:gd name="connsiteY5" fmla="*/ 943897 h 6725265"/>
              <a:gd name="connsiteX6" fmla="*/ 6007510 w 9144000"/>
              <a:gd name="connsiteY6" fmla="*/ 1012723 h 6725265"/>
              <a:gd name="connsiteX7" fmla="*/ 6096000 w 9144000"/>
              <a:gd name="connsiteY7" fmla="*/ 1081548 h 6725265"/>
              <a:gd name="connsiteX8" fmla="*/ 6076335 w 9144000"/>
              <a:gd name="connsiteY8" fmla="*/ 2015613 h 6725265"/>
              <a:gd name="connsiteX9" fmla="*/ 6037006 w 9144000"/>
              <a:gd name="connsiteY9" fmla="*/ 2074606 h 6725265"/>
              <a:gd name="connsiteX10" fmla="*/ 6066503 w 9144000"/>
              <a:gd name="connsiteY10" fmla="*/ 2104103 h 6725265"/>
              <a:gd name="connsiteX11" fmla="*/ 6056671 w 9144000"/>
              <a:gd name="connsiteY11" fmla="*/ 2222090 h 6725265"/>
              <a:gd name="connsiteX12" fmla="*/ 5712542 w 9144000"/>
              <a:gd name="connsiteY12" fmla="*/ 2615381 h 6725265"/>
              <a:gd name="connsiteX13" fmla="*/ 5771535 w 9144000"/>
              <a:gd name="connsiteY13" fmla="*/ 2654710 h 6725265"/>
              <a:gd name="connsiteX14" fmla="*/ 5771535 w 9144000"/>
              <a:gd name="connsiteY14" fmla="*/ 3136490 h 6725265"/>
              <a:gd name="connsiteX15" fmla="*/ 5673213 w 9144000"/>
              <a:gd name="connsiteY15" fmla="*/ 3431458 h 6725265"/>
              <a:gd name="connsiteX16" fmla="*/ 5742039 w 9144000"/>
              <a:gd name="connsiteY16" fmla="*/ 3618271 h 6725265"/>
              <a:gd name="connsiteX17" fmla="*/ 5643716 w 9144000"/>
              <a:gd name="connsiteY17" fmla="*/ 3696929 h 6725265"/>
              <a:gd name="connsiteX18" fmla="*/ 5624052 w 9144000"/>
              <a:gd name="connsiteY18" fmla="*/ 3834581 h 6725265"/>
              <a:gd name="connsiteX19" fmla="*/ 5348748 w 9144000"/>
              <a:gd name="connsiteY19" fmla="*/ 3814916 h 6725265"/>
              <a:gd name="connsiteX20" fmla="*/ 5348748 w 9144000"/>
              <a:gd name="connsiteY20" fmla="*/ 3814916 h 6725265"/>
              <a:gd name="connsiteX21" fmla="*/ 5594555 w 9144000"/>
              <a:gd name="connsiteY21" fmla="*/ 3883742 h 6725265"/>
              <a:gd name="connsiteX22" fmla="*/ 5584723 w 9144000"/>
              <a:gd name="connsiteY22" fmla="*/ 3991897 h 6725265"/>
              <a:gd name="connsiteX23" fmla="*/ 5348748 w 9144000"/>
              <a:gd name="connsiteY23" fmla="*/ 3982065 h 6725265"/>
              <a:gd name="connsiteX24" fmla="*/ 5358581 w 9144000"/>
              <a:gd name="connsiteY24" fmla="*/ 4021394 h 6725265"/>
              <a:gd name="connsiteX25" fmla="*/ 5309419 w 9144000"/>
              <a:gd name="connsiteY25" fmla="*/ 4168877 h 6725265"/>
              <a:gd name="connsiteX26" fmla="*/ 5368413 w 9144000"/>
              <a:gd name="connsiteY26" fmla="*/ 4168877 h 6725265"/>
              <a:gd name="connsiteX27" fmla="*/ 5388077 w 9144000"/>
              <a:gd name="connsiteY27" fmla="*/ 4050890 h 6725265"/>
              <a:gd name="connsiteX28" fmla="*/ 5594555 w 9144000"/>
              <a:gd name="connsiteY28" fmla="*/ 4090219 h 6725265"/>
              <a:gd name="connsiteX29" fmla="*/ 5584723 w 9144000"/>
              <a:gd name="connsiteY29" fmla="*/ 4208206 h 6725265"/>
              <a:gd name="connsiteX30" fmla="*/ 5584723 w 9144000"/>
              <a:gd name="connsiteY30" fmla="*/ 4208206 h 6725265"/>
              <a:gd name="connsiteX31" fmla="*/ 5692877 w 9144000"/>
              <a:gd name="connsiteY31" fmla="*/ 4129548 h 6725265"/>
              <a:gd name="connsiteX32" fmla="*/ 5732206 w 9144000"/>
              <a:gd name="connsiteY32" fmla="*/ 4237703 h 6725265"/>
              <a:gd name="connsiteX33" fmla="*/ 5555226 w 9144000"/>
              <a:gd name="connsiteY33" fmla="*/ 4277032 h 6725265"/>
              <a:gd name="connsiteX34" fmla="*/ 5348748 w 9144000"/>
              <a:gd name="connsiteY34" fmla="*/ 4316361 h 6725265"/>
              <a:gd name="connsiteX35" fmla="*/ 5250426 w 9144000"/>
              <a:gd name="connsiteY35" fmla="*/ 4326194 h 6725265"/>
              <a:gd name="connsiteX36" fmla="*/ 5043948 w 9144000"/>
              <a:gd name="connsiteY36" fmla="*/ 4237703 h 6725265"/>
              <a:gd name="connsiteX37" fmla="*/ 4778477 w 9144000"/>
              <a:gd name="connsiteY37" fmla="*/ 4218039 h 6725265"/>
              <a:gd name="connsiteX38" fmla="*/ 4768645 w 9144000"/>
              <a:gd name="connsiteY38" fmla="*/ 4375355 h 6725265"/>
              <a:gd name="connsiteX39" fmla="*/ 4630994 w 9144000"/>
              <a:gd name="connsiteY39" fmla="*/ 4336026 h 6725265"/>
              <a:gd name="connsiteX40" fmla="*/ 4463845 w 9144000"/>
              <a:gd name="connsiteY40" fmla="*/ 4395019 h 6725265"/>
              <a:gd name="connsiteX41" fmla="*/ 4119716 w 9144000"/>
              <a:gd name="connsiteY41" fmla="*/ 4522839 h 6725265"/>
              <a:gd name="connsiteX42" fmla="*/ 3923071 w 9144000"/>
              <a:gd name="connsiteY42" fmla="*/ 4414684 h 6725265"/>
              <a:gd name="connsiteX43" fmla="*/ 3687097 w 9144000"/>
              <a:gd name="connsiteY43" fmla="*/ 4463845 h 6725265"/>
              <a:gd name="connsiteX44" fmla="*/ 3490452 w 9144000"/>
              <a:gd name="connsiteY44" fmla="*/ 4385187 h 6725265"/>
              <a:gd name="connsiteX45" fmla="*/ 3382297 w 9144000"/>
              <a:gd name="connsiteY45" fmla="*/ 4345858 h 6725265"/>
              <a:gd name="connsiteX46" fmla="*/ 3165987 w 9144000"/>
              <a:gd name="connsiteY46" fmla="*/ 4404852 h 6725265"/>
              <a:gd name="connsiteX47" fmla="*/ 3038168 w 9144000"/>
              <a:gd name="connsiteY47" fmla="*/ 4424516 h 6725265"/>
              <a:gd name="connsiteX48" fmla="*/ 2812026 w 9144000"/>
              <a:gd name="connsiteY48" fmla="*/ 4434348 h 6725265"/>
              <a:gd name="connsiteX49" fmla="*/ 2733368 w 9144000"/>
              <a:gd name="connsiteY49" fmla="*/ 4473677 h 6725265"/>
              <a:gd name="connsiteX50" fmla="*/ 0 w 9144000"/>
              <a:gd name="connsiteY50" fmla="*/ 4493342 h 6725265"/>
              <a:gd name="connsiteX51" fmla="*/ 9832 w 9144000"/>
              <a:gd name="connsiteY51" fmla="*/ 6725265 h 6725265"/>
              <a:gd name="connsiteX52" fmla="*/ 9144000 w 9144000"/>
              <a:gd name="connsiteY52" fmla="*/ 6725265 h 6725265"/>
              <a:gd name="connsiteX53" fmla="*/ 9134168 w 9144000"/>
              <a:gd name="connsiteY53" fmla="*/ 0 h 6725265"/>
              <a:gd name="connsiteX54" fmla="*/ 6056671 w 9144000"/>
              <a:gd name="connsiteY54" fmla="*/ 0 h 67252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</a:cxnLst>
            <a:rect l="l" t="t" r="r" b="b"/>
            <a:pathLst>
              <a:path w="9144000" h="6725265">
                <a:moveTo>
                  <a:pt x="6056671" y="0"/>
                </a:moveTo>
                <a:lnTo>
                  <a:pt x="6066503" y="521110"/>
                </a:lnTo>
                <a:lnTo>
                  <a:pt x="6164826" y="550606"/>
                </a:lnTo>
                <a:lnTo>
                  <a:pt x="6174658" y="717755"/>
                </a:lnTo>
                <a:lnTo>
                  <a:pt x="6056671" y="757084"/>
                </a:lnTo>
                <a:lnTo>
                  <a:pt x="6046839" y="943897"/>
                </a:lnTo>
                <a:lnTo>
                  <a:pt x="6007510" y="1012723"/>
                </a:lnTo>
                <a:lnTo>
                  <a:pt x="6096000" y="1081548"/>
                </a:lnTo>
                <a:lnTo>
                  <a:pt x="6076335" y="2015613"/>
                </a:lnTo>
                <a:lnTo>
                  <a:pt x="6037006" y="2074606"/>
                </a:lnTo>
                <a:lnTo>
                  <a:pt x="6066503" y="2104103"/>
                </a:lnTo>
                <a:lnTo>
                  <a:pt x="6056671" y="2222090"/>
                </a:lnTo>
                <a:lnTo>
                  <a:pt x="5712542" y="2615381"/>
                </a:lnTo>
                <a:lnTo>
                  <a:pt x="5771535" y="2654710"/>
                </a:lnTo>
                <a:lnTo>
                  <a:pt x="5771535" y="3136490"/>
                </a:lnTo>
                <a:lnTo>
                  <a:pt x="5673213" y="3431458"/>
                </a:lnTo>
                <a:lnTo>
                  <a:pt x="5742039" y="3618271"/>
                </a:lnTo>
                <a:lnTo>
                  <a:pt x="5643716" y="3696929"/>
                </a:lnTo>
                <a:lnTo>
                  <a:pt x="5624052" y="3834581"/>
                </a:lnTo>
                <a:lnTo>
                  <a:pt x="5348748" y="3814916"/>
                </a:lnTo>
                <a:lnTo>
                  <a:pt x="5348748" y="3814916"/>
                </a:lnTo>
                <a:lnTo>
                  <a:pt x="5594555" y="3883742"/>
                </a:lnTo>
                <a:lnTo>
                  <a:pt x="5584723" y="3991897"/>
                </a:lnTo>
                <a:lnTo>
                  <a:pt x="5348748" y="3982065"/>
                </a:lnTo>
                <a:lnTo>
                  <a:pt x="5358581" y="4021394"/>
                </a:lnTo>
                <a:lnTo>
                  <a:pt x="5309419" y="4168877"/>
                </a:lnTo>
                <a:lnTo>
                  <a:pt x="5368413" y="4168877"/>
                </a:lnTo>
                <a:lnTo>
                  <a:pt x="5388077" y="4050890"/>
                </a:lnTo>
                <a:lnTo>
                  <a:pt x="5594555" y="4090219"/>
                </a:lnTo>
                <a:lnTo>
                  <a:pt x="5584723" y="4208206"/>
                </a:lnTo>
                <a:lnTo>
                  <a:pt x="5584723" y="4208206"/>
                </a:lnTo>
                <a:lnTo>
                  <a:pt x="5692877" y="4129548"/>
                </a:lnTo>
                <a:lnTo>
                  <a:pt x="5732206" y="4237703"/>
                </a:lnTo>
                <a:lnTo>
                  <a:pt x="5555226" y="4277032"/>
                </a:lnTo>
                <a:lnTo>
                  <a:pt x="5348748" y="4316361"/>
                </a:lnTo>
                <a:lnTo>
                  <a:pt x="5250426" y="4326194"/>
                </a:lnTo>
                <a:lnTo>
                  <a:pt x="5043948" y="4237703"/>
                </a:lnTo>
                <a:lnTo>
                  <a:pt x="4778477" y="4218039"/>
                </a:lnTo>
                <a:lnTo>
                  <a:pt x="4768645" y="4375355"/>
                </a:lnTo>
                <a:lnTo>
                  <a:pt x="4630994" y="4336026"/>
                </a:lnTo>
                <a:lnTo>
                  <a:pt x="4463845" y="4395019"/>
                </a:lnTo>
                <a:lnTo>
                  <a:pt x="4119716" y="4522839"/>
                </a:lnTo>
                <a:lnTo>
                  <a:pt x="3923071" y="4414684"/>
                </a:lnTo>
                <a:lnTo>
                  <a:pt x="3687097" y="4463845"/>
                </a:lnTo>
                <a:lnTo>
                  <a:pt x="3490452" y="4385187"/>
                </a:lnTo>
                <a:lnTo>
                  <a:pt x="3382297" y="4345858"/>
                </a:lnTo>
                <a:lnTo>
                  <a:pt x="3165987" y="4404852"/>
                </a:lnTo>
                <a:lnTo>
                  <a:pt x="3038168" y="4424516"/>
                </a:lnTo>
                <a:lnTo>
                  <a:pt x="2812026" y="4434348"/>
                </a:lnTo>
                <a:lnTo>
                  <a:pt x="2733368" y="4473677"/>
                </a:lnTo>
                <a:lnTo>
                  <a:pt x="0" y="4493342"/>
                </a:lnTo>
                <a:cubicBezTo>
                  <a:pt x="3277" y="5237316"/>
                  <a:pt x="6555" y="5981291"/>
                  <a:pt x="9832" y="6725265"/>
                </a:cubicBezTo>
                <a:lnTo>
                  <a:pt x="9144000" y="6725265"/>
                </a:lnTo>
                <a:cubicBezTo>
                  <a:pt x="9140723" y="4483510"/>
                  <a:pt x="9137445" y="2241755"/>
                  <a:pt x="9134168" y="0"/>
                </a:cubicBezTo>
                <a:lnTo>
                  <a:pt x="6056671" y="0"/>
                </a:ln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367988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4584" y="659905"/>
            <a:ext cx="6168809" cy="4429200"/>
          </a:xfrm>
          <a:prstGeom prst="rect">
            <a:avLst/>
          </a:prstGeom>
        </p:spPr>
      </p:pic>
      <p:grpSp>
        <p:nvGrpSpPr>
          <p:cNvPr id="3" name="Groupe 2"/>
          <p:cNvGrpSpPr/>
          <p:nvPr/>
        </p:nvGrpSpPr>
        <p:grpSpPr>
          <a:xfrm>
            <a:off x="-9832" y="0"/>
            <a:ext cx="9320980" cy="6902663"/>
            <a:chOff x="-9832" y="0"/>
            <a:chExt cx="9320980" cy="6902663"/>
          </a:xfrm>
        </p:grpSpPr>
        <p:grpSp>
          <p:nvGrpSpPr>
            <p:cNvPr id="19" name="Groupe 18"/>
            <p:cNvGrpSpPr/>
            <p:nvPr/>
          </p:nvGrpSpPr>
          <p:grpSpPr>
            <a:xfrm>
              <a:off x="-9832" y="0"/>
              <a:ext cx="9320980" cy="6882581"/>
              <a:chOff x="-9832" y="0"/>
              <a:chExt cx="9320980" cy="6882581"/>
            </a:xfrm>
          </p:grpSpPr>
          <p:sp>
            <p:nvSpPr>
              <p:cNvPr id="8" name="Forme libre 7"/>
              <p:cNvSpPr/>
              <p:nvPr/>
            </p:nvSpPr>
            <p:spPr>
              <a:xfrm>
                <a:off x="-9832" y="0"/>
                <a:ext cx="9320980" cy="6882581"/>
              </a:xfrm>
              <a:custGeom>
                <a:avLst/>
                <a:gdLst>
                  <a:gd name="connsiteX0" fmla="*/ 2182761 w 9163664"/>
                  <a:gd name="connsiteY0" fmla="*/ 5171767 h 6892413"/>
                  <a:gd name="connsiteX1" fmla="*/ 8534400 w 9163664"/>
                  <a:gd name="connsiteY1" fmla="*/ 5161935 h 6892413"/>
                  <a:gd name="connsiteX2" fmla="*/ 8583561 w 9163664"/>
                  <a:gd name="connsiteY2" fmla="*/ 511277 h 6892413"/>
                  <a:gd name="connsiteX3" fmla="*/ 2182761 w 9163664"/>
                  <a:gd name="connsiteY3" fmla="*/ 540774 h 6892413"/>
                  <a:gd name="connsiteX4" fmla="*/ 2182761 w 9163664"/>
                  <a:gd name="connsiteY4" fmla="*/ 6882580 h 6892413"/>
                  <a:gd name="connsiteX5" fmla="*/ 9163664 w 9163664"/>
                  <a:gd name="connsiteY5" fmla="*/ 6872748 h 6892413"/>
                  <a:gd name="connsiteX6" fmla="*/ 9153832 w 9163664"/>
                  <a:gd name="connsiteY6" fmla="*/ 0 h 6892413"/>
                  <a:gd name="connsiteX7" fmla="*/ 9832 w 9163664"/>
                  <a:gd name="connsiteY7" fmla="*/ 0 h 6892413"/>
                  <a:gd name="connsiteX8" fmla="*/ 0 w 9163664"/>
                  <a:gd name="connsiteY8" fmla="*/ 6882580 h 6892413"/>
                  <a:gd name="connsiteX9" fmla="*/ 2182761 w 9163664"/>
                  <a:gd name="connsiteY9" fmla="*/ 6892413 h 6892413"/>
                  <a:gd name="connsiteX10" fmla="*/ 2182761 w 9163664"/>
                  <a:gd name="connsiteY10" fmla="*/ 6892413 h 68924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9163664" h="6892413">
                    <a:moveTo>
                      <a:pt x="2182761" y="5171767"/>
                    </a:moveTo>
                    <a:lnTo>
                      <a:pt x="8534400" y="5161935"/>
                    </a:lnTo>
                    <a:lnTo>
                      <a:pt x="8583561" y="511277"/>
                    </a:lnTo>
                    <a:lnTo>
                      <a:pt x="2182761" y="540774"/>
                    </a:lnTo>
                    <a:lnTo>
                      <a:pt x="2182761" y="6882580"/>
                    </a:lnTo>
                    <a:lnTo>
                      <a:pt x="9163664" y="6872748"/>
                    </a:lnTo>
                    <a:cubicBezTo>
                      <a:pt x="9160387" y="4581832"/>
                      <a:pt x="9157109" y="2290916"/>
                      <a:pt x="9153832" y="0"/>
                    </a:cubicBezTo>
                    <a:lnTo>
                      <a:pt x="9832" y="0"/>
                    </a:lnTo>
                    <a:cubicBezTo>
                      <a:pt x="6555" y="2294193"/>
                      <a:pt x="3277" y="4588387"/>
                      <a:pt x="0" y="6882580"/>
                    </a:cubicBezTo>
                    <a:lnTo>
                      <a:pt x="2182761" y="6892413"/>
                    </a:lnTo>
                    <a:lnTo>
                      <a:pt x="2182761" y="6892413"/>
                    </a:lnTo>
                  </a:path>
                </a:pathLst>
              </a:custGeom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  <p:pic>
            <p:nvPicPr>
              <p:cNvPr id="15" name="Image 14"/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035277" y="294969"/>
                <a:ext cx="6911914" cy="5127810"/>
              </a:xfrm>
              <a:prstGeom prst="frame">
                <a:avLst>
                  <a:gd name="adj1" fmla="val 9197"/>
                </a:avLst>
              </a:prstGeom>
              <a:scene3d>
                <a:camera prst="orthographicFront"/>
                <a:lightRig rig="threePt" dir="t"/>
              </a:scene3d>
              <a:sp3d>
                <a:bevelT w="285750" h="254000" prst="artDeco"/>
              </a:sp3d>
            </p:spPr>
          </p:pic>
          <p:pic>
            <p:nvPicPr>
              <p:cNvPr id="14" name="Image 13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840401" y="5876061"/>
                <a:ext cx="517011" cy="337372"/>
              </a:xfrm>
              <a:prstGeom prst="rect">
                <a:avLst/>
              </a:prstGeom>
            </p:spPr>
          </p:pic>
          <p:pic>
            <p:nvPicPr>
              <p:cNvPr id="17" name="Image 16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287776" y="6379321"/>
                <a:ext cx="517011" cy="337372"/>
              </a:xfrm>
              <a:prstGeom prst="rect">
                <a:avLst/>
              </a:prstGeom>
            </p:spPr>
          </p:pic>
          <p:pic>
            <p:nvPicPr>
              <p:cNvPr id="18" name="Image 17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678196" y="5790319"/>
                <a:ext cx="517011" cy="337372"/>
              </a:xfrm>
              <a:prstGeom prst="rect">
                <a:avLst/>
              </a:prstGeom>
            </p:spPr>
          </p:pic>
        </p:grpSp>
        <p:sp>
          <p:nvSpPr>
            <p:cNvPr id="20" name="Forme libre 19"/>
            <p:cNvSpPr/>
            <p:nvPr/>
          </p:nvSpPr>
          <p:spPr>
            <a:xfrm>
              <a:off x="-9832" y="4167963"/>
              <a:ext cx="4177795" cy="2734700"/>
            </a:xfrm>
            <a:custGeom>
              <a:avLst/>
              <a:gdLst>
                <a:gd name="connsiteX0" fmla="*/ 7123515 w 7192125"/>
                <a:gd name="connsiteY0" fmla="*/ 3105717 h 3987057"/>
                <a:gd name="connsiteX1" fmla="*/ 5403000 w 7192125"/>
                <a:gd name="connsiteY1" fmla="*/ 3851675 h 3987057"/>
                <a:gd name="connsiteX2" fmla="*/ 4368284 w 7192125"/>
                <a:gd name="connsiteY2" fmla="*/ 3971991 h 3987057"/>
                <a:gd name="connsiteX3" fmla="*/ 3237315 w 7192125"/>
                <a:gd name="connsiteY3" fmla="*/ 3959959 h 3987057"/>
                <a:gd name="connsiteX4" fmla="*/ 2142442 w 7192125"/>
                <a:gd name="connsiteY4" fmla="*/ 3743391 h 3987057"/>
                <a:gd name="connsiteX5" fmla="*/ 542242 w 7192125"/>
                <a:gd name="connsiteY5" fmla="*/ 3021496 h 3987057"/>
                <a:gd name="connsiteX6" fmla="*/ 121136 w 7192125"/>
                <a:gd name="connsiteY6" fmla="*/ 2841023 h 3987057"/>
                <a:gd name="connsiteX7" fmla="*/ 12852 w 7192125"/>
                <a:gd name="connsiteY7" fmla="*/ 2768833 h 3987057"/>
                <a:gd name="connsiteX8" fmla="*/ 24884 w 7192125"/>
                <a:gd name="connsiteY8" fmla="*/ 2756801 h 3987057"/>
                <a:gd name="connsiteX9" fmla="*/ 217389 w 7192125"/>
                <a:gd name="connsiteY9" fmla="*/ 2756801 h 3987057"/>
                <a:gd name="connsiteX10" fmla="*/ 157231 w 7192125"/>
                <a:gd name="connsiteY10" fmla="*/ 2612423 h 3987057"/>
                <a:gd name="connsiteX11" fmla="*/ 277547 w 7192125"/>
                <a:gd name="connsiteY11" fmla="*/ 2600391 h 3987057"/>
                <a:gd name="connsiteX12" fmla="*/ 181294 w 7192125"/>
                <a:gd name="connsiteY12" fmla="*/ 2504138 h 3987057"/>
                <a:gd name="connsiteX13" fmla="*/ 205358 w 7192125"/>
                <a:gd name="connsiteY13" fmla="*/ 2431949 h 3987057"/>
                <a:gd name="connsiteX14" fmla="*/ 241452 w 7192125"/>
                <a:gd name="connsiteY14" fmla="*/ 2395854 h 3987057"/>
                <a:gd name="connsiteX15" fmla="*/ 277547 w 7192125"/>
                <a:gd name="connsiteY15" fmla="*/ 2191317 h 3987057"/>
                <a:gd name="connsiteX16" fmla="*/ 205358 w 7192125"/>
                <a:gd name="connsiteY16" fmla="*/ 2143191 h 3987057"/>
                <a:gd name="connsiteX17" fmla="*/ 229421 w 7192125"/>
                <a:gd name="connsiteY17" fmla="*/ 2095065 h 3987057"/>
                <a:gd name="connsiteX18" fmla="*/ 313642 w 7192125"/>
                <a:gd name="connsiteY18" fmla="*/ 2046938 h 3987057"/>
                <a:gd name="connsiteX19" fmla="*/ 301610 w 7192125"/>
                <a:gd name="connsiteY19" fmla="*/ 1962717 h 3987057"/>
                <a:gd name="connsiteX20" fmla="*/ 145200 w 7192125"/>
                <a:gd name="connsiteY20" fmla="*/ 1806307 h 3987057"/>
                <a:gd name="connsiteX21" fmla="*/ 12852 w 7192125"/>
                <a:gd name="connsiteY21" fmla="*/ 1806307 h 3987057"/>
                <a:gd name="connsiteX22" fmla="*/ 24884 w 7192125"/>
                <a:gd name="connsiteY22" fmla="*/ 1625833 h 3987057"/>
                <a:gd name="connsiteX23" fmla="*/ 24884 w 7192125"/>
                <a:gd name="connsiteY23" fmla="*/ 1625833 h 3987057"/>
                <a:gd name="connsiteX24" fmla="*/ 97073 w 7192125"/>
                <a:gd name="connsiteY24" fmla="*/ 1589738 h 3987057"/>
                <a:gd name="connsiteX25" fmla="*/ 1011473 w 7192125"/>
                <a:gd name="connsiteY25" fmla="*/ 1276917 h 3987057"/>
                <a:gd name="connsiteX26" fmla="*/ 1444610 w 7192125"/>
                <a:gd name="connsiteY26" fmla="*/ 1132538 h 3987057"/>
                <a:gd name="connsiteX27" fmla="*/ 1625084 w 7192125"/>
                <a:gd name="connsiteY27" fmla="*/ 1060349 h 3987057"/>
                <a:gd name="connsiteX28" fmla="*/ 1637115 w 7192125"/>
                <a:gd name="connsiteY28" fmla="*/ 1060349 h 3987057"/>
                <a:gd name="connsiteX29" fmla="*/ 2070252 w 7192125"/>
                <a:gd name="connsiteY29" fmla="*/ 976128 h 3987057"/>
                <a:gd name="connsiteX30" fmla="*/ 2479326 w 7192125"/>
                <a:gd name="connsiteY30" fmla="*/ 867844 h 3987057"/>
                <a:gd name="connsiteX31" fmla="*/ 2479326 w 7192125"/>
                <a:gd name="connsiteY31" fmla="*/ 783623 h 3987057"/>
                <a:gd name="connsiteX32" fmla="*/ 2671831 w 7192125"/>
                <a:gd name="connsiteY32" fmla="*/ 747528 h 3987057"/>
                <a:gd name="connsiteX33" fmla="*/ 2756052 w 7192125"/>
                <a:gd name="connsiteY33" fmla="*/ 783623 h 3987057"/>
                <a:gd name="connsiteX34" fmla="*/ 2984652 w 7192125"/>
                <a:gd name="connsiteY34" fmla="*/ 735496 h 3987057"/>
                <a:gd name="connsiteX35" fmla="*/ 3526073 w 7192125"/>
                <a:gd name="connsiteY35" fmla="*/ 591117 h 3987057"/>
                <a:gd name="connsiteX36" fmla="*/ 3802800 w 7192125"/>
                <a:gd name="connsiteY36" fmla="*/ 530959 h 3987057"/>
                <a:gd name="connsiteX37" fmla="*/ 3874989 w 7192125"/>
                <a:gd name="connsiteY37" fmla="*/ 326423 h 3987057"/>
                <a:gd name="connsiteX38" fmla="*/ 3874989 w 7192125"/>
                <a:gd name="connsiteY38" fmla="*/ 230170 h 3987057"/>
                <a:gd name="connsiteX39" fmla="*/ 4019368 w 7192125"/>
                <a:gd name="connsiteY39" fmla="*/ 182044 h 3987057"/>
                <a:gd name="connsiteX40" fmla="*/ 3959210 w 7192125"/>
                <a:gd name="connsiteY40" fmla="*/ 61728 h 3987057"/>
                <a:gd name="connsiteX41" fmla="*/ 4223905 w 7192125"/>
                <a:gd name="connsiteY41" fmla="*/ 1570 h 3987057"/>
                <a:gd name="connsiteX42" fmla="*/ 4356252 w 7192125"/>
                <a:gd name="connsiteY42" fmla="*/ 121886 h 3987057"/>
                <a:gd name="connsiteX43" fmla="*/ 4175779 w 7192125"/>
                <a:gd name="connsiteY43" fmla="*/ 194075 h 3987057"/>
                <a:gd name="connsiteX44" fmla="*/ 4344221 w 7192125"/>
                <a:gd name="connsiteY44" fmla="*/ 242201 h 3987057"/>
                <a:gd name="connsiteX45" fmla="*/ 4356252 w 7192125"/>
                <a:gd name="connsiteY45" fmla="*/ 374549 h 3987057"/>
                <a:gd name="connsiteX46" fmla="*/ 4344221 w 7192125"/>
                <a:gd name="connsiteY46" fmla="*/ 386580 h 3987057"/>
                <a:gd name="connsiteX47" fmla="*/ 4681105 w 7192125"/>
                <a:gd name="connsiteY47" fmla="*/ 314391 h 3987057"/>
                <a:gd name="connsiteX48" fmla="*/ 4993926 w 7192125"/>
                <a:gd name="connsiteY48" fmla="*/ 230170 h 3987057"/>
                <a:gd name="connsiteX49" fmla="*/ 5054084 w 7192125"/>
                <a:gd name="connsiteY49" fmla="*/ 302359 h 3987057"/>
                <a:gd name="connsiteX50" fmla="*/ 5234558 w 7192125"/>
                <a:gd name="connsiteY50" fmla="*/ 542991 h 3987057"/>
                <a:gd name="connsiteX51" fmla="*/ 5559410 w 7192125"/>
                <a:gd name="connsiteY51" fmla="*/ 928001 h 3987057"/>
                <a:gd name="connsiteX52" fmla="*/ 5559410 w 7192125"/>
                <a:gd name="connsiteY52" fmla="*/ 928001 h 3987057"/>
                <a:gd name="connsiteX53" fmla="*/ 5932389 w 7192125"/>
                <a:gd name="connsiteY53" fmla="*/ 891907 h 3987057"/>
                <a:gd name="connsiteX54" fmla="*/ 6257242 w 7192125"/>
                <a:gd name="connsiteY54" fmla="*/ 855812 h 3987057"/>
                <a:gd name="connsiteX55" fmla="*/ 6329431 w 7192125"/>
                <a:gd name="connsiteY55" fmla="*/ 843780 h 3987057"/>
                <a:gd name="connsiteX56" fmla="*/ 6485842 w 7192125"/>
                <a:gd name="connsiteY56" fmla="*/ 1108475 h 3987057"/>
                <a:gd name="connsiteX57" fmla="*/ 6750536 w 7192125"/>
                <a:gd name="connsiteY57" fmla="*/ 1493486 h 3987057"/>
                <a:gd name="connsiteX58" fmla="*/ 6967105 w 7192125"/>
                <a:gd name="connsiteY58" fmla="*/ 1782244 h 3987057"/>
                <a:gd name="connsiteX59" fmla="*/ 6991168 w 7192125"/>
                <a:gd name="connsiteY59" fmla="*/ 1866465 h 3987057"/>
                <a:gd name="connsiteX60" fmla="*/ 6955073 w 7192125"/>
                <a:gd name="connsiteY60" fmla="*/ 1914591 h 3987057"/>
                <a:gd name="connsiteX61" fmla="*/ 7003200 w 7192125"/>
                <a:gd name="connsiteY61" fmla="*/ 1998812 h 3987057"/>
                <a:gd name="connsiteX62" fmla="*/ 6931010 w 7192125"/>
                <a:gd name="connsiteY62" fmla="*/ 1986780 h 3987057"/>
                <a:gd name="connsiteX63" fmla="*/ 6654284 w 7192125"/>
                <a:gd name="connsiteY63" fmla="*/ 1986780 h 3987057"/>
                <a:gd name="connsiteX64" fmla="*/ 6497873 w 7192125"/>
                <a:gd name="connsiteY64" fmla="*/ 1998812 h 3987057"/>
                <a:gd name="connsiteX65" fmla="*/ 6485842 w 7192125"/>
                <a:gd name="connsiteY65" fmla="*/ 2131159 h 3987057"/>
                <a:gd name="connsiteX66" fmla="*/ 6401621 w 7192125"/>
                <a:gd name="connsiteY66" fmla="*/ 2107096 h 3987057"/>
                <a:gd name="connsiteX67" fmla="*/ 6437715 w 7192125"/>
                <a:gd name="connsiteY67" fmla="*/ 2215380 h 3987057"/>
                <a:gd name="connsiteX68" fmla="*/ 6389589 w 7192125"/>
                <a:gd name="connsiteY68" fmla="*/ 2263507 h 3987057"/>
                <a:gd name="connsiteX69" fmla="*/ 6401621 w 7192125"/>
                <a:gd name="connsiteY69" fmla="*/ 2299601 h 3987057"/>
                <a:gd name="connsiteX70" fmla="*/ 6377558 w 7192125"/>
                <a:gd name="connsiteY70" fmla="*/ 2347728 h 3987057"/>
                <a:gd name="connsiteX71" fmla="*/ 6329431 w 7192125"/>
                <a:gd name="connsiteY71" fmla="*/ 2395854 h 3987057"/>
                <a:gd name="connsiteX72" fmla="*/ 6305368 w 7192125"/>
                <a:gd name="connsiteY72" fmla="*/ 2456012 h 3987057"/>
                <a:gd name="connsiteX73" fmla="*/ 6317400 w 7192125"/>
                <a:gd name="connsiteY73" fmla="*/ 2480075 h 3987057"/>
                <a:gd name="connsiteX74" fmla="*/ 6353494 w 7192125"/>
                <a:gd name="connsiteY74" fmla="*/ 2540233 h 3987057"/>
                <a:gd name="connsiteX75" fmla="*/ 6389589 w 7192125"/>
                <a:gd name="connsiteY75" fmla="*/ 2600391 h 3987057"/>
                <a:gd name="connsiteX76" fmla="*/ 6377558 w 7192125"/>
                <a:gd name="connsiteY76" fmla="*/ 2672580 h 3987057"/>
                <a:gd name="connsiteX77" fmla="*/ 6317400 w 7192125"/>
                <a:gd name="connsiteY77" fmla="*/ 2708675 h 3987057"/>
                <a:gd name="connsiteX78" fmla="*/ 6365526 w 7192125"/>
                <a:gd name="connsiteY78" fmla="*/ 2732738 h 3987057"/>
                <a:gd name="connsiteX79" fmla="*/ 6329431 w 7192125"/>
                <a:gd name="connsiteY79" fmla="*/ 2768833 h 3987057"/>
                <a:gd name="connsiteX80" fmla="*/ 6365526 w 7192125"/>
                <a:gd name="connsiteY80" fmla="*/ 2804928 h 3987057"/>
                <a:gd name="connsiteX81" fmla="*/ 6425684 w 7192125"/>
                <a:gd name="connsiteY81" fmla="*/ 2865086 h 3987057"/>
                <a:gd name="connsiteX82" fmla="*/ 6377558 w 7192125"/>
                <a:gd name="connsiteY82" fmla="*/ 2913212 h 3987057"/>
                <a:gd name="connsiteX83" fmla="*/ 6437715 w 7192125"/>
                <a:gd name="connsiteY83" fmla="*/ 2973370 h 3987057"/>
                <a:gd name="connsiteX84" fmla="*/ 6437715 w 7192125"/>
                <a:gd name="connsiteY84" fmla="*/ 3033528 h 3987057"/>
                <a:gd name="connsiteX85" fmla="*/ 6810694 w 7192125"/>
                <a:gd name="connsiteY85" fmla="*/ 3069623 h 3987057"/>
                <a:gd name="connsiteX86" fmla="*/ 7123515 w 7192125"/>
                <a:gd name="connsiteY86" fmla="*/ 3105717 h 39870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</a:cxnLst>
              <a:rect l="l" t="t" r="r" b="b"/>
              <a:pathLst>
                <a:path w="7192125" h="3987057">
                  <a:moveTo>
                    <a:pt x="7123515" y="3105717"/>
                  </a:moveTo>
                  <a:cubicBezTo>
                    <a:pt x="6888899" y="3236059"/>
                    <a:pt x="5862205" y="3707296"/>
                    <a:pt x="5403000" y="3851675"/>
                  </a:cubicBezTo>
                  <a:cubicBezTo>
                    <a:pt x="4943795" y="3996054"/>
                    <a:pt x="4729231" y="3953944"/>
                    <a:pt x="4368284" y="3971991"/>
                  </a:cubicBezTo>
                  <a:cubicBezTo>
                    <a:pt x="4007337" y="3990038"/>
                    <a:pt x="3608289" y="3998059"/>
                    <a:pt x="3237315" y="3959959"/>
                  </a:cubicBezTo>
                  <a:cubicBezTo>
                    <a:pt x="2866341" y="3921859"/>
                    <a:pt x="2591621" y="3899801"/>
                    <a:pt x="2142442" y="3743391"/>
                  </a:cubicBezTo>
                  <a:cubicBezTo>
                    <a:pt x="1693263" y="3586981"/>
                    <a:pt x="879126" y="3171891"/>
                    <a:pt x="542242" y="3021496"/>
                  </a:cubicBezTo>
                  <a:cubicBezTo>
                    <a:pt x="205358" y="2871101"/>
                    <a:pt x="209368" y="2883133"/>
                    <a:pt x="121136" y="2841023"/>
                  </a:cubicBezTo>
                  <a:cubicBezTo>
                    <a:pt x="32904" y="2798913"/>
                    <a:pt x="28894" y="2782870"/>
                    <a:pt x="12852" y="2768833"/>
                  </a:cubicBezTo>
                  <a:cubicBezTo>
                    <a:pt x="-3190" y="2754796"/>
                    <a:pt x="-9206" y="2758806"/>
                    <a:pt x="24884" y="2756801"/>
                  </a:cubicBezTo>
                  <a:cubicBezTo>
                    <a:pt x="58973" y="2754796"/>
                    <a:pt x="195331" y="2780864"/>
                    <a:pt x="217389" y="2756801"/>
                  </a:cubicBezTo>
                  <a:cubicBezTo>
                    <a:pt x="239447" y="2732738"/>
                    <a:pt x="147205" y="2638491"/>
                    <a:pt x="157231" y="2612423"/>
                  </a:cubicBezTo>
                  <a:cubicBezTo>
                    <a:pt x="167257" y="2586355"/>
                    <a:pt x="273537" y="2618438"/>
                    <a:pt x="277547" y="2600391"/>
                  </a:cubicBezTo>
                  <a:cubicBezTo>
                    <a:pt x="281557" y="2582344"/>
                    <a:pt x="193325" y="2532212"/>
                    <a:pt x="181294" y="2504138"/>
                  </a:cubicBezTo>
                  <a:cubicBezTo>
                    <a:pt x="169262" y="2476064"/>
                    <a:pt x="195332" y="2449996"/>
                    <a:pt x="205358" y="2431949"/>
                  </a:cubicBezTo>
                  <a:cubicBezTo>
                    <a:pt x="215384" y="2413902"/>
                    <a:pt x="229420" y="2435959"/>
                    <a:pt x="241452" y="2395854"/>
                  </a:cubicBezTo>
                  <a:cubicBezTo>
                    <a:pt x="253483" y="2355749"/>
                    <a:pt x="283563" y="2233427"/>
                    <a:pt x="277547" y="2191317"/>
                  </a:cubicBezTo>
                  <a:cubicBezTo>
                    <a:pt x="271531" y="2149206"/>
                    <a:pt x="213379" y="2159233"/>
                    <a:pt x="205358" y="2143191"/>
                  </a:cubicBezTo>
                  <a:cubicBezTo>
                    <a:pt x="197337" y="2127149"/>
                    <a:pt x="211374" y="2111107"/>
                    <a:pt x="229421" y="2095065"/>
                  </a:cubicBezTo>
                  <a:cubicBezTo>
                    <a:pt x="247468" y="2079023"/>
                    <a:pt x="301611" y="2068996"/>
                    <a:pt x="313642" y="2046938"/>
                  </a:cubicBezTo>
                  <a:cubicBezTo>
                    <a:pt x="325673" y="2024880"/>
                    <a:pt x="329684" y="2002822"/>
                    <a:pt x="301610" y="1962717"/>
                  </a:cubicBezTo>
                  <a:cubicBezTo>
                    <a:pt x="273536" y="1922612"/>
                    <a:pt x="193326" y="1832375"/>
                    <a:pt x="145200" y="1806307"/>
                  </a:cubicBezTo>
                  <a:cubicBezTo>
                    <a:pt x="97074" y="1780239"/>
                    <a:pt x="32905" y="1836386"/>
                    <a:pt x="12852" y="1806307"/>
                  </a:cubicBezTo>
                  <a:cubicBezTo>
                    <a:pt x="-7201" y="1776228"/>
                    <a:pt x="24884" y="1625833"/>
                    <a:pt x="24884" y="1625833"/>
                  </a:cubicBezTo>
                  <a:lnTo>
                    <a:pt x="24884" y="1625833"/>
                  </a:lnTo>
                  <a:cubicBezTo>
                    <a:pt x="36915" y="1619817"/>
                    <a:pt x="-67358" y="1647891"/>
                    <a:pt x="97073" y="1589738"/>
                  </a:cubicBezTo>
                  <a:cubicBezTo>
                    <a:pt x="261504" y="1531585"/>
                    <a:pt x="1011473" y="1276917"/>
                    <a:pt x="1011473" y="1276917"/>
                  </a:cubicBezTo>
                  <a:lnTo>
                    <a:pt x="1444610" y="1132538"/>
                  </a:lnTo>
                  <a:cubicBezTo>
                    <a:pt x="1546878" y="1096443"/>
                    <a:pt x="1593000" y="1072380"/>
                    <a:pt x="1625084" y="1060349"/>
                  </a:cubicBezTo>
                  <a:cubicBezTo>
                    <a:pt x="1657168" y="1048318"/>
                    <a:pt x="1637115" y="1060349"/>
                    <a:pt x="1637115" y="1060349"/>
                  </a:cubicBezTo>
                  <a:cubicBezTo>
                    <a:pt x="1711310" y="1046312"/>
                    <a:pt x="1929883" y="1008212"/>
                    <a:pt x="2070252" y="976128"/>
                  </a:cubicBezTo>
                  <a:cubicBezTo>
                    <a:pt x="2210620" y="944044"/>
                    <a:pt x="2411147" y="899928"/>
                    <a:pt x="2479326" y="867844"/>
                  </a:cubicBezTo>
                  <a:cubicBezTo>
                    <a:pt x="2547505" y="835760"/>
                    <a:pt x="2447242" y="803676"/>
                    <a:pt x="2479326" y="783623"/>
                  </a:cubicBezTo>
                  <a:cubicBezTo>
                    <a:pt x="2511410" y="763570"/>
                    <a:pt x="2625710" y="747528"/>
                    <a:pt x="2671831" y="747528"/>
                  </a:cubicBezTo>
                  <a:cubicBezTo>
                    <a:pt x="2717952" y="747528"/>
                    <a:pt x="2703915" y="785628"/>
                    <a:pt x="2756052" y="783623"/>
                  </a:cubicBezTo>
                  <a:cubicBezTo>
                    <a:pt x="2808189" y="781618"/>
                    <a:pt x="2856315" y="767580"/>
                    <a:pt x="2984652" y="735496"/>
                  </a:cubicBezTo>
                  <a:cubicBezTo>
                    <a:pt x="3112989" y="703412"/>
                    <a:pt x="3389715" y="625206"/>
                    <a:pt x="3526073" y="591117"/>
                  </a:cubicBezTo>
                  <a:cubicBezTo>
                    <a:pt x="3662431" y="557028"/>
                    <a:pt x="3744647" y="575075"/>
                    <a:pt x="3802800" y="530959"/>
                  </a:cubicBezTo>
                  <a:cubicBezTo>
                    <a:pt x="3860953" y="486843"/>
                    <a:pt x="3862957" y="376554"/>
                    <a:pt x="3874989" y="326423"/>
                  </a:cubicBezTo>
                  <a:cubicBezTo>
                    <a:pt x="3887020" y="276291"/>
                    <a:pt x="3850926" y="254233"/>
                    <a:pt x="3874989" y="230170"/>
                  </a:cubicBezTo>
                  <a:cubicBezTo>
                    <a:pt x="3899052" y="206107"/>
                    <a:pt x="4005331" y="210118"/>
                    <a:pt x="4019368" y="182044"/>
                  </a:cubicBezTo>
                  <a:cubicBezTo>
                    <a:pt x="4033405" y="153970"/>
                    <a:pt x="3925121" y="91807"/>
                    <a:pt x="3959210" y="61728"/>
                  </a:cubicBezTo>
                  <a:cubicBezTo>
                    <a:pt x="3993299" y="31649"/>
                    <a:pt x="4157731" y="-8456"/>
                    <a:pt x="4223905" y="1570"/>
                  </a:cubicBezTo>
                  <a:cubicBezTo>
                    <a:pt x="4290079" y="11596"/>
                    <a:pt x="4364273" y="89802"/>
                    <a:pt x="4356252" y="121886"/>
                  </a:cubicBezTo>
                  <a:cubicBezTo>
                    <a:pt x="4348231" y="153970"/>
                    <a:pt x="4177784" y="174023"/>
                    <a:pt x="4175779" y="194075"/>
                  </a:cubicBezTo>
                  <a:cubicBezTo>
                    <a:pt x="4173774" y="214127"/>
                    <a:pt x="4314142" y="212122"/>
                    <a:pt x="4344221" y="242201"/>
                  </a:cubicBezTo>
                  <a:cubicBezTo>
                    <a:pt x="4374300" y="272280"/>
                    <a:pt x="4356252" y="350486"/>
                    <a:pt x="4356252" y="374549"/>
                  </a:cubicBezTo>
                  <a:cubicBezTo>
                    <a:pt x="4356252" y="398612"/>
                    <a:pt x="4290079" y="396606"/>
                    <a:pt x="4344221" y="386580"/>
                  </a:cubicBezTo>
                  <a:cubicBezTo>
                    <a:pt x="4398363" y="376554"/>
                    <a:pt x="4572821" y="340459"/>
                    <a:pt x="4681105" y="314391"/>
                  </a:cubicBezTo>
                  <a:cubicBezTo>
                    <a:pt x="4789389" y="288323"/>
                    <a:pt x="4931763" y="232175"/>
                    <a:pt x="4993926" y="230170"/>
                  </a:cubicBezTo>
                  <a:cubicBezTo>
                    <a:pt x="5056089" y="228165"/>
                    <a:pt x="5013979" y="250222"/>
                    <a:pt x="5054084" y="302359"/>
                  </a:cubicBezTo>
                  <a:cubicBezTo>
                    <a:pt x="5094189" y="354496"/>
                    <a:pt x="5150337" y="438717"/>
                    <a:pt x="5234558" y="542991"/>
                  </a:cubicBezTo>
                  <a:cubicBezTo>
                    <a:pt x="5318779" y="647265"/>
                    <a:pt x="5559410" y="928001"/>
                    <a:pt x="5559410" y="928001"/>
                  </a:cubicBezTo>
                  <a:lnTo>
                    <a:pt x="5559410" y="928001"/>
                  </a:lnTo>
                  <a:lnTo>
                    <a:pt x="5932389" y="891907"/>
                  </a:lnTo>
                  <a:lnTo>
                    <a:pt x="6257242" y="855812"/>
                  </a:lnTo>
                  <a:cubicBezTo>
                    <a:pt x="6323416" y="847791"/>
                    <a:pt x="6291331" y="801669"/>
                    <a:pt x="6329431" y="843780"/>
                  </a:cubicBezTo>
                  <a:cubicBezTo>
                    <a:pt x="6367531" y="885890"/>
                    <a:pt x="6415658" y="1000191"/>
                    <a:pt x="6485842" y="1108475"/>
                  </a:cubicBezTo>
                  <a:cubicBezTo>
                    <a:pt x="6556026" y="1216759"/>
                    <a:pt x="6670326" y="1381191"/>
                    <a:pt x="6750536" y="1493486"/>
                  </a:cubicBezTo>
                  <a:cubicBezTo>
                    <a:pt x="6830746" y="1605781"/>
                    <a:pt x="6927000" y="1720081"/>
                    <a:pt x="6967105" y="1782244"/>
                  </a:cubicBezTo>
                  <a:cubicBezTo>
                    <a:pt x="7007210" y="1844407"/>
                    <a:pt x="6993173" y="1844407"/>
                    <a:pt x="6991168" y="1866465"/>
                  </a:cubicBezTo>
                  <a:cubicBezTo>
                    <a:pt x="6989163" y="1888523"/>
                    <a:pt x="6953068" y="1892533"/>
                    <a:pt x="6955073" y="1914591"/>
                  </a:cubicBezTo>
                  <a:cubicBezTo>
                    <a:pt x="6957078" y="1936649"/>
                    <a:pt x="7007210" y="1986781"/>
                    <a:pt x="7003200" y="1998812"/>
                  </a:cubicBezTo>
                  <a:cubicBezTo>
                    <a:pt x="6999190" y="2010843"/>
                    <a:pt x="6989163" y="1988785"/>
                    <a:pt x="6931010" y="1986780"/>
                  </a:cubicBezTo>
                  <a:cubicBezTo>
                    <a:pt x="6872857" y="1984775"/>
                    <a:pt x="6726473" y="1984775"/>
                    <a:pt x="6654284" y="1986780"/>
                  </a:cubicBezTo>
                  <a:cubicBezTo>
                    <a:pt x="6582095" y="1988785"/>
                    <a:pt x="6525947" y="1974749"/>
                    <a:pt x="6497873" y="1998812"/>
                  </a:cubicBezTo>
                  <a:cubicBezTo>
                    <a:pt x="6469799" y="2022875"/>
                    <a:pt x="6501884" y="2113112"/>
                    <a:pt x="6485842" y="2131159"/>
                  </a:cubicBezTo>
                  <a:cubicBezTo>
                    <a:pt x="6469800" y="2149206"/>
                    <a:pt x="6409642" y="2093059"/>
                    <a:pt x="6401621" y="2107096"/>
                  </a:cubicBezTo>
                  <a:cubicBezTo>
                    <a:pt x="6393600" y="2121133"/>
                    <a:pt x="6439720" y="2189312"/>
                    <a:pt x="6437715" y="2215380"/>
                  </a:cubicBezTo>
                  <a:cubicBezTo>
                    <a:pt x="6435710" y="2241448"/>
                    <a:pt x="6395605" y="2249470"/>
                    <a:pt x="6389589" y="2263507"/>
                  </a:cubicBezTo>
                  <a:cubicBezTo>
                    <a:pt x="6383573" y="2277544"/>
                    <a:pt x="6403626" y="2285564"/>
                    <a:pt x="6401621" y="2299601"/>
                  </a:cubicBezTo>
                  <a:cubicBezTo>
                    <a:pt x="6399616" y="2313638"/>
                    <a:pt x="6389590" y="2331686"/>
                    <a:pt x="6377558" y="2347728"/>
                  </a:cubicBezTo>
                  <a:cubicBezTo>
                    <a:pt x="6365526" y="2363770"/>
                    <a:pt x="6341463" y="2377807"/>
                    <a:pt x="6329431" y="2395854"/>
                  </a:cubicBezTo>
                  <a:cubicBezTo>
                    <a:pt x="6317399" y="2413901"/>
                    <a:pt x="6307373" y="2441975"/>
                    <a:pt x="6305368" y="2456012"/>
                  </a:cubicBezTo>
                  <a:cubicBezTo>
                    <a:pt x="6303363" y="2470049"/>
                    <a:pt x="6309379" y="2466038"/>
                    <a:pt x="6317400" y="2480075"/>
                  </a:cubicBezTo>
                  <a:cubicBezTo>
                    <a:pt x="6325421" y="2494112"/>
                    <a:pt x="6353494" y="2540233"/>
                    <a:pt x="6353494" y="2540233"/>
                  </a:cubicBezTo>
                  <a:cubicBezTo>
                    <a:pt x="6365525" y="2560286"/>
                    <a:pt x="6385578" y="2578333"/>
                    <a:pt x="6389589" y="2600391"/>
                  </a:cubicBezTo>
                  <a:cubicBezTo>
                    <a:pt x="6393600" y="2622449"/>
                    <a:pt x="6389589" y="2654533"/>
                    <a:pt x="6377558" y="2672580"/>
                  </a:cubicBezTo>
                  <a:cubicBezTo>
                    <a:pt x="6365526" y="2690627"/>
                    <a:pt x="6319405" y="2698649"/>
                    <a:pt x="6317400" y="2708675"/>
                  </a:cubicBezTo>
                  <a:cubicBezTo>
                    <a:pt x="6315395" y="2718701"/>
                    <a:pt x="6363521" y="2722712"/>
                    <a:pt x="6365526" y="2732738"/>
                  </a:cubicBezTo>
                  <a:cubicBezTo>
                    <a:pt x="6367531" y="2742764"/>
                    <a:pt x="6329431" y="2756801"/>
                    <a:pt x="6329431" y="2768833"/>
                  </a:cubicBezTo>
                  <a:lnTo>
                    <a:pt x="6365526" y="2804928"/>
                  </a:lnTo>
                  <a:cubicBezTo>
                    <a:pt x="6381568" y="2820970"/>
                    <a:pt x="6423679" y="2847039"/>
                    <a:pt x="6425684" y="2865086"/>
                  </a:cubicBezTo>
                  <a:cubicBezTo>
                    <a:pt x="6427689" y="2883133"/>
                    <a:pt x="6375553" y="2895165"/>
                    <a:pt x="6377558" y="2913212"/>
                  </a:cubicBezTo>
                  <a:cubicBezTo>
                    <a:pt x="6379563" y="2931259"/>
                    <a:pt x="6427689" y="2953317"/>
                    <a:pt x="6437715" y="2973370"/>
                  </a:cubicBezTo>
                  <a:cubicBezTo>
                    <a:pt x="6447741" y="2993423"/>
                    <a:pt x="6375552" y="3017486"/>
                    <a:pt x="6437715" y="3033528"/>
                  </a:cubicBezTo>
                  <a:cubicBezTo>
                    <a:pt x="6499878" y="3049570"/>
                    <a:pt x="6696394" y="3057592"/>
                    <a:pt x="6810694" y="3069623"/>
                  </a:cubicBezTo>
                  <a:cubicBezTo>
                    <a:pt x="6924994" y="3081654"/>
                    <a:pt x="7358131" y="2975375"/>
                    <a:pt x="7123515" y="3105717"/>
                  </a:cubicBezTo>
                  <a:close/>
                </a:path>
              </a:pathLst>
            </a:custGeom>
            <a:blipFill dpi="0" rotWithShape="1"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</p:spTree>
    <p:extLst>
      <p:ext uri="{BB962C8B-B14F-4D97-AF65-F5344CB8AC3E}">
        <p14:creationId xmlns:p14="http://schemas.microsoft.com/office/powerpoint/2010/main" val="14070739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7435" y="659904"/>
            <a:ext cx="6126965" cy="4384043"/>
          </a:xfrm>
          <a:prstGeom prst="rect">
            <a:avLst/>
          </a:prstGeom>
        </p:spPr>
      </p:pic>
      <p:grpSp>
        <p:nvGrpSpPr>
          <p:cNvPr id="2" name="Groupe 1"/>
          <p:cNvGrpSpPr/>
          <p:nvPr/>
        </p:nvGrpSpPr>
        <p:grpSpPr>
          <a:xfrm>
            <a:off x="-9832" y="0"/>
            <a:ext cx="9320980" cy="6902663"/>
            <a:chOff x="-9832" y="0"/>
            <a:chExt cx="9320980" cy="6902663"/>
          </a:xfrm>
        </p:grpSpPr>
        <p:grpSp>
          <p:nvGrpSpPr>
            <p:cNvPr id="19" name="Groupe 18"/>
            <p:cNvGrpSpPr/>
            <p:nvPr/>
          </p:nvGrpSpPr>
          <p:grpSpPr>
            <a:xfrm>
              <a:off x="-9832" y="0"/>
              <a:ext cx="9320980" cy="6882581"/>
              <a:chOff x="-9832" y="0"/>
              <a:chExt cx="9320980" cy="6882581"/>
            </a:xfrm>
          </p:grpSpPr>
          <p:sp>
            <p:nvSpPr>
              <p:cNvPr id="8" name="Forme libre 7"/>
              <p:cNvSpPr/>
              <p:nvPr/>
            </p:nvSpPr>
            <p:spPr>
              <a:xfrm>
                <a:off x="-9832" y="0"/>
                <a:ext cx="9320980" cy="6882581"/>
              </a:xfrm>
              <a:custGeom>
                <a:avLst/>
                <a:gdLst>
                  <a:gd name="connsiteX0" fmla="*/ 2182761 w 9163664"/>
                  <a:gd name="connsiteY0" fmla="*/ 5171767 h 6892413"/>
                  <a:gd name="connsiteX1" fmla="*/ 8534400 w 9163664"/>
                  <a:gd name="connsiteY1" fmla="*/ 5161935 h 6892413"/>
                  <a:gd name="connsiteX2" fmla="*/ 8583561 w 9163664"/>
                  <a:gd name="connsiteY2" fmla="*/ 511277 h 6892413"/>
                  <a:gd name="connsiteX3" fmla="*/ 2182761 w 9163664"/>
                  <a:gd name="connsiteY3" fmla="*/ 540774 h 6892413"/>
                  <a:gd name="connsiteX4" fmla="*/ 2182761 w 9163664"/>
                  <a:gd name="connsiteY4" fmla="*/ 6882580 h 6892413"/>
                  <a:gd name="connsiteX5" fmla="*/ 9163664 w 9163664"/>
                  <a:gd name="connsiteY5" fmla="*/ 6872748 h 6892413"/>
                  <a:gd name="connsiteX6" fmla="*/ 9153832 w 9163664"/>
                  <a:gd name="connsiteY6" fmla="*/ 0 h 6892413"/>
                  <a:gd name="connsiteX7" fmla="*/ 9832 w 9163664"/>
                  <a:gd name="connsiteY7" fmla="*/ 0 h 6892413"/>
                  <a:gd name="connsiteX8" fmla="*/ 0 w 9163664"/>
                  <a:gd name="connsiteY8" fmla="*/ 6882580 h 6892413"/>
                  <a:gd name="connsiteX9" fmla="*/ 2182761 w 9163664"/>
                  <a:gd name="connsiteY9" fmla="*/ 6892413 h 6892413"/>
                  <a:gd name="connsiteX10" fmla="*/ 2182761 w 9163664"/>
                  <a:gd name="connsiteY10" fmla="*/ 6892413 h 68924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9163664" h="6892413">
                    <a:moveTo>
                      <a:pt x="2182761" y="5171767"/>
                    </a:moveTo>
                    <a:lnTo>
                      <a:pt x="8534400" y="5161935"/>
                    </a:lnTo>
                    <a:lnTo>
                      <a:pt x="8583561" y="511277"/>
                    </a:lnTo>
                    <a:lnTo>
                      <a:pt x="2182761" y="540774"/>
                    </a:lnTo>
                    <a:lnTo>
                      <a:pt x="2182761" y="6882580"/>
                    </a:lnTo>
                    <a:lnTo>
                      <a:pt x="9163664" y="6872748"/>
                    </a:lnTo>
                    <a:cubicBezTo>
                      <a:pt x="9160387" y="4581832"/>
                      <a:pt x="9157109" y="2290916"/>
                      <a:pt x="9153832" y="0"/>
                    </a:cubicBezTo>
                    <a:lnTo>
                      <a:pt x="9832" y="0"/>
                    </a:lnTo>
                    <a:cubicBezTo>
                      <a:pt x="6555" y="2294193"/>
                      <a:pt x="3277" y="4588387"/>
                      <a:pt x="0" y="6882580"/>
                    </a:cubicBezTo>
                    <a:lnTo>
                      <a:pt x="2182761" y="6892413"/>
                    </a:lnTo>
                    <a:lnTo>
                      <a:pt x="2182761" y="6892413"/>
                    </a:lnTo>
                  </a:path>
                </a:pathLst>
              </a:custGeom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  <p:pic>
            <p:nvPicPr>
              <p:cNvPr id="15" name="Image 14"/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035277" y="294969"/>
                <a:ext cx="6911914" cy="5127810"/>
              </a:xfrm>
              <a:prstGeom prst="frame">
                <a:avLst>
                  <a:gd name="adj1" fmla="val 9197"/>
                </a:avLst>
              </a:prstGeom>
              <a:scene3d>
                <a:camera prst="orthographicFront"/>
                <a:lightRig rig="threePt" dir="t"/>
              </a:scene3d>
              <a:sp3d>
                <a:bevelT w="285750" h="254000" prst="artDeco"/>
              </a:sp3d>
            </p:spPr>
          </p:pic>
          <p:pic>
            <p:nvPicPr>
              <p:cNvPr id="14" name="Image 13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840401" y="5876061"/>
                <a:ext cx="517011" cy="337372"/>
              </a:xfrm>
              <a:prstGeom prst="rect">
                <a:avLst/>
              </a:prstGeom>
            </p:spPr>
          </p:pic>
          <p:pic>
            <p:nvPicPr>
              <p:cNvPr id="17" name="Image 16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287776" y="6379321"/>
                <a:ext cx="517011" cy="337372"/>
              </a:xfrm>
              <a:prstGeom prst="rect">
                <a:avLst/>
              </a:prstGeom>
            </p:spPr>
          </p:pic>
          <p:pic>
            <p:nvPicPr>
              <p:cNvPr id="18" name="Image 17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678196" y="5790319"/>
                <a:ext cx="517011" cy="337372"/>
              </a:xfrm>
              <a:prstGeom prst="rect">
                <a:avLst/>
              </a:prstGeom>
            </p:spPr>
          </p:pic>
        </p:grpSp>
        <p:sp>
          <p:nvSpPr>
            <p:cNvPr id="9" name="Forme libre 8"/>
            <p:cNvSpPr/>
            <p:nvPr/>
          </p:nvSpPr>
          <p:spPr>
            <a:xfrm>
              <a:off x="-9832" y="4167963"/>
              <a:ext cx="4177795" cy="2734700"/>
            </a:xfrm>
            <a:custGeom>
              <a:avLst/>
              <a:gdLst>
                <a:gd name="connsiteX0" fmla="*/ 7123515 w 7192125"/>
                <a:gd name="connsiteY0" fmla="*/ 3105717 h 3987057"/>
                <a:gd name="connsiteX1" fmla="*/ 5403000 w 7192125"/>
                <a:gd name="connsiteY1" fmla="*/ 3851675 h 3987057"/>
                <a:gd name="connsiteX2" fmla="*/ 4368284 w 7192125"/>
                <a:gd name="connsiteY2" fmla="*/ 3971991 h 3987057"/>
                <a:gd name="connsiteX3" fmla="*/ 3237315 w 7192125"/>
                <a:gd name="connsiteY3" fmla="*/ 3959959 h 3987057"/>
                <a:gd name="connsiteX4" fmla="*/ 2142442 w 7192125"/>
                <a:gd name="connsiteY4" fmla="*/ 3743391 h 3987057"/>
                <a:gd name="connsiteX5" fmla="*/ 542242 w 7192125"/>
                <a:gd name="connsiteY5" fmla="*/ 3021496 h 3987057"/>
                <a:gd name="connsiteX6" fmla="*/ 121136 w 7192125"/>
                <a:gd name="connsiteY6" fmla="*/ 2841023 h 3987057"/>
                <a:gd name="connsiteX7" fmla="*/ 12852 w 7192125"/>
                <a:gd name="connsiteY7" fmla="*/ 2768833 h 3987057"/>
                <a:gd name="connsiteX8" fmla="*/ 24884 w 7192125"/>
                <a:gd name="connsiteY8" fmla="*/ 2756801 h 3987057"/>
                <a:gd name="connsiteX9" fmla="*/ 217389 w 7192125"/>
                <a:gd name="connsiteY9" fmla="*/ 2756801 h 3987057"/>
                <a:gd name="connsiteX10" fmla="*/ 157231 w 7192125"/>
                <a:gd name="connsiteY10" fmla="*/ 2612423 h 3987057"/>
                <a:gd name="connsiteX11" fmla="*/ 277547 w 7192125"/>
                <a:gd name="connsiteY11" fmla="*/ 2600391 h 3987057"/>
                <a:gd name="connsiteX12" fmla="*/ 181294 w 7192125"/>
                <a:gd name="connsiteY12" fmla="*/ 2504138 h 3987057"/>
                <a:gd name="connsiteX13" fmla="*/ 205358 w 7192125"/>
                <a:gd name="connsiteY13" fmla="*/ 2431949 h 3987057"/>
                <a:gd name="connsiteX14" fmla="*/ 241452 w 7192125"/>
                <a:gd name="connsiteY14" fmla="*/ 2395854 h 3987057"/>
                <a:gd name="connsiteX15" fmla="*/ 277547 w 7192125"/>
                <a:gd name="connsiteY15" fmla="*/ 2191317 h 3987057"/>
                <a:gd name="connsiteX16" fmla="*/ 205358 w 7192125"/>
                <a:gd name="connsiteY16" fmla="*/ 2143191 h 3987057"/>
                <a:gd name="connsiteX17" fmla="*/ 229421 w 7192125"/>
                <a:gd name="connsiteY17" fmla="*/ 2095065 h 3987057"/>
                <a:gd name="connsiteX18" fmla="*/ 313642 w 7192125"/>
                <a:gd name="connsiteY18" fmla="*/ 2046938 h 3987057"/>
                <a:gd name="connsiteX19" fmla="*/ 301610 w 7192125"/>
                <a:gd name="connsiteY19" fmla="*/ 1962717 h 3987057"/>
                <a:gd name="connsiteX20" fmla="*/ 145200 w 7192125"/>
                <a:gd name="connsiteY20" fmla="*/ 1806307 h 3987057"/>
                <a:gd name="connsiteX21" fmla="*/ 12852 w 7192125"/>
                <a:gd name="connsiteY21" fmla="*/ 1806307 h 3987057"/>
                <a:gd name="connsiteX22" fmla="*/ 24884 w 7192125"/>
                <a:gd name="connsiteY22" fmla="*/ 1625833 h 3987057"/>
                <a:gd name="connsiteX23" fmla="*/ 24884 w 7192125"/>
                <a:gd name="connsiteY23" fmla="*/ 1625833 h 3987057"/>
                <a:gd name="connsiteX24" fmla="*/ 97073 w 7192125"/>
                <a:gd name="connsiteY24" fmla="*/ 1589738 h 3987057"/>
                <a:gd name="connsiteX25" fmla="*/ 1011473 w 7192125"/>
                <a:gd name="connsiteY25" fmla="*/ 1276917 h 3987057"/>
                <a:gd name="connsiteX26" fmla="*/ 1444610 w 7192125"/>
                <a:gd name="connsiteY26" fmla="*/ 1132538 h 3987057"/>
                <a:gd name="connsiteX27" fmla="*/ 1625084 w 7192125"/>
                <a:gd name="connsiteY27" fmla="*/ 1060349 h 3987057"/>
                <a:gd name="connsiteX28" fmla="*/ 1637115 w 7192125"/>
                <a:gd name="connsiteY28" fmla="*/ 1060349 h 3987057"/>
                <a:gd name="connsiteX29" fmla="*/ 2070252 w 7192125"/>
                <a:gd name="connsiteY29" fmla="*/ 976128 h 3987057"/>
                <a:gd name="connsiteX30" fmla="*/ 2479326 w 7192125"/>
                <a:gd name="connsiteY30" fmla="*/ 867844 h 3987057"/>
                <a:gd name="connsiteX31" fmla="*/ 2479326 w 7192125"/>
                <a:gd name="connsiteY31" fmla="*/ 783623 h 3987057"/>
                <a:gd name="connsiteX32" fmla="*/ 2671831 w 7192125"/>
                <a:gd name="connsiteY32" fmla="*/ 747528 h 3987057"/>
                <a:gd name="connsiteX33" fmla="*/ 2756052 w 7192125"/>
                <a:gd name="connsiteY33" fmla="*/ 783623 h 3987057"/>
                <a:gd name="connsiteX34" fmla="*/ 2984652 w 7192125"/>
                <a:gd name="connsiteY34" fmla="*/ 735496 h 3987057"/>
                <a:gd name="connsiteX35" fmla="*/ 3526073 w 7192125"/>
                <a:gd name="connsiteY35" fmla="*/ 591117 h 3987057"/>
                <a:gd name="connsiteX36" fmla="*/ 3802800 w 7192125"/>
                <a:gd name="connsiteY36" fmla="*/ 530959 h 3987057"/>
                <a:gd name="connsiteX37" fmla="*/ 3874989 w 7192125"/>
                <a:gd name="connsiteY37" fmla="*/ 326423 h 3987057"/>
                <a:gd name="connsiteX38" fmla="*/ 3874989 w 7192125"/>
                <a:gd name="connsiteY38" fmla="*/ 230170 h 3987057"/>
                <a:gd name="connsiteX39" fmla="*/ 4019368 w 7192125"/>
                <a:gd name="connsiteY39" fmla="*/ 182044 h 3987057"/>
                <a:gd name="connsiteX40" fmla="*/ 3959210 w 7192125"/>
                <a:gd name="connsiteY40" fmla="*/ 61728 h 3987057"/>
                <a:gd name="connsiteX41" fmla="*/ 4223905 w 7192125"/>
                <a:gd name="connsiteY41" fmla="*/ 1570 h 3987057"/>
                <a:gd name="connsiteX42" fmla="*/ 4356252 w 7192125"/>
                <a:gd name="connsiteY42" fmla="*/ 121886 h 3987057"/>
                <a:gd name="connsiteX43" fmla="*/ 4175779 w 7192125"/>
                <a:gd name="connsiteY43" fmla="*/ 194075 h 3987057"/>
                <a:gd name="connsiteX44" fmla="*/ 4344221 w 7192125"/>
                <a:gd name="connsiteY44" fmla="*/ 242201 h 3987057"/>
                <a:gd name="connsiteX45" fmla="*/ 4356252 w 7192125"/>
                <a:gd name="connsiteY45" fmla="*/ 374549 h 3987057"/>
                <a:gd name="connsiteX46" fmla="*/ 4344221 w 7192125"/>
                <a:gd name="connsiteY46" fmla="*/ 386580 h 3987057"/>
                <a:gd name="connsiteX47" fmla="*/ 4681105 w 7192125"/>
                <a:gd name="connsiteY47" fmla="*/ 314391 h 3987057"/>
                <a:gd name="connsiteX48" fmla="*/ 4993926 w 7192125"/>
                <a:gd name="connsiteY48" fmla="*/ 230170 h 3987057"/>
                <a:gd name="connsiteX49" fmla="*/ 5054084 w 7192125"/>
                <a:gd name="connsiteY49" fmla="*/ 302359 h 3987057"/>
                <a:gd name="connsiteX50" fmla="*/ 5234558 w 7192125"/>
                <a:gd name="connsiteY50" fmla="*/ 542991 h 3987057"/>
                <a:gd name="connsiteX51" fmla="*/ 5559410 w 7192125"/>
                <a:gd name="connsiteY51" fmla="*/ 928001 h 3987057"/>
                <a:gd name="connsiteX52" fmla="*/ 5559410 w 7192125"/>
                <a:gd name="connsiteY52" fmla="*/ 928001 h 3987057"/>
                <a:gd name="connsiteX53" fmla="*/ 5932389 w 7192125"/>
                <a:gd name="connsiteY53" fmla="*/ 891907 h 3987057"/>
                <a:gd name="connsiteX54" fmla="*/ 6257242 w 7192125"/>
                <a:gd name="connsiteY54" fmla="*/ 855812 h 3987057"/>
                <a:gd name="connsiteX55" fmla="*/ 6329431 w 7192125"/>
                <a:gd name="connsiteY55" fmla="*/ 843780 h 3987057"/>
                <a:gd name="connsiteX56" fmla="*/ 6485842 w 7192125"/>
                <a:gd name="connsiteY56" fmla="*/ 1108475 h 3987057"/>
                <a:gd name="connsiteX57" fmla="*/ 6750536 w 7192125"/>
                <a:gd name="connsiteY57" fmla="*/ 1493486 h 3987057"/>
                <a:gd name="connsiteX58" fmla="*/ 6967105 w 7192125"/>
                <a:gd name="connsiteY58" fmla="*/ 1782244 h 3987057"/>
                <a:gd name="connsiteX59" fmla="*/ 6991168 w 7192125"/>
                <a:gd name="connsiteY59" fmla="*/ 1866465 h 3987057"/>
                <a:gd name="connsiteX60" fmla="*/ 6955073 w 7192125"/>
                <a:gd name="connsiteY60" fmla="*/ 1914591 h 3987057"/>
                <a:gd name="connsiteX61" fmla="*/ 7003200 w 7192125"/>
                <a:gd name="connsiteY61" fmla="*/ 1998812 h 3987057"/>
                <a:gd name="connsiteX62" fmla="*/ 6931010 w 7192125"/>
                <a:gd name="connsiteY62" fmla="*/ 1986780 h 3987057"/>
                <a:gd name="connsiteX63" fmla="*/ 6654284 w 7192125"/>
                <a:gd name="connsiteY63" fmla="*/ 1986780 h 3987057"/>
                <a:gd name="connsiteX64" fmla="*/ 6497873 w 7192125"/>
                <a:gd name="connsiteY64" fmla="*/ 1998812 h 3987057"/>
                <a:gd name="connsiteX65" fmla="*/ 6485842 w 7192125"/>
                <a:gd name="connsiteY65" fmla="*/ 2131159 h 3987057"/>
                <a:gd name="connsiteX66" fmla="*/ 6401621 w 7192125"/>
                <a:gd name="connsiteY66" fmla="*/ 2107096 h 3987057"/>
                <a:gd name="connsiteX67" fmla="*/ 6437715 w 7192125"/>
                <a:gd name="connsiteY67" fmla="*/ 2215380 h 3987057"/>
                <a:gd name="connsiteX68" fmla="*/ 6389589 w 7192125"/>
                <a:gd name="connsiteY68" fmla="*/ 2263507 h 3987057"/>
                <a:gd name="connsiteX69" fmla="*/ 6401621 w 7192125"/>
                <a:gd name="connsiteY69" fmla="*/ 2299601 h 3987057"/>
                <a:gd name="connsiteX70" fmla="*/ 6377558 w 7192125"/>
                <a:gd name="connsiteY70" fmla="*/ 2347728 h 3987057"/>
                <a:gd name="connsiteX71" fmla="*/ 6329431 w 7192125"/>
                <a:gd name="connsiteY71" fmla="*/ 2395854 h 3987057"/>
                <a:gd name="connsiteX72" fmla="*/ 6305368 w 7192125"/>
                <a:gd name="connsiteY72" fmla="*/ 2456012 h 3987057"/>
                <a:gd name="connsiteX73" fmla="*/ 6317400 w 7192125"/>
                <a:gd name="connsiteY73" fmla="*/ 2480075 h 3987057"/>
                <a:gd name="connsiteX74" fmla="*/ 6353494 w 7192125"/>
                <a:gd name="connsiteY74" fmla="*/ 2540233 h 3987057"/>
                <a:gd name="connsiteX75" fmla="*/ 6389589 w 7192125"/>
                <a:gd name="connsiteY75" fmla="*/ 2600391 h 3987057"/>
                <a:gd name="connsiteX76" fmla="*/ 6377558 w 7192125"/>
                <a:gd name="connsiteY76" fmla="*/ 2672580 h 3987057"/>
                <a:gd name="connsiteX77" fmla="*/ 6317400 w 7192125"/>
                <a:gd name="connsiteY77" fmla="*/ 2708675 h 3987057"/>
                <a:gd name="connsiteX78" fmla="*/ 6365526 w 7192125"/>
                <a:gd name="connsiteY78" fmla="*/ 2732738 h 3987057"/>
                <a:gd name="connsiteX79" fmla="*/ 6329431 w 7192125"/>
                <a:gd name="connsiteY79" fmla="*/ 2768833 h 3987057"/>
                <a:gd name="connsiteX80" fmla="*/ 6365526 w 7192125"/>
                <a:gd name="connsiteY80" fmla="*/ 2804928 h 3987057"/>
                <a:gd name="connsiteX81" fmla="*/ 6425684 w 7192125"/>
                <a:gd name="connsiteY81" fmla="*/ 2865086 h 3987057"/>
                <a:gd name="connsiteX82" fmla="*/ 6377558 w 7192125"/>
                <a:gd name="connsiteY82" fmla="*/ 2913212 h 3987057"/>
                <a:gd name="connsiteX83" fmla="*/ 6437715 w 7192125"/>
                <a:gd name="connsiteY83" fmla="*/ 2973370 h 3987057"/>
                <a:gd name="connsiteX84" fmla="*/ 6437715 w 7192125"/>
                <a:gd name="connsiteY84" fmla="*/ 3033528 h 3987057"/>
                <a:gd name="connsiteX85" fmla="*/ 6810694 w 7192125"/>
                <a:gd name="connsiteY85" fmla="*/ 3069623 h 3987057"/>
                <a:gd name="connsiteX86" fmla="*/ 7123515 w 7192125"/>
                <a:gd name="connsiteY86" fmla="*/ 3105717 h 39870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</a:cxnLst>
              <a:rect l="l" t="t" r="r" b="b"/>
              <a:pathLst>
                <a:path w="7192125" h="3987057">
                  <a:moveTo>
                    <a:pt x="7123515" y="3105717"/>
                  </a:moveTo>
                  <a:cubicBezTo>
                    <a:pt x="6888899" y="3236059"/>
                    <a:pt x="5862205" y="3707296"/>
                    <a:pt x="5403000" y="3851675"/>
                  </a:cubicBezTo>
                  <a:cubicBezTo>
                    <a:pt x="4943795" y="3996054"/>
                    <a:pt x="4729231" y="3953944"/>
                    <a:pt x="4368284" y="3971991"/>
                  </a:cubicBezTo>
                  <a:cubicBezTo>
                    <a:pt x="4007337" y="3990038"/>
                    <a:pt x="3608289" y="3998059"/>
                    <a:pt x="3237315" y="3959959"/>
                  </a:cubicBezTo>
                  <a:cubicBezTo>
                    <a:pt x="2866341" y="3921859"/>
                    <a:pt x="2591621" y="3899801"/>
                    <a:pt x="2142442" y="3743391"/>
                  </a:cubicBezTo>
                  <a:cubicBezTo>
                    <a:pt x="1693263" y="3586981"/>
                    <a:pt x="879126" y="3171891"/>
                    <a:pt x="542242" y="3021496"/>
                  </a:cubicBezTo>
                  <a:cubicBezTo>
                    <a:pt x="205358" y="2871101"/>
                    <a:pt x="209368" y="2883133"/>
                    <a:pt x="121136" y="2841023"/>
                  </a:cubicBezTo>
                  <a:cubicBezTo>
                    <a:pt x="32904" y="2798913"/>
                    <a:pt x="28894" y="2782870"/>
                    <a:pt x="12852" y="2768833"/>
                  </a:cubicBezTo>
                  <a:cubicBezTo>
                    <a:pt x="-3190" y="2754796"/>
                    <a:pt x="-9206" y="2758806"/>
                    <a:pt x="24884" y="2756801"/>
                  </a:cubicBezTo>
                  <a:cubicBezTo>
                    <a:pt x="58973" y="2754796"/>
                    <a:pt x="195331" y="2780864"/>
                    <a:pt x="217389" y="2756801"/>
                  </a:cubicBezTo>
                  <a:cubicBezTo>
                    <a:pt x="239447" y="2732738"/>
                    <a:pt x="147205" y="2638491"/>
                    <a:pt x="157231" y="2612423"/>
                  </a:cubicBezTo>
                  <a:cubicBezTo>
                    <a:pt x="167257" y="2586355"/>
                    <a:pt x="273537" y="2618438"/>
                    <a:pt x="277547" y="2600391"/>
                  </a:cubicBezTo>
                  <a:cubicBezTo>
                    <a:pt x="281557" y="2582344"/>
                    <a:pt x="193325" y="2532212"/>
                    <a:pt x="181294" y="2504138"/>
                  </a:cubicBezTo>
                  <a:cubicBezTo>
                    <a:pt x="169262" y="2476064"/>
                    <a:pt x="195332" y="2449996"/>
                    <a:pt x="205358" y="2431949"/>
                  </a:cubicBezTo>
                  <a:cubicBezTo>
                    <a:pt x="215384" y="2413902"/>
                    <a:pt x="229420" y="2435959"/>
                    <a:pt x="241452" y="2395854"/>
                  </a:cubicBezTo>
                  <a:cubicBezTo>
                    <a:pt x="253483" y="2355749"/>
                    <a:pt x="283563" y="2233427"/>
                    <a:pt x="277547" y="2191317"/>
                  </a:cubicBezTo>
                  <a:cubicBezTo>
                    <a:pt x="271531" y="2149206"/>
                    <a:pt x="213379" y="2159233"/>
                    <a:pt x="205358" y="2143191"/>
                  </a:cubicBezTo>
                  <a:cubicBezTo>
                    <a:pt x="197337" y="2127149"/>
                    <a:pt x="211374" y="2111107"/>
                    <a:pt x="229421" y="2095065"/>
                  </a:cubicBezTo>
                  <a:cubicBezTo>
                    <a:pt x="247468" y="2079023"/>
                    <a:pt x="301611" y="2068996"/>
                    <a:pt x="313642" y="2046938"/>
                  </a:cubicBezTo>
                  <a:cubicBezTo>
                    <a:pt x="325673" y="2024880"/>
                    <a:pt x="329684" y="2002822"/>
                    <a:pt x="301610" y="1962717"/>
                  </a:cubicBezTo>
                  <a:cubicBezTo>
                    <a:pt x="273536" y="1922612"/>
                    <a:pt x="193326" y="1832375"/>
                    <a:pt x="145200" y="1806307"/>
                  </a:cubicBezTo>
                  <a:cubicBezTo>
                    <a:pt x="97074" y="1780239"/>
                    <a:pt x="32905" y="1836386"/>
                    <a:pt x="12852" y="1806307"/>
                  </a:cubicBezTo>
                  <a:cubicBezTo>
                    <a:pt x="-7201" y="1776228"/>
                    <a:pt x="24884" y="1625833"/>
                    <a:pt x="24884" y="1625833"/>
                  </a:cubicBezTo>
                  <a:lnTo>
                    <a:pt x="24884" y="1625833"/>
                  </a:lnTo>
                  <a:cubicBezTo>
                    <a:pt x="36915" y="1619817"/>
                    <a:pt x="-67358" y="1647891"/>
                    <a:pt x="97073" y="1589738"/>
                  </a:cubicBezTo>
                  <a:cubicBezTo>
                    <a:pt x="261504" y="1531585"/>
                    <a:pt x="1011473" y="1276917"/>
                    <a:pt x="1011473" y="1276917"/>
                  </a:cubicBezTo>
                  <a:lnTo>
                    <a:pt x="1444610" y="1132538"/>
                  </a:lnTo>
                  <a:cubicBezTo>
                    <a:pt x="1546878" y="1096443"/>
                    <a:pt x="1593000" y="1072380"/>
                    <a:pt x="1625084" y="1060349"/>
                  </a:cubicBezTo>
                  <a:cubicBezTo>
                    <a:pt x="1657168" y="1048318"/>
                    <a:pt x="1637115" y="1060349"/>
                    <a:pt x="1637115" y="1060349"/>
                  </a:cubicBezTo>
                  <a:cubicBezTo>
                    <a:pt x="1711310" y="1046312"/>
                    <a:pt x="1929883" y="1008212"/>
                    <a:pt x="2070252" y="976128"/>
                  </a:cubicBezTo>
                  <a:cubicBezTo>
                    <a:pt x="2210620" y="944044"/>
                    <a:pt x="2411147" y="899928"/>
                    <a:pt x="2479326" y="867844"/>
                  </a:cubicBezTo>
                  <a:cubicBezTo>
                    <a:pt x="2547505" y="835760"/>
                    <a:pt x="2447242" y="803676"/>
                    <a:pt x="2479326" y="783623"/>
                  </a:cubicBezTo>
                  <a:cubicBezTo>
                    <a:pt x="2511410" y="763570"/>
                    <a:pt x="2625710" y="747528"/>
                    <a:pt x="2671831" y="747528"/>
                  </a:cubicBezTo>
                  <a:cubicBezTo>
                    <a:pt x="2717952" y="747528"/>
                    <a:pt x="2703915" y="785628"/>
                    <a:pt x="2756052" y="783623"/>
                  </a:cubicBezTo>
                  <a:cubicBezTo>
                    <a:pt x="2808189" y="781618"/>
                    <a:pt x="2856315" y="767580"/>
                    <a:pt x="2984652" y="735496"/>
                  </a:cubicBezTo>
                  <a:cubicBezTo>
                    <a:pt x="3112989" y="703412"/>
                    <a:pt x="3389715" y="625206"/>
                    <a:pt x="3526073" y="591117"/>
                  </a:cubicBezTo>
                  <a:cubicBezTo>
                    <a:pt x="3662431" y="557028"/>
                    <a:pt x="3744647" y="575075"/>
                    <a:pt x="3802800" y="530959"/>
                  </a:cubicBezTo>
                  <a:cubicBezTo>
                    <a:pt x="3860953" y="486843"/>
                    <a:pt x="3862957" y="376554"/>
                    <a:pt x="3874989" y="326423"/>
                  </a:cubicBezTo>
                  <a:cubicBezTo>
                    <a:pt x="3887020" y="276291"/>
                    <a:pt x="3850926" y="254233"/>
                    <a:pt x="3874989" y="230170"/>
                  </a:cubicBezTo>
                  <a:cubicBezTo>
                    <a:pt x="3899052" y="206107"/>
                    <a:pt x="4005331" y="210118"/>
                    <a:pt x="4019368" y="182044"/>
                  </a:cubicBezTo>
                  <a:cubicBezTo>
                    <a:pt x="4033405" y="153970"/>
                    <a:pt x="3925121" y="91807"/>
                    <a:pt x="3959210" y="61728"/>
                  </a:cubicBezTo>
                  <a:cubicBezTo>
                    <a:pt x="3993299" y="31649"/>
                    <a:pt x="4157731" y="-8456"/>
                    <a:pt x="4223905" y="1570"/>
                  </a:cubicBezTo>
                  <a:cubicBezTo>
                    <a:pt x="4290079" y="11596"/>
                    <a:pt x="4364273" y="89802"/>
                    <a:pt x="4356252" y="121886"/>
                  </a:cubicBezTo>
                  <a:cubicBezTo>
                    <a:pt x="4348231" y="153970"/>
                    <a:pt x="4177784" y="174023"/>
                    <a:pt x="4175779" y="194075"/>
                  </a:cubicBezTo>
                  <a:cubicBezTo>
                    <a:pt x="4173774" y="214127"/>
                    <a:pt x="4314142" y="212122"/>
                    <a:pt x="4344221" y="242201"/>
                  </a:cubicBezTo>
                  <a:cubicBezTo>
                    <a:pt x="4374300" y="272280"/>
                    <a:pt x="4356252" y="350486"/>
                    <a:pt x="4356252" y="374549"/>
                  </a:cubicBezTo>
                  <a:cubicBezTo>
                    <a:pt x="4356252" y="398612"/>
                    <a:pt x="4290079" y="396606"/>
                    <a:pt x="4344221" y="386580"/>
                  </a:cubicBezTo>
                  <a:cubicBezTo>
                    <a:pt x="4398363" y="376554"/>
                    <a:pt x="4572821" y="340459"/>
                    <a:pt x="4681105" y="314391"/>
                  </a:cubicBezTo>
                  <a:cubicBezTo>
                    <a:pt x="4789389" y="288323"/>
                    <a:pt x="4931763" y="232175"/>
                    <a:pt x="4993926" y="230170"/>
                  </a:cubicBezTo>
                  <a:cubicBezTo>
                    <a:pt x="5056089" y="228165"/>
                    <a:pt x="5013979" y="250222"/>
                    <a:pt x="5054084" y="302359"/>
                  </a:cubicBezTo>
                  <a:cubicBezTo>
                    <a:pt x="5094189" y="354496"/>
                    <a:pt x="5150337" y="438717"/>
                    <a:pt x="5234558" y="542991"/>
                  </a:cubicBezTo>
                  <a:cubicBezTo>
                    <a:pt x="5318779" y="647265"/>
                    <a:pt x="5559410" y="928001"/>
                    <a:pt x="5559410" y="928001"/>
                  </a:cubicBezTo>
                  <a:lnTo>
                    <a:pt x="5559410" y="928001"/>
                  </a:lnTo>
                  <a:lnTo>
                    <a:pt x="5932389" y="891907"/>
                  </a:lnTo>
                  <a:lnTo>
                    <a:pt x="6257242" y="855812"/>
                  </a:lnTo>
                  <a:cubicBezTo>
                    <a:pt x="6323416" y="847791"/>
                    <a:pt x="6291331" y="801669"/>
                    <a:pt x="6329431" y="843780"/>
                  </a:cubicBezTo>
                  <a:cubicBezTo>
                    <a:pt x="6367531" y="885890"/>
                    <a:pt x="6415658" y="1000191"/>
                    <a:pt x="6485842" y="1108475"/>
                  </a:cubicBezTo>
                  <a:cubicBezTo>
                    <a:pt x="6556026" y="1216759"/>
                    <a:pt x="6670326" y="1381191"/>
                    <a:pt x="6750536" y="1493486"/>
                  </a:cubicBezTo>
                  <a:cubicBezTo>
                    <a:pt x="6830746" y="1605781"/>
                    <a:pt x="6927000" y="1720081"/>
                    <a:pt x="6967105" y="1782244"/>
                  </a:cubicBezTo>
                  <a:cubicBezTo>
                    <a:pt x="7007210" y="1844407"/>
                    <a:pt x="6993173" y="1844407"/>
                    <a:pt x="6991168" y="1866465"/>
                  </a:cubicBezTo>
                  <a:cubicBezTo>
                    <a:pt x="6989163" y="1888523"/>
                    <a:pt x="6953068" y="1892533"/>
                    <a:pt x="6955073" y="1914591"/>
                  </a:cubicBezTo>
                  <a:cubicBezTo>
                    <a:pt x="6957078" y="1936649"/>
                    <a:pt x="7007210" y="1986781"/>
                    <a:pt x="7003200" y="1998812"/>
                  </a:cubicBezTo>
                  <a:cubicBezTo>
                    <a:pt x="6999190" y="2010843"/>
                    <a:pt x="6989163" y="1988785"/>
                    <a:pt x="6931010" y="1986780"/>
                  </a:cubicBezTo>
                  <a:cubicBezTo>
                    <a:pt x="6872857" y="1984775"/>
                    <a:pt x="6726473" y="1984775"/>
                    <a:pt x="6654284" y="1986780"/>
                  </a:cubicBezTo>
                  <a:cubicBezTo>
                    <a:pt x="6582095" y="1988785"/>
                    <a:pt x="6525947" y="1974749"/>
                    <a:pt x="6497873" y="1998812"/>
                  </a:cubicBezTo>
                  <a:cubicBezTo>
                    <a:pt x="6469799" y="2022875"/>
                    <a:pt x="6501884" y="2113112"/>
                    <a:pt x="6485842" y="2131159"/>
                  </a:cubicBezTo>
                  <a:cubicBezTo>
                    <a:pt x="6469800" y="2149206"/>
                    <a:pt x="6409642" y="2093059"/>
                    <a:pt x="6401621" y="2107096"/>
                  </a:cubicBezTo>
                  <a:cubicBezTo>
                    <a:pt x="6393600" y="2121133"/>
                    <a:pt x="6439720" y="2189312"/>
                    <a:pt x="6437715" y="2215380"/>
                  </a:cubicBezTo>
                  <a:cubicBezTo>
                    <a:pt x="6435710" y="2241448"/>
                    <a:pt x="6395605" y="2249470"/>
                    <a:pt x="6389589" y="2263507"/>
                  </a:cubicBezTo>
                  <a:cubicBezTo>
                    <a:pt x="6383573" y="2277544"/>
                    <a:pt x="6403626" y="2285564"/>
                    <a:pt x="6401621" y="2299601"/>
                  </a:cubicBezTo>
                  <a:cubicBezTo>
                    <a:pt x="6399616" y="2313638"/>
                    <a:pt x="6389590" y="2331686"/>
                    <a:pt x="6377558" y="2347728"/>
                  </a:cubicBezTo>
                  <a:cubicBezTo>
                    <a:pt x="6365526" y="2363770"/>
                    <a:pt x="6341463" y="2377807"/>
                    <a:pt x="6329431" y="2395854"/>
                  </a:cubicBezTo>
                  <a:cubicBezTo>
                    <a:pt x="6317399" y="2413901"/>
                    <a:pt x="6307373" y="2441975"/>
                    <a:pt x="6305368" y="2456012"/>
                  </a:cubicBezTo>
                  <a:cubicBezTo>
                    <a:pt x="6303363" y="2470049"/>
                    <a:pt x="6309379" y="2466038"/>
                    <a:pt x="6317400" y="2480075"/>
                  </a:cubicBezTo>
                  <a:cubicBezTo>
                    <a:pt x="6325421" y="2494112"/>
                    <a:pt x="6353494" y="2540233"/>
                    <a:pt x="6353494" y="2540233"/>
                  </a:cubicBezTo>
                  <a:cubicBezTo>
                    <a:pt x="6365525" y="2560286"/>
                    <a:pt x="6385578" y="2578333"/>
                    <a:pt x="6389589" y="2600391"/>
                  </a:cubicBezTo>
                  <a:cubicBezTo>
                    <a:pt x="6393600" y="2622449"/>
                    <a:pt x="6389589" y="2654533"/>
                    <a:pt x="6377558" y="2672580"/>
                  </a:cubicBezTo>
                  <a:cubicBezTo>
                    <a:pt x="6365526" y="2690627"/>
                    <a:pt x="6319405" y="2698649"/>
                    <a:pt x="6317400" y="2708675"/>
                  </a:cubicBezTo>
                  <a:cubicBezTo>
                    <a:pt x="6315395" y="2718701"/>
                    <a:pt x="6363521" y="2722712"/>
                    <a:pt x="6365526" y="2732738"/>
                  </a:cubicBezTo>
                  <a:cubicBezTo>
                    <a:pt x="6367531" y="2742764"/>
                    <a:pt x="6329431" y="2756801"/>
                    <a:pt x="6329431" y="2768833"/>
                  </a:cubicBezTo>
                  <a:lnTo>
                    <a:pt x="6365526" y="2804928"/>
                  </a:lnTo>
                  <a:cubicBezTo>
                    <a:pt x="6381568" y="2820970"/>
                    <a:pt x="6423679" y="2847039"/>
                    <a:pt x="6425684" y="2865086"/>
                  </a:cubicBezTo>
                  <a:cubicBezTo>
                    <a:pt x="6427689" y="2883133"/>
                    <a:pt x="6375553" y="2895165"/>
                    <a:pt x="6377558" y="2913212"/>
                  </a:cubicBezTo>
                  <a:cubicBezTo>
                    <a:pt x="6379563" y="2931259"/>
                    <a:pt x="6427689" y="2953317"/>
                    <a:pt x="6437715" y="2973370"/>
                  </a:cubicBezTo>
                  <a:cubicBezTo>
                    <a:pt x="6447741" y="2993423"/>
                    <a:pt x="6375552" y="3017486"/>
                    <a:pt x="6437715" y="3033528"/>
                  </a:cubicBezTo>
                  <a:cubicBezTo>
                    <a:pt x="6499878" y="3049570"/>
                    <a:pt x="6696394" y="3057592"/>
                    <a:pt x="6810694" y="3069623"/>
                  </a:cubicBezTo>
                  <a:cubicBezTo>
                    <a:pt x="6924994" y="3081654"/>
                    <a:pt x="7358131" y="2975375"/>
                    <a:pt x="7123515" y="3105717"/>
                  </a:cubicBezTo>
                  <a:close/>
                </a:path>
              </a:pathLst>
            </a:custGeom>
            <a:blipFill dpi="0" rotWithShape="1"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</p:spTree>
    <p:extLst>
      <p:ext uri="{BB962C8B-B14F-4D97-AF65-F5344CB8AC3E}">
        <p14:creationId xmlns:p14="http://schemas.microsoft.com/office/powerpoint/2010/main" val="11437061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9617" y="659905"/>
            <a:ext cx="6153944" cy="4403708"/>
          </a:xfrm>
          <a:prstGeom prst="rect">
            <a:avLst/>
          </a:prstGeom>
        </p:spPr>
      </p:pic>
      <p:grpSp>
        <p:nvGrpSpPr>
          <p:cNvPr id="2" name="Groupe 1"/>
          <p:cNvGrpSpPr/>
          <p:nvPr/>
        </p:nvGrpSpPr>
        <p:grpSpPr>
          <a:xfrm>
            <a:off x="-9832" y="0"/>
            <a:ext cx="9320980" cy="6902663"/>
            <a:chOff x="-9832" y="0"/>
            <a:chExt cx="9320980" cy="6902663"/>
          </a:xfrm>
        </p:grpSpPr>
        <p:grpSp>
          <p:nvGrpSpPr>
            <p:cNvPr id="19" name="Groupe 18"/>
            <p:cNvGrpSpPr/>
            <p:nvPr/>
          </p:nvGrpSpPr>
          <p:grpSpPr>
            <a:xfrm>
              <a:off x="-9832" y="0"/>
              <a:ext cx="9320980" cy="6882581"/>
              <a:chOff x="-9832" y="0"/>
              <a:chExt cx="9320980" cy="6882581"/>
            </a:xfrm>
          </p:grpSpPr>
          <p:sp>
            <p:nvSpPr>
              <p:cNvPr id="8" name="Forme libre 7"/>
              <p:cNvSpPr/>
              <p:nvPr/>
            </p:nvSpPr>
            <p:spPr>
              <a:xfrm>
                <a:off x="-9832" y="0"/>
                <a:ext cx="9320980" cy="6882581"/>
              </a:xfrm>
              <a:custGeom>
                <a:avLst/>
                <a:gdLst>
                  <a:gd name="connsiteX0" fmla="*/ 2182761 w 9163664"/>
                  <a:gd name="connsiteY0" fmla="*/ 5171767 h 6892413"/>
                  <a:gd name="connsiteX1" fmla="*/ 8534400 w 9163664"/>
                  <a:gd name="connsiteY1" fmla="*/ 5161935 h 6892413"/>
                  <a:gd name="connsiteX2" fmla="*/ 8583561 w 9163664"/>
                  <a:gd name="connsiteY2" fmla="*/ 511277 h 6892413"/>
                  <a:gd name="connsiteX3" fmla="*/ 2182761 w 9163664"/>
                  <a:gd name="connsiteY3" fmla="*/ 540774 h 6892413"/>
                  <a:gd name="connsiteX4" fmla="*/ 2182761 w 9163664"/>
                  <a:gd name="connsiteY4" fmla="*/ 6882580 h 6892413"/>
                  <a:gd name="connsiteX5" fmla="*/ 9163664 w 9163664"/>
                  <a:gd name="connsiteY5" fmla="*/ 6872748 h 6892413"/>
                  <a:gd name="connsiteX6" fmla="*/ 9153832 w 9163664"/>
                  <a:gd name="connsiteY6" fmla="*/ 0 h 6892413"/>
                  <a:gd name="connsiteX7" fmla="*/ 9832 w 9163664"/>
                  <a:gd name="connsiteY7" fmla="*/ 0 h 6892413"/>
                  <a:gd name="connsiteX8" fmla="*/ 0 w 9163664"/>
                  <a:gd name="connsiteY8" fmla="*/ 6882580 h 6892413"/>
                  <a:gd name="connsiteX9" fmla="*/ 2182761 w 9163664"/>
                  <a:gd name="connsiteY9" fmla="*/ 6892413 h 6892413"/>
                  <a:gd name="connsiteX10" fmla="*/ 2182761 w 9163664"/>
                  <a:gd name="connsiteY10" fmla="*/ 6892413 h 68924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9163664" h="6892413">
                    <a:moveTo>
                      <a:pt x="2182761" y="5171767"/>
                    </a:moveTo>
                    <a:lnTo>
                      <a:pt x="8534400" y="5161935"/>
                    </a:lnTo>
                    <a:lnTo>
                      <a:pt x="8583561" y="511277"/>
                    </a:lnTo>
                    <a:lnTo>
                      <a:pt x="2182761" y="540774"/>
                    </a:lnTo>
                    <a:lnTo>
                      <a:pt x="2182761" y="6882580"/>
                    </a:lnTo>
                    <a:lnTo>
                      <a:pt x="9163664" y="6872748"/>
                    </a:lnTo>
                    <a:cubicBezTo>
                      <a:pt x="9160387" y="4581832"/>
                      <a:pt x="9157109" y="2290916"/>
                      <a:pt x="9153832" y="0"/>
                    </a:cubicBezTo>
                    <a:lnTo>
                      <a:pt x="9832" y="0"/>
                    </a:lnTo>
                    <a:cubicBezTo>
                      <a:pt x="6555" y="2294193"/>
                      <a:pt x="3277" y="4588387"/>
                      <a:pt x="0" y="6882580"/>
                    </a:cubicBezTo>
                    <a:lnTo>
                      <a:pt x="2182761" y="6892413"/>
                    </a:lnTo>
                    <a:lnTo>
                      <a:pt x="2182761" y="6892413"/>
                    </a:lnTo>
                  </a:path>
                </a:pathLst>
              </a:custGeom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  <p:pic>
            <p:nvPicPr>
              <p:cNvPr id="15" name="Image 14"/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035277" y="294969"/>
                <a:ext cx="6911914" cy="5127810"/>
              </a:xfrm>
              <a:prstGeom prst="frame">
                <a:avLst>
                  <a:gd name="adj1" fmla="val 9197"/>
                </a:avLst>
              </a:prstGeom>
              <a:scene3d>
                <a:camera prst="orthographicFront"/>
                <a:lightRig rig="threePt" dir="t"/>
              </a:scene3d>
              <a:sp3d>
                <a:bevelT w="285750" h="254000" prst="artDeco"/>
              </a:sp3d>
            </p:spPr>
          </p:pic>
          <p:pic>
            <p:nvPicPr>
              <p:cNvPr id="14" name="Image 13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840401" y="5876061"/>
                <a:ext cx="517011" cy="337372"/>
              </a:xfrm>
              <a:prstGeom prst="rect">
                <a:avLst/>
              </a:prstGeom>
            </p:spPr>
          </p:pic>
          <p:pic>
            <p:nvPicPr>
              <p:cNvPr id="17" name="Image 16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287776" y="6379321"/>
                <a:ext cx="517011" cy="337372"/>
              </a:xfrm>
              <a:prstGeom prst="rect">
                <a:avLst/>
              </a:prstGeom>
            </p:spPr>
          </p:pic>
          <p:pic>
            <p:nvPicPr>
              <p:cNvPr id="18" name="Image 17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678196" y="5790319"/>
                <a:ext cx="517011" cy="337372"/>
              </a:xfrm>
              <a:prstGeom prst="rect">
                <a:avLst/>
              </a:prstGeom>
            </p:spPr>
          </p:pic>
        </p:grpSp>
        <p:sp>
          <p:nvSpPr>
            <p:cNvPr id="9" name="Forme libre 8"/>
            <p:cNvSpPr/>
            <p:nvPr/>
          </p:nvSpPr>
          <p:spPr>
            <a:xfrm>
              <a:off x="-9832" y="4167963"/>
              <a:ext cx="4177795" cy="2734700"/>
            </a:xfrm>
            <a:custGeom>
              <a:avLst/>
              <a:gdLst>
                <a:gd name="connsiteX0" fmla="*/ 7123515 w 7192125"/>
                <a:gd name="connsiteY0" fmla="*/ 3105717 h 3987057"/>
                <a:gd name="connsiteX1" fmla="*/ 5403000 w 7192125"/>
                <a:gd name="connsiteY1" fmla="*/ 3851675 h 3987057"/>
                <a:gd name="connsiteX2" fmla="*/ 4368284 w 7192125"/>
                <a:gd name="connsiteY2" fmla="*/ 3971991 h 3987057"/>
                <a:gd name="connsiteX3" fmla="*/ 3237315 w 7192125"/>
                <a:gd name="connsiteY3" fmla="*/ 3959959 h 3987057"/>
                <a:gd name="connsiteX4" fmla="*/ 2142442 w 7192125"/>
                <a:gd name="connsiteY4" fmla="*/ 3743391 h 3987057"/>
                <a:gd name="connsiteX5" fmla="*/ 542242 w 7192125"/>
                <a:gd name="connsiteY5" fmla="*/ 3021496 h 3987057"/>
                <a:gd name="connsiteX6" fmla="*/ 121136 w 7192125"/>
                <a:gd name="connsiteY6" fmla="*/ 2841023 h 3987057"/>
                <a:gd name="connsiteX7" fmla="*/ 12852 w 7192125"/>
                <a:gd name="connsiteY7" fmla="*/ 2768833 h 3987057"/>
                <a:gd name="connsiteX8" fmla="*/ 24884 w 7192125"/>
                <a:gd name="connsiteY8" fmla="*/ 2756801 h 3987057"/>
                <a:gd name="connsiteX9" fmla="*/ 217389 w 7192125"/>
                <a:gd name="connsiteY9" fmla="*/ 2756801 h 3987057"/>
                <a:gd name="connsiteX10" fmla="*/ 157231 w 7192125"/>
                <a:gd name="connsiteY10" fmla="*/ 2612423 h 3987057"/>
                <a:gd name="connsiteX11" fmla="*/ 277547 w 7192125"/>
                <a:gd name="connsiteY11" fmla="*/ 2600391 h 3987057"/>
                <a:gd name="connsiteX12" fmla="*/ 181294 w 7192125"/>
                <a:gd name="connsiteY12" fmla="*/ 2504138 h 3987057"/>
                <a:gd name="connsiteX13" fmla="*/ 205358 w 7192125"/>
                <a:gd name="connsiteY13" fmla="*/ 2431949 h 3987057"/>
                <a:gd name="connsiteX14" fmla="*/ 241452 w 7192125"/>
                <a:gd name="connsiteY14" fmla="*/ 2395854 h 3987057"/>
                <a:gd name="connsiteX15" fmla="*/ 277547 w 7192125"/>
                <a:gd name="connsiteY15" fmla="*/ 2191317 h 3987057"/>
                <a:gd name="connsiteX16" fmla="*/ 205358 w 7192125"/>
                <a:gd name="connsiteY16" fmla="*/ 2143191 h 3987057"/>
                <a:gd name="connsiteX17" fmla="*/ 229421 w 7192125"/>
                <a:gd name="connsiteY17" fmla="*/ 2095065 h 3987057"/>
                <a:gd name="connsiteX18" fmla="*/ 313642 w 7192125"/>
                <a:gd name="connsiteY18" fmla="*/ 2046938 h 3987057"/>
                <a:gd name="connsiteX19" fmla="*/ 301610 w 7192125"/>
                <a:gd name="connsiteY19" fmla="*/ 1962717 h 3987057"/>
                <a:gd name="connsiteX20" fmla="*/ 145200 w 7192125"/>
                <a:gd name="connsiteY20" fmla="*/ 1806307 h 3987057"/>
                <a:gd name="connsiteX21" fmla="*/ 12852 w 7192125"/>
                <a:gd name="connsiteY21" fmla="*/ 1806307 h 3987057"/>
                <a:gd name="connsiteX22" fmla="*/ 24884 w 7192125"/>
                <a:gd name="connsiteY22" fmla="*/ 1625833 h 3987057"/>
                <a:gd name="connsiteX23" fmla="*/ 24884 w 7192125"/>
                <a:gd name="connsiteY23" fmla="*/ 1625833 h 3987057"/>
                <a:gd name="connsiteX24" fmla="*/ 97073 w 7192125"/>
                <a:gd name="connsiteY24" fmla="*/ 1589738 h 3987057"/>
                <a:gd name="connsiteX25" fmla="*/ 1011473 w 7192125"/>
                <a:gd name="connsiteY25" fmla="*/ 1276917 h 3987057"/>
                <a:gd name="connsiteX26" fmla="*/ 1444610 w 7192125"/>
                <a:gd name="connsiteY26" fmla="*/ 1132538 h 3987057"/>
                <a:gd name="connsiteX27" fmla="*/ 1625084 w 7192125"/>
                <a:gd name="connsiteY27" fmla="*/ 1060349 h 3987057"/>
                <a:gd name="connsiteX28" fmla="*/ 1637115 w 7192125"/>
                <a:gd name="connsiteY28" fmla="*/ 1060349 h 3987057"/>
                <a:gd name="connsiteX29" fmla="*/ 2070252 w 7192125"/>
                <a:gd name="connsiteY29" fmla="*/ 976128 h 3987057"/>
                <a:gd name="connsiteX30" fmla="*/ 2479326 w 7192125"/>
                <a:gd name="connsiteY30" fmla="*/ 867844 h 3987057"/>
                <a:gd name="connsiteX31" fmla="*/ 2479326 w 7192125"/>
                <a:gd name="connsiteY31" fmla="*/ 783623 h 3987057"/>
                <a:gd name="connsiteX32" fmla="*/ 2671831 w 7192125"/>
                <a:gd name="connsiteY32" fmla="*/ 747528 h 3987057"/>
                <a:gd name="connsiteX33" fmla="*/ 2756052 w 7192125"/>
                <a:gd name="connsiteY33" fmla="*/ 783623 h 3987057"/>
                <a:gd name="connsiteX34" fmla="*/ 2984652 w 7192125"/>
                <a:gd name="connsiteY34" fmla="*/ 735496 h 3987057"/>
                <a:gd name="connsiteX35" fmla="*/ 3526073 w 7192125"/>
                <a:gd name="connsiteY35" fmla="*/ 591117 h 3987057"/>
                <a:gd name="connsiteX36" fmla="*/ 3802800 w 7192125"/>
                <a:gd name="connsiteY36" fmla="*/ 530959 h 3987057"/>
                <a:gd name="connsiteX37" fmla="*/ 3874989 w 7192125"/>
                <a:gd name="connsiteY37" fmla="*/ 326423 h 3987057"/>
                <a:gd name="connsiteX38" fmla="*/ 3874989 w 7192125"/>
                <a:gd name="connsiteY38" fmla="*/ 230170 h 3987057"/>
                <a:gd name="connsiteX39" fmla="*/ 4019368 w 7192125"/>
                <a:gd name="connsiteY39" fmla="*/ 182044 h 3987057"/>
                <a:gd name="connsiteX40" fmla="*/ 3959210 w 7192125"/>
                <a:gd name="connsiteY40" fmla="*/ 61728 h 3987057"/>
                <a:gd name="connsiteX41" fmla="*/ 4223905 w 7192125"/>
                <a:gd name="connsiteY41" fmla="*/ 1570 h 3987057"/>
                <a:gd name="connsiteX42" fmla="*/ 4356252 w 7192125"/>
                <a:gd name="connsiteY42" fmla="*/ 121886 h 3987057"/>
                <a:gd name="connsiteX43" fmla="*/ 4175779 w 7192125"/>
                <a:gd name="connsiteY43" fmla="*/ 194075 h 3987057"/>
                <a:gd name="connsiteX44" fmla="*/ 4344221 w 7192125"/>
                <a:gd name="connsiteY44" fmla="*/ 242201 h 3987057"/>
                <a:gd name="connsiteX45" fmla="*/ 4356252 w 7192125"/>
                <a:gd name="connsiteY45" fmla="*/ 374549 h 3987057"/>
                <a:gd name="connsiteX46" fmla="*/ 4344221 w 7192125"/>
                <a:gd name="connsiteY46" fmla="*/ 386580 h 3987057"/>
                <a:gd name="connsiteX47" fmla="*/ 4681105 w 7192125"/>
                <a:gd name="connsiteY47" fmla="*/ 314391 h 3987057"/>
                <a:gd name="connsiteX48" fmla="*/ 4993926 w 7192125"/>
                <a:gd name="connsiteY48" fmla="*/ 230170 h 3987057"/>
                <a:gd name="connsiteX49" fmla="*/ 5054084 w 7192125"/>
                <a:gd name="connsiteY49" fmla="*/ 302359 h 3987057"/>
                <a:gd name="connsiteX50" fmla="*/ 5234558 w 7192125"/>
                <a:gd name="connsiteY50" fmla="*/ 542991 h 3987057"/>
                <a:gd name="connsiteX51" fmla="*/ 5559410 w 7192125"/>
                <a:gd name="connsiteY51" fmla="*/ 928001 h 3987057"/>
                <a:gd name="connsiteX52" fmla="*/ 5559410 w 7192125"/>
                <a:gd name="connsiteY52" fmla="*/ 928001 h 3987057"/>
                <a:gd name="connsiteX53" fmla="*/ 5932389 w 7192125"/>
                <a:gd name="connsiteY53" fmla="*/ 891907 h 3987057"/>
                <a:gd name="connsiteX54" fmla="*/ 6257242 w 7192125"/>
                <a:gd name="connsiteY54" fmla="*/ 855812 h 3987057"/>
                <a:gd name="connsiteX55" fmla="*/ 6329431 w 7192125"/>
                <a:gd name="connsiteY55" fmla="*/ 843780 h 3987057"/>
                <a:gd name="connsiteX56" fmla="*/ 6485842 w 7192125"/>
                <a:gd name="connsiteY56" fmla="*/ 1108475 h 3987057"/>
                <a:gd name="connsiteX57" fmla="*/ 6750536 w 7192125"/>
                <a:gd name="connsiteY57" fmla="*/ 1493486 h 3987057"/>
                <a:gd name="connsiteX58" fmla="*/ 6967105 w 7192125"/>
                <a:gd name="connsiteY58" fmla="*/ 1782244 h 3987057"/>
                <a:gd name="connsiteX59" fmla="*/ 6991168 w 7192125"/>
                <a:gd name="connsiteY59" fmla="*/ 1866465 h 3987057"/>
                <a:gd name="connsiteX60" fmla="*/ 6955073 w 7192125"/>
                <a:gd name="connsiteY60" fmla="*/ 1914591 h 3987057"/>
                <a:gd name="connsiteX61" fmla="*/ 7003200 w 7192125"/>
                <a:gd name="connsiteY61" fmla="*/ 1998812 h 3987057"/>
                <a:gd name="connsiteX62" fmla="*/ 6931010 w 7192125"/>
                <a:gd name="connsiteY62" fmla="*/ 1986780 h 3987057"/>
                <a:gd name="connsiteX63" fmla="*/ 6654284 w 7192125"/>
                <a:gd name="connsiteY63" fmla="*/ 1986780 h 3987057"/>
                <a:gd name="connsiteX64" fmla="*/ 6497873 w 7192125"/>
                <a:gd name="connsiteY64" fmla="*/ 1998812 h 3987057"/>
                <a:gd name="connsiteX65" fmla="*/ 6485842 w 7192125"/>
                <a:gd name="connsiteY65" fmla="*/ 2131159 h 3987057"/>
                <a:gd name="connsiteX66" fmla="*/ 6401621 w 7192125"/>
                <a:gd name="connsiteY66" fmla="*/ 2107096 h 3987057"/>
                <a:gd name="connsiteX67" fmla="*/ 6437715 w 7192125"/>
                <a:gd name="connsiteY67" fmla="*/ 2215380 h 3987057"/>
                <a:gd name="connsiteX68" fmla="*/ 6389589 w 7192125"/>
                <a:gd name="connsiteY68" fmla="*/ 2263507 h 3987057"/>
                <a:gd name="connsiteX69" fmla="*/ 6401621 w 7192125"/>
                <a:gd name="connsiteY69" fmla="*/ 2299601 h 3987057"/>
                <a:gd name="connsiteX70" fmla="*/ 6377558 w 7192125"/>
                <a:gd name="connsiteY70" fmla="*/ 2347728 h 3987057"/>
                <a:gd name="connsiteX71" fmla="*/ 6329431 w 7192125"/>
                <a:gd name="connsiteY71" fmla="*/ 2395854 h 3987057"/>
                <a:gd name="connsiteX72" fmla="*/ 6305368 w 7192125"/>
                <a:gd name="connsiteY72" fmla="*/ 2456012 h 3987057"/>
                <a:gd name="connsiteX73" fmla="*/ 6317400 w 7192125"/>
                <a:gd name="connsiteY73" fmla="*/ 2480075 h 3987057"/>
                <a:gd name="connsiteX74" fmla="*/ 6353494 w 7192125"/>
                <a:gd name="connsiteY74" fmla="*/ 2540233 h 3987057"/>
                <a:gd name="connsiteX75" fmla="*/ 6389589 w 7192125"/>
                <a:gd name="connsiteY75" fmla="*/ 2600391 h 3987057"/>
                <a:gd name="connsiteX76" fmla="*/ 6377558 w 7192125"/>
                <a:gd name="connsiteY76" fmla="*/ 2672580 h 3987057"/>
                <a:gd name="connsiteX77" fmla="*/ 6317400 w 7192125"/>
                <a:gd name="connsiteY77" fmla="*/ 2708675 h 3987057"/>
                <a:gd name="connsiteX78" fmla="*/ 6365526 w 7192125"/>
                <a:gd name="connsiteY78" fmla="*/ 2732738 h 3987057"/>
                <a:gd name="connsiteX79" fmla="*/ 6329431 w 7192125"/>
                <a:gd name="connsiteY79" fmla="*/ 2768833 h 3987057"/>
                <a:gd name="connsiteX80" fmla="*/ 6365526 w 7192125"/>
                <a:gd name="connsiteY80" fmla="*/ 2804928 h 3987057"/>
                <a:gd name="connsiteX81" fmla="*/ 6425684 w 7192125"/>
                <a:gd name="connsiteY81" fmla="*/ 2865086 h 3987057"/>
                <a:gd name="connsiteX82" fmla="*/ 6377558 w 7192125"/>
                <a:gd name="connsiteY82" fmla="*/ 2913212 h 3987057"/>
                <a:gd name="connsiteX83" fmla="*/ 6437715 w 7192125"/>
                <a:gd name="connsiteY83" fmla="*/ 2973370 h 3987057"/>
                <a:gd name="connsiteX84" fmla="*/ 6437715 w 7192125"/>
                <a:gd name="connsiteY84" fmla="*/ 3033528 h 3987057"/>
                <a:gd name="connsiteX85" fmla="*/ 6810694 w 7192125"/>
                <a:gd name="connsiteY85" fmla="*/ 3069623 h 3987057"/>
                <a:gd name="connsiteX86" fmla="*/ 7123515 w 7192125"/>
                <a:gd name="connsiteY86" fmla="*/ 3105717 h 39870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</a:cxnLst>
              <a:rect l="l" t="t" r="r" b="b"/>
              <a:pathLst>
                <a:path w="7192125" h="3987057">
                  <a:moveTo>
                    <a:pt x="7123515" y="3105717"/>
                  </a:moveTo>
                  <a:cubicBezTo>
                    <a:pt x="6888899" y="3236059"/>
                    <a:pt x="5862205" y="3707296"/>
                    <a:pt x="5403000" y="3851675"/>
                  </a:cubicBezTo>
                  <a:cubicBezTo>
                    <a:pt x="4943795" y="3996054"/>
                    <a:pt x="4729231" y="3953944"/>
                    <a:pt x="4368284" y="3971991"/>
                  </a:cubicBezTo>
                  <a:cubicBezTo>
                    <a:pt x="4007337" y="3990038"/>
                    <a:pt x="3608289" y="3998059"/>
                    <a:pt x="3237315" y="3959959"/>
                  </a:cubicBezTo>
                  <a:cubicBezTo>
                    <a:pt x="2866341" y="3921859"/>
                    <a:pt x="2591621" y="3899801"/>
                    <a:pt x="2142442" y="3743391"/>
                  </a:cubicBezTo>
                  <a:cubicBezTo>
                    <a:pt x="1693263" y="3586981"/>
                    <a:pt x="879126" y="3171891"/>
                    <a:pt x="542242" y="3021496"/>
                  </a:cubicBezTo>
                  <a:cubicBezTo>
                    <a:pt x="205358" y="2871101"/>
                    <a:pt x="209368" y="2883133"/>
                    <a:pt x="121136" y="2841023"/>
                  </a:cubicBezTo>
                  <a:cubicBezTo>
                    <a:pt x="32904" y="2798913"/>
                    <a:pt x="28894" y="2782870"/>
                    <a:pt x="12852" y="2768833"/>
                  </a:cubicBezTo>
                  <a:cubicBezTo>
                    <a:pt x="-3190" y="2754796"/>
                    <a:pt x="-9206" y="2758806"/>
                    <a:pt x="24884" y="2756801"/>
                  </a:cubicBezTo>
                  <a:cubicBezTo>
                    <a:pt x="58973" y="2754796"/>
                    <a:pt x="195331" y="2780864"/>
                    <a:pt x="217389" y="2756801"/>
                  </a:cubicBezTo>
                  <a:cubicBezTo>
                    <a:pt x="239447" y="2732738"/>
                    <a:pt x="147205" y="2638491"/>
                    <a:pt x="157231" y="2612423"/>
                  </a:cubicBezTo>
                  <a:cubicBezTo>
                    <a:pt x="167257" y="2586355"/>
                    <a:pt x="273537" y="2618438"/>
                    <a:pt x="277547" y="2600391"/>
                  </a:cubicBezTo>
                  <a:cubicBezTo>
                    <a:pt x="281557" y="2582344"/>
                    <a:pt x="193325" y="2532212"/>
                    <a:pt x="181294" y="2504138"/>
                  </a:cubicBezTo>
                  <a:cubicBezTo>
                    <a:pt x="169262" y="2476064"/>
                    <a:pt x="195332" y="2449996"/>
                    <a:pt x="205358" y="2431949"/>
                  </a:cubicBezTo>
                  <a:cubicBezTo>
                    <a:pt x="215384" y="2413902"/>
                    <a:pt x="229420" y="2435959"/>
                    <a:pt x="241452" y="2395854"/>
                  </a:cubicBezTo>
                  <a:cubicBezTo>
                    <a:pt x="253483" y="2355749"/>
                    <a:pt x="283563" y="2233427"/>
                    <a:pt x="277547" y="2191317"/>
                  </a:cubicBezTo>
                  <a:cubicBezTo>
                    <a:pt x="271531" y="2149206"/>
                    <a:pt x="213379" y="2159233"/>
                    <a:pt x="205358" y="2143191"/>
                  </a:cubicBezTo>
                  <a:cubicBezTo>
                    <a:pt x="197337" y="2127149"/>
                    <a:pt x="211374" y="2111107"/>
                    <a:pt x="229421" y="2095065"/>
                  </a:cubicBezTo>
                  <a:cubicBezTo>
                    <a:pt x="247468" y="2079023"/>
                    <a:pt x="301611" y="2068996"/>
                    <a:pt x="313642" y="2046938"/>
                  </a:cubicBezTo>
                  <a:cubicBezTo>
                    <a:pt x="325673" y="2024880"/>
                    <a:pt x="329684" y="2002822"/>
                    <a:pt x="301610" y="1962717"/>
                  </a:cubicBezTo>
                  <a:cubicBezTo>
                    <a:pt x="273536" y="1922612"/>
                    <a:pt x="193326" y="1832375"/>
                    <a:pt x="145200" y="1806307"/>
                  </a:cubicBezTo>
                  <a:cubicBezTo>
                    <a:pt x="97074" y="1780239"/>
                    <a:pt x="32905" y="1836386"/>
                    <a:pt x="12852" y="1806307"/>
                  </a:cubicBezTo>
                  <a:cubicBezTo>
                    <a:pt x="-7201" y="1776228"/>
                    <a:pt x="24884" y="1625833"/>
                    <a:pt x="24884" y="1625833"/>
                  </a:cubicBezTo>
                  <a:lnTo>
                    <a:pt x="24884" y="1625833"/>
                  </a:lnTo>
                  <a:cubicBezTo>
                    <a:pt x="36915" y="1619817"/>
                    <a:pt x="-67358" y="1647891"/>
                    <a:pt x="97073" y="1589738"/>
                  </a:cubicBezTo>
                  <a:cubicBezTo>
                    <a:pt x="261504" y="1531585"/>
                    <a:pt x="1011473" y="1276917"/>
                    <a:pt x="1011473" y="1276917"/>
                  </a:cubicBezTo>
                  <a:lnTo>
                    <a:pt x="1444610" y="1132538"/>
                  </a:lnTo>
                  <a:cubicBezTo>
                    <a:pt x="1546878" y="1096443"/>
                    <a:pt x="1593000" y="1072380"/>
                    <a:pt x="1625084" y="1060349"/>
                  </a:cubicBezTo>
                  <a:cubicBezTo>
                    <a:pt x="1657168" y="1048318"/>
                    <a:pt x="1637115" y="1060349"/>
                    <a:pt x="1637115" y="1060349"/>
                  </a:cubicBezTo>
                  <a:cubicBezTo>
                    <a:pt x="1711310" y="1046312"/>
                    <a:pt x="1929883" y="1008212"/>
                    <a:pt x="2070252" y="976128"/>
                  </a:cubicBezTo>
                  <a:cubicBezTo>
                    <a:pt x="2210620" y="944044"/>
                    <a:pt x="2411147" y="899928"/>
                    <a:pt x="2479326" y="867844"/>
                  </a:cubicBezTo>
                  <a:cubicBezTo>
                    <a:pt x="2547505" y="835760"/>
                    <a:pt x="2447242" y="803676"/>
                    <a:pt x="2479326" y="783623"/>
                  </a:cubicBezTo>
                  <a:cubicBezTo>
                    <a:pt x="2511410" y="763570"/>
                    <a:pt x="2625710" y="747528"/>
                    <a:pt x="2671831" y="747528"/>
                  </a:cubicBezTo>
                  <a:cubicBezTo>
                    <a:pt x="2717952" y="747528"/>
                    <a:pt x="2703915" y="785628"/>
                    <a:pt x="2756052" y="783623"/>
                  </a:cubicBezTo>
                  <a:cubicBezTo>
                    <a:pt x="2808189" y="781618"/>
                    <a:pt x="2856315" y="767580"/>
                    <a:pt x="2984652" y="735496"/>
                  </a:cubicBezTo>
                  <a:cubicBezTo>
                    <a:pt x="3112989" y="703412"/>
                    <a:pt x="3389715" y="625206"/>
                    <a:pt x="3526073" y="591117"/>
                  </a:cubicBezTo>
                  <a:cubicBezTo>
                    <a:pt x="3662431" y="557028"/>
                    <a:pt x="3744647" y="575075"/>
                    <a:pt x="3802800" y="530959"/>
                  </a:cubicBezTo>
                  <a:cubicBezTo>
                    <a:pt x="3860953" y="486843"/>
                    <a:pt x="3862957" y="376554"/>
                    <a:pt x="3874989" y="326423"/>
                  </a:cubicBezTo>
                  <a:cubicBezTo>
                    <a:pt x="3887020" y="276291"/>
                    <a:pt x="3850926" y="254233"/>
                    <a:pt x="3874989" y="230170"/>
                  </a:cubicBezTo>
                  <a:cubicBezTo>
                    <a:pt x="3899052" y="206107"/>
                    <a:pt x="4005331" y="210118"/>
                    <a:pt x="4019368" y="182044"/>
                  </a:cubicBezTo>
                  <a:cubicBezTo>
                    <a:pt x="4033405" y="153970"/>
                    <a:pt x="3925121" y="91807"/>
                    <a:pt x="3959210" y="61728"/>
                  </a:cubicBezTo>
                  <a:cubicBezTo>
                    <a:pt x="3993299" y="31649"/>
                    <a:pt x="4157731" y="-8456"/>
                    <a:pt x="4223905" y="1570"/>
                  </a:cubicBezTo>
                  <a:cubicBezTo>
                    <a:pt x="4290079" y="11596"/>
                    <a:pt x="4364273" y="89802"/>
                    <a:pt x="4356252" y="121886"/>
                  </a:cubicBezTo>
                  <a:cubicBezTo>
                    <a:pt x="4348231" y="153970"/>
                    <a:pt x="4177784" y="174023"/>
                    <a:pt x="4175779" y="194075"/>
                  </a:cubicBezTo>
                  <a:cubicBezTo>
                    <a:pt x="4173774" y="214127"/>
                    <a:pt x="4314142" y="212122"/>
                    <a:pt x="4344221" y="242201"/>
                  </a:cubicBezTo>
                  <a:cubicBezTo>
                    <a:pt x="4374300" y="272280"/>
                    <a:pt x="4356252" y="350486"/>
                    <a:pt x="4356252" y="374549"/>
                  </a:cubicBezTo>
                  <a:cubicBezTo>
                    <a:pt x="4356252" y="398612"/>
                    <a:pt x="4290079" y="396606"/>
                    <a:pt x="4344221" y="386580"/>
                  </a:cubicBezTo>
                  <a:cubicBezTo>
                    <a:pt x="4398363" y="376554"/>
                    <a:pt x="4572821" y="340459"/>
                    <a:pt x="4681105" y="314391"/>
                  </a:cubicBezTo>
                  <a:cubicBezTo>
                    <a:pt x="4789389" y="288323"/>
                    <a:pt x="4931763" y="232175"/>
                    <a:pt x="4993926" y="230170"/>
                  </a:cubicBezTo>
                  <a:cubicBezTo>
                    <a:pt x="5056089" y="228165"/>
                    <a:pt x="5013979" y="250222"/>
                    <a:pt x="5054084" y="302359"/>
                  </a:cubicBezTo>
                  <a:cubicBezTo>
                    <a:pt x="5094189" y="354496"/>
                    <a:pt x="5150337" y="438717"/>
                    <a:pt x="5234558" y="542991"/>
                  </a:cubicBezTo>
                  <a:cubicBezTo>
                    <a:pt x="5318779" y="647265"/>
                    <a:pt x="5559410" y="928001"/>
                    <a:pt x="5559410" y="928001"/>
                  </a:cubicBezTo>
                  <a:lnTo>
                    <a:pt x="5559410" y="928001"/>
                  </a:lnTo>
                  <a:lnTo>
                    <a:pt x="5932389" y="891907"/>
                  </a:lnTo>
                  <a:lnTo>
                    <a:pt x="6257242" y="855812"/>
                  </a:lnTo>
                  <a:cubicBezTo>
                    <a:pt x="6323416" y="847791"/>
                    <a:pt x="6291331" y="801669"/>
                    <a:pt x="6329431" y="843780"/>
                  </a:cubicBezTo>
                  <a:cubicBezTo>
                    <a:pt x="6367531" y="885890"/>
                    <a:pt x="6415658" y="1000191"/>
                    <a:pt x="6485842" y="1108475"/>
                  </a:cubicBezTo>
                  <a:cubicBezTo>
                    <a:pt x="6556026" y="1216759"/>
                    <a:pt x="6670326" y="1381191"/>
                    <a:pt x="6750536" y="1493486"/>
                  </a:cubicBezTo>
                  <a:cubicBezTo>
                    <a:pt x="6830746" y="1605781"/>
                    <a:pt x="6927000" y="1720081"/>
                    <a:pt x="6967105" y="1782244"/>
                  </a:cubicBezTo>
                  <a:cubicBezTo>
                    <a:pt x="7007210" y="1844407"/>
                    <a:pt x="6993173" y="1844407"/>
                    <a:pt x="6991168" y="1866465"/>
                  </a:cubicBezTo>
                  <a:cubicBezTo>
                    <a:pt x="6989163" y="1888523"/>
                    <a:pt x="6953068" y="1892533"/>
                    <a:pt x="6955073" y="1914591"/>
                  </a:cubicBezTo>
                  <a:cubicBezTo>
                    <a:pt x="6957078" y="1936649"/>
                    <a:pt x="7007210" y="1986781"/>
                    <a:pt x="7003200" y="1998812"/>
                  </a:cubicBezTo>
                  <a:cubicBezTo>
                    <a:pt x="6999190" y="2010843"/>
                    <a:pt x="6989163" y="1988785"/>
                    <a:pt x="6931010" y="1986780"/>
                  </a:cubicBezTo>
                  <a:cubicBezTo>
                    <a:pt x="6872857" y="1984775"/>
                    <a:pt x="6726473" y="1984775"/>
                    <a:pt x="6654284" y="1986780"/>
                  </a:cubicBezTo>
                  <a:cubicBezTo>
                    <a:pt x="6582095" y="1988785"/>
                    <a:pt x="6525947" y="1974749"/>
                    <a:pt x="6497873" y="1998812"/>
                  </a:cubicBezTo>
                  <a:cubicBezTo>
                    <a:pt x="6469799" y="2022875"/>
                    <a:pt x="6501884" y="2113112"/>
                    <a:pt x="6485842" y="2131159"/>
                  </a:cubicBezTo>
                  <a:cubicBezTo>
                    <a:pt x="6469800" y="2149206"/>
                    <a:pt x="6409642" y="2093059"/>
                    <a:pt x="6401621" y="2107096"/>
                  </a:cubicBezTo>
                  <a:cubicBezTo>
                    <a:pt x="6393600" y="2121133"/>
                    <a:pt x="6439720" y="2189312"/>
                    <a:pt x="6437715" y="2215380"/>
                  </a:cubicBezTo>
                  <a:cubicBezTo>
                    <a:pt x="6435710" y="2241448"/>
                    <a:pt x="6395605" y="2249470"/>
                    <a:pt x="6389589" y="2263507"/>
                  </a:cubicBezTo>
                  <a:cubicBezTo>
                    <a:pt x="6383573" y="2277544"/>
                    <a:pt x="6403626" y="2285564"/>
                    <a:pt x="6401621" y="2299601"/>
                  </a:cubicBezTo>
                  <a:cubicBezTo>
                    <a:pt x="6399616" y="2313638"/>
                    <a:pt x="6389590" y="2331686"/>
                    <a:pt x="6377558" y="2347728"/>
                  </a:cubicBezTo>
                  <a:cubicBezTo>
                    <a:pt x="6365526" y="2363770"/>
                    <a:pt x="6341463" y="2377807"/>
                    <a:pt x="6329431" y="2395854"/>
                  </a:cubicBezTo>
                  <a:cubicBezTo>
                    <a:pt x="6317399" y="2413901"/>
                    <a:pt x="6307373" y="2441975"/>
                    <a:pt x="6305368" y="2456012"/>
                  </a:cubicBezTo>
                  <a:cubicBezTo>
                    <a:pt x="6303363" y="2470049"/>
                    <a:pt x="6309379" y="2466038"/>
                    <a:pt x="6317400" y="2480075"/>
                  </a:cubicBezTo>
                  <a:cubicBezTo>
                    <a:pt x="6325421" y="2494112"/>
                    <a:pt x="6353494" y="2540233"/>
                    <a:pt x="6353494" y="2540233"/>
                  </a:cubicBezTo>
                  <a:cubicBezTo>
                    <a:pt x="6365525" y="2560286"/>
                    <a:pt x="6385578" y="2578333"/>
                    <a:pt x="6389589" y="2600391"/>
                  </a:cubicBezTo>
                  <a:cubicBezTo>
                    <a:pt x="6393600" y="2622449"/>
                    <a:pt x="6389589" y="2654533"/>
                    <a:pt x="6377558" y="2672580"/>
                  </a:cubicBezTo>
                  <a:cubicBezTo>
                    <a:pt x="6365526" y="2690627"/>
                    <a:pt x="6319405" y="2698649"/>
                    <a:pt x="6317400" y="2708675"/>
                  </a:cubicBezTo>
                  <a:cubicBezTo>
                    <a:pt x="6315395" y="2718701"/>
                    <a:pt x="6363521" y="2722712"/>
                    <a:pt x="6365526" y="2732738"/>
                  </a:cubicBezTo>
                  <a:cubicBezTo>
                    <a:pt x="6367531" y="2742764"/>
                    <a:pt x="6329431" y="2756801"/>
                    <a:pt x="6329431" y="2768833"/>
                  </a:cubicBezTo>
                  <a:lnTo>
                    <a:pt x="6365526" y="2804928"/>
                  </a:lnTo>
                  <a:cubicBezTo>
                    <a:pt x="6381568" y="2820970"/>
                    <a:pt x="6423679" y="2847039"/>
                    <a:pt x="6425684" y="2865086"/>
                  </a:cubicBezTo>
                  <a:cubicBezTo>
                    <a:pt x="6427689" y="2883133"/>
                    <a:pt x="6375553" y="2895165"/>
                    <a:pt x="6377558" y="2913212"/>
                  </a:cubicBezTo>
                  <a:cubicBezTo>
                    <a:pt x="6379563" y="2931259"/>
                    <a:pt x="6427689" y="2953317"/>
                    <a:pt x="6437715" y="2973370"/>
                  </a:cubicBezTo>
                  <a:cubicBezTo>
                    <a:pt x="6447741" y="2993423"/>
                    <a:pt x="6375552" y="3017486"/>
                    <a:pt x="6437715" y="3033528"/>
                  </a:cubicBezTo>
                  <a:cubicBezTo>
                    <a:pt x="6499878" y="3049570"/>
                    <a:pt x="6696394" y="3057592"/>
                    <a:pt x="6810694" y="3069623"/>
                  </a:cubicBezTo>
                  <a:cubicBezTo>
                    <a:pt x="6924994" y="3081654"/>
                    <a:pt x="7358131" y="2975375"/>
                    <a:pt x="7123515" y="3105717"/>
                  </a:cubicBezTo>
                  <a:close/>
                </a:path>
              </a:pathLst>
            </a:custGeom>
            <a:blipFill dpi="0" rotWithShape="1"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</p:spTree>
    <p:extLst>
      <p:ext uri="{BB962C8B-B14F-4D97-AF65-F5344CB8AC3E}">
        <p14:creationId xmlns:p14="http://schemas.microsoft.com/office/powerpoint/2010/main" val="32221568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6571" y="659904"/>
            <a:ext cx="6157157" cy="4320611"/>
          </a:xfrm>
          <a:prstGeom prst="rect">
            <a:avLst/>
          </a:prstGeom>
        </p:spPr>
      </p:pic>
      <p:grpSp>
        <p:nvGrpSpPr>
          <p:cNvPr id="2" name="Groupe 1"/>
          <p:cNvGrpSpPr/>
          <p:nvPr/>
        </p:nvGrpSpPr>
        <p:grpSpPr>
          <a:xfrm>
            <a:off x="-9832" y="0"/>
            <a:ext cx="9320980" cy="6902663"/>
            <a:chOff x="-9832" y="0"/>
            <a:chExt cx="9320980" cy="6902663"/>
          </a:xfrm>
        </p:grpSpPr>
        <p:grpSp>
          <p:nvGrpSpPr>
            <p:cNvPr id="19" name="Groupe 18"/>
            <p:cNvGrpSpPr/>
            <p:nvPr/>
          </p:nvGrpSpPr>
          <p:grpSpPr>
            <a:xfrm>
              <a:off x="-9832" y="0"/>
              <a:ext cx="9320980" cy="6882581"/>
              <a:chOff x="-9832" y="0"/>
              <a:chExt cx="9320980" cy="6882581"/>
            </a:xfrm>
          </p:grpSpPr>
          <p:sp>
            <p:nvSpPr>
              <p:cNvPr id="8" name="Forme libre 7"/>
              <p:cNvSpPr/>
              <p:nvPr/>
            </p:nvSpPr>
            <p:spPr>
              <a:xfrm>
                <a:off x="-9832" y="0"/>
                <a:ext cx="9320980" cy="6882581"/>
              </a:xfrm>
              <a:custGeom>
                <a:avLst/>
                <a:gdLst>
                  <a:gd name="connsiteX0" fmla="*/ 2182761 w 9163664"/>
                  <a:gd name="connsiteY0" fmla="*/ 5171767 h 6892413"/>
                  <a:gd name="connsiteX1" fmla="*/ 8534400 w 9163664"/>
                  <a:gd name="connsiteY1" fmla="*/ 5161935 h 6892413"/>
                  <a:gd name="connsiteX2" fmla="*/ 8583561 w 9163664"/>
                  <a:gd name="connsiteY2" fmla="*/ 511277 h 6892413"/>
                  <a:gd name="connsiteX3" fmla="*/ 2182761 w 9163664"/>
                  <a:gd name="connsiteY3" fmla="*/ 540774 h 6892413"/>
                  <a:gd name="connsiteX4" fmla="*/ 2182761 w 9163664"/>
                  <a:gd name="connsiteY4" fmla="*/ 6882580 h 6892413"/>
                  <a:gd name="connsiteX5" fmla="*/ 9163664 w 9163664"/>
                  <a:gd name="connsiteY5" fmla="*/ 6872748 h 6892413"/>
                  <a:gd name="connsiteX6" fmla="*/ 9153832 w 9163664"/>
                  <a:gd name="connsiteY6" fmla="*/ 0 h 6892413"/>
                  <a:gd name="connsiteX7" fmla="*/ 9832 w 9163664"/>
                  <a:gd name="connsiteY7" fmla="*/ 0 h 6892413"/>
                  <a:gd name="connsiteX8" fmla="*/ 0 w 9163664"/>
                  <a:gd name="connsiteY8" fmla="*/ 6882580 h 6892413"/>
                  <a:gd name="connsiteX9" fmla="*/ 2182761 w 9163664"/>
                  <a:gd name="connsiteY9" fmla="*/ 6892413 h 6892413"/>
                  <a:gd name="connsiteX10" fmla="*/ 2182761 w 9163664"/>
                  <a:gd name="connsiteY10" fmla="*/ 6892413 h 68924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9163664" h="6892413">
                    <a:moveTo>
                      <a:pt x="2182761" y="5171767"/>
                    </a:moveTo>
                    <a:lnTo>
                      <a:pt x="8534400" y="5161935"/>
                    </a:lnTo>
                    <a:lnTo>
                      <a:pt x="8583561" y="511277"/>
                    </a:lnTo>
                    <a:lnTo>
                      <a:pt x="2182761" y="540774"/>
                    </a:lnTo>
                    <a:lnTo>
                      <a:pt x="2182761" y="6882580"/>
                    </a:lnTo>
                    <a:lnTo>
                      <a:pt x="9163664" y="6872748"/>
                    </a:lnTo>
                    <a:cubicBezTo>
                      <a:pt x="9160387" y="4581832"/>
                      <a:pt x="9157109" y="2290916"/>
                      <a:pt x="9153832" y="0"/>
                    </a:cubicBezTo>
                    <a:lnTo>
                      <a:pt x="9832" y="0"/>
                    </a:lnTo>
                    <a:cubicBezTo>
                      <a:pt x="6555" y="2294193"/>
                      <a:pt x="3277" y="4588387"/>
                      <a:pt x="0" y="6882580"/>
                    </a:cubicBezTo>
                    <a:lnTo>
                      <a:pt x="2182761" y="6892413"/>
                    </a:lnTo>
                    <a:lnTo>
                      <a:pt x="2182761" y="6892413"/>
                    </a:lnTo>
                  </a:path>
                </a:pathLst>
              </a:custGeom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  <p:pic>
            <p:nvPicPr>
              <p:cNvPr id="15" name="Image 14"/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035277" y="294969"/>
                <a:ext cx="6911914" cy="5127810"/>
              </a:xfrm>
              <a:prstGeom prst="frame">
                <a:avLst>
                  <a:gd name="adj1" fmla="val 9197"/>
                </a:avLst>
              </a:prstGeom>
              <a:scene3d>
                <a:camera prst="orthographicFront"/>
                <a:lightRig rig="threePt" dir="t"/>
              </a:scene3d>
              <a:sp3d>
                <a:bevelT w="285750" h="254000" prst="artDeco"/>
              </a:sp3d>
            </p:spPr>
          </p:pic>
          <p:pic>
            <p:nvPicPr>
              <p:cNvPr id="14" name="Image 13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840401" y="5876061"/>
                <a:ext cx="517011" cy="337372"/>
              </a:xfrm>
              <a:prstGeom prst="rect">
                <a:avLst/>
              </a:prstGeom>
            </p:spPr>
          </p:pic>
          <p:pic>
            <p:nvPicPr>
              <p:cNvPr id="17" name="Image 16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287776" y="6379321"/>
                <a:ext cx="517011" cy="337372"/>
              </a:xfrm>
              <a:prstGeom prst="rect">
                <a:avLst/>
              </a:prstGeom>
            </p:spPr>
          </p:pic>
          <p:pic>
            <p:nvPicPr>
              <p:cNvPr id="18" name="Image 17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678196" y="5790319"/>
                <a:ext cx="517011" cy="337372"/>
              </a:xfrm>
              <a:prstGeom prst="rect">
                <a:avLst/>
              </a:prstGeom>
            </p:spPr>
          </p:pic>
        </p:grpSp>
        <p:sp>
          <p:nvSpPr>
            <p:cNvPr id="9" name="Forme libre 8"/>
            <p:cNvSpPr/>
            <p:nvPr/>
          </p:nvSpPr>
          <p:spPr>
            <a:xfrm>
              <a:off x="-9832" y="4167963"/>
              <a:ext cx="4177795" cy="2734700"/>
            </a:xfrm>
            <a:custGeom>
              <a:avLst/>
              <a:gdLst>
                <a:gd name="connsiteX0" fmla="*/ 7123515 w 7192125"/>
                <a:gd name="connsiteY0" fmla="*/ 3105717 h 3987057"/>
                <a:gd name="connsiteX1" fmla="*/ 5403000 w 7192125"/>
                <a:gd name="connsiteY1" fmla="*/ 3851675 h 3987057"/>
                <a:gd name="connsiteX2" fmla="*/ 4368284 w 7192125"/>
                <a:gd name="connsiteY2" fmla="*/ 3971991 h 3987057"/>
                <a:gd name="connsiteX3" fmla="*/ 3237315 w 7192125"/>
                <a:gd name="connsiteY3" fmla="*/ 3959959 h 3987057"/>
                <a:gd name="connsiteX4" fmla="*/ 2142442 w 7192125"/>
                <a:gd name="connsiteY4" fmla="*/ 3743391 h 3987057"/>
                <a:gd name="connsiteX5" fmla="*/ 542242 w 7192125"/>
                <a:gd name="connsiteY5" fmla="*/ 3021496 h 3987057"/>
                <a:gd name="connsiteX6" fmla="*/ 121136 w 7192125"/>
                <a:gd name="connsiteY6" fmla="*/ 2841023 h 3987057"/>
                <a:gd name="connsiteX7" fmla="*/ 12852 w 7192125"/>
                <a:gd name="connsiteY7" fmla="*/ 2768833 h 3987057"/>
                <a:gd name="connsiteX8" fmla="*/ 24884 w 7192125"/>
                <a:gd name="connsiteY8" fmla="*/ 2756801 h 3987057"/>
                <a:gd name="connsiteX9" fmla="*/ 217389 w 7192125"/>
                <a:gd name="connsiteY9" fmla="*/ 2756801 h 3987057"/>
                <a:gd name="connsiteX10" fmla="*/ 157231 w 7192125"/>
                <a:gd name="connsiteY10" fmla="*/ 2612423 h 3987057"/>
                <a:gd name="connsiteX11" fmla="*/ 277547 w 7192125"/>
                <a:gd name="connsiteY11" fmla="*/ 2600391 h 3987057"/>
                <a:gd name="connsiteX12" fmla="*/ 181294 w 7192125"/>
                <a:gd name="connsiteY12" fmla="*/ 2504138 h 3987057"/>
                <a:gd name="connsiteX13" fmla="*/ 205358 w 7192125"/>
                <a:gd name="connsiteY13" fmla="*/ 2431949 h 3987057"/>
                <a:gd name="connsiteX14" fmla="*/ 241452 w 7192125"/>
                <a:gd name="connsiteY14" fmla="*/ 2395854 h 3987057"/>
                <a:gd name="connsiteX15" fmla="*/ 277547 w 7192125"/>
                <a:gd name="connsiteY15" fmla="*/ 2191317 h 3987057"/>
                <a:gd name="connsiteX16" fmla="*/ 205358 w 7192125"/>
                <a:gd name="connsiteY16" fmla="*/ 2143191 h 3987057"/>
                <a:gd name="connsiteX17" fmla="*/ 229421 w 7192125"/>
                <a:gd name="connsiteY17" fmla="*/ 2095065 h 3987057"/>
                <a:gd name="connsiteX18" fmla="*/ 313642 w 7192125"/>
                <a:gd name="connsiteY18" fmla="*/ 2046938 h 3987057"/>
                <a:gd name="connsiteX19" fmla="*/ 301610 w 7192125"/>
                <a:gd name="connsiteY19" fmla="*/ 1962717 h 3987057"/>
                <a:gd name="connsiteX20" fmla="*/ 145200 w 7192125"/>
                <a:gd name="connsiteY20" fmla="*/ 1806307 h 3987057"/>
                <a:gd name="connsiteX21" fmla="*/ 12852 w 7192125"/>
                <a:gd name="connsiteY21" fmla="*/ 1806307 h 3987057"/>
                <a:gd name="connsiteX22" fmla="*/ 24884 w 7192125"/>
                <a:gd name="connsiteY22" fmla="*/ 1625833 h 3987057"/>
                <a:gd name="connsiteX23" fmla="*/ 24884 w 7192125"/>
                <a:gd name="connsiteY23" fmla="*/ 1625833 h 3987057"/>
                <a:gd name="connsiteX24" fmla="*/ 97073 w 7192125"/>
                <a:gd name="connsiteY24" fmla="*/ 1589738 h 3987057"/>
                <a:gd name="connsiteX25" fmla="*/ 1011473 w 7192125"/>
                <a:gd name="connsiteY25" fmla="*/ 1276917 h 3987057"/>
                <a:gd name="connsiteX26" fmla="*/ 1444610 w 7192125"/>
                <a:gd name="connsiteY26" fmla="*/ 1132538 h 3987057"/>
                <a:gd name="connsiteX27" fmla="*/ 1625084 w 7192125"/>
                <a:gd name="connsiteY27" fmla="*/ 1060349 h 3987057"/>
                <a:gd name="connsiteX28" fmla="*/ 1637115 w 7192125"/>
                <a:gd name="connsiteY28" fmla="*/ 1060349 h 3987057"/>
                <a:gd name="connsiteX29" fmla="*/ 2070252 w 7192125"/>
                <a:gd name="connsiteY29" fmla="*/ 976128 h 3987057"/>
                <a:gd name="connsiteX30" fmla="*/ 2479326 w 7192125"/>
                <a:gd name="connsiteY30" fmla="*/ 867844 h 3987057"/>
                <a:gd name="connsiteX31" fmla="*/ 2479326 w 7192125"/>
                <a:gd name="connsiteY31" fmla="*/ 783623 h 3987057"/>
                <a:gd name="connsiteX32" fmla="*/ 2671831 w 7192125"/>
                <a:gd name="connsiteY32" fmla="*/ 747528 h 3987057"/>
                <a:gd name="connsiteX33" fmla="*/ 2756052 w 7192125"/>
                <a:gd name="connsiteY33" fmla="*/ 783623 h 3987057"/>
                <a:gd name="connsiteX34" fmla="*/ 2984652 w 7192125"/>
                <a:gd name="connsiteY34" fmla="*/ 735496 h 3987057"/>
                <a:gd name="connsiteX35" fmla="*/ 3526073 w 7192125"/>
                <a:gd name="connsiteY35" fmla="*/ 591117 h 3987057"/>
                <a:gd name="connsiteX36" fmla="*/ 3802800 w 7192125"/>
                <a:gd name="connsiteY36" fmla="*/ 530959 h 3987057"/>
                <a:gd name="connsiteX37" fmla="*/ 3874989 w 7192125"/>
                <a:gd name="connsiteY37" fmla="*/ 326423 h 3987057"/>
                <a:gd name="connsiteX38" fmla="*/ 3874989 w 7192125"/>
                <a:gd name="connsiteY38" fmla="*/ 230170 h 3987057"/>
                <a:gd name="connsiteX39" fmla="*/ 4019368 w 7192125"/>
                <a:gd name="connsiteY39" fmla="*/ 182044 h 3987057"/>
                <a:gd name="connsiteX40" fmla="*/ 3959210 w 7192125"/>
                <a:gd name="connsiteY40" fmla="*/ 61728 h 3987057"/>
                <a:gd name="connsiteX41" fmla="*/ 4223905 w 7192125"/>
                <a:gd name="connsiteY41" fmla="*/ 1570 h 3987057"/>
                <a:gd name="connsiteX42" fmla="*/ 4356252 w 7192125"/>
                <a:gd name="connsiteY42" fmla="*/ 121886 h 3987057"/>
                <a:gd name="connsiteX43" fmla="*/ 4175779 w 7192125"/>
                <a:gd name="connsiteY43" fmla="*/ 194075 h 3987057"/>
                <a:gd name="connsiteX44" fmla="*/ 4344221 w 7192125"/>
                <a:gd name="connsiteY44" fmla="*/ 242201 h 3987057"/>
                <a:gd name="connsiteX45" fmla="*/ 4356252 w 7192125"/>
                <a:gd name="connsiteY45" fmla="*/ 374549 h 3987057"/>
                <a:gd name="connsiteX46" fmla="*/ 4344221 w 7192125"/>
                <a:gd name="connsiteY46" fmla="*/ 386580 h 3987057"/>
                <a:gd name="connsiteX47" fmla="*/ 4681105 w 7192125"/>
                <a:gd name="connsiteY47" fmla="*/ 314391 h 3987057"/>
                <a:gd name="connsiteX48" fmla="*/ 4993926 w 7192125"/>
                <a:gd name="connsiteY48" fmla="*/ 230170 h 3987057"/>
                <a:gd name="connsiteX49" fmla="*/ 5054084 w 7192125"/>
                <a:gd name="connsiteY49" fmla="*/ 302359 h 3987057"/>
                <a:gd name="connsiteX50" fmla="*/ 5234558 w 7192125"/>
                <a:gd name="connsiteY50" fmla="*/ 542991 h 3987057"/>
                <a:gd name="connsiteX51" fmla="*/ 5559410 w 7192125"/>
                <a:gd name="connsiteY51" fmla="*/ 928001 h 3987057"/>
                <a:gd name="connsiteX52" fmla="*/ 5559410 w 7192125"/>
                <a:gd name="connsiteY52" fmla="*/ 928001 h 3987057"/>
                <a:gd name="connsiteX53" fmla="*/ 5932389 w 7192125"/>
                <a:gd name="connsiteY53" fmla="*/ 891907 h 3987057"/>
                <a:gd name="connsiteX54" fmla="*/ 6257242 w 7192125"/>
                <a:gd name="connsiteY54" fmla="*/ 855812 h 3987057"/>
                <a:gd name="connsiteX55" fmla="*/ 6329431 w 7192125"/>
                <a:gd name="connsiteY55" fmla="*/ 843780 h 3987057"/>
                <a:gd name="connsiteX56" fmla="*/ 6485842 w 7192125"/>
                <a:gd name="connsiteY56" fmla="*/ 1108475 h 3987057"/>
                <a:gd name="connsiteX57" fmla="*/ 6750536 w 7192125"/>
                <a:gd name="connsiteY57" fmla="*/ 1493486 h 3987057"/>
                <a:gd name="connsiteX58" fmla="*/ 6967105 w 7192125"/>
                <a:gd name="connsiteY58" fmla="*/ 1782244 h 3987057"/>
                <a:gd name="connsiteX59" fmla="*/ 6991168 w 7192125"/>
                <a:gd name="connsiteY59" fmla="*/ 1866465 h 3987057"/>
                <a:gd name="connsiteX60" fmla="*/ 6955073 w 7192125"/>
                <a:gd name="connsiteY60" fmla="*/ 1914591 h 3987057"/>
                <a:gd name="connsiteX61" fmla="*/ 7003200 w 7192125"/>
                <a:gd name="connsiteY61" fmla="*/ 1998812 h 3987057"/>
                <a:gd name="connsiteX62" fmla="*/ 6931010 w 7192125"/>
                <a:gd name="connsiteY62" fmla="*/ 1986780 h 3987057"/>
                <a:gd name="connsiteX63" fmla="*/ 6654284 w 7192125"/>
                <a:gd name="connsiteY63" fmla="*/ 1986780 h 3987057"/>
                <a:gd name="connsiteX64" fmla="*/ 6497873 w 7192125"/>
                <a:gd name="connsiteY64" fmla="*/ 1998812 h 3987057"/>
                <a:gd name="connsiteX65" fmla="*/ 6485842 w 7192125"/>
                <a:gd name="connsiteY65" fmla="*/ 2131159 h 3987057"/>
                <a:gd name="connsiteX66" fmla="*/ 6401621 w 7192125"/>
                <a:gd name="connsiteY66" fmla="*/ 2107096 h 3987057"/>
                <a:gd name="connsiteX67" fmla="*/ 6437715 w 7192125"/>
                <a:gd name="connsiteY67" fmla="*/ 2215380 h 3987057"/>
                <a:gd name="connsiteX68" fmla="*/ 6389589 w 7192125"/>
                <a:gd name="connsiteY68" fmla="*/ 2263507 h 3987057"/>
                <a:gd name="connsiteX69" fmla="*/ 6401621 w 7192125"/>
                <a:gd name="connsiteY69" fmla="*/ 2299601 h 3987057"/>
                <a:gd name="connsiteX70" fmla="*/ 6377558 w 7192125"/>
                <a:gd name="connsiteY70" fmla="*/ 2347728 h 3987057"/>
                <a:gd name="connsiteX71" fmla="*/ 6329431 w 7192125"/>
                <a:gd name="connsiteY71" fmla="*/ 2395854 h 3987057"/>
                <a:gd name="connsiteX72" fmla="*/ 6305368 w 7192125"/>
                <a:gd name="connsiteY72" fmla="*/ 2456012 h 3987057"/>
                <a:gd name="connsiteX73" fmla="*/ 6317400 w 7192125"/>
                <a:gd name="connsiteY73" fmla="*/ 2480075 h 3987057"/>
                <a:gd name="connsiteX74" fmla="*/ 6353494 w 7192125"/>
                <a:gd name="connsiteY74" fmla="*/ 2540233 h 3987057"/>
                <a:gd name="connsiteX75" fmla="*/ 6389589 w 7192125"/>
                <a:gd name="connsiteY75" fmla="*/ 2600391 h 3987057"/>
                <a:gd name="connsiteX76" fmla="*/ 6377558 w 7192125"/>
                <a:gd name="connsiteY76" fmla="*/ 2672580 h 3987057"/>
                <a:gd name="connsiteX77" fmla="*/ 6317400 w 7192125"/>
                <a:gd name="connsiteY77" fmla="*/ 2708675 h 3987057"/>
                <a:gd name="connsiteX78" fmla="*/ 6365526 w 7192125"/>
                <a:gd name="connsiteY78" fmla="*/ 2732738 h 3987057"/>
                <a:gd name="connsiteX79" fmla="*/ 6329431 w 7192125"/>
                <a:gd name="connsiteY79" fmla="*/ 2768833 h 3987057"/>
                <a:gd name="connsiteX80" fmla="*/ 6365526 w 7192125"/>
                <a:gd name="connsiteY80" fmla="*/ 2804928 h 3987057"/>
                <a:gd name="connsiteX81" fmla="*/ 6425684 w 7192125"/>
                <a:gd name="connsiteY81" fmla="*/ 2865086 h 3987057"/>
                <a:gd name="connsiteX82" fmla="*/ 6377558 w 7192125"/>
                <a:gd name="connsiteY82" fmla="*/ 2913212 h 3987057"/>
                <a:gd name="connsiteX83" fmla="*/ 6437715 w 7192125"/>
                <a:gd name="connsiteY83" fmla="*/ 2973370 h 3987057"/>
                <a:gd name="connsiteX84" fmla="*/ 6437715 w 7192125"/>
                <a:gd name="connsiteY84" fmla="*/ 3033528 h 3987057"/>
                <a:gd name="connsiteX85" fmla="*/ 6810694 w 7192125"/>
                <a:gd name="connsiteY85" fmla="*/ 3069623 h 3987057"/>
                <a:gd name="connsiteX86" fmla="*/ 7123515 w 7192125"/>
                <a:gd name="connsiteY86" fmla="*/ 3105717 h 39870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</a:cxnLst>
              <a:rect l="l" t="t" r="r" b="b"/>
              <a:pathLst>
                <a:path w="7192125" h="3987057">
                  <a:moveTo>
                    <a:pt x="7123515" y="3105717"/>
                  </a:moveTo>
                  <a:cubicBezTo>
                    <a:pt x="6888899" y="3236059"/>
                    <a:pt x="5862205" y="3707296"/>
                    <a:pt x="5403000" y="3851675"/>
                  </a:cubicBezTo>
                  <a:cubicBezTo>
                    <a:pt x="4943795" y="3996054"/>
                    <a:pt x="4729231" y="3953944"/>
                    <a:pt x="4368284" y="3971991"/>
                  </a:cubicBezTo>
                  <a:cubicBezTo>
                    <a:pt x="4007337" y="3990038"/>
                    <a:pt x="3608289" y="3998059"/>
                    <a:pt x="3237315" y="3959959"/>
                  </a:cubicBezTo>
                  <a:cubicBezTo>
                    <a:pt x="2866341" y="3921859"/>
                    <a:pt x="2591621" y="3899801"/>
                    <a:pt x="2142442" y="3743391"/>
                  </a:cubicBezTo>
                  <a:cubicBezTo>
                    <a:pt x="1693263" y="3586981"/>
                    <a:pt x="879126" y="3171891"/>
                    <a:pt x="542242" y="3021496"/>
                  </a:cubicBezTo>
                  <a:cubicBezTo>
                    <a:pt x="205358" y="2871101"/>
                    <a:pt x="209368" y="2883133"/>
                    <a:pt x="121136" y="2841023"/>
                  </a:cubicBezTo>
                  <a:cubicBezTo>
                    <a:pt x="32904" y="2798913"/>
                    <a:pt x="28894" y="2782870"/>
                    <a:pt x="12852" y="2768833"/>
                  </a:cubicBezTo>
                  <a:cubicBezTo>
                    <a:pt x="-3190" y="2754796"/>
                    <a:pt x="-9206" y="2758806"/>
                    <a:pt x="24884" y="2756801"/>
                  </a:cubicBezTo>
                  <a:cubicBezTo>
                    <a:pt x="58973" y="2754796"/>
                    <a:pt x="195331" y="2780864"/>
                    <a:pt x="217389" y="2756801"/>
                  </a:cubicBezTo>
                  <a:cubicBezTo>
                    <a:pt x="239447" y="2732738"/>
                    <a:pt x="147205" y="2638491"/>
                    <a:pt x="157231" y="2612423"/>
                  </a:cubicBezTo>
                  <a:cubicBezTo>
                    <a:pt x="167257" y="2586355"/>
                    <a:pt x="273537" y="2618438"/>
                    <a:pt x="277547" y="2600391"/>
                  </a:cubicBezTo>
                  <a:cubicBezTo>
                    <a:pt x="281557" y="2582344"/>
                    <a:pt x="193325" y="2532212"/>
                    <a:pt x="181294" y="2504138"/>
                  </a:cubicBezTo>
                  <a:cubicBezTo>
                    <a:pt x="169262" y="2476064"/>
                    <a:pt x="195332" y="2449996"/>
                    <a:pt x="205358" y="2431949"/>
                  </a:cubicBezTo>
                  <a:cubicBezTo>
                    <a:pt x="215384" y="2413902"/>
                    <a:pt x="229420" y="2435959"/>
                    <a:pt x="241452" y="2395854"/>
                  </a:cubicBezTo>
                  <a:cubicBezTo>
                    <a:pt x="253483" y="2355749"/>
                    <a:pt x="283563" y="2233427"/>
                    <a:pt x="277547" y="2191317"/>
                  </a:cubicBezTo>
                  <a:cubicBezTo>
                    <a:pt x="271531" y="2149206"/>
                    <a:pt x="213379" y="2159233"/>
                    <a:pt x="205358" y="2143191"/>
                  </a:cubicBezTo>
                  <a:cubicBezTo>
                    <a:pt x="197337" y="2127149"/>
                    <a:pt x="211374" y="2111107"/>
                    <a:pt x="229421" y="2095065"/>
                  </a:cubicBezTo>
                  <a:cubicBezTo>
                    <a:pt x="247468" y="2079023"/>
                    <a:pt x="301611" y="2068996"/>
                    <a:pt x="313642" y="2046938"/>
                  </a:cubicBezTo>
                  <a:cubicBezTo>
                    <a:pt x="325673" y="2024880"/>
                    <a:pt x="329684" y="2002822"/>
                    <a:pt x="301610" y="1962717"/>
                  </a:cubicBezTo>
                  <a:cubicBezTo>
                    <a:pt x="273536" y="1922612"/>
                    <a:pt x="193326" y="1832375"/>
                    <a:pt x="145200" y="1806307"/>
                  </a:cubicBezTo>
                  <a:cubicBezTo>
                    <a:pt x="97074" y="1780239"/>
                    <a:pt x="32905" y="1836386"/>
                    <a:pt x="12852" y="1806307"/>
                  </a:cubicBezTo>
                  <a:cubicBezTo>
                    <a:pt x="-7201" y="1776228"/>
                    <a:pt x="24884" y="1625833"/>
                    <a:pt x="24884" y="1625833"/>
                  </a:cubicBezTo>
                  <a:lnTo>
                    <a:pt x="24884" y="1625833"/>
                  </a:lnTo>
                  <a:cubicBezTo>
                    <a:pt x="36915" y="1619817"/>
                    <a:pt x="-67358" y="1647891"/>
                    <a:pt x="97073" y="1589738"/>
                  </a:cubicBezTo>
                  <a:cubicBezTo>
                    <a:pt x="261504" y="1531585"/>
                    <a:pt x="1011473" y="1276917"/>
                    <a:pt x="1011473" y="1276917"/>
                  </a:cubicBezTo>
                  <a:lnTo>
                    <a:pt x="1444610" y="1132538"/>
                  </a:lnTo>
                  <a:cubicBezTo>
                    <a:pt x="1546878" y="1096443"/>
                    <a:pt x="1593000" y="1072380"/>
                    <a:pt x="1625084" y="1060349"/>
                  </a:cubicBezTo>
                  <a:cubicBezTo>
                    <a:pt x="1657168" y="1048318"/>
                    <a:pt x="1637115" y="1060349"/>
                    <a:pt x="1637115" y="1060349"/>
                  </a:cubicBezTo>
                  <a:cubicBezTo>
                    <a:pt x="1711310" y="1046312"/>
                    <a:pt x="1929883" y="1008212"/>
                    <a:pt x="2070252" y="976128"/>
                  </a:cubicBezTo>
                  <a:cubicBezTo>
                    <a:pt x="2210620" y="944044"/>
                    <a:pt x="2411147" y="899928"/>
                    <a:pt x="2479326" y="867844"/>
                  </a:cubicBezTo>
                  <a:cubicBezTo>
                    <a:pt x="2547505" y="835760"/>
                    <a:pt x="2447242" y="803676"/>
                    <a:pt x="2479326" y="783623"/>
                  </a:cubicBezTo>
                  <a:cubicBezTo>
                    <a:pt x="2511410" y="763570"/>
                    <a:pt x="2625710" y="747528"/>
                    <a:pt x="2671831" y="747528"/>
                  </a:cubicBezTo>
                  <a:cubicBezTo>
                    <a:pt x="2717952" y="747528"/>
                    <a:pt x="2703915" y="785628"/>
                    <a:pt x="2756052" y="783623"/>
                  </a:cubicBezTo>
                  <a:cubicBezTo>
                    <a:pt x="2808189" y="781618"/>
                    <a:pt x="2856315" y="767580"/>
                    <a:pt x="2984652" y="735496"/>
                  </a:cubicBezTo>
                  <a:cubicBezTo>
                    <a:pt x="3112989" y="703412"/>
                    <a:pt x="3389715" y="625206"/>
                    <a:pt x="3526073" y="591117"/>
                  </a:cubicBezTo>
                  <a:cubicBezTo>
                    <a:pt x="3662431" y="557028"/>
                    <a:pt x="3744647" y="575075"/>
                    <a:pt x="3802800" y="530959"/>
                  </a:cubicBezTo>
                  <a:cubicBezTo>
                    <a:pt x="3860953" y="486843"/>
                    <a:pt x="3862957" y="376554"/>
                    <a:pt x="3874989" y="326423"/>
                  </a:cubicBezTo>
                  <a:cubicBezTo>
                    <a:pt x="3887020" y="276291"/>
                    <a:pt x="3850926" y="254233"/>
                    <a:pt x="3874989" y="230170"/>
                  </a:cubicBezTo>
                  <a:cubicBezTo>
                    <a:pt x="3899052" y="206107"/>
                    <a:pt x="4005331" y="210118"/>
                    <a:pt x="4019368" y="182044"/>
                  </a:cubicBezTo>
                  <a:cubicBezTo>
                    <a:pt x="4033405" y="153970"/>
                    <a:pt x="3925121" y="91807"/>
                    <a:pt x="3959210" y="61728"/>
                  </a:cubicBezTo>
                  <a:cubicBezTo>
                    <a:pt x="3993299" y="31649"/>
                    <a:pt x="4157731" y="-8456"/>
                    <a:pt x="4223905" y="1570"/>
                  </a:cubicBezTo>
                  <a:cubicBezTo>
                    <a:pt x="4290079" y="11596"/>
                    <a:pt x="4364273" y="89802"/>
                    <a:pt x="4356252" y="121886"/>
                  </a:cubicBezTo>
                  <a:cubicBezTo>
                    <a:pt x="4348231" y="153970"/>
                    <a:pt x="4177784" y="174023"/>
                    <a:pt x="4175779" y="194075"/>
                  </a:cubicBezTo>
                  <a:cubicBezTo>
                    <a:pt x="4173774" y="214127"/>
                    <a:pt x="4314142" y="212122"/>
                    <a:pt x="4344221" y="242201"/>
                  </a:cubicBezTo>
                  <a:cubicBezTo>
                    <a:pt x="4374300" y="272280"/>
                    <a:pt x="4356252" y="350486"/>
                    <a:pt x="4356252" y="374549"/>
                  </a:cubicBezTo>
                  <a:cubicBezTo>
                    <a:pt x="4356252" y="398612"/>
                    <a:pt x="4290079" y="396606"/>
                    <a:pt x="4344221" y="386580"/>
                  </a:cubicBezTo>
                  <a:cubicBezTo>
                    <a:pt x="4398363" y="376554"/>
                    <a:pt x="4572821" y="340459"/>
                    <a:pt x="4681105" y="314391"/>
                  </a:cubicBezTo>
                  <a:cubicBezTo>
                    <a:pt x="4789389" y="288323"/>
                    <a:pt x="4931763" y="232175"/>
                    <a:pt x="4993926" y="230170"/>
                  </a:cubicBezTo>
                  <a:cubicBezTo>
                    <a:pt x="5056089" y="228165"/>
                    <a:pt x="5013979" y="250222"/>
                    <a:pt x="5054084" y="302359"/>
                  </a:cubicBezTo>
                  <a:cubicBezTo>
                    <a:pt x="5094189" y="354496"/>
                    <a:pt x="5150337" y="438717"/>
                    <a:pt x="5234558" y="542991"/>
                  </a:cubicBezTo>
                  <a:cubicBezTo>
                    <a:pt x="5318779" y="647265"/>
                    <a:pt x="5559410" y="928001"/>
                    <a:pt x="5559410" y="928001"/>
                  </a:cubicBezTo>
                  <a:lnTo>
                    <a:pt x="5559410" y="928001"/>
                  </a:lnTo>
                  <a:lnTo>
                    <a:pt x="5932389" y="891907"/>
                  </a:lnTo>
                  <a:lnTo>
                    <a:pt x="6257242" y="855812"/>
                  </a:lnTo>
                  <a:cubicBezTo>
                    <a:pt x="6323416" y="847791"/>
                    <a:pt x="6291331" y="801669"/>
                    <a:pt x="6329431" y="843780"/>
                  </a:cubicBezTo>
                  <a:cubicBezTo>
                    <a:pt x="6367531" y="885890"/>
                    <a:pt x="6415658" y="1000191"/>
                    <a:pt x="6485842" y="1108475"/>
                  </a:cubicBezTo>
                  <a:cubicBezTo>
                    <a:pt x="6556026" y="1216759"/>
                    <a:pt x="6670326" y="1381191"/>
                    <a:pt x="6750536" y="1493486"/>
                  </a:cubicBezTo>
                  <a:cubicBezTo>
                    <a:pt x="6830746" y="1605781"/>
                    <a:pt x="6927000" y="1720081"/>
                    <a:pt x="6967105" y="1782244"/>
                  </a:cubicBezTo>
                  <a:cubicBezTo>
                    <a:pt x="7007210" y="1844407"/>
                    <a:pt x="6993173" y="1844407"/>
                    <a:pt x="6991168" y="1866465"/>
                  </a:cubicBezTo>
                  <a:cubicBezTo>
                    <a:pt x="6989163" y="1888523"/>
                    <a:pt x="6953068" y="1892533"/>
                    <a:pt x="6955073" y="1914591"/>
                  </a:cubicBezTo>
                  <a:cubicBezTo>
                    <a:pt x="6957078" y="1936649"/>
                    <a:pt x="7007210" y="1986781"/>
                    <a:pt x="7003200" y="1998812"/>
                  </a:cubicBezTo>
                  <a:cubicBezTo>
                    <a:pt x="6999190" y="2010843"/>
                    <a:pt x="6989163" y="1988785"/>
                    <a:pt x="6931010" y="1986780"/>
                  </a:cubicBezTo>
                  <a:cubicBezTo>
                    <a:pt x="6872857" y="1984775"/>
                    <a:pt x="6726473" y="1984775"/>
                    <a:pt x="6654284" y="1986780"/>
                  </a:cubicBezTo>
                  <a:cubicBezTo>
                    <a:pt x="6582095" y="1988785"/>
                    <a:pt x="6525947" y="1974749"/>
                    <a:pt x="6497873" y="1998812"/>
                  </a:cubicBezTo>
                  <a:cubicBezTo>
                    <a:pt x="6469799" y="2022875"/>
                    <a:pt x="6501884" y="2113112"/>
                    <a:pt x="6485842" y="2131159"/>
                  </a:cubicBezTo>
                  <a:cubicBezTo>
                    <a:pt x="6469800" y="2149206"/>
                    <a:pt x="6409642" y="2093059"/>
                    <a:pt x="6401621" y="2107096"/>
                  </a:cubicBezTo>
                  <a:cubicBezTo>
                    <a:pt x="6393600" y="2121133"/>
                    <a:pt x="6439720" y="2189312"/>
                    <a:pt x="6437715" y="2215380"/>
                  </a:cubicBezTo>
                  <a:cubicBezTo>
                    <a:pt x="6435710" y="2241448"/>
                    <a:pt x="6395605" y="2249470"/>
                    <a:pt x="6389589" y="2263507"/>
                  </a:cubicBezTo>
                  <a:cubicBezTo>
                    <a:pt x="6383573" y="2277544"/>
                    <a:pt x="6403626" y="2285564"/>
                    <a:pt x="6401621" y="2299601"/>
                  </a:cubicBezTo>
                  <a:cubicBezTo>
                    <a:pt x="6399616" y="2313638"/>
                    <a:pt x="6389590" y="2331686"/>
                    <a:pt x="6377558" y="2347728"/>
                  </a:cubicBezTo>
                  <a:cubicBezTo>
                    <a:pt x="6365526" y="2363770"/>
                    <a:pt x="6341463" y="2377807"/>
                    <a:pt x="6329431" y="2395854"/>
                  </a:cubicBezTo>
                  <a:cubicBezTo>
                    <a:pt x="6317399" y="2413901"/>
                    <a:pt x="6307373" y="2441975"/>
                    <a:pt x="6305368" y="2456012"/>
                  </a:cubicBezTo>
                  <a:cubicBezTo>
                    <a:pt x="6303363" y="2470049"/>
                    <a:pt x="6309379" y="2466038"/>
                    <a:pt x="6317400" y="2480075"/>
                  </a:cubicBezTo>
                  <a:cubicBezTo>
                    <a:pt x="6325421" y="2494112"/>
                    <a:pt x="6353494" y="2540233"/>
                    <a:pt x="6353494" y="2540233"/>
                  </a:cubicBezTo>
                  <a:cubicBezTo>
                    <a:pt x="6365525" y="2560286"/>
                    <a:pt x="6385578" y="2578333"/>
                    <a:pt x="6389589" y="2600391"/>
                  </a:cubicBezTo>
                  <a:cubicBezTo>
                    <a:pt x="6393600" y="2622449"/>
                    <a:pt x="6389589" y="2654533"/>
                    <a:pt x="6377558" y="2672580"/>
                  </a:cubicBezTo>
                  <a:cubicBezTo>
                    <a:pt x="6365526" y="2690627"/>
                    <a:pt x="6319405" y="2698649"/>
                    <a:pt x="6317400" y="2708675"/>
                  </a:cubicBezTo>
                  <a:cubicBezTo>
                    <a:pt x="6315395" y="2718701"/>
                    <a:pt x="6363521" y="2722712"/>
                    <a:pt x="6365526" y="2732738"/>
                  </a:cubicBezTo>
                  <a:cubicBezTo>
                    <a:pt x="6367531" y="2742764"/>
                    <a:pt x="6329431" y="2756801"/>
                    <a:pt x="6329431" y="2768833"/>
                  </a:cubicBezTo>
                  <a:lnTo>
                    <a:pt x="6365526" y="2804928"/>
                  </a:lnTo>
                  <a:cubicBezTo>
                    <a:pt x="6381568" y="2820970"/>
                    <a:pt x="6423679" y="2847039"/>
                    <a:pt x="6425684" y="2865086"/>
                  </a:cubicBezTo>
                  <a:cubicBezTo>
                    <a:pt x="6427689" y="2883133"/>
                    <a:pt x="6375553" y="2895165"/>
                    <a:pt x="6377558" y="2913212"/>
                  </a:cubicBezTo>
                  <a:cubicBezTo>
                    <a:pt x="6379563" y="2931259"/>
                    <a:pt x="6427689" y="2953317"/>
                    <a:pt x="6437715" y="2973370"/>
                  </a:cubicBezTo>
                  <a:cubicBezTo>
                    <a:pt x="6447741" y="2993423"/>
                    <a:pt x="6375552" y="3017486"/>
                    <a:pt x="6437715" y="3033528"/>
                  </a:cubicBezTo>
                  <a:cubicBezTo>
                    <a:pt x="6499878" y="3049570"/>
                    <a:pt x="6696394" y="3057592"/>
                    <a:pt x="6810694" y="3069623"/>
                  </a:cubicBezTo>
                  <a:cubicBezTo>
                    <a:pt x="6924994" y="3081654"/>
                    <a:pt x="7358131" y="2975375"/>
                    <a:pt x="7123515" y="3105717"/>
                  </a:cubicBezTo>
                  <a:close/>
                </a:path>
              </a:pathLst>
            </a:custGeom>
            <a:blipFill dpi="0" rotWithShape="1"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</p:spTree>
    <p:extLst>
      <p:ext uri="{BB962C8B-B14F-4D97-AF65-F5344CB8AC3E}">
        <p14:creationId xmlns:p14="http://schemas.microsoft.com/office/powerpoint/2010/main" val="36244166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9085" y="659905"/>
            <a:ext cx="6105315" cy="4352150"/>
          </a:xfrm>
          <a:prstGeom prst="rect">
            <a:avLst/>
          </a:prstGeom>
        </p:spPr>
      </p:pic>
      <p:grpSp>
        <p:nvGrpSpPr>
          <p:cNvPr id="2" name="Groupe 1"/>
          <p:cNvGrpSpPr/>
          <p:nvPr/>
        </p:nvGrpSpPr>
        <p:grpSpPr>
          <a:xfrm>
            <a:off x="-9832" y="0"/>
            <a:ext cx="9320980" cy="6902663"/>
            <a:chOff x="-9832" y="0"/>
            <a:chExt cx="9320980" cy="6902663"/>
          </a:xfrm>
        </p:grpSpPr>
        <p:grpSp>
          <p:nvGrpSpPr>
            <p:cNvPr id="19" name="Groupe 18"/>
            <p:cNvGrpSpPr/>
            <p:nvPr/>
          </p:nvGrpSpPr>
          <p:grpSpPr>
            <a:xfrm>
              <a:off x="-9832" y="0"/>
              <a:ext cx="9320980" cy="6882581"/>
              <a:chOff x="-9832" y="0"/>
              <a:chExt cx="9320980" cy="6882581"/>
            </a:xfrm>
          </p:grpSpPr>
          <p:sp>
            <p:nvSpPr>
              <p:cNvPr id="8" name="Forme libre 7"/>
              <p:cNvSpPr/>
              <p:nvPr/>
            </p:nvSpPr>
            <p:spPr>
              <a:xfrm>
                <a:off x="-9832" y="0"/>
                <a:ext cx="9320980" cy="6882581"/>
              </a:xfrm>
              <a:custGeom>
                <a:avLst/>
                <a:gdLst>
                  <a:gd name="connsiteX0" fmla="*/ 2182761 w 9163664"/>
                  <a:gd name="connsiteY0" fmla="*/ 5171767 h 6892413"/>
                  <a:gd name="connsiteX1" fmla="*/ 8534400 w 9163664"/>
                  <a:gd name="connsiteY1" fmla="*/ 5161935 h 6892413"/>
                  <a:gd name="connsiteX2" fmla="*/ 8583561 w 9163664"/>
                  <a:gd name="connsiteY2" fmla="*/ 511277 h 6892413"/>
                  <a:gd name="connsiteX3" fmla="*/ 2182761 w 9163664"/>
                  <a:gd name="connsiteY3" fmla="*/ 540774 h 6892413"/>
                  <a:gd name="connsiteX4" fmla="*/ 2182761 w 9163664"/>
                  <a:gd name="connsiteY4" fmla="*/ 6882580 h 6892413"/>
                  <a:gd name="connsiteX5" fmla="*/ 9163664 w 9163664"/>
                  <a:gd name="connsiteY5" fmla="*/ 6872748 h 6892413"/>
                  <a:gd name="connsiteX6" fmla="*/ 9153832 w 9163664"/>
                  <a:gd name="connsiteY6" fmla="*/ 0 h 6892413"/>
                  <a:gd name="connsiteX7" fmla="*/ 9832 w 9163664"/>
                  <a:gd name="connsiteY7" fmla="*/ 0 h 6892413"/>
                  <a:gd name="connsiteX8" fmla="*/ 0 w 9163664"/>
                  <a:gd name="connsiteY8" fmla="*/ 6882580 h 6892413"/>
                  <a:gd name="connsiteX9" fmla="*/ 2182761 w 9163664"/>
                  <a:gd name="connsiteY9" fmla="*/ 6892413 h 6892413"/>
                  <a:gd name="connsiteX10" fmla="*/ 2182761 w 9163664"/>
                  <a:gd name="connsiteY10" fmla="*/ 6892413 h 68924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9163664" h="6892413">
                    <a:moveTo>
                      <a:pt x="2182761" y="5171767"/>
                    </a:moveTo>
                    <a:lnTo>
                      <a:pt x="8534400" y="5161935"/>
                    </a:lnTo>
                    <a:lnTo>
                      <a:pt x="8583561" y="511277"/>
                    </a:lnTo>
                    <a:lnTo>
                      <a:pt x="2182761" y="540774"/>
                    </a:lnTo>
                    <a:lnTo>
                      <a:pt x="2182761" y="6882580"/>
                    </a:lnTo>
                    <a:lnTo>
                      <a:pt x="9163664" y="6872748"/>
                    </a:lnTo>
                    <a:cubicBezTo>
                      <a:pt x="9160387" y="4581832"/>
                      <a:pt x="9157109" y="2290916"/>
                      <a:pt x="9153832" y="0"/>
                    </a:cubicBezTo>
                    <a:lnTo>
                      <a:pt x="9832" y="0"/>
                    </a:lnTo>
                    <a:cubicBezTo>
                      <a:pt x="6555" y="2294193"/>
                      <a:pt x="3277" y="4588387"/>
                      <a:pt x="0" y="6882580"/>
                    </a:cubicBezTo>
                    <a:lnTo>
                      <a:pt x="2182761" y="6892413"/>
                    </a:lnTo>
                    <a:lnTo>
                      <a:pt x="2182761" y="6892413"/>
                    </a:lnTo>
                  </a:path>
                </a:pathLst>
              </a:custGeom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  <p:pic>
            <p:nvPicPr>
              <p:cNvPr id="15" name="Image 14"/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035277" y="294969"/>
                <a:ext cx="6911914" cy="5127810"/>
              </a:xfrm>
              <a:prstGeom prst="frame">
                <a:avLst>
                  <a:gd name="adj1" fmla="val 9197"/>
                </a:avLst>
              </a:prstGeom>
              <a:scene3d>
                <a:camera prst="orthographicFront"/>
                <a:lightRig rig="threePt" dir="t"/>
              </a:scene3d>
              <a:sp3d>
                <a:bevelT w="285750" h="254000" prst="artDeco"/>
              </a:sp3d>
            </p:spPr>
          </p:pic>
          <p:pic>
            <p:nvPicPr>
              <p:cNvPr id="14" name="Image 13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840401" y="5876061"/>
                <a:ext cx="517011" cy="337372"/>
              </a:xfrm>
              <a:prstGeom prst="rect">
                <a:avLst/>
              </a:prstGeom>
            </p:spPr>
          </p:pic>
          <p:pic>
            <p:nvPicPr>
              <p:cNvPr id="17" name="Image 16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287776" y="6379321"/>
                <a:ext cx="517011" cy="337372"/>
              </a:xfrm>
              <a:prstGeom prst="rect">
                <a:avLst/>
              </a:prstGeom>
            </p:spPr>
          </p:pic>
          <p:pic>
            <p:nvPicPr>
              <p:cNvPr id="18" name="Image 17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678196" y="5790319"/>
                <a:ext cx="517011" cy="337372"/>
              </a:xfrm>
              <a:prstGeom prst="rect">
                <a:avLst/>
              </a:prstGeom>
            </p:spPr>
          </p:pic>
        </p:grpSp>
        <p:sp>
          <p:nvSpPr>
            <p:cNvPr id="9" name="Forme libre 8"/>
            <p:cNvSpPr/>
            <p:nvPr/>
          </p:nvSpPr>
          <p:spPr>
            <a:xfrm>
              <a:off x="-9832" y="4167963"/>
              <a:ext cx="4177795" cy="2734700"/>
            </a:xfrm>
            <a:custGeom>
              <a:avLst/>
              <a:gdLst>
                <a:gd name="connsiteX0" fmla="*/ 7123515 w 7192125"/>
                <a:gd name="connsiteY0" fmla="*/ 3105717 h 3987057"/>
                <a:gd name="connsiteX1" fmla="*/ 5403000 w 7192125"/>
                <a:gd name="connsiteY1" fmla="*/ 3851675 h 3987057"/>
                <a:gd name="connsiteX2" fmla="*/ 4368284 w 7192125"/>
                <a:gd name="connsiteY2" fmla="*/ 3971991 h 3987057"/>
                <a:gd name="connsiteX3" fmla="*/ 3237315 w 7192125"/>
                <a:gd name="connsiteY3" fmla="*/ 3959959 h 3987057"/>
                <a:gd name="connsiteX4" fmla="*/ 2142442 w 7192125"/>
                <a:gd name="connsiteY4" fmla="*/ 3743391 h 3987057"/>
                <a:gd name="connsiteX5" fmla="*/ 542242 w 7192125"/>
                <a:gd name="connsiteY5" fmla="*/ 3021496 h 3987057"/>
                <a:gd name="connsiteX6" fmla="*/ 121136 w 7192125"/>
                <a:gd name="connsiteY6" fmla="*/ 2841023 h 3987057"/>
                <a:gd name="connsiteX7" fmla="*/ 12852 w 7192125"/>
                <a:gd name="connsiteY7" fmla="*/ 2768833 h 3987057"/>
                <a:gd name="connsiteX8" fmla="*/ 24884 w 7192125"/>
                <a:gd name="connsiteY8" fmla="*/ 2756801 h 3987057"/>
                <a:gd name="connsiteX9" fmla="*/ 217389 w 7192125"/>
                <a:gd name="connsiteY9" fmla="*/ 2756801 h 3987057"/>
                <a:gd name="connsiteX10" fmla="*/ 157231 w 7192125"/>
                <a:gd name="connsiteY10" fmla="*/ 2612423 h 3987057"/>
                <a:gd name="connsiteX11" fmla="*/ 277547 w 7192125"/>
                <a:gd name="connsiteY11" fmla="*/ 2600391 h 3987057"/>
                <a:gd name="connsiteX12" fmla="*/ 181294 w 7192125"/>
                <a:gd name="connsiteY12" fmla="*/ 2504138 h 3987057"/>
                <a:gd name="connsiteX13" fmla="*/ 205358 w 7192125"/>
                <a:gd name="connsiteY13" fmla="*/ 2431949 h 3987057"/>
                <a:gd name="connsiteX14" fmla="*/ 241452 w 7192125"/>
                <a:gd name="connsiteY14" fmla="*/ 2395854 h 3987057"/>
                <a:gd name="connsiteX15" fmla="*/ 277547 w 7192125"/>
                <a:gd name="connsiteY15" fmla="*/ 2191317 h 3987057"/>
                <a:gd name="connsiteX16" fmla="*/ 205358 w 7192125"/>
                <a:gd name="connsiteY16" fmla="*/ 2143191 h 3987057"/>
                <a:gd name="connsiteX17" fmla="*/ 229421 w 7192125"/>
                <a:gd name="connsiteY17" fmla="*/ 2095065 h 3987057"/>
                <a:gd name="connsiteX18" fmla="*/ 313642 w 7192125"/>
                <a:gd name="connsiteY18" fmla="*/ 2046938 h 3987057"/>
                <a:gd name="connsiteX19" fmla="*/ 301610 w 7192125"/>
                <a:gd name="connsiteY19" fmla="*/ 1962717 h 3987057"/>
                <a:gd name="connsiteX20" fmla="*/ 145200 w 7192125"/>
                <a:gd name="connsiteY20" fmla="*/ 1806307 h 3987057"/>
                <a:gd name="connsiteX21" fmla="*/ 12852 w 7192125"/>
                <a:gd name="connsiteY21" fmla="*/ 1806307 h 3987057"/>
                <a:gd name="connsiteX22" fmla="*/ 24884 w 7192125"/>
                <a:gd name="connsiteY22" fmla="*/ 1625833 h 3987057"/>
                <a:gd name="connsiteX23" fmla="*/ 24884 w 7192125"/>
                <a:gd name="connsiteY23" fmla="*/ 1625833 h 3987057"/>
                <a:gd name="connsiteX24" fmla="*/ 97073 w 7192125"/>
                <a:gd name="connsiteY24" fmla="*/ 1589738 h 3987057"/>
                <a:gd name="connsiteX25" fmla="*/ 1011473 w 7192125"/>
                <a:gd name="connsiteY25" fmla="*/ 1276917 h 3987057"/>
                <a:gd name="connsiteX26" fmla="*/ 1444610 w 7192125"/>
                <a:gd name="connsiteY26" fmla="*/ 1132538 h 3987057"/>
                <a:gd name="connsiteX27" fmla="*/ 1625084 w 7192125"/>
                <a:gd name="connsiteY27" fmla="*/ 1060349 h 3987057"/>
                <a:gd name="connsiteX28" fmla="*/ 1637115 w 7192125"/>
                <a:gd name="connsiteY28" fmla="*/ 1060349 h 3987057"/>
                <a:gd name="connsiteX29" fmla="*/ 2070252 w 7192125"/>
                <a:gd name="connsiteY29" fmla="*/ 976128 h 3987057"/>
                <a:gd name="connsiteX30" fmla="*/ 2479326 w 7192125"/>
                <a:gd name="connsiteY30" fmla="*/ 867844 h 3987057"/>
                <a:gd name="connsiteX31" fmla="*/ 2479326 w 7192125"/>
                <a:gd name="connsiteY31" fmla="*/ 783623 h 3987057"/>
                <a:gd name="connsiteX32" fmla="*/ 2671831 w 7192125"/>
                <a:gd name="connsiteY32" fmla="*/ 747528 h 3987057"/>
                <a:gd name="connsiteX33" fmla="*/ 2756052 w 7192125"/>
                <a:gd name="connsiteY33" fmla="*/ 783623 h 3987057"/>
                <a:gd name="connsiteX34" fmla="*/ 2984652 w 7192125"/>
                <a:gd name="connsiteY34" fmla="*/ 735496 h 3987057"/>
                <a:gd name="connsiteX35" fmla="*/ 3526073 w 7192125"/>
                <a:gd name="connsiteY35" fmla="*/ 591117 h 3987057"/>
                <a:gd name="connsiteX36" fmla="*/ 3802800 w 7192125"/>
                <a:gd name="connsiteY36" fmla="*/ 530959 h 3987057"/>
                <a:gd name="connsiteX37" fmla="*/ 3874989 w 7192125"/>
                <a:gd name="connsiteY37" fmla="*/ 326423 h 3987057"/>
                <a:gd name="connsiteX38" fmla="*/ 3874989 w 7192125"/>
                <a:gd name="connsiteY38" fmla="*/ 230170 h 3987057"/>
                <a:gd name="connsiteX39" fmla="*/ 4019368 w 7192125"/>
                <a:gd name="connsiteY39" fmla="*/ 182044 h 3987057"/>
                <a:gd name="connsiteX40" fmla="*/ 3959210 w 7192125"/>
                <a:gd name="connsiteY40" fmla="*/ 61728 h 3987057"/>
                <a:gd name="connsiteX41" fmla="*/ 4223905 w 7192125"/>
                <a:gd name="connsiteY41" fmla="*/ 1570 h 3987057"/>
                <a:gd name="connsiteX42" fmla="*/ 4356252 w 7192125"/>
                <a:gd name="connsiteY42" fmla="*/ 121886 h 3987057"/>
                <a:gd name="connsiteX43" fmla="*/ 4175779 w 7192125"/>
                <a:gd name="connsiteY43" fmla="*/ 194075 h 3987057"/>
                <a:gd name="connsiteX44" fmla="*/ 4344221 w 7192125"/>
                <a:gd name="connsiteY44" fmla="*/ 242201 h 3987057"/>
                <a:gd name="connsiteX45" fmla="*/ 4356252 w 7192125"/>
                <a:gd name="connsiteY45" fmla="*/ 374549 h 3987057"/>
                <a:gd name="connsiteX46" fmla="*/ 4344221 w 7192125"/>
                <a:gd name="connsiteY46" fmla="*/ 386580 h 3987057"/>
                <a:gd name="connsiteX47" fmla="*/ 4681105 w 7192125"/>
                <a:gd name="connsiteY47" fmla="*/ 314391 h 3987057"/>
                <a:gd name="connsiteX48" fmla="*/ 4993926 w 7192125"/>
                <a:gd name="connsiteY48" fmla="*/ 230170 h 3987057"/>
                <a:gd name="connsiteX49" fmla="*/ 5054084 w 7192125"/>
                <a:gd name="connsiteY49" fmla="*/ 302359 h 3987057"/>
                <a:gd name="connsiteX50" fmla="*/ 5234558 w 7192125"/>
                <a:gd name="connsiteY50" fmla="*/ 542991 h 3987057"/>
                <a:gd name="connsiteX51" fmla="*/ 5559410 w 7192125"/>
                <a:gd name="connsiteY51" fmla="*/ 928001 h 3987057"/>
                <a:gd name="connsiteX52" fmla="*/ 5559410 w 7192125"/>
                <a:gd name="connsiteY52" fmla="*/ 928001 h 3987057"/>
                <a:gd name="connsiteX53" fmla="*/ 5932389 w 7192125"/>
                <a:gd name="connsiteY53" fmla="*/ 891907 h 3987057"/>
                <a:gd name="connsiteX54" fmla="*/ 6257242 w 7192125"/>
                <a:gd name="connsiteY54" fmla="*/ 855812 h 3987057"/>
                <a:gd name="connsiteX55" fmla="*/ 6329431 w 7192125"/>
                <a:gd name="connsiteY55" fmla="*/ 843780 h 3987057"/>
                <a:gd name="connsiteX56" fmla="*/ 6485842 w 7192125"/>
                <a:gd name="connsiteY56" fmla="*/ 1108475 h 3987057"/>
                <a:gd name="connsiteX57" fmla="*/ 6750536 w 7192125"/>
                <a:gd name="connsiteY57" fmla="*/ 1493486 h 3987057"/>
                <a:gd name="connsiteX58" fmla="*/ 6967105 w 7192125"/>
                <a:gd name="connsiteY58" fmla="*/ 1782244 h 3987057"/>
                <a:gd name="connsiteX59" fmla="*/ 6991168 w 7192125"/>
                <a:gd name="connsiteY59" fmla="*/ 1866465 h 3987057"/>
                <a:gd name="connsiteX60" fmla="*/ 6955073 w 7192125"/>
                <a:gd name="connsiteY60" fmla="*/ 1914591 h 3987057"/>
                <a:gd name="connsiteX61" fmla="*/ 7003200 w 7192125"/>
                <a:gd name="connsiteY61" fmla="*/ 1998812 h 3987057"/>
                <a:gd name="connsiteX62" fmla="*/ 6931010 w 7192125"/>
                <a:gd name="connsiteY62" fmla="*/ 1986780 h 3987057"/>
                <a:gd name="connsiteX63" fmla="*/ 6654284 w 7192125"/>
                <a:gd name="connsiteY63" fmla="*/ 1986780 h 3987057"/>
                <a:gd name="connsiteX64" fmla="*/ 6497873 w 7192125"/>
                <a:gd name="connsiteY64" fmla="*/ 1998812 h 3987057"/>
                <a:gd name="connsiteX65" fmla="*/ 6485842 w 7192125"/>
                <a:gd name="connsiteY65" fmla="*/ 2131159 h 3987057"/>
                <a:gd name="connsiteX66" fmla="*/ 6401621 w 7192125"/>
                <a:gd name="connsiteY66" fmla="*/ 2107096 h 3987057"/>
                <a:gd name="connsiteX67" fmla="*/ 6437715 w 7192125"/>
                <a:gd name="connsiteY67" fmla="*/ 2215380 h 3987057"/>
                <a:gd name="connsiteX68" fmla="*/ 6389589 w 7192125"/>
                <a:gd name="connsiteY68" fmla="*/ 2263507 h 3987057"/>
                <a:gd name="connsiteX69" fmla="*/ 6401621 w 7192125"/>
                <a:gd name="connsiteY69" fmla="*/ 2299601 h 3987057"/>
                <a:gd name="connsiteX70" fmla="*/ 6377558 w 7192125"/>
                <a:gd name="connsiteY70" fmla="*/ 2347728 h 3987057"/>
                <a:gd name="connsiteX71" fmla="*/ 6329431 w 7192125"/>
                <a:gd name="connsiteY71" fmla="*/ 2395854 h 3987057"/>
                <a:gd name="connsiteX72" fmla="*/ 6305368 w 7192125"/>
                <a:gd name="connsiteY72" fmla="*/ 2456012 h 3987057"/>
                <a:gd name="connsiteX73" fmla="*/ 6317400 w 7192125"/>
                <a:gd name="connsiteY73" fmla="*/ 2480075 h 3987057"/>
                <a:gd name="connsiteX74" fmla="*/ 6353494 w 7192125"/>
                <a:gd name="connsiteY74" fmla="*/ 2540233 h 3987057"/>
                <a:gd name="connsiteX75" fmla="*/ 6389589 w 7192125"/>
                <a:gd name="connsiteY75" fmla="*/ 2600391 h 3987057"/>
                <a:gd name="connsiteX76" fmla="*/ 6377558 w 7192125"/>
                <a:gd name="connsiteY76" fmla="*/ 2672580 h 3987057"/>
                <a:gd name="connsiteX77" fmla="*/ 6317400 w 7192125"/>
                <a:gd name="connsiteY77" fmla="*/ 2708675 h 3987057"/>
                <a:gd name="connsiteX78" fmla="*/ 6365526 w 7192125"/>
                <a:gd name="connsiteY78" fmla="*/ 2732738 h 3987057"/>
                <a:gd name="connsiteX79" fmla="*/ 6329431 w 7192125"/>
                <a:gd name="connsiteY79" fmla="*/ 2768833 h 3987057"/>
                <a:gd name="connsiteX80" fmla="*/ 6365526 w 7192125"/>
                <a:gd name="connsiteY80" fmla="*/ 2804928 h 3987057"/>
                <a:gd name="connsiteX81" fmla="*/ 6425684 w 7192125"/>
                <a:gd name="connsiteY81" fmla="*/ 2865086 h 3987057"/>
                <a:gd name="connsiteX82" fmla="*/ 6377558 w 7192125"/>
                <a:gd name="connsiteY82" fmla="*/ 2913212 h 3987057"/>
                <a:gd name="connsiteX83" fmla="*/ 6437715 w 7192125"/>
                <a:gd name="connsiteY83" fmla="*/ 2973370 h 3987057"/>
                <a:gd name="connsiteX84" fmla="*/ 6437715 w 7192125"/>
                <a:gd name="connsiteY84" fmla="*/ 3033528 h 3987057"/>
                <a:gd name="connsiteX85" fmla="*/ 6810694 w 7192125"/>
                <a:gd name="connsiteY85" fmla="*/ 3069623 h 3987057"/>
                <a:gd name="connsiteX86" fmla="*/ 7123515 w 7192125"/>
                <a:gd name="connsiteY86" fmla="*/ 3105717 h 39870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</a:cxnLst>
              <a:rect l="l" t="t" r="r" b="b"/>
              <a:pathLst>
                <a:path w="7192125" h="3987057">
                  <a:moveTo>
                    <a:pt x="7123515" y="3105717"/>
                  </a:moveTo>
                  <a:cubicBezTo>
                    <a:pt x="6888899" y="3236059"/>
                    <a:pt x="5862205" y="3707296"/>
                    <a:pt x="5403000" y="3851675"/>
                  </a:cubicBezTo>
                  <a:cubicBezTo>
                    <a:pt x="4943795" y="3996054"/>
                    <a:pt x="4729231" y="3953944"/>
                    <a:pt x="4368284" y="3971991"/>
                  </a:cubicBezTo>
                  <a:cubicBezTo>
                    <a:pt x="4007337" y="3990038"/>
                    <a:pt x="3608289" y="3998059"/>
                    <a:pt x="3237315" y="3959959"/>
                  </a:cubicBezTo>
                  <a:cubicBezTo>
                    <a:pt x="2866341" y="3921859"/>
                    <a:pt x="2591621" y="3899801"/>
                    <a:pt x="2142442" y="3743391"/>
                  </a:cubicBezTo>
                  <a:cubicBezTo>
                    <a:pt x="1693263" y="3586981"/>
                    <a:pt x="879126" y="3171891"/>
                    <a:pt x="542242" y="3021496"/>
                  </a:cubicBezTo>
                  <a:cubicBezTo>
                    <a:pt x="205358" y="2871101"/>
                    <a:pt x="209368" y="2883133"/>
                    <a:pt x="121136" y="2841023"/>
                  </a:cubicBezTo>
                  <a:cubicBezTo>
                    <a:pt x="32904" y="2798913"/>
                    <a:pt x="28894" y="2782870"/>
                    <a:pt x="12852" y="2768833"/>
                  </a:cubicBezTo>
                  <a:cubicBezTo>
                    <a:pt x="-3190" y="2754796"/>
                    <a:pt x="-9206" y="2758806"/>
                    <a:pt x="24884" y="2756801"/>
                  </a:cubicBezTo>
                  <a:cubicBezTo>
                    <a:pt x="58973" y="2754796"/>
                    <a:pt x="195331" y="2780864"/>
                    <a:pt x="217389" y="2756801"/>
                  </a:cubicBezTo>
                  <a:cubicBezTo>
                    <a:pt x="239447" y="2732738"/>
                    <a:pt x="147205" y="2638491"/>
                    <a:pt x="157231" y="2612423"/>
                  </a:cubicBezTo>
                  <a:cubicBezTo>
                    <a:pt x="167257" y="2586355"/>
                    <a:pt x="273537" y="2618438"/>
                    <a:pt x="277547" y="2600391"/>
                  </a:cubicBezTo>
                  <a:cubicBezTo>
                    <a:pt x="281557" y="2582344"/>
                    <a:pt x="193325" y="2532212"/>
                    <a:pt x="181294" y="2504138"/>
                  </a:cubicBezTo>
                  <a:cubicBezTo>
                    <a:pt x="169262" y="2476064"/>
                    <a:pt x="195332" y="2449996"/>
                    <a:pt x="205358" y="2431949"/>
                  </a:cubicBezTo>
                  <a:cubicBezTo>
                    <a:pt x="215384" y="2413902"/>
                    <a:pt x="229420" y="2435959"/>
                    <a:pt x="241452" y="2395854"/>
                  </a:cubicBezTo>
                  <a:cubicBezTo>
                    <a:pt x="253483" y="2355749"/>
                    <a:pt x="283563" y="2233427"/>
                    <a:pt x="277547" y="2191317"/>
                  </a:cubicBezTo>
                  <a:cubicBezTo>
                    <a:pt x="271531" y="2149206"/>
                    <a:pt x="213379" y="2159233"/>
                    <a:pt x="205358" y="2143191"/>
                  </a:cubicBezTo>
                  <a:cubicBezTo>
                    <a:pt x="197337" y="2127149"/>
                    <a:pt x="211374" y="2111107"/>
                    <a:pt x="229421" y="2095065"/>
                  </a:cubicBezTo>
                  <a:cubicBezTo>
                    <a:pt x="247468" y="2079023"/>
                    <a:pt x="301611" y="2068996"/>
                    <a:pt x="313642" y="2046938"/>
                  </a:cubicBezTo>
                  <a:cubicBezTo>
                    <a:pt x="325673" y="2024880"/>
                    <a:pt x="329684" y="2002822"/>
                    <a:pt x="301610" y="1962717"/>
                  </a:cubicBezTo>
                  <a:cubicBezTo>
                    <a:pt x="273536" y="1922612"/>
                    <a:pt x="193326" y="1832375"/>
                    <a:pt x="145200" y="1806307"/>
                  </a:cubicBezTo>
                  <a:cubicBezTo>
                    <a:pt x="97074" y="1780239"/>
                    <a:pt x="32905" y="1836386"/>
                    <a:pt x="12852" y="1806307"/>
                  </a:cubicBezTo>
                  <a:cubicBezTo>
                    <a:pt x="-7201" y="1776228"/>
                    <a:pt x="24884" y="1625833"/>
                    <a:pt x="24884" y="1625833"/>
                  </a:cubicBezTo>
                  <a:lnTo>
                    <a:pt x="24884" y="1625833"/>
                  </a:lnTo>
                  <a:cubicBezTo>
                    <a:pt x="36915" y="1619817"/>
                    <a:pt x="-67358" y="1647891"/>
                    <a:pt x="97073" y="1589738"/>
                  </a:cubicBezTo>
                  <a:cubicBezTo>
                    <a:pt x="261504" y="1531585"/>
                    <a:pt x="1011473" y="1276917"/>
                    <a:pt x="1011473" y="1276917"/>
                  </a:cubicBezTo>
                  <a:lnTo>
                    <a:pt x="1444610" y="1132538"/>
                  </a:lnTo>
                  <a:cubicBezTo>
                    <a:pt x="1546878" y="1096443"/>
                    <a:pt x="1593000" y="1072380"/>
                    <a:pt x="1625084" y="1060349"/>
                  </a:cubicBezTo>
                  <a:cubicBezTo>
                    <a:pt x="1657168" y="1048318"/>
                    <a:pt x="1637115" y="1060349"/>
                    <a:pt x="1637115" y="1060349"/>
                  </a:cubicBezTo>
                  <a:cubicBezTo>
                    <a:pt x="1711310" y="1046312"/>
                    <a:pt x="1929883" y="1008212"/>
                    <a:pt x="2070252" y="976128"/>
                  </a:cubicBezTo>
                  <a:cubicBezTo>
                    <a:pt x="2210620" y="944044"/>
                    <a:pt x="2411147" y="899928"/>
                    <a:pt x="2479326" y="867844"/>
                  </a:cubicBezTo>
                  <a:cubicBezTo>
                    <a:pt x="2547505" y="835760"/>
                    <a:pt x="2447242" y="803676"/>
                    <a:pt x="2479326" y="783623"/>
                  </a:cubicBezTo>
                  <a:cubicBezTo>
                    <a:pt x="2511410" y="763570"/>
                    <a:pt x="2625710" y="747528"/>
                    <a:pt x="2671831" y="747528"/>
                  </a:cubicBezTo>
                  <a:cubicBezTo>
                    <a:pt x="2717952" y="747528"/>
                    <a:pt x="2703915" y="785628"/>
                    <a:pt x="2756052" y="783623"/>
                  </a:cubicBezTo>
                  <a:cubicBezTo>
                    <a:pt x="2808189" y="781618"/>
                    <a:pt x="2856315" y="767580"/>
                    <a:pt x="2984652" y="735496"/>
                  </a:cubicBezTo>
                  <a:cubicBezTo>
                    <a:pt x="3112989" y="703412"/>
                    <a:pt x="3389715" y="625206"/>
                    <a:pt x="3526073" y="591117"/>
                  </a:cubicBezTo>
                  <a:cubicBezTo>
                    <a:pt x="3662431" y="557028"/>
                    <a:pt x="3744647" y="575075"/>
                    <a:pt x="3802800" y="530959"/>
                  </a:cubicBezTo>
                  <a:cubicBezTo>
                    <a:pt x="3860953" y="486843"/>
                    <a:pt x="3862957" y="376554"/>
                    <a:pt x="3874989" y="326423"/>
                  </a:cubicBezTo>
                  <a:cubicBezTo>
                    <a:pt x="3887020" y="276291"/>
                    <a:pt x="3850926" y="254233"/>
                    <a:pt x="3874989" y="230170"/>
                  </a:cubicBezTo>
                  <a:cubicBezTo>
                    <a:pt x="3899052" y="206107"/>
                    <a:pt x="4005331" y="210118"/>
                    <a:pt x="4019368" y="182044"/>
                  </a:cubicBezTo>
                  <a:cubicBezTo>
                    <a:pt x="4033405" y="153970"/>
                    <a:pt x="3925121" y="91807"/>
                    <a:pt x="3959210" y="61728"/>
                  </a:cubicBezTo>
                  <a:cubicBezTo>
                    <a:pt x="3993299" y="31649"/>
                    <a:pt x="4157731" y="-8456"/>
                    <a:pt x="4223905" y="1570"/>
                  </a:cubicBezTo>
                  <a:cubicBezTo>
                    <a:pt x="4290079" y="11596"/>
                    <a:pt x="4364273" y="89802"/>
                    <a:pt x="4356252" y="121886"/>
                  </a:cubicBezTo>
                  <a:cubicBezTo>
                    <a:pt x="4348231" y="153970"/>
                    <a:pt x="4177784" y="174023"/>
                    <a:pt x="4175779" y="194075"/>
                  </a:cubicBezTo>
                  <a:cubicBezTo>
                    <a:pt x="4173774" y="214127"/>
                    <a:pt x="4314142" y="212122"/>
                    <a:pt x="4344221" y="242201"/>
                  </a:cubicBezTo>
                  <a:cubicBezTo>
                    <a:pt x="4374300" y="272280"/>
                    <a:pt x="4356252" y="350486"/>
                    <a:pt x="4356252" y="374549"/>
                  </a:cubicBezTo>
                  <a:cubicBezTo>
                    <a:pt x="4356252" y="398612"/>
                    <a:pt x="4290079" y="396606"/>
                    <a:pt x="4344221" y="386580"/>
                  </a:cubicBezTo>
                  <a:cubicBezTo>
                    <a:pt x="4398363" y="376554"/>
                    <a:pt x="4572821" y="340459"/>
                    <a:pt x="4681105" y="314391"/>
                  </a:cubicBezTo>
                  <a:cubicBezTo>
                    <a:pt x="4789389" y="288323"/>
                    <a:pt x="4931763" y="232175"/>
                    <a:pt x="4993926" y="230170"/>
                  </a:cubicBezTo>
                  <a:cubicBezTo>
                    <a:pt x="5056089" y="228165"/>
                    <a:pt x="5013979" y="250222"/>
                    <a:pt x="5054084" y="302359"/>
                  </a:cubicBezTo>
                  <a:cubicBezTo>
                    <a:pt x="5094189" y="354496"/>
                    <a:pt x="5150337" y="438717"/>
                    <a:pt x="5234558" y="542991"/>
                  </a:cubicBezTo>
                  <a:cubicBezTo>
                    <a:pt x="5318779" y="647265"/>
                    <a:pt x="5559410" y="928001"/>
                    <a:pt x="5559410" y="928001"/>
                  </a:cubicBezTo>
                  <a:lnTo>
                    <a:pt x="5559410" y="928001"/>
                  </a:lnTo>
                  <a:lnTo>
                    <a:pt x="5932389" y="891907"/>
                  </a:lnTo>
                  <a:lnTo>
                    <a:pt x="6257242" y="855812"/>
                  </a:lnTo>
                  <a:cubicBezTo>
                    <a:pt x="6323416" y="847791"/>
                    <a:pt x="6291331" y="801669"/>
                    <a:pt x="6329431" y="843780"/>
                  </a:cubicBezTo>
                  <a:cubicBezTo>
                    <a:pt x="6367531" y="885890"/>
                    <a:pt x="6415658" y="1000191"/>
                    <a:pt x="6485842" y="1108475"/>
                  </a:cubicBezTo>
                  <a:cubicBezTo>
                    <a:pt x="6556026" y="1216759"/>
                    <a:pt x="6670326" y="1381191"/>
                    <a:pt x="6750536" y="1493486"/>
                  </a:cubicBezTo>
                  <a:cubicBezTo>
                    <a:pt x="6830746" y="1605781"/>
                    <a:pt x="6927000" y="1720081"/>
                    <a:pt x="6967105" y="1782244"/>
                  </a:cubicBezTo>
                  <a:cubicBezTo>
                    <a:pt x="7007210" y="1844407"/>
                    <a:pt x="6993173" y="1844407"/>
                    <a:pt x="6991168" y="1866465"/>
                  </a:cubicBezTo>
                  <a:cubicBezTo>
                    <a:pt x="6989163" y="1888523"/>
                    <a:pt x="6953068" y="1892533"/>
                    <a:pt x="6955073" y="1914591"/>
                  </a:cubicBezTo>
                  <a:cubicBezTo>
                    <a:pt x="6957078" y="1936649"/>
                    <a:pt x="7007210" y="1986781"/>
                    <a:pt x="7003200" y="1998812"/>
                  </a:cubicBezTo>
                  <a:cubicBezTo>
                    <a:pt x="6999190" y="2010843"/>
                    <a:pt x="6989163" y="1988785"/>
                    <a:pt x="6931010" y="1986780"/>
                  </a:cubicBezTo>
                  <a:cubicBezTo>
                    <a:pt x="6872857" y="1984775"/>
                    <a:pt x="6726473" y="1984775"/>
                    <a:pt x="6654284" y="1986780"/>
                  </a:cubicBezTo>
                  <a:cubicBezTo>
                    <a:pt x="6582095" y="1988785"/>
                    <a:pt x="6525947" y="1974749"/>
                    <a:pt x="6497873" y="1998812"/>
                  </a:cubicBezTo>
                  <a:cubicBezTo>
                    <a:pt x="6469799" y="2022875"/>
                    <a:pt x="6501884" y="2113112"/>
                    <a:pt x="6485842" y="2131159"/>
                  </a:cubicBezTo>
                  <a:cubicBezTo>
                    <a:pt x="6469800" y="2149206"/>
                    <a:pt x="6409642" y="2093059"/>
                    <a:pt x="6401621" y="2107096"/>
                  </a:cubicBezTo>
                  <a:cubicBezTo>
                    <a:pt x="6393600" y="2121133"/>
                    <a:pt x="6439720" y="2189312"/>
                    <a:pt x="6437715" y="2215380"/>
                  </a:cubicBezTo>
                  <a:cubicBezTo>
                    <a:pt x="6435710" y="2241448"/>
                    <a:pt x="6395605" y="2249470"/>
                    <a:pt x="6389589" y="2263507"/>
                  </a:cubicBezTo>
                  <a:cubicBezTo>
                    <a:pt x="6383573" y="2277544"/>
                    <a:pt x="6403626" y="2285564"/>
                    <a:pt x="6401621" y="2299601"/>
                  </a:cubicBezTo>
                  <a:cubicBezTo>
                    <a:pt x="6399616" y="2313638"/>
                    <a:pt x="6389590" y="2331686"/>
                    <a:pt x="6377558" y="2347728"/>
                  </a:cubicBezTo>
                  <a:cubicBezTo>
                    <a:pt x="6365526" y="2363770"/>
                    <a:pt x="6341463" y="2377807"/>
                    <a:pt x="6329431" y="2395854"/>
                  </a:cubicBezTo>
                  <a:cubicBezTo>
                    <a:pt x="6317399" y="2413901"/>
                    <a:pt x="6307373" y="2441975"/>
                    <a:pt x="6305368" y="2456012"/>
                  </a:cubicBezTo>
                  <a:cubicBezTo>
                    <a:pt x="6303363" y="2470049"/>
                    <a:pt x="6309379" y="2466038"/>
                    <a:pt x="6317400" y="2480075"/>
                  </a:cubicBezTo>
                  <a:cubicBezTo>
                    <a:pt x="6325421" y="2494112"/>
                    <a:pt x="6353494" y="2540233"/>
                    <a:pt x="6353494" y="2540233"/>
                  </a:cubicBezTo>
                  <a:cubicBezTo>
                    <a:pt x="6365525" y="2560286"/>
                    <a:pt x="6385578" y="2578333"/>
                    <a:pt x="6389589" y="2600391"/>
                  </a:cubicBezTo>
                  <a:cubicBezTo>
                    <a:pt x="6393600" y="2622449"/>
                    <a:pt x="6389589" y="2654533"/>
                    <a:pt x="6377558" y="2672580"/>
                  </a:cubicBezTo>
                  <a:cubicBezTo>
                    <a:pt x="6365526" y="2690627"/>
                    <a:pt x="6319405" y="2698649"/>
                    <a:pt x="6317400" y="2708675"/>
                  </a:cubicBezTo>
                  <a:cubicBezTo>
                    <a:pt x="6315395" y="2718701"/>
                    <a:pt x="6363521" y="2722712"/>
                    <a:pt x="6365526" y="2732738"/>
                  </a:cubicBezTo>
                  <a:cubicBezTo>
                    <a:pt x="6367531" y="2742764"/>
                    <a:pt x="6329431" y="2756801"/>
                    <a:pt x="6329431" y="2768833"/>
                  </a:cubicBezTo>
                  <a:lnTo>
                    <a:pt x="6365526" y="2804928"/>
                  </a:lnTo>
                  <a:cubicBezTo>
                    <a:pt x="6381568" y="2820970"/>
                    <a:pt x="6423679" y="2847039"/>
                    <a:pt x="6425684" y="2865086"/>
                  </a:cubicBezTo>
                  <a:cubicBezTo>
                    <a:pt x="6427689" y="2883133"/>
                    <a:pt x="6375553" y="2895165"/>
                    <a:pt x="6377558" y="2913212"/>
                  </a:cubicBezTo>
                  <a:cubicBezTo>
                    <a:pt x="6379563" y="2931259"/>
                    <a:pt x="6427689" y="2953317"/>
                    <a:pt x="6437715" y="2973370"/>
                  </a:cubicBezTo>
                  <a:cubicBezTo>
                    <a:pt x="6447741" y="2993423"/>
                    <a:pt x="6375552" y="3017486"/>
                    <a:pt x="6437715" y="3033528"/>
                  </a:cubicBezTo>
                  <a:cubicBezTo>
                    <a:pt x="6499878" y="3049570"/>
                    <a:pt x="6696394" y="3057592"/>
                    <a:pt x="6810694" y="3069623"/>
                  </a:cubicBezTo>
                  <a:cubicBezTo>
                    <a:pt x="6924994" y="3081654"/>
                    <a:pt x="7358131" y="2975375"/>
                    <a:pt x="7123515" y="3105717"/>
                  </a:cubicBezTo>
                  <a:close/>
                </a:path>
              </a:pathLst>
            </a:custGeom>
            <a:blipFill dpi="0" rotWithShape="1"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</p:spTree>
    <p:extLst>
      <p:ext uri="{BB962C8B-B14F-4D97-AF65-F5344CB8AC3E}">
        <p14:creationId xmlns:p14="http://schemas.microsoft.com/office/powerpoint/2010/main" val="31598825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9872" y="696481"/>
            <a:ext cx="6134360" cy="4347467"/>
          </a:xfrm>
          <a:prstGeom prst="rect">
            <a:avLst/>
          </a:prstGeom>
        </p:spPr>
      </p:pic>
      <p:grpSp>
        <p:nvGrpSpPr>
          <p:cNvPr id="2" name="Groupe 1"/>
          <p:cNvGrpSpPr/>
          <p:nvPr/>
        </p:nvGrpSpPr>
        <p:grpSpPr>
          <a:xfrm>
            <a:off x="-9832" y="0"/>
            <a:ext cx="9320980" cy="6902663"/>
            <a:chOff x="-9832" y="0"/>
            <a:chExt cx="9320980" cy="6902663"/>
          </a:xfrm>
        </p:grpSpPr>
        <p:grpSp>
          <p:nvGrpSpPr>
            <p:cNvPr id="19" name="Groupe 18"/>
            <p:cNvGrpSpPr/>
            <p:nvPr/>
          </p:nvGrpSpPr>
          <p:grpSpPr>
            <a:xfrm>
              <a:off x="-9832" y="0"/>
              <a:ext cx="9320980" cy="6882581"/>
              <a:chOff x="-9832" y="0"/>
              <a:chExt cx="9320980" cy="6882581"/>
            </a:xfrm>
          </p:grpSpPr>
          <p:sp>
            <p:nvSpPr>
              <p:cNvPr id="8" name="Forme libre 7"/>
              <p:cNvSpPr/>
              <p:nvPr/>
            </p:nvSpPr>
            <p:spPr>
              <a:xfrm>
                <a:off x="-9832" y="0"/>
                <a:ext cx="9320980" cy="6882581"/>
              </a:xfrm>
              <a:custGeom>
                <a:avLst/>
                <a:gdLst>
                  <a:gd name="connsiteX0" fmla="*/ 2182761 w 9163664"/>
                  <a:gd name="connsiteY0" fmla="*/ 5171767 h 6892413"/>
                  <a:gd name="connsiteX1" fmla="*/ 8534400 w 9163664"/>
                  <a:gd name="connsiteY1" fmla="*/ 5161935 h 6892413"/>
                  <a:gd name="connsiteX2" fmla="*/ 8583561 w 9163664"/>
                  <a:gd name="connsiteY2" fmla="*/ 511277 h 6892413"/>
                  <a:gd name="connsiteX3" fmla="*/ 2182761 w 9163664"/>
                  <a:gd name="connsiteY3" fmla="*/ 540774 h 6892413"/>
                  <a:gd name="connsiteX4" fmla="*/ 2182761 w 9163664"/>
                  <a:gd name="connsiteY4" fmla="*/ 6882580 h 6892413"/>
                  <a:gd name="connsiteX5" fmla="*/ 9163664 w 9163664"/>
                  <a:gd name="connsiteY5" fmla="*/ 6872748 h 6892413"/>
                  <a:gd name="connsiteX6" fmla="*/ 9153832 w 9163664"/>
                  <a:gd name="connsiteY6" fmla="*/ 0 h 6892413"/>
                  <a:gd name="connsiteX7" fmla="*/ 9832 w 9163664"/>
                  <a:gd name="connsiteY7" fmla="*/ 0 h 6892413"/>
                  <a:gd name="connsiteX8" fmla="*/ 0 w 9163664"/>
                  <a:gd name="connsiteY8" fmla="*/ 6882580 h 6892413"/>
                  <a:gd name="connsiteX9" fmla="*/ 2182761 w 9163664"/>
                  <a:gd name="connsiteY9" fmla="*/ 6892413 h 6892413"/>
                  <a:gd name="connsiteX10" fmla="*/ 2182761 w 9163664"/>
                  <a:gd name="connsiteY10" fmla="*/ 6892413 h 68924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9163664" h="6892413">
                    <a:moveTo>
                      <a:pt x="2182761" y="5171767"/>
                    </a:moveTo>
                    <a:lnTo>
                      <a:pt x="8534400" y="5161935"/>
                    </a:lnTo>
                    <a:lnTo>
                      <a:pt x="8583561" y="511277"/>
                    </a:lnTo>
                    <a:lnTo>
                      <a:pt x="2182761" y="540774"/>
                    </a:lnTo>
                    <a:lnTo>
                      <a:pt x="2182761" y="6882580"/>
                    </a:lnTo>
                    <a:lnTo>
                      <a:pt x="9163664" y="6872748"/>
                    </a:lnTo>
                    <a:cubicBezTo>
                      <a:pt x="9160387" y="4581832"/>
                      <a:pt x="9157109" y="2290916"/>
                      <a:pt x="9153832" y="0"/>
                    </a:cubicBezTo>
                    <a:lnTo>
                      <a:pt x="9832" y="0"/>
                    </a:lnTo>
                    <a:cubicBezTo>
                      <a:pt x="6555" y="2294193"/>
                      <a:pt x="3277" y="4588387"/>
                      <a:pt x="0" y="6882580"/>
                    </a:cubicBezTo>
                    <a:lnTo>
                      <a:pt x="2182761" y="6892413"/>
                    </a:lnTo>
                    <a:lnTo>
                      <a:pt x="2182761" y="6892413"/>
                    </a:lnTo>
                  </a:path>
                </a:pathLst>
              </a:custGeom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  <p:pic>
            <p:nvPicPr>
              <p:cNvPr id="15" name="Image 14"/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035277" y="294969"/>
                <a:ext cx="6911914" cy="5127810"/>
              </a:xfrm>
              <a:prstGeom prst="frame">
                <a:avLst>
                  <a:gd name="adj1" fmla="val 9197"/>
                </a:avLst>
              </a:prstGeom>
              <a:scene3d>
                <a:camera prst="orthographicFront"/>
                <a:lightRig rig="threePt" dir="t"/>
              </a:scene3d>
              <a:sp3d>
                <a:bevelT w="285750" h="254000" prst="artDeco"/>
              </a:sp3d>
            </p:spPr>
          </p:pic>
          <p:pic>
            <p:nvPicPr>
              <p:cNvPr id="14" name="Image 13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840401" y="5876061"/>
                <a:ext cx="517011" cy="337372"/>
              </a:xfrm>
              <a:prstGeom prst="rect">
                <a:avLst/>
              </a:prstGeom>
            </p:spPr>
          </p:pic>
          <p:pic>
            <p:nvPicPr>
              <p:cNvPr id="17" name="Image 16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287776" y="6379321"/>
                <a:ext cx="517011" cy="337372"/>
              </a:xfrm>
              <a:prstGeom prst="rect">
                <a:avLst/>
              </a:prstGeom>
            </p:spPr>
          </p:pic>
          <p:pic>
            <p:nvPicPr>
              <p:cNvPr id="18" name="Image 17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678196" y="5790319"/>
                <a:ext cx="517011" cy="337372"/>
              </a:xfrm>
              <a:prstGeom prst="rect">
                <a:avLst/>
              </a:prstGeom>
            </p:spPr>
          </p:pic>
        </p:grpSp>
        <p:sp>
          <p:nvSpPr>
            <p:cNvPr id="9" name="Forme libre 8"/>
            <p:cNvSpPr/>
            <p:nvPr/>
          </p:nvSpPr>
          <p:spPr>
            <a:xfrm>
              <a:off x="-9832" y="4167963"/>
              <a:ext cx="4177795" cy="2734700"/>
            </a:xfrm>
            <a:custGeom>
              <a:avLst/>
              <a:gdLst>
                <a:gd name="connsiteX0" fmla="*/ 7123515 w 7192125"/>
                <a:gd name="connsiteY0" fmla="*/ 3105717 h 3987057"/>
                <a:gd name="connsiteX1" fmla="*/ 5403000 w 7192125"/>
                <a:gd name="connsiteY1" fmla="*/ 3851675 h 3987057"/>
                <a:gd name="connsiteX2" fmla="*/ 4368284 w 7192125"/>
                <a:gd name="connsiteY2" fmla="*/ 3971991 h 3987057"/>
                <a:gd name="connsiteX3" fmla="*/ 3237315 w 7192125"/>
                <a:gd name="connsiteY3" fmla="*/ 3959959 h 3987057"/>
                <a:gd name="connsiteX4" fmla="*/ 2142442 w 7192125"/>
                <a:gd name="connsiteY4" fmla="*/ 3743391 h 3987057"/>
                <a:gd name="connsiteX5" fmla="*/ 542242 w 7192125"/>
                <a:gd name="connsiteY5" fmla="*/ 3021496 h 3987057"/>
                <a:gd name="connsiteX6" fmla="*/ 121136 w 7192125"/>
                <a:gd name="connsiteY6" fmla="*/ 2841023 h 3987057"/>
                <a:gd name="connsiteX7" fmla="*/ 12852 w 7192125"/>
                <a:gd name="connsiteY7" fmla="*/ 2768833 h 3987057"/>
                <a:gd name="connsiteX8" fmla="*/ 24884 w 7192125"/>
                <a:gd name="connsiteY8" fmla="*/ 2756801 h 3987057"/>
                <a:gd name="connsiteX9" fmla="*/ 217389 w 7192125"/>
                <a:gd name="connsiteY9" fmla="*/ 2756801 h 3987057"/>
                <a:gd name="connsiteX10" fmla="*/ 157231 w 7192125"/>
                <a:gd name="connsiteY10" fmla="*/ 2612423 h 3987057"/>
                <a:gd name="connsiteX11" fmla="*/ 277547 w 7192125"/>
                <a:gd name="connsiteY11" fmla="*/ 2600391 h 3987057"/>
                <a:gd name="connsiteX12" fmla="*/ 181294 w 7192125"/>
                <a:gd name="connsiteY12" fmla="*/ 2504138 h 3987057"/>
                <a:gd name="connsiteX13" fmla="*/ 205358 w 7192125"/>
                <a:gd name="connsiteY13" fmla="*/ 2431949 h 3987057"/>
                <a:gd name="connsiteX14" fmla="*/ 241452 w 7192125"/>
                <a:gd name="connsiteY14" fmla="*/ 2395854 h 3987057"/>
                <a:gd name="connsiteX15" fmla="*/ 277547 w 7192125"/>
                <a:gd name="connsiteY15" fmla="*/ 2191317 h 3987057"/>
                <a:gd name="connsiteX16" fmla="*/ 205358 w 7192125"/>
                <a:gd name="connsiteY16" fmla="*/ 2143191 h 3987057"/>
                <a:gd name="connsiteX17" fmla="*/ 229421 w 7192125"/>
                <a:gd name="connsiteY17" fmla="*/ 2095065 h 3987057"/>
                <a:gd name="connsiteX18" fmla="*/ 313642 w 7192125"/>
                <a:gd name="connsiteY18" fmla="*/ 2046938 h 3987057"/>
                <a:gd name="connsiteX19" fmla="*/ 301610 w 7192125"/>
                <a:gd name="connsiteY19" fmla="*/ 1962717 h 3987057"/>
                <a:gd name="connsiteX20" fmla="*/ 145200 w 7192125"/>
                <a:gd name="connsiteY20" fmla="*/ 1806307 h 3987057"/>
                <a:gd name="connsiteX21" fmla="*/ 12852 w 7192125"/>
                <a:gd name="connsiteY21" fmla="*/ 1806307 h 3987057"/>
                <a:gd name="connsiteX22" fmla="*/ 24884 w 7192125"/>
                <a:gd name="connsiteY22" fmla="*/ 1625833 h 3987057"/>
                <a:gd name="connsiteX23" fmla="*/ 24884 w 7192125"/>
                <a:gd name="connsiteY23" fmla="*/ 1625833 h 3987057"/>
                <a:gd name="connsiteX24" fmla="*/ 97073 w 7192125"/>
                <a:gd name="connsiteY24" fmla="*/ 1589738 h 3987057"/>
                <a:gd name="connsiteX25" fmla="*/ 1011473 w 7192125"/>
                <a:gd name="connsiteY25" fmla="*/ 1276917 h 3987057"/>
                <a:gd name="connsiteX26" fmla="*/ 1444610 w 7192125"/>
                <a:gd name="connsiteY26" fmla="*/ 1132538 h 3987057"/>
                <a:gd name="connsiteX27" fmla="*/ 1625084 w 7192125"/>
                <a:gd name="connsiteY27" fmla="*/ 1060349 h 3987057"/>
                <a:gd name="connsiteX28" fmla="*/ 1637115 w 7192125"/>
                <a:gd name="connsiteY28" fmla="*/ 1060349 h 3987057"/>
                <a:gd name="connsiteX29" fmla="*/ 2070252 w 7192125"/>
                <a:gd name="connsiteY29" fmla="*/ 976128 h 3987057"/>
                <a:gd name="connsiteX30" fmla="*/ 2479326 w 7192125"/>
                <a:gd name="connsiteY30" fmla="*/ 867844 h 3987057"/>
                <a:gd name="connsiteX31" fmla="*/ 2479326 w 7192125"/>
                <a:gd name="connsiteY31" fmla="*/ 783623 h 3987057"/>
                <a:gd name="connsiteX32" fmla="*/ 2671831 w 7192125"/>
                <a:gd name="connsiteY32" fmla="*/ 747528 h 3987057"/>
                <a:gd name="connsiteX33" fmla="*/ 2756052 w 7192125"/>
                <a:gd name="connsiteY33" fmla="*/ 783623 h 3987057"/>
                <a:gd name="connsiteX34" fmla="*/ 2984652 w 7192125"/>
                <a:gd name="connsiteY34" fmla="*/ 735496 h 3987057"/>
                <a:gd name="connsiteX35" fmla="*/ 3526073 w 7192125"/>
                <a:gd name="connsiteY35" fmla="*/ 591117 h 3987057"/>
                <a:gd name="connsiteX36" fmla="*/ 3802800 w 7192125"/>
                <a:gd name="connsiteY36" fmla="*/ 530959 h 3987057"/>
                <a:gd name="connsiteX37" fmla="*/ 3874989 w 7192125"/>
                <a:gd name="connsiteY37" fmla="*/ 326423 h 3987057"/>
                <a:gd name="connsiteX38" fmla="*/ 3874989 w 7192125"/>
                <a:gd name="connsiteY38" fmla="*/ 230170 h 3987057"/>
                <a:gd name="connsiteX39" fmla="*/ 4019368 w 7192125"/>
                <a:gd name="connsiteY39" fmla="*/ 182044 h 3987057"/>
                <a:gd name="connsiteX40" fmla="*/ 3959210 w 7192125"/>
                <a:gd name="connsiteY40" fmla="*/ 61728 h 3987057"/>
                <a:gd name="connsiteX41" fmla="*/ 4223905 w 7192125"/>
                <a:gd name="connsiteY41" fmla="*/ 1570 h 3987057"/>
                <a:gd name="connsiteX42" fmla="*/ 4356252 w 7192125"/>
                <a:gd name="connsiteY42" fmla="*/ 121886 h 3987057"/>
                <a:gd name="connsiteX43" fmla="*/ 4175779 w 7192125"/>
                <a:gd name="connsiteY43" fmla="*/ 194075 h 3987057"/>
                <a:gd name="connsiteX44" fmla="*/ 4344221 w 7192125"/>
                <a:gd name="connsiteY44" fmla="*/ 242201 h 3987057"/>
                <a:gd name="connsiteX45" fmla="*/ 4356252 w 7192125"/>
                <a:gd name="connsiteY45" fmla="*/ 374549 h 3987057"/>
                <a:gd name="connsiteX46" fmla="*/ 4344221 w 7192125"/>
                <a:gd name="connsiteY46" fmla="*/ 386580 h 3987057"/>
                <a:gd name="connsiteX47" fmla="*/ 4681105 w 7192125"/>
                <a:gd name="connsiteY47" fmla="*/ 314391 h 3987057"/>
                <a:gd name="connsiteX48" fmla="*/ 4993926 w 7192125"/>
                <a:gd name="connsiteY48" fmla="*/ 230170 h 3987057"/>
                <a:gd name="connsiteX49" fmla="*/ 5054084 w 7192125"/>
                <a:gd name="connsiteY49" fmla="*/ 302359 h 3987057"/>
                <a:gd name="connsiteX50" fmla="*/ 5234558 w 7192125"/>
                <a:gd name="connsiteY50" fmla="*/ 542991 h 3987057"/>
                <a:gd name="connsiteX51" fmla="*/ 5559410 w 7192125"/>
                <a:gd name="connsiteY51" fmla="*/ 928001 h 3987057"/>
                <a:gd name="connsiteX52" fmla="*/ 5559410 w 7192125"/>
                <a:gd name="connsiteY52" fmla="*/ 928001 h 3987057"/>
                <a:gd name="connsiteX53" fmla="*/ 5932389 w 7192125"/>
                <a:gd name="connsiteY53" fmla="*/ 891907 h 3987057"/>
                <a:gd name="connsiteX54" fmla="*/ 6257242 w 7192125"/>
                <a:gd name="connsiteY54" fmla="*/ 855812 h 3987057"/>
                <a:gd name="connsiteX55" fmla="*/ 6329431 w 7192125"/>
                <a:gd name="connsiteY55" fmla="*/ 843780 h 3987057"/>
                <a:gd name="connsiteX56" fmla="*/ 6485842 w 7192125"/>
                <a:gd name="connsiteY56" fmla="*/ 1108475 h 3987057"/>
                <a:gd name="connsiteX57" fmla="*/ 6750536 w 7192125"/>
                <a:gd name="connsiteY57" fmla="*/ 1493486 h 3987057"/>
                <a:gd name="connsiteX58" fmla="*/ 6967105 w 7192125"/>
                <a:gd name="connsiteY58" fmla="*/ 1782244 h 3987057"/>
                <a:gd name="connsiteX59" fmla="*/ 6991168 w 7192125"/>
                <a:gd name="connsiteY59" fmla="*/ 1866465 h 3987057"/>
                <a:gd name="connsiteX60" fmla="*/ 6955073 w 7192125"/>
                <a:gd name="connsiteY60" fmla="*/ 1914591 h 3987057"/>
                <a:gd name="connsiteX61" fmla="*/ 7003200 w 7192125"/>
                <a:gd name="connsiteY61" fmla="*/ 1998812 h 3987057"/>
                <a:gd name="connsiteX62" fmla="*/ 6931010 w 7192125"/>
                <a:gd name="connsiteY62" fmla="*/ 1986780 h 3987057"/>
                <a:gd name="connsiteX63" fmla="*/ 6654284 w 7192125"/>
                <a:gd name="connsiteY63" fmla="*/ 1986780 h 3987057"/>
                <a:gd name="connsiteX64" fmla="*/ 6497873 w 7192125"/>
                <a:gd name="connsiteY64" fmla="*/ 1998812 h 3987057"/>
                <a:gd name="connsiteX65" fmla="*/ 6485842 w 7192125"/>
                <a:gd name="connsiteY65" fmla="*/ 2131159 h 3987057"/>
                <a:gd name="connsiteX66" fmla="*/ 6401621 w 7192125"/>
                <a:gd name="connsiteY66" fmla="*/ 2107096 h 3987057"/>
                <a:gd name="connsiteX67" fmla="*/ 6437715 w 7192125"/>
                <a:gd name="connsiteY67" fmla="*/ 2215380 h 3987057"/>
                <a:gd name="connsiteX68" fmla="*/ 6389589 w 7192125"/>
                <a:gd name="connsiteY68" fmla="*/ 2263507 h 3987057"/>
                <a:gd name="connsiteX69" fmla="*/ 6401621 w 7192125"/>
                <a:gd name="connsiteY69" fmla="*/ 2299601 h 3987057"/>
                <a:gd name="connsiteX70" fmla="*/ 6377558 w 7192125"/>
                <a:gd name="connsiteY70" fmla="*/ 2347728 h 3987057"/>
                <a:gd name="connsiteX71" fmla="*/ 6329431 w 7192125"/>
                <a:gd name="connsiteY71" fmla="*/ 2395854 h 3987057"/>
                <a:gd name="connsiteX72" fmla="*/ 6305368 w 7192125"/>
                <a:gd name="connsiteY72" fmla="*/ 2456012 h 3987057"/>
                <a:gd name="connsiteX73" fmla="*/ 6317400 w 7192125"/>
                <a:gd name="connsiteY73" fmla="*/ 2480075 h 3987057"/>
                <a:gd name="connsiteX74" fmla="*/ 6353494 w 7192125"/>
                <a:gd name="connsiteY74" fmla="*/ 2540233 h 3987057"/>
                <a:gd name="connsiteX75" fmla="*/ 6389589 w 7192125"/>
                <a:gd name="connsiteY75" fmla="*/ 2600391 h 3987057"/>
                <a:gd name="connsiteX76" fmla="*/ 6377558 w 7192125"/>
                <a:gd name="connsiteY76" fmla="*/ 2672580 h 3987057"/>
                <a:gd name="connsiteX77" fmla="*/ 6317400 w 7192125"/>
                <a:gd name="connsiteY77" fmla="*/ 2708675 h 3987057"/>
                <a:gd name="connsiteX78" fmla="*/ 6365526 w 7192125"/>
                <a:gd name="connsiteY78" fmla="*/ 2732738 h 3987057"/>
                <a:gd name="connsiteX79" fmla="*/ 6329431 w 7192125"/>
                <a:gd name="connsiteY79" fmla="*/ 2768833 h 3987057"/>
                <a:gd name="connsiteX80" fmla="*/ 6365526 w 7192125"/>
                <a:gd name="connsiteY80" fmla="*/ 2804928 h 3987057"/>
                <a:gd name="connsiteX81" fmla="*/ 6425684 w 7192125"/>
                <a:gd name="connsiteY81" fmla="*/ 2865086 h 3987057"/>
                <a:gd name="connsiteX82" fmla="*/ 6377558 w 7192125"/>
                <a:gd name="connsiteY82" fmla="*/ 2913212 h 3987057"/>
                <a:gd name="connsiteX83" fmla="*/ 6437715 w 7192125"/>
                <a:gd name="connsiteY83" fmla="*/ 2973370 h 3987057"/>
                <a:gd name="connsiteX84" fmla="*/ 6437715 w 7192125"/>
                <a:gd name="connsiteY84" fmla="*/ 3033528 h 3987057"/>
                <a:gd name="connsiteX85" fmla="*/ 6810694 w 7192125"/>
                <a:gd name="connsiteY85" fmla="*/ 3069623 h 3987057"/>
                <a:gd name="connsiteX86" fmla="*/ 7123515 w 7192125"/>
                <a:gd name="connsiteY86" fmla="*/ 3105717 h 39870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</a:cxnLst>
              <a:rect l="l" t="t" r="r" b="b"/>
              <a:pathLst>
                <a:path w="7192125" h="3987057">
                  <a:moveTo>
                    <a:pt x="7123515" y="3105717"/>
                  </a:moveTo>
                  <a:cubicBezTo>
                    <a:pt x="6888899" y="3236059"/>
                    <a:pt x="5862205" y="3707296"/>
                    <a:pt x="5403000" y="3851675"/>
                  </a:cubicBezTo>
                  <a:cubicBezTo>
                    <a:pt x="4943795" y="3996054"/>
                    <a:pt x="4729231" y="3953944"/>
                    <a:pt x="4368284" y="3971991"/>
                  </a:cubicBezTo>
                  <a:cubicBezTo>
                    <a:pt x="4007337" y="3990038"/>
                    <a:pt x="3608289" y="3998059"/>
                    <a:pt x="3237315" y="3959959"/>
                  </a:cubicBezTo>
                  <a:cubicBezTo>
                    <a:pt x="2866341" y="3921859"/>
                    <a:pt x="2591621" y="3899801"/>
                    <a:pt x="2142442" y="3743391"/>
                  </a:cubicBezTo>
                  <a:cubicBezTo>
                    <a:pt x="1693263" y="3586981"/>
                    <a:pt x="879126" y="3171891"/>
                    <a:pt x="542242" y="3021496"/>
                  </a:cubicBezTo>
                  <a:cubicBezTo>
                    <a:pt x="205358" y="2871101"/>
                    <a:pt x="209368" y="2883133"/>
                    <a:pt x="121136" y="2841023"/>
                  </a:cubicBezTo>
                  <a:cubicBezTo>
                    <a:pt x="32904" y="2798913"/>
                    <a:pt x="28894" y="2782870"/>
                    <a:pt x="12852" y="2768833"/>
                  </a:cubicBezTo>
                  <a:cubicBezTo>
                    <a:pt x="-3190" y="2754796"/>
                    <a:pt x="-9206" y="2758806"/>
                    <a:pt x="24884" y="2756801"/>
                  </a:cubicBezTo>
                  <a:cubicBezTo>
                    <a:pt x="58973" y="2754796"/>
                    <a:pt x="195331" y="2780864"/>
                    <a:pt x="217389" y="2756801"/>
                  </a:cubicBezTo>
                  <a:cubicBezTo>
                    <a:pt x="239447" y="2732738"/>
                    <a:pt x="147205" y="2638491"/>
                    <a:pt x="157231" y="2612423"/>
                  </a:cubicBezTo>
                  <a:cubicBezTo>
                    <a:pt x="167257" y="2586355"/>
                    <a:pt x="273537" y="2618438"/>
                    <a:pt x="277547" y="2600391"/>
                  </a:cubicBezTo>
                  <a:cubicBezTo>
                    <a:pt x="281557" y="2582344"/>
                    <a:pt x="193325" y="2532212"/>
                    <a:pt x="181294" y="2504138"/>
                  </a:cubicBezTo>
                  <a:cubicBezTo>
                    <a:pt x="169262" y="2476064"/>
                    <a:pt x="195332" y="2449996"/>
                    <a:pt x="205358" y="2431949"/>
                  </a:cubicBezTo>
                  <a:cubicBezTo>
                    <a:pt x="215384" y="2413902"/>
                    <a:pt x="229420" y="2435959"/>
                    <a:pt x="241452" y="2395854"/>
                  </a:cubicBezTo>
                  <a:cubicBezTo>
                    <a:pt x="253483" y="2355749"/>
                    <a:pt x="283563" y="2233427"/>
                    <a:pt x="277547" y="2191317"/>
                  </a:cubicBezTo>
                  <a:cubicBezTo>
                    <a:pt x="271531" y="2149206"/>
                    <a:pt x="213379" y="2159233"/>
                    <a:pt x="205358" y="2143191"/>
                  </a:cubicBezTo>
                  <a:cubicBezTo>
                    <a:pt x="197337" y="2127149"/>
                    <a:pt x="211374" y="2111107"/>
                    <a:pt x="229421" y="2095065"/>
                  </a:cubicBezTo>
                  <a:cubicBezTo>
                    <a:pt x="247468" y="2079023"/>
                    <a:pt x="301611" y="2068996"/>
                    <a:pt x="313642" y="2046938"/>
                  </a:cubicBezTo>
                  <a:cubicBezTo>
                    <a:pt x="325673" y="2024880"/>
                    <a:pt x="329684" y="2002822"/>
                    <a:pt x="301610" y="1962717"/>
                  </a:cubicBezTo>
                  <a:cubicBezTo>
                    <a:pt x="273536" y="1922612"/>
                    <a:pt x="193326" y="1832375"/>
                    <a:pt x="145200" y="1806307"/>
                  </a:cubicBezTo>
                  <a:cubicBezTo>
                    <a:pt x="97074" y="1780239"/>
                    <a:pt x="32905" y="1836386"/>
                    <a:pt x="12852" y="1806307"/>
                  </a:cubicBezTo>
                  <a:cubicBezTo>
                    <a:pt x="-7201" y="1776228"/>
                    <a:pt x="24884" y="1625833"/>
                    <a:pt x="24884" y="1625833"/>
                  </a:cubicBezTo>
                  <a:lnTo>
                    <a:pt x="24884" y="1625833"/>
                  </a:lnTo>
                  <a:cubicBezTo>
                    <a:pt x="36915" y="1619817"/>
                    <a:pt x="-67358" y="1647891"/>
                    <a:pt x="97073" y="1589738"/>
                  </a:cubicBezTo>
                  <a:cubicBezTo>
                    <a:pt x="261504" y="1531585"/>
                    <a:pt x="1011473" y="1276917"/>
                    <a:pt x="1011473" y="1276917"/>
                  </a:cubicBezTo>
                  <a:lnTo>
                    <a:pt x="1444610" y="1132538"/>
                  </a:lnTo>
                  <a:cubicBezTo>
                    <a:pt x="1546878" y="1096443"/>
                    <a:pt x="1593000" y="1072380"/>
                    <a:pt x="1625084" y="1060349"/>
                  </a:cubicBezTo>
                  <a:cubicBezTo>
                    <a:pt x="1657168" y="1048318"/>
                    <a:pt x="1637115" y="1060349"/>
                    <a:pt x="1637115" y="1060349"/>
                  </a:cubicBezTo>
                  <a:cubicBezTo>
                    <a:pt x="1711310" y="1046312"/>
                    <a:pt x="1929883" y="1008212"/>
                    <a:pt x="2070252" y="976128"/>
                  </a:cubicBezTo>
                  <a:cubicBezTo>
                    <a:pt x="2210620" y="944044"/>
                    <a:pt x="2411147" y="899928"/>
                    <a:pt x="2479326" y="867844"/>
                  </a:cubicBezTo>
                  <a:cubicBezTo>
                    <a:pt x="2547505" y="835760"/>
                    <a:pt x="2447242" y="803676"/>
                    <a:pt x="2479326" y="783623"/>
                  </a:cubicBezTo>
                  <a:cubicBezTo>
                    <a:pt x="2511410" y="763570"/>
                    <a:pt x="2625710" y="747528"/>
                    <a:pt x="2671831" y="747528"/>
                  </a:cubicBezTo>
                  <a:cubicBezTo>
                    <a:pt x="2717952" y="747528"/>
                    <a:pt x="2703915" y="785628"/>
                    <a:pt x="2756052" y="783623"/>
                  </a:cubicBezTo>
                  <a:cubicBezTo>
                    <a:pt x="2808189" y="781618"/>
                    <a:pt x="2856315" y="767580"/>
                    <a:pt x="2984652" y="735496"/>
                  </a:cubicBezTo>
                  <a:cubicBezTo>
                    <a:pt x="3112989" y="703412"/>
                    <a:pt x="3389715" y="625206"/>
                    <a:pt x="3526073" y="591117"/>
                  </a:cubicBezTo>
                  <a:cubicBezTo>
                    <a:pt x="3662431" y="557028"/>
                    <a:pt x="3744647" y="575075"/>
                    <a:pt x="3802800" y="530959"/>
                  </a:cubicBezTo>
                  <a:cubicBezTo>
                    <a:pt x="3860953" y="486843"/>
                    <a:pt x="3862957" y="376554"/>
                    <a:pt x="3874989" y="326423"/>
                  </a:cubicBezTo>
                  <a:cubicBezTo>
                    <a:pt x="3887020" y="276291"/>
                    <a:pt x="3850926" y="254233"/>
                    <a:pt x="3874989" y="230170"/>
                  </a:cubicBezTo>
                  <a:cubicBezTo>
                    <a:pt x="3899052" y="206107"/>
                    <a:pt x="4005331" y="210118"/>
                    <a:pt x="4019368" y="182044"/>
                  </a:cubicBezTo>
                  <a:cubicBezTo>
                    <a:pt x="4033405" y="153970"/>
                    <a:pt x="3925121" y="91807"/>
                    <a:pt x="3959210" y="61728"/>
                  </a:cubicBezTo>
                  <a:cubicBezTo>
                    <a:pt x="3993299" y="31649"/>
                    <a:pt x="4157731" y="-8456"/>
                    <a:pt x="4223905" y="1570"/>
                  </a:cubicBezTo>
                  <a:cubicBezTo>
                    <a:pt x="4290079" y="11596"/>
                    <a:pt x="4364273" y="89802"/>
                    <a:pt x="4356252" y="121886"/>
                  </a:cubicBezTo>
                  <a:cubicBezTo>
                    <a:pt x="4348231" y="153970"/>
                    <a:pt x="4177784" y="174023"/>
                    <a:pt x="4175779" y="194075"/>
                  </a:cubicBezTo>
                  <a:cubicBezTo>
                    <a:pt x="4173774" y="214127"/>
                    <a:pt x="4314142" y="212122"/>
                    <a:pt x="4344221" y="242201"/>
                  </a:cubicBezTo>
                  <a:cubicBezTo>
                    <a:pt x="4374300" y="272280"/>
                    <a:pt x="4356252" y="350486"/>
                    <a:pt x="4356252" y="374549"/>
                  </a:cubicBezTo>
                  <a:cubicBezTo>
                    <a:pt x="4356252" y="398612"/>
                    <a:pt x="4290079" y="396606"/>
                    <a:pt x="4344221" y="386580"/>
                  </a:cubicBezTo>
                  <a:cubicBezTo>
                    <a:pt x="4398363" y="376554"/>
                    <a:pt x="4572821" y="340459"/>
                    <a:pt x="4681105" y="314391"/>
                  </a:cubicBezTo>
                  <a:cubicBezTo>
                    <a:pt x="4789389" y="288323"/>
                    <a:pt x="4931763" y="232175"/>
                    <a:pt x="4993926" y="230170"/>
                  </a:cubicBezTo>
                  <a:cubicBezTo>
                    <a:pt x="5056089" y="228165"/>
                    <a:pt x="5013979" y="250222"/>
                    <a:pt x="5054084" y="302359"/>
                  </a:cubicBezTo>
                  <a:cubicBezTo>
                    <a:pt x="5094189" y="354496"/>
                    <a:pt x="5150337" y="438717"/>
                    <a:pt x="5234558" y="542991"/>
                  </a:cubicBezTo>
                  <a:cubicBezTo>
                    <a:pt x="5318779" y="647265"/>
                    <a:pt x="5559410" y="928001"/>
                    <a:pt x="5559410" y="928001"/>
                  </a:cubicBezTo>
                  <a:lnTo>
                    <a:pt x="5559410" y="928001"/>
                  </a:lnTo>
                  <a:lnTo>
                    <a:pt x="5932389" y="891907"/>
                  </a:lnTo>
                  <a:lnTo>
                    <a:pt x="6257242" y="855812"/>
                  </a:lnTo>
                  <a:cubicBezTo>
                    <a:pt x="6323416" y="847791"/>
                    <a:pt x="6291331" y="801669"/>
                    <a:pt x="6329431" y="843780"/>
                  </a:cubicBezTo>
                  <a:cubicBezTo>
                    <a:pt x="6367531" y="885890"/>
                    <a:pt x="6415658" y="1000191"/>
                    <a:pt x="6485842" y="1108475"/>
                  </a:cubicBezTo>
                  <a:cubicBezTo>
                    <a:pt x="6556026" y="1216759"/>
                    <a:pt x="6670326" y="1381191"/>
                    <a:pt x="6750536" y="1493486"/>
                  </a:cubicBezTo>
                  <a:cubicBezTo>
                    <a:pt x="6830746" y="1605781"/>
                    <a:pt x="6927000" y="1720081"/>
                    <a:pt x="6967105" y="1782244"/>
                  </a:cubicBezTo>
                  <a:cubicBezTo>
                    <a:pt x="7007210" y="1844407"/>
                    <a:pt x="6993173" y="1844407"/>
                    <a:pt x="6991168" y="1866465"/>
                  </a:cubicBezTo>
                  <a:cubicBezTo>
                    <a:pt x="6989163" y="1888523"/>
                    <a:pt x="6953068" y="1892533"/>
                    <a:pt x="6955073" y="1914591"/>
                  </a:cubicBezTo>
                  <a:cubicBezTo>
                    <a:pt x="6957078" y="1936649"/>
                    <a:pt x="7007210" y="1986781"/>
                    <a:pt x="7003200" y="1998812"/>
                  </a:cubicBezTo>
                  <a:cubicBezTo>
                    <a:pt x="6999190" y="2010843"/>
                    <a:pt x="6989163" y="1988785"/>
                    <a:pt x="6931010" y="1986780"/>
                  </a:cubicBezTo>
                  <a:cubicBezTo>
                    <a:pt x="6872857" y="1984775"/>
                    <a:pt x="6726473" y="1984775"/>
                    <a:pt x="6654284" y="1986780"/>
                  </a:cubicBezTo>
                  <a:cubicBezTo>
                    <a:pt x="6582095" y="1988785"/>
                    <a:pt x="6525947" y="1974749"/>
                    <a:pt x="6497873" y="1998812"/>
                  </a:cubicBezTo>
                  <a:cubicBezTo>
                    <a:pt x="6469799" y="2022875"/>
                    <a:pt x="6501884" y="2113112"/>
                    <a:pt x="6485842" y="2131159"/>
                  </a:cubicBezTo>
                  <a:cubicBezTo>
                    <a:pt x="6469800" y="2149206"/>
                    <a:pt x="6409642" y="2093059"/>
                    <a:pt x="6401621" y="2107096"/>
                  </a:cubicBezTo>
                  <a:cubicBezTo>
                    <a:pt x="6393600" y="2121133"/>
                    <a:pt x="6439720" y="2189312"/>
                    <a:pt x="6437715" y="2215380"/>
                  </a:cubicBezTo>
                  <a:cubicBezTo>
                    <a:pt x="6435710" y="2241448"/>
                    <a:pt x="6395605" y="2249470"/>
                    <a:pt x="6389589" y="2263507"/>
                  </a:cubicBezTo>
                  <a:cubicBezTo>
                    <a:pt x="6383573" y="2277544"/>
                    <a:pt x="6403626" y="2285564"/>
                    <a:pt x="6401621" y="2299601"/>
                  </a:cubicBezTo>
                  <a:cubicBezTo>
                    <a:pt x="6399616" y="2313638"/>
                    <a:pt x="6389590" y="2331686"/>
                    <a:pt x="6377558" y="2347728"/>
                  </a:cubicBezTo>
                  <a:cubicBezTo>
                    <a:pt x="6365526" y="2363770"/>
                    <a:pt x="6341463" y="2377807"/>
                    <a:pt x="6329431" y="2395854"/>
                  </a:cubicBezTo>
                  <a:cubicBezTo>
                    <a:pt x="6317399" y="2413901"/>
                    <a:pt x="6307373" y="2441975"/>
                    <a:pt x="6305368" y="2456012"/>
                  </a:cubicBezTo>
                  <a:cubicBezTo>
                    <a:pt x="6303363" y="2470049"/>
                    <a:pt x="6309379" y="2466038"/>
                    <a:pt x="6317400" y="2480075"/>
                  </a:cubicBezTo>
                  <a:cubicBezTo>
                    <a:pt x="6325421" y="2494112"/>
                    <a:pt x="6353494" y="2540233"/>
                    <a:pt x="6353494" y="2540233"/>
                  </a:cubicBezTo>
                  <a:cubicBezTo>
                    <a:pt x="6365525" y="2560286"/>
                    <a:pt x="6385578" y="2578333"/>
                    <a:pt x="6389589" y="2600391"/>
                  </a:cubicBezTo>
                  <a:cubicBezTo>
                    <a:pt x="6393600" y="2622449"/>
                    <a:pt x="6389589" y="2654533"/>
                    <a:pt x="6377558" y="2672580"/>
                  </a:cubicBezTo>
                  <a:cubicBezTo>
                    <a:pt x="6365526" y="2690627"/>
                    <a:pt x="6319405" y="2698649"/>
                    <a:pt x="6317400" y="2708675"/>
                  </a:cubicBezTo>
                  <a:cubicBezTo>
                    <a:pt x="6315395" y="2718701"/>
                    <a:pt x="6363521" y="2722712"/>
                    <a:pt x="6365526" y="2732738"/>
                  </a:cubicBezTo>
                  <a:cubicBezTo>
                    <a:pt x="6367531" y="2742764"/>
                    <a:pt x="6329431" y="2756801"/>
                    <a:pt x="6329431" y="2768833"/>
                  </a:cubicBezTo>
                  <a:lnTo>
                    <a:pt x="6365526" y="2804928"/>
                  </a:lnTo>
                  <a:cubicBezTo>
                    <a:pt x="6381568" y="2820970"/>
                    <a:pt x="6423679" y="2847039"/>
                    <a:pt x="6425684" y="2865086"/>
                  </a:cubicBezTo>
                  <a:cubicBezTo>
                    <a:pt x="6427689" y="2883133"/>
                    <a:pt x="6375553" y="2895165"/>
                    <a:pt x="6377558" y="2913212"/>
                  </a:cubicBezTo>
                  <a:cubicBezTo>
                    <a:pt x="6379563" y="2931259"/>
                    <a:pt x="6427689" y="2953317"/>
                    <a:pt x="6437715" y="2973370"/>
                  </a:cubicBezTo>
                  <a:cubicBezTo>
                    <a:pt x="6447741" y="2993423"/>
                    <a:pt x="6375552" y="3017486"/>
                    <a:pt x="6437715" y="3033528"/>
                  </a:cubicBezTo>
                  <a:cubicBezTo>
                    <a:pt x="6499878" y="3049570"/>
                    <a:pt x="6696394" y="3057592"/>
                    <a:pt x="6810694" y="3069623"/>
                  </a:cubicBezTo>
                  <a:cubicBezTo>
                    <a:pt x="6924994" y="3081654"/>
                    <a:pt x="7358131" y="2975375"/>
                    <a:pt x="7123515" y="3105717"/>
                  </a:cubicBezTo>
                  <a:close/>
                </a:path>
              </a:pathLst>
            </a:custGeom>
            <a:blipFill dpi="0" rotWithShape="1"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</p:spTree>
    <p:extLst>
      <p:ext uri="{BB962C8B-B14F-4D97-AF65-F5344CB8AC3E}">
        <p14:creationId xmlns:p14="http://schemas.microsoft.com/office/powerpoint/2010/main" val="29025869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8006" y="673581"/>
            <a:ext cx="5905994" cy="3951831"/>
          </a:xfrm>
          <a:prstGeom prst="rect">
            <a:avLst/>
          </a:prstGeom>
        </p:spPr>
      </p:pic>
      <p:grpSp>
        <p:nvGrpSpPr>
          <p:cNvPr id="2" name="Groupe 1"/>
          <p:cNvGrpSpPr/>
          <p:nvPr/>
        </p:nvGrpSpPr>
        <p:grpSpPr>
          <a:xfrm>
            <a:off x="-1" y="0"/>
            <a:ext cx="9898381" cy="6875405"/>
            <a:chOff x="-1" y="0"/>
            <a:chExt cx="9898381" cy="6875405"/>
          </a:xfrm>
        </p:grpSpPr>
        <p:sp>
          <p:nvSpPr>
            <p:cNvPr id="3" name="Forme libre 2"/>
            <p:cNvSpPr/>
            <p:nvPr/>
          </p:nvSpPr>
          <p:spPr>
            <a:xfrm>
              <a:off x="0" y="0"/>
              <a:ext cx="9898380" cy="6869430"/>
            </a:xfrm>
            <a:custGeom>
              <a:avLst/>
              <a:gdLst>
                <a:gd name="connsiteX0" fmla="*/ 3131820 w 9898380"/>
                <a:gd name="connsiteY0" fmla="*/ 4686300 h 6869430"/>
                <a:gd name="connsiteX1" fmla="*/ 3429000 w 9898380"/>
                <a:gd name="connsiteY1" fmla="*/ 4674870 h 6869430"/>
                <a:gd name="connsiteX2" fmla="*/ 3531870 w 9898380"/>
                <a:gd name="connsiteY2" fmla="*/ 4663440 h 6869430"/>
                <a:gd name="connsiteX3" fmla="*/ 3543300 w 9898380"/>
                <a:gd name="connsiteY3" fmla="*/ 4629150 h 6869430"/>
                <a:gd name="connsiteX4" fmla="*/ 3589020 w 9898380"/>
                <a:gd name="connsiteY4" fmla="*/ 4652010 h 6869430"/>
                <a:gd name="connsiteX5" fmla="*/ 3657600 w 9898380"/>
                <a:gd name="connsiteY5" fmla="*/ 4686300 h 6869430"/>
                <a:gd name="connsiteX6" fmla="*/ 3737610 w 9898380"/>
                <a:gd name="connsiteY6" fmla="*/ 4652010 h 6869430"/>
                <a:gd name="connsiteX7" fmla="*/ 3771900 w 9898380"/>
                <a:gd name="connsiteY7" fmla="*/ 4663440 h 6869430"/>
                <a:gd name="connsiteX8" fmla="*/ 3794760 w 9898380"/>
                <a:gd name="connsiteY8" fmla="*/ 4709160 h 6869430"/>
                <a:gd name="connsiteX9" fmla="*/ 3840480 w 9898380"/>
                <a:gd name="connsiteY9" fmla="*/ 4720590 h 6869430"/>
                <a:gd name="connsiteX10" fmla="*/ 3874770 w 9898380"/>
                <a:gd name="connsiteY10" fmla="*/ 4732020 h 6869430"/>
                <a:gd name="connsiteX11" fmla="*/ 3897630 w 9898380"/>
                <a:gd name="connsiteY11" fmla="*/ 4697730 h 6869430"/>
                <a:gd name="connsiteX12" fmla="*/ 4000500 w 9898380"/>
                <a:gd name="connsiteY12" fmla="*/ 4720590 h 6869430"/>
                <a:gd name="connsiteX13" fmla="*/ 4069080 w 9898380"/>
                <a:gd name="connsiteY13" fmla="*/ 4697730 h 6869430"/>
                <a:gd name="connsiteX14" fmla="*/ 4080510 w 9898380"/>
                <a:gd name="connsiteY14" fmla="*/ 4754880 h 6869430"/>
                <a:gd name="connsiteX15" fmla="*/ 4114800 w 9898380"/>
                <a:gd name="connsiteY15" fmla="*/ 4766310 h 6869430"/>
                <a:gd name="connsiteX16" fmla="*/ 4137660 w 9898380"/>
                <a:gd name="connsiteY16" fmla="*/ 4732020 h 6869430"/>
                <a:gd name="connsiteX17" fmla="*/ 4229100 w 9898380"/>
                <a:gd name="connsiteY17" fmla="*/ 4709160 h 6869430"/>
                <a:gd name="connsiteX18" fmla="*/ 4263390 w 9898380"/>
                <a:gd name="connsiteY18" fmla="*/ 4686300 h 6869430"/>
                <a:gd name="connsiteX19" fmla="*/ 4297680 w 9898380"/>
                <a:gd name="connsiteY19" fmla="*/ 4709160 h 6869430"/>
                <a:gd name="connsiteX20" fmla="*/ 4331970 w 9898380"/>
                <a:gd name="connsiteY20" fmla="*/ 4720590 h 6869430"/>
                <a:gd name="connsiteX21" fmla="*/ 4503420 w 9898380"/>
                <a:gd name="connsiteY21" fmla="*/ 4720590 h 6869430"/>
                <a:gd name="connsiteX22" fmla="*/ 4526280 w 9898380"/>
                <a:gd name="connsiteY22" fmla="*/ 4754880 h 6869430"/>
                <a:gd name="connsiteX23" fmla="*/ 4572000 w 9898380"/>
                <a:gd name="connsiteY23" fmla="*/ 4743450 h 6869430"/>
                <a:gd name="connsiteX24" fmla="*/ 4629150 w 9898380"/>
                <a:gd name="connsiteY24" fmla="*/ 4766310 h 6869430"/>
                <a:gd name="connsiteX25" fmla="*/ 4674870 w 9898380"/>
                <a:gd name="connsiteY25" fmla="*/ 4777740 h 6869430"/>
                <a:gd name="connsiteX26" fmla="*/ 4789170 w 9898380"/>
                <a:gd name="connsiteY26" fmla="*/ 4789170 h 6869430"/>
                <a:gd name="connsiteX27" fmla="*/ 4869180 w 9898380"/>
                <a:gd name="connsiteY27" fmla="*/ 4777740 h 6869430"/>
                <a:gd name="connsiteX28" fmla="*/ 5017770 w 9898380"/>
                <a:gd name="connsiteY28" fmla="*/ 4709160 h 6869430"/>
                <a:gd name="connsiteX29" fmla="*/ 5109210 w 9898380"/>
                <a:gd name="connsiteY29" fmla="*/ 4743450 h 6869430"/>
                <a:gd name="connsiteX30" fmla="*/ 5143500 w 9898380"/>
                <a:gd name="connsiteY30" fmla="*/ 4754880 h 6869430"/>
                <a:gd name="connsiteX31" fmla="*/ 5212080 w 9898380"/>
                <a:gd name="connsiteY31" fmla="*/ 4766310 h 6869430"/>
                <a:gd name="connsiteX32" fmla="*/ 5326380 w 9898380"/>
                <a:gd name="connsiteY32" fmla="*/ 4766310 h 6869430"/>
                <a:gd name="connsiteX33" fmla="*/ 5372100 w 9898380"/>
                <a:gd name="connsiteY33" fmla="*/ 4709160 h 6869430"/>
                <a:gd name="connsiteX34" fmla="*/ 5394960 w 9898380"/>
                <a:gd name="connsiteY34" fmla="*/ 4674870 h 6869430"/>
                <a:gd name="connsiteX35" fmla="*/ 5509260 w 9898380"/>
                <a:gd name="connsiteY35" fmla="*/ 4709160 h 6869430"/>
                <a:gd name="connsiteX36" fmla="*/ 5623560 w 9898380"/>
                <a:gd name="connsiteY36" fmla="*/ 4732020 h 6869430"/>
                <a:gd name="connsiteX37" fmla="*/ 5657850 w 9898380"/>
                <a:gd name="connsiteY37" fmla="*/ 4754880 h 6869430"/>
                <a:gd name="connsiteX38" fmla="*/ 5760720 w 9898380"/>
                <a:gd name="connsiteY38" fmla="*/ 4720590 h 6869430"/>
                <a:gd name="connsiteX39" fmla="*/ 5772150 w 9898380"/>
                <a:gd name="connsiteY39" fmla="*/ 4663440 h 6869430"/>
                <a:gd name="connsiteX40" fmla="*/ 5863590 w 9898380"/>
                <a:gd name="connsiteY40" fmla="*/ 4697730 h 6869430"/>
                <a:gd name="connsiteX41" fmla="*/ 5955030 w 9898380"/>
                <a:gd name="connsiteY41" fmla="*/ 4709160 h 6869430"/>
                <a:gd name="connsiteX42" fmla="*/ 5989320 w 9898380"/>
                <a:gd name="connsiteY42" fmla="*/ 4697730 h 6869430"/>
                <a:gd name="connsiteX43" fmla="*/ 6057900 w 9898380"/>
                <a:gd name="connsiteY43" fmla="*/ 4652010 h 6869430"/>
                <a:gd name="connsiteX44" fmla="*/ 6092190 w 9898380"/>
                <a:gd name="connsiteY44" fmla="*/ 4674870 h 6869430"/>
                <a:gd name="connsiteX45" fmla="*/ 6126480 w 9898380"/>
                <a:gd name="connsiteY45" fmla="*/ 4686300 h 6869430"/>
                <a:gd name="connsiteX46" fmla="*/ 6217920 w 9898380"/>
                <a:gd name="connsiteY46" fmla="*/ 4709160 h 6869430"/>
                <a:gd name="connsiteX47" fmla="*/ 6229350 w 9898380"/>
                <a:gd name="connsiteY47" fmla="*/ 4766310 h 6869430"/>
                <a:gd name="connsiteX48" fmla="*/ 6240780 w 9898380"/>
                <a:gd name="connsiteY48" fmla="*/ 4800600 h 6869430"/>
                <a:gd name="connsiteX49" fmla="*/ 6275070 w 9898380"/>
                <a:gd name="connsiteY49" fmla="*/ 4812030 h 6869430"/>
                <a:gd name="connsiteX50" fmla="*/ 6332220 w 9898380"/>
                <a:gd name="connsiteY50" fmla="*/ 4823460 h 6869430"/>
                <a:gd name="connsiteX51" fmla="*/ 6412230 w 9898380"/>
                <a:gd name="connsiteY51" fmla="*/ 4800600 h 6869430"/>
                <a:gd name="connsiteX52" fmla="*/ 6446520 w 9898380"/>
                <a:gd name="connsiteY52" fmla="*/ 4732020 h 6869430"/>
                <a:gd name="connsiteX53" fmla="*/ 6480810 w 9898380"/>
                <a:gd name="connsiteY53" fmla="*/ 4709160 h 6869430"/>
                <a:gd name="connsiteX54" fmla="*/ 6583680 w 9898380"/>
                <a:gd name="connsiteY54" fmla="*/ 4777740 h 6869430"/>
                <a:gd name="connsiteX55" fmla="*/ 6617970 w 9898380"/>
                <a:gd name="connsiteY55" fmla="*/ 4800600 h 6869430"/>
                <a:gd name="connsiteX56" fmla="*/ 6686550 w 9898380"/>
                <a:gd name="connsiteY56" fmla="*/ 4823460 h 6869430"/>
                <a:gd name="connsiteX57" fmla="*/ 6709410 w 9898380"/>
                <a:gd name="connsiteY57" fmla="*/ 4777740 h 6869430"/>
                <a:gd name="connsiteX58" fmla="*/ 6777990 w 9898380"/>
                <a:gd name="connsiteY58" fmla="*/ 4743450 h 6869430"/>
                <a:gd name="connsiteX59" fmla="*/ 6812280 w 9898380"/>
                <a:gd name="connsiteY59" fmla="*/ 4754880 h 6869430"/>
                <a:gd name="connsiteX60" fmla="*/ 6903720 w 9898380"/>
                <a:gd name="connsiteY60" fmla="*/ 4800600 h 6869430"/>
                <a:gd name="connsiteX61" fmla="*/ 6938010 w 9898380"/>
                <a:gd name="connsiteY61" fmla="*/ 4812030 h 6869430"/>
                <a:gd name="connsiteX62" fmla="*/ 7018020 w 9898380"/>
                <a:gd name="connsiteY62" fmla="*/ 4754880 h 6869430"/>
                <a:gd name="connsiteX63" fmla="*/ 7052310 w 9898380"/>
                <a:gd name="connsiteY63" fmla="*/ 4743450 h 6869430"/>
                <a:gd name="connsiteX64" fmla="*/ 7086600 w 9898380"/>
                <a:gd name="connsiteY64" fmla="*/ 4720590 h 6869430"/>
                <a:gd name="connsiteX65" fmla="*/ 7063740 w 9898380"/>
                <a:gd name="connsiteY65" fmla="*/ 4686300 h 6869430"/>
                <a:gd name="connsiteX66" fmla="*/ 7155180 w 9898380"/>
                <a:gd name="connsiteY66" fmla="*/ 4709160 h 6869430"/>
                <a:gd name="connsiteX67" fmla="*/ 7166610 w 9898380"/>
                <a:gd name="connsiteY67" fmla="*/ 4754880 h 6869430"/>
                <a:gd name="connsiteX68" fmla="*/ 7235190 w 9898380"/>
                <a:gd name="connsiteY68" fmla="*/ 4743450 h 6869430"/>
                <a:gd name="connsiteX69" fmla="*/ 7246620 w 9898380"/>
                <a:gd name="connsiteY69" fmla="*/ 4709160 h 6869430"/>
                <a:gd name="connsiteX70" fmla="*/ 7280910 w 9898380"/>
                <a:gd name="connsiteY70" fmla="*/ 4697730 h 6869430"/>
                <a:gd name="connsiteX71" fmla="*/ 7383780 w 9898380"/>
                <a:gd name="connsiteY71" fmla="*/ 4720590 h 6869430"/>
                <a:gd name="connsiteX72" fmla="*/ 7406640 w 9898380"/>
                <a:gd name="connsiteY72" fmla="*/ 4754880 h 6869430"/>
                <a:gd name="connsiteX73" fmla="*/ 7440930 w 9898380"/>
                <a:gd name="connsiteY73" fmla="*/ 4766310 h 6869430"/>
                <a:gd name="connsiteX74" fmla="*/ 7486650 w 9898380"/>
                <a:gd name="connsiteY74" fmla="*/ 4834890 h 6869430"/>
                <a:gd name="connsiteX75" fmla="*/ 7555230 w 9898380"/>
                <a:gd name="connsiteY75" fmla="*/ 4823460 h 6869430"/>
                <a:gd name="connsiteX76" fmla="*/ 7566660 w 9898380"/>
                <a:gd name="connsiteY76" fmla="*/ 4789170 h 6869430"/>
                <a:gd name="connsiteX77" fmla="*/ 7600950 w 9898380"/>
                <a:gd name="connsiteY77" fmla="*/ 4754880 h 6869430"/>
                <a:gd name="connsiteX78" fmla="*/ 7806690 w 9898380"/>
                <a:gd name="connsiteY78" fmla="*/ 4812030 h 6869430"/>
                <a:gd name="connsiteX79" fmla="*/ 8012430 w 9898380"/>
                <a:gd name="connsiteY79" fmla="*/ 4789170 h 6869430"/>
                <a:gd name="connsiteX80" fmla="*/ 8081010 w 9898380"/>
                <a:gd name="connsiteY80" fmla="*/ 4812030 h 6869430"/>
                <a:gd name="connsiteX81" fmla="*/ 8172450 w 9898380"/>
                <a:gd name="connsiteY81" fmla="*/ 4800600 h 6869430"/>
                <a:gd name="connsiteX82" fmla="*/ 8218170 w 9898380"/>
                <a:gd name="connsiteY82" fmla="*/ 4732020 h 6869430"/>
                <a:gd name="connsiteX83" fmla="*/ 8332470 w 9898380"/>
                <a:gd name="connsiteY83" fmla="*/ 4720590 h 6869430"/>
                <a:gd name="connsiteX84" fmla="*/ 8366760 w 9898380"/>
                <a:gd name="connsiteY84" fmla="*/ 4709160 h 6869430"/>
                <a:gd name="connsiteX85" fmla="*/ 8378190 w 9898380"/>
                <a:gd name="connsiteY85" fmla="*/ 4789170 h 6869430"/>
                <a:gd name="connsiteX86" fmla="*/ 8435340 w 9898380"/>
                <a:gd name="connsiteY86" fmla="*/ 4743450 h 6869430"/>
                <a:gd name="connsiteX87" fmla="*/ 8469630 w 9898380"/>
                <a:gd name="connsiteY87" fmla="*/ 4732020 h 6869430"/>
                <a:gd name="connsiteX88" fmla="*/ 8526780 w 9898380"/>
                <a:gd name="connsiteY88" fmla="*/ 4743450 h 6869430"/>
                <a:gd name="connsiteX89" fmla="*/ 8561070 w 9898380"/>
                <a:gd name="connsiteY89" fmla="*/ 4754880 h 6869430"/>
                <a:gd name="connsiteX90" fmla="*/ 8572500 w 9898380"/>
                <a:gd name="connsiteY90" fmla="*/ 4720590 h 6869430"/>
                <a:gd name="connsiteX91" fmla="*/ 8606790 w 9898380"/>
                <a:gd name="connsiteY91" fmla="*/ 4709160 h 6869430"/>
                <a:gd name="connsiteX92" fmla="*/ 8641080 w 9898380"/>
                <a:gd name="connsiteY92" fmla="*/ 4720590 h 6869430"/>
                <a:gd name="connsiteX93" fmla="*/ 8675370 w 9898380"/>
                <a:gd name="connsiteY93" fmla="*/ 4743450 h 6869430"/>
                <a:gd name="connsiteX94" fmla="*/ 8766810 w 9898380"/>
                <a:gd name="connsiteY94" fmla="*/ 4754880 h 6869430"/>
                <a:gd name="connsiteX95" fmla="*/ 8778240 w 9898380"/>
                <a:gd name="connsiteY95" fmla="*/ 4800600 h 6869430"/>
                <a:gd name="connsiteX96" fmla="*/ 8881110 w 9898380"/>
                <a:gd name="connsiteY96" fmla="*/ 4800600 h 6869430"/>
                <a:gd name="connsiteX97" fmla="*/ 8903970 w 9898380"/>
                <a:gd name="connsiteY97" fmla="*/ 4754880 h 6869430"/>
                <a:gd name="connsiteX98" fmla="*/ 8938260 w 9898380"/>
                <a:gd name="connsiteY98" fmla="*/ 4743450 h 6869430"/>
                <a:gd name="connsiteX99" fmla="*/ 8903970 w 9898380"/>
                <a:gd name="connsiteY99" fmla="*/ 4709160 h 6869430"/>
                <a:gd name="connsiteX100" fmla="*/ 8961120 w 9898380"/>
                <a:gd name="connsiteY100" fmla="*/ 4720590 h 6869430"/>
                <a:gd name="connsiteX101" fmla="*/ 9086850 w 9898380"/>
                <a:gd name="connsiteY101" fmla="*/ 4743450 h 6869430"/>
                <a:gd name="connsiteX102" fmla="*/ 9121140 w 9898380"/>
                <a:gd name="connsiteY102" fmla="*/ 4754880 h 6869430"/>
                <a:gd name="connsiteX103" fmla="*/ 9304020 w 9898380"/>
                <a:gd name="connsiteY103" fmla="*/ 4743450 h 6869430"/>
                <a:gd name="connsiteX104" fmla="*/ 9361170 w 9898380"/>
                <a:gd name="connsiteY104" fmla="*/ 4732020 h 6869430"/>
                <a:gd name="connsiteX105" fmla="*/ 9338310 w 9898380"/>
                <a:gd name="connsiteY105" fmla="*/ 537210 h 6869430"/>
                <a:gd name="connsiteX106" fmla="*/ 3108960 w 9898380"/>
                <a:gd name="connsiteY106" fmla="*/ 525780 h 6869430"/>
                <a:gd name="connsiteX107" fmla="*/ 3177540 w 9898380"/>
                <a:gd name="connsiteY107" fmla="*/ 6858000 h 6869430"/>
                <a:gd name="connsiteX108" fmla="*/ 0 w 9898380"/>
                <a:gd name="connsiteY108" fmla="*/ 6869430 h 6869430"/>
                <a:gd name="connsiteX109" fmla="*/ 0 w 9898380"/>
                <a:gd name="connsiteY109" fmla="*/ 0 h 6869430"/>
                <a:gd name="connsiteX110" fmla="*/ 9898380 w 9898380"/>
                <a:gd name="connsiteY110" fmla="*/ 0 h 6869430"/>
                <a:gd name="connsiteX111" fmla="*/ 9898380 w 9898380"/>
                <a:gd name="connsiteY111" fmla="*/ 6869430 h 6869430"/>
                <a:gd name="connsiteX112" fmla="*/ 3177540 w 9898380"/>
                <a:gd name="connsiteY112" fmla="*/ 6846570 h 6869430"/>
                <a:gd name="connsiteX113" fmla="*/ 3188970 w 9898380"/>
                <a:gd name="connsiteY113" fmla="*/ 6846570 h 6869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</a:cxnLst>
              <a:rect l="l" t="t" r="r" b="b"/>
              <a:pathLst>
                <a:path w="9898380" h="6869430">
                  <a:moveTo>
                    <a:pt x="3131820" y="4686300"/>
                  </a:moveTo>
                  <a:lnTo>
                    <a:pt x="3429000" y="4674870"/>
                  </a:lnTo>
                  <a:cubicBezTo>
                    <a:pt x="3463290" y="4671060"/>
                    <a:pt x="3499837" y="4676253"/>
                    <a:pt x="3531870" y="4663440"/>
                  </a:cubicBezTo>
                  <a:cubicBezTo>
                    <a:pt x="3543057" y="4658965"/>
                    <a:pt x="3531486" y="4631513"/>
                    <a:pt x="3543300" y="4629150"/>
                  </a:cubicBezTo>
                  <a:cubicBezTo>
                    <a:pt x="3560008" y="4625808"/>
                    <a:pt x="3574226" y="4643556"/>
                    <a:pt x="3589020" y="4652010"/>
                  </a:cubicBezTo>
                  <a:cubicBezTo>
                    <a:pt x="3651061" y="4687462"/>
                    <a:pt x="3594731" y="4665344"/>
                    <a:pt x="3657600" y="4686300"/>
                  </a:cubicBezTo>
                  <a:cubicBezTo>
                    <a:pt x="3685598" y="4667635"/>
                    <a:pt x="3700706" y="4652010"/>
                    <a:pt x="3737610" y="4652010"/>
                  </a:cubicBezTo>
                  <a:cubicBezTo>
                    <a:pt x="3749658" y="4652010"/>
                    <a:pt x="3760470" y="4659630"/>
                    <a:pt x="3771900" y="4663440"/>
                  </a:cubicBezTo>
                  <a:cubicBezTo>
                    <a:pt x="3779520" y="4678680"/>
                    <a:pt x="3781670" y="4698252"/>
                    <a:pt x="3794760" y="4709160"/>
                  </a:cubicBezTo>
                  <a:cubicBezTo>
                    <a:pt x="3806828" y="4719217"/>
                    <a:pt x="3825375" y="4716274"/>
                    <a:pt x="3840480" y="4720590"/>
                  </a:cubicBezTo>
                  <a:cubicBezTo>
                    <a:pt x="3852065" y="4723900"/>
                    <a:pt x="3863340" y="4728210"/>
                    <a:pt x="3874770" y="4732020"/>
                  </a:cubicBezTo>
                  <a:cubicBezTo>
                    <a:pt x="3882390" y="4720590"/>
                    <a:pt x="3884303" y="4701062"/>
                    <a:pt x="3897630" y="4697730"/>
                  </a:cubicBezTo>
                  <a:cubicBezTo>
                    <a:pt x="3920620" y="4691983"/>
                    <a:pt x="3974104" y="4711791"/>
                    <a:pt x="4000500" y="4720590"/>
                  </a:cubicBezTo>
                  <a:cubicBezTo>
                    <a:pt x="4013906" y="4700481"/>
                    <a:pt x="4030809" y="4651805"/>
                    <a:pt x="4069080" y="4697730"/>
                  </a:cubicBezTo>
                  <a:cubicBezTo>
                    <a:pt x="4081517" y="4712654"/>
                    <a:pt x="4069734" y="4738716"/>
                    <a:pt x="4080510" y="4754880"/>
                  </a:cubicBezTo>
                  <a:cubicBezTo>
                    <a:pt x="4087193" y="4764905"/>
                    <a:pt x="4103370" y="4762500"/>
                    <a:pt x="4114800" y="4766310"/>
                  </a:cubicBezTo>
                  <a:cubicBezTo>
                    <a:pt x="4122420" y="4754880"/>
                    <a:pt x="4126933" y="4740602"/>
                    <a:pt x="4137660" y="4732020"/>
                  </a:cubicBezTo>
                  <a:cubicBezTo>
                    <a:pt x="4149376" y="4722647"/>
                    <a:pt x="4226254" y="4709729"/>
                    <a:pt x="4229100" y="4709160"/>
                  </a:cubicBezTo>
                  <a:cubicBezTo>
                    <a:pt x="4240530" y="4701540"/>
                    <a:pt x="4249653" y="4686300"/>
                    <a:pt x="4263390" y="4686300"/>
                  </a:cubicBezTo>
                  <a:cubicBezTo>
                    <a:pt x="4277127" y="4686300"/>
                    <a:pt x="4285393" y="4703017"/>
                    <a:pt x="4297680" y="4709160"/>
                  </a:cubicBezTo>
                  <a:cubicBezTo>
                    <a:pt x="4308456" y="4714548"/>
                    <a:pt x="4320540" y="4716780"/>
                    <a:pt x="4331970" y="4720590"/>
                  </a:cubicBezTo>
                  <a:cubicBezTo>
                    <a:pt x="4362352" y="4717552"/>
                    <a:pt x="4461109" y="4696412"/>
                    <a:pt x="4503420" y="4720590"/>
                  </a:cubicBezTo>
                  <a:cubicBezTo>
                    <a:pt x="4515347" y="4727406"/>
                    <a:pt x="4518660" y="4743450"/>
                    <a:pt x="4526280" y="4754880"/>
                  </a:cubicBezTo>
                  <a:cubicBezTo>
                    <a:pt x="4541520" y="4751070"/>
                    <a:pt x="4556387" y="4741715"/>
                    <a:pt x="4572000" y="4743450"/>
                  </a:cubicBezTo>
                  <a:cubicBezTo>
                    <a:pt x="4592392" y="4745716"/>
                    <a:pt x="4609685" y="4759822"/>
                    <a:pt x="4629150" y="4766310"/>
                  </a:cubicBezTo>
                  <a:cubicBezTo>
                    <a:pt x="4644053" y="4771278"/>
                    <a:pt x="4659319" y="4775518"/>
                    <a:pt x="4674870" y="4777740"/>
                  </a:cubicBezTo>
                  <a:cubicBezTo>
                    <a:pt x="4712775" y="4783155"/>
                    <a:pt x="4754880" y="4886325"/>
                    <a:pt x="4789170" y="4789170"/>
                  </a:cubicBezTo>
                  <a:lnTo>
                    <a:pt x="4869180" y="4777740"/>
                  </a:lnTo>
                  <a:lnTo>
                    <a:pt x="5017770" y="4709160"/>
                  </a:lnTo>
                  <a:lnTo>
                    <a:pt x="5109210" y="4743450"/>
                  </a:lnTo>
                  <a:cubicBezTo>
                    <a:pt x="5120533" y="4747567"/>
                    <a:pt x="5131739" y="4752266"/>
                    <a:pt x="5143500" y="4754880"/>
                  </a:cubicBezTo>
                  <a:cubicBezTo>
                    <a:pt x="5166123" y="4759907"/>
                    <a:pt x="5189220" y="4762500"/>
                    <a:pt x="5212080" y="4766310"/>
                  </a:cubicBezTo>
                  <a:cubicBezTo>
                    <a:pt x="5256224" y="4788382"/>
                    <a:pt x="5274344" y="4810912"/>
                    <a:pt x="5326380" y="4766310"/>
                  </a:cubicBezTo>
                  <a:cubicBezTo>
                    <a:pt x="5426845" y="4680197"/>
                    <a:pt x="5256862" y="4747573"/>
                    <a:pt x="5372100" y="4709160"/>
                  </a:cubicBezTo>
                  <a:cubicBezTo>
                    <a:pt x="5379720" y="4697730"/>
                    <a:pt x="5381550" y="4677850"/>
                    <a:pt x="5394960" y="4674870"/>
                  </a:cubicBezTo>
                  <a:cubicBezTo>
                    <a:pt x="5466914" y="4658880"/>
                    <a:pt x="5463596" y="4686328"/>
                    <a:pt x="5509260" y="4709160"/>
                  </a:cubicBezTo>
                  <a:cubicBezTo>
                    <a:pt x="5541179" y="4725120"/>
                    <a:pt x="5594074" y="4727808"/>
                    <a:pt x="5623560" y="4732020"/>
                  </a:cubicBezTo>
                  <a:cubicBezTo>
                    <a:pt x="5634990" y="4739640"/>
                    <a:pt x="5644197" y="4753363"/>
                    <a:pt x="5657850" y="4754880"/>
                  </a:cubicBezTo>
                  <a:cubicBezTo>
                    <a:pt x="5710648" y="4760746"/>
                    <a:pt x="5724534" y="4744714"/>
                    <a:pt x="5760720" y="4720590"/>
                  </a:cubicBezTo>
                  <a:cubicBezTo>
                    <a:pt x="5764530" y="4701540"/>
                    <a:pt x="5755986" y="4674216"/>
                    <a:pt x="5772150" y="4663440"/>
                  </a:cubicBezTo>
                  <a:cubicBezTo>
                    <a:pt x="5807540" y="4639847"/>
                    <a:pt x="5838047" y="4690764"/>
                    <a:pt x="5863590" y="4697730"/>
                  </a:cubicBezTo>
                  <a:cubicBezTo>
                    <a:pt x="5893225" y="4705812"/>
                    <a:pt x="5924550" y="4705350"/>
                    <a:pt x="5955030" y="4709160"/>
                  </a:cubicBezTo>
                  <a:cubicBezTo>
                    <a:pt x="5966460" y="4705350"/>
                    <a:pt x="5979295" y="4704413"/>
                    <a:pt x="5989320" y="4697730"/>
                  </a:cubicBezTo>
                  <a:cubicBezTo>
                    <a:pt x="6074939" y="4640651"/>
                    <a:pt x="5976367" y="4679188"/>
                    <a:pt x="6057900" y="4652010"/>
                  </a:cubicBezTo>
                  <a:cubicBezTo>
                    <a:pt x="6069330" y="4659630"/>
                    <a:pt x="6079903" y="4668727"/>
                    <a:pt x="6092190" y="4674870"/>
                  </a:cubicBezTo>
                  <a:cubicBezTo>
                    <a:pt x="6102966" y="4680258"/>
                    <a:pt x="6114856" y="4683130"/>
                    <a:pt x="6126480" y="4686300"/>
                  </a:cubicBezTo>
                  <a:cubicBezTo>
                    <a:pt x="6156791" y="4694567"/>
                    <a:pt x="6187440" y="4701540"/>
                    <a:pt x="6217920" y="4709160"/>
                  </a:cubicBezTo>
                  <a:cubicBezTo>
                    <a:pt x="6221730" y="4728210"/>
                    <a:pt x="6224638" y="4747463"/>
                    <a:pt x="6229350" y="4766310"/>
                  </a:cubicBezTo>
                  <a:cubicBezTo>
                    <a:pt x="6232272" y="4777999"/>
                    <a:pt x="6232261" y="4792081"/>
                    <a:pt x="6240780" y="4800600"/>
                  </a:cubicBezTo>
                  <a:cubicBezTo>
                    <a:pt x="6249299" y="4809119"/>
                    <a:pt x="6263381" y="4809108"/>
                    <a:pt x="6275070" y="4812030"/>
                  </a:cubicBezTo>
                  <a:cubicBezTo>
                    <a:pt x="6293917" y="4816742"/>
                    <a:pt x="6313170" y="4819650"/>
                    <a:pt x="6332220" y="4823460"/>
                  </a:cubicBezTo>
                  <a:cubicBezTo>
                    <a:pt x="6335207" y="4822713"/>
                    <a:pt x="6404777" y="4806563"/>
                    <a:pt x="6412230" y="4800600"/>
                  </a:cubicBezTo>
                  <a:cubicBezTo>
                    <a:pt x="6465760" y="4757776"/>
                    <a:pt x="6409708" y="4778034"/>
                    <a:pt x="6446520" y="4732020"/>
                  </a:cubicBezTo>
                  <a:cubicBezTo>
                    <a:pt x="6455102" y="4721293"/>
                    <a:pt x="6469380" y="4716780"/>
                    <a:pt x="6480810" y="4709160"/>
                  </a:cubicBezTo>
                  <a:lnTo>
                    <a:pt x="6583680" y="4777740"/>
                  </a:lnTo>
                  <a:cubicBezTo>
                    <a:pt x="6595110" y="4785360"/>
                    <a:pt x="6604938" y="4796256"/>
                    <a:pt x="6617970" y="4800600"/>
                  </a:cubicBezTo>
                  <a:lnTo>
                    <a:pt x="6686550" y="4823460"/>
                  </a:lnTo>
                  <a:cubicBezTo>
                    <a:pt x="6694170" y="4808220"/>
                    <a:pt x="6698502" y="4790830"/>
                    <a:pt x="6709410" y="4777740"/>
                  </a:cubicBezTo>
                  <a:cubicBezTo>
                    <a:pt x="6726454" y="4757287"/>
                    <a:pt x="6754586" y="4751251"/>
                    <a:pt x="6777990" y="4743450"/>
                  </a:cubicBezTo>
                  <a:cubicBezTo>
                    <a:pt x="6789420" y="4747260"/>
                    <a:pt x="6801312" y="4749894"/>
                    <a:pt x="6812280" y="4754880"/>
                  </a:cubicBezTo>
                  <a:cubicBezTo>
                    <a:pt x="6843303" y="4768981"/>
                    <a:pt x="6871391" y="4789824"/>
                    <a:pt x="6903720" y="4800600"/>
                  </a:cubicBezTo>
                  <a:lnTo>
                    <a:pt x="6938010" y="4812030"/>
                  </a:lnTo>
                  <a:cubicBezTo>
                    <a:pt x="7056831" y="4788266"/>
                    <a:pt x="6947037" y="4825863"/>
                    <a:pt x="7018020" y="4754880"/>
                  </a:cubicBezTo>
                  <a:cubicBezTo>
                    <a:pt x="7026539" y="4746361"/>
                    <a:pt x="7041534" y="4748838"/>
                    <a:pt x="7052310" y="4743450"/>
                  </a:cubicBezTo>
                  <a:cubicBezTo>
                    <a:pt x="7064597" y="4737307"/>
                    <a:pt x="7075170" y="4728210"/>
                    <a:pt x="7086600" y="4720590"/>
                  </a:cubicBezTo>
                  <a:cubicBezTo>
                    <a:pt x="7078980" y="4709160"/>
                    <a:pt x="7050190" y="4688558"/>
                    <a:pt x="7063740" y="4686300"/>
                  </a:cubicBezTo>
                  <a:cubicBezTo>
                    <a:pt x="7094731" y="4681135"/>
                    <a:pt x="7155180" y="4709160"/>
                    <a:pt x="7155180" y="4709160"/>
                  </a:cubicBezTo>
                  <a:cubicBezTo>
                    <a:pt x="7158990" y="4724400"/>
                    <a:pt x="7156553" y="4742812"/>
                    <a:pt x="7166610" y="4754880"/>
                  </a:cubicBezTo>
                  <a:cubicBezTo>
                    <a:pt x="7205666" y="4801747"/>
                    <a:pt x="7218157" y="4777515"/>
                    <a:pt x="7235190" y="4743450"/>
                  </a:cubicBezTo>
                  <a:cubicBezTo>
                    <a:pt x="7240578" y="4732674"/>
                    <a:pt x="7238101" y="4717679"/>
                    <a:pt x="7246620" y="4709160"/>
                  </a:cubicBezTo>
                  <a:cubicBezTo>
                    <a:pt x="7255139" y="4700641"/>
                    <a:pt x="7269480" y="4701540"/>
                    <a:pt x="7280910" y="4697730"/>
                  </a:cubicBezTo>
                  <a:cubicBezTo>
                    <a:pt x="7315200" y="4705350"/>
                    <a:pt x="7351802" y="4706055"/>
                    <a:pt x="7383780" y="4720590"/>
                  </a:cubicBezTo>
                  <a:cubicBezTo>
                    <a:pt x="7396286" y="4726274"/>
                    <a:pt x="7395913" y="4746298"/>
                    <a:pt x="7406640" y="4754880"/>
                  </a:cubicBezTo>
                  <a:cubicBezTo>
                    <a:pt x="7416048" y="4762406"/>
                    <a:pt x="7429500" y="4762500"/>
                    <a:pt x="7440930" y="4766310"/>
                  </a:cubicBezTo>
                  <a:cubicBezTo>
                    <a:pt x="7448537" y="4789132"/>
                    <a:pt x="7455827" y="4828040"/>
                    <a:pt x="7486650" y="4834890"/>
                  </a:cubicBezTo>
                  <a:cubicBezTo>
                    <a:pt x="7509273" y="4839917"/>
                    <a:pt x="7532370" y="4827270"/>
                    <a:pt x="7555230" y="4823460"/>
                  </a:cubicBezTo>
                  <a:cubicBezTo>
                    <a:pt x="7559040" y="4812030"/>
                    <a:pt x="7559134" y="4798578"/>
                    <a:pt x="7566660" y="4789170"/>
                  </a:cubicBezTo>
                  <a:cubicBezTo>
                    <a:pt x="7604120" y="4742345"/>
                    <a:pt x="7600950" y="4786108"/>
                    <a:pt x="7600950" y="4754880"/>
                  </a:cubicBezTo>
                  <a:lnTo>
                    <a:pt x="7806690" y="4812030"/>
                  </a:lnTo>
                  <a:cubicBezTo>
                    <a:pt x="7918056" y="4774908"/>
                    <a:pt x="7896769" y="4766038"/>
                    <a:pt x="8012430" y="4789170"/>
                  </a:cubicBezTo>
                  <a:cubicBezTo>
                    <a:pt x="8036059" y="4793896"/>
                    <a:pt x="8081010" y="4812030"/>
                    <a:pt x="8081010" y="4812030"/>
                  </a:cubicBezTo>
                  <a:lnTo>
                    <a:pt x="8172450" y="4800600"/>
                  </a:lnTo>
                  <a:cubicBezTo>
                    <a:pt x="8251253" y="4730553"/>
                    <a:pt x="8128953" y="4702281"/>
                    <a:pt x="8218170" y="4732020"/>
                  </a:cubicBezTo>
                  <a:cubicBezTo>
                    <a:pt x="8256270" y="4728210"/>
                    <a:pt x="8294625" y="4726412"/>
                    <a:pt x="8332470" y="4720590"/>
                  </a:cubicBezTo>
                  <a:cubicBezTo>
                    <a:pt x="8344378" y="4718758"/>
                    <a:pt x="8360077" y="4699135"/>
                    <a:pt x="8366760" y="4709160"/>
                  </a:cubicBezTo>
                  <a:cubicBezTo>
                    <a:pt x="8381704" y="4731576"/>
                    <a:pt x="8374380" y="4762500"/>
                    <a:pt x="8378190" y="4789170"/>
                  </a:cubicBezTo>
                  <a:cubicBezTo>
                    <a:pt x="8464379" y="4760440"/>
                    <a:pt x="8361482" y="4802536"/>
                    <a:pt x="8435340" y="4743450"/>
                  </a:cubicBezTo>
                  <a:cubicBezTo>
                    <a:pt x="8444748" y="4735924"/>
                    <a:pt x="8458200" y="4735830"/>
                    <a:pt x="8469630" y="4732020"/>
                  </a:cubicBezTo>
                  <a:cubicBezTo>
                    <a:pt x="8488680" y="4735830"/>
                    <a:pt x="8507933" y="4738738"/>
                    <a:pt x="8526780" y="4743450"/>
                  </a:cubicBezTo>
                  <a:cubicBezTo>
                    <a:pt x="8538469" y="4746372"/>
                    <a:pt x="8550294" y="4760268"/>
                    <a:pt x="8561070" y="4754880"/>
                  </a:cubicBezTo>
                  <a:cubicBezTo>
                    <a:pt x="8571846" y="4749492"/>
                    <a:pt x="8563981" y="4729109"/>
                    <a:pt x="8572500" y="4720590"/>
                  </a:cubicBezTo>
                  <a:cubicBezTo>
                    <a:pt x="8581019" y="4712071"/>
                    <a:pt x="8595360" y="4712970"/>
                    <a:pt x="8606790" y="4709160"/>
                  </a:cubicBezTo>
                  <a:cubicBezTo>
                    <a:pt x="8618220" y="4712970"/>
                    <a:pt x="8630304" y="4715202"/>
                    <a:pt x="8641080" y="4720590"/>
                  </a:cubicBezTo>
                  <a:cubicBezTo>
                    <a:pt x="8653367" y="4726733"/>
                    <a:pt x="8662117" y="4739836"/>
                    <a:pt x="8675370" y="4743450"/>
                  </a:cubicBezTo>
                  <a:cubicBezTo>
                    <a:pt x="8705005" y="4751532"/>
                    <a:pt x="8736330" y="4751070"/>
                    <a:pt x="8766810" y="4754880"/>
                  </a:cubicBezTo>
                  <a:cubicBezTo>
                    <a:pt x="8770620" y="4770120"/>
                    <a:pt x="8766172" y="4790543"/>
                    <a:pt x="8778240" y="4800600"/>
                  </a:cubicBezTo>
                  <a:cubicBezTo>
                    <a:pt x="8808378" y="4825715"/>
                    <a:pt x="8850841" y="4808167"/>
                    <a:pt x="8881110" y="4800600"/>
                  </a:cubicBezTo>
                  <a:cubicBezTo>
                    <a:pt x="8888730" y="4785360"/>
                    <a:pt x="8891922" y="4766928"/>
                    <a:pt x="8903970" y="4754880"/>
                  </a:cubicBezTo>
                  <a:cubicBezTo>
                    <a:pt x="8912489" y="4746361"/>
                    <a:pt x="8938260" y="4755498"/>
                    <a:pt x="8938260" y="4743450"/>
                  </a:cubicBezTo>
                  <a:cubicBezTo>
                    <a:pt x="8938260" y="4727286"/>
                    <a:pt x="8892540" y="4720590"/>
                    <a:pt x="8903970" y="4709160"/>
                  </a:cubicBezTo>
                  <a:cubicBezTo>
                    <a:pt x="8917707" y="4695423"/>
                    <a:pt x="8942006" y="4717115"/>
                    <a:pt x="8961120" y="4720590"/>
                  </a:cubicBezTo>
                  <a:cubicBezTo>
                    <a:pt x="8998485" y="4727384"/>
                    <a:pt x="9049205" y="4734039"/>
                    <a:pt x="9086850" y="4743450"/>
                  </a:cubicBezTo>
                  <a:cubicBezTo>
                    <a:pt x="9098539" y="4746372"/>
                    <a:pt x="9109710" y="4751070"/>
                    <a:pt x="9121140" y="4754880"/>
                  </a:cubicBezTo>
                  <a:cubicBezTo>
                    <a:pt x="9182100" y="4751070"/>
                    <a:pt x="9243277" y="4749844"/>
                    <a:pt x="9304020" y="4743450"/>
                  </a:cubicBezTo>
                  <a:cubicBezTo>
                    <a:pt x="9435497" y="4729610"/>
                    <a:pt x="9269367" y="4732020"/>
                    <a:pt x="9361170" y="4732020"/>
                  </a:cubicBezTo>
                  <a:lnTo>
                    <a:pt x="9338310" y="537210"/>
                  </a:lnTo>
                  <a:lnTo>
                    <a:pt x="3108960" y="525780"/>
                  </a:lnTo>
                  <a:lnTo>
                    <a:pt x="3177540" y="6858000"/>
                  </a:lnTo>
                  <a:lnTo>
                    <a:pt x="0" y="6869430"/>
                  </a:lnTo>
                  <a:lnTo>
                    <a:pt x="0" y="0"/>
                  </a:lnTo>
                  <a:lnTo>
                    <a:pt x="9898380" y="0"/>
                  </a:lnTo>
                  <a:lnTo>
                    <a:pt x="9898380" y="6869430"/>
                  </a:lnTo>
                  <a:lnTo>
                    <a:pt x="3177540" y="6846570"/>
                  </a:lnTo>
                  <a:lnTo>
                    <a:pt x="3188970" y="6846570"/>
                  </a:lnTo>
                </a:path>
              </a:pathLst>
            </a:custGeom>
            <a:blipFill dpi="0"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pic>
          <p:nvPicPr>
            <p:cNvPr id="4" name="Image 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91790" y="334167"/>
              <a:ext cx="6622025" cy="4650834"/>
            </a:xfrm>
            <a:prstGeom prst="frame">
              <a:avLst>
                <a:gd name="adj1" fmla="val 9048"/>
              </a:avLst>
            </a:prstGeom>
            <a:scene3d>
              <a:camera prst="orthographicFront"/>
              <a:lightRig rig="threePt" dir="t"/>
            </a:scene3d>
            <a:sp3d>
              <a:bevelT w="184150" h="279400" prst="relaxedInset"/>
            </a:sp3d>
          </p:spPr>
        </p:pic>
        <p:sp>
          <p:nvSpPr>
            <p:cNvPr id="5" name="Forme libre 4"/>
            <p:cNvSpPr/>
            <p:nvPr/>
          </p:nvSpPr>
          <p:spPr>
            <a:xfrm>
              <a:off x="2891790" y="4601336"/>
              <a:ext cx="6972300" cy="2252151"/>
            </a:xfrm>
            <a:custGeom>
              <a:avLst/>
              <a:gdLst>
                <a:gd name="connsiteX0" fmla="*/ 6972300 w 6972300"/>
                <a:gd name="connsiteY0" fmla="*/ 286191 h 2252151"/>
                <a:gd name="connsiteX1" fmla="*/ 6789420 w 6972300"/>
                <a:gd name="connsiteY1" fmla="*/ 149031 h 2252151"/>
                <a:gd name="connsiteX2" fmla="*/ 6697980 w 6972300"/>
                <a:gd name="connsiteY2" fmla="*/ 103311 h 2252151"/>
                <a:gd name="connsiteX3" fmla="*/ 6549390 w 6972300"/>
                <a:gd name="connsiteY3" fmla="*/ 126171 h 2252151"/>
                <a:gd name="connsiteX4" fmla="*/ 6503670 w 6972300"/>
                <a:gd name="connsiteY4" fmla="*/ 137601 h 2252151"/>
                <a:gd name="connsiteX5" fmla="*/ 6480810 w 6972300"/>
                <a:gd name="connsiteY5" fmla="*/ 171891 h 2252151"/>
                <a:gd name="connsiteX6" fmla="*/ 6469380 w 6972300"/>
                <a:gd name="connsiteY6" fmla="*/ 206181 h 2252151"/>
                <a:gd name="connsiteX7" fmla="*/ 6412230 w 6972300"/>
                <a:gd name="connsiteY7" fmla="*/ 183321 h 2252151"/>
                <a:gd name="connsiteX8" fmla="*/ 6400800 w 6972300"/>
                <a:gd name="connsiteY8" fmla="*/ 137601 h 2252151"/>
                <a:gd name="connsiteX9" fmla="*/ 6332220 w 6972300"/>
                <a:gd name="connsiteY9" fmla="*/ 114741 h 2252151"/>
                <a:gd name="connsiteX10" fmla="*/ 6183630 w 6972300"/>
                <a:gd name="connsiteY10" fmla="*/ 137601 h 2252151"/>
                <a:gd name="connsiteX11" fmla="*/ 6149340 w 6972300"/>
                <a:gd name="connsiteY11" fmla="*/ 149031 h 2252151"/>
                <a:gd name="connsiteX12" fmla="*/ 6115050 w 6972300"/>
                <a:gd name="connsiteY12" fmla="*/ 126171 h 2252151"/>
                <a:gd name="connsiteX13" fmla="*/ 6080760 w 6972300"/>
                <a:gd name="connsiteY13" fmla="*/ 114741 h 2252151"/>
                <a:gd name="connsiteX14" fmla="*/ 6057900 w 6972300"/>
                <a:gd name="connsiteY14" fmla="*/ 149031 h 2252151"/>
                <a:gd name="connsiteX15" fmla="*/ 5932170 w 6972300"/>
                <a:gd name="connsiteY15" fmla="*/ 183321 h 2252151"/>
                <a:gd name="connsiteX16" fmla="*/ 5909310 w 6972300"/>
                <a:gd name="connsiteY16" fmla="*/ 217611 h 2252151"/>
                <a:gd name="connsiteX17" fmla="*/ 5829300 w 6972300"/>
                <a:gd name="connsiteY17" fmla="*/ 217611 h 2252151"/>
                <a:gd name="connsiteX18" fmla="*/ 5817870 w 6972300"/>
                <a:gd name="connsiteY18" fmla="*/ 183321 h 2252151"/>
                <a:gd name="connsiteX19" fmla="*/ 5783580 w 6972300"/>
                <a:gd name="connsiteY19" fmla="*/ 171891 h 2252151"/>
                <a:gd name="connsiteX20" fmla="*/ 5749290 w 6972300"/>
                <a:gd name="connsiteY20" fmla="*/ 149031 h 2252151"/>
                <a:gd name="connsiteX21" fmla="*/ 5589270 w 6972300"/>
                <a:gd name="connsiteY21" fmla="*/ 160461 h 2252151"/>
                <a:gd name="connsiteX22" fmla="*/ 5543550 w 6972300"/>
                <a:gd name="connsiteY22" fmla="*/ 114741 h 2252151"/>
                <a:gd name="connsiteX23" fmla="*/ 5509260 w 6972300"/>
                <a:gd name="connsiteY23" fmla="*/ 137601 h 2252151"/>
                <a:gd name="connsiteX24" fmla="*/ 5463540 w 6972300"/>
                <a:gd name="connsiteY24" fmla="*/ 149031 h 2252151"/>
                <a:gd name="connsiteX25" fmla="*/ 5337810 w 6972300"/>
                <a:gd name="connsiteY25" fmla="*/ 114741 h 2252151"/>
                <a:gd name="connsiteX26" fmla="*/ 5246370 w 6972300"/>
                <a:gd name="connsiteY26" fmla="*/ 91881 h 2252151"/>
                <a:gd name="connsiteX27" fmla="*/ 5166360 w 6972300"/>
                <a:gd name="connsiteY27" fmla="*/ 183321 h 2252151"/>
                <a:gd name="connsiteX28" fmla="*/ 5143500 w 6972300"/>
                <a:gd name="connsiteY28" fmla="*/ 149031 h 2252151"/>
                <a:gd name="connsiteX29" fmla="*/ 5074920 w 6972300"/>
                <a:gd name="connsiteY29" fmla="*/ 126171 h 2252151"/>
                <a:gd name="connsiteX30" fmla="*/ 4949190 w 6972300"/>
                <a:gd name="connsiteY30" fmla="*/ 137601 h 2252151"/>
                <a:gd name="connsiteX31" fmla="*/ 4880610 w 6972300"/>
                <a:gd name="connsiteY31" fmla="*/ 114741 h 2252151"/>
                <a:gd name="connsiteX32" fmla="*/ 4869180 w 6972300"/>
                <a:gd name="connsiteY32" fmla="*/ 149031 h 2252151"/>
                <a:gd name="connsiteX33" fmla="*/ 4789170 w 6972300"/>
                <a:gd name="connsiteY33" fmla="*/ 126171 h 2252151"/>
                <a:gd name="connsiteX34" fmla="*/ 4709160 w 6972300"/>
                <a:gd name="connsiteY34" fmla="*/ 80451 h 2252151"/>
                <a:gd name="connsiteX35" fmla="*/ 4697730 w 6972300"/>
                <a:gd name="connsiteY35" fmla="*/ 126171 h 2252151"/>
                <a:gd name="connsiteX36" fmla="*/ 4629150 w 6972300"/>
                <a:gd name="connsiteY36" fmla="*/ 171891 h 2252151"/>
                <a:gd name="connsiteX37" fmla="*/ 4514850 w 6972300"/>
                <a:gd name="connsiteY37" fmla="*/ 149031 h 2252151"/>
                <a:gd name="connsiteX38" fmla="*/ 4491990 w 6972300"/>
                <a:gd name="connsiteY38" fmla="*/ 114741 h 2252151"/>
                <a:gd name="connsiteX39" fmla="*/ 4457700 w 6972300"/>
                <a:gd name="connsiteY39" fmla="*/ 103311 h 2252151"/>
                <a:gd name="connsiteX40" fmla="*/ 4400550 w 6972300"/>
                <a:gd name="connsiteY40" fmla="*/ 114741 h 2252151"/>
                <a:gd name="connsiteX41" fmla="*/ 4366260 w 6972300"/>
                <a:gd name="connsiteY41" fmla="*/ 149031 h 2252151"/>
                <a:gd name="connsiteX42" fmla="*/ 4331970 w 6972300"/>
                <a:gd name="connsiteY42" fmla="*/ 114741 h 2252151"/>
                <a:gd name="connsiteX43" fmla="*/ 4297680 w 6972300"/>
                <a:gd name="connsiteY43" fmla="*/ 103311 h 2252151"/>
                <a:gd name="connsiteX44" fmla="*/ 4229100 w 6972300"/>
                <a:gd name="connsiteY44" fmla="*/ 114741 h 2252151"/>
                <a:gd name="connsiteX45" fmla="*/ 4137660 w 6972300"/>
                <a:gd name="connsiteY45" fmla="*/ 69021 h 2252151"/>
                <a:gd name="connsiteX46" fmla="*/ 4091940 w 6972300"/>
                <a:gd name="connsiteY46" fmla="*/ 126171 h 2252151"/>
                <a:gd name="connsiteX47" fmla="*/ 4046220 w 6972300"/>
                <a:gd name="connsiteY47" fmla="*/ 137601 h 2252151"/>
                <a:gd name="connsiteX48" fmla="*/ 3977640 w 6972300"/>
                <a:gd name="connsiteY48" fmla="*/ 149031 h 2252151"/>
                <a:gd name="connsiteX49" fmla="*/ 3909060 w 6972300"/>
                <a:gd name="connsiteY49" fmla="*/ 103311 h 2252151"/>
                <a:gd name="connsiteX50" fmla="*/ 3851910 w 6972300"/>
                <a:gd name="connsiteY50" fmla="*/ 114741 h 2252151"/>
                <a:gd name="connsiteX51" fmla="*/ 3840480 w 6972300"/>
                <a:gd name="connsiteY51" fmla="*/ 160461 h 2252151"/>
                <a:gd name="connsiteX52" fmla="*/ 3817620 w 6972300"/>
                <a:gd name="connsiteY52" fmla="*/ 206181 h 2252151"/>
                <a:gd name="connsiteX53" fmla="*/ 3783330 w 6972300"/>
                <a:gd name="connsiteY53" fmla="*/ 183321 h 2252151"/>
                <a:gd name="connsiteX54" fmla="*/ 3737610 w 6972300"/>
                <a:gd name="connsiteY54" fmla="*/ 206181 h 2252151"/>
                <a:gd name="connsiteX55" fmla="*/ 3691890 w 6972300"/>
                <a:gd name="connsiteY55" fmla="*/ 160461 h 2252151"/>
                <a:gd name="connsiteX56" fmla="*/ 3600450 w 6972300"/>
                <a:gd name="connsiteY56" fmla="*/ 126171 h 2252151"/>
                <a:gd name="connsiteX57" fmla="*/ 3531870 w 6972300"/>
                <a:gd name="connsiteY57" fmla="*/ 194751 h 2252151"/>
                <a:gd name="connsiteX58" fmla="*/ 3497580 w 6972300"/>
                <a:gd name="connsiteY58" fmla="*/ 206181 h 2252151"/>
                <a:gd name="connsiteX59" fmla="*/ 3429000 w 6972300"/>
                <a:gd name="connsiteY59" fmla="*/ 183321 h 2252151"/>
                <a:gd name="connsiteX60" fmla="*/ 3394710 w 6972300"/>
                <a:gd name="connsiteY60" fmla="*/ 171891 h 2252151"/>
                <a:gd name="connsiteX61" fmla="*/ 3291840 w 6972300"/>
                <a:gd name="connsiteY61" fmla="*/ 160461 h 2252151"/>
                <a:gd name="connsiteX62" fmla="*/ 3326130 w 6972300"/>
                <a:gd name="connsiteY62" fmla="*/ 137601 h 2252151"/>
                <a:gd name="connsiteX63" fmla="*/ 3268980 w 6972300"/>
                <a:gd name="connsiteY63" fmla="*/ 57591 h 2252151"/>
                <a:gd name="connsiteX64" fmla="*/ 3246120 w 6972300"/>
                <a:gd name="connsiteY64" fmla="*/ 103311 h 2252151"/>
                <a:gd name="connsiteX65" fmla="*/ 3166110 w 6972300"/>
                <a:gd name="connsiteY65" fmla="*/ 91881 h 2252151"/>
                <a:gd name="connsiteX66" fmla="*/ 3120390 w 6972300"/>
                <a:gd name="connsiteY66" fmla="*/ 69021 h 2252151"/>
                <a:gd name="connsiteX67" fmla="*/ 3086100 w 6972300"/>
                <a:gd name="connsiteY67" fmla="*/ 80451 h 2252151"/>
                <a:gd name="connsiteX68" fmla="*/ 3006090 w 6972300"/>
                <a:gd name="connsiteY68" fmla="*/ 114741 h 2252151"/>
                <a:gd name="connsiteX69" fmla="*/ 2903220 w 6972300"/>
                <a:gd name="connsiteY69" fmla="*/ 91881 h 2252151"/>
                <a:gd name="connsiteX70" fmla="*/ 2868930 w 6972300"/>
                <a:gd name="connsiteY70" fmla="*/ 69021 h 2252151"/>
                <a:gd name="connsiteX71" fmla="*/ 2857500 w 6972300"/>
                <a:gd name="connsiteY71" fmla="*/ 34731 h 2252151"/>
                <a:gd name="connsiteX72" fmla="*/ 2754630 w 6972300"/>
                <a:gd name="connsiteY72" fmla="*/ 114741 h 2252151"/>
                <a:gd name="connsiteX73" fmla="*/ 2674620 w 6972300"/>
                <a:gd name="connsiteY73" fmla="*/ 103311 h 2252151"/>
                <a:gd name="connsiteX74" fmla="*/ 2617470 w 6972300"/>
                <a:gd name="connsiteY74" fmla="*/ 80451 h 2252151"/>
                <a:gd name="connsiteX75" fmla="*/ 2583180 w 6972300"/>
                <a:gd name="connsiteY75" fmla="*/ 69021 h 2252151"/>
                <a:gd name="connsiteX76" fmla="*/ 2526030 w 6972300"/>
                <a:gd name="connsiteY76" fmla="*/ 80451 h 2252151"/>
                <a:gd name="connsiteX77" fmla="*/ 2468880 w 6972300"/>
                <a:gd name="connsiteY77" fmla="*/ 103311 h 2252151"/>
                <a:gd name="connsiteX78" fmla="*/ 2446020 w 6972300"/>
                <a:gd name="connsiteY78" fmla="*/ 57591 h 2252151"/>
                <a:gd name="connsiteX79" fmla="*/ 2400300 w 6972300"/>
                <a:gd name="connsiteY79" fmla="*/ 126171 h 2252151"/>
                <a:gd name="connsiteX80" fmla="*/ 2297430 w 6972300"/>
                <a:gd name="connsiteY80" fmla="*/ 114741 h 2252151"/>
                <a:gd name="connsiteX81" fmla="*/ 2286000 w 6972300"/>
                <a:gd name="connsiteY81" fmla="*/ 69021 h 2252151"/>
                <a:gd name="connsiteX82" fmla="*/ 2217420 w 6972300"/>
                <a:gd name="connsiteY82" fmla="*/ 91881 h 2252151"/>
                <a:gd name="connsiteX83" fmla="*/ 2091690 w 6972300"/>
                <a:gd name="connsiteY83" fmla="*/ 91881 h 2252151"/>
                <a:gd name="connsiteX84" fmla="*/ 2057400 w 6972300"/>
                <a:gd name="connsiteY84" fmla="*/ 114741 h 2252151"/>
                <a:gd name="connsiteX85" fmla="*/ 2034540 w 6972300"/>
                <a:gd name="connsiteY85" fmla="*/ 149031 h 2252151"/>
                <a:gd name="connsiteX86" fmla="*/ 1965960 w 6972300"/>
                <a:gd name="connsiteY86" fmla="*/ 126171 h 2252151"/>
                <a:gd name="connsiteX87" fmla="*/ 1920240 w 6972300"/>
                <a:gd name="connsiteY87" fmla="*/ 137601 h 2252151"/>
                <a:gd name="connsiteX88" fmla="*/ 1885950 w 6972300"/>
                <a:gd name="connsiteY88" fmla="*/ 160461 h 2252151"/>
                <a:gd name="connsiteX89" fmla="*/ 1828800 w 6972300"/>
                <a:gd name="connsiteY89" fmla="*/ 91881 h 2252151"/>
                <a:gd name="connsiteX90" fmla="*/ 1794510 w 6972300"/>
                <a:gd name="connsiteY90" fmla="*/ 69021 h 2252151"/>
                <a:gd name="connsiteX91" fmla="*/ 1748790 w 6972300"/>
                <a:gd name="connsiteY91" fmla="*/ 114741 h 2252151"/>
                <a:gd name="connsiteX92" fmla="*/ 1714500 w 6972300"/>
                <a:gd name="connsiteY92" fmla="*/ 137601 h 2252151"/>
                <a:gd name="connsiteX93" fmla="*/ 1657350 w 6972300"/>
                <a:gd name="connsiteY93" fmla="*/ 126171 h 2252151"/>
                <a:gd name="connsiteX94" fmla="*/ 1623060 w 6972300"/>
                <a:gd name="connsiteY94" fmla="*/ 91881 h 2252151"/>
                <a:gd name="connsiteX95" fmla="*/ 1577340 w 6972300"/>
                <a:gd name="connsiteY95" fmla="*/ 57591 h 2252151"/>
                <a:gd name="connsiteX96" fmla="*/ 1497330 w 6972300"/>
                <a:gd name="connsiteY96" fmla="*/ 80451 h 2252151"/>
                <a:gd name="connsiteX97" fmla="*/ 1451610 w 6972300"/>
                <a:gd name="connsiteY97" fmla="*/ 103311 h 2252151"/>
                <a:gd name="connsiteX98" fmla="*/ 1405890 w 6972300"/>
                <a:gd name="connsiteY98" fmla="*/ 80451 h 2252151"/>
                <a:gd name="connsiteX99" fmla="*/ 1348740 w 6972300"/>
                <a:gd name="connsiteY99" fmla="*/ 57591 h 2252151"/>
                <a:gd name="connsiteX100" fmla="*/ 1280160 w 6972300"/>
                <a:gd name="connsiteY100" fmla="*/ 23301 h 2252151"/>
                <a:gd name="connsiteX101" fmla="*/ 1143000 w 6972300"/>
                <a:gd name="connsiteY101" fmla="*/ 57591 h 2252151"/>
                <a:gd name="connsiteX102" fmla="*/ 1051560 w 6972300"/>
                <a:gd name="connsiteY102" fmla="*/ 11871 h 2252151"/>
                <a:gd name="connsiteX103" fmla="*/ 1017270 w 6972300"/>
                <a:gd name="connsiteY103" fmla="*/ 34731 h 2252151"/>
                <a:gd name="connsiteX104" fmla="*/ 948690 w 6972300"/>
                <a:gd name="connsiteY104" fmla="*/ 57591 h 2252151"/>
                <a:gd name="connsiteX105" fmla="*/ 800100 w 6972300"/>
                <a:gd name="connsiteY105" fmla="*/ 69021 h 2252151"/>
                <a:gd name="connsiteX106" fmla="*/ 754380 w 6972300"/>
                <a:gd name="connsiteY106" fmla="*/ 46161 h 2252151"/>
                <a:gd name="connsiteX107" fmla="*/ 720090 w 6972300"/>
                <a:gd name="connsiteY107" fmla="*/ 34731 h 2252151"/>
                <a:gd name="connsiteX108" fmla="*/ 662940 w 6972300"/>
                <a:gd name="connsiteY108" fmla="*/ 46161 h 2252151"/>
                <a:gd name="connsiteX109" fmla="*/ 651510 w 6972300"/>
                <a:gd name="connsiteY109" fmla="*/ 441 h 2252151"/>
                <a:gd name="connsiteX110" fmla="*/ 628650 w 6972300"/>
                <a:gd name="connsiteY110" fmla="*/ 34731 h 2252151"/>
                <a:gd name="connsiteX111" fmla="*/ 594360 w 6972300"/>
                <a:gd name="connsiteY111" fmla="*/ 57591 h 2252151"/>
                <a:gd name="connsiteX112" fmla="*/ 582930 w 6972300"/>
                <a:gd name="connsiteY112" fmla="*/ 23301 h 2252151"/>
                <a:gd name="connsiteX113" fmla="*/ 525780 w 6972300"/>
                <a:gd name="connsiteY113" fmla="*/ 69021 h 2252151"/>
                <a:gd name="connsiteX114" fmla="*/ 468630 w 6972300"/>
                <a:gd name="connsiteY114" fmla="*/ 80451 h 2252151"/>
                <a:gd name="connsiteX115" fmla="*/ 422910 w 6972300"/>
                <a:gd name="connsiteY115" fmla="*/ 91881 h 2252151"/>
                <a:gd name="connsiteX116" fmla="*/ 148590 w 6972300"/>
                <a:gd name="connsiteY116" fmla="*/ 114741 h 2252151"/>
                <a:gd name="connsiteX117" fmla="*/ 57150 w 6972300"/>
                <a:gd name="connsiteY117" fmla="*/ 80451 h 2252151"/>
                <a:gd name="connsiteX118" fmla="*/ 0 w 6972300"/>
                <a:gd name="connsiteY118" fmla="*/ 57591 h 2252151"/>
                <a:gd name="connsiteX119" fmla="*/ 45720 w 6972300"/>
                <a:gd name="connsiteY119" fmla="*/ 2252151 h 2252151"/>
                <a:gd name="connsiteX120" fmla="*/ 6972300 w 6972300"/>
                <a:gd name="connsiteY120" fmla="*/ 2229291 h 2252151"/>
                <a:gd name="connsiteX121" fmla="*/ 6972300 w 6972300"/>
                <a:gd name="connsiteY121" fmla="*/ 286191 h 22521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6972300" h="2252151">
                  <a:moveTo>
                    <a:pt x="6972300" y="286191"/>
                  </a:moveTo>
                  <a:lnTo>
                    <a:pt x="6789420" y="149031"/>
                  </a:lnTo>
                  <a:cubicBezTo>
                    <a:pt x="6758940" y="133791"/>
                    <a:pt x="6731594" y="108913"/>
                    <a:pt x="6697980" y="103311"/>
                  </a:cubicBezTo>
                  <a:cubicBezTo>
                    <a:pt x="6622512" y="90733"/>
                    <a:pt x="6604014" y="110564"/>
                    <a:pt x="6549390" y="126171"/>
                  </a:cubicBezTo>
                  <a:cubicBezTo>
                    <a:pt x="6534285" y="130487"/>
                    <a:pt x="6518910" y="133791"/>
                    <a:pt x="6503670" y="137601"/>
                  </a:cubicBezTo>
                  <a:cubicBezTo>
                    <a:pt x="6496050" y="149031"/>
                    <a:pt x="6486953" y="159604"/>
                    <a:pt x="6480810" y="171891"/>
                  </a:cubicBezTo>
                  <a:cubicBezTo>
                    <a:pt x="6475422" y="182667"/>
                    <a:pt x="6481264" y="204200"/>
                    <a:pt x="6469380" y="206181"/>
                  </a:cubicBezTo>
                  <a:cubicBezTo>
                    <a:pt x="6449142" y="209554"/>
                    <a:pt x="6431280" y="190941"/>
                    <a:pt x="6412230" y="183321"/>
                  </a:cubicBezTo>
                  <a:cubicBezTo>
                    <a:pt x="6408420" y="168081"/>
                    <a:pt x="6412727" y="147824"/>
                    <a:pt x="6400800" y="137601"/>
                  </a:cubicBezTo>
                  <a:cubicBezTo>
                    <a:pt x="6382505" y="121919"/>
                    <a:pt x="6332220" y="114741"/>
                    <a:pt x="6332220" y="114741"/>
                  </a:cubicBezTo>
                  <a:cubicBezTo>
                    <a:pt x="6282690" y="122361"/>
                    <a:pt x="6232884" y="128366"/>
                    <a:pt x="6183630" y="137601"/>
                  </a:cubicBezTo>
                  <a:cubicBezTo>
                    <a:pt x="6171788" y="139821"/>
                    <a:pt x="6161224" y="151012"/>
                    <a:pt x="6149340" y="149031"/>
                  </a:cubicBezTo>
                  <a:cubicBezTo>
                    <a:pt x="6135790" y="146773"/>
                    <a:pt x="6127337" y="132314"/>
                    <a:pt x="6115050" y="126171"/>
                  </a:cubicBezTo>
                  <a:cubicBezTo>
                    <a:pt x="6104274" y="120783"/>
                    <a:pt x="6092190" y="118551"/>
                    <a:pt x="6080760" y="114741"/>
                  </a:cubicBezTo>
                  <a:cubicBezTo>
                    <a:pt x="6073140" y="126171"/>
                    <a:pt x="6067614" y="139317"/>
                    <a:pt x="6057900" y="149031"/>
                  </a:cubicBezTo>
                  <a:cubicBezTo>
                    <a:pt x="6020851" y="186080"/>
                    <a:pt x="5986260" y="176560"/>
                    <a:pt x="5932170" y="183321"/>
                  </a:cubicBezTo>
                  <a:cubicBezTo>
                    <a:pt x="5924550" y="194751"/>
                    <a:pt x="5920037" y="209029"/>
                    <a:pt x="5909310" y="217611"/>
                  </a:cubicBezTo>
                  <a:cubicBezTo>
                    <a:pt x="5881981" y="239475"/>
                    <a:pt x="5858202" y="224837"/>
                    <a:pt x="5829300" y="217611"/>
                  </a:cubicBezTo>
                  <a:cubicBezTo>
                    <a:pt x="5825490" y="206181"/>
                    <a:pt x="5826389" y="191840"/>
                    <a:pt x="5817870" y="183321"/>
                  </a:cubicBezTo>
                  <a:cubicBezTo>
                    <a:pt x="5809351" y="174802"/>
                    <a:pt x="5794356" y="177279"/>
                    <a:pt x="5783580" y="171891"/>
                  </a:cubicBezTo>
                  <a:cubicBezTo>
                    <a:pt x="5771293" y="165748"/>
                    <a:pt x="5760720" y="156651"/>
                    <a:pt x="5749290" y="149031"/>
                  </a:cubicBezTo>
                  <a:cubicBezTo>
                    <a:pt x="5635367" y="177512"/>
                    <a:pt x="5688841" y="177056"/>
                    <a:pt x="5589270" y="160461"/>
                  </a:cubicBezTo>
                  <a:cubicBezTo>
                    <a:pt x="5574030" y="145221"/>
                    <a:pt x="5564273" y="120662"/>
                    <a:pt x="5543550" y="114741"/>
                  </a:cubicBezTo>
                  <a:cubicBezTo>
                    <a:pt x="5530341" y="110967"/>
                    <a:pt x="5521886" y="132190"/>
                    <a:pt x="5509260" y="137601"/>
                  </a:cubicBezTo>
                  <a:cubicBezTo>
                    <a:pt x="5494821" y="143789"/>
                    <a:pt x="5478780" y="145221"/>
                    <a:pt x="5463540" y="149031"/>
                  </a:cubicBezTo>
                  <a:cubicBezTo>
                    <a:pt x="5346472" y="110008"/>
                    <a:pt x="5442822" y="138975"/>
                    <a:pt x="5337810" y="114741"/>
                  </a:cubicBezTo>
                  <a:cubicBezTo>
                    <a:pt x="5307197" y="107676"/>
                    <a:pt x="5246370" y="91881"/>
                    <a:pt x="5246370" y="91881"/>
                  </a:cubicBezTo>
                  <a:cubicBezTo>
                    <a:pt x="5193030" y="171891"/>
                    <a:pt x="5223510" y="145221"/>
                    <a:pt x="5166360" y="183321"/>
                  </a:cubicBezTo>
                  <a:cubicBezTo>
                    <a:pt x="5158740" y="171891"/>
                    <a:pt x="5155149" y="156312"/>
                    <a:pt x="5143500" y="149031"/>
                  </a:cubicBezTo>
                  <a:cubicBezTo>
                    <a:pt x="5123066" y="136260"/>
                    <a:pt x="5074920" y="126171"/>
                    <a:pt x="5074920" y="126171"/>
                  </a:cubicBezTo>
                  <a:cubicBezTo>
                    <a:pt x="5008413" y="176051"/>
                    <a:pt x="5045474" y="167227"/>
                    <a:pt x="4949190" y="137601"/>
                  </a:cubicBezTo>
                  <a:cubicBezTo>
                    <a:pt x="4926159" y="130515"/>
                    <a:pt x="4880610" y="114741"/>
                    <a:pt x="4880610" y="114741"/>
                  </a:cubicBezTo>
                  <a:cubicBezTo>
                    <a:pt x="4876800" y="126171"/>
                    <a:pt x="4881135" y="147537"/>
                    <a:pt x="4869180" y="149031"/>
                  </a:cubicBezTo>
                  <a:cubicBezTo>
                    <a:pt x="4841657" y="152471"/>
                    <a:pt x="4815237" y="135650"/>
                    <a:pt x="4789170" y="126171"/>
                  </a:cubicBezTo>
                  <a:cubicBezTo>
                    <a:pt x="4757266" y="114570"/>
                    <a:pt x="4736582" y="98732"/>
                    <a:pt x="4709160" y="80451"/>
                  </a:cubicBezTo>
                  <a:cubicBezTo>
                    <a:pt x="4705350" y="95691"/>
                    <a:pt x="4708074" y="114349"/>
                    <a:pt x="4697730" y="126171"/>
                  </a:cubicBezTo>
                  <a:cubicBezTo>
                    <a:pt x="4679638" y="146848"/>
                    <a:pt x="4629150" y="171891"/>
                    <a:pt x="4629150" y="171891"/>
                  </a:cubicBezTo>
                  <a:cubicBezTo>
                    <a:pt x="4591050" y="164271"/>
                    <a:pt x="4550716" y="163975"/>
                    <a:pt x="4514850" y="149031"/>
                  </a:cubicBezTo>
                  <a:cubicBezTo>
                    <a:pt x="4502170" y="143747"/>
                    <a:pt x="4502717" y="123323"/>
                    <a:pt x="4491990" y="114741"/>
                  </a:cubicBezTo>
                  <a:cubicBezTo>
                    <a:pt x="4482582" y="107215"/>
                    <a:pt x="4469130" y="107121"/>
                    <a:pt x="4457700" y="103311"/>
                  </a:cubicBezTo>
                  <a:cubicBezTo>
                    <a:pt x="4438650" y="107121"/>
                    <a:pt x="4417926" y="106053"/>
                    <a:pt x="4400550" y="114741"/>
                  </a:cubicBezTo>
                  <a:cubicBezTo>
                    <a:pt x="4386092" y="121970"/>
                    <a:pt x="4382424" y="149031"/>
                    <a:pt x="4366260" y="149031"/>
                  </a:cubicBezTo>
                  <a:cubicBezTo>
                    <a:pt x="4350096" y="149031"/>
                    <a:pt x="4345420" y="123707"/>
                    <a:pt x="4331970" y="114741"/>
                  </a:cubicBezTo>
                  <a:cubicBezTo>
                    <a:pt x="4321945" y="108058"/>
                    <a:pt x="4309110" y="107121"/>
                    <a:pt x="4297680" y="103311"/>
                  </a:cubicBezTo>
                  <a:cubicBezTo>
                    <a:pt x="4274820" y="107121"/>
                    <a:pt x="4251761" y="119597"/>
                    <a:pt x="4229100" y="114741"/>
                  </a:cubicBezTo>
                  <a:cubicBezTo>
                    <a:pt x="4195779" y="107601"/>
                    <a:pt x="4137660" y="69021"/>
                    <a:pt x="4137660" y="69021"/>
                  </a:cubicBezTo>
                  <a:cubicBezTo>
                    <a:pt x="4038933" y="101930"/>
                    <a:pt x="4170877" y="47234"/>
                    <a:pt x="4091940" y="126171"/>
                  </a:cubicBezTo>
                  <a:cubicBezTo>
                    <a:pt x="4080832" y="137279"/>
                    <a:pt x="4061460" y="133791"/>
                    <a:pt x="4046220" y="137601"/>
                  </a:cubicBezTo>
                  <a:cubicBezTo>
                    <a:pt x="4011715" y="160604"/>
                    <a:pt x="4016358" y="170541"/>
                    <a:pt x="3977640" y="149031"/>
                  </a:cubicBezTo>
                  <a:cubicBezTo>
                    <a:pt x="3953623" y="135688"/>
                    <a:pt x="3909060" y="103311"/>
                    <a:pt x="3909060" y="103311"/>
                  </a:cubicBezTo>
                  <a:cubicBezTo>
                    <a:pt x="3890010" y="107121"/>
                    <a:pt x="3866834" y="102304"/>
                    <a:pt x="3851910" y="114741"/>
                  </a:cubicBezTo>
                  <a:cubicBezTo>
                    <a:pt x="3839842" y="124798"/>
                    <a:pt x="3845996" y="145752"/>
                    <a:pt x="3840480" y="160461"/>
                  </a:cubicBezTo>
                  <a:cubicBezTo>
                    <a:pt x="3834497" y="176415"/>
                    <a:pt x="3825240" y="190941"/>
                    <a:pt x="3817620" y="206181"/>
                  </a:cubicBezTo>
                  <a:cubicBezTo>
                    <a:pt x="3806190" y="198561"/>
                    <a:pt x="3796880" y="185579"/>
                    <a:pt x="3783330" y="183321"/>
                  </a:cubicBezTo>
                  <a:cubicBezTo>
                    <a:pt x="3760815" y="179568"/>
                    <a:pt x="3750008" y="193783"/>
                    <a:pt x="3737610" y="206181"/>
                  </a:cubicBezTo>
                  <a:lnTo>
                    <a:pt x="3691890" y="160461"/>
                  </a:lnTo>
                  <a:cubicBezTo>
                    <a:pt x="3661410" y="149031"/>
                    <a:pt x="3632890" y="128874"/>
                    <a:pt x="3600450" y="126171"/>
                  </a:cubicBezTo>
                  <a:cubicBezTo>
                    <a:pt x="3544179" y="121482"/>
                    <a:pt x="3557661" y="168960"/>
                    <a:pt x="3531870" y="194751"/>
                  </a:cubicBezTo>
                  <a:cubicBezTo>
                    <a:pt x="3523351" y="203270"/>
                    <a:pt x="3509010" y="202371"/>
                    <a:pt x="3497580" y="206181"/>
                  </a:cubicBezTo>
                  <a:lnTo>
                    <a:pt x="3429000" y="183321"/>
                  </a:lnTo>
                  <a:cubicBezTo>
                    <a:pt x="3417570" y="179511"/>
                    <a:pt x="3406685" y="173222"/>
                    <a:pt x="3394710" y="171891"/>
                  </a:cubicBezTo>
                  <a:lnTo>
                    <a:pt x="3291840" y="160461"/>
                  </a:lnTo>
                  <a:cubicBezTo>
                    <a:pt x="3303270" y="152841"/>
                    <a:pt x="3324187" y="151200"/>
                    <a:pt x="3326130" y="137601"/>
                  </a:cubicBezTo>
                  <a:cubicBezTo>
                    <a:pt x="3332817" y="90795"/>
                    <a:pt x="3297143" y="76367"/>
                    <a:pt x="3268980" y="57591"/>
                  </a:cubicBezTo>
                  <a:cubicBezTo>
                    <a:pt x="3261360" y="72831"/>
                    <a:pt x="3259210" y="92403"/>
                    <a:pt x="3246120" y="103311"/>
                  </a:cubicBezTo>
                  <a:cubicBezTo>
                    <a:pt x="3207921" y="135144"/>
                    <a:pt x="3195240" y="108527"/>
                    <a:pt x="3166110" y="91881"/>
                  </a:cubicBezTo>
                  <a:cubicBezTo>
                    <a:pt x="3151316" y="83427"/>
                    <a:pt x="3135630" y="76641"/>
                    <a:pt x="3120390" y="69021"/>
                  </a:cubicBezTo>
                  <a:cubicBezTo>
                    <a:pt x="3108960" y="72831"/>
                    <a:pt x="3097174" y="75705"/>
                    <a:pt x="3086100" y="80451"/>
                  </a:cubicBezTo>
                  <a:cubicBezTo>
                    <a:pt x="2987231" y="122823"/>
                    <a:pt x="3086506" y="87936"/>
                    <a:pt x="3006090" y="114741"/>
                  </a:cubicBezTo>
                  <a:cubicBezTo>
                    <a:pt x="2979750" y="110351"/>
                    <a:pt x="2931358" y="105950"/>
                    <a:pt x="2903220" y="91881"/>
                  </a:cubicBezTo>
                  <a:cubicBezTo>
                    <a:pt x="2890933" y="85738"/>
                    <a:pt x="2880360" y="76641"/>
                    <a:pt x="2868930" y="69021"/>
                  </a:cubicBezTo>
                  <a:cubicBezTo>
                    <a:pt x="2865120" y="57591"/>
                    <a:pt x="2869427" y="33027"/>
                    <a:pt x="2857500" y="34731"/>
                  </a:cubicBezTo>
                  <a:cubicBezTo>
                    <a:pt x="2825600" y="39288"/>
                    <a:pt x="2778854" y="90517"/>
                    <a:pt x="2754630" y="114741"/>
                  </a:cubicBezTo>
                  <a:cubicBezTo>
                    <a:pt x="2727960" y="110931"/>
                    <a:pt x="2700756" y="109845"/>
                    <a:pt x="2674620" y="103311"/>
                  </a:cubicBezTo>
                  <a:cubicBezTo>
                    <a:pt x="2654715" y="98335"/>
                    <a:pt x="2636681" y="87655"/>
                    <a:pt x="2617470" y="80451"/>
                  </a:cubicBezTo>
                  <a:cubicBezTo>
                    <a:pt x="2606189" y="76221"/>
                    <a:pt x="2594610" y="72831"/>
                    <a:pt x="2583180" y="69021"/>
                  </a:cubicBezTo>
                  <a:cubicBezTo>
                    <a:pt x="2564130" y="72831"/>
                    <a:pt x="2544638" y="74869"/>
                    <a:pt x="2526030" y="80451"/>
                  </a:cubicBezTo>
                  <a:cubicBezTo>
                    <a:pt x="2506378" y="86347"/>
                    <a:pt x="2472690" y="112836"/>
                    <a:pt x="2468880" y="103311"/>
                  </a:cubicBezTo>
                  <a:lnTo>
                    <a:pt x="2446020" y="57591"/>
                  </a:lnTo>
                  <a:lnTo>
                    <a:pt x="2400300" y="126171"/>
                  </a:lnTo>
                  <a:cubicBezTo>
                    <a:pt x="2366010" y="122361"/>
                    <a:pt x="2328289" y="130170"/>
                    <a:pt x="2297430" y="114741"/>
                  </a:cubicBezTo>
                  <a:cubicBezTo>
                    <a:pt x="2283379" y="107716"/>
                    <a:pt x="2301105" y="73337"/>
                    <a:pt x="2286000" y="69021"/>
                  </a:cubicBezTo>
                  <a:cubicBezTo>
                    <a:pt x="2262831" y="62401"/>
                    <a:pt x="2217420" y="91881"/>
                    <a:pt x="2217420" y="91881"/>
                  </a:cubicBezTo>
                  <a:cubicBezTo>
                    <a:pt x="2140583" y="66269"/>
                    <a:pt x="2161670" y="56891"/>
                    <a:pt x="2091690" y="91881"/>
                  </a:cubicBezTo>
                  <a:cubicBezTo>
                    <a:pt x="2079403" y="98024"/>
                    <a:pt x="2068830" y="107121"/>
                    <a:pt x="2057400" y="114741"/>
                  </a:cubicBezTo>
                  <a:cubicBezTo>
                    <a:pt x="2049780" y="126171"/>
                    <a:pt x="2048171" y="147327"/>
                    <a:pt x="2034540" y="149031"/>
                  </a:cubicBezTo>
                  <a:cubicBezTo>
                    <a:pt x="2010630" y="152020"/>
                    <a:pt x="1965960" y="126171"/>
                    <a:pt x="1965960" y="126171"/>
                  </a:cubicBezTo>
                  <a:cubicBezTo>
                    <a:pt x="1950720" y="129981"/>
                    <a:pt x="1934679" y="131413"/>
                    <a:pt x="1920240" y="137601"/>
                  </a:cubicBezTo>
                  <a:cubicBezTo>
                    <a:pt x="1907614" y="143012"/>
                    <a:pt x="1899500" y="162719"/>
                    <a:pt x="1885950" y="160461"/>
                  </a:cubicBezTo>
                  <a:cubicBezTo>
                    <a:pt x="1863480" y="156716"/>
                    <a:pt x="1842326" y="105407"/>
                    <a:pt x="1828800" y="91881"/>
                  </a:cubicBezTo>
                  <a:cubicBezTo>
                    <a:pt x="1819086" y="82167"/>
                    <a:pt x="1805940" y="76641"/>
                    <a:pt x="1794510" y="69021"/>
                  </a:cubicBezTo>
                  <a:cubicBezTo>
                    <a:pt x="1719695" y="93959"/>
                    <a:pt x="1793125" y="59323"/>
                    <a:pt x="1748790" y="114741"/>
                  </a:cubicBezTo>
                  <a:cubicBezTo>
                    <a:pt x="1740208" y="125468"/>
                    <a:pt x="1725930" y="129981"/>
                    <a:pt x="1714500" y="137601"/>
                  </a:cubicBezTo>
                  <a:cubicBezTo>
                    <a:pt x="1695450" y="133791"/>
                    <a:pt x="1674726" y="134859"/>
                    <a:pt x="1657350" y="126171"/>
                  </a:cubicBezTo>
                  <a:cubicBezTo>
                    <a:pt x="1642892" y="118942"/>
                    <a:pt x="1635333" y="102401"/>
                    <a:pt x="1623060" y="91881"/>
                  </a:cubicBezTo>
                  <a:cubicBezTo>
                    <a:pt x="1608596" y="79483"/>
                    <a:pt x="1592580" y="69021"/>
                    <a:pt x="1577340" y="57591"/>
                  </a:cubicBezTo>
                  <a:cubicBezTo>
                    <a:pt x="1554139" y="63391"/>
                    <a:pt x="1520287" y="70612"/>
                    <a:pt x="1497330" y="80451"/>
                  </a:cubicBezTo>
                  <a:cubicBezTo>
                    <a:pt x="1481669" y="87163"/>
                    <a:pt x="1466850" y="95691"/>
                    <a:pt x="1451610" y="103311"/>
                  </a:cubicBezTo>
                  <a:cubicBezTo>
                    <a:pt x="1436370" y="95691"/>
                    <a:pt x="1421460" y="87371"/>
                    <a:pt x="1405890" y="80451"/>
                  </a:cubicBezTo>
                  <a:cubicBezTo>
                    <a:pt x="1387141" y="72118"/>
                    <a:pt x="1367091" y="66767"/>
                    <a:pt x="1348740" y="57591"/>
                  </a:cubicBezTo>
                  <a:cubicBezTo>
                    <a:pt x="1309246" y="37844"/>
                    <a:pt x="1263015" y="57591"/>
                    <a:pt x="1280160" y="23301"/>
                  </a:cubicBezTo>
                  <a:lnTo>
                    <a:pt x="1143000" y="57591"/>
                  </a:lnTo>
                  <a:cubicBezTo>
                    <a:pt x="1112520" y="42351"/>
                    <a:pt x="1085088" y="17967"/>
                    <a:pt x="1051560" y="11871"/>
                  </a:cubicBezTo>
                  <a:cubicBezTo>
                    <a:pt x="1038044" y="9414"/>
                    <a:pt x="1029823" y="29152"/>
                    <a:pt x="1017270" y="34731"/>
                  </a:cubicBezTo>
                  <a:cubicBezTo>
                    <a:pt x="995250" y="44518"/>
                    <a:pt x="972716" y="55743"/>
                    <a:pt x="948690" y="57591"/>
                  </a:cubicBezTo>
                  <a:lnTo>
                    <a:pt x="800100" y="69021"/>
                  </a:lnTo>
                  <a:cubicBezTo>
                    <a:pt x="731520" y="91881"/>
                    <a:pt x="792480" y="84261"/>
                    <a:pt x="754380" y="46161"/>
                  </a:cubicBezTo>
                  <a:cubicBezTo>
                    <a:pt x="745861" y="37642"/>
                    <a:pt x="731520" y="38541"/>
                    <a:pt x="720090" y="34731"/>
                  </a:cubicBezTo>
                  <a:cubicBezTo>
                    <a:pt x="701040" y="38541"/>
                    <a:pt x="680316" y="54849"/>
                    <a:pt x="662940" y="46161"/>
                  </a:cubicBezTo>
                  <a:cubicBezTo>
                    <a:pt x="648889" y="39136"/>
                    <a:pt x="666413" y="5409"/>
                    <a:pt x="651510" y="441"/>
                  </a:cubicBezTo>
                  <a:cubicBezTo>
                    <a:pt x="638478" y="-3903"/>
                    <a:pt x="638364" y="25017"/>
                    <a:pt x="628650" y="34731"/>
                  </a:cubicBezTo>
                  <a:cubicBezTo>
                    <a:pt x="618936" y="44445"/>
                    <a:pt x="605790" y="49971"/>
                    <a:pt x="594360" y="57591"/>
                  </a:cubicBezTo>
                  <a:cubicBezTo>
                    <a:pt x="590550" y="46161"/>
                    <a:pt x="593706" y="28689"/>
                    <a:pt x="582930" y="23301"/>
                  </a:cubicBezTo>
                  <a:cubicBezTo>
                    <a:pt x="549958" y="6815"/>
                    <a:pt x="538962" y="61489"/>
                    <a:pt x="525780" y="69021"/>
                  </a:cubicBezTo>
                  <a:cubicBezTo>
                    <a:pt x="508912" y="78660"/>
                    <a:pt x="487595" y="76237"/>
                    <a:pt x="468630" y="80451"/>
                  </a:cubicBezTo>
                  <a:cubicBezTo>
                    <a:pt x="453295" y="83859"/>
                    <a:pt x="438405" y="89298"/>
                    <a:pt x="422910" y="91881"/>
                  </a:cubicBezTo>
                  <a:cubicBezTo>
                    <a:pt x="331682" y="107086"/>
                    <a:pt x="241193" y="108953"/>
                    <a:pt x="148590" y="114741"/>
                  </a:cubicBezTo>
                  <a:cubicBezTo>
                    <a:pt x="98586" y="102240"/>
                    <a:pt x="103638" y="107016"/>
                    <a:pt x="57150" y="80451"/>
                  </a:cubicBezTo>
                  <a:cubicBezTo>
                    <a:pt x="9748" y="53364"/>
                    <a:pt x="40353" y="57591"/>
                    <a:pt x="0" y="57591"/>
                  </a:cubicBezTo>
                  <a:lnTo>
                    <a:pt x="45720" y="2252151"/>
                  </a:lnTo>
                  <a:lnTo>
                    <a:pt x="6972300" y="2229291"/>
                  </a:lnTo>
                  <a:lnTo>
                    <a:pt x="6972300" y="286191"/>
                  </a:lnTo>
                  <a:close/>
                </a:path>
              </a:pathLst>
            </a:custGeom>
            <a:blipFill dpi="0"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pic>
          <p:nvPicPr>
            <p:cNvPr id="6" name="Image 5"/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6949"/>
            <a:stretch/>
          </p:blipFill>
          <p:spPr>
            <a:xfrm>
              <a:off x="-1" y="5761702"/>
              <a:ext cx="4766850" cy="1091026"/>
            </a:xfrm>
            <a:prstGeom prst="snipRoundRect">
              <a:avLst>
                <a:gd name="adj1" fmla="val 16667"/>
                <a:gd name="adj2" fmla="val 29952"/>
              </a:avLst>
            </a:prstGeom>
          </p:spPr>
        </p:pic>
        <p:pic>
          <p:nvPicPr>
            <p:cNvPr id="7" name="Image 6"/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816" t="31125" r="12172" b="46051"/>
            <a:stretch/>
          </p:blipFill>
          <p:spPr>
            <a:xfrm>
              <a:off x="2390468" y="5604389"/>
              <a:ext cx="2143432" cy="233126"/>
            </a:xfrm>
            <a:prstGeom prst="cube">
              <a:avLst/>
            </a:prstGeom>
          </p:spPr>
        </p:pic>
        <p:sp>
          <p:nvSpPr>
            <p:cNvPr id="8" name="Forme libre 7"/>
            <p:cNvSpPr/>
            <p:nvPr/>
          </p:nvSpPr>
          <p:spPr>
            <a:xfrm>
              <a:off x="0" y="5319254"/>
              <a:ext cx="1238865" cy="1012723"/>
            </a:xfrm>
            <a:custGeom>
              <a:avLst/>
              <a:gdLst>
                <a:gd name="connsiteX0" fmla="*/ 0 w 5496232"/>
                <a:gd name="connsiteY0" fmla="*/ 4168877 h 4168877"/>
                <a:gd name="connsiteX1" fmla="*/ 19664 w 5496232"/>
                <a:gd name="connsiteY1" fmla="*/ 0 h 4168877"/>
                <a:gd name="connsiteX2" fmla="*/ 5496232 w 5496232"/>
                <a:gd name="connsiteY2" fmla="*/ 1022555 h 4168877"/>
                <a:gd name="connsiteX3" fmla="*/ 5476568 w 5496232"/>
                <a:gd name="connsiteY3" fmla="*/ 1986116 h 4168877"/>
                <a:gd name="connsiteX4" fmla="*/ 0 w 5496232"/>
                <a:gd name="connsiteY4" fmla="*/ 4168877 h 41688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496232" h="4168877">
                  <a:moveTo>
                    <a:pt x="0" y="4168877"/>
                  </a:moveTo>
                  <a:cubicBezTo>
                    <a:pt x="6555" y="2779251"/>
                    <a:pt x="13109" y="1389626"/>
                    <a:pt x="19664" y="0"/>
                  </a:cubicBezTo>
                  <a:lnTo>
                    <a:pt x="5496232" y="1022555"/>
                  </a:lnTo>
                  <a:lnTo>
                    <a:pt x="5476568" y="1986116"/>
                  </a:lnTo>
                  <a:lnTo>
                    <a:pt x="0" y="4168877"/>
                  </a:lnTo>
                  <a:close/>
                </a:path>
              </a:pathLst>
            </a:custGeom>
            <a:blipFill dpi="0" rotWithShape="1"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grpSp>
          <p:nvGrpSpPr>
            <p:cNvPr id="9" name="Groupe 8"/>
            <p:cNvGrpSpPr/>
            <p:nvPr/>
          </p:nvGrpSpPr>
          <p:grpSpPr>
            <a:xfrm>
              <a:off x="349044" y="3878671"/>
              <a:ext cx="4001730" cy="2448233"/>
              <a:chOff x="363793" y="1769807"/>
              <a:chExt cx="8357420" cy="4689987"/>
            </a:xfrm>
            <a:blipFill dpi="0" rotWithShape="1"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</p:grpSpPr>
          <p:sp>
            <p:nvSpPr>
              <p:cNvPr id="13" name="Rectangle 12"/>
              <p:cNvSpPr/>
              <p:nvPr/>
            </p:nvSpPr>
            <p:spPr>
              <a:xfrm>
                <a:off x="8082115" y="4896463"/>
                <a:ext cx="98323" cy="7200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  <p:sp>
            <p:nvSpPr>
              <p:cNvPr id="14" name="Forme libre 13"/>
              <p:cNvSpPr/>
              <p:nvPr/>
            </p:nvSpPr>
            <p:spPr>
              <a:xfrm>
                <a:off x="363793" y="1769807"/>
                <a:ext cx="8357420" cy="4689987"/>
              </a:xfrm>
              <a:custGeom>
                <a:avLst/>
                <a:gdLst>
                  <a:gd name="connsiteX0" fmla="*/ 0 w 8357420"/>
                  <a:gd name="connsiteY0" fmla="*/ 4434348 h 4689987"/>
                  <a:gd name="connsiteX1" fmla="*/ 914400 w 8357420"/>
                  <a:gd name="connsiteY1" fmla="*/ 4463845 h 4689987"/>
                  <a:gd name="connsiteX2" fmla="*/ 914400 w 8357420"/>
                  <a:gd name="connsiteY2" fmla="*/ 4522838 h 4689987"/>
                  <a:gd name="connsiteX3" fmla="*/ 2989007 w 8357420"/>
                  <a:gd name="connsiteY3" fmla="*/ 4601497 h 4689987"/>
                  <a:gd name="connsiteX4" fmla="*/ 3224981 w 8357420"/>
                  <a:gd name="connsiteY4" fmla="*/ 4581832 h 4689987"/>
                  <a:gd name="connsiteX5" fmla="*/ 6243484 w 8357420"/>
                  <a:gd name="connsiteY5" fmla="*/ 4689987 h 4689987"/>
                  <a:gd name="connsiteX6" fmla="*/ 7836310 w 8357420"/>
                  <a:gd name="connsiteY6" fmla="*/ 4513006 h 4689987"/>
                  <a:gd name="connsiteX7" fmla="*/ 8072284 w 8357420"/>
                  <a:gd name="connsiteY7" fmla="*/ 4562167 h 4689987"/>
                  <a:gd name="connsiteX8" fmla="*/ 8357420 w 8357420"/>
                  <a:gd name="connsiteY8" fmla="*/ 4591664 h 4689987"/>
                  <a:gd name="connsiteX9" fmla="*/ 8308258 w 8357420"/>
                  <a:gd name="connsiteY9" fmla="*/ 4090219 h 4689987"/>
                  <a:gd name="connsiteX10" fmla="*/ 8268929 w 8357420"/>
                  <a:gd name="connsiteY10" fmla="*/ 4070555 h 4689987"/>
                  <a:gd name="connsiteX11" fmla="*/ 8268929 w 8357420"/>
                  <a:gd name="connsiteY11" fmla="*/ 4100051 h 4689987"/>
                  <a:gd name="connsiteX12" fmla="*/ 7806813 w 8357420"/>
                  <a:gd name="connsiteY12" fmla="*/ 3824748 h 4689987"/>
                  <a:gd name="connsiteX13" fmla="*/ 7698658 w 8357420"/>
                  <a:gd name="connsiteY13" fmla="*/ 3765755 h 4689987"/>
                  <a:gd name="connsiteX14" fmla="*/ 7502013 w 8357420"/>
                  <a:gd name="connsiteY14" fmla="*/ 3746090 h 4689987"/>
                  <a:gd name="connsiteX15" fmla="*/ 7462684 w 8357420"/>
                  <a:gd name="connsiteY15" fmla="*/ 3224980 h 4689987"/>
                  <a:gd name="connsiteX16" fmla="*/ 8032955 w 8357420"/>
                  <a:gd name="connsiteY16" fmla="*/ 3185651 h 4689987"/>
                  <a:gd name="connsiteX17" fmla="*/ 8032955 w 8357420"/>
                  <a:gd name="connsiteY17" fmla="*/ 3185651 h 4689987"/>
                  <a:gd name="connsiteX18" fmla="*/ 7787149 w 8357420"/>
                  <a:gd name="connsiteY18" fmla="*/ 2438400 h 4689987"/>
                  <a:gd name="connsiteX19" fmla="*/ 7423355 w 8357420"/>
                  <a:gd name="connsiteY19" fmla="*/ 2467897 h 4689987"/>
                  <a:gd name="connsiteX20" fmla="*/ 7216878 w 8357420"/>
                  <a:gd name="connsiteY20" fmla="*/ 2320413 h 4689987"/>
                  <a:gd name="connsiteX21" fmla="*/ 7216878 w 8357420"/>
                  <a:gd name="connsiteY21" fmla="*/ 2163097 h 4689987"/>
                  <a:gd name="connsiteX22" fmla="*/ 7167717 w 8357420"/>
                  <a:gd name="connsiteY22" fmla="*/ 2163097 h 4689987"/>
                  <a:gd name="connsiteX23" fmla="*/ 7167717 w 8357420"/>
                  <a:gd name="connsiteY23" fmla="*/ 2271251 h 4689987"/>
                  <a:gd name="connsiteX24" fmla="*/ 5594555 w 8357420"/>
                  <a:gd name="connsiteY24" fmla="*/ 1081548 h 4689987"/>
                  <a:gd name="connsiteX25" fmla="*/ 3470787 w 8357420"/>
                  <a:gd name="connsiteY25" fmla="*/ 0 h 4689987"/>
                  <a:gd name="connsiteX26" fmla="*/ 1691149 w 8357420"/>
                  <a:gd name="connsiteY26" fmla="*/ 2517058 h 4689987"/>
                  <a:gd name="connsiteX27" fmla="*/ 1710813 w 8357420"/>
                  <a:gd name="connsiteY27" fmla="*/ 2566219 h 4689987"/>
                  <a:gd name="connsiteX28" fmla="*/ 1858297 w 8357420"/>
                  <a:gd name="connsiteY28" fmla="*/ 2566219 h 4689987"/>
                  <a:gd name="connsiteX29" fmla="*/ 1858297 w 8357420"/>
                  <a:gd name="connsiteY29" fmla="*/ 3126658 h 4689987"/>
                  <a:gd name="connsiteX30" fmla="*/ 1769807 w 8357420"/>
                  <a:gd name="connsiteY30" fmla="*/ 3165987 h 4689987"/>
                  <a:gd name="connsiteX31" fmla="*/ 1828800 w 8357420"/>
                  <a:gd name="connsiteY31" fmla="*/ 3165987 h 4689987"/>
                  <a:gd name="connsiteX32" fmla="*/ 1740310 w 8357420"/>
                  <a:gd name="connsiteY32" fmla="*/ 3234813 h 4689987"/>
                  <a:gd name="connsiteX33" fmla="*/ 1740310 w 8357420"/>
                  <a:gd name="connsiteY33" fmla="*/ 3244645 h 4689987"/>
                  <a:gd name="connsiteX34" fmla="*/ 1848465 w 8357420"/>
                  <a:gd name="connsiteY34" fmla="*/ 3254477 h 4689987"/>
                  <a:gd name="connsiteX35" fmla="*/ 1730478 w 8357420"/>
                  <a:gd name="connsiteY35" fmla="*/ 3303638 h 4689987"/>
                  <a:gd name="connsiteX36" fmla="*/ 1848465 w 8357420"/>
                  <a:gd name="connsiteY36" fmla="*/ 3313471 h 4689987"/>
                  <a:gd name="connsiteX37" fmla="*/ 1818968 w 8357420"/>
                  <a:gd name="connsiteY37" fmla="*/ 4247535 h 4689987"/>
                  <a:gd name="connsiteX38" fmla="*/ 1533833 w 8357420"/>
                  <a:gd name="connsiteY38" fmla="*/ 4237703 h 4689987"/>
                  <a:gd name="connsiteX39" fmla="*/ 0 w 8357420"/>
                  <a:gd name="connsiteY39" fmla="*/ 4306529 h 4689987"/>
                  <a:gd name="connsiteX40" fmla="*/ 0 w 8357420"/>
                  <a:gd name="connsiteY40" fmla="*/ 4434348 h 46899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</a:cxnLst>
                <a:rect l="l" t="t" r="r" b="b"/>
                <a:pathLst>
                  <a:path w="8357420" h="4689987">
                    <a:moveTo>
                      <a:pt x="0" y="4434348"/>
                    </a:moveTo>
                    <a:lnTo>
                      <a:pt x="914400" y="4463845"/>
                    </a:lnTo>
                    <a:lnTo>
                      <a:pt x="914400" y="4522838"/>
                    </a:lnTo>
                    <a:lnTo>
                      <a:pt x="2989007" y="4601497"/>
                    </a:lnTo>
                    <a:lnTo>
                      <a:pt x="3224981" y="4581832"/>
                    </a:lnTo>
                    <a:lnTo>
                      <a:pt x="6243484" y="4689987"/>
                    </a:lnTo>
                    <a:lnTo>
                      <a:pt x="7836310" y="4513006"/>
                    </a:lnTo>
                    <a:lnTo>
                      <a:pt x="8072284" y="4562167"/>
                    </a:lnTo>
                    <a:lnTo>
                      <a:pt x="8357420" y="4591664"/>
                    </a:lnTo>
                    <a:lnTo>
                      <a:pt x="8308258" y="4090219"/>
                    </a:lnTo>
                    <a:lnTo>
                      <a:pt x="8268929" y="4070555"/>
                    </a:lnTo>
                    <a:lnTo>
                      <a:pt x="8268929" y="4100051"/>
                    </a:lnTo>
                    <a:lnTo>
                      <a:pt x="7806813" y="3824748"/>
                    </a:lnTo>
                    <a:lnTo>
                      <a:pt x="7698658" y="3765755"/>
                    </a:lnTo>
                    <a:lnTo>
                      <a:pt x="7502013" y="3746090"/>
                    </a:lnTo>
                    <a:lnTo>
                      <a:pt x="7462684" y="3224980"/>
                    </a:lnTo>
                    <a:lnTo>
                      <a:pt x="8032955" y="3185651"/>
                    </a:lnTo>
                    <a:lnTo>
                      <a:pt x="8032955" y="3185651"/>
                    </a:lnTo>
                    <a:lnTo>
                      <a:pt x="7787149" y="2438400"/>
                    </a:lnTo>
                    <a:lnTo>
                      <a:pt x="7423355" y="2467897"/>
                    </a:lnTo>
                    <a:lnTo>
                      <a:pt x="7216878" y="2320413"/>
                    </a:lnTo>
                    <a:lnTo>
                      <a:pt x="7216878" y="2163097"/>
                    </a:lnTo>
                    <a:lnTo>
                      <a:pt x="7167717" y="2163097"/>
                    </a:lnTo>
                    <a:lnTo>
                      <a:pt x="7167717" y="2271251"/>
                    </a:lnTo>
                    <a:lnTo>
                      <a:pt x="5594555" y="1081548"/>
                    </a:lnTo>
                    <a:lnTo>
                      <a:pt x="3470787" y="0"/>
                    </a:lnTo>
                    <a:lnTo>
                      <a:pt x="1691149" y="2517058"/>
                    </a:lnTo>
                    <a:lnTo>
                      <a:pt x="1710813" y="2566219"/>
                    </a:lnTo>
                    <a:lnTo>
                      <a:pt x="1858297" y="2566219"/>
                    </a:lnTo>
                    <a:lnTo>
                      <a:pt x="1858297" y="3126658"/>
                    </a:lnTo>
                    <a:lnTo>
                      <a:pt x="1769807" y="3165987"/>
                    </a:lnTo>
                    <a:lnTo>
                      <a:pt x="1828800" y="3165987"/>
                    </a:lnTo>
                    <a:lnTo>
                      <a:pt x="1740310" y="3234813"/>
                    </a:lnTo>
                    <a:lnTo>
                      <a:pt x="1740310" y="3244645"/>
                    </a:lnTo>
                    <a:lnTo>
                      <a:pt x="1848465" y="3254477"/>
                    </a:lnTo>
                    <a:lnTo>
                      <a:pt x="1730478" y="3303638"/>
                    </a:lnTo>
                    <a:lnTo>
                      <a:pt x="1848465" y="3313471"/>
                    </a:lnTo>
                    <a:lnTo>
                      <a:pt x="1818968" y="4247535"/>
                    </a:lnTo>
                    <a:lnTo>
                      <a:pt x="1533833" y="4237703"/>
                    </a:lnTo>
                    <a:lnTo>
                      <a:pt x="0" y="4306529"/>
                    </a:lnTo>
                    <a:lnTo>
                      <a:pt x="0" y="4434348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</p:grpSp>
        <p:sp>
          <p:nvSpPr>
            <p:cNvPr id="10" name="Forme libre 9"/>
            <p:cNvSpPr/>
            <p:nvPr/>
          </p:nvSpPr>
          <p:spPr>
            <a:xfrm>
              <a:off x="4476750" y="5604389"/>
              <a:ext cx="290099" cy="1271016"/>
            </a:xfrm>
            <a:custGeom>
              <a:avLst/>
              <a:gdLst>
                <a:gd name="connsiteX0" fmla="*/ 49161 w 363793"/>
                <a:gd name="connsiteY0" fmla="*/ 0 h 1288026"/>
                <a:gd name="connsiteX1" fmla="*/ 334296 w 363793"/>
                <a:gd name="connsiteY1" fmla="*/ 334297 h 1288026"/>
                <a:gd name="connsiteX2" fmla="*/ 363793 w 363793"/>
                <a:gd name="connsiteY2" fmla="*/ 1288026 h 1288026"/>
                <a:gd name="connsiteX3" fmla="*/ 0 w 363793"/>
                <a:gd name="connsiteY3" fmla="*/ 344129 h 1288026"/>
                <a:gd name="connsiteX4" fmla="*/ 49161 w 363793"/>
                <a:gd name="connsiteY4" fmla="*/ 0 h 12880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3793" h="1288026">
                  <a:moveTo>
                    <a:pt x="49161" y="0"/>
                  </a:moveTo>
                  <a:lnTo>
                    <a:pt x="334296" y="334297"/>
                  </a:lnTo>
                  <a:lnTo>
                    <a:pt x="363793" y="1288026"/>
                  </a:lnTo>
                  <a:lnTo>
                    <a:pt x="0" y="344129"/>
                  </a:lnTo>
                  <a:lnTo>
                    <a:pt x="49161" y="0"/>
                  </a:lnTo>
                  <a:close/>
                </a:path>
              </a:pathLst>
            </a:custGeom>
            <a:blipFill dpi="0" rotWithShape="1"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scene3d>
              <a:camera prst="orthographicFront">
                <a:rot lat="0" lon="19499990" rev="0"/>
              </a:camera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pic>
          <p:nvPicPr>
            <p:cNvPr id="11" name="Image 10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231" y="3349107"/>
              <a:ext cx="1698956" cy="2701623"/>
            </a:xfrm>
            <a:prstGeom prst="rect">
              <a:avLst/>
            </a:prstGeom>
          </p:spPr>
        </p:pic>
        <p:pic>
          <p:nvPicPr>
            <p:cNvPr id="12" name="Image 11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42829" y="5229251"/>
              <a:ext cx="893663" cy="15207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801855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8862" y="691870"/>
            <a:ext cx="5915138" cy="3925930"/>
          </a:xfrm>
          <a:prstGeom prst="rect">
            <a:avLst/>
          </a:prstGeom>
        </p:spPr>
      </p:pic>
      <p:grpSp>
        <p:nvGrpSpPr>
          <p:cNvPr id="2" name="Groupe 1"/>
          <p:cNvGrpSpPr/>
          <p:nvPr/>
        </p:nvGrpSpPr>
        <p:grpSpPr>
          <a:xfrm>
            <a:off x="-1" y="0"/>
            <a:ext cx="9898381" cy="6875405"/>
            <a:chOff x="-1" y="0"/>
            <a:chExt cx="9898381" cy="6875405"/>
          </a:xfrm>
        </p:grpSpPr>
        <p:sp>
          <p:nvSpPr>
            <p:cNvPr id="3" name="Forme libre 2"/>
            <p:cNvSpPr/>
            <p:nvPr/>
          </p:nvSpPr>
          <p:spPr>
            <a:xfrm>
              <a:off x="0" y="0"/>
              <a:ext cx="9898380" cy="6869430"/>
            </a:xfrm>
            <a:custGeom>
              <a:avLst/>
              <a:gdLst>
                <a:gd name="connsiteX0" fmla="*/ 3131820 w 9898380"/>
                <a:gd name="connsiteY0" fmla="*/ 4686300 h 6869430"/>
                <a:gd name="connsiteX1" fmla="*/ 3429000 w 9898380"/>
                <a:gd name="connsiteY1" fmla="*/ 4674870 h 6869430"/>
                <a:gd name="connsiteX2" fmla="*/ 3531870 w 9898380"/>
                <a:gd name="connsiteY2" fmla="*/ 4663440 h 6869430"/>
                <a:gd name="connsiteX3" fmla="*/ 3543300 w 9898380"/>
                <a:gd name="connsiteY3" fmla="*/ 4629150 h 6869430"/>
                <a:gd name="connsiteX4" fmla="*/ 3589020 w 9898380"/>
                <a:gd name="connsiteY4" fmla="*/ 4652010 h 6869430"/>
                <a:gd name="connsiteX5" fmla="*/ 3657600 w 9898380"/>
                <a:gd name="connsiteY5" fmla="*/ 4686300 h 6869430"/>
                <a:gd name="connsiteX6" fmla="*/ 3737610 w 9898380"/>
                <a:gd name="connsiteY6" fmla="*/ 4652010 h 6869430"/>
                <a:gd name="connsiteX7" fmla="*/ 3771900 w 9898380"/>
                <a:gd name="connsiteY7" fmla="*/ 4663440 h 6869430"/>
                <a:gd name="connsiteX8" fmla="*/ 3794760 w 9898380"/>
                <a:gd name="connsiteY8" fmla="*/ 4709160 h 6869430"/>
                <a:gd name="connsiteX9" fmla="*/ 3840480 w 9898380"/>
                <a:gd name="connsiteY9" fmla="*/ 4720590 h 6869430"/>
                <a:gd name="connsiteX10" fmla="*/ 3874770 w 9898380"/>
                <a:gd name="connsiteY10" fmla="*/ 4732020 h 6869430"/>
                <a:gd name="connsiteX11" fmla="*/ 3897630 w 9898380"/>
                <a:gd name="connsiteY11" fmla="*/ 4697730 h 6869430"/>
                <a:gd name="connsiteX12" fmla="*/ 4000500 w 9898380"/>
                <a:gd name="connsiteY12" fmla="*/ 4720590 h 6869430"/>
                <a:gd name="connsiteX13" fmla="*/ 4069080 w 9898380"/>
                <a:gd name="connsiteY13" fmla="*/ 4697730 h 6869430"/>
                <a:gd name="connsiteX14" fmla="*/ 4080510 w 9898380"/>
                <a:gd name="connsiteY14" fmla="*/ 4754880 h 6869430"/>
                <a:gd name="connsiteX15" fmla="*/ 4114800 w 9898380"/>
                <a:gd name="connsiteY15" fmla="*/ 4766310 h 6869430"/>
                <a:gd name="connsiteX16" fmla="*/ 4137660 w 9898380"/>
                <a:gd name="connsiteY16" fmla="*/ 4732020 h 6869430"/>
                <a:gd name="connsiteX17" fmla="*/ 4229100 w 9898380"/>
                <a:gd name="connsiteY17" fmla="*/ 4709160 h 6869430"/>
                <a:gd name="connsiteX18" fmla="*/ 4263390 w 9898380"/>
                <a:gd name="connsiteY18" fmla="*/ 4686300 h 6869430"/>
                <a:gd name="connsiteX19" fmla="*/ 4297680 w 9898380"/>
                <a:gd name="connsiteY19" fmla="*/ 4709160 h 6869430"/>
                <a:gd name="connsiteX20" fmla="*/ 4331970 w 9898380"/>
                <a:gd name="connsiteY20" fmla="*/ 4720590 h 6869430"/>
                <a:gd name="connsiteX21" fmla="*/ 4503420 w 9898380"/>
                <a:gd name="connsiteY21" fmla="*/ 4720590 h 6869430"/>
                <a:gd name="connsiteX22" fmla="*/ 4526280 w 9898380"/>
                <a:gd name="connsiteY22" fmla="*/ 4754880 h 6869430"/>
                <a:gd name="connsiteX23" fmla="*/ 4572000 w 9898380"/>
                <a:gd name="connsiteY23" fmla="*/ 4743450 h 6869430"/>
                <a:gd name="connsiteX24" fmla="*/ 4629150 w 9898380"/>
                <a:gd name="connsiteY24" fmla="*/ 4766310 h 6869430"/>
                <a:gd name="connsiteX25" fmla="*/ 4674870 w 9898380"/>
                <a:gd name="connsiteY25" fmla="*/ 4777740 h 6869430"/>
                <a:gd name="connsiteX26" fmla="*/ 4789170 w 9898380"/>
                <a:gd name="connsiteY26" fmla="*/ 4789170 h 6869430"/>
                <a:gd name="connsiteX27" fmla="*/ 4869180 w 9898380"/>
                <a:gd name="connsiteY27" fmla="*/ 4777740 h 6869430"/>
                <a:gd name="connsiteX28" fmla="*/ 5017770 w 9898380"/>
                <a:gd name="connsiteY28" fmla="*/ 4709160 h 6869430"/>
                <a:gd name="connsiteX29" fmla="*/ 5109210 w 9898380"/>
                <a:gd name="connsiteY29" fmla="*/ 4743450 h 6869430"/>
                <a:gd name="connsiteX30" fmla="*/ 5143500 w 9898380"/>
                <a:gd name="connsiteY30" fmla="*/ 4754880 h 6869430"/>
                <a:gd name="connsiteX31" fmla="*/ 5212080 w 9898380"/>
                <a:gd name="connsiteY31" fmla="*/ 4766310 h 6869430"/>
                <a:gd name="connsiteX32" fmla="*/ 5326380 w 9898380"/>
                <a:gd name="connsiteY32" fmla="*/ 4766310 h 6869430"/>
                <a:gd name="connsiteX33" fmla="*/ 5372100 w 9898380"/>
                <a:gd name="connsiteY33" fmla="*/ 4709160 h 6869430"/>
                <a:gd name="connsiteX34" fmla="*/ 5394960 w 9898380"/>
                <a:gd name="connsiteY34" fmla="*/ 4674870 h 6869430"/>
                <a:gd name="connsiteX35" fmla="*/ 5509260 w 9898380"/>
                <a:gd name="connsiteY35" fmla="*/ 4709160 h 6869430"/>
                <a:gd name="connsiteX36" fmla="*/ 5623560 w 9898380"/>
                <a:gd name="connsiteY36" fmla="*/ 4732020 h 6869430"/>
                <a:gd name="connsiteX37" fmla="*/ 5657850 w 9898380"/>
                <a:gd name="connsiteY37" fmla="*/ 4754880 h 6869430"/>
                <a:gd name="connsiteX38" fmla="*/ 5760720 w 9898380"/>
                <a:gd name="connsiteY38" fmla="*/ 4720590 h 6869430"/>
                <a:gd name="connsiteX39" fmla="*/ 5772150 w 9898380"/>
                <a:gd name="connsiteY39" fmla="*/ 4663440 h 6869430"/>
                <a:gd name="connsiteX40" fmla="*/ 5863590 w 9898380"/>
                <a:gd name="connsiteY40" fmla="*/ 4697730 h 6869430"/>
                <a:gd name="connsiteX41" fmla="*/ 5955030 w 9898380"/>
                <a:gd name="connsiteY41" fmla="*/ 4709160 h 6869430"/>
                <a:gd name="connsiteX42" fmla="*/ 5989320 w 9898380"/>
                <a:gd name="connsiteY42" fmla="*/ 4697730 h 6869430"/>
                <a:gd name="connsiteX43" fmla="*/ 6057900 w 9898380"/>
                <a:gd name="connsiteY43" fmla="*/ 4652010 h 6869430"/>
                <a:gd name="connsiteX44" fmla="*/ 6092190 w 9898380"/>
                <a:gd name="connsiteY44" fmla="*/ 4674870 h 6869430"/>
                <a:gd name="connsiteX45" fmla="*/ 6126480 w 9898380"/>
                <a:gd name="connsiteY45" fmla="*/ 4686300 h 6869430"/>
                <a:gd name="connsiteX46" fmla="*/ 6217920 w 9898380"/>
                <a:gd name="connsiteY46" fmla="*/ 4709160 h 6869430"/>
                <a:gd name="connsiteX47" fmla="*/ 6229350 w 9898380"/>
                <a:gd name="connsiteY47" fmla="*/ 4766310 h 6869430"/>
                <a:gd name="connsiteX48" fmla="*/ 6240780 w 9898380"/>
                <a:gd name="connsiteY48" fmla="*/ 4800600 h 6869430"/>
                <a:gd name="connsiteX49" fmla="*/ 6275070 w 9898380"/>
                <a:gd name="connsiteY49" fmla="*/ 4812030 h 6869430"/>
                <a:gd name="connsiteX50" fmla="*/ 6332220 w 9898380"/>
                <a:gd name="connsiteY50" fmla="*/ 4823460 h 6869430"/>
                <a:gd name="connsiteX51" fmla="*/ 6412230 w 9898380"/>
                <a:gd name="connsiteY51" fmla="*/ 4800600 h 6869430"/>
                <a:gd name="connsiteX52" fmla="*/ 6446520 w 9898380"/>
                <a:gd name="connsiteY52" fmla="*/ 4732020 h 6869430"/>
                <a:gd name="connsiteX53" fmla="*/ 6480810 w 9898380"/>
                <a:gd name="connsiteY53" fmla="*/ 4709160 h 6869430"/>
                <a:gd name="connsiteX54" fmla="*/ 6583680 w 9898380"/>
                <a:gd name="connsiteY54" fmla="*/ 4777740 h 6869430"/>
                <a:gd name="connsiteX55" fmla="*/ 6617970 w 9898380"/>
                <a:gd name="connsiteY55" fmla="*/ 4800600 h 6869430"/>
                <a:gd name="connsiteX56" fmla="*/ 6686550 w 9898380"/>
                <a:gd name="connsiteY56" fmla="*/ 4823460 h 6869430"/>
                <a:gd name="connsiteX57" fmla="*/ 6709410 w 9898380"/>
                <a:gd name="connsiteY57" fmla="*/ 4777740 h 6869430"/>
                <a:gd name="connsiteX58" fmla="*/ 6777990 w 9898380"/>
                <a:gd name="connsiteY58" fmla="*/ 4743450 h 6869430"/>
                <a:gd name="connsiteX59" fmla="*/ 6812280 w 9898380"/>
                <a:gd name="connsiteY59" fmla="*/ 4754880 h 6869430"/>
                <a:gd name="connsiteX60" fmla="*/ 6903720 w 9898380"/>
                <a:gd name="connsiteY60" fmla="*/ 4800600 h 6869430"/>
                <a:gd name="connsiteX61" fmla="*/ 6938010 w 9898380"/>
                <a:gd name="connsiteY61" fmla="*/ 4812030 h 6869430"/>
                <a:gd name="connsiteX62" fmla="*/ 7018020 w 9898380"/>
                <a:gd name="connsiteY62" fmla="*/ 4754880 h 6869430"/>
                <a:gd name="connsiteX63" fmla="*/ 7052310 w 9898380"/>
                <a:gd name="connsiteY63" fmla="*/ 4743450 h 6869430"/>
                <a:gd name="connsiteX64" fmla="*/ 7086600 w 9898380"/>
                <a:gd name="connsiteY64" fmla="*/ 4720590 h 6869430"/>
                <a:gd name="connsiteX65" fmla="*/ 7063740 w 9898380"/>
                <a:gd name="connsiteY65" fmla="*/ 4686300 h 6869430"/>
                <a:gd name="connsiteX66" fmla="*/ 7155180 w 9898380"/>
                <a:gd name="connsiteY66" fmla="*/ 4709160 h 6869430"/>
                <a:gd name="connsiteX67" fmla="*/ 7166610 w 9898380"/>
                <a:gd name="connsiteY67" fmla="*/ 4754880 h 6869430"/>
                <a:gd name="connsiteX68" fmla="*/ 7235190 w 9898380"/>
                <a:gd name="connsiteY68" fmla="*/ 4743450 h 6869430"/>
                <a:gd name="connsiteX69" fmla="*/ 7246620 w 9898380"/>
                <a:gd name="connsiteY69" fmla="*/ 4709160 h 6869430"/>
                <a:gd name="connsiteX70" fmla="*/ 7280910 w 9898380"/>
                <a:gd name="connsiteY70" fmla="*/ 4697730 h 6869430"/>
                <a:gd name="connsiteX71" fmla="*/ 7383780 w 9898380"/>
                <a:gd name="connsiteY71" fmla="*/ 4720590 h 6869430"/>
                <a:gd name="connsiteX72" fmla="*/ 7406640 w 9898380"/>
                <a:gd name="connsiteY72" fmla="*/ 4754880 h 6869430"/>
                <a:gd name="connsiteX73" fmla="*/ 7440930 w 9898380"/>
                <a:gd name="connsiteY73" fmla="*/ 4766310 h 6869430"/>
                <a:gd name="connsiteX74" fmla="*/ 7486650 w 9898380"/>
                <a:gd name="connsiteY74" fmla="*/ 4834890 h 6869430"/>
                <a:gd name="connsiteX75" fmla="*/ 7555230 w 9898380"/>
                <a:gd name="connsiteY75" fmla="*/ 4823460 h 6869430"/>
                <a:gd name="connsiteX76" fmla="*/ 7566660 w 9898380"/>
                <a:gd name="connsiteY76" fmla="*/ 4789170 h 6869430"/>
                <a:gd name="connsiteX77" fmla="*/ 7600950 w 9898380"/>
                <a:gd name="connsiteY77" fmla="*/ 4754880 h 6869430"/>
                <a:gd name="connsiteX78" fmla="*/ 7806690 w 9898380"/>
                <a:gd name="connsiteY78" fmla="*/ 4812030 h 6869430"/>
                <a:gd name="connsiteX79" fmla="*/ 8012430 w 9898380"/>
                <a:gd name="connsiteY79" fmla="*/ 4789170 h 6869430"/>
                <a:gd name="connsiteX80" fmla="*/ 8081010 w 9898380"/>
                <a:gd name="connsiteY80" fmla="*/ 4812030 h 6869430"/>
                <a:gd name="connsiteX81" fmla="*/ 8172450 w 9898380"/>
                <a:gd name="connsiteY81" fmla="*/ 4800600 h 6869430"/>
                <a:gd name="connsiteX82" fmla="*/ 8218170 w 9898380"/>
                <a:gd name="connsiteY82" fmla="*/ 4732020 h 6869430"/>
                <a:gd name="connsiteX83" fmla="*/ 8332470 w 9898380"/>
                <a:gd name="connsiteY83" fmla="*/ 4720590 h 6869430"/>
                <a:gd name="connsiteX84" fmla="*/ 8366760 w 9898380"/>
                <a:gd name="connsiteY84" fmla="*/ 4709160 h 6869430"/>
                <a:gd name="connsiteX85" fmla="*/ 8378190 w 9898380"/>
                <a:gd name="connsiteY85" fmla="*/ 4789170 h 6869430"/>
                <a:gd name="connsiteX86" fmla="*/ 8435340 w 9898380"/>
                <a:gd name="connsiteY86" fmla="*/ 4743450 h 6869430"/>
                <a:gd name="connsiteX87" fmla="*/ 8469630 w 9898380"/>
                <a:gd name="connsiteY87" fmla="*/ 4732020 h 6869430"/>
                <a:gd name="connsiteX88" fmla="*/ 8526780 w 9898380"/>
                <a:gd name="connsiteY88" fmla="*/ 4743450 h 6869430"/>
                <a:gd name="connsiteX89" fmla="*/ 8561070 w 9898380"/>
                <a:gd name="connsiteY89" fmla="*/ 4754880 h 6869430"/>
                <a:gd name="connsiteX90" fmla="*/ 8572500 w 9898380"/>
                <a:gd name="connsiteY90" fmla="*/ 4720590 h 6869430"/>
                <a:gd name="connsiteX91" fmla="*/ 8606790 w 9898380"/>
                <a:gd name="connsiteY91" fmla="*/ 4709160 h 6869430"/>
                <a:gd name="connsiteX92" fmla="*/ 8641080 w 9898380"/>
                <a:gd name="connsiteY92" fmla="*/ 4720590 h 6869430"/>
                <a:gd name="connsiteX93" fmla="*/ 8675370 w 9898380"/>
                <a:gd name="connsiteY93" fmla="*/ 4743450 h 6869430"/>
                <a:gd name="connsiteX94" fmla="*/ 8766810 w 9898380"/>
                <a:gd name="connsiteY94" fmla="*/ 4754880 h 6869430"/>
                <a:gd name="connsiteX95" fmla="*/ 8778240 w 9898380"/>
                <a:gd name="connsiteY95" fmla="*/ 4800600 h 6869430"/>
                <a:gd name="connsiteX96" fmla="*/ 8881110 w 9898380"/>
                <a:gd name="connsiteY96" fmla="*/ 4800600 h 6869430"/>
                <a:gd name="connsiteX97" fmla="*/ 8903970 w 9898380"/>
                <a:gd name="connsiteY97" fmla="*/ 4754880 h 6869430"/>
                <a:gd name="connsiteX98" fmla="*/ 8938260 w 9898380"/>
                <a:gd name="connsiteY98" fmla="*/ 4743450 h 6869430"/>
                <a:gd name="connsiteX99" fmla="*/ 8903970 w 9898380"/>
                <a:gd name="connsiteY99" fmla="*/ 4709160 h 6869430"/>
                <a:gd name="connsiteX100" fmla="*/ 8961120 w 9898380"/>
                <a:gd name="connsiteY100" fmla="*/ 4720590 h 6869430"/>
                <a:gd name="connsiteX101" fmla="*/ 9086850 w 9898380"/>
                <a:gd name="connsiteY101" fmla="*/ 4743450 h 6869430"/>
                <a:gd name="connsiteX102" fmla="*/ 9121140 w 9898380"/>
                <a:gd name="connsiteY102" fmla="*/ 4754880 h 6869430"/>
                <a:gd name="connsiteX103" fmla="*/ 9304020 w 9898380"/>
                <a:gd name="connsiteY103" fmla="*/ 4743450 h 6869430"/>
                <a:gd name="connsiteX104" fmla="*/ 9361170 w 9898380"/>
                <a:gd name="connsiteY104" fmla="*/ 4732020 h 6869430"/>
                <a:gd name="connsiteX105" fmla="*/ 9338310 w 9898380"/>
                <a:gd name="connsiteY105" fmla="*/ 537210 h 6869430"/>
                <a:gd name="connsiteX106" fmla="*/ 3108960 w 9898380"/>
                <a:gd name="connsiteY106" fmla="*/ 525780 h 6869430"/>
                <a:gd name="connsiteX107" fmla="*/ 3177540 w 9898380"/>
                <a:gd name="connsiteY107" fmla="*/ 6858000 h 6869430"/>
                <a:gd name="connsiteX108" fmla="*/ 0 w 9898380"/>
                <a:gd name="connsiteY108" fmla="*/ 6869430 h 6869430"/>
                <a:gd name="connsiteX109" fmla="*/ 0 w 9898380"/>
                <a:gd name="connsiteY109" fmla="*/ 0 h 6869430"/>
                <a:gd name="connsiteX110" fmla="*/ 9898380 w 9898380"/>
                <a:gd name="connsiteY110" fmla="*/ 0 h 6869430"/>
                <a:gd name="connsiteX111" fmla="*/ 9898380 w 9898380"/>
                <a:gd name="connsiteY111" fmla="*/ 6869430 h 6869430"/>
                <a:gd name="connsiteX112" fmla="*/ 3177540 w 9898380"/>
                <a:gd name="connsiteY112" fmla="*/ 6846570 h 6869430"/>
                <a:gd name="connsiteX113" fmla="*/ 3188970 w 9898380"/>
                <a:gd name="connsiteY113" fmla="*/ 6846570 h 6869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</a:cxnLst>
              <a:rect l="l" t="t" r="r" b="b"/>
              <a:pathLst>
                <a:path w="9898380" h="6869430">
                  <a:moveTo>
                    <a:pt x="3131820" y="4686300"/>
                  </a:moveTo>
                  <a:lnTo>
                    <a:pt x="3429000" y="4674870"/>
                  </a:lnTo>
                  <a:cubicBezTo>
                    <a:pt x="3463290" y="4671060"/>
                    <a:pt x="3499837" y="4676253"/>
                    <a:pt x="3531870" y="4663440"/>
                  </a:cubicBezTo>
                  <a:cubicBezTo>
                    <a:pt x="3543057" y="4658965"/>
                    <a:pt x="3531486" y="4631513"/>
                    <a:pt x="3543300" y="4629150"/>
                  </a:cubicBezTo>
                  <a:cubicBezTo>
                    <a:pt x="3560008" y="4625808"/>
                    <a:pt x="3574226" y="4643556"/>
                    <a:pt x="3589020" y="4652010"/>
                  </a:cubicBezTo>
                  <a:cubicBezTo>
                    <a:pt x="3651061" y="4687462"/>
                    <a:pt x="3594731" y="4665344"/>
                    <a:pt x="3657600" y="4686300"/>
                  </a:cubicBezTo>
                  <a:cubicBezTo>
                    <a:pt x="3685598" y="4667635"/>
                    <a:pt x="3700706" y="4652010"/>
                    <a:pt x="3737610" y="4652010"/>
                  </a:cubicBezTo>
                  <a:cubicBezTo>
                    <a:pt x="3749658" y="4652010"/>
                    <a:pt x="3760470" y="4659630"/>
                    <a:pt x="3771900" y="4663440"/>
                  </a:cubicBezTo>
                  <a:cubicBezTo>
                    <a:pt x="3779520" y="4678680"/>
                    <a:pt x="3781670" y="4698252"/>
                    <a:pt x="3794760" y="4709160"/>
                  </a:cubicBezTo>
                  <a:cubicBezTo>
                    <a:pt x="3806828" y="4719217"/>
                    <a:pt x="3825375" y="4716274"/>
                    <a:pt x="3840480" y="4720590"/>
                  </a:cubicBezTo>
                  <a:cubicBezTo>
                    <a:pt x="3852065" y="4723900"/>
                    <a:pt x="3863340" y="4728210"/>
                    <a:pt x="3874770" y="4732020"/>
                  </a:cubicBezTo>
                  <a:cubicBezTo>
                    <a:pt x="3882390" y="4720590"/>
                    <a:pt x="3884303" y="4701062"/>
                    <a:pt x="3897630" y="4697730"/>
                  </a:cubicBezTo>
                  <a:cubicBezTo>
                    <a:pt x="3920620" y="4691983"/>
                    <a:pt x="3974104" y="4711791"/>
                    <a:pt x="4000500" y="4720590"/>
                  </a:cubicBezTo>
                  <a:cubicBezTo>
                    <a:pt x="4013906" y="4700481"/>
                    <a:pt x="4030809" y="4651805"/>
                    <a:pt x="4069080" y="4697730"/>
                  </a:cubicBezTo>
                  <a:cubicBezTo>
                    <a:pt x="4081517" y="4712654"/>
                    <a:pt x="4069734" y="4738716"/>
                    <a:pt x="4080510" y="4754880"/>
                  </a:cubicBezTo>
                  <a:cubicBezTo>
                    <a:pt x="4087193" y="4764905"/>
                    <a:pt x="4103370" y="4762500"/>
                    <a:pt x="4114800" y="4766310"/>
                  </a:cubicBezTo>
                  <a:cubicBezTo>
                    <a:pt x="4122420" y="4754880"/>
                    <a:pt x="4126933" y="4740602"/>
                    <a:pt x="4137660" y="4732020"/>
                  </a:cubicBezTo>
                  <a:cubicBezTo>
                    <a:pt x="4149376" y="4722647"/>
                    <a:pt x="4226254" y="4709729"/>
                    <a:pt x="4229100" y="4709160"/>
                  </a:cubicBezTo>
                  <a:cubicBezTo>
                    <a:pt x="4240530" y="4701540"/>
                    <a:pt x="4249653" y="4686300"/>
                    <a:pt x="4263390" y="4686300"/>
                  </a:cubicBezTo>
                  <a:cubicBezTo>
                    <a:pt x="4277127" y="4686300"/>
                    <a:pt x="4285393" y="4703017"/>
                    <a:pt x="4297680" y="4709160"/>
                  </a:cubicBezTo>
                  <a:cubicBezTo>
                    <a:pt x="4308456" y="4714548"/>
                    <a:pt x="4320540" y="4716780"/>
                    <a:pt x="4331970" y="4720590"/>
                  </a:cubicBezTo>
                  <a:cubicBezTo>
                    <a:pt x="4362352" y="4717552"/>
                    <a:pt x="4461109" y="4696412"/>
                    <a:pt x="4503420" y="4720590"/>
                  </a:cubicBezTo>
                  <a:cubicBezTo>
                    <a:pt x="4515347" y="4727406"/>
                    <a:pt x="4518660" y="4743450"/>
                    <a:pt x="4526280" y="4754880"/>
                  </a:cubicBezTo>
                  <a:cubicBezTo>
                    <a:pt x="4541520" y="4751070"/>
                    <a:pt x="4556387" y="4741715"/>
                    <a:pt x="4572000" y="4743450"/>
                  </a:cubicBezTo>
                  <a:cubicBezTo>
                    <a:pt x="4592392" y="4745716"/>
                    <a:pt x="4609685" y="4759822"/>
                    <a:pt x="4629150" y="4766310"/>
                  </a:cubicBezTo>
                  <a:cubicBezTo>
                    <a:pt x="4644053" y="4771278"/>
                    <a:pt x="4659319" y="4775518"/>
                    <a:pt x="4674870" y="4777740"/>
                  </a:cubicBezTo>
                  <a:cubicBezTo>
                    <a:pt x="4712775" y="4783155"/>
                    <a:pt x="4754880" y="4886325"/>
                    <a:pt x="4789170" y="4789170"/>
                  </a:cubicBezTo>
                  <a:lnTo>
                    <a:pt x="4869180" y="4777740"/>
                  </a:lnTo>
                  <a:lnTo>
                    <a:pt x="5017770" y="4709160"/>
                  </a:lnTo>
                  <a:lnTo>
                    <a:pt x="5109210" y="4743450"/>
                  </a:lnTo>
                  <a:cubicBezTo>
                    <a:pt x="5120533" y="4747567"/>
                    <a:pt x="5131739" y="4752266"/>
                    <a:pt x="5143500" y="4754880"/>
                  </a:cubicBezTo>
                  <a:cubicBezTo>
                    <a:pt x="5166123" y="4759907"/>
                    <a:pt x="5189220" y="4762500"/>
                    <a:pt x="5212080" y="4766310"/>
                  </a:cubicBezTo>
                  <a:cubicBezTo>
                    <a:pt x="5256224" y="4788382"/>
                    <a:pt x="5274344" y="4810912"/>
                    <a:pt x="5326380" y="4766310"/>
                  </a:cubicBezTo>
                  <a:cubicBezTo>
                    <a:pt x="5426845" y="4680197"/>
                    <a:pt x="5256862" y="4747573"/>
                    <a:pt x="5372100" y="4709160"/>
                  </a:cubicBezTo>
                  <a:cubicBezTo>
                    <a:pt x="5379720" y="4697730"/>
                    <a:pt x="5381550" y="4677850"/>
                    <a:pt x="5394960" y="4674870"/>
                  </a:cubicBezTo>
                  <a:cubicBezTo>
                    <a:pt x="5466914" y="4658880"/>
                    <a:pt x="5463596" y="4686328"/>
                    <a:pt x="5509260" y="4709160"/>
                  </a:cubicBezTo>
                  <a:cubicBezTo>
                    <a:pt x="5541179" y="4725120"/>
                    <a:pt x="5594074" y="4727808"/>
                    <a:pt x="5623560" y="4732020"/>
                  </a:cubicBezTo>
                  <a:cubicBezTo>
                    <a:pt x="5634990" y="4739640"/>
                    <a:pt x="5644197" y="4753363"/>
                    <a:pt x="5657850" y="4754880"/>
                  </a:cubicBezTo>
                  <a:cubicBezTo>
                    <a:pt x="5710648" y="4760746"/>
                    <a:pt x="5724534" y="4744714"/>
                    <a:pt x="5760720" y="4720590"/>
                  </a:cubicBezTo>
                  <a:cubicBezTo>
                    <a:pt x="5764530" y="4701540"/>
                    <a:pt x="5755986" y="4674216"/>
                    <a:pt x="5772150" y="4663440"/>
                  </a:cubicBezTo>
                  <a:cubicBezTo>
                    <a:pt x="5807540" y="4639847"/>
                    <a:pt x="5838047" y="4690764"/>
                    <a:pt x="5863590" y="4697730"/>
                  </a:cubicBezTo>
                  <a:cubicBezTo>
                    <a:pt x="5893225" y="4705812"/>
                    <a:pt x="5924550" y="4705350"/>
                    <a:pt x="5955030" y="4709160"/>
                  </a:cubicBezTo>
                  <a:cubicBezTo>
                    <a:pt x="5966460" y="4705350"/>
                    <a:pt x="5979295" y="4704413"/>
                    <a:pt x="5989320" y="4697730"/>
                  </a:cubicBezTo>
                  <a:cubicBezTo>
                    <a:pt x="6074939" y="4640651"/>
                    <a:pt x="5976367" y="4679188"/>
                    <a:pt x="6057900" y="4652010"/>
                  </a:cubicBezTo>
                  <a:cubicBezTo>
                    <a:pt x="6069330" y="4659630"/>
                    <a:pt x="6079903" y="4668727"/>
                    <a:pt x="6092190" y="4674870"/>
                  </a:cubicBezTo>
                  <a:cubicBezTo>
                    <a:pt x="6102966" y="4680258"/>
                    <a:pt x="6114856" y="4683130"/>
                    <a:pt x="6126480" y="4686300"/>
                  </a:cubicBezTo>
                  <a:cubicBezTo>
                    <a:pt x="6156791" y="4694567"/>
                    <a:pt x="6187440" y="4701540"/>
                    <a:pt x="6217920" y="4709160"/>
                  </a:cubicBezTo>
                  <a:cubicBezTo>
                    <a:pt x="6221730" y="4728210"/>
                    <a:pt x="6224638" y="4747463"/>
                    <a:pt x="6229350" y="4766310"/>
                  </a:cubicBezTo>
                  <a:cubicBezTo>
                    <a:pt x="6232272" y="4777999"/>
                    <a:pt x="6232261" y="4792081"/>
                    <a:pt x="6240780" y="4800600"/>
                  </a:cubicBezTo>
                  <a:cubicBezTo>
                    <a:pt x="6249299" y="4809119"/>
                    <a:pt x="6263381" y="4809108"/>
                    <a:pt x="6275070" y="4812030"/>
                  </a:cubicBezTo>
                  <a:cubicBezTo>
                    <a:pt x="6293917" y="4816742"/>
                    <a:pt x="6313170" y="4819650"/>
                    <a:pt x="6332220" y="4823460"/>
                  </a:cubicBezTo>
                  <a:cubicBezTo>
                    <a:pt x="6335207" y="4822713"/>
                    <a:pt x="6404777" y="4806563"/>
                    <a:pt x="6412230" y="4800600"/>
                  </a:cubicBezTo>
                  <a:cubicBezTo>
                    <a:pt x="6465760" y="4757776"/>
                    <a:pt x="6409708" y="4778034"/>
                    <a:pt x="6446520" y="4732020"/>
                  </a:cubicBezTo>
                  <a:cubicBezTo>
                    <a:pt x="6455102" y="4721293"/>
                    <a:pt x="6469380" y="4716780"/>
                    <a:pt x="6480810" y="4709160"/>
                  </a:cubicBezTo>
                  <a:lnTo>
                    <a:pt x="6583680" y="4777740"/>
                  </a:lnTo>
                  <a:cubicBezTo>
                    <a:pt x="6595110" y="4785360"/>
                    <a:pt x="6604938" y="4796256"/>
                    <a:pt x="6617970" y="4800600"/>
                  </a:cubicBezTo>
                  <a:lnTo>
                    <a:pt x="6686550" y="4823460"/>
                  </a:lnTo>
                  <a:cubicBezTo>
                    <a:pt x="6694170" y="4808220"/>
                    <a:pt x="6698502" y="4790830"/>
                    <a:pt x="6709410" y="4777740"/>
                  </a:cubicBezTo>
                  <a:cubicBezTo>
                    <a:pt x="6726454" y="4757287"/>
                    <a:pt x="6754586" y="4751251"/>
                    <a:pt x="6777990" y="4743450"/>
                  </a:cubicBezTo>
                  <a:cubicBezTo>
                    <a:pt x="6789420" y="4747260"/>
                    <a:pt x="6801312" y="4749894"/>
                    <a:pt x="6812280" y="4754880"/>
                  </a:cubicBezTo>
                  <a:cubicBezTo>
                    <a:pt x="6843303" y="4768981"/>
                    <a:pt x="6871391" y="4789824"/>
                    <a:pt x="6903720" y="4800600"/>
                  </a:cubicBezTo>
                  <a:lnTo>
                    <a:pt x="6938010" y="4812030"/>
                  </a:lnTo>
                  <a:cubicBezTo>
                    <a:pt x="7056831" y="4788266"/>
                    <a:pt x="6947037" y="4825863"/>
                    <a:pt x="7018020" y="4754880"/>
                  </a:cubicBezTo>
                  <a:cubicBezTo>
                    <a:pt x="7026539" y="4746361"/>
                    <a:pt x="7041534" y="4748838"/>
                    <a:pt x="7052310" y="4743450"/>
                  </a:cubicBezTo>
                  <a:cubicBezTo>
                    <a:pt x="7064597" y="4737307"/>
                    <a:pt x="7075170" y="4728210"/>
                    <a:pt x="7086600" y="4720590"/>
                  </a:cubicBezTo>
                  <a:cubicBezTo>
                    <a:pt x="7078980" y="4709160"/>
                    <a:pt x="7050190" y="4688558"/>
                    <a:pt x="7063740" y="4686300"/>
                  </a:cubicBezTo>
                  <a:cubicBezTo>
                    <a:pt x="7094731" y="4681135"/>
                    <a:pt x="7155180" y="4709160"/>
                    <a:pt x="7155180" y="4709160"/>
                  </a:cubicBezTo>
                  <a:cubicBezTo>
                    <a:pt x="7158990" y="4724400"/>
                    <a:pt x="7156553" y="4742812"/>
                    <a:pt x="7166610" y="4754880"/>
                  </a:cubicBezTo>
                  <a:cubicBezTo>
                    <a:pt x="7205666" y="4801747"/>
                    <a:pt x="7218157" y="4777515"/>
                    <a:pt x="7235190" y="4743450"/>
                  </a:cubicBezTo>
                  <a:cubicBezTo>
                    <a:pt x="7240578" y="4732674"/>
                    <a:pt x="7238101" y="4717679"/>
                    <a:pt x="7246620" y="4709160"/>
                  </a:cubicBezTo>
                  <a:cubicBezTo>
                    <a:pt x="7255139" y="4700641"/>
                    <a:pt x="7269480" y="4701540"/>
                    <a:pt x="7280910" y="4697730"/>
                  </a:cubicBezTo>
                  <a:cubicBezTo>
                    <a:pt x="7315200" y="4705350"/>
                    <a:pt x="7351802" y="4706055"/>
                    <a:pt x="7383780" y="4720590"/>
                  </a:cubicBezTo>
                  <a:cubicBezTo>
                    <a:pt x="7396286" y="4726274"/>
                    <a:pt x="7395913" y="4746298"/>
                    <a:pt x="7406640" y="4754880"/>
                  </a:cubicBezTo>
                  <a:cubicBezTo>
                    <a:pt x="7416048" y="4762406"/>
                    <a:pt x="7429500" y="4762500"/>
                    <a:pt x="7440930" y="4766310"/>
                  </a:cubicBezTo>
                  <a:cubicBezTo>
                    <a:pt x="7448537" y="4789132"/>
                    <a:pt x="7455827" y="4828040"/>
                    <a:pt x="7486650" y="4834890"/>
                  </a:cubicBezTo>
                  <a:cubicBezTo>
                    <a:pt x="7509273" y="4839917"/>
                    <a:pt x="7532370" y="4827270"/>
                    <a:pt x="7555230" y="4823460"/>
                  </a:cubicBezTo>
                  <a:cubicBezTo>
                    <a:pt x="7559040" y="4812030"/>
                    <a:pt x="7559134" y="4798578"/>
                    <a:pt x="7566660" y="4789170"/>
                  </a:cubicBezTo>
                  <a:cubicBezTo>
                    <a:pt x="7604120" y="4742345"/>
                    <a:pt x="7600950" y="4786108"/>
                    <a:pt x="7600950" y="4754880"/>
                  </a:cubicBezTo>
                  <a:lnTo>
                    <a:pt x="7806690" y="4812030"/>
                  </a:lnTo>
                  <a:cubicBezTo>
                    <a:pt x="7918056" y="4774908"/>
                    <a:pt x="7896769" y="4766038"/>
                    <a:pt x="8012430" y="4789170"/>
                  </a:cubicBezTo>
                  <a:cubicBezTo>
                    <a:pt x="8036059" y="4793896"/>
                    <a:pt x="8081010" y="4812030"/>
                    <a:pt x="8081010" y="4812030"/>
                  </a:cubicBezTo>
                  <a:lnTo>
                    <a:pt x="8172450" y="4800600"/>
                  </a:lnTo>
                  <a:cubicBezTo>
                    <a:pt x="8251253" y="4730553"/>
                    <a:pt x="8128953" y="4702281"/>
                    <a:pt x="8218170" y="4732020"/>
                  </a:cubicBezTo>
                  <a:cubicBezTo>
                    <a:pt x="8256270" y="4728210"/>
                    <a:pt x="8294625" y="4726412"/>
                    <a:pt x="8332470" y="4720590"/>
                  </a:cubicBezTo>
                  <a:cubicBezTo>
                    <a:pt x="8344378" y="4718758"/>
                    <a:pt x="8360077" y="4699135"/>
                    <a:pt x="8366760" y="4709160"/>
                  </a:cubicBezTo>
                  <a:cubicBezTo>
                    <a:pt x="8381704" y="4731576"/>
                    <a:pt x="8374380" y="4762500"/>
                    <a:pt x="8378190" y="4789170"/>
                  </a:cubicBezTo>
                  <a:cubicBezTo>
                    <a:pt x="8464379" y="4760440"/>
                    <a:pt x="8361482" y="4802536"/>
                    <a:pt x="8435340" y="4743450"/>
                  </a:cubicBezTo>
                  <a:cubicBezTo>
                    <a:pt x="8444748" y="4735924"/>
                    <a:pt x="8458200" y="4735830"/>
                    <a:pt x="8469630" y="4732020"/>
                  </a:cubicBezTo>
                  <a:cubicBezTo>
                    <a:pt x="8488680" y="4735830"/>
                    <a:pt x="8507933" y="4738738"/>
                    <a:pt x="8526780" y="4743450"/>
                  </a:cubicBezTo>
                  <a:cubicBezTo>
                    <a:pt x="8538469" y="4746372"/>
                    <a:pt x="8550294" y="4760268"/>
                    <a:pt x="8561070" y="4754880"/>
                  </a:cubicBezTo>
                  <a:cubicBezTo>
                    <a:pt x="8571846" y="4749492"/>
                    <a:pt x="8563981" y="4729109"/>
                    <a:pt x="8572500" y="4720590"/>
                  </a:cubicBezTo>
                  <a:cubicBezTo>
                    <a:pt x="8581019" y="4712071"/>
                    <a:pt x="8595360" y="4712970"/>
                    <a:pt x="8606790" y="4709160"/>
                  </a:cubicBezTo>
                  <a:cubicBezTo>
                    <a:pt x="8618220" y="4712970"/>
                    <a:pt x="8630304" y="4715202"/>
                    <a:pt x="8641080" y="4720590"/>
                  </a:cubicBezTo>
                  <a:cubicBezTo>
                    <a:pt x="8653367" y="4726733"/>
                    <a:pt x="8662117" y="4739836"/>
                    <a:pt x="8675370" y="4743450"/>
                  </a:cubicBezTo>
                  <a:cubicBezTo>
                    <a:pt x="8705005" y="4751532"/>
                    <a:pt x="8736330" y="4751070"/>
                    <a:pt x="8766810" y="4754880"/>
                  </a:cubicBezTo>
                  <a:cubicBezTo>
                    <a:pt x="8770620" y="4770120"/>
                    <a:pt x="8766172" y="4790543"/>
                    <a:pt x="8778240" y="4800600"/>
                  </a:cubicBezTo>
                  <a:cubicBezTo>
                    <a:pt x="8808378" y="4825715"/>
                    <a:pt x="8850841" y="4808167"/>
                    <a:pt x="8881110" y="4800600"/>
                  </a:cubicBezTo>
                  <a:cubicBezTo>
                    <a:pt x="8888730" y="4785360"/>
                    <a:pt x="8891922" y="4766928"/>
                    <a:pt x="8903970" y="4754880"/>
                  </a:cubicBezTo>
                  <a:cubicBezTo>
                    <a:pt x="8912489" y="4746361"/>
                    <a:pt x="8938260" y="4755498"/>
                    <a:pt x="8938260" y="4743450"/>
                  </a:cubicBezTo>
                  <a:cubicBezTo>
                    <a:pt x="8938260" y="4727286"/>
                    <a:pt x="8892540" y="4720590"/>
                    <a:pt x="8903970" y="4709160"/>
                  </a:cubicBezTo>
                  <a:cubicBezTo>
                    <a:pt x="8917707" y="4695423"/>
                    <a:pt x="8942006" y="4717115"/>
                    <a:pt x="8961120" y="4720590"/>
                  </a:cubicBezTo>
                  <a:cubicBezTo>
                    <a:pt x="8998485" y="4727384"/>
                    <a:pt x="9049205" y="4734039"/>
                    <a:pt x="9086850" y="4743450"/>
                  </a:cubicBezTo>
                  <a:cubicBezTo>
                    <a:pt x="9098539" y="4746372"/>
                    <a:pt x="9109710" y="4751070"/>
                    <a:pt x="9121140" y="4754880"/>
                  </a:cubicBezTo>
                  <a:cubicBezTo>
                    <a:pt x="9182100" y="4751070"/>
                    <a:pt x="9243277" y="4749844"/>
                    <a:pt x="9304020" y="4743450"/>
                  </a:cubicBezTo>
                  <a:cubicBezTo>
                    <a:pt x="9435497" y="4729610"/>
                    <a:pt x="9269367" y="4732020"/>
                    <a:pt x="9361170" y="4732020"/>
                  </a:cubicBezTo>
                  <a:lnTo>
                    <a:pt x="9338310" y="537210"/>
                  </a:lnTo>
                  <a:lnTo>
                    <a:pt x="3108960" y="525780"/>
                  </a:lnTo>
                  <a:lnTo>
                    <a:pt x="3177540" y="6858000"/>
                  </a:lnTo>
                  <a:lnTo>
                    <a:pt x="0" y="6869430"/>
                  </a:lnTo>
                  <a:lnTo>
                    <a:pt x="0" y="0"/>
                  </a:lnTo>
                  <a:lnTo>
                    <a:pt x="9898380" y="0"/>
                  </a:lnTo>
                  <a:lnTo>
                    <a:pt x="9898380" y="6869430"/>
                  </a:lnTo>
                  <a:lnTo>
                    <a:pt x="3177540" y="6846570"/>
                  </a:lnTo>
                  <a:lnTo>
                    <a:pt x="3188970" y="6846570"/>
                  </a:lnTo>
                </a:path>
              </a:pathLst>
            </a:custGeom>
            <a:blipFill dpi="0"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pic>
          <p:nvPicPr>
            <p:cNvPr id="4" name="Image 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91790" y="334167"/>
              <a:ext cx="6622025" cy="4650834"/>
            </a:xfrm>
            <a:prstGeom prst="frame">
              <a:avLst>
                <a:gd name="adj1" fmla="val 9048"/>
              </a:avLst>
            </a:prstGeom>
            <a:scene3d>
              <a:camera prst="orthographicFront"/>
              <a:lightRig rig="threePt" dir="t"/>
            </a:scene3d>
            <a:sp3d>
              <a:bevelT w="184150" h="279400" prst="relaxedInset"/>
            </a:sp3d>
          </p:spPr>
        </p:pic>
        <p:sp>
          <p:nvSpPr>
            <p:cNvPr id="5" name="Forme libre 4"/>
            <p:cNvSpPr/>
            <p:nvPr/>
          </p:nvSpPr>
          <p:spPr>
            <a:xfrm>
              <a:off x="2891790" y="4601336"/>
              <a:ext cx="6972300" cy="2252151"/>
            </a:xfrm>
            <a:custGeom>
              <a:avLst/>
              <a:gdLst>
                <a:gd name="connsiteX0" fmla="*/ 6972300 w 6972300"/>
                <a:gd name="connsiteY0" fmla="*/ 286191 h 2252151"/>
                <a:gd name="connsiteX1" fmla="*/ 6789420 w 6972300"/>
                <a:gd name="connsiteY1" fmla="*/ 149031 h 2252151"/>
                <a:gd name="connsiteX2" fmla="*/ 6697980 w 6972300"/>
                <a:gd name="connsiteY2" fmla="*/ 103311 h 2252151"/>
                <a:gd name="connsiteX3" fmla="*/ 6549390 w 6972300"/>
                <a:gd name="connsiteY3" fmla="*/ 126171 h 2252151"/>
                <a:gd name="connsiteX4" fmla="*/ 6503670 w 6972300"/>
                <a:gd name="connsiteY4" fmla="*/ 137601 h 2252151"/>
                <a:gd name="connsiteX5" fmla="*/ 6480810 w 6972300"/>
                <a:gd name="connsiteY5" fmla="*/ 171891 h 2252151"/>
                <a:gd name="connsiteX6" fmla="*/ 6469380 w 6972300"/>
                <a:gd name="connsiteY6" fmla="*/ 206181 h 2252151"/>
                <a:gd name="connsiteX7" fmla="*/ 6412230 w 6972300"/>
                <a:gd name="connsiteY7" fmla="*/ 183321 h 2252151"/>
                <a:gd name="connsiteX8" fmla="*/ 6400800 w 6972300"/>
                <a:gd name="connsiteY8" fmla="*/ 137601 h 2252151"/>
                <a:gd name="connsiteX9" fmla="*/ 6332220 w 6972300"/>
                <a:gd name="connsiteY9" fmla="*/ 114741 h 2252151"/>
                <a:gd name="connsiteX10" fmla="*/ 6183630 w 6972300"/>
                <a:gd name="connsiteY10" fmla="*/ 137601 h 2252151"/>
                <a:gd name="connsiteX11" fmla="*/ 6149340 w 6972300"/>
                <a:gd name="connsiteY11" fmla="*/ 149031 h 2252151"/>
                <a:gd name="connsiteX12" fmla="*/ 6115050 w 6972300"/>
                <a:gd name="connsiteY12" fmla="*/ 126171 h 2252151"/>
                <a:gd name="connsiteX13" fmla="*/ 6080760 w 6972300"/>
                <a:gd name="connsiteY13" fmla="*/ 114741 h 2252151"/>
                <a:gd name="connsiteX14" fmla="*/ 6057900 w 6972300"/>
                <a:gd name="connsiteY14" fmla="*/ 149031 h 2252151"/>
                <a:gd name="connsiteX15" fmla="*/ 5932170 w 6972300"/>
                <a:gd name="connsiteY15" fmla="*/ 183321 h 2252151"/>
                <a:gd name="connsiteX16" fmla="*/ 5909310 w 6972300"/>
                <a:gd name="connsiteY16" fmla="*/ 217611 h 2252151"/>
                <a:gd name="connsiteX17" fmla="*/ 5829300 w 6972300"/>
                <a:gd name="connsiteY17" fmla="*/ 217611 h 2252151"/>
                <a:gd name="connsiteX18" fmla="*/ 5817870 w 6972300"/>
                <a:gd name="connsiteY18" fmla="*/ 183321 h 2252151"/>
                <a:gd name="connsiteX19" fmla="*/ 5783580 w 6972300"/>
                <a:gd name="connsiteY19" fmla="*/ 171891 h 2252151"/>
                <a:gd name="connsiteX20" fmla="*/ 5749290 w 6972300"/>
                <a:gd name="connsiteY20" fmla="*/ 149031 h 2252151"/>
                <a:gd name="connsiteX21" fmla="*/ 5589270 w 6972300"/>
                <a:gd name="connsiteY21" fmla="*/ 160461 h 2252151"/>
                <a:gd name="connsiteX22" fmla="*/ 5543550 w 6972300"/>
                <a:gd name="connsiteY22" fmla="*/ 114741 h 2252151"/>
                <a:gd name="connsiteX23" fmla="*/ 5509260 w 6972300"/>
                <a:gd name="connsiteY23" fmla="*/ 137601 h 2252151"/>
                <a:gd name="connsiteX24" fmla="*/ 5463540 w 6972300"/>
                <a:gd name="connsiteY24" fmla="*/ 149031 h 2252151"/>
                <a:gd name="connsiteX25" fmla="*/ 5337810 w 6972300"/>
                <a:gd name="connsiteY25" fmla="*/ 114741 h 2252151"/>
                <a:gd name="connsiteX26" fmla="*/ 5246370 w 6972300"/>
                <a:gd name="connsiteY26" fmla="*/ 91881 h 2252151"/>
                <a:gd name="connsiteX27" fmla="*/ 5166360 w 6972300"/>
                <a:gd name="connsiteY27" fmla="*/ 183321 h 2252151"/>
                <a:gd name="connsiteX28" fmla="*/ 5143500 w 6972300"/>
                <a:gd name="connsiteY28" fmla="*/ 149031 h 2252151"/>
                <a:gd name="connsiteX29" fmla="*/ 5074920 w 6972300"/>
                <a:gd name="connsiteY29" fmla="*/ 126171 h 2252151"/>
                <a:gd name="connsiteX30" fmla="*/ 4949190 w 6972300"/>
                <a:gd name="connsiteY30" fmla="*/ 137601 h 2252151"/>
                <a:gd name="connsiteX31" fmla="*/ 4880610 w 6972300"/>
                <a:gd name="connsiteY31" fmla="*/ 114741 h 2252151"/>
                <a:gd name="connsiteX32" fmla="*/ 4869180 w 6972300"/>
                <a:gd name="connsiteY32" fmla="*/ 149031 h 2252151"/>
                <a:gd name="connsiteX33" fmla="*/ 4789170 w 6972300"/>
                <a:gd name="connsiteY33" fmla="*/ 126171 h 2252151"/>
                <a:gd name="connsiteX34" fmla="*/ 4709160 w 6972300"/>
                <a:gd name="connsiteY34" fmla="*/ 80451 h 2252151"/>
                <a:gd name="connsiteX35" fmla="*/ 4697730 w 6972300"/>
                <a:gd name="connsiteY35" fmla="*/ 126171 h 2252151"/>
                <a:gd name="connsiteX36" fmla="*/ 4629150 w 6972300"/>
                <a:gd name="connsiteY36" fmla="*/ 171891 h 2252151"/>
                <a:gd name="connsiteX37" fmla="*/ 4514850 w 6972300"/>
                <a:gd name="connsiteY37" fmla="*/ 149031 h 2252151"/>
                <a:gd name="connsiteX38" fmla="*/ 4491990 w 6972300"/>
                <a:gd name="connsiteY38" fmla="*/ 114741 h 2252151"/>
                <a:gd name="connsiteX39" fmla="*/ 4457700 w 6972300"/>
                <a:gd name="connsiteY39" fmla="*/ 103311 h 2252151"/>
                <a:gd name="connsiteX40" fmla="*/ 4400550 w 6972300"/>
                <a:gd name="connsiteY40" fmla="*/ 114741 h 2252151"/>
                <a:gd name="connsiteX41" fmla="*/ 4366260 w 6972300"/>
                <a:gd name="connsiteY41" fmla="*/ 149031 h 2252151"/>
                <a:gd name="connsiteX42" fmla="*/ 4331970 w 6972300"/>
                <a:gd name="connsiteY42" fmla="*/ 114741 h 2252151"/>
                <a:gd name="connsiteX43" fmla="*/ 4297680 w 6972300"/>
                <a:gd name="connsiteY43" fmla="*/ 103311 h 2252151"/>
                <a:gd name="connsiteX44" fmla="*/ 4229100 w 6972300"/>
                <a:gd name="connsiteY44" fmla="*/ 114741 h 2252151"/>
                <a:gd name="connsiteX45" fmla="*/ 4137660 w 6972300"/>
                <a:gd name="connsiteY45" fmla="*/ 69021 h 2252151"/>
                <a:gd name="connsiteX46" fmla="*/ 4091940 w 6972300"/>
                <a:gd name="connsiteY46" fmla="*/ 126171 h 2252151"/>
                <a:gd name="connsiteX47" fmla="*/ 4046220 w 6972300"/>
                <a:gd name="connsiteY47" fmla="*/ 137601 h 2252151"/>
                <a:gd name="connsiteX48" fmla="*/ 3977640 w 6972300"/>
                <a:gd name="connsiteY48" fmla="*/ 149031 h 2252151"/>
                <a:gd name="connsiteX49" fmla="*/ 3909060 w 6972300"/>
                <a:gd name="connsiteY49" fmla="*/ 103311 h 2252151"/>
                <a:gd name="connsiteX50" fmla="*/ 3851910 w 6972300"/>
                <a:gd name="connsiteY50" fmla="*/ 114741 h 2252151"/>
                <a:gd name="connsiteX51" fmla="*/ 3840480 w 6972300"/>
                <a:gd name="connsiteY51" fmla="*/ 160461 h 2252151"/>
                <a:gd name="connsiteX52" fmla="*/ 3817620 w 6972300"/>
                <a:gd name="connsiteY52" fmla="*/ 206181 h 2252151"/>
                <a:gd name="connsiteX53" fmla="*/ 3783330 w 6972300"/>
                <a:gd name="connsiteY53" fmla="*/ 183321 h 2252151"/>
                <a:gd name="connsiteX54" fmla="*/ 3737610 w 6972300"/>
                <a:gd name="connsiteY54" fmla="*/ 206181 h 2252151"/>
                <a:gd name="connsiteX55" fmla="*/ 3691890 w 6972300"/>
                <a:gd name="connsiteY55" fmla="*/ 160461 h 2252151"/>
                <a:gd name="connsiteX56" fmla="*/ 3600450 w 6972300"/>
                <a:gd name="connsiteY56" fmla="*/ 126171 h 2252151"/>
                <a:gd name="connsiteX57" fmla="*/ 3531870 w 6972300"/>
                <a:gd name="connsiteY57" fmla="*/ 194751 h 2252151"/>
                <a:gd name="connsiteX58" fmla="*/ 3497580 w 6972300"/>
                <a:gd name="connsiteY58" fmla="*/ 206181 h 2252151"/>
                <a:gd name="connsiteX59" fmla="*/ 3429000 w 6972300"/>
                <a:gd name="connsiteY59" fmla="*/ 183321 h 2252151"/>
                <a:gd name="connsiteX60" fmla="*/ 3394710 w 6972300"/>
                <a:gd name="connsiteY60" fmla="*/ 171891 h 2252151"/>
                <a:gd name="connsiteX61" fmla="*/ 3291840 w 6972300"/>
                <a:gd name="connsiteY61" fmla="*/ 160461 h 2252151"/>
                <a:gd name="connsiteX62" fmla="*/ 3326130 w 6972300"/>
                <a:gd name="connsiteY62" fmla="*/ 137601 h 2252151"/>
                <a:gd name="connsiteX63" fmla="*/ 3268980 w 6972300"/>
                <a:gd name="connsiteY63" fmla="*/ 57591 h 2252151"/>
                <a:gd name="connsiteX64" fmla="*/ 3246120 w 6972300"/>
                <a:gd name="connsiteY64" fmla="*/ 103311 h 2252151"/>
                <a:gd name="connsiteX65" fmla="*/ 3166110 w 6972300"/>
                <a:gd name="connsiteY65" fmla="*/ 91881 h 2252151"/>
                <a:gd name="connsiteX66" fmla="*/ 3120390 w 6972300"/>
                <a:gd name="connsiteY66" fmla="*/ 69021 h 2252151"/>
                <a:gd name="connsiteX67" fmla="*/ 3086100 w 6972300"/>
                <a:gd name="connsiteY67" fmla="*/ 80451 h 2252151"/>
                <a:gd name="connsiteX68" fmla="*/ 3006090 w 6972300"/>
                <a:gd name="connsiteY68" fmla="*/ 114741 h 2252151"/>
                <a:gd name="connsiteX69" fmla="*/ 2903220 w 6972300"/>
                <a:gd name="connsiteY69" fmla="*/ 91881 h 2252151"/>
                <a:gd name="connsiteX70" fmla="*/ 2868930 w 6972300"/>
                <a:gd name="connsiteY70" fmla="*/ 69021 h 2252151"/>
                <a:gd name="connsiteX71" fmla="*/ 2857500 w 6972300"/>
                <a:gd name="connsiteY71" fmla="*/ 34731 h 2252151"/>
                <a:gd name="connsiteX72" fmla="*/ 2754630 w 6972300"/>
                <a:gd name="connsiteY72" fmla="*/ 114741 h 2252151"/>
                <a:gd name="connsiteX73" fmla="*/ 2674620 w 6972300"/>
                <a:gd name="connsiteY73" fmla="*/ 103311 h 2252151"/>
                <a:gd name="connsiteX74" fmla="*/ 2617470 w 6972300"/>
                <a:gd name="connsiteY74" fmla="*/ 80451 h 2252151"/>
                <a:gd name="connsiteX75" fmla="*/ 2583180 w 6972300"/>
                <a:gd name="connsiteY75" fmla="*/ 69021 h 2252151"/>
                <a:gd name="connsiteX76" fmla="*/ 2526030 w 6972300"/>
                <a:gd name="connsiteY76" fmla="*/ 80451 h 2252151"/>
                <a:gd name="connsiteX77" fmla="*/ 2468880 w 6972300"/>
                <a:gd name="connsiteY77" fmla="*/ 103311 h 2252151"/>
                <a:gd name="connsiteX78" fmla="*/ 2446020 w 6972300"/>
                <a:gd name="connsiteY78" fmla="*/ 57591 h 2252151"/>
                <a:gd name="connsiteX79" fmla="*/ 2400300 w 6972300"/>
                <a:gd name="connsiteY79" fmla="*/ 126171 h 2252151"/>
                <a:gd name="connsiteX80" fmla="*/ 2297430 w 6972300"/>
                <a:gd name="connsiteY80" fmla="*/ 114741 h 2252151"/>
                <a:gd name="connsiteX81" fmla="*/ 2286000 w 6972300"/>
                <a:gd name="connsiteY81" fmla="*/ 69021 h 2252151"/>
                <a:gd name="connsiteX82" fmla="*/ 2217420 w 6972300"/>
                <a:gd name="connsiteY82" fmla="*/ 91881 h 2252151"/>
                <a:gd name="connsiteX83" fmla="*/ 2091690 w 6972300"/>
                <a:gd name="connsiteY83" fmla="*/ 91881 h 2252151"/>
                <a:gd name="connsiteX84" fmla="*/ 2057400 w 6972300"/>
                <a:gd name="connsiteY84" fmla="*/ 114741 h 2252151"/>
                <a:gd name="connsiteX85" fmla="*/ 2034540 w 6972300"/>
                <a:gd name="connsiteY85" fmla="*/ 149031 h 2252151"/>
                <a:gd name="connsiteX86" fmla="*/ 1965960 w 6972300"/>
                <a:gd name="connsiteY86" fmla="*/ 126171 h 2252151"/>
                <a:gd name="connsiteX87" fmla="*/ 1920240 w 6972300"/>
                <a:gd name="connsiteY87" fmla="*/ 137601 h 2252151"/>
                <a:gd name="connsiteX88" fmla="*/ 1885950 w 6972300"/>
                <a:gd name="connsiteY88" fmla="*/ 160461 h 2252151"/>
                <a:gd name="connsiteX89" fmla="*/ 1828800 w 6972300"/>
                <a:gd name="connsiteY89" fmla="*/ 91881 h 2252151"/>
                <a:gd name="connsiteX90" fmla="*/ 1794510 w 6972300"/>
                <a:gd name="connsiteY90" fmla="*/ 69021 h 2252151"/>
                <a:gd name="connsiteX91" fmla="*/ 1748790 w 6972300"/>
                <a:gd name="connsiteY91" fmla="*/ 114741 h 2252151"/>
                <a:gd name="connsiteX92" fmla="*/ 1714500 w 6972300"/>
                <a:gd name="connsiteY92" fmla="*/ 137601 h 2252151"/>
                <a:gd name="connsiteX93" fmla="*/ 1657350 w 6972300"/>
                <a:gd name="connsiteY93" fmla="*/ 126171 h 2252151"/>
                <a:gd name="connsiteX94" fmla="*/ 1623060 w 6972300"/>
                <a:gd name="connsiteY94" fmla="*/ 91881 h 2252151"/>
                <a:gd name="connsiteX95" fmla="*/ 1577340 w 6972300"/>
                <a:gd name="connsiteY95" fmla="*/ 57591 h 2252151"/>
                <a:gd name="connsiteX96" fmla="*/ 1497330 w 6972300"/>
                <a:gd name="connsiteY96" fmla="*/ 80451 h 2252151"/>
                <a:gd name="connsiteX97" fmla="*/ 1451610 w 6972300"/>
                <a:gd name="connsiteY97" fmla="*/ 103311 h 2252151"/>
                <a:gd name="connsiteX98" fmla="*/ 1405890 w 6972300"/>
                <a:gd name="connsiteY98" fmla="*/ 80451 h 2252151"/>
                <a:gd name="connsiteX99" fmla="*/ 1348740 w 6972300"/>
                <a:gd name="connsiteY99" fmla="*/ 57591 h 2252151"/>
                <a:gd name="connsiteX100" fmla="*/ 1280160 w 6972300"/>
                <a:gd name="connsiteY100" fmla="*/ 23301 h 2252151"/>
                <a:gd name="connsiteX101" fmla="*/ 1143000 w 6972300"/>
                <a:gd name="connsiteY101" fmla="*/ 57591 h 2252151"/>
                <a:gd name="connsiteX102" fmla="*/ 1051560 w 6972300"/>
                <a:gd name="connsiteY102" fmla="*/ 11871 h 2252151"/>
                <a:gd name="connsiteX103" fmla="*/ 1017270 w 6972300"/>
                <a:gd name="connsiteY103" fmla="*/ 34731 h 2252151"/>
                <a:gd name="connsiteX104" fmla="*/ 948690 w 6972300"/>
                <a:gd name="connsiteY104" fmla="*/ 57591 h 2252151"/>
                <a:gd name="connsiteX105" fmla="*/ 800100 w 6972300"/>
                <a:gd name="connsiteY105" fmla="*/ 69021 h 2252151"/>
                <a:gd name="connsiteX106" fmla="*/ 754380 w 6972300"/>
                <a:gd name="connsiteY106" fmla="*/ 46161 h 2252151"/>
                <a:gd name="connsiteX107" fmla="*/ 720090 w 6972300"/>
                <a:gd name="connsiteY107" fmla="*/ 34731 h 2252151"/>
                <a:gd name="connsiteX108" fmla="*/ 662940 w 6972300"/>
                <a:gd name="connsiteY108" fmla="*/ 46161 h 2252151"/>
                <a:gd name="connsiteX109" fmla="*/ 651510 w 6972300"/>
                <a:gd name="connsiteY109" fmla="*/ 441 h 2252151"/>
                <a:gd name="connsiteX110" fmla="*/ 628650 w 6972300"/>
                <a:gd name="connsiteY110" fmla="*/ 34731 h 2252151"/>
                <a:gd name="connsiteX111" fmla="*/ 594360 w 6972300"/>
                <a:gd name="connsiteY111" fmla="*/ 57591 h 2252151"/>
                <a:gd name="connsiteX112" fmla="*/ 582930 w 6972300"/>
                <a:gd name="connsiteY112" fmla="*/ 23301 h 2252151"/>
                <a:gd name="connsiteX113" fmla="*/ 525780 w 6972300"/>
                <a:gd name="connsiteY113" fmla="*/ 69021 h 2252151"/>
                <a:gd name="connsiteX114" fmla="*/ 468630 w 6972300"/>
                <a:gd name="connsiteY114" fmla="*/ 80451 h 2252151"/>
                <a:gd name="connsiteX115" fmla="*/ 422910 w 6972300"/>
                <a:gd name="connsiteY115" fmla="*/ 91881 h 2252151"/>
                <a:gd name="connsiteX116" fmla="*/ 148590 w 6972300"/>
                <a:gd name="connsiteY116" fmla="*/ 114741 h 2252151"/>
                <a:gd name="connsiteX117" fmla="*/ 57150 w 6972300"/>
                <a:gd name="connsiteY117" fmla="*/ 80451 h 2252151"/>
                <a:gd name="connsiteX118" fmla="*/ 0 w 6972300"/>
                <a:gd name="connsiteY118" fmla="*/ 57591 h 2252151"/>
                <a:gd name="connsiteX119" fmla="*/ 45720 w 6972300"/>
                <a:gd name="connsiteY119" fmla="*/ 2252151 h 2252151"/>
                <a:gd name="connsiteX120" fmla="*/ 6972300 w 6972300"/>
                <a:gd name="connsiteY120" fmla="*/ 2229291 h 2252151"/>
                <a:gd name="connsiteX121" fmla="*/ 6972300 w 6972300"/>
                <a:gd name="connsiteY121" fmla="*/ 286191 h 22521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6972300" h="2252151">
                  <a:moveTo>
                    <a:pt x="6972300" y="286191"/>
                  </a:moveTo>
                  <a:lnTo>
                    <a:pt x="6789420" y="149031"/>
                  </a:lnTo>
                  <a:cubicBezTo>
                    <a:pt x="6758940" y="133791"/>
                    <a:pt x="6731594" y="108913"/>
                    <a:pt x="6697980" y="103311"/>
                  </a:cubicBezTo>
                  <a:cubicBezTo>
                    <a:pt x="6622512" y="90733"/>
                    <a:pt x="6604014" y="110564"/>
                    <a:pt x="6549390" y="126171"/>
                  </a:cubicBezTo>
                  <a:cubicBezTo>
                    <a:pt x="6534285" y="130487"/>
                    <a:pt x="6518910" y="133791"/>
                    <a:pt x="6503670" y="137601"/>
                  </a:cubicBezTo>
                  <a:cubicBezTo>
                    <a:pt x="6496050" y="149031"/>
                    <a:pt x="6486953" y="159604"/>
                    <a:pt x="6480810" y="171891"/>
                  </a:cubicBezTo>
                  <a:cubicBezTo>
                    <a:pt x="6475422" y="182667"/>
                    <a:pt x="6481264" y="204200"/>
                    <a:pt x="6469380" y="206181"/>
                  </a:cubicBezTo>
                  <a:cubicBezTo>
                    <a:pt x="6449142" y="209554"/>
                    <a:pt x="6431280" y="190941"/>
                    <a:pt x="6412230" y="183321"/>
                  </a:cubicBezTo>
                  <a:cubicBezTo>
                    <a:pt x="6408420" y="168081"/>
                    <a:pt x="6412727" y="147824"/>
                    <a:pt x="6400800" y="137601"/>
                  </a:cubicBezTo>
                  <a:cubicBezTo>
                    <a:pt x="6382505" y="121919"/>
                    <a:pt x="6332220" y="114741"/>
                    <a:pt x="6332220" y="114741"/>
                  </a:cubicBezTo>
                  <a:cubicBezTo>
                    <a:pt x="6282690" y="122361"/>
                    <a:pt x="6232884" y="128366"/>
                    <a:pt x="6183630" y="137601"/>
                  </a:cubicBezTo>
                  <a:cubicBezTo>
                    <a:pt x="6171788" y="139821"/>
                    <a:pt x="6161224" y="151012"/>
                    <a:pt x="6149340" y="149031"/>
                  </a:cubicBezTo>
                  <a:cubicBezTo>
                    <a:pt x="6135790" y="146773"/>
                    <a:pt x="6127337" y="132314"/>
                    <a:pt x="6115050" y="126171"/>
                  </a:cubicBezTo>
                  <a:cubicBezTo>
                    <a:pt x="6104274" y="120783"/>
                    <a:pt x="6092190" y="118551"/>
                    <a:pt x="6080760" y="114741"/>
                  </a:cubicBezTo>
                  <a:cubicBezTo>
                    <a:pt x="6073140" y="126171"/>
                    <a:pt x="6067614" y="139317"/>
                    <a:pt x="6057900" y="149031"/>
                  </a:cubicBezTo>
                  <a:cubicBezTo>
                    <a:pt x="6020851" y="186080"/>
                    <a:pt x="5986260" y="176560"/>
                    <a:pt x="5932170" y="183321"/>
                  </a:cubicBezTo>
                  <a:cubicBezTo>
                    <a:pt x="5924550" y="194751"/>
                    <a:pt x="5920037" y="209029"/>
                    <a:pt x="5909310" y="217611"/>
                  </a:cubicBezTo>
                  <a:cubicBezTo>
                    <a:pt x="5881981" y="239475"/>
                    <a:pt x="5858202" y="224837"/>
                    <a:pt x="5829300" y="217611"/>
                  </a:cubicBezTo>
                  <a:cubicBezTo>
                    <a:pt x="5825490" y="206181"/>
                    <a:pt x="5826389" y="191840"/>
                    <a:pt x="5817870" y="183321"/>
                  </a:cubicBezTo>
                  <a:cubicBezTo>
                    <a:pt x="5809351" y="174802"/>
                    <a:pt x="5794356" y="177279"/>
                    <a:pt x="5783580" y="171891"/>
                  </a:cubicBezTo>
                  <a:cubicBezTo>
                    <a:pt x="5771293" y="165748"/>
                    <a:pt x="5760720" y="156651"/>
                    <a:pt x="5749290" y="149031"/>
                  </a:cubicBezTo>
                  <a:cubicBezTo>
                    <a:pt x="5635367" y="177512"/>
                    <a:pt x="5688841" y="177056"/>
                    <a:pt x="5589270" y="160461"/>
                  </a:cubicBezTo>
                  <a:cubicBezTo>
                    <a:pt x="5574030" y="145221"/>
                    <a:pt x="5564273" y="120662"/>
                    <a:pt x="5543550" y="114741"/>
                  </a:cubicBezTo>
                  <a:cubicBezTo>
                    <a:pt x="5530341" y="110967"/>
                    <a:pt x="5521886" y="132190"/>
                    <a:pt x="5509260" y="137601"/>
                  </a:cubicBezTo>
                  <a:cubicBezTo>
                    <a:pt x="5494821" y="143789"/>
                    <a:pt x="5478780" y="145221"/>
                    <a:pt x="5463540" y="149031"/>
                  </a:cubicBezTo>
                  <a:cubicBezTo>
                    <a:pt x="5346472" y="110008"/>
                    <a:pt x="5442822" y="138975"/>
                    <a:pt x="5337810" y="114741"/>
                  </a:cubicBezTo>
                  <a:cubicBezTo>
                    <a:pt x="5307197" y="107676"/>
                    <a:pt x="5246370" y="91881"/>
                    <a:pt x="5246370" y="91881"/>
                  </a:cubicBezTo>
                  <a:cubicBezTo>
                    <a:pt x="5193030" y="171891"/>
                    <a:pt x="5223510" y="145221"/>
                    <a:pt x="5166360" y="183321"/>
                  </a:cubicBezTo>
                  <a:cubicBezTo>
                    <a:pt x="5158740" y="171891"/>
                    <a:pt x="5155149" y="156312"/>
                    <a:pt x="5143500" y="149031"/>
                  </a:cubicBezTo>
                  <a:cubicBezTo>
                    <a:pt x="5123066" y="136260"/>
                    <a:pt x="5074920" y="126171"/>
                    <a:pt x="5074920" y="126171"/>
                  </a:cubicBezTo>
                  <a:cubicBezTo>
                    <a:pt x="5008413" y="176051"/>
                    <a:pt x="5045474" y="167227"/>
                    <a:pt x="4949190" y="137601"/>
                  </a:cubicBezTo>
                  <a:cubicBezTo>
                    <a:pt x="4926159" y="130515"/>
                    <a:pt x="4880610" y="114741"/>
                    <a:pt x="4880610" y="114741"/>
                  </a:cubicBezTo>
                  <a:cubicBezTo>
                    <a:pt x="4876800" y="126171"/>
                    <a:pt x="4881135" y="147537"/>
                    <a:pt x="4869180" y="149031"/>
                  </a:cubicBezTo>
                  <a:cubicBezTo>
                    <a:pt x="4841657" y="152471"/>
                    <a:pt x="4815237" y="135650"/>
                    <a:pt x="4789170" y="126171"/>
                  </a:cubicBezTo>
                  <a:cubicBezTo>
                    <a:pt x="4757266" y="114570"/>
                    <a:pt x="4736582" y="98732"/>
                    <a:pt x="4709160" y="80451"/>
                  </a:cubicBezTo>
                  <a:cubicBezTo>
                    <a:pt x="4705350" y="95691"/>
                    <a:pt x="4708074" y="114349"/>
                    <a:pt x="4697730" y="126171"/>
                  </a:cubicBezTo>
                  <a:cubicBezTo>
                    <a:pt x="4679638" y="146848"/>
                    <a:pt x="4629150" y="171891"/>
                    <a:pt x="4629150" y="171891"/>
                  </a:cubicBezTo>
                  <a:cubicBezTo>
                    <a:pt x="4591050" y="164271"/>
                    <a:pt x="4550716" y="163975"/>
                    <a:pt x="4514850" y="149031"/>
                  </a:cubicBezTo>
                  <a:cubicBezTo>
                    <a:pt x="4502170" y="143747"/>
                    <a:pt x="4502717" y="123323"/>
                    <a:pt x="4491990" y="114741"/>
                  </a:cubicBezTo>
                  <a:cubicBezTo>
                    <a:pt x="4482582" y="107215"/>
                    <a:pt x="4469130" y="107121"/>
                    <a:pt x="4457700" y="103311"/>
                  </a:cubicBezTo>
                  <a:cubicBezTo>
                    <a:pt x="4438650" y="107121"/>
                    <a:pt x="4417926" y="106053"/>
                    <a:pt x="4400550" y="114741"/>
                  </a:cubicBezTo>
                  <a:cubicBezTo>
                    <a:pt x="4386092" y="121970"/>
                    <a:pt x="4382424" y="149031"/>
                    <a:pt x="4366260" y="149031"/>
                  </a:cubicBezTo>
                  <a:cubicBezTo>
                    <a:pt x="4350096" y="149031"/>
                    <a:pt x="4345420" y="123707"/>
                    <a:pt x="4331970" y="114741"/>
                  </a:cubicBezTo>
                  <a:cubicBezTo>
                    <a:pt x="4321945" y="108058"/>
                    <a:pt x="4309110" y="107121"/>
                    <a:pt x="4297680" y="103311"/>
                  </a:cubicBezTo>
                  <a:cubicBezTo>
                    <a:pt x="4274820" y="107121"/>
                    <a:pt x="4251761" y="119597"/>
                    <a:pt x="4229100" y="114741"/>
                  </a:cubicBezTo>
                  <a:cubicBezTo>
                    <a:pt x="4195779" y="107601"/>
                    <a:pt x="4137660" y="69021"/>
                    <a:pt x="4137660" y="69021"/>
                  </a:cubicBezTo>
                  <a:cubicBezTo>
                    <a:pt x="4038933" y="101930"/>
                    <a:pt x="4170877" y="47234"/>
                    <a:pt x="4091940" y="126171"/>
                  </a:cubicBezTo>
                  <a:cubicBezTo>
                    <a:pt x="4080832" y="137279"/>
                    <a:pt x="4061460" y="133791"/>
                    <a:pt x="4046220" y="137601"/>
                  </a:cubicBezTo>
                  <a:cubicBezTo>
                    <a:pt x="4011715" y="160604"/>
                    <a:pt x="4016358" y="170541"/>
                    <a:pt x="3977640" y="149031"/>
                  </a:cubicBezTo>
                  <a:cubicBezTo>
                    <a:pt x="3953623" y="135688"/>
                    <a:pt x="3909060" y="103311"/>
                    <a:pt x="3909060" y="103311"/>
                  </a:cubicBezTo>
                  <a:cubicBezTo>
                    <a:pt x="3890010" y="107121"/>
                    <a:pt x="3866834" y="102304"/>
                    <a:pt x="3851910" y="114741"/>
                  </a:cubicBezTo>
                  <a:cubicBezTo>
                    <a:pt x="3839842" y="124798"/>
                    <a:pt x="3845996" y="145752"/>
                    <a:pt x="3840480" y="160461"/>
                  </a:cubicBezTo>
                  <a:cubicBezTo>
                    <a:pt x="3834497" y="176415"/>
                    <a:pt x="3825240" y="190941"/>
                    <a:pt x="3817620" y="206181"/>
                  </a:cubicBezTo>
                  <a:cubicBezTo>
                    <a:pt x="3806190" y="198561"/>
                    <a:pt x="3796880" y="185579"/>
                    <a:pt x="3783330" y="183321"/>
                  </a:cubicBezTo>
                  <a:cubicBezTo>
                    <a:pt x="3760815" y="179568"/>
                    <a:pt x="3750008" y="193783"/>
                    <a:pt x="3737610" y="206181"/>
                  </a:cubicBezTo>
                  <a:lnTo>
                    <a:pt x="3691890" y="160461"/>
                  </a:lnTo>
                  <a:cubicBezTo>
                    <a:pt x="3661410" y="149031"/>
                    <a:pt x="3632890" y="128874"/>
                    <a:pt x="3600450" y="126171"/>
                  </a:cubicBezTo>
                  <a:cubicBezTo>
                    <a:pt x="3544179" y="121482"/>
                    <a:pt x="3557661" y="168960"/>
                    <a:pt x="3531870" y="194751"/>
                  </a:cubicBezTo>
                  <a:cubicBezTo>
                    <a:pt x="3523351" y="203270"/>
                    <a:pt x="3509010" y="202371"/>
                    <a:pt x="3497580" y="206181"/>
                  </a:cubicBezTo>
                  <a:lnTo>
                    <a:pt x="3429000" y="183321"/>
                  </a:lnTo>
                  <a:cubicBezTo>
                    <a:pt x="3417570" y="179511"/>
                    <a:pt x="3406685" y="173222"/>
                    <a:pt x="3394710" y="171891"/>
                  </a:cubicBezTo>
                  <a:lnTo>
                    <a:pt x="3291840" y="160461"/>
                  </a:lnTo>
                  <a:cubicBezTo>
                    <a:pt x="3303270" y="152841"/>
                    <a:pt x="3324187" y="151200"/>
                    <a:pt x="3326130" y="137601"/>
                  </a:cubicBezTo>
                  <a:cubicBezTo>
                    <a:pt x="3332817" y="90795"/>
                    <a:pt x="3297143" y="76367"/>
                    <a:pt x="3268980" y="57591"/>
                  </a:cubicBezTo>
                  <a:cubicBezTo>
                    <a:pt x="3261360" y="72831"/>
                    <a:pt x="3259210" y="92403"/>
                    <a:pt x="3246120" y="103311"/>
                  </a:cubicBezTo>
                  <a:cubicBezTo>
                    <a:pt x="3207921" y="135144"/>
                    <a:pt x="3195240" y="108527"/>
                    <a:pt x="3166110" y="91881"/>
                  </a:cubicBezTo>
                  <a:cubicBezTo>
                    <a:pt x="3151316" y="83427"/>
                    <a:pt x="3135630" y="76641"/>
                    <a:pt x="3120390" y="69021"/>
                  </a:cubicBezTo>
                  <a:cubicBezTo>
                    <a:pt x="3108960" y="72831"/>
                    <a:pt x="3097174" y="75705"/>
                    <a:pt x="3086100" y="80451"/>
                  </a:cubicBezTo>
                  <a:cubicBezTo>
                    <a:pt x="2987231" y="122823"/>
                    <a:pt x="3086506" y="87936"/>
                    <a:pt x="3006090" y="114741"/>
                  </a:cubicBezTo>
                  <a:cubicBezTo>
                    <a:pt x="2979750" y="110351"/>
                    <a:pt x="2931358" y="105950"/>
                    <a:pt x="2903220" y="91881"/>
                  </a:cubicBezTo>
                  <a:cubicBezTo>
                    <a:pt x="2890933" y="85738"/>
                    <a:pt x="2880360" y="76641"/>
                    <a:pt x="2868930" y="69021"/>
                  </a:cubicBezTo>
                  <a:cubicBezTo>
                    <a:pt x="2865120" y="57591"/>
                    <a:pt x="2869427" y="33027"/>
                    <a:pt x="2857500" y="34731"/>
                  </a:cubicBezTo>
                  <a:cubicBezTo>
                    <a:pt x="2825600" y="39288"/>
                    <a:pt x="2778854" y="90517"/>
                    <a:pt x="2754630" y="114741"/>
                  </a:cubicBezTo>
                  <a:cubicBezTo>
                    <a:pt x="2727960" y="110931"/>
                    <a:pt x="2700756" y="109845"/>
                    <a:pt x="2674620" y="103311"/>
                  </a:cubicBezTo>
                  <a:cubicBezTo>
                    <a:pt x="2654715" y="98335"/>
                    <a:pt x="2636681" y="87655"/>
                    <a:pt x="2617470" y="80451"/>
                  </a:cubicBezTo>
                  <a:cubicBezTo>
                    <a:pt x="2606189" y="76221"/>
                    <a:pt x="2594610" y="72831"/>
                    <a:pt x="2583180" y="69021"/>
                  </a:cubicBezTo>
                  <a:cubicBezTo>
                    <a:pt x="2564130" y="72831"/>
                    <a:pt x="2544638" y="74869"/>
                    <a:pt x="2526030" y="80451"/>
                  </a:cubicBezTo>
                  <a:cubicBezTo>
                    <a:pt x="2506378" y="86347"/>
                    <a:pt x="2472690" y="112836"/>
                    <a:pt x="2468880" y="103311"/>
                  </a:cubicBezTo>
                  <a:lnTo>
                    <a:pt x="2446020" y="57591"/>
                  </a:lnTo>
                  <a:lnTo>
                    <a:pt x="2400300" y="126171"/>
                  </a:lnTo>
                  <a:cubicBezTo>
                    <a:pt x="2366010" y="122361"/>
                    <a:pt x="2328289" y="130170"/>
                    <a:pt x="2297430" y="114741"/>
                  </a:cubicBezTo>
                  <a:cubicBezTo>
                    <a:pt x="2283379" y="107716"/>
                    <a:pt x="2301105" y="73337"/>
                    <a:pt x="2286000" y="69021"/>
                  </a:cubicBezTo>
                  <a:cubicBezTo>
                    <a:pt x="2262831" y="62401"/>
                    <a:pt x="2217420" y="91881"/>
                    <a:pt x="2217420" y="91881"/>
                  </a:cubicBezTo>
                  <a:cubicBezTo>
                    <a:pt x="2140583" y="66269"/>
                    <a:pt x="2161670" y="56891"/>
                    <a:pt x="2091690" y="91881"/>
                  </a:cubicBezTo>
                  <a:cubicBezTo>
                    <a:pt x="2079403" y="98024"/>
                    <a:pt x="2068830" y="107121"/>
                    <a:pt x="2057400" y="114741"/>
                  </a:cubicBezTo>
                  <a:cubicBezTo>
                    <a:pt x="2049780" y="126171"/>
                    <a:pt x="2048171" y="147327"/>
                    <a:pt x="2034540" y="149031"/>
                  </a:cubicBezTo>
                  <a:cubicBezTo>
                    <a:pt x="2010630" y="152020"/>
                    <a:pt x="1965960" y="126171"/>
                    <a:pt x="1965960" y="126171"/>
                  </a:cubicBezTo>
                  <a:cubicBezTo>
                    <a:pt x="1950720" y="129981"/>
                    <a:pt x="1934679" y="131413"/>
                    <a:pt x="1920240" y="137601"/>
                  </a:cubicBezTo>
                  <a:cubicBezTo>
                    <a:pt x="1907614" y="143012"/>
                    <a:pt x="1899500" y="162719"/>
                    <a:pt x="1885950" y="160461"/>
                  </a:cubicBezTo>
                  <a:cubicBezTo>
                    <a:pt x="1863480" y="156716"/>
                    <a:pt x="1842326" y="105407"/>
                    <a:pt x="1828800" y="91881"/>
                  </a:cubicBezTo>
                  <a:cubicBezTo>
                    <a:pt x="1819086" y="82167"/>
                    <a:pt x="1805940" y="76641"/>
                    <a:pt x="1794510" y="69021"/>
                  </a:cubicBezTo>
                  <a:cubicBezTo>
                    <a:pt x="1719695" y="93959"/>
                    <a:pt x="1793125" y="59323"/>
                    <a:pt x="1748790" y="114741"/>
                  </a:cubicBezTo>
                  <a:cubicBezTo>
                    <a:pt x="1740208" y="125468"/>
                    <a:pt x="1725930" y="129981"/>
                    <a:pt x="1714500" y="137601"/>
                  </a:cubicBezTo>
                  <a:cubicBezTo>
                    <a:pt x="1695450" y="133791"/>
                    <a:pt x="1674726" y="134859"/>
                    <a:pt x="1657350" y="126171"/>
                  </a:cubicBezTo>
                  <a:cubicBezTo>
                    <a:pt x="1642892" y="118942"/>
                    <a:pt x="1635333" y="102401"/>
                    <a:pt x="1623060" y="91881"/>
                  </a:cubicBezTo>
                  <a:cubicBezTo>
                    <a:pt x="1608596" y="79483"/>
                    <a:pt x="1592580" y="69021"/>
                    <a:pt x="1577340" y="57591"/>
                  </a:cubicBezTo>
                  <a:cubicBezTo>
                    <a:pt x="1554139" y="63391"/>
                    <a:pt x="1520287" y="70612"/>
                    <a:pt x="1497330" y="80451"/>
                  </a:cubicBezTo>
                  <a:cubicBezTo>
                    <a:pt x="1481669" y="87163"/>
                    <a:pt x="1466850" y="95691"/>
                    <a:pt x="1451610" y="103311"/>
                  </a:cubicBezTo>
                  <a:cubicBezTo>
                    <a:pt x="1436370" y="95691"/>
                    <a:pt x="1421460" y="87371"/>
                    <a:pt x="1405890" y="80451"/>
                  </a:cubicBezTo>
                  <a:cubicBezTo>
                    <a:pt x="1387141" y="72118"/>
                    <a:pt x="1367091" y="66767"/>
                    <a:pt x="1348740" y="57591"/>
                  </a:cubicBezTo>
                  <a:cubicBezTo>
                    <a:pt x="1309246" y="37844"/>
                    <a:pt x="1263015" y="57591"/>
                    <a:pt x="1280160" y="23301"/>
                  </a:cubicBezTo>
                  <a:lnTo>
                    <a:pt x="1143000" y="57591"/>
                  </a:lnTo>
                  <a:cubicBezTo>
                    <a:pt x="1112520" y="42351"/>
                    <a:pt x="1085088" y="17967"/>
                    <a:pt x="1051560" y="11871"/>
                  </a:cubicBezTo>
                  <a:cubicBezTo>
                    <a:pt x="1038044" y="9414"/>
                    <a:pt x="1029823" y="29152"/>
                    <a:pt x="1017270" y="34731"/>
                  </a:cubicBezTo>
                  <a:cubicBezTo>
                    <a:pt x="995250" y="44518"/>
                    <a:pt x="972716" y="55743"/>
                    <a:pt x="948690" y="57591"/>
                  </a:cubicBezTo>
                  <a:lnTo>
                    <a:pt x="800100" y="69021"/>
                  </a:lnTo>
                  <a:cubicBezTo>
                    <a:pt x="731520" y="91881"/>
                    <a:pt x="792480" y="84261"/>
                    <a:pt x="754380" y="46161"/>
                  </a:cubicBezTo>
                  <a:cubicBezTo>
                    <a:pt x="745861" y="37642"/>
                    <a:pt x="731520" y="38541"/>
                    <a:pt x="720090" y="34731"/>
                  </a:cubicBezTo>
                  <a:cubicBezTo>
                    <a:pt x="701040" y="38541"/>
                    <a:pt x="680316" y="54849"/>
                    <a:pt x="662940" y="46161"/>
                  </a:cubicBezTo>
                  <a:cubicBezTo>
                    <a:pt x="648889" y="39136"/>
                    <a:pt x="666413" y="5409"/>
                    <a:pt x="651510" y="441"/>
                  </a:cubicBezTo>
                  <a:cubicBezTo>
                    <a:pt x="638478" y="-3903"/>
                    <a:pt x="638364" y="25017"/>
                    <a:pt x="628650" y="34731"/>
                  </a:cubicBezTo>
                  <a:cubicBezTo>
                    <a:pt x="618936" y="44445"/>
                    <a:pt x="605790" y="49971"/>
                    <a:pt x="594360" y="57591"/>
                  </a:cubicBezTo>
                  <a:cubicBezTo>
                    <a:pt x="590550" y="46161"/>
                    <a:pt x="593706" y="28689"/>
                    <a:pt x="582930" y="23301"/>
                  </a:cubicBezTo>
                  <a:cubicBezTo>
                    <a:pt x="549958" y="6815"/>
                    <a:pt x="538962" y="61489"/>
                    <a:pt x="525780" y="69021"/>
                  </a:cubicBezTo>
                  <a:cubicBezTo>
                    <a:pt x="508912" y="78660"/>
                    <a:pt x="487595" y="76237"/>
                    <a:pt x="468630" y="80451"/>
                  </a:cubicBezTo>
                  <a:cubicBezTo>
                    <a:pt x="453295" y="83859"/>
                    <a:pt x="438405" y="89298"/>
                    <a:pt x="422910" y="91881"/>
                  </a:cubicBezTo>
                  <a:cubicBezTo>
                    <a:pt x="331682" y="107086"/>
                    <a:pt x="241193" y="108953"/>
                    <a:pt x="148590" y="114741"/>
                  </a:cubicBezTo>
                  <a:cubicBezTo>
                    <a:pt x="98586" y="102240"/>
                    <a:pt x="103638" y="107016"/>
                    <a:pt x="57150" y="80451"/>
                  </a:cubicBezTo>
                  <a:cubicBezTo>
                    <a:pt x="9748" y="53364"/>
                    <a:pt x="40353" y="57591"/>
                    <a:pt x="0" y="57591"/>
                  </a:cubicBezTo>
                  <a:lnTo>
                    <a:pt x="45720" y="2252151"/>
                  </a:lnTo>
                  <a:lnTo>
                    <a:pt x="6972300" y="2229291"/>
                  </a:lnTo>
                  <a:lnTo>
                    <a:pt x="6972300" y="286191"/>
                  </a:lnTo>
                  <a:close/>
                </a:path>
              </a:pathLst>
            </a:custGeom>
            <a:blipFill dpi="0"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pic>
          <p:nvPicPr>
            <p:cNvPr id="6" name="Image 5"/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6949"/>
            <a:stretch/>
          </p:blipFill>
          <p:spPr>
            <a:xfrm>
              <a:off x="-1" y="5761702"/>
              <a:ext cx="4766850" cy="1091026"/>
            </a:xfrm>
            <a:prstGeom prst="snipRoundRect">
              <a:avLst>
                <a:gd name="adj1" fmla="val 16667"/>
                <a:gd name="adj2" fmla="val 29952"/>
              </a:avLst>
            </a:prstGeom>
          </p:spPr>
        </p:pic>
        <p:pic>
          <p:nvPicPr>
            <p:cNvPr id="7" name="Image 6"/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816" t="31125" r="12172" b="46051"/>
            <a:stretch/>
          </p:blipFill>
          <p:spPr>
            <a:xfrm>
              <a:off x="2390468" y="5604389"/>
              <a:ext cx="2143432" cy="233126"/>
            </a:xfrm>
            <a:prstGeom prst="cube">
              <a:avLst/>
            </a:prstGeom>
          </p:spPr>
        </p:pic>
        <p:sp>
          <p:nvSpPr>
            <p:cNvPr id="8" name="Forme libre 7"/>
            <p:cNvSpPr/>
            <p:nvPr/>
          </p:nvSpPr>
          <p:spPr>
            <a:xfrm>
              <a:off x="0" y="5319254"/>
              <a:ext cx="1238865" cy="1012723"/>
            </a:xfrm>
            <a:custGeom>
              <a:avLst/>
              <a:gdLst>
                <a:gd name="connsiteX0" fmla="*/ 0 w 5496232"/>
                <a:gd name="connsiteY0" fmla="*/ 4168877 h 4168877"/>
                <a:gd name="connsiteX1" fmla="*/ 19664 w 5496232"/>
                <a:gd name="connsiteY1" fmla="*/ 0 h 4168877"/>
                <a:gd name="connsiteX2" fmla="*/ 5496232 w 5496232"/>
                <a:gd name="connsiteY2" fmla="*/ 1022555 h 4168877"/>
                <a:gd name="connsiteX3" fmla="*/ 5476568 w 5496232"/>
                <a:gd name="connsiteY3" fmla="*/ 1986116 h 4168877"/>
                <a:gd name="connsiteX4" fmla="*/ 0 w 5496232"/>
                <a:gd name="connsiteY4" fmla="*/ 4168877 h 41688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496232" h="4168877">
                  <a:moveTo>
                    <a:pt x="0" y="4168877"/>
                  </a:moveTo>
                  <a:cubicBezTo>
                    <a:pt x="6555" y="2779251"/>
                    <a:pt x="13109" y="1389626"/>
                    <a:pt x="19664" y="0"/>
                  </a:cubicBezTo>
                  <a:lnTo>
                    <a:pt x="5496232" y="1022555"/>
                  </a:lnTo>
                  <a:lnTo>
                    <a:pt x="5476568" y="1986116"/>
                  </a:lnTo>
                  <a:lnTo>
                    <a:pt x="0" y="4168877"/>
                  </a:lnTo>
                  <a:close/>
                </a:path>
              </a:pathLst>
            </a:custGeom>
            <a:blipFill dpi="0" rotWithShape="1"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grpSp>
          <p:nvGrpSpPr>
            <p:cNvPr id="9" name="Groupe 8"/>
            <p:cNvGrpSpPr/>
            <p:nvPr/>
          </p:nvGrpSpPr>
          <p:grpSpPr>
            <a:xfrm>
              <a:off x="349044" y="3878671"/>
              <a:ext cx="4001730" cy="2448233"/>
              <a:chOff x="363793" y="1769807"/>
              <a:chExt cx="8357420" cy="4689987"/>
            </a:xfrm>
            <a:blipFill dpi="0" rotWithShape="1"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</p:grpSpPr>
          <p:sp>
            <p:nvSpPr>
              <p:cNvPr id="13" name="Rectangle 12"/>
              <p:cNvSpPr/>
              <p:nvPr/>
            </p:nvSpPr>
            <p:spPr>
              <a:xfrm>
                <a:off x="8082115" y="4896463"/>
                <a:ext cx="98323" cy="7200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  <p:sp>
            <p:nvSpPr>
              <p:cNvPr id="14" name="Forme libre 13"/>
              <p:cNvSpPr/>
              <p:nvPr/>
            </p:nvSpPr>
            <p:spPr>
              <a:xfrm>
                <a:off x="363793" y="1769807"/>
                <a:ext cx="8357420" cy="4689987"/>
              </a:xfrm>
              <a:custGeom>
                <a:avLst/>
                <a:gdLst>
                  <a:gd name="connsiteX0" fmla="*/ 0 w 8357420"/>
                  <a:gd name="connsiteY0" fmla="*/ 4434348 h 4689987"/>
                  <a:gd name="connsiteX1" fmla="*/ 914400 w 8357420"/>
                  <a:gd name="connsiteY1" fmla="*/ 4463845 h 4689987"/>
                  <a:gd name="connsiteX2" fmla="*/ 914400 w 8357420"/>
                  <a:gd name="connsiteY2" fmla="*/ 4522838 h 4689987"/>
                  <a:gd name="connsiteX3" fmla="*/ 2989007 w 8357420"/>
                  <a:gd name="connsiteY3" fmla="*/ 4601497 h 4689987"/>
                  <a:gd name="connsiteX4" fmla="*/ 3224981 w 8357420"/>
                  <a:gd name="connsiteY4" fmla="*/ 4581832 h 4689987"/>
                  <a:gd name="connsiteX5" fmla="*/ 6243484 w 8357420"/>
                  <a:gd name="connsiteY5" fmla="*/ 4689987 h 4689987"/>
                  <a:gd name="connsiteX6" fmla="*/ 7836310 w 8357420"/>
                  <a:gd name="connsiteY6" fmla="*/ 4513006 h 4689987"/>
                  <a:gd name="connsiteX7" fmla="*/ 8072284 w 8357420"/>
                  <a:gd name="connsiteY7" fmla="*/ 4562167 h 4689987"/>
                  <a:gd name="connsiteX8" fmla="*/ 8357420 w 8357420"/>
                  <a:gd name="connsiteY8" fmla="*/ 4591664 h 4689987"/>
                  <a:gd name="connsiteX9" fmla="*/ 8308258 w 8357420"/>
                  <a:gd name="connsiteY9" fmla="*/ 4090219 h 4689987"/>
                  <a:gd name="connsiteX10" fmla="*/ 8268929 w 8357420"/>
                  <a:gd name="connsiteY10" fmla="*/ 4070555 h 4689987"/>
                  <a:gd name="connsiteX11" fmla="*/ 8268929 w 8357420"/>
                  <a:gd name="connsiteY11" fmla="*/ 4100051 h 4689987"/>
                  <a:gd name="connsiteX12" fmla="*/ 7806813 w 8357420"/>
                  <a:gd name="connsiteY12" fmla="*/ 3824748 h 4689987"/>
                  <a:gd name="connsiteX13" fmla="*/ 7698658 w 8357420"/>
                  <a:gd name="connsiteY13" fmla="*/ 3765755 h 4689987"/>
                  <a:gd name="connsiteX14" fmla="*/ 7502013 w 8357420"/>
                  <a:gd name="connsiteY14" fmla="*/ 3746090 h 4689987"/>
                  <a:gd name="connsiteX15" fmla="*/ 7462684 w 8357420"/>
                  <a:gd name="connsiteY15" fmla="*/ 3224980 h 4689987"/>
                  <a:gd name="connsiteX16" fmla="*/ 8032955 w 8357420"/>
                  <a:gd name="connsiteY16" fmla="*/ 3185651 h 4689987"/>
                  <a:gd name="connsiteX17" fmla="*/ 8032955 w 8357420"/>
                  <a:gd name="connsiteY17" fmla="*/ 3185651 h 4689987"/>
                  <a:gd name="connsiteX18" fmla="*/ 7787149 w 8357420"/>
                  <a:gd name="connsiteY18" fmla="*/ 2438400 h 4689987"/>
                  <a:gd name="connsiteX19" fmla="*/ 7423355 w 8357420"/>
                  <a:gd name="connsiteY19" fmla="*/ 2467897 h 4689987"/>
                  <a:gd name="connsiteX20" fmla="*/ 7216878 w 8357420"/>
                  <a:gd name="connsiteY20" fmla="*/ 2320413 h 4689987"/>
                  <a:gd name="connsiteX21" fmla="*/ 7216878 w 8357420"/>
                  <a:gd name="connsiteY21" fmla="*/ 2163097 h 4689987"/>
                  <a:gd name="connsiteX22" fmla="*/ 7167717 w 8357420"/>
                  <a:gd name="connsiteY22" fmla="*/ 2163097 h 4689987"/>
                  <a:gd name="connsiteX23" fmla="*/ 7167717 w 8357420"/>
                  <a:gd name="connsiteY23" fmla="*/ 2271251 h 4689987"/>
                  <a:gd name="connsiteX24" fmla="*/ 5594555 w 8357420"/>
                  <a:gd name="connsiteY24" fmla="*/ 1081548 h 4689987"/>
                  <a:gd name="connsiteX25" fmla="*/ 3470787 w 8357420"/>
                  <a:gd name="connsiteY25" fmla="*/ 0 h 4689987"/>
                  <a:gd name="connsiteX26" fmla="*/ 1691149 w 8357420"/>
                  <a:gd name="connsiteY26" fmla="*/ 2517058 h 4689987"/>
                  <a:gd name="connsiteX27" fmla="*/ 1710813 w 8357420"/>
                  <a:gd name="connsiteY27" fmla="*/ 2566219 h 4689987"/>
                  <a:gd name="connsiteX28" fmla="*/ 1858297 w 8357420"/>
                  <a:gd name="connsiteY28" fmla="*/ 2566219 h 4689987"/>
                  <a:gd name="connsiteX29" fmla="*/ 1858297 w 8357420"/>
                  <a:gd name="connsiteY29" fmla="*/ 3126658 h 4689987"/>
                  <a:gd name="connsiteX30" fmla="*/ 1769807 w 8357420"/>
                  <a:gd name="connsiteY30" fmla="*/ 3165987 h 4689987"/>
                  <a:gd name="connsiteX31" fmla="*/ 1828800 w 8357420"/>
                  <a:gd name="connsiteY31" fmla="*/ 3165987 h 4689987"/>
                  <a:gd name="connsiteX32" fmla="*/ 1740310 w 8357420"/>
                  <a:gd name="connsiteY32" fmla="*/ 3234813 h 4689987"/>
                  <a:gd name="connsiteX33" fmla="*/ 1740310 w 8357420"/>
                  <a:gd name="connsiteY33" fmla="*/ 3244645 h 4689987"/>
                  <a:gd name="connsiteX34" fmla="*/ 1848465 w 8357420"/>
                  <a:gd name="connsiteY34" fmla="*/ 3254477 h 4689987"/>
                  <a:gd name="connsiteX35" fmla="*/ 1730478 w 8357420"/>
                  <a:gd name="connsiteY35" fmla="*/ 3303638 h 4689987"/>
                  <a:gd name="connsiteX36" fmla="*/ 1848465 w 8357420"/>
                  <a:gd name="connsiteY36" fmla="*/ 3313471 h 4689987"/>
                  <a:gd name="connsiteX37" fmla="*/ 1818968 w 8357420"/>
                  <a:gd name="connsiteY37" fmla="*/ 4247535 h 4689987"/>
                  <a:gd name="connsiteX38" fmla="*/ 1533833 w 8357420"/>
                  <a:gd name="connsiteY38" fmla="*/ 4237703 h 4689987"/>
                  <a:gd name="connsiteX39" fmla="*/ 0 w 8357420"/>
                  <a:gd name="connsiteY39" fmla="*/ 4306529 h 4689987"/>
                  <a:gd name="connsiteX40" fmla="*/ 0 w 8357420"/>
                  <a:gd name="connsiteY40" fmla="*/ 4434348 h 46899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</a:cxnLst>
                <a:rect l="l" t="t" r="r" b="b"/>
                <a:pathLst>
                  <a:path w="8357420" h="4689987">
                    <a:moveTo>
                      <a:pt x="0" y="4434348"/>
                    </a:moveTo>
                    <a:lnTo>
                      <a:pt x="914400" y="4463845"/>
                    </a:lnTo>
                    <a:lnTo>
                      <a:pt x="914400" y="4522838"/>
                    </a:lnTo>
                    <a:lnTo>
                      <a:pt x="2989007" y="4601497"/>
                    </a:lnTo>
                    <a:lnTo>
                      <a:pt x="3224981" y="4581832"/>
                    </a:lnTo>
                    <a:lnTo>
                      <a:pt x="6243484" y="4689987"/>
                    </a:lnTo>
                    <a:lnTo>
                      <a:pt x="7836310" y="4513006"/>
                    </a:lnTo>
                    <a:lnTo>
                      <a:pt x="8072284" y="4562167"/>
                    </a:lnTo>
                    <a:lnTo>
                      <a:pt x="8357420" y="4591664"/>
                    </a:lnTo>
                    <a:lnTo>
                      <a:pt x="8308258" y="4090219"/>
                    </a:lnTo>
                    <a:lnTo>
                      <a:pt x="8268929" y="4070555"/>
                    </a:lnTo>
                    <a:lnTo>
                      <a:pt x="8268929" y="4100051"/>
                    </a:lnTo>
                    <a:lnTo>
                      <a:pt x="7806813" y="3824748"/>
                    </a:lnTo>
                    <a:lnTo>
                      <a:pt x="7698658" y="3765755"/>
                    </a:lnTo>
                    <a:lnTo>
                      <a:pt x="7502013" y="3746090"/>
                    </a:lnTo>
                    <a:lnTo>
                      <a:pt x="7462684" y="3224980"/>
                    </a:lnTo>
                    <a:lnTo>
                      <a:pt x="8032955" y="3185651"/>
                    </a:lnTo>
                    <a:lnTo>
                      <a:pt x="8032955" y="3185651"/>
                    </a:lnTo>
                    <a:lnTo>
                      <a:pt x="7787149" y="2438400"/>
                    </a:lnTo>
                    <a:lnTo>
                      <a:pt x="7423355" y="2467897"/>
                    </a:lnTo>
                    <a:lnTo>
                      <a:pt x="7216878" y="2320413"/>
                    </a:lnTo>
                    <a:lnTo>
                      <a:pt x="7216878" y="2163097"/>
                    </a:lnTo>
                    <a:lnTo>
                      <a:pt x="7167717" y="2163097"/>
                    </a:lnTo>
                    <a:lnTo>
                      <a:pt x="7167717" y="2271251"/>
                    </a:lnTo>
                    <a:lnTo>
                      <a:pt x="5594555" y="1081548"/>
                    </a:lnTo>
                    <a:lnTo>
                      <a:pt x="3470787" y="0"/>
                    </a:lnTo>
                    <a:lnTo>
                      <a:pt x="1691149" y="2517058"/>
                    </a:lnTo>
                    <a:lnTo>
                      <a:pt x="1710813" y="2566219"/>
                    </a:lnTo>
                    <a:lnTo>
                      <a:pt x="1858297" y="2566219"/>
                    </a:lnTo>
                    <a:lnTo>
                      <a:pt x="1858297" y="3126658"/>
                    </a:lnTo>
                    <a:lnTo>
                      <a:pt x="1769807" y="3165987"/>
                    </a:lnTo>
                    <a:lnTo>
                      <a:pt x="1828800" y="3165987"/>
                    </a:lnTo>
                    <a:lnTo>
                      <a:pt x="1740310" y="3234813"/>
                    </a:lnTo>
                    <a:lnTo>
                      <a:pt x="1740310" y="3244645"/>
                    </a:lnTo>
                    <a:lnTo>
                      <a:pt x="1848465" y="3254477"/>
                    </a:lnTo>
                    <a:lnTo>
                      <a:pt x="1730478" y="3303638"/>
                    </a:lnTo>
                    <a:lnTo>
                      <a:pt x="1848465" y="3313471"/>
                    </a:lnTo>
                    <a:lnTo>
                      <a:pt x="1818968" y="4247535"/>
                    </a:lnTo>
                    <a:lnTo>
                      <a:pt x="1533833" y="4237703"/>
                    </a:lnTo>
                    <a:lnTo>
                      <a:pt x="0" y="4306529"/>
                    </a:lnTo>
                    <a:lnTo>
                      <a:pt x="0" y="4434348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</p:grpSp>
        <p:sp>
          <p:nvSpPr>
            <p:cNvPr id="10" name="Forme libre 9"/>
            <p:cNvSpPr/>
            <p:nvPr/>
          </p:nvSpPr>
          <p:spPr>
            <a:xfrm>
              <a:off x="4476750" y="5604389"/>
              <a:ext cx="290099" cy="1271016"/>
            </a:xfrm>
            <a:custGeom>
              <a:avLst/>
              <a:gdLst>
                <a:gd name="connsiteX0" fmla="*/ 49161 w 363793"/>
                <a:gd name="connsiteY0" fmla="*/ 0 h 1288026"/>
                <a:gd name="connsiteX1" fmla="*/ 334296 w 363793"/>
                <a:gd name="connsiteY1" fmla="*/ 334297 h 1288026"/>
                <a:gd name="connsiteX2" fmla="*/ 363793 w 363793"/>
                <a:gd name="connsiteY2" fmla="*/ 1288026 h 1288026"/>
                <a:gd name="connsiteX3" fmla="*/ 0 w 363793"/>
                <a:gd name="connsiteY3" fmla="*/ 344129 h 1288026"/>
                <a:gd name="connsiteX4" fmla="*/ 49161 w 363793"/>
                <a:gd name="connsiteY4" fmla="*/ 0 h 12880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3793" h="1288026">
                  <a:moveTo>
                    <a:pt x="49161" y="0"/>
                  </a:moveTo>
                  <a:lnTo>
                    <a:pt x="334296" y="334297"/>
                  </a:lnTo>
                  <a:lnTo>
                    <a:pt x="363793" y="1288026"/>
                  </a:lnTo>
                  <a:lnTo>
                    <a:pt x="0" y="344129"/>
                  </a:lnTo>
                  <a:lnTo>
                    <a:pt x="49161" y="0"/>
                  </a:lnTo>
                  <a:close/>
                </a:path>
              </a:pathLst>
            </a:custGeom>
            <a:blipFill dpi="0" rotWithShape="1"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scene3d>
              <a:camera prst="orthographicFront">
                <a:rot lat="0" lon="19499990" rev="0"/>
              </a:camera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pic>
          <p:nvPicPr>
            <p:cNvPr id="11" name="Image 10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231" y="3349107"/>
              <a:ext cx="1698956" cy="2701623"/>
            </a:xfrm>
            <a:prstGeom prst="rect">
              <a:avLst/>
            </a:prstGeom>
          </p:spPr>
        </p:pic>
        <p:pic>
          <p:nvPicPr>
            <p:cNvPr id="12" name="Image 11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42829" y="5229251"/>
              <a:ext cx="893663" cy="15207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29410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8006" y="673582"/>
            <a:ext cx="5990215" cy="3960576"/>
          </a:xfrm>
          <a:prstGeom prst="rect">
            <a:avLst/>
          </a:prstGeom>
        </p:spPr>
      </p:pic>
      <p:grpSp>
        <p:nvGrpSpPr>
          <p:cNvPr id="2" name="Groupe 1"/>
          <p:cNvGrpSpPr/>
          <p:nvPr/>
        </p:nvGrpSpPr>
        <p:grpSpPr>
          <a:xfrm>
            <a:off x="-1" y="0"/>
            <a:ext cx="9898381" cy="6875405"/>
            <a:chOff x="-1" y="0"/>
            <a:chExt cx="9898381" cy="6875405"/>
          </a:xfrm>
        </p:grpSpPr>
        <p:sp>
          <p:nvSpPr>
            <p:cNvPr id="3" name="Forme libre 2"/>
            <p:cNvSpPr/>
            <p:nvPr/>
          </p:nvSpPr>
          <p:spPr>
            <a:xfrm>
              <a:off x="0" y="0"/>
              <a:ext cx="9898380" cy="6869430"/>
            </a:xfrm>
            <a:custGeom>
              <a:avLst/>
              <a:gdLst>
                <a:gd name="connsiteX0" fmla="*/ 3131820 w 9898380"/>
                <a:gd name="connsiteY0" fmla="*/ 4686300 h 6869430"/>
                <a:gd name="connsiteX1" fmla="*/ 3429000 w 9898380"/>
                <a:gd name="connsiteY1" fmla="*/ 4674870 h 6869430"/>
                <a:gd name="connsiteX2" fmla="*/ 3531870 w 9898380"/>
                <a:gd name="connsiteY2" fmla="*/ 4663440 h 6869430"/>
                <a:gd name="connsiteX3" fmla="*/ 3543300 w 9898380"/>
                <a:gd name="connsiteY3" fmla="*/ 4629150 h 6869430"/>
                <a:gd name="connsiteX4" fmla="*/ 3589020 w 9898380"/>
                <a:gd name="connsiteY4" fmla="*/ 4652010 h 6869430"/>
                <a:gd name="connsiteX5" fmla="*/ 3657600 w 9898380"/>
                <a:gd name="connsiteY5" fmla="*/ 4686300 h 6869430"/>
                <a:gd name="connsiteX6" fmla="*/ 3737610 w 9898380"/>
                <a:gd name="connsiteY6" fmla="*/ 4652010 h 6869430"/>
                <a:gd name="connsiteX7" fmla="*/ 3771900 w 9898380"/>
                <a:gd name="connsiteY7" fmla="*/ 4663440 h 6869430"/>
                <a:gd name="connsiteX8" fmla="*/ 3794760 w 9898380"/>
                <a:gd name="connsiteY8" fmla="*/ 4709160 h 6869430"/>
                <a:gd name="connsiteX9" fmla="*/ 3840480 w 9898380"/>
                <a:gd name="connsiteY9" fmla="*/ 4720590 h 6869430"/>
                <a:gd name="connsiteX10" fmla="*/ 3874770 w 9898380"/>
                <a:gd name="connsiteY10" fmla="*/ 4732020 h 6869430"/>
                <a:gd name="connsiteX11" fmla="*/ 3897630 w 9898380"/>
                <a:gd name="connsiteY11" fmla="*/ 4697730 h 6869430"/>
                <a:gd name="connsiteX12" fmla="*/ 4000500 w 9898380"/>
                <a:gd name="connsiteY12" fmla="*/ 4720590 h 6869430"/>
                <a:gd name="connsiteX13" fmla="*/ 4069080 w 9898380"/>
                <a:gd name="connsiteY13" fmla="*/ 4697730 h 6869430"/>
                <a:gd name="connsiteX14" fmla="*/ 4080510 w 9898380"/>
                <a:gd name="connsiteY14" fmla="*/ 4754880 h 6869430"/>
                <a:gd name="connsiteX15" fmla="*/ 4114800 w 9898380"/>
                <a:gd name="connsiteY15" fmla="*/ 4766310 h 6869430"/>
                <a:gd name="connsiteX16" fmla="*/ 4137660 w 9898380"/>
                <a:gd name="connsiteY16" fmla="*/ 4732020 h 6869430"/>
                <a:gd name="connsiteX17" fmla="*/ 4229100 w 9898380"/>
                <a:gd name="connsiteY17" fmla="*/ 4709160 h 6869430"/>
                <a:gd name="connsiteX18" fmla="*/ 4263390 w 9898380"/>
                <a:gd name="connsiteY18" fmla="*/ 4686300 h 6869430"/>
                <a:gd name="connsiteX19" fmla="*/ 4297680 w 9898380"/>
                <a:gd name="connsiteY19" fmla="*/ 4709160 h 6869430"/>
                <a:gd name="connsiteX20" fmla="*/ 4331970 w 9898380"/>
                <a:gd name="connsiteY20" fmla="*/ 4720590 h 6869430"/>
                <a:gd name="connsiteX21" fmla="*/ 4503420 w 9898380"/>
                <a:gd name="connsiteY21" fmla="*/ 4720590 h 6869430"/>
                <a:gd name="connsiteX22" fmla="*/ 4526280 w 9898380"/>
                <a:gd name="connsiteY22" fmla="*/ 4754880 h 6869430"/>
                <a:gd name="connsiteX23" fmla="*/ 4572000 w 9898380"/>
                <a:gd name="connsiteY23" fmla="*/ 4743450 h 6869430"/>
                <a:gd name="connsiteX24" fmla="*/ 4629150 w 9898380"/>
                <a:gd name="connsiteY24" fmla="*/ 4766310 h 6869430"/>
                <a:gd name="connsiteX25" fmla="*/ 4674870 w 9898380"/>
                <a:gd name="connsiteY25" fmla="*/ 4777740 h 6869430"/>
                <a:gd name="connsiteX26" fmla="*/ 4789170 w 9898380"/>
                <a:gd name="connsiteY26" fmla="*/ 4789170 h 6869430"/>
                <a:gd name="connsiteX27" fmla="*/ 4869180 w 9898380"/>
                <a:gd name="connsiteY27" fmla="*/ 4777740 h 6869430"/>
                <a:gd name="connsiteX28" fmla="*/ 5017770 w 9898380"/>
                <a:gd name="connsiteY28" fmla="*/ 4709160 h 6869430"/>
                <a:gd name="connsiteX29" fmla="*/ 5109210 w 9898380"/>
                <a:gd name="connsiteY29" fmla="*/ 4743450 h 6869430"/>
                <a:gd name="connsiteX30" fmla="*/ 5143500 w 9898380"/>
                <a:gd name="connsiteY30" fmla="*/ 4754880 h 6869430"/>
                <a:gd name="connsiteX31" fmla="*/ 5212080 w 9898380"/>
                <a:gd name="connsiteY31" fmla="*/ 4766310 h 6869430"/>
                <a:gd name="connsiteX32" fmla="*/ 5326380 w 9898380"/>
                <a:gd name="connsiteY32" fmla="*/ 4766310 h 6869430"/>
                <a:gd name="connsiteX33" fmla="*/ 5372100 w 9898380"/>
                <a:gd name="connsiteY33" fmla="*/ 4709160 h 6869430"/>
                <a:gd name="connsiteX34" fmla="*/ 5394960 w 9898380"/>
                <a:gd name="connsiteY34" fmla="*/ 4674870 h 6869430"/>
                <a:gd name="connsiteX35" fmla="*/ 5509260 w 9898380"/>
                <a:gd name="connsiteY35" fmla="*/ 4709160 h 6869430"/>
                <a:gd name="connsiteX36" fmla="*/ 5623560 w 9898380"/>
                <a:gd name="connsiteY36" fmla="*/ 4732020 h 6869430"/>
                <a:gd name="connsiteX37" fmla="*/ 5657850 w 9898380"/>
                <a:gd name="connsiteY37" fmla="*/ 4754880 h 6869430"/>
                <a:gd name="connsiteX38" fmla="*/ 5760720 w 9898380"/>
                <a:gd name="connsiteY38" fmla="*/ 4720590 h 6869430"/>
                <a:gd name="connsiteX39" fmla="*/ 5772150 w 9898380"/>
                <a:gd name="connsiteY39" fmla="*/ 4663440 h 6869430"/>
                <a:gd name="connsiteX40" fmla="*/ 5863590 w 9898380"/>
                <a:gd name="connsiteY40" fmla="*/ 4697730 h 6869430"/>
                <a:gd name="connsiteX41" fmla="*/ 5955030 w 9898380"/>
                <a:gd name="connsiteY41" fmla="*/ 4709160 h 6869430"/>
                <a:gd name="connsiteX42" fmla="*/ 5989320 w 9898380"/>
                <a:gd name="connsiteY42" fmla="*/ 4697730 h 6869430"/>
                <a:gd name="connsiteX43" fmla="*/ 6057900 w 9898380"/>
                <a:gd name="connsiteY43" fmla="*/ 4652010 h 6869430"/>
                <a:gd name="connsiteX44" fmla="*/ 6092190 w 9898380"/>
                <a:gd name="connsiteY44" fmla="*/ 4674870 h 6869430"/>
                <a:gd name="connsiteX45" fmla="*/ 6126480 w 9898380"/>
                <a:gd name="connsiteY45" fmla="*/ 4686300 h 6869430"/>
                <a:gd name="connsiteX46" fmla="*/ 6217920 w 9898380"/>
                <a:gd name="connsiteY46" fmla="*/ 4709160 h 6869430"/>
                <a:gd name="connsiteX47" fmla="*/ 6229350 w 9898380"/>
                <a:gd name="connsiteY47" fmla="*/ 4766310 h 6869430"/>
                <a:gd name="connsiteX48" fmla="*/ 6240780 w 9898380"/>
                <a:gd name="connsiteY48" fmla="*/ 4800600 h 6869430"/>
                <a:gd name="connsiteX49" fmla="*/ 6275070 w 9898380"/>
                <a:gd name="connsiteY49" fmla="*/ 4812030 h 6869430"/>
                <a:gd name="connsiteX50" fmla="*/ 6332220 w 9898380"/>
                <a:gd name="connsiteY50" fmla="*/ 4823460 h 6869430"/>
                <a:gd name="connsiteX51" fmla="*/ 6412230 w 9898380"/>
                <a:gd name="connsiteY51" fmla="*/ 4800600 h 6869430"/>
                <a:gd name="connsiteX52" fmla="*/ 6446520 w 9898380"/>
                <a:gd name="connsiteY52" fmla="*/ 4732020 h 6869430"/>
                <a:gd name="connsiteX53" fmla="*/ 6480810 w 9898380"/>
                <a:gd name="connsiteY53" fmla="*/ 4709160 h 6869430"/>
                <a:gd name="connsiteX54" fmla="*/ 6583680 w 9898380"/>
                <a:gd name="connsiteY54" fmla="*/ 4777740 h 6869430"/>
                <a:gd name="connsiteX55" fmla="*/ 6617970 w 9898380"/>
                <a:gd name="connsiteY55" fmla="*/ 4800600 h 6869430"/>
                <a:gd name="connsiteX56" fmla="*/ 6686550 w 9898380"/>
                <a:gd name="connsiteY56" fmla="*/ 4823460 h 6869430"/>
                <a:gd name="connsiteX57" fmla="*/ 6709410 w 9898380"/>
                <a:gd name="connsiteY57" fmla="*/ 4777740 h 6869430"/>
                <a:gd name="connsiteX58" fmla="*/ 6777990 w 9898380"/>
                <a:gd name="connsiteY58" fmla="*/ 4743450 h 6869430"/>
                <a:gd name="connsiteX59" fmla="*/ 6812280 w 9898380"/>
                <a:gd name="connsiteY59" fmla="*/ 4754880 h 6869430"/>
                <a:gd name="connsiteX60" fmla="*/ 6903720 w 9898380"/>
                <a:gd name="connsiteY60" fmla="*/ 4800600 h 6869430"/>
                <a:gd name="connsiteX61" fmla="*/ 6938010 w 9898380"/>
                <a:gd name="connsiteY61" fmla="*/ 4812030 h 6869430"/>
                <a:gd name="connsiteX62" fmla="*/ 7018020 w 9898380"/>
                <a:gd name="connsiteY62" fmla="*/ 4754880 h 6869430"/>
                <a:gd name="connsiteX63" fmla="*/ 7052310 w 9898380"/>
                <a:gd name="connsiteY63" fmla="*/ 4743450 h 6869430"/>
                <a:gd name="connsiteX64" fmla="*/ 7086600 w 9898380"/>
                <a:gd name="connsiteY64" fmla="*/ 4720590 h 6869430"/>
                <a:gd name="connsiteX65" fmla="*/ 7063740 w 9898380"/>
                <a:gd name="connsiteY65" fmla="*/ 4686300 h 6869430"/>
                <a:gd name="connsiteX66" fmla="*/ 7155180 w 9898380"/>
                <a:gd name="connsiteY66" fmla="*/ 4709160 h 6869430"/>
                <a:gd name="connsiteX67" fmla="*/ 7166610 w 9898380"/>
                <a:gd name="connsiteY67" fmla="*/ 4754880 h 6869430"/>
                <a:gd name="connsiteX68" fmla="*/ 7235190 w 9898380"/>
                <a:gd name="connsiteY68" fmla="*/ 4743450 h 6869430"/>
                <a:gd name="connsiteX69" fmla="*/ 7246620 w 9898380"/>
                <a:gd name="connsiteY69" fmla="*/ 4709160 h 6869430"/>
                <a:gd name="connsiteX70" fmla="*/ 7280910 w 9898380"/>
                <a:gd name="connsiteY70" fmla="*/ 4697730 h 6869430"/>
                <a:gd name="connsiteX71" fmla="*/ 7383780 w 9898380"/>
                <a:gd name="connsiteY71" fmla="*/ 4720590 h 6869430"/>
                <a:gd name="connsiteX72" fmla="*/ 7406640 w 9898380"/>
                <a:gd name="connsiteY72" fmla="*/ 4754880 h 6869430"/>
                <a:gd name="connsiteX73" fmla="*/ 7440930 w 9898380"/>
                <a:gd name="connsiteY73" fmla="*/ 4766310 h 6869430"/>
                <a:gd name="connsiteX74" fmla="*/ 7486650 w 9898380"/>
                <a:gd name="connsiteY74" fmla="*/ 4834890 h 6869430"/>
                <a:gd name="connsiteX75" fmla="*/ 7555230 w 9898380"/>
                <a:gd name="connsiteY75" fmla="*/ 4823460 h 6869430"/>
                <a:gd name="connsiteX76" fmla="*/ 7566660 w 9898380"/>
                <a:gd name="connsiteY76" fmla="*/ 4789170 h 6869430"/>
                <a:gd name="connsiteX77" fmla="*/ 7600950 w 9898380"/>
                <a:gd name="connsiteY77" fmla="*/ 4754880 h 6869430"/>
                <a:gd name="connsiteX78" fmla="*/ 7806690 w 9898380"/>
                <a:gd name="connsiteY78" fmla="*/ 4812030 h 6869430"/>
                <a:gd name="connsiteX79" fmla="*/ 8012430 w 9898380"/>
                <a:gd name="connsiteY79" fmla="*/ 4789170 h 6869430"/>
                <a:gd name="connsiteX80" fmla="*/ 8081010 w 9898380"/>
                <a:gd name="connsiteY80" fmla="*/ 4812030 h 6869430"/>
                <a:gd name="connsiteX81" fmla="*/ 8172450 w 9898380"/>
                <a:gd name="connsiteY81" fmla="*/ 4800600 h 6869430"/>
                <a:gd name="connsiteX82" fmla="*/ 8218170 w 9898380"/>
                <a:gd name="connsiteY82" fmla="*/ 4732020 h 6869430"/>
                <a:gd name="connsiteX83" fmla="*/ 8332470 w 9898380"/>
                <a:gd name="connsiteY83" fmla="*/ 4720590 h 6869430"/>
                <a:gd name="connsiteX84" fmla="*/ 8366760 w 9898380"/>
                <a:gd name="connsiteY84" fmla="*/ 4709160 h 6869430"/>
                <a:gd name="connsiteX85" fmla="*/ 8378190 w 9898380"/>
                <a:gd name="connsiteY85" fmla="*/ 4789170 h 6869430"/>
                <a:gd name="connsiteX86" fmla="*/ 8435340 w 9898380"/>
                <a:gd name="connsiteY86" fmla="*/ 4743450 h 6869430"/>
                <a:gd name="connsiteX87" fmla="*/ 8469630 w 9898380"/>
                <a:gd name="connsiteY87" fmla="*/ 4732020 h 6869430"/>
                <a:gd name="connsiteX88" fmla="*/ 8526780 w 9898380"/>
                <a:gd name="connsiteY88" fmla="*/ 4743450 h 6869430"/>
                <a:gd name="connsiteX89" fmla="*/ 8561070 w 9898380"/>
                <a:gd name="connsiteY89" fmla="*/ 4754880 h 6869430"/>
                <a:gd name="connsiteX90" fmla="*/ 8572500 w 9898380"/>
                <a:gd name="connsiteY90" fmla="*/ 4720590 h 6869430"/>
                <a:gd name="connsiteX91" fmla="*/ 8606790 w 9898380"/>
                <a:gd name="connsiteY91" fmla="*/ 4709160 h 6869430"/>
                <a:gd name="connsiteX92" fmla="*/ 8641080 w 9898380"/>
                <a:gd name="connsiteY92" fmla="*/ 4720590 h 6869430"/>
                <a:gd name="connsiteX93" fmla="*/ 8675370 w 9898380"/>
                <a:gd name="connsiteY93" fmla="*/ 4743450 h 6869430"/>
                <a:gd name="connsiteX94" fmla="*/ 8766810 w 9898380"/>
                <a:gd name="connsiteY94" fmla="*/ 4754880 h 6869430"/>
                <a:gd name="connsiteX95" fmla="*/ 8778240 w 9898380"/>
                <a:gd name="connsiteY95" fmla="*/ 4800600 h 6869430"/>
                <a:gd name="connsiteX96" fmla="*/ 8881110 w 9898380"/>
                <a:gd name="connsiteY96" fmla="*/ 4800600 h 6869430"/>
                <a:gd name="connsiteX97" fmla="*/ 8903970 w 9898380"/>
                <a:gd name="connsiteY97" fmla="*/ 4754880 h 6869430"/>
                <a:gd name="connsiteX98" fmla="*/ 8938260 w 9898380"/>
                <a:gd name="connsiteY98" fmla="*/ 4743450 h 6869430"/>
                <a:gd name="connsiteX99" fmla="*/ 8903970 w 9898380"/>
                <a:gd name="connsiteY99" fmla="*/ 4709160 h 6869430"/>
                <a:gd name="connsiteX100" fmla="*/ 8961120 w 9898380"/>
                <a:gd name="connsiteY100" fmla="*/ 4720590 h 6869430"/>
                <a:gd name="connsiteX101" fmla="*/ 9086850 w 9898380"/>
                <a:gd name="connsiteY101" fmla="*/ 4743450 h 6869430"/>
                <a:gd name="connsiteX102" fmla="*/ 9121140 w 9898380"/>
                <a:gd name="connsiteY102" fmla="*/ 4754880 h 6869430"/>
                <a:gd name="connsiteX103" fmla="*/ 9304020 w 9898380"/>
                <a:gd name="connsiteY103" fmla="*/ 4743450 h 6869430"/>
                <a:gd name="connsiteX104" fmla="*/ 9361170 w 9898380"/>
                <a:gd name="connsiteY104" fmla="*/ 4732020 h 6869430"/>
                <a:gd name="connsiteX105" fmla="*/ 9338310 w 9898380"/>
                <a:gd name="connsiteY105" fmla="*/ 537210 h 6869430"/>
                <a:gd name="connsiteX106" fmla="*/ 3108960 w 9898380"/>
                <a:gd name="connsiteY106" fmla="*/ 525780 h 6869430"/>
                <a:gd name="connsiteX107" fmla="*/ 3177540 w 9898380"/>
                <a:gd name="connsiteY107" fmla="*/ 6858000 h 6869430"/>
                <a:gd name="connsiteX108" fmla="*/ 0 w 9898380"/>
                <a:gd name="connsiteY108" fmla="*/ 6869430 h 6869430"/>
                <a:gd name="connsiteX109" fmla="*/ 0 w 9898380"/>
                <a:gd name="connsiteY109" fmla="*/ 0 h 6869430"/>
                <a:gd name="connsiteX110" fmla="*/ 9898380 w 9898380"/>
                <a:gd name="connsiteY110" fmla="*/ 0 h 6869430"/>
                <a:gd name="connsiteX111" fmla="*/ 9898380 w 9898380"/>
                <a:gd name="connsiteY111" fmla="*/ 6869430 h 6869430"/>
                <a:gd name="connsiteX112" fmla="*/ 3177540 w 9898380"/>
                <a:gd name="connsiteY112" fmla="*/ 6846570 h 6869430"/>
                <a:gd name="connsiteX113" fmla="*/ 3188970 w 9898380"/>
                <a:gd name="connsiteY113" fmla="*/ 6846570 h 6869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</a:cxnLst>
              <a:rect l="l" t="t" r="r" b="b"/>
              <a:pathLst>
                <a:path w="9898380" h="6869430">
                  <a:moveTo>
                    <a:pt x="3131820" y="4686300"/>
                  </a:moveTo>
                  <a:lnTo>
                    <a:pt x="3429000" y="4674870"/>
                  </a:lnTo>
                  <a:cubicBezTo>
                    <a:pt x="3463290" y="4671060"/>
                    <a:pt x="3499837" y="4676253"/>
                    <a:pt x="3531870" y="4663440"/>
                  </a:cubicBezTo>
                  <a:cubicBezTo>
                    <a:pt x="3543057" y="4658965"/>
                    <a:pt x="3531486" y="4631513"/>
                    <a:pt x="3543300" y="4629150"/>
                  </a:cubicBezTo>
                  <a:cubicBezTo>
                    <a:pt x="3560008" y="4625808"/>
                    <a:pt x="3574226" y="4643556"/>
                    <a:pt x="3589020" y="4652010"/>
                  </a:cubicBezTo>
                  <a:cubicBezTo>
                    <a:pt x="3651061" y="4687462"/>
                    <a:pt x="3594731" y="4665344"/>
                    <a:pt x="3657600" y="4686300"/>
                  </a:cubicBezTo>
                  <a:cubicBezTo>
                    <a:pt x="3685598" y="4667635"/>
                    <a:pt x="3700706" y="4652010"/>
                    <a:pt x="3737610" y="4652010"/>
                  </a:cubicBezTo>
                  <a:cubicBezTo>
                    <a:pt x="3749658" y="4652010"/>
                    <a:pt x="3760470" y="4659630"/>
                    <a:pt x="3771900" y="4663440"/>
                  </a:cubicBezTo>
                  <a:cubicBezTo>
                    <a:pt x="3779520" y="4678680"/>
                    <a:pt x="3781670" y="4698252"/>
                    <a:pt x="3794760" y="4709160"/>
                  </a:cubicBezTo>
                  <a:cubicBezTo>
                    <a:pt x="3806828" y="4719217"/>
                    <a:pt x="3825375" y="4716274"/>
                    <a:pt x="3840480" y="4720590"/>
                  </a:cubicBezTo>
                  <a:cubicBezTo>
                    <a:pt x="3852065" y="4723900"/>
                    <a:pt x="3863340" y="4728210"/>
                    <a:pt x="3874770" y="4732020"/>
                  </a:cubicBezTo>
                  <a:cubicBezTo>
                    <a:pt x="3882390" y="4720590"/>
                    <a:pt x="3884303" y="4701062"/>
                    <a:pt x="3897630" y="4697730"/>
                  </a:cubicBezTo>
                  <a:cubicBezTo>
                    <a:pt x="3920620" y="4691983"/>
                    <a:pt x="3974104" y="4711791"/>
                    <a:pt x="4000500" y="4720590"/>
                  </a:cubicBezTo>
                  <a:cubicBezTo>
                    <a:pt x="4013906" y="4700481"/>
                    <a:pt x="4030809" y="4651805"/>
                    <a:pt x="4069080" y="4697730"/>
                  </a:cubicBezTo>
                  <a:cubicBezTo>
                    <a:pt x="4081517" y="4712654"/>
                    <a:pt x="4069734" y="4738716"/>
                    <a:pt x="4080510" y="4754880"/>
                  </a:cubicBezTo>
                  <a:cubicBezTo>
                    <a:pt x="4087193" y="4764905"/>
                    <a:pt x="4103370" y="4762500"/>
                    <a:pt x="4114800" y="4766310"/>
                  </a:cubicBezTo>
                  <a:cubicBezTo>
                    <a:pt x="4122420" y="4754880"/>
                    <a:pt x="4126933" y="4740602"/>
                    <a:pt x="4137660" y="4732020"/>
                  </a:cubicBezTo>
                  <a:cubicBezTo>
                    <a:pt x="4149376" y="4722647"/>
                    <a:pt x="4226254" y="4709729"/>
                    <a:pt x="4229100" y="4709160"/>
                  </a:cubicBezTo>
                  <a:cubicBezTo>
                    <a:pt x="4240530" y="4701540"/>
                    <a:pt x="4249653" y="4686300"/>
                    <a:pt x="4263390" y="4686300"/>
                  </a:cubicBezTo>
                  <a:cubicBezTo>
                    <a:pt x="4277127" y="4686300"/>
                    <a:pt x="4285393" y="4703017"/>
                    <a:pt x="4297680" y="4709160"/>
                  </a:cubicBezTo>
                  <a:cubicBezTo>
                    <a:pt x="4308456" y="4714548"/>
                    <a:pt x="4320540" y="4716780"/>
                    <a:pt x="4331970" y="4720590"/>
                  </a:cubicBezTo>
                  <a:cubicBezTo>
                    <a:pt x="4362352" y="4717552"/>
                    <a:pt x="4461109" y="4696412"/>
                    <a:pt x="4503420" y="4720590"/>
                  </a:cubicBezTo>
                  <a:cubicBezTo>
                    <a:pt x="4515347" y="4727406"/>
                    <a:pt x="4518660" y="4743450"/>
                    <a:pt x="4526280" y="4754880"/>
                  </a:cubicBezTo>
                  <a:cubicBezTo>
                    <a:pt x="4541520" y="4751070"/>
                    <a:pt x="4556387" y="4741715"/>
                    <a:pt x="4572000" y="4743450"/>
                  </a:cubicBezTo>
                  <a:cubicBezTo>
                    <a:pt x="4592392" y="4745716"/>
                    <a:pt x="4609685" y="4759822"/>
                    <a:pt x="4629150" y="4766310"/>
                  </a:cubicBezTo>
                  <a:cubicBezTo>
                    <a:pt x="4644053" y="4771278"/>
                    <a:pt x="4659319" y="4775518"/>
                    <a:pt x="4674870" y="4777740"/>
                  </a:cubicBezTo>
                  <a:cubicBezTo>
                    <a:pt x="4712775" y="4783155"/>
                    <a:pt x="4754880" y="4886325"/>
                    <a:pt x="4789170" y="4789170"/>
                  </a:cubicBezTo>
                  <a:lnTo>
                    <a:pt x="4869180" y="4777740"/>
                  </a:lnTo>
                  <a:lnTo>
                    <a:pt x="5017770" y="4709160"/>
                  </a:lnTo>
                  <a:lnTo>
                    <a:pt x="5109210" y="4743450"/>
                  </a:lnTo>
                  <a:cubicBezTo>
                    <a:pt x="5120533" y="4747567"/>
                    <a:pt x="5131739" y="4752266"/>
                    <a:pt x="5143500" y="4754880"/>
                  </a:cubicBezTo>
                  <a:cubicBezTo>
                    <a:pt x="5166123" y="4759907"/>
                    <a:pt x="5189220" y="4762500"/>
                    <a:pt x="5212080" y="4766310"/>
                  </a:cubicBezTo>
                  <a:cubicBezTo>
                    <a:pt x="5256224" y="4788382"/>
                    <a:pt x="5274344" y="4810912"/>
                    <a:pt x="5326380" y="4766310"/>
                  </a:cubicBezTo>
                  <a:cubicBezTo>
                    <a:pt x="5426845" y="4680197"/>
                    <a:pt x="5256862" y="4747573"/>
                    <a:pt x="5372100" y="4709160"/>
                  </a:cubicBezTo>
                  <a:cubicBezTo>
                    <a:pt x="5379720" y="4697730"/>
                    <a:pt x="5381550" y="4677850"/>
                    <a:pt x="5394960" y="4674870"/>
                  </a:cubicBezTo>
                  <a:cubicBezTo>
                    <a:pt x="5466914" y="4658880"/>
                    <a:pt x="5463596" y="4686328"/>
                    <a:pt x="5509260" y="4709160"/>
                  </a:cubicBezTo>
                  <a:cubicBezTo>
                    <a:pt x="5541179" y="4725120"/>
                    <a:pt x="5594074" y="4727808"/>
                    <a:pt x="5623560" y="4732020"/>
                  </a:cubicBezTo>
                  <a:cubicBezTo>
                    <a:pt x="5634990" y="4739640"/>
                    <a:pt x="5644197" y="4753363"/>
                    <a:pt x="5657850" y="4754880"/>
                  </a:cubicBezTo>
                  <a:cubicBezTo>
                    <a:pt x="5710648" y="4760746"/>
                    <a:pt x="5724534" y="4744714"/>
                    <a:pt x="5760720" y="4720590"/>
                  </a:cubicBezTo>
                  <a:cubicBezTo>
                    <a:pt x="5764530" y="4701540"/>
                    <a:pt x="5755986" y="4674216"/>
                    <a:pt x="5772150" y="4663440"/>
                  </a:cubicBezTo>
                  <a:cubicBezTo>
                    <a:pt x="5807540" y="4639847"/>
                    <a:pt x="5838047" y="4690764"/>
                    <a:pt x="5863590" y="4697730"/>
                  </a:cubicBezTo>
                  <a:cubicBezTo>
                    <a:pt x="5893225" y="4705812"/>
                    <a:pt x="5924550" y="4705350"/>
                    <a:pt x="5955030" y="4709160"/>
                  </a:cubicBezTo>
                  <a:cubicBezTo>
                    <a:pt x="5966460" y="4705350"/>
                    <a:pt x="5979295" y="4704413"/>
                    <a:pt x="5989320" y="4697730"/>
                  </a:cubicBezTo>
                  <a:cubicBezTo>
                    <a:pt x="6074939" y="4640651"/>
                    <a:pt x="5976367" y="4679188"/>
                    <a:pt x="6057900" y="4652010"/>
                  </a:cubicBezTo>
                  <a:cubicBezTo>
                    <a:pt x="6069330" y="4659630"/>
                    <a:pt x="6079903" y="4668727"/>
                    <a:pt x="6092190" y="4674870"/>
                  </a:cubicBezTo>
                  <a:cubicBezTo>
                    <a:pt x="6102966" y="4680258"/>
                    <a:pt x="6114856" y="4683130"/>
                    <a:pt x="6126480" y="4686300"/>
                  </a:cubicBezTo>
                  <a:cubicBezTo>
                    <a:pt x="6156791" y="4694567"/>
                    <a:pt x="6187440" y="4701540"/>
                    <a:pt x="6217920" y="4709160"/>
                  </a:cubicBezTo>
                  <a:cubicBezTo>
                    <a:pt x="6221730" y="4728210"/>
                    <a:pt x="6224638" y="4747463"/>
                    <a:pt x="6229350" y="4766310"/>
                  </a:cubicBezTo>
                  <a:cubicBezTo>
                    <a:pt x="6232272" y="4777999"/>
                    <a:pt x="6232261" y="4792081"/>
                    <a:pt x="6240780" y="4800600"/>
                  </a:cubicBezTo>
                  <a:cubicBezTo>
                    <a:pt x="6249299" y="4809119"/>
                    <a:pt x="6263381" y="4809108"/>
                    <a:pt x="6275070" y="4812030"/>
                  </a:cubicBezTo>
                  <a:cubicBezTo>
                    <a:pt x="6293917" y="4816742"/>
                    <a:pt x="6313170" y="4819650"/>
                    <a:pt x="6332220" y="4823460"/>
                  </a:cubicBezTo>
                  <a:cubicBezTo>
                    <a:pt x="6335207" y="4822713"/>
                    <a:pt x="6404777" y="4806563"/>
                    <a:pt x="6412230" y="4800600"/>
                  </a:cubicBezTo>
                  <a:cubicBezTo>
                    <a:pt x="6465760" y="4757776"/>
                    <a:pt x="6409708" y="4778034"/>
                    <a:pt x="6446520" y="4732020"/>
                  </a:cubicBezTo>
                  <a:cubicBezTo>
                    <a:pt x="6455102" y="4721293"/>
                    <a:pt x="6469380" y="4716780"/>
                    <a:pt x="6480810" y="4709160"/>
                  </a:cubicBezTo>
                  <a:lnTo>
                    <a:pt x="6583680" y="4777740"/>
                  </a:lnTo>
                  <a:cubicBezTo>
                    <a:pt x="6595110" y="4785360"/>
                    <a:pt x="6604938" y="4796256"/>
                    <a:pt x="6617970" y="4800600"/>
                  </a:cubicBezTo>
                  <a:lnTo>
                    <a:pt x="6686550" y="4823460"/>
                  </a:lnTo>
                  <a:cubicBezTo>
                    <a:pt x="6694170" y="4808220"/>
                    <a:pt x="6698502" y="4790830"/>
                    <a:pt x="6709410" y="4777740"/>
                  </a:cubicBezTo>
                  <a:cubicBezTo>
                    <a:pt x="6726454" y="4757287"/>
                    <a:pt x="6754586" y="4751251"/>
                    <a:pt x="6777990" y="4743450"/>
                  </a:cubicBezTo>
                  <a:cubicBezTo>
                    <a:pt x="6789420" y="4747260"/>
                    <a:pt x="6801312" y="4749894"/>
                    <a:pt x="6812280" y="4754880"/>
                  </a:cubicBezTo>
                  <a:cubicBezTo>
                    <a:pt x="6843303" y="4768981"/>
                    <a:pt x="6871391" y="4789824"/>
                    <a:pt x="6903720" y="4800600"/>
                  </a:cubicBezTo>
                  <a:lnTo>
                    <a:pt x="6938010" y="4812030"/>
                  </a:lnTo>
                  <a:cubicBezTo>
                    <a:pt x="7056831" y="4788266"/>
                    <a:pt x="6947037" y="4825863"/>
                    <a:pt x="7018020" y="4754880"/>
                  </a:cubicBezTo>
                  <a:cubicBezTo>
                    <a:pt x="7026539" y="4746361"/>
                    <a:pt x="7041534" y="4748838"/>
                    <a:pt x="7052310" y="4743450"/>
                  </a:cubicBezTo>
                  <a:cubicBezTo>
                    <a:pt x="7064597" y="4737307"/>
                    <a:pt x="7075170" y="4728210"/>
                    <a:pt x="7086600" y="4720590"/>
                  </a:cubicBezTo>
                  <a:cubicBezTo>
                    <a:pt x="7078980" y="4709160"/>
                    <a:pt x="7050190" y="4688558"/>
                    <a:pt x="7063740" y="4686300"/>
                  </a:cubicBezTo>
                  <a:cubicBezTo>
                    <a:pt x="7094731" y="4681135"/>
                    <a:pt x="7155180" y="4709160"/>
                    <a:pt x="7155180" y="4709160"/>
                  </a:cubicBezTo>
                  <a:cubicBezTo>
                    <a:pt x="7158990" y="4724400"/>
                    <a:pt x="7156553" y="4742812"/>
                    <a:pt x="7166610" y="4754880"/>
                  </a:cubicBezTo>
                  <a:cubicBezTo>
                    <a:pt x="7205666" y="4801747"/>
                    <a:pt x="7218157" y="4777515"/>
                    <a:pt x="7235190" y="4743450"/>
                  </a:cubicBezTo>
                  <a:cubicBezTo>
                    <a:pt x="7240578" y="4732674"/>
                    <a:pt x="7238101" y="4717679"/>
                    <a:pt x="7246620" y="4709160"/>
                  </a:cubicBezTo>
                  <a:cubicBezTo>
                    <a:pt x="7255139" y="4700641"/>
                    <a:pt x="7269480" y="4701540"/>
                    <a:pt x="7280910" y="4697730"/>
                  </a:cubicBezTo>
                  <a:cubicBezTo>
                    <a:pt x="7315200" y="4705350"/>
                    <a:pt x="7351802" y="4706055"/>
                    <a:pt x="7383780" y="4720590"/>
                  </a:cubicBezTo>
                  <a:cubicBezTo>
                    <a:pt x="7396286" y="4726274"/>
                    <a:pt x="7395913" y="4746298"/>
                    <a:pt x="7406640" y="4754880"/>
                  </a:cubicBezTo>
                  <a:cubicBezTo>
                    <a:pt x="7416048" y="4762406"/>
                    <a:pt x="7429500" y="4762500"/>
                    <a:pt x="7440930" y="4766310"/>
                  </a:cubicBezTo>
                  <a:cubicBezTo>
                    <a:pt x="7448537" y="4789132"/>
                    <a:pt x="7455827" y="4828040"/>
                    <a:pt x="7486650" y="4834890"/>
                  </a:cubicBezTo>
                  <a:cubicBezTo>
                    <a:pt x="7509273" y="4839917"/>
                    <a:pt x="7532370" y="4827270"/>
                    <a:pt x="7555230" y="4823460"/>
                  </a:cubicBezTo>
                  <a:cubicBezTo>
                    <a:pt x="7559040" y="4812030"/>
                    <a:pt x="7559134" y="4798578"/>
                    <a:pt x="7566660" y="4789170"/>
                  </a:cubicBezTo>
                  <a:cubicBezTo>
                    <a:pt x="7604120" y="4742345"/>
                    <a:pt x="7600950" y="4786108"/>
                    <a:pt x="7600950" y="4754880"/>
                  </a:cubicBezTo>
                  <a:lnTo>
                    <a:pt x="7806690" y="4812030"/>
                  </a:lnTo>
                  <a:cubicBezTo>
                    <a:pt x="7918056" y="4774908"/>
                    <a:pt x="7896769" y="4766038"/>
                    <a:pt x="8012430" y="4789170"/>
                  </a:cubicBezTo>
                  <a:cubicBezTo>
                    <a:pt x="8036059" y="4793896"/>
                    <a:pt x="8081010" y="4812030"/>
                    <a:pt x="8081010" y="4812030"/>
                  </a:cubicBezTo>
                  <a:lnTo>
                    <a:pt x="8172450" y="4800600"/>
                  </a:lnTo>
                  <a:cubicBezTo>
                    <a:pt x="8251253" y="4730553"/>
                    <a:pt x="8128953" y="4702281"/>
                    <a:pt x="8218170" y="4732020"/>
                  </a:cubicBezTo>
                  <a:cubicBezTo>
                    <a:pt x="8256270" y="4728210"/>
                    <a:pt x="8294625" y="4726412"/>
                    <a:pt x="8332470" y="4720590"/>
                  </a:cubicBezTo>
                  <a:cubicBezTo>
                    <a:pt x="8344378" y="4718758"/>
                    <a:pt x="8360077" y="4699135"/>
                    <a:pt x="8366760" y="4709160"/>
                  </a:cubicBezTo>
                  <a:cubicBezTo>
                    <a:pt x="8381704" y="4731576"/>
                    <a:pt x="8374380" y="4762500"/>
                    <a:pt x="8378190" y="4789170"/>
                  </a:cubicBezTo>
                  <a:cubicBezTo>
                    <a:pt x="8464379" y="4760440"/>
                    <a:pt x="8361482" y="4802536"/>
                    <a:pt x="8435340" y="4743450"/>
                  </a:cubicBezTo>
                  <a:cubicBezTo>
                    <a:pt x="8444748" y="4735924"/>
                    <a:pt x="8458200" y="4735830"/>
                    <a:pt x="8469630" y="4732020"/>
                  </a:cubicBezTo>
                  <a:cubicBezTo>
                    <a:pt x="8488680" y="4735830"/>
                    <a:pt x="8507933" y="4738738"/>
                    <a:pt x="8526780" y="4743450"/>
                  </a:cubicBezTo>
                  <a:cubicBezTo>
                    <a:pt x="8538469" y="4746372"/>
                    <a:pt x="8550294" y="4760268"/>
                    <a:pt x="8561070" y="4754880"/>
                  </a:cubicBezTo>
                  <a:cubicBezTo>
                    <a:pt x="8571846" y="4749492"/>
                    <a:pt x="8563981" y="4729109"/>
                    <a:pt x="8572500" y="4720590"/>
                  </a:cubicBezTo>
                  <a:cubicBezTo>
                    <a:pt x="8581019" y="4712071"/>
                    <a:pt x="8595360" y="4712970"/>
                    <a:pt x="8606790" y="4709160"/>
                  </a:cubicBezTo>
                  <a:cubicBezTo>
                    <a:pt x="8618220" y="4712970"/>
                    <a:pt x="8630304" y="4715202"/>
                    <a:pt x="8641080" y="4720590"/>
                  </a:cubicBezTo>
                  <a:cubicBezTo>
                    <a:pt x="8653367" y="4726733"/>
                    <a:pt x="8662117" y="4739836"/>
                    <a:pt x="8675370" y="4743450"/>
                  </a:cubicBezTo>
                  <a:cubicBezTo>
                    <a:pt x="8705005" y="4751532"/>
                    <a:pt x="8736330" y="4751070"/>
                    <a:pt x="8766810" y="4754880"/>
                  </a:cubicBezTo>
                  <a:cubicBezTo>
                    <a:pt x="8770620" y="4770120"/>
                    <a:pt x="8766172" y="4790543"/>
                    <a:pt x="8778240" y="4800600"/>
                  </a:cubicBezTo>
                  <a:cubicBezTo>
                    <a:pt x="8808378" y="4825715"/>
                    <a:pt x="8850841" y="4808167"/>
                    <a:pt x="8881110" y="4800600"/>
                  </a:cubicBezTo>
                  <a:cubicBezTo>
                    <a:pt x="8888730" y="4785360"/>
                    <a:pt x="8891922" y="4766928"/>
                    <a:pt x="8903970" y="4754880"/>
                  </a:cubicBezTo>
                  <a:cubicBezTo>
                    <a:pt x="8912489" y="4746361"/>
                    <a:pt x="8938260" y="4755498"/>
                    <a:pt x="8938260" y="4743450"/>
                  </a:cubicBezTo>
                  <a:cubicBezTo>
                    <a:pt x="8938260" y="4727286"/>
                    <a:pt x="8892540" y="4720590"/>
                    <a:pt x="8903970" y="4709160"/>
                  </a:cubicBezTo>
                  <a:cubicBezTo>
                    <a:pt x="8917707" y="4695423"/>
                    <a:pt x="8942006" y="4717115"/>
                    <a:pt x="8961120" y="4720590"/>
                  </a:cubicBezTo>
                  <a:cubicBezTo>
                    <a:pt x="8998485" y="4727384"/>
                    <a:pt x="9049205" y="4734039"/>
                    <a:pt x="9086850" y="4743450"/>
                  </a:cubicBezTo>
                  <a:cubicBezTo>
                    <a:pt x="9098539" y="4746372"/>
                    <a:pt x="9109710" y="4751070"/>
                    <a:pt x="9121140" y="4754880"/>
                  </a:cubicBezTo>
                  <a:cubicBezTo>
                    <a:pt x="9182100" y="4751070"/>
                    <a:pt x="9243277" y="4749844"/>
                    <a:pt x="9304020" y="4743450"/>
                  </a:cubicBezTo>
                  <a:cubicBezTo>
                    <a:pt x="9435497" y="4729610"/>
                    <a:pt x="9269367" y="4732020"/>
                    <a:pt x="9361170" y="4732020"/>
                  </a:cubicBezTo>
                  <a:lnTo>
                    <a:pt x="9338310" y="537210"/>
                  </a:lnTo>
                  <a:lnTo>
                    <a:pt x="3108960" y="525780"/>
                  </a:lnTo>
                  <a:lnTo>
                    <a:pt x="3177540" y="6858000"/>
                  </a:lnTo>
                  <a:lnTo>
                    <a:pt x="0" y="6869430"/>
                  </a:lnTo>
                  <a:lnTo>
                    <a:pt x="0" y="0"/>
                  </a:lnTo>
                  <a:lnTo>
                    <a:pt x="9898380" y="0"/>
                  </a:lnTo>
                  <a:lnTo>
                    <a:pt x="9898380" y="6869430"/>
                  </a:lnTo>
                  <a:lnTo>
                    <a:pt x="3177540" y="6846570"/>
                  </a:lnTo>
                  <a:lnTo>
                    <a:pt x="3188970" y="6846570"/>
                  </a:lnTo>
                </a:path>
              </a:pathLst>
            </a:custGeom>
            <a:blipFill dpi="0"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pic>
          <p:nvPicPr>
            <p:cNvPr id="4" name="Image 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91790" y="334167"/>
              <a:ext cx="6622025" cy="4650834"/>
            </a:xfrm>
            <a:prstGeom prst="frame">
              <a:avLst>
                <a:gd name="adj1" fmla="val 9048"/>
              </a:avLst>
            </a:prstGeom>
            <a:scene3d>
              <a:camera prst="orthographicFront"/>
              <a:lightRig rig="threePt" dir="t"/>
            </a:scene3d>
            <a:sp3d>
              <a:bevelT w="184150" h="279400" prst="relaxedInset"/>
            </a:sp3d>
          </p:spPr>
        </p:pic>
        <p:sp>
          <p:nvSpPr>
            <p:cNvPr id="5" name="Forme libre 4"/>
            <p:cNvSpPr/>
            <p:nvPr/>
          </p:nvSpPr>
          <p:spPr>
            <a:xfrm>
              <a:off x="2891790" y="4601336"/>
              <a:ext cx="6972300" cy="2252151"/>
            </a:xfrm>
            <a:custGeom>
              <a:avLst/>
              <a:gdLst>
                <a:gd name="connsiteX0" fmla="*/ 6972300 w 6972300"/>
                <a:gd name="connsiteY0" fmla="*/ 286191 h 2252151"/>
                <a:gd name="connsiteX1" fmla="*/ 6789420 w 6972300"/>
                <a:gd name="connsiteY1" fmla="*/ 149031 h 2252151"/>
                <a:gd name="connsiteX2" fmla="*/ 6697980 w 6972300"/>
                <a:gd name="connsiteY2" fmla="*/ 103311 h 2252151"/>
                <a:gd name="connsiteX3" fmla="*/ 6549390 w 6972300"/>
                <a:gd name="connsiteY3" fmla="*/ 126171 h 2252151"/>
                <a:gd name="connsiteX4" fmla="*/ 6503670 w 6972300"/>
                <a:gd name="connsiteY4" fmla="*/ 137601 h 2252151"/>
                <a:gd name="connsiteX5" fmla="*/ 6480810 w 6972300"/>
                <a:gd name="connsiteY5" fmla="*/ 171891 h 2252151"/>
                <a:gd name="connsiteX6" fmla="*/ 6469380 w 6972300"/>
                <a:gd name="connsiteY6" fmla="*/ 206181 h 2252151"/>
                <a:gd name="connsiteX7" fmla="*/ 6412230 w 6972300"/>
                <a:gd name="connsiteY7" fmla="*/ 183321 h 2252151"/>
                <a:gd name="connsiteX8" fmla="*/ 6400800 w 6972300"/>
                <a:gd name="connsiteY8" fmla="*/ 137601 h 2252151"/>
                <a:gd name="connsiteX9" fmla="*/ 6332220 w 6972300"/>
                <a:gd name="connsiteY9" fmla="*/ 114741 h 2252151"/>
                <a:gd name="connsiteX10" fmla="*/ 6183630 w 6972300"/>
                <a:gd name="connsiteY10" fmla="*/ 137601 h 2252151"/>
                <a:gd name="connsiteX11" fmla="*/ 6149340 w 6972300"/>
                <a:gd name="connsiteY11" fmla="*/ 149031 h 2252151"/>
                <a:gd name="connsiteX12" fmla="*/ 6115050 w 6972300"/>
                <a:gd name="connsiteY12" fmla="*/ 126171 h 2252151"/>
                <a:gd name="connsiteX13" fmla="*/ 6080760 w 6972300"/>
                <a:gd name="connsiteY13" fmla="*/ 114741 h 2252151"/>
                <a:gd name="connsiteX14" fmla="*/ 6057900 w 6972300"/>
                <a:gd name="connsiteY14" fmla="*/ 149031 h 2252151"/>
                <a:gd name="connsiteX15" fmla="*/ 5932170 w 6972300"/>
                <a:gd name="connsiteY15" fmla="*/ 183321 h 2252151"/>
                <a:gd name="connsiteX16" fmla="*/ 5909310 w 6972300"/>
                <a:gd name="connsiteY16" fmla="*/ 217611 h 2252151"/>
                <a:gd name="connsiteX17" fmla="*/ 5829300 w 6972300"/>
                <a:gd name="connsiteY17" fmla="*/ 217611 h 2252151"/>
                <a:gd name="connsiteX18" fmla="*/ 5817870 w 6972300"/>
                <a:gd name="connsiteY18" fmla="*/ 183321 h 2252151"/>
                <a:gd name="connsiteX19" fmla="*/ 5783580 w 6972300"/>
                <a:gd name="connsiteY19" fmla="*/ 171891 h 2252151"/>
                <a:gd name="connsiteX20" fmla="*/ 5749290 w 6972300"/>
                <a:gd name="connsiteY20" fmla="*/ 149031 h 2252151"/>
                <a:gd name="connsiteX21" fmla="*/ 5589270 w 6972300"/>
                <a:gd name="connsiteY21" fmla="*/ 160461 h 2252151"/>
                <a:gd name="connsiteX22" fmla="*/ 5543550 w 6972300"/>
                <a:gd name="connsiteY22" fmla="*/ 114741 h 2252151"/>
                <a:gd name="connsiteX23" fmla="*/ 5509260 w 6972300"/>
                <a:gd name="connsiteY23" fmla="*/ 137601 h 2252151"/>
                <a:gd name="connsiteX24" fmla="*/ 5463540 w 6972300"/>
                <a:gd name="connsiteY24" fmla="*/ 149031 h 2252151"/>
                <a:gd name="connsiteX25" fmla="*/ 5337810 w 6972300"/>
                <a:gd name="connsiteY25" fmla="*/ 114741 h 2252151"/>
                <a:gd name="connsiteX26" fmla="*/ 5246370 w 6972300"/>
                <a:gd name="connsiteY26" fmla="*/ 91881 h 2252151"/>
                <a:gd name="connsiteX27" fmla="*/ 5166360 w 6972300"/>
                <a:gd name="connsiteY27" fmla="*/ 183321 h 2252151"/>
                <a:gd name="connsiteX28" fmla="*/ 5143500 w 6972300"/>
                <a:gd name="connsiteY28" fmla="*/ 149031 h 2252151"/>
                <a:gd name="connsiteX29" fmla="*/ 5074920 w 6972300"/>
                <a:gd name="connsiteY29" fmla="*/ 126171 h 2252151"/>
                <a:gd name="connsiteX30" fmla="*/ 4949190 w 6972300"/>
                <a:gd name="connsiteY30" fmla="*/ 137601 h 2252151"/>
                <a:gd name="connsiteX31" fmla="*/ 4880610 w 6972300"/>
                <a:gd name="connsiteY31" fmla="*/ 114741 h 2252151"/>
                <a:gd name="connsiteX32" fmla="*/ 4869180 w 6972300"/>
                <a:gd name="connsiteY32" fmla="*/ 149031 h 2252151"/>
                <a:gd name="connsiteX33" fmla="*/ 4789170 w 6972300"/>
                <a:gd name="connsiteY33" fmla="*/ 126171 h 2252151"/>
                <a:gd name="connsiteX34" fmla="*/ 4709160 w 6972300"/>
                <a:gd name="connsiteY34" fmla="*/ 80451 h 2252151"/>
                <a:gd name="connsiteX35" fmla="*/ 4697730 w 6972300"/>
                <a:gd name="connsiteY35" fmla="*/ 126171 h 2252151"/>
                <a:gd name="connsiteX36" fmla="*/ 4629150 w 6972300"/>
                <a:gd name="connsiteY36" fmla="*/ 171891 h 2252151"/>
                <a:gd name="connsiteX37" fmla="*/ 4514850 w 6972300"/>
                <a:gd name="connsiteY37" fmla="*/ 149031 h 2252151"/>
                <a:gd name="connsiteX38" fmla="*/ 4491990 w 6972300"/>
                <a:gd name="connsiteY38" fmla="*/ 114741 h 2252151"/>
                <a:gd name="connsiteX39" fmla="*/ 4457700 w 6972300"/>
                <a:gd name="connsiteY39" fmla="*/ 103311 h 2252151"/>
                <a:gd name="connsiteX40" fmla="*/ 4400550 w 6972300"/>
                <a:gd name="connsiteY40" fmla="*/ 114741 h 2252151"/>
                <a:gd name="connsiteX41" fmla="*/ 4366260 w 6972300"/>
                <a:gd name="connsiteY41" fmla="*/ 149031 h 2252151"/>
                <a:gd name="connsiteX42" fmla="*/ 4331970 w 6972300"/>
                <a:gd name="connsiteY42" fmla="*/ 114741 h 2252151"/>
                <a:gd name="connsiteX43" fmla="*/ 4297680 w 6972300"/>
                <a:gd name="connsiteY43" fmla="*/ 103311 h 2252151"/>
                <a:gd name="connsiteX44" fmla="*/ 4229100 w 6972300"/>
                <a:gd name="connsiteY44" fmla="*/ 114741 h 2252151"/>
                <a:gd name="connsiteX45" fmla="*/ 4137660 w 6972300"/>
                <a:gd name="connsiteY45" fmla="*/ 69021 h 2252151"/>
                <a:gd name="connsiteX46" fmla="*/ 4091940 w 6972300"/>
                <a:gd name="connsiteY46" fmla="*/ 126171 h 2252151"/>
                <a:gd name="connsiteX47" fmla="*/ 4046220 w 6972300"/>
                <a:gd name="connsiteY47" fmla="*/ 137601 h 2252151"/>
                <a:gd name="connsiteX48" fmla="*/ 3977640 w 6972300"/>
                <a:gd name="connsiteY48" fmla="*/ 149031 h 2252151"/>
                <a:gd name="connsiteX49" fmla="*/ 3909060 w 6972300"/>
                <a:gd name="connsiteY49" fmla="*/ 103311 h 2252151"/>
                <a:gd name="connsiteX50" fmla="*/ 3851910 w 6972300"/>
                <a:gd name="connsiteY50" fmla="*/ 114741 h 2252151"/>
                <a:gd name="connsiteX51" fmla="*/ 3840480 w 6972300"/>
                <a:gd name="connsiteY51" fmla="*/ 160461 h 2252151"/>
                <a:gd name="connsiteX52" fmla="*/ 3817620 w 6972300"/>
                <a:gd name="connsiteY52" fmla="*/ 206181 h 2252151"/>
                <a:gd name="connsiteX53" fmla="*/ 3783330 w 6972300"/>
                <a:gd name="connsiteY53" fmla="*/ 183321 h 2252151"/>
                <a:gd name="connsiteX54" fmla="*/ 3737610 w 6972300"/>
                <a:gd name="connsiteY54" fmla="*/ 206181 h 2252151"/>
                <a:gd name="connsiteX55" fmla="*/ 3691890 w 6972300"/>
                <a:gd name="connsiteY55" fmla="*/ 160461 h 2252151"/>
                <a:gd name="connsiteX56" fmla="*/ 3600450 w 6972300"/>
                <a:gd name="connsiteY56" fmla="*/ 126171 h 2252151"/>
                <a:gd name="connsiteX57" fmla="*/ 3531870 w 6972300"/>
                <a:gd name="connsiteY57" fmla="*/ 194751 h 2252151"/>
                <a:gd name="connsiteX58" fmla="*/ 3497580 w 6972300"/>
                <a:gd name="connsiteY58" fmla="*/ 206181 h 2252151"/>
                <a:gd name="connsiteX59" fmla="*/ 3429000 w 6972300"/>
                <a:gd name="connsiteY59" fmla="*/ 183321 h 2252151"/>
                <a:gd name="connsiteX60" fmla="*/ 3394710 w 6972300"/>
                <a:gd name="connsiteY60" fmla="*/ 171891 h 2252151"/>
                <a:gd name="connsiteX61" fmla="*/ 3291840 w 6972300"/>
                <a:gd name="connsiteY61" fmla="*/ 160461 h 2252151"/>
                <a:gd name="connsiteX62" fmla="*/ 3326130 w 6972300"/>
                <a:gd name="connsiteY62" fmla="*/ 137601 h 2252151"/>
                <a:gd name="connsiteX63" fmla="*/ 3268980 w 6972300"/>
                <a:gd name="connsiteY63" fmla="*/ 57591 h 2252151"/>
                <a:gd name="connsiteX64" fmla="*/ 3246120 w 6972300"/>
                <a:gd name="connsiteY64" fmla="*/ 103311 h 2252151"/>
                <a:gd name="connsiteX65" fmla="*/ 3166110 w 6972300"/>
                <a:gd name="connsiteY65" fmla="*/ 91881 h 2252151"/>
                <a:gd name="connsiteX66" fmla="*/ 3120390 w 6972300"/>
                <a:gd name="connsiteY66" fmla="*/ 69021 h 2252151"/>
                <a:gd name="connsiteX67" fmla="*/ 3086100 w 6972300"/>
                <a:gd name="connsiteY67" fmla="*/ 80451 h 2252151"/>
                <a:gd name="connsiteX68" fmla="*/ 3006090 w 6972300"/>
                <a:gd name="connsiteY68" fmla="*/ 114741 h 2252151"/>
                <a:gd name="connsiteX69" fmla="*/ 2903220 w 6972300"/>
                <a:gd name="connsiteY69" fmla="*/ 91881 h 2252151"/>
                <a:gd name="connsiteX70" fmla="*/ 2868930 w 6972300"/>
                <a:gd name="connsiteY70" fmla="*/ 69021 h 2252151"/>
                <a:gd name="connsiteX71" fmla="*/ 2857500 w 6972300"/>
                <a:gd name="connsiteY71" fmla="*/ 34731 h 2252151"/>
                <a:gd name="connsiteX72" fmla="*/ 2754630 w 6972300"/>
                <a:gd name="connsiteY72" fmla="*/ 114741 h 2252151"/>
                <a:gd name="connsiteX73" fmla="*/ 2674620 w 6972300"/>
                <a:gd name="connsiteY73" fmla="*/ 103311 h 2252151"/>
                <a:gd name="connsiteX74" fmla="*/ 2617470 w 6972300"/>
                <a:gd name="connsiteY74" fmla="*/ 80451 h 2252151"/>
                <a:gd name="connsiteX75" fmla="*/ 2583180 w 6972300"/>
                <a:gd name="connsiteY75" fmla="*/ 69021 h 2252151"/>
                <a:gd name="connsiteX76" fmla="*/ 2526030 w 6972300"/>
                <a:gd name="connsiteY76" fmla="*/ 80451 h 2252151"/>
                <a:gd name="connsiteX77" fmla="*/ 2468880 w 6972300"/>
                <a:gd name="connsiteY77" fmla="*/ 103311 h 2252151"/>
                <a:gd name="connsiteX78" fmla="*/ 2446020 w 6972300"/>
                <a:gd name="connsiteY78" fmla="*/ 57591 h 2252151"/>
                <a:gd name="connsiteX79" fmla="*/ 2400300 w 6972300"/>
                <a:gd name="connsiteY79" fmla="*/ 126171 h 2252151"/>
                <a:gd name="connsiteX80" fmla="*/ 2297430 w 6972300"/>
                <a:gd name="connsiteY80" fmla="*/ 114741 h 2252151"/>
                <a:gd name="connsiteX81" fmla="*/ 2286000 w 6972300"/>
                <a:gd name="connsiteY81" fmla="*/ 69021 h 2252151"/>
                <a:gd name="connsiteX82" fmla="*/ 2217420 w 6972300"/>
                <a:gd name="connsiteY82" fmla="*/ 91881 h 2252151"/>
                <a:gd name="connsiteX83" fmla="*/ 2091690 w 6972300"/>
                <a:gd name="connsiteY83" fmla="*/ 91881 h 2252151"/>
                <a:gd name="connsiteX84" fmla="*/ 2057400 w 6972300"/>
                <a:gd name="connsiteY84" fmla="*/ 114741 h 2252151"/>
                <a:gd name="connsiteX85" fmla="*/ 2034540 w 6972300"/>
                <a:gd name="connsiteY85" fmla="*/ 149031 h 2252151"/>
                <a:gd name="connsiteX86" fmla="*/ 1965960 w 6972300"/>
                <a:gd name="connsiteY86" fmla="*/ 126171 h 2252151"/>
                <a:gd name="connsiteX87" fmla="*/ 1920240 w 6972300"/>
                <a:gd name="connsiteY87" fmla="*/ 137601 h 2252151"/>
                <a:gd name="connsiteX88" fmla="*/ 1885950 w 6972300"/>
                <a:gd name="connsiteY88" fmla="*/ 160461 h 2252151"/>
                <a:gd name="connsiteX89" fmla="*/ 1828800 w 6972300"/>
                <a:gd name="connsiteY89" fmla="*/ 91881 h 2252151"/>
                <a:gd name="connsiteX90" fmla="*/ 1794510 w 6972300"/>
                <a:gd name="connsiteY90" fmla="*/ 69021 h 2252151"/>
                <a:gd name="connsiteX91" fmla="*/ 1748790 w 6972300"/>
                <a:gd name="connsiteY91" fmla="*/ 114741 h 2252151"/>
                <a:gd name="connsiteX92" fmla="*/ 1714500 w 6972300"/>
                <a:gd name="connsiteY92" fmla="*/ 137601 h 2252151"/>
                <a:gd name="connsiteX93" fmla="*/ 1657350 w 6972300"/>
                <a:gd name="connsiteY93" fmla="*/ 126171 h 2252151"/>
                <a:gd name="connsiteX94" fmla="*/ 1623060 w 6972300"/>
                <a:gd name="connsiteY94" fmla="*/ 91881 h 2252151"/>
                <a:gd name="connsiteX95" fmla="*/ 1577340 w 6972300"/>
                <a:gd name="connsiteY95" fmla="*/ 57591 h 2252151"/>
                <a:gd name="connsiteX96" fmla="*/ 1497330 w 6972300"/>
                <a:gd name="connsiteY96" fmla="*/ 80451 h 2252151"/>
                <a:gd name="connsiteX97" fmla="*/ 1451610 w 6972300"/>
                <a:gd name="connsiteY97" fmla="*/ 103311 h 2252151"/>
                <a:gd name="connsiteX98" fmla="*/ 1405890 w 6972300"/>
                <a:gd name="connsiteY98" fmla="*/ 80451 h 2252151"/>
                <a:gd name="connsiteX99" fmla="*/ 1348740 w 6972300"/>
                <a:gd name="connsiteY99" fmla="*/ 57591 h 2252151"/>
                <a:gd name="connsiteX100" fmla="*/ 1280160 w 6972300"/>
                <a:gd name="connsiteY100" fmla="*/ 23301 h 2252151"/>
                <a:gd name="connsiteX101" fmla="*/ 1143000 w 6972300"/>
                <a:gd name="connsiteY101" fmla="*/ 57591 h 2252151"/>
                <a:gd name="connsiteX102" fmla="*/ 1051560 w 6972300"/>
                <a:gd name="connsiteY102" fmla="*/ 11871 h 2252151"/>
                <a:gd name="connsiteX103" fmla="*/ 1017270 w 6972300"/>
                <a:gd name="connsiteY103" fmla="*/ 34731 h 2252151"/>
                <a:gd name="connsiteX104" fmla="*/ 948690 w 6972300"/>
                <a:gd name="connsiteY104" fmla="*/ 57591 h 2252151"/>
                <a:gd name="connsiteX105" fmla="*/ 800100 w 6972300"/>
                <a:gd name="connsiteY105" fmla="*/ 69021 h 2252151"/>
                <a:gd name="connsiteX106" fmla="*/ 754380 w 6972300"/>
                <a:gd name="connsiteY106" fmla="*/ 46161 h 2252151"/>
                <a:gd name="connsiteX107" fmla="*/ 720090 w 6972300"/>
                <a:gd name="connsiteY107" fmla="*/ 34731 h 2252151"/>
                <a:gd name="connsiteX108" fmla="*/ 662940 w 6972300"/>
                <a:gd name="connsiteY108" fmla="*/ 46161 h 2252151"/>
                <a:gd name="connsiteX109" fmla="*/ 651510 w 6972300"/>
                <a:gd name="connsiteY109" fmla="*/ 441 h 2252151"/>
                <a:gd name="connsiteX110" fmla="*/ 628650 w 6972300"/>
                <a:gd name="connsiteY110" fmla="*/ 34731 h 2252151"/>
                <a:gd name="connsiteX111" fmla="*/ 594360 w 6972300"/>
                <a:gd name="connsiteY111" fmla="*/ 57591 h 2252151"/>
                <a:gd name="connsiteX112" fmla="*/ 582930 w 6972300"/>
                <a:gd name="connsiteY112" fmla="*/ 23301 h 2252151"/>
                <a:gd name="connsiteX113" fmla="*/ 525780 w 6972300"/>
                <a:gd name="connsiteY113" fmla="*/ 69021 h 2252151"/>
                <a:gd name="connsiteX114" fmla="*/ 468630 w 6972300"/>
                <a:gd name="connsiteY114" fmla="*/ 80451 h 2252151"/>
                <a:gd name="connsiteX115" fmla="*/ 422910 w 6972300"/>
                <a:gd name="connsiteY115" fmla="*/ 91881 h 2252151"/>
                <a:gd name="connsiteX116" fmla="*/ 148590 w 6972300"/>
                <a:gd name="connsiteY116" fmla="*/ 114741 h 2252151"/>
                <a:gd name="connsiteX117" fmla="*/ 57150 w 6972300"/>
                <a:gd name="connsiteY117" fmla="*/ 80451 h 2252151"/>
                <a:gd name="connsiteX118" fmla="*/ 0 w 6972300"/>
                <a:gd name="connsiteY118" fmla="*/ 57591 h 2252151"/>
                <a:gd name="connsiteX119" fmla="*/ 45720 w 6972300"/>
                <a:gd name="connsiteY119" fmla="*/ 2252151 h 2252151"/>
                <a:gd name="connsiteX120" fmla="*/ 6972300 w 6972300"/>
                <a:gd name="connsiteY120" fmla="*/ 2229291 h 2252151"/>
                <a:gd name="connsiteX121" fmla="*/ 6972300 w 6972300"/>
                <a:gd name="connsiteY121" fmla="*/ 286191 h 22521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6972300" h="2252151">
                  <a:moveTo>
                    <a:pt x="6972300" y="286191"/>
                  </a:moveTo>
                  <a:lnTo>
                    <a:pt x="6789420" y="149031"/>
                  </a:lnTo>
                  <a:cubicBezTo>
                    <a:pt x="6758940" y="133791"/>
                    <a:pt x="6731594" y="108913"/>
                    <a:pt x="6697980" y="103311"/>
                  </a:cubicBezTo>
                  <a:cubicBezTo>
                    <a:pt x="6622512" y="90733"/>
                    <a:pt x="6604014" y="110564"/>
                    <a:pt x="6549390" y="126171"/>
                  </a:cubicBezTo>
                  <a:cubicBezTo>
                    <a:pt x="6534285" y="130487"/>
                    <a:pt x="6518910" y="133791"/>
                    <a:pt x="6503670" y="137601"/>
                  </a:cubicBezTo>
                  <a:cubicBezTo>
                    <a:pt x="6496050" y="149031"/>
                    <a:pt x="6486953" y="159604"/>
                    <a:pt x="6480810" y="171891"/>
                  </a:cubicBezTo>
                  <a:cubicBezTo>
                    <a:pt x="6475422" y="182667"/>
                    <a:pt x="6481264" y="204200"/>
                    <a:pt x="6469380" y="206181"/>
                  </a:cubicBezTo>
                  <a:cubicBezTo>
                    <a:pt x="6449142" y="209554"/>
                    <a:pt x="6431280" y="190941"/>
                    <a:pt x="6412230" y="183321"/>
                  </a:cubicBezTo>
                  <a:cubicBezTo>
                    <a:pt x="6408420" y="168081"/>
                    <a:pt x="6412727" y="147824"/>
                    <a:pt x="6400800" y="137601"/>
                  </a:cubicBezTo>
                  <a:cubicBezTo>
                    <a:pt x="6382505" y="121919"/>
                    <a:pt x="6332220" y="114741"/>
                    <a:pt x="6332220" y="114741"/>
                  </a:cubicBezTo>
                  <a:cubicBezTo>
                    <a:pt x="6282690" y="122361"/>
                    <a:pt x="6232884" y="128366"/>
                    <a:pt x="6183630" y="137601"/>
                  </a:cubicBezTo>
                  <a:cubicBezTo>
                    <a:pt x="6171788" y="139821"/>
                    <a:pt x="6161224" y="151012"/>
                    <a:pt x="6149340" y="149031"/>
                  </a:cubicBezTo>
                  <a:cubicBezTo>
                    <a:pt x="6135790" y="146773"/>
                    <a:pt x="6127337" y="132314"/>
                    <a:pt x="6115050" y="126171"/>
                  </a:cubicBezTo>
                  <a:cubicBezTo>
                    <a:pt x="6104274" y="120783"/>
                    <a:pt x="6092190" y="118551"/>
                    <a:pt x="6080760" y="114741"/>
                  </a:cubicBezTo>
                  <a:cubicBezTo>
                    <a:pt x="6073140" y="126171"/>
                    <a:pt x="6067614" y="139317"/>
                    <a:pt x="6057900" y="149031"/>
                  </a:cubicBezTo>
                  <a:cubicBezTo>
                    <a:pt x="6020851" y="186080"/>
                    <a:pt x="5986260" y="176560"/>
                    <a:pt x="5932170" y="183321"/>
                  </a:cubicBezTo>
                  <a:cubicBezTo>
                    <a:pt x="5924550" y="194751"/>
                    <a:pt x="5920037" y="209029"/>
                    <a:pt x="5909310" y="217611"/>
                  </a:cubicBezTo>
                  <a:cubicBezTo>
                    <a:pt x="5881981" y="239475"/>
                    <a:pt x="5858202" y="224837"/>
                    <a:pt x="5829300" y="217611"/>
                  </a:cubicBezTo>
                  <a:cubicBezTo>
                    <a:pt x="5825490" y="206181"/>
                    <a:pt x="5826389" y="191840"/>
                    <a:pt x="5817870" y="183321"/>
                  </a:cubicBezTo>
                  <a:cubicBezTo>
                    <a:pt x="5809351" y="174802"/>
                    <a:pt x="5794356" y="177279"/>
                    <a:pt x="5783580" y="171891"/>
                  </a:cubicBezTo>
                  <a:cubicBezTo>
                    <a:pt x="5771293" y="165748"/>
                    <a:pt x="5760720" y="156651"/>
                    <a:pt x="5749290" y="149031"/>
                  </a:cubicBezTo>
                  <a:cubicBezTo>
                    <a:pt x="5635367" y="177512"/>
                    <a:pt x="5688841" y="177056"/>
                    <a:pt x="5589270" y="160461"/>
                  </a:cubicBezTo>
                  <a:cubicBezTo>
                    <a:pt x="5574030" y="145221"/>
                    <a:pt x="5564273" y="120662"/>
                    <a:pt x="5543550" y="114741"/>
                  </a:cubicBezTo>
                  <a:cubicBezTo>
                    <a:pt x="5530341" y="110967"/>
                    <a:pt x="5521886" y="132190"/>
                    <a:pt x="5509260" y="137601"/>
                  </a:cubicBezTo>
                  <a:cubicBezTo>
                    <a:pt x="5494821" y="143789"/>
                    <a:pt x="5478780" y="145221"/>
                    <a:pt x="5463540" y="149031"/>
                  </a:cubicBezTo>
                  <a:cubicBezTo>
                    <a:pt x="5346472" y="110008"/>
                    <a:pt x="5442822" y="138975"/>
                    <a:pt x="5337810" y="114741"/>
                  </a:cubicBezTo>
                  <a:cubicBezTo>
                    <a:pt x="5307197" y="107676"/>
                    <a:pt x="5246370" y="91881"/>
                    <a:pt x="5246370" y="91881"/>
                  </a:cubicBezTo>
                  <a:cubicBezTo>
                    <a:pt x="5193030" y="171891"/>
                    <a:pt x="5223510" y="145221"/>
                    <a:pt x="5166360" y="183321"/>
                  </a:cubicBezTo>
                  <a:cubicBezTo>
                    <a:pt x="5158740" y="171891"/>
                    <a:pt x="5155149" y="156312"/>
                    <a:pt x="5143500" y="149031"/>
                  </a:cubicBezTo>
                  <a:cubicBezTo>
                    <a:pt x="5123066" y="136260"/>
                    <a:pt x="5074920" y="126171"/>
                    <a:pt x="5074920" y="126171"/>
                  </a:cubicBezTo>
                  <a:cubicBezTo>
                    <a:pt x="5008413" y="176051"/>
                    <a:pt x="5045474" y="167227"/>
                    <a:pt x="4949190" y="137601"/>
                  </a:cubicBezTo>
                  <a:cubicBezTo>
                    <a:pt x="4926159" y="130515"/>
                    <a:pt x="4880610" y="114741"/>
                    <a:pt x="4880610" y="114741"/>
                  </a:cubicBezTo>
                  <a:cubicBezTo>
                    <a:pt x="4876800" y="126171"/>
                    <a:pt x="4881135" y="147537"/>
                    <a:pt x="4869180" y="149031"/>
                  </a:cubicBezTo>
                  <a:cubicBezTo>
                    <a:pt x="4841657" y="152471"/>
                    <a:pt x="4815237" y="135650"/>
                    <a:pt x="4789170" y="126171"/>
                  </a:cubicBezTo>
                  <a:cubicBezTo>
                    <a:pt x="4757266" y="114570"/>
                    <a:pt x="4736582" y="98732"/>
                    <a:pt x="4709160" y="80451"/>
                  </a:cubicBezTo>
                  <a:cubicBezTo>
                    <a:pt x="4705350" y="95691"/>
                    <a:pt x="4708074" y="114349"/>
                    <a:pt x="4697730" y="126171"/>
                  </a:cubicBezTo>
                  <a:cubicBezTo>
                    <a:pt x="4679638" y="146848"/>
                    <a:pt x="4629150" y="171891"/>
                    <a:pt x="4629150" y="171891"/>
                  </a:cubicBezTo>
                  <a:cubicBezTo>
                    <a:pt x="4591050" y="164271"/>
                    <a:pt x="4550716" y="163975"/>
                    <a:pt x="4514850" y="149031"/>
                  </a:cubicBezTo>
                  <a:cubicBezTo>
                    <a:pt x="4502170" y="143747"/>
                    <a:pt x="4502717" y="123323"/>
                    <a:pt x="4491990" y="114741"/>
                  </a:cubicBezTo>
                  <a:cubicBezTo>
                    <a:pt x="4482582" y="107215"/>
                    <a:pt x="4469130" y="107121"/>
                    <a:pt x="4457700" y="103311"/>
                  </a:cubicBezTo>
                  <a:cubicBezTo>
                    <a:pt x="4438650" y="107121"/>
                    <a:pt x="4417926" y="106053"/>
                    <a:pt x="4400550" y="114741"/>
                  </a:cubicBezTo>
                  <a:cubicBezTo>
                    <a:pt x="4386092" y="121970"/>
                    <a:pt x="4382424" y="149031"/>
                    <a:pt x="4366260" y="149031"/>
                  </a:cubicBezTo>
                  <a:cubicBezTo>
                    <a:pt x="4350096" y="149031"/>
                    <a:pt x="4345420" y="123707"/>
                    <a:pt x="4331970" y="114741"/>
                  </a:cubicBezTo>
                  <a:cubicBezTo>
                    <a:pt x="4321945" y="108058"/>
                    <a:pt x="4309110" y="107121"/>
                    <a:pt x="4297680" y="103311"/>
                  </a:cubicBezTo>
                  <a:cubicBezTo>
                    <a:pt x="4274820" y="107121"/>
                    <a:pt x="4251761" y="119597"/>
                    <a:pt x="4229100" y="114741"/>
                  </a:cubicBezTo>
                  <a:cubicBezTo>
                    <a:pt x="4195779" y="107601"/>
                    <a:pt x="4137660" y="69021"/>
                    <a:pt x="4137660" y="69021"/>
                  </a:cubicBezTo>
                  <a:cubicBezTo>
                    <a:pt x="4038933" y="101930"/>
                    <a:pt x="4170877" y="47234"/>
                    <a:pt x="4091940" y="126171"/>
                  </a:cubicBezTo>
                  <a:cubicBezTo>
                    <a:pt x="4080832" y="137279"/>
                    <a:pt x="4061460" y="133791"/>
                    <a:pt x="4046220" y="137601"/>
                  </a:cubicBezTo>
                  <a:cubicBezTo>
                    <a:pt x="4011715" y="160604"/>
                    <a:pt x="4016358" y="170541"/>
                    <a:pt x="3977640" y="149031"/>
                  </a:cubicBezTo>
                  <a:cubicBezTo>
                    <a:pt x="3953623" y="135688"/>
                    <a:pt x="3909060" y="103311"/>
                    <a:pt x="3909060" y="103311"/>
                  </a:cubicBezTo>
                  <a:cubicBezTo>
                    <a:pt x="3890010" y="107121"/>
                    <a:pt x="3866834" y="102304"/>
                    <a:pt x="3851910" y="114741"/>
                  </a:cubicBezTo>
                  <a:cubicBezTo>
                    <a:pt x="3839842" y="124798"/>
                    <a:pt x="3845996" y="145752"/>
                    <a:pt x="3840480" y="160461"/>
                  </a:cubicBezTo>
                  <a:cubicBezTo>
                    <a:pt x="3834497" y="176415"/>
                    <a:pt x="3825240" y="190941"/>
                    <a:pt x="3817620" y="206181"/>
                  </a:cubicBezTo>
                  <a:cubicBezTo>
                    <a:pt x="3806190" y="198561"/>
                    <a:pt x="3796880" y="185579"/>
                    <a:pt x="3783330" y="183321"/>
                  </a:cubicBezTo>
                  <a:cubicBezTo>
                    <a:pt x="3760815" y="179568"/>
                    <a:pt x="3750008" y="193783"/>
                    <a:pt x="3737610" y="206181"/>
                  </a:cubicBezTo>
                  <a:lnTo>
                    <a:pt x="3691890" y="160461"/>
                  </a:lnTo>
                  <a:cubicBezTo>
                    <a:pt x="3661410" y="149031"/>
                    <a:pt x="3632890" y="128874"/>
                    <a:pt x="3600450" y="126171"/>
                  </a:cubicBezTo>
                  <a:cubicBezTo>
                    <a:pt x="3544179" y="121482"/>
                    <a:pt x="3557661" y="168960"/>
                    <a:pt x="3531870" y="194751"/>
                  </a:cubicBezTo>
                  <a:cubicBezTo>
                    <a:pt x="3523351" y="203270"/>
                    <a:pt x="3509010" y="202371"/>
                    <a:pt x="3497580" y="206181"/>
                  </a:cubicBezTo>
                  <a:lnTo>
                    <a:pt x="3429000" y="183321"/>
                  </a:lnTo>
                  <a:cubicBezTo>
                    <a:pt x="3417570" y="179511"/>
                    <a:pt x="3406685" y="173222"/>
                    <a:pt x="3394710" y="171891"/>
                  </a:cubicBezTo>
                  <a:lnTo>
                    <a:pt x="3291840" y="160461"/>
                  </a:lnTo>
                  <a:cubicBezTo>
                    <a:pt x="3303270" y="152841"/>
                    <a:pt x="3324187" y="151200"/>
                    <a:pt x="3326130" y="137601"/>
                  </a:cubicBezTo>
                  <a:cubicBezTo>
                    <a:pt x="3332817" y="90795"/>
                    <a:pt x="3297143" y="76367"/>
                    <a:pt x="3268980" y="57591"/>
                  </a:cubicBezTo>
                  <a:cubicBezTo>
                    <a:pt x="3261360" y="72831"/>
                    <a:pt x="3259210" y="92403"/>
                    <a:pt x="3246120" y="103311"/>
                  </a:cubicBezTo>
                  <a:cubicBezTo>
                    <a:pt x="3207921" y="135144"/>
                    <a:pt x="3195240" y="108527"/>
                    <a:pt x="3166110" y="91881"/>
                  </a:cubicBezTo>
                  <a:cubicBezTo>
                    <a:pt x="3151316" y="83427"/>
                    <a:pt x="3135630" y="76641"/>
                    <a:pt x="3120390" y="69021"/>
                  </a:cubicBezTo>
                  <a:cubicBezTo>
                    <a:pt x="3108960" y="72831"/>
                    <a:pt x="3097174" y="75705"/>
                    <a:pt x="3086100" y="80451"/>
                  </a:cubicBezTo>
                  <a:cubicBezTo>
                    <a:pt x="2987231" y="122823"/>
                    <a:pt x="3086506" y="87936"/>
                    <a:pt x="3006090" y="114741"/>
                  </a:cubicBezTo>
                  <a:cubicBezTo>
                    <a:pt x="2979750" y="110351"/>
                    <a:pt x="2931358" y="105950"/>
                    <a:pt x="2903220" y="91881"/>
                  </a:cubicBezTo>
                  <a:cubicBezTo>
                    <a:pt x="2890933" y="85738"/>
                    <a:pt x="2880360" y="76641"/>
                    <a:pt x="2868930" y="69021"/>
                  </a:cubicBezTo>
                  <a:cubicBezTo>
                    <a:pt x="2865120" y="57591"/>
                    <a:pt x="2869427" y="33027"/>
                    <a:pt x="2857500" y="34731"/>
                  </a:cubicBezTo>
                  <a:cubicBezTo>
                    <a:pt x="2825600" y="39288"/>
                    <a:pt x="2778854" y="90517"/>
                    <a:pt x="2754630" y="114741"/>
                  </a:cubicBezTo>
                  <a:cubicBezTo>
                    <a:pt x="2727960" y="110931"/>
                    <a:pt x="2700756" y="109845"/>
                    <a:pt x="2674620" y="103311"/>
                  </a:cubicBezTo>
                  <a:cubicBezTo>
                    <a:pt x="2654715" y="98335"/>
                    <a:pt x="2636681" y="87655"/>
                    <a:pt x="2617470" y="80451"/>
                  </a:cubicBezTo>
                  <a:cubicBezTo>
                    <a:pt x="2606189" y="76221"/>
                    <a:pt x="2594610" y="72831"/>
                    <a:pt x="2583180" y="69021"/>
                  </a:cubicBezTo>
                  <a:cubicBezTo>
                    <a:pt x="2564130" y="72831"/>
                    <a:pt x="2544638" y="74869"/>
                    <a:pt x="2526030" y="80451"/>
                  </a:cubicBezTo>
                  <a:cubicBezTo>
                    <a:pt x="2506378" y="86347"/>
                    <a:pt x="2472690" y="112836"/>
                    <a:pt x="2468880" y="103311"/>
                  </a:cubicBezTo>
                  <a:lnTo>
                    <a:pt x="2446020" y="57591"/>
                  </a:lnTo>
                  <a:lnTo>
                    <a:pt x="2400300" y="126171"/>
                  </a:lnTo>
                  <a:cubicBezTo>
                    <a:pt x="2366010" y="122361"/>
                    <a:pt x="2328289" y="130170"/>
                    <a:pt x="2297430" y="114741"/>
                  </a:cubicBezTo>
                  <a:cubicBezTo>
                    <a:pt x="2283379" y="107716"/>
                    <a:pt x="2301105" y="73337"/>
                    <a:pt x="2286000" y="69021"/>
                  </a:cubicBezTo>
                  <a:cubicBezTo>
                    <a:pt x="2262831" y="62401"/>
                    <a:pt x="2217420" y="91881"/>
                    <a:pt x="2217420" y="91881"/>
                  </a:cubicBezTo>
                  <a:cubicBezTo>
                    <a:pt x="2140583" y="66269"/>
                    <a:pt x="2161670" y="56891"/>
                    <a:pt x="2091690" y="91881"/>
                  </a:cubicBezTo>
                  <a:cubicBezTo>
                    <a:pt x="2079403" y="98024"/>
                    <a:pt x="2068830" y="107121"/>
                    <a:pt x="2057400" y="114741"/>
                  </a:cubicBezTo>
                  <a:cubicBezTo>
                    <a:pt x="2049780" y="126171"/>
                    <a:pt x="2048171" y="147327"/>
                    <a:pt x="2034540" y="149031"/>
                  </a:cubicBezTo>
                  <a:cubicBezTo>
                    <a:pt x="2010630" y="152020"/>
                    <a:pt x="1965960" y="126171"/>
                    <a:pt x="1965960" y="126171"/>
                  </a:cubicBezTo>
                  <a:cubicBezTo>
                    <a:pt x="1950720" y="129981"/>
                    <a:pt x="1934679" y="131413"/>
                    <a:pt x="1920240" y="137601"/>
                  </a:cubicBezTo>
                  <a:cubicBezTo>
                    <a:pt x="1907614" y="143012"/>
                    <a:pt x="1899500" y="162719"/>
                    <a:pt x="1885950" y="160461"/>
                  </a:cubicBezTo>
                  <a:cubicBezTo>
                    <a:pt x="1863480" y="156716"/>
                    <a:pt x="1842326" y="105407"/>
                    <a:pt x="1828800" y="91881"/>
                  </a:cubicBezTo>
                  <a:cubicBezTo>
                    <a:pt x="1819086" y="82167"/>
                    <a:pt x="1805940" y="76641"/>
                    <a:pt x="1794510" y="69021"/>
                  </a:cubicBezTo>
                  <a:cubicBezTo>
                    <a:pt x="1719695" y="93959"/>
                    <a:pt x="1793125" y="59323"/>
                    <a:pt x="1748790" y="114741"/>
                  </a:cubicBezTo>
                  <a:cubicBezTo>
                    <a:pt x="1740208" y="125468"/>
                    <a:pt x="1725930" y="129981"/>
                    <a:pt x="1714500" y="137601"/>
                  </a:cubicBezTo>
                  <a:cubicBezTo>
                    <a:pt x="1695450" y="133791"/>
                    <a:pt x="1674726" y="134859"/>
                    <a:pt x="1657350" y="126171"/>
                  </a:cubicBezTo>
                  <a:cubicBezTo>
                    <a:pt x="1642892" y="118942"/>
                    <a:pt x="1635333" y="102401"/>
                    <a:pt x="1623060" y="91881"/>
                  </a:cubicBezTo>
                  <a:cubicBezTo>
                    <a:pt x="1608596" y="79483"/>
                    <a:pt x="1592580" y="69021"/>
                    <a:pt x="1577340" y="57591"/>
                  </a:cubicBezTo>
                  <a:cubicBezTo>
                    <a:pt x="1554139" y="63391"/>
                    <a:pt x="1520287" y="70612"/>
                    <a:pt x="1497330" y="80451"/>
                  </a:cubicBezTo>
                  <a:cubicBezTo>
                    <a:pt x="1481669" y="87163"/>
                    <a:pt x="1466850" y="95691"/>
                    <a:pt x="1451610" y="103311"/>
                  </a:cubicBezTo>
                  <a:cubicBezTo>
                    <a:pt x="1436370" y="95691"/>
                    <a:pt x="1421460" y="87371"/>
                    <a:pt x="1405890" y="80451"/>
                  </a:cubicBezTo>
                  <a:cubicBezTo>
                    <a:pt x="1387141" y="72118"/>
                    <a:pt x="1367091" y="66767"/>
                    <a:pt x="1348740" y="57591"/>
                  </a:cubicBezTo>
                  <a:cubicBezTo>
                    <a:pt x="1309246" y="37844"/>
                    <a:pt x="1263015" y="57591"/>
                    <a:pt x="1280160" y="23301"/>
                  </a:cubicBezTo>
                  <a:lnTo>
                    <a:pt x="1143000" y="57591"/>
                  </a:lnTo>
                  <a:cubicBezTo>
                    <a:pt x="1112520" y="42351"/>
                    <a:pt x="1085088" y="17967"/>
                    <a:pt x="1051560" y="11871"/>
                  </a:cubicBezTo>
                  <a:cubicBezTo>
                    <a:pt x="1038044" y="9414"/>
                    <a:pt x="1029823" y="29152"/>
                    <a:pt x="1017270" y="34731"/>
                  </a:cubicBezTo>
                  <a:cubicBezTo>
                    <a:pt x="995250" y="44518"/>
                    <a:pt x="972716" y="55743"/>
                    <a:pt x="948690" y="57591"/>
                  </a:cubicBezTo>
                  <a:lnTo>
                    <a:pt x="800100" y="69021"/>
                  </a:lnTo>
                  <a:cubicBezTo>
                    <a:pt x="731520" y="91881"/>
                    <a:pt x="792480" y="84261"/>
                    <a:pt x="754380" y="46161"/>
                  </a:cubicBezTo>
                  <a:cubicBezTo>
                    <a:pt x="745861" y="37642"/>
                    <a:pt x="731520" y="38541"/>
                    <a:pt x="720090" y="34731"/>
                  </a:cubicBezTo>
                  <a:cubicBezTo>
                    <a:pt x="701040" y="38541"/>
                    <a:pt x="680316" y="54849"/>
                    <a:pt x="662940" y="46161"/>
                  </a:cubicBezTo>
                  <a:cubicBezTo>
                    <a:pt x="648889" y="39136"/>
                    <a:pt x="666413" y="5409"/>
                    <a:pt x="651510" y="441"/>
                  </a:cubicBezTo>
                  <a:cubicBezTo>
                    <a:pt x="638478" y="-3903"/>
                    <a:pt x="638364" y="25017"/>
                    <a:pt x="628650" y="34731"/>
                  </a:cubicBezTo>
                  <a:cubicBezTo>
                    <a:pt x="618936" y="44445"/>
                    <a:pt x="605790" y="49971"/>
                    <a:pt x="594360" y="57591"/>
                  </a:cubicBezTo>
                  <a:cubicBezTo>
                    <a:pt x="590550" y="46161"/>
                    <a:pt x="593706" y="28689"/>
                    <a:pt x="582930" y="23301"/>
                  </a:cubicBezTo>
                  <a:cubicBezTo>
                    <a:pt x="549958" y="6815"/>
                    <a:pt x="538962" y="61489"/>
                    <a:pt x="525780" y="69021"/>
                  </a:cubicBezTo>
                  <a:cubicBezTo>
                    <a:pt x="508912" y="78660"/>
                    <a:pt x="487595" y="76237"/>
                    <a:pt x="468630" y="80451"/>
                  </a:cubicBezTo>
                  <a:cubicBezTo>
                    <a:pt x="453295" y="83859"/>
                    <a:pt x="438405" y="89298"/>
                    <a:pt x="422910" y="91881"/>
                  </a:cubicBezTo>
                  <a:cubicBezTo>
                    <a:pt x="331682" y="107086"/>
                    <a:pt x="241193" y="108953"/>
                    <a:pt x="148590" y="114741"/>
                  </a:cubicBezTo>
                  <a:cubicBezTo>
                    <a:pt x="98586" y="102240"/>
                    <a:pt x="103638" y="107016"/>
                    <a:pt x="57150" y="80451"/>
                  </a:cubicBezTo>
                  <a:cubicBezTo>
                    <a:pt x="9748" y="53364"/>
                    <a:pt x="40353" y="57591"/>
                    <a:pt x="0" y="57591"/>
                  </a:cubicBezTo>
                  <a:lnTo>
                    <a:pt x="45720" y="2252151"/>
                  </a:lnTo>
                  <a:lnTo>
                    <a:pt x="6972300" y="2229291"/>
                  </a:lnTo>
                  <a:lnTo>
                    <a:pt x="6972300" y="286191"/>
                  </a:lnTo>
                  <a:close/>
                </a:path>
              </a:pathLst>
            </a:custGeom>
            <a:blipFill dpi="0"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pic>
          <p:nvPicPr>
            <p:cNvPr id="6" name="Image 5"/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6949"/>
            <a:stretch/>
          </p:blipFill>
          <p:spPr>
            <a:xfrm>
              <a:off x="-1" y="5761702"/>
              <a:ext cx="4766850" cy="1091026"/>
            </a:xfrm>
            <a:prstGeom prst="snipRoundRect">
              <a:avLst>
                <a:gd name="adj1" fmla="val 16667"/>
                <a:gd name="adj2" fmla="val 29952"/>
              </a:avLst>
            </a:prstGeom>
          </p:spPr>
        </p:pic>
        <p:pic>
          <p:nvPicPr>
            <p:cNvPr id="7" name="Image 6"/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816" t="31125" r="12172" b="46051"/>
            <a:stretch/>
          </p:blipFill>
          <p:spPr>
            <a:xfrm>
              <a:off x="2390468" y="5604389"/>
              <a:ext cx="2143432" cy="233126"/>
            </a:xfrm>
            <a:prstGeom prst="cube">
              <a:avLst/>
            </a:prstGeom>
          </p:spPr>
        </p:pic>
        <p:sp>
          <p:nvSpPr>
            <p:cNvPr id="8" name="Forme libre 7"/>
            <p:cNvSpPr/>
            <p:nvPr/>
          </p:nvSpPr>
          <p:spPr>
            <a:xfrm>
              <a:off x="0" y="5319254"/>
              <a:ext cx="1238865" cy="1012723"/>
            </a:xfrm>
            <a:custGeom>
              <a:avLst/>
              <a:gdLst>
                <a:gd name="connsiteX0" fmla="*/ 0 w 5496232"/>
                <a:gd name="connsiteY0" fmla="*/ 4168877 h 4168877"/>
                <a:gd name="connsiteX1" fmla="*/ 19664 w 5496232"/>
                <a:gd name="connsiteY1" fmla="*/ 0 h 4168877"/>
                <a:gd name="connsiteX2" fmla="*/ 5496232 w 5496232"/>
                <a:gd name="connsiteY2" fmla="*/ 1022555 h 4168877"/>
                <a:gd name="connsiteX3" fmla="*/ 5476568 w 5496232"/>
                <a:gd name="connsiteY3" fmla="*/ 1986116 h 4168877"/>
                <a:gd name="connsiteX4" fmla="*/ 0 w 5496232"/>
                <a:gd name="connsiteY4" fmla="*/ 4168877 h 41688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496232" h="4168877">
                  <a:moveTo>
                    <a:pt x="0" y="4168877"/>
                  </a:moveTo>
                  <a:cubicBezTo>
                    <a:pt x="6555" y="2779251"/>
                    <a:pt x="13109" y="1389626"/>
                    <a:pt x="19664" y="0"/>
                  </a:cubicBezTo>
                  <a:lnTo>
                    <a:pt x="5496232" y="1022555"/>
                  </a:lnTo>
                  <a:lnTo>
                    <a:pt x="5476568" y="1986116"/>
                  </a:lnTo>
                  <a:lnTo>
                    <a:pt x="0" y="4168877"/>
                  </a:lnTo>
                  <a:close/>
                </a:path>
              </a:pathLst>
            </a:custGeom>
            <a:blipFill dpi="0" rotWithShape="1"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grpSp>
          <p:nvGrpSpPr>
            <p:cNvPr id="9" name="Groupe 8"/>
            <p:cNvGrpSpPr/>
            <p:nvPr/>
          </p:nvGrpSpPr>
          <p:grpSpPr>
            <a:xfrm>
              <a:off x="349044" y="3878671"/>
              <a:ext cx="4001730" cy="2448233"/>
              <a:chOff x="363793" y="1769807"/>
              <a:chExt cx="8357420" cy="4689987"/>
            </a:xfrm>
            <a:blipFill dpi="0" rotWithShape="1"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</p:grpSpPr>
          <p:sp>
            <p:nvSpPr>
              <p:cNvPr id="13" name="Rectangle 12"/>
              <p:cNvSpPr/>
              <p:nvPr/>
            </p:nvSpPr>
            <p:spPr>
              <a:xfrm>
                <a:off x="8082115" y="4896463"/>
                <a:ext cx="98323" cy="7200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  <p:sp>
            <p:nvSpPr>
              <p:cNvPr id="14" name="Forme libre 13"/>
              <p:cNvSpPr/>
              <p:nvPr/>
            </p:nvSpPr>
            <p:spPr>
              <a:xfrm>
                <a:off x="363793" y="1769807"/>
                <a:ext cx="8357420" cy="4689987"/>
              </a:xfrm>
              <a:custGeom>
                <a:avLst/>
                <a:gdLst>
                  <a:gd name="connsiteX0" fmla="*/ 0 w 8357420"/>
                  <a:gd name="connsiteY0" fmla="*/ 4434348 h 4689987"/>
                  <a:gd name="connsiteX1" fmla="*/ 914400 w 8357420"/>
                  <a:gd name="connsiteY1" fmla="*/ 4463845 h 4689987"/>
                  <a:gd name="connsiteX2" fmla="*/ 914400 w 8357420"/>
                  <a:gd name="connsiteY2" fmla="*/ 4522838 h 4689987"/>
                  <a:gd name="connsiteX3" fmla="*/ 2989007 w 8357420"/>
                  <a:gd name="connsiteY3" fmla="*/ 4601497 h 4689987"/>
                  <a:gd name="connsiteX4" fmla="*/ 3224981 w 8357420"/>
                  <a:gd name="connsiteY4" fmla="*/ 4581832 h 4689987"/>
                  <a:gd name="connsiteX5" fmla="*/ 6243484 w 8357420"/>
                  <a:gd name="connsiteY5" fmla="*/ 4689987 h 4689987"/>
                  <a:gd name="connsiteX6" fmla="*/ 7836310 w 8357420"/>
                  <a:gd name="connsiteY6" fmla="*/ 4513006 h 4689987"/>
                  <a:gd name="connsiteX7" fmla="*/ 8072284 w 8357420"/>
                  <a:gd name="connsiteY7" fmla="*/ 4562167 h 4689987"/>
                  <a:gd name="connsiteX8" fmla="*/ 8357420 w 8357420"/>
                  <a:gd name="connsiteY8" fmla="*/ 4591664 h 4689987"/>
                  <a:gd name="connsiteX9" fmla="*/ 8308258 w 8357420"/>
                  <a:gd name="connsiteY9" fmla="*/ 4090219 h 4689987"/>
                  <a:gd name="connsiteX10" fmla="*/ 8268929 w 8357420"/>
                  <a:gd name="connsiteY10" fmla="*/ 4070555 h 4689987"/>
                  <a:gd name="connsiteX11" fmla="*/ 8268929 w 8357420"/>
                  <a:gd name="connsiteY11" fmla="*/ 4100051 h 4689987"/>
                  <a:gd name="connsiteX12" fmla="*/ 7806813 w 8357420"/>
                  <a:gd name="connsiteY12" fmla="*/ 3824748 h 4689987"/>
                  <a:gd name="connsiteX13" fmla="*/ 7698658 w 8357420"/>
                  <a:gd name="connsiteY13" fmla="*/ 3765755 h 4689987"/>
                  <a:gd name="connsiteX14" fmla="*/ 7502013 w 8357420"/>
                  <a:gd name="connsiteY14" fmla="*/ 3746090 h 4689987"/>
                  <a:gd name="connsiteX15" fmla="*/ 7462684 w 8357420"/>
                  <a:gd name="connsiteY15" fmla="*/ 3224980 h 4689987"/>
                  <a:gd name="connsiteX16" fmla="*/ 8032955 w 8357420"/>
                  <a:gd name="connsiteY16" fmla="*/ 3185651 h 4689987"/>
                  <a:gd name="connsiteX17" fmla="*/ 8032955 w 8357420"/>
                  <a:gd name="connsiteY17" fmla="*/ 3185651 h 4689987"/>
                  <a:gd name="connsiteX18" fmla="*/ 7787149 w 8357420"/>
                  <a:gd name="connsiteY18" fmla="*/ 2438400 h 4689987"/>
                  <a:gd name="connsiteX19" fmla="*/ 7423355 w 8357420"/>
                  <a:gd name="connsiteY19" fmla="*/ 2467897 h 4689987"/>
                  <a:gd name="connsiteX20" fmla="*/ 7216878 w 8357420"/>
                  <a:gd name="connsiteY20" fmla="*/ 2320413 h 4689987"/>
                  <a:gd name="connsiteX21" fmla="*/ 7216878 w 8357420"/>
                  <a:gd name="connsiteY21" fmla="*/ 2163097 h 4689987"/>
                  <a:gd name="connsiteX22" fmla="*/ 7167717 w 8357420"/>
                  <a:gd name="connsiteY22" fmla="*/ 2163097 h 4689987"/>
                  <a:gd name="connsiteX23" fmla="*/ 7167717 w 8357420"/>
                  <a:gd name="connsiteY23" fmla="*/ 2271251 h 4689987"/>
                  <a:gd name="connsiteX24" fmla="*/ 5594555 w 8357420"/>
                  <a:gd name="connsiteY24" fmla="*/ 1081548 h 4689987"/>
                  <a:gd name="connsiteX25" fmla="*/ 3470787 w 8357420"/>
                  <a:gd name="connsiteY25" fmla="*/ 0 h 4689987"/>
                  <a:gd name="connsiteX26" fmla="*/ 1691149 w 8357420"/>
                  <a:gd name="connsiteY26" fmla="*/ 2517058 h 4689987"/>
                  <a:gd name="connsiteX27" fmla="*/ 1710813 w 8357420"/>
                  <a:gd name="connsiteY27" fmla="*/ 2566219 h 4689987"/>
                  <a:gd name="connsiteX28" fmla="*/ 1858297 w 8357420"/>
                  <a:gd name="connsiteY28" fmla="*/ 2566219 h 4689987"/>
                  <a:gd name="connsiteX29" fmla="*/ 1858297 w 8357420"/>
                  <a:gd name="connsiteY29" fmla="*/ 3126658 h 4689987"/>
                  <a:gd name="connsiteX30" fmla="*/ 1769807 w 8357420"/>
                  <a:gd name="connsiteY30" fmla="*/ 3165987 h 4689987"/>
                  <a:gd name="connsiteX31" fmla="*/ 1828800 w 8357420"/>
                  <a:gd name="connsiteY31" fmla="*/ 3165987 h 4689987"/>
                  <a:gd name="connsiteX32" fmla="*/ 1740310 w 8357420"/>
                  <a:gd name="connsiteY32" fmla="*/ 3234813 h 4689987"/>
                  <a:gd name="connsiteX33" fmla="*/ 1740310 w 8357420"/>
                  <a:gd name="connsiteY33" fmla="*/ 3244645 h 4689987"/>
                  <a:gd name="connsiteX34" fmla="*/ 1848465 w 8357420"/>
                  <a:gd name="connsiteY34" fmla="*/ 3254477 h 4689987"/>
                  <a:gd name="connsiteX35" fmla="*/ 1730478 w 8357420"/>
                  <a:gd name="connsiteY35" fmla="*/ 3303638 h 4689987"/>
                  <a:gd name="connsiteX36" fmla="*/ 1848465 w 8357420"/>
                  <a:gd name="connsiteY36" fmla="*/ 3313471 h 4689987"/>
                  <a:gd name="connsiteX37" fmla="*/ 1818968 w 8357420"/>
                  <a:gd name="connsiteY37" fmla="*/ 4247535 h 4689987"/>
                  <a:gd name="connsiteX38" fmla="*/ 1533833 w 8357420"/>
                  <a:gd name="connsiteY38" fmla="*/ 4237703 h 4689987"/>
                  <a:gd name="connsiteX39" fmla="*/ 0 w 8357420"/>
                  <a:gd name="connsiteY39" fmla="*/ 4306529 h 4689987"/>
                  <a:gd name="connsiteX40" fmla="*/ 0 w 8357420"/>
                  <a:gd name="connsiteY40" fmla="*/ 4434348 h 46899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</a:cxnLst>
                <a:rect l="l" t="t" r="r" b="b"/>
                <a:pathLst>
                  <a:path w="8357420" h="4689987">
                    <a:moveTo>
                      <a:pt x="0" y="4434348"/>
                    </a:moveTo>
                    <a:lnTo>
                      <a:pt x="914400" y="4463845"/>
                    </a:lnTo>
                    <a:lnTo>
                      <a:pt x="914400" y="4522838"/>
                    </a:lnTo>
                    <a:lnTo>
                      <a:pt x="2989007" y="4601497"/>
                    </a:lnTo>
                    <a:lnTo>
                      <a:pt x="3224981" y="4581832"/>
                    </a:lnTo>
                    <a:lnTo>
                      <a:pt x="6243484" y="4689987"/>
                    </a:lnTo>
                    <a:lnTo>
                      <a:pt x="7836310" y="4513006"/>
                    </a:lnTo>
                    <a:lnTo>
                      <a:pt x="8072284" y="4562167"/>
                    </a:lnTo>
                    <a:lnTo>
                      <a:pt x="8357420" y="4591664"/>
                    </a:lnTo>
                    <a:lnTo>
                      <a:pt x="8308258" y="4090219"/>
                    </a:lnTo>
                    <a:lnTo>
                      <a:pt x="8268929" y="4070555"/>
                    </a:lnTo>
                    <a:lnTo>
                      <a:pt x="8268929" y="4100051"/>
                    </a:lnTo>
                    <a:lnTo>
                      <a:pt x="7806813" y="3824748"/>
                    </a:lnTo>
                    <a:lnTo>
                      <a:pt x="7698658" y="3765755"/>
                    </a:lnTo>
                    <a:lnTo>
                      <a:pt x="7502013" y="3746090"/>
                    </a:lnTo>
                    <a:lnTo>
                      <a:pt x="7462684" y="3224980"/>
                    </a:lnTo>
                    <a:lnTo>
                      <a:pt x="8032955" y="3185651"/>
                    </a:lnTo>
                    <a:lnTo>
                      <a:pt x="8032955" y="3185651"/>
                    </a:lnTo>
                    <a:lnTo>
                      <a:pt x="7787149" y="2438400"/>
                    </a:lnTo>
                    <a:lnTo>
                      <a:pt x="7423355" y="2467897"/>
                    </a:lnTo>
                    <a:lnTo>
                      <a:pt x="7216878" y="2320413"/>
                    </a:lnTo>
                    <a:lnTo>
                      <a:pt x="7216878" y="2163097"/>
                    </a:lnTo>
                    <a:lnTo>
                      <a:pt x="7167717" y="2163097"/>
                    </a:lnTo>
                    <a:lnTo>
                      <a:pt x="7167717" y="2271251"/>
                    </a:lnTo>
                    <a:lnTo>
                      <a:pt x="5594555" y="1081548"/>
                    </a:lnTo>
                    <a:lnTo>
                      <a:pt x="3470787" y="0"/>
                    </a:lnTo>
                    <a:lnTo>
                      <a:pt x="1691149" y="2517058"/>
                    </a:lnTo>
                    <a:lnTo>
                      <a:pt x="1710813" y="2566219"/>
                    </a:lnTo>
                    <a:lnTo>
                      <a:pt x="1858297" y="2566219"/>
                    </a:lnTo>
                    <a:lnTo>
                      <a:pt x="1858297" y="3126658"/>
                    </a:lnTo>
                    <a:lnTo>
                      <a:pt x="1769807" y="3165987"/>
                    </a:lnTo>
                    <a:lnTo>
                      <a:pt x="1828800" y="3165987"/>
                    </a:lnTo>
                    <a:lnTo>
                      <a:pt x="1740310" y="3234813"/>
                    </a:lnTo>
                    <a:lnTo>
                      <a:pt x="1740310" y="3244645"/>
                    </a:lnTo>
                    <a:lnTo>
                      <a:pt x="1848465" y="3254477"/>
                    </a:lnTo>
                    <a:lnTo>
                      <a:pt x="1730478" y="3303638"/>
                    </a:lnTo>
                    <a:lnTo>
                      <a:pt x="1848465" y="3313471"/>
                    </a:lnTo>
                    <a:lnTo>
                      <a:pt x="1818968" y="4247535"/>
                    </a:lnTo>
                    <a:lnTo>
                      <a:pt x="1533833" y="4237703"/>
                    </a:lnTo>
                    <a:lnTo>
                      <a:pt x="0" y="4306529"/>
                    </a:lnTo>
                    <a:lnTo>
                      <a:pt x="0" y="4434348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</p:grpSp>
        <p:sp>
          <p:nvSpPr>
            <p:cNvPr id="10" name="Forme libre 9"/>
            <p:cNvSpPr/>
            <p:nvPr/>
          </p:nvSpPr>
          <p:spPr>
            <a:xfrm>
              <a:off x="4476750" y="5604389"/>
              <a:ext cx="290099" cy="1271016"/>
            </a:xfrm>
            <a:custGeom>
              <a:avLst/>
              <a:gdLst>
                <a:gd name="connsiteX0" fmla="*/ 49161 w 363793"/>
                <a:gd name="connsiteY0" fmla="*/ 0 h 1288026"/>
                <a:gd name="connsiteX1" fmla="*/ 334296 w 363793"/>
                <a:gd name="connsiteY1" fmla="*/ 334297 h 1288026"/>
                <a:gd name="connsiteX2" fmla="*/ 363793 w 363793"/>
                <a:gd name="connsiteY2" fmla="*/ 1288026 h 1288026"/>
                <a:gd name="connsiteX3" fmla="*/ 0 w 363793"/>
                <a:gd name="connsiteY3" fmla="*/ 344129 h 1288026"/>
                <a:gd name="connsiteX4" fmla="*/ 49161 w 363793"/>
                <a:gd name="connsiteY4" fmla="*/ 0 h 12880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3793" h="1288026">
                  <a:moveTo>
                    <a:pt x="49161" y="0"/>
                  </a:moveTo>
                  <a:lnTo>
                    <a:pt x="334296" y="334297"/>
                  </a:lnTo>
                  <a:lnTo>
                    <a:pt x="363793" y="1288026"/>
                  </a:lnTo>
                  <a:lnTo>
                    <a:pt x="0" y="344129"/>
                  </a:lnTo>
                  <a:lnTo>
                    <a:pt x="49161" y="0"/>
                  </a:lnTo>
                  <a:close/>
                </a:path>
              </a:pathLst>
            </a:custGeom>
            <a:blipFill dpi="0" rotWithShape="1"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scene3d>
              <a:camera prst="orthographicFront">
                <a:rot lat="0" lon="19499990" rev="0"/>
              </a:camera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pic>
          <p:nvPicPr>
            <p:cNvPr id="11" name="Image 10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231" y="3349107"/>
              <a:ext cx="1698956" cy="2701623"/>
            </a:xfrm>
            <a:prstGeom prst="rect">
              <a:avLst/>
            </a:prstGeom>
          </p:spPr>
        </p:pic>
        <p:pic>
          <p:nvPicPr>
            <p:cNvPr id="12" name="Image 11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42829" y="5229251"/>
              <a:ext cx="893663" cy="15207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498834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8527" y="705213"/>
            <a:ext cx="5895474" cy="3864270"/>
          </a:xfrm>
          <a:prstGeom prst="rect">
            <a:avLst/>
          </a:prstGeom>
        </p:spPr>
      </p:pic>
      <p:grpSp>
        <p:nvGrpSpPr>
          <p:cNvPr id="2" name="Groupe 1"/>
          <p:cNvGrpSpPr/>
          <p:nvPr/>
        </p:nvGrpSpPr>
        <p:grpSpPr>
          <a:xfrm>
            <a:off x="-1" y="0"/>
            <a:ext cx="9898381" cy="6875405"/>
            <a:chOff x="-1" y="0"/>
            <a:chExt cx="9898381" cy="6875405"/>
          </a:xfrm>
        </p:grpSpPr>
        <p:sp>
          <p:nvSpPr>
            <p:cNvPr id="3" name="Forme libre 2"/>
            <p:cNvSpPr/>
            <p:nvPr/>
          </p:nvSpPr>
          <p:spPr>
            <a:xfrm>
              <a:off x="0" y="0"/>
              <a:ext cx="9898380" cy="6869430"/>
            </a:xfrm>
            <a:custGeom>
              <a:avLst/>
              <a:gdLst>
                <a:gd name="connsiteX0" fmla="*/ 3131820 w 9898380"/>
                <a:gd name="connsiteY0" fmla="*/ 4686300 h 6869430"/>
                <a:gd name="connsiteX1" fmla="*/ 3429000 w 9898380"/>
                <a:gd name="connsiteY1" fmla="*/ 4674870 h 6869430"/>
                <a:gd name="connsiteX2" fmla="*/ 3531870 w 9898380"/>
                <a:gd name="connsiteY2" fmla="*/ 4663440 h 6869430"/>
                <a:gd name="connsiteX3" fmla="*/ 3543300 w 9898380"/>
                <a:gd name="connsiteY3" fmla="*/ 4629150 h 6869430"/>
                <a:gd name="connsiteX4" fmla="*/ 3589020 w 9898380"/>
                <a:gd name="connsiteY4" fmla="*/ 4652010 h 6869430"/>
                <a:gd name="connsiteX5" fmla="*/ 3657600 w 9898380"/>
                <a:gd name="connsiteY5" fmla="*/ 4686300 h 6869430"/>
                <a:gd name="connsiteX6" fmla="*/ 3737610 w 9898380"/>
                <a:gd name="connsiteY6" fmla="*/ 4652010 h 6869430"/>
                <a:gd name="connsiteX7" fmla="*/ 3771900 w 9898380"/>
                <a:gd name="connsiteY7" fmla="*/ 4663440 h 6869430"/>
                <a:gd name="connsiteX8" fmla="*/ 3794760 w 9898380"/>
                <a:gd name="connsiteY8" fmla="*/ 4709160 h 6869430"/>
                <a:gd name="connsiteX9" fmla="*/ 3840480 w 9898380"/>
                <a:gd name="connsiteY9" fmla="*/ 4720590 h 6869430"/>
                <a:gd name="connsiteX10" fmla="*/ 3874770 w 9898380"/>
                <a:gd name="connsiteY10" fmla="*/ 4732020 h 6869430"/>
                <a:gd name="connsiteX11" fmla="*/ 3897630 w 9898380"/>
                <a:gd name="connsiteY11" fmla="*/ 4697730 h 6869430"/>
                <a:gd name="connsiteX12" fmla="*/ 4000500 w 9898380"/>
                <a:gd name="connsiteY12" fmla="*/ 4720590 h 6869430"/>
                <a:gd name="connsiteX13" fmla="*/ 4069080 w 9898380"/>
                <a:gd name="connsiteY13" fmla="*/ 4697730 h 6869430"/>
                <a:gd name="connsiteX14" fmla="*/ 4080510 w 9898380"/>
                <a:gd name="connsiteY14" fmla="*/ 4754880 h 6869430"/>
                <a:gd name="connsiteX15" fmla="*/ 4114800 w 9898380"/>
                <a:gd name="connsiteY15" fmla="*/ 4766310 h 6869430"/>
                <a:gd name="connsiteX16" fmla="*/ 4137660 w 9898380"/>
                <a:gd name="connsiteY16" fmla="*/ 4732020 h 6869430"/>
                <a:gd name="connsiteX17" fmla="*/ 4229100 w 9898380"/>
                <a:gd name="connsiteY17" fmla="*/ 4709160 h 6869430"/>
                <a:gd name="connsiteX18" fmla="*/ 4263390 w 9898380"/>
                <a:gd name="connsiteY18" fmla="*/ 4686300 h 6869430"/>
                <a:gd name="connsiteX19" fmla="*/ 4297680 w 9898380"/>
                <a:gd name="connsiteY19" fmla="*/ 4709160 h 6869430"/>
                <a:gd name="connsiteX20" fmla="*/ 4331970 w 9898380"/>
                <a:gd name="connsiteY20" fmla="*/ 4720590 h 6869430"/>
                <a:gd name="connsiteX21" fmla="*/ 4503420 w 9898380"/>
                <a:gd name="connsiteY21" fmla="*/ 4720590 h 6869430"/>
                <a:gd name="connsiteX22" fmla="*/ 4526280 w 9898380"/>
                <a:gd name="connsiteY22" fmla="*/ 4754880 h 6869430"/>
                <a:gd name="connsiteX23" fmla="*/ 4572000 w 9898380"/>
                <a:gd name="connsiteY23" fmla="*/ 4743450 h 6869430"/>
                <a:gd name="connsiteX24" fmla="*/ 4629150 w 9898380"/>
                <a:gd name="connsiteY24" fmla="*/ 4766310 h 6869430"/>
                <a:gd name="connsiteX25" fmla="*/ 4674870 w 9898380"/>
                <a:gd name="connsiteY25" fmla="*/ 4777740 h 6869430"/>
                <a:gd name="connsiteX26" fmla="*/ 4789170 w 9898380"/>
                <a:gd name="connsiteY26" fmla="*/ 4789170 h 6869430"/>
                <a:gd name="connsiteX27" fmla="*/ 4869180 w 9898380"/>
                <a:gd name="connsiteY27" fmla="*/ 4777740 h 6869430"/>
                <a:gd name="connsiteX28" fmla="*/ 5017770 w 9898380"/>
                <a:gd name="connsiteY28" fmla="*/ 4709160 h 6869430"/>
                <a:gd name="connsiteX29" fmla="*/ 5109210 w 9898380"/>
                <a:gd name="connsiteY29" fmla="*/ 4743450 h 6869430"/>
                <a:gd name="connsiteX30" fmla="*/ 5143500 w 9898380"/>
                <a:gd name="connsiteY30" fmla="*/ 4754880 h 6869430"/>
                <a:gd name="connsiteX31" fmla="*/ 5212080 w 9898380"/>
                <a:gd name="connsiteY31" fmla="*/ 4766310 h 6869430"/>
                <a:gd name="connsiteX32" fmla="*/ 5326380 w 9898380"/>
                <a:gd name="connsiteY32" fmla="*/ 4766310 h 6869430"/>
                <a:gd name="connsiteX33" fmla="*/ 5372100 w 9898380"/>
                <a:gd name="connsiteY33" fmla="*/ 4709160 h 6869430"/>
                <a:gd name="connsiteX34" fmla="*/ 5394960 w 9898380"/>
                <a:gd name="connsiteY34" fmla="*/ 4674870 h 6869430"/>
                <a:gd name="connsiteX35" fmla="*/ 5509260 w 9898380"/>
                <a:gd name="connsiteY35" fmla="*/ 4709160 h 6869430"/>
                <a:gd name="connsiteX36" fmla="*/ 5623560 w 9898380"/>
                <a:gd name="connsiteY36" fmla="*/ 4732020 h 6869430"/>
                <a:gd name="connsiteX37" fmla="*/ 5657850 w 9898380"/>
                <a:gd name="connsiteY37" fmla="*/ 4754880 h 6869430"/>
                <a:gd name="connsiteX38" fmla="*/ 5760720 w 9898380"/>
                <a:gd name="connsiteY38" fmla="*/ 4720590 h 6869430"/>
                <a:gd name="connsiteX39" fmla="*/ 5772150 w 9898380"/>
                <a:gd name="connsiteY39" fmla="*/ 4663440 h 6869430"/>
                <a:gd name="connsiteX40" fmla="*/ 5863590 w 9898380"/>
                <a:gd name="connsiteY40" fmla="*/ 4697730 h 6869430"/>
                <a:gd name="connsiteX41" fmla="*/ 5955030 w 9898380"/>
                <a:gd name="connsiteY41" fmla="*/ 4709160 h 6869430"/>
                <a:gd name="connsiteX42" fmla="*/ 5989320 w 9898380"/>
                <a:gd name="connsiteY42" fmla="*/ 4697730 h 6869430"/>
                <a:gd name="connsiteX43" fmla="*/ 6057900 w 9898380"/>
                <a:gd name="connsiteY43" fmla="*/ 4652010 h 6869430"/>
                <a:gd name="connsiteX44" fmla="*/ 6092190 w 9898380"/>
                <a:gd name="connsiteY44" fmla="*/ 4674870 h 6869430"/>
                <a:gd name="connsiteX45" fmla="*/ 6126480 w 9898380"/>
                <a:gd name="connsiteY45" fmla="*/ 4686300 h 6869430"/>
                <a:gd name="connsiteX46" fmla="*/ 6217920 w 9898380"/>
                <a:gd name="connsiteY46" fmla="*/ 4709160 h 6869430"/>
                <a:gd name="connsiteX47" fmla="*/ 6229350 w 9898380"/>
                <a:gd name="connsiteY47" fmla="*/ 4766310 h 6869430"/>
                <a:gd name="connsiteX48" fmla="*/ 6240780 w 9898380"/>
                <a:gd name="connsiteY48" fmla="*/ 4800600 h 6869430"/>
                <a:gd name="connsiteX49" fmla="*/ 6275070 w 9898380"/>
                <a:gd name="connsiteY49" fmla="*/ 4812030 h 6869430"/>
                <a:gd name="connsiteX50" fmla="*/ 6332220 w 9898380"/>
                <a:gd name="connsiteY50" fmla="*/ 4823460 h 6869430"/>
                <a:gd name="connsiteX51" fmla="*/ 6412230 w 9898380"/>
                <a:gd name="connsiteY51" fmla="*/ 4800600 h 6869430"/>
                <a:gd name="connsiteX52" fmla="*/ 6446520 w 9898380"/>
                <a:gd name="connsiteY52" fmla="*/ 4732020 h 6869430"/>
                <a:gd name="connsiteX53" fmla="*/ 6480810 w 9898380"/>
                <a:gd name="connsiteY53" fmla="*/ 4709160 h 6869430"/>
                <a:gd name="connsiteX54" fmla="*/ 6583680 w 9898380"/>
                <a:gd name="connsiteY54" fmla="*/ 4777740 h 6869430"/>
                <a:gd name="connsiteX55" fmla="*/ 6617970 w 9898380"/>
                <a:gd name="connsiteY55" fmla="*/ 4800600 h 6869430"/>
                <a:gd name="connsiteX56" fmla="*/ 6686550 w 9898380"/>
                <a:gd name="connsiteY56" fmla="*/ 4823460 h 6869430"/>
                <a:gd name="connsiteX57" fmla="*/ 6709410 w 9898380"/>
                <a:gd name="connsiteY57" fmla="*/ 4777740 h 6869430"/>
                <a:gd name="connsiteX58" fmla="*/ 6777990 w 9898380"/>
                <a:gd name="connsiteY58" fmla="*/ 4743450 h 6869430"/>
                <a:gd name="connsiteX59" fmla="*/ 6812280 w 9898380"/>
                <a:gd name="connsiteY59" fmla="*/ 4754880 h 6869430"/>
                <a:gd name="connsiteX60" fmla="*/ 6903720 w 9898380"/>
                <a:gd name="connsiteY60" fmla="*/ 4800600 h 6869430"/>
                <a:gd name="connsiteX61" fmla="*/ 6938010 w 9898380"/>
                <a:gd name="connsiteY61" fmla="*/ 4812030 h 6869430"/>
                <a:gd name="connsiteX62" fmla="*/ 7018020 w 9898380"/>
                <a:gd name="connsiteY62" fmla="*/ 4754880 h 6869430"/>
                <a:gd name="connsiteX63" fmla="*/ 7052310 w 9898380"/>
                <a:gd name="connsiteY63" fmla="*/ 4743450 h 6869430"/>
                <a:gd name="connsiteX64" fmla="*/ 7086600 w 9898380"/>
                <a:gd name="connsiteY64" fmla="*/ 4720590 h 6869430"/>
                <a:gd name="connsiteX65" fmla="*/ 7063740 w 9898380"/>
                <a:gd name="connsiteY65" fmla="*/ 4686300 h 6869430"/>
                <a:gd name="connsiteX66" fmla="*/ 7155180 w 9898380"/>
                <a:gd name="connsiteY66" fmla="*/ 4709160 h 6869430"/>
                <a:gd name="connsiteX67" fmla="*/ 7166610 w 9898380"/>
                <a:gd name="connsiteY67" fmla="*/ 4754880 h 6869430"/>
                <a:gd name="connsiteX68" fmla="*/ 7235190 w 9898380"/>
                <a:gd name="connsiteY68" fmla="*/ 4743450 h 6869430"/>
                <a:gd name="connsiteX69" fmla="*/ 7246620 w 9898380"/>
                <a:gd name="connsiteY69" fmla="*/ 4709160 h 6869430"/>
                <a:gd name="connsiteX70" fmla="*/ 7280910 w 9898380"/>
                <a:gd name="connsiteY70" fmla="*/ 4697730 h 6869430"/>
                <a:gd name="connsiteX71" fmla="*/ 7383780 w 9898380"/>
                <a:gd name="connsiteY71" fmla="*/ 4720590 h 6869430"/>
                <a:gd name="connsiteX72" fmla="*/ 7406640 w 9898380"/>
                <a:gd name="connsiteY72" fmla="*/ 4754880 h 6869430"/>
                <a:gd name="connsiteX73" fmla="*/ 7440930 w 9898380"/>
                <a:gd name="connsiteY73" fmla="*/ 4766310 h 6869430"/>
                <a:gd name="connsiteX74" fmla="*/ 7486650 w 9898380"/>
                <a:gd name="connsiteY74" fmla="*/ 4834890 h 6869430"/>
                <a:gd name="connsiteX75" fmla="*/ 7555230 w 9898380"/>
                <a:gd name="connsiteY75" fmla="*/ 4823460 h 6869430"/>
                <a:gd name="connsiteX76" fmla="*/ 7566660 w 9898380"/>
                <a:gd name="connsiteY76" fmla="*/ 4789170 h 6869430"/>
                <a:gd name="connsiteX77" fmla="*/ 7600950 w 9898380"/>
                <a:gd name="connsiteY77" fmla="*/ 4754880 h 6869430"/>
                <a:gd name="connsiteX78" fmla="*/ 7806690 w 9898380"/>
                <a:gd name="connsiteY78" fmla="*/ 4812030 h 6869430"/>
                <a:gd name="connsiteX79" fmla="*/ 8012430 w 9898380"/>
                <a:gd name="connsiteY79" fmla="*/ 4789170 h 6869430"/>
                <a:gd name="connsiteX80" fmla="*/ 8081010 w 9898380"/>
                <a:gd name="connsiteY80" fmla="*/ 4812030 h 6869430"/>
                <a:gd name="connsiteX81" fmla="*/ 8172450 w 9898380"/>
                <a:gd name="connsiteY81" fmla="*/ 4800600 h 6869430"/>
                <a:gd name="connsiteX82" fmla="*/ 8218170 w 9898380"/>
                <a:gd name="connsiteY82" fmla="*/ 4732020 h 6869430"/>
                <a:gd name="connsiteX83" fmla="*/ 8332470 w 9898380"/>
                <a:gd name="connsiteY83" fmla="*/ 4720590 h 6869430"/>
                <a:gd name="connsiteX84" fmla="*/ 8366760 w 9898380"/>
                <a:gd name="connsiteY84" fmla="*/ 4709160 h 6869430"/>
                <a:gd name="connsiteX85" fmla="*/ 8378190 w 9898380"/>
                <a:gd name="connsiteY85" fmla="*/ 4789170 h 6869430"/>
                <a:gd name="connsiteX86" fmla="*/ 8435340 w 9898380"/>
                <a:gd name="connsiteY86" fmla="*/ 4743450 h 6869430"/>
                <a:gd name="connsiteX87" fmla="*/ 8469630 w 9898380"/>
                <a:gd name="connsiteY87" fmla="*/ 4732020 h 6869430"/>
                <a:gd name="connsiteX88" fmla="*/ 8526780 w 9898380"/>
                <a:gd name="connsiteY88" fmla="*/ 4743450 h 6869430"/>
                <a:gd name="connsiteX89" fmla="*/ 8561070 w 9898380"/>
                <a:gd name="connsiteY89" fmla="*/ 4754880 h 6869430"/>
                <a:gd name="connsiteX90" fmla="*/ 8572500 w 9898380"/>
                <a:gd name="connsiteY90" fmla="*/ 4720590 h 6869430"/>
                <a:gd name="connsiteX91" fmla="*/ 8606790 w 9898380"/>
                <a:gd name="connsiteY91" fmla="*/ 4709160 h 6869430"/>
                <a:gd name="connsiteX92" fmla="*/ 8641080 w 9898380"/>
                <a:gd name="connsiteY92" fmla="*/ 4720590 h 6869430"/>
                <a:gd name="connsiteX93" fmla="*/ 8675370 w 9898380"/>
                <a:gd name="connsiteY93" fmla="*/ 4743450 h 6869430"/>
                <a:gd name="connsiteX94" fmla="*/ 8766810 w 9898380"/>
                <a:gd name="connsiteY94" fmla="*/ 4754880 h 6869430"/>
                <a:gd name="connsiteX95" fmla="*/ 8778240 w 9898380"/>
                <a:gd name="connsiteY95" fmla="*/ 4800600 h 6869430"/>
                <a:gd name="connsiteX96" fmla="*/ 8881110 w 9898380"/>
                <a:gd name="connsiteY96" fmla="*/ 4800600 h 6869430"/>
                <a:gd name="connsiteX97" fmla="*/ 8903970 w 9898380"/>
                <a:gd name="connsiteY97" fmla="*/ 4754880 h 6869430"/>
                <a:gd name="connsiteX98" fmla="*/ 8938260 w 9898380"/>
                <a:gd name="connsiteY98" fmla="*/ 4743450 h 6869430"/>
                <a:gd name="connsiteX99" fmla="*/ 8903970 w 9898380"/>
                <a:gd name="connsiteY99" fmla="*/ 4709160 h 6869430"/>
                <a:gd name="connsiteX100" fmla="*/ 8961120 w 9898380"/>
                <a:gd name="connsiteY100" fmla="*/ 4720590 h 6869430"/>
                <a:gd name="connsiteX101" fmla="*/ 9086850 w 9898380"/>
                <a:gd name="connsiteY101" fmla="*/ 4743450 h 6869430"/>
                <a:gd name="connsiteX102" fmla="*/ 9121140 w 9898380"/>
                <a:gd name="connsiteY102" fmla="*/ 4754880 h 6869430"/>
                <a:gd name="connsiteX103" fmla="*/ 9304020 w 9898380"/>
                <a:gd name="connsiteY103" fmla="*/ 4743450 h 6869430"/>
                <a:gd name="connsiteX104" fmla="*/ 9361170 w 9898380"/>
                <a:gd name="connsiteY104" fmla="*/ 4732020 h 6869430"/>
                <a:gd name="connsiteX105" fmla="*/ 9338310 w 9898380"/>
                <a:gd name="connsiteY105" fmla="*/ 537210 h 6869430"/>
                <a:gd name="connsiteX106" fmla="*/ 3108960 w 9898380"/>
                <a:gd name="connsiteY106" fmla="*/ 525780 h 6869430"/>
                <a:gd name="connsiteX107" fmla="*/ 3177540 w 9898380"/>
                <a:gd name="connsiteY107" fmla="*/ 6858000 h 6869430"/>
                <a:gd name="connsiteX108" fmla="*/ 0 w 9898380"/>
                <a:gd name="connsiteY108" fmla="*/ 6869430 h 6869430"/>
                <a:gd name="connsiteX109" fmla="*/ 0 w 9898380"/>
                <a:gd name="connsiteY109" fmla="*/ 0 h 6869430"/>
                <a:gd name="connsiteX110" fmla="*/ 9898380 w 9898380"/>
                <a:gd name="connsiteY110" fmla="*/ 0 h 6869430"/>
                <a:gd name="connsiteX111" fmla="*/ 9898380 w 9898380"/>
                <a:gd name="connsiteY111" fmla="*/ 6869430 h 6869430"/>
                <a:gd name="connsiteX112" fmla="*/ 3177540 w 9898380"/>
                <a:gd name="connsiteY112" fmla="*/ 6846570 h 6869430"/>
                <a:gd name="connsiteX113" fmla="*/ 3188970 w 9898380"/>
                <a:gd name="connsiteY113" fmla="*/ 6846570 h 6869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</a:cxnLst>
              <a:rect l="l" t="t" r="r" b="b"/>
              <a:pathLst>
                <a:path w="9898380" h="6869430">
                  <a:moveTo>
                    <a:pt x="3131820" y="4686300"/>
                  </a:moveTo>
                  <a:lnTo>
                    <a:pt x="3429000" y="4674870"/>
                  </a:lnTo>
                  <a:cubicBezTo>
                    <a:pt x="3463290" y="4671060"/>
                    <a:pt x="3499837" y="4676253"/>
                    <a:pt x="3531870" y="4663440"/>
                  </a:cubicBezTo>
                  <a:cubicBezTo>
                    <a:pt x="3543057" y="4658965"/>
                    <a:pt x="3531486" y="4631513"/>
                    <a:pt x="3543300" y="4629150"/>
                  </a:cubicBezTo>
                  <a:cubicBezTo>
                    <a:pt x="3560008" y="4625808"/>
                    <a:pt x="3574226" y="4643556"/>
                    <a:pt x="3589020" y="4652010"/>
                  </a:cubicBezTo>
                  <a:cubicBezTo>
                    <a:pt x="3651061" y="4687462"/>
                    <a:pt x="3594731" y="4665344"/>
                    <a:pt x="3657600" y="4686300"/>
                  </a:cubicBezTo>
                  <a:cubicBezTo>
                    <a:pt x="3685598" y="4667635"/>
                    <a:pt x="3700706" y="4652010"/>
                    <a:pt x="3737610" y="4652010"/>
                  </a:cubicBezTo>
                  <a:cubicBezTo>
                    <a:pt x="3749658" y="4652010"/>
                    <a:pt x="3760470" y="4659630"/>
                    <a:pt x="3771900" y="4663440"/>
                  </a:cubicBezTo>
                  <a:cubicBezTo>
                    <a:pt x="3779520" y="4678680"/>
                    <a:pt x="3781670" y="4698252"/>
                    <a:pt x="3794760" y="4709160"/>
                  </a:cubicBezTo>
                  <a:cubicBezTo>
                    <a:pt x="3806828" y="4719217"/>
                    <a:pt x="3825375" y="4716274"/>
                    <a:pt x="3840480" y="4720590"/>
                  </a:cubicBezTo>
                  <a:cubicBezTo>
                    <a:pt x="3852065" y="4723900"/>
                    <a:pt x="3863340" y="4728210"/>
                    <a:pt x="3874770" y="4732020"/>
                  </a:cubicBezTo>
                  <a:cubicBezTo>
                    <a:pt x="3882390" y="4720590"/>
                    <a:pt x="3884303" y="4701062"/>
                    <a:pt x="3897630" y="4697730"/>
                  </a:cubicBezTo>
                  <a:cubicBezTo>
                    <a:pt x="3920620" y="4691983"/>
                    <a:pt x="3974104" y="4711791"/>
                    <a:pt x="4000500" y="4720590"/>
                  </a:cubicBezTo>
                  <a:cubicBezTo>
                    <a:pt x="4013906" y="4700481"/>
                    <a:pt x="4030809" y="4651805"/>
                    <a:pt x="4069080" y="4697730"/>
                  </a:cubicBezTo>
                  <a:cubicBezTo>
                    <a:pt x="4081517" y="4712654"/>
                    <a:pt x="4069734" y="4738716"/>
                    <a:pt x="4080510" y="4754880"/>
                  </a:cubicBezTo>
                  <a:cubicBezTo>
                    <a:pt x="4087193" y="4764905"/>
                    <a:pt x="4103370" y="4762500"/>
                    <a:pt x="4114800" y="4766310"/>
                  </a:cubicBezTo>
                  <a:cubicBezTo>
                    <a:pt x="4122420" y="4754880"/>
                    <a:pt x="4126933" y="4740602"/>
                    <a:pt x="4137660" y="4732020"/>
                  </a:cubicBezTo>
                  <a:cubicBezTo>
                    <a:pt x="4149376" y="4722647"/>
                    <a:pt x="4226254" y="4709729"/>
                    <a:pt x="4229100" y="4709160"/>
                  </a:cubicBezTo>
                  <a:cubicBezTo>
                    <a:pt x="4240530" y="4701540"/>
                    <a:pt x="4249653" y="4686300"/>
                    <a:pt x="4263390" y="4686300"/>
                  </a:cubicBezTo>
                  <a:cubicBezTo>
                    <a:pt x="4277127" y="4686300"/>
                    <a:pt x="4285393" y="4703017"/>
                    <a:pt x="4297680" y="4709160"/>
                  </a:cubicBezTo>
                  <a:cubicBezTo>
                    <a:pt x="4308456" y="4714548"/>
                    <a:pt x="4320540" y="4716780"/>
                    <a:pt x="4331970" y="4720590"/>
                  </a:cubicBezTo>
                  <a:cubicBezTo>
                    <a:pt x="4362352" y="4717552"/>
                    <a:pt x="4461109" y="4696412"/>
                    <a:pt x="4503420" y="4720590"/>
                  </a:cubicBezTo>
                  <a:cubicBezTo>
                    <a:pt x="4515347" y="4727406"/>
                    <a:pt x="4518660" y="4743450"/>
                    <a:pt x="4526280" y="4754880"/>
                  </a:cubicBezTo>
                  <a:cubicBezTo>
                    <a:pt x="4541520" y="4751070"/>
                    <a:pt x="4556387" y="4741715"/>
                    <a:pt x="4572000" y="4743450"/>
                  </a:cubicBezTo>
                  <a:cubicBezTo>
                    <a:pt x="4592392" y="4745716"/>
                    <a:pt x="4609685" y="4759822"/>
                    <a:pt x="4629150" y="4766310"/>
                  </a:cubicBezTo>
                  <a:cubicBezTo>
                    <a:pt x="4644053" y="4771278"/>
                    <a:pt x="4659319" y="4775518"/>
                    <a:pt x="4674870" y="4777740"/>
                  </a:cubicBezTo>
                  <a:cubicBezTo>
                    <a:pt x="4712775" y="4783155"/>
                    <a:pt x="4754880" y="4886325"/>
                    <a:pt x="4789170" y="4789170"/>
                  </a:cubicBezTo>
                  <a:lnTo>
                    <a:pt x="4869180" y="4777740"/>
                  </a:lnTo>
                  <a:lnTo>
                    <a:pt x="5017770" y="4709160"/>
                  </a:lnTo>
                  <a:lnTo>
                    <a:pt x="5109210" y="4743450"/>
                  </a:lnTo>
                  <a:cubicBezTo>
                    <a:pt x="5120533" y="4747567"/>
                    <a:pt x="5131739" y="4752266"/>
                    <a:pt x="5143500" y="4754880"/>
                  </a:cubicBezTo>
                  <a:cubicBezTo>
                    <a:pt x="5166123" y="4759907"/>
                    <a:pt x="5189220" y="4762500"/>
                    <a:pt x="5212080" y="4766310"/>
                  </a:cubicBezTo>
                  <a:cubicBezTo>
                    <a:pt x="5256224" y="4788382"/>
                    <a:pt x="5274344" y="4810912"/>
                    <a:pt x="5326380" y="4766310"/>
                  </a:cubicBezTo>
                  <a:cubicBezTo>
                    <a:pt x="5426845" y="4680197"/>
                    <a:pt x="5256862" y="4747573"/>
                    <a:pt x="5372100" y="4709160"/>
                  </a:cubicBezTo>
                  <a:cubicBezTo>
                    <a:pt x="5379720" y="4697730"/>
                    <a:pt x="5381550" y="4677850"/>
                    <a:pt x="5394960" y="4674870"/>
                  </a:cubicBezTo>
                  <a:cubicBezTo>
                    <a:pt x="5466914" y="4658880"/>
                    <a:pt x="5463596" y="4686328"/>
                    <a:pt x="5509260" y="4709160"/>
                  </a:cubicBezTo>
                  <a:cubicBezTo>
                    <a:pt x="5541179" y="4725120"/>
                    <a:pt x="5594074" y="4727808"/>
                    <a:pt x="5623560" y="4732020"/>
                  </a:cubicBezTo>
                  <a:cubicBezTo>
                    <a:pt x="5634990" y="4739640"/>
                    <a:pt x="5644197" y="4753363"/>
                    <a:pt x="5657850" y="4754880"/>
                  </a:cubicBezTo>
                  <a:cubicBezTo>
                    <a:pt x="5710648" y="4760746"/>
                    <a:pt x="5724534" y="4744714"/>
                    <a:pt x="5760720" y="4720590"/>
                  </a:cubicBezTo>
                  <a:cubicBezTo>
                    <a:pt x="5764530" y="4701540"/>
                    <a:pt x="5755986" y="4674216"/>
                    <a:pt x="5772150" y="4663440"/>
                  </a:cubicBezTo>
                  <a:cubicBezTo>
                    <a:pt x="5807540" y="4639847"/>
                    <a:pt x="5838047" y="4690764"/>
                    <a:pt x="5863590" y="4697730"/>
                  </a:cubicBezTo>
                  <a:cubicBezTo>
                    <a:pt x="5893225" y="4705812"/>
                    <a:pt x="5924550" y="4705350"/>
                    <a:pt x="5955030" y="4709160"/>
                  </a:cubicBezTo>
                  <a:cubicBezTo>
                    <a:pt x="5966460" y="4705350"/>
                    <a:pt x="5979295" y="4704413"/>
                    <a:pt x="5989320" y="4697730"/>
                  </a:cubicBezTo>
                  <a:cubicBezTo>
                    <a:pt x="6074939" y="4640651"/>
                    <a:pt x="5976367" y="4679188"/>
                    <a:pt x="6057900" y="4652010"/>
                  </a:cubicBezTo>
                  <a:cubicBezTo>
                    <a:pt x="6069330" y="4659630"/>
                    <a:pt x="6079903" y="4668727"/>
                    <a:pt x="6092190" y="4674870"/>
                  </a:cubicBezTo>
                  <a:cubicBezTo>
                    <a:pt x="6102966" y="4680258"/>
                    <a:pt x="6114856" y="4683130"/>
                    <a:pt x="6126480" y="4686300"/>
                  </a:cubicBezTo>
                  <a:cubicBezTo>
                    <a:pt x="6156791" y="4694567"/>
                    <a:pt x="6187440" y="4701540"/>
                    <a:pt x="6217920" y="4709160"/>
                  </a:cubicBezTo>
                  <a:cubicBezTo>
                    <a:pt x="6221730" y="4728210"/>
                    <a:pt x="6224638" y="4747463"/>
                    <a:pt x="6229350" y="4766310"/>
                  </a:cubicBezTo>
                  <a:cubicBezTo>
                    <a:pt x="6232272" y="4777999"/>
                    <a:pt x="6232261" y="4792081"/>
                    <a:pt x="6240780" y="4800600"/>
                  </a:cubicBezTo>
                  <a:cubicBezTo>
                    <a:pt x="6249299" y="4809119"/>
                    <a:pt x="6263381" y="4809108"/>
                    <a:pt x="6275070" y="4812030"/>
                  </a:cubicBezTo>
                  <a:cubicBezTo>
                    <a:pt x="6293917" y="4816742"/>
                    <a:pt x="6313170" y="4819650"/>
                    <a:pt x="6332220" y="4823460"/>
                  </a:cubicBezTo>
                  <a:cubicBezTo>
                    <a:pt x="6335207" y="4822713"/>
                    <a:pt x="6404777" y="4806563"/>
                    <a:pt x="6412230" y="4800600"/>
                  </a:cubicBezTo>
                  <a:cubicBezTo>
                    <a:pt x="6465760" y="4757776"/>
                    <a:pt x="6409708" y="4778034"/>
                    <a:pt x="6446520" y="4732020"/>
                  </a:cubicBezTo>
                  <a:cubicBezTo>
                    <a:pt x="6455102" y="4721293"/>
                    <a:pt x="6469380" y="4716780"/>
                    <a:pt x="6480810" y="4709160"/>
                  </a:cubicBezTo>
                  <a:lnTo>
                    <a:pt x="6583680" y="4777740"/>
                  </a:lnTo>
                  <a:cubicBezTo>
                    <a:pt x="6595110" y="4785360"/>
                    <a:pt x="6604938" y="4796256"/>
                    <a:pt x="6617970" y="4800600"/>
                  </a:cubicBezTo>
                  <a:lnTo>
                    <a:pt x="6686550" y="4823460"/>
                  </a:lnTo>
                  <a:cubicBezTo>
                    <a:pt x="6694170" y="4808220"/>
                    <a:pt x="6698502" y="4790830"/>
                    <a:pt x="6709410" y="4777740"/>
                  </a:cubicBezTo>
                  <a:cubicBezTo>
                    <a:pt x="6726454" y="4757287"/>
                    <a:pt x="6754586" y="4751251"/>
                    <a:pt x="6777990" y="4743450"/>
                  </a:cubicBezTo>
                  <a:cubicBezTo>
                    <a:pt x="6789420" y="4747260"/>
                    <a:pt x="6801312" y="4749894"/>
                    <a:pt x="6812280" y="4754880"/>
                  </a:cubicBezTo>
                  <a:cubicBezTo>
                    <a:pt x="6843303" y="4768981"/>
                    <a:pt x="6871391" y="4789824"/>
                    <a:pt x="6903720" y="4800600"/>
                  </a:cubicBezTo>
                  <a:lnTo>
                    <a:pt x="6938010" y="4812030"/>
                  </a:lnTo>
                  <a:cubicBezTo>
                    <a:pt x="7056831" y="4788266"/>
                    <a:pt x="6947037" y="4825863"/>
                    <a:pt x="7018020" y="4754880"/>
                  </a:cubicBezTo>
                  <a:cubicBezTo>
                    <a:pt x="7026539" y="4746361"/>
                    <a:pt x="7041534" y="4748838"/>
                    <a:pt x="7052310" y="4743450"/>
                  </a:cubicBezTo>
                  <a:cubicBezTo>
                    <a:pt x="7064597" y="4737307"/>
                    <a:pt x="7075170" y="4728210"/>
                    <a:pt x="7086600" y="4720590"/>
                  </a:cubicBezTo>
                  <a:cubicBezTo>
                    <a:pt x="7078980" y="4709160"/>
                    <a:pt x="7050190" y="4688558"/>
                    <a:pt x="7063740" y="4686300"/>
                  </a:cubicBezTo>
                  <a:cubicBezTo>
                    <a:pt x="7094731" y="4681135"/>
                    <a:pt x="7155180" y="4709160"/>
                    <a:pt x="7155180" y="4709160"/>
                  </a:cubicBezTo>
                  <a:cubicBezTo>
                    <a:pt x="7158990" y="4724400"/>
                    <a:pt x="7156553" y="4742812"/>
                    <a:pt x="7166610" y="4754880"/>
                  </a:cubicBezTo>
                  <a:cubicBezTo>
                    <a:pt x="7205666" y="4801747"/>
                    <a:pt x="7218157" y="4777515"/>
                    <a:pt x="7235190" y="4743450"/>
                  </a:cubicBezTo>
                  <a:cubicBezTo>
                    <a:pt x="7240578" y="4732674"/>
                    <a:pt x="7238101" y="4717679"/>
                    <a:pt x="7246620" y="4709160"/>
                  </a:cubicBezTo>
                  <a:cubicBezTo>
                    <a:pt x="7255139" y="4700641"/>
                    <a:pt x="7269480" y="4701540"/>
                    <a:pt x="7280910" y="4697730"/>
                  </a:cubicBezTo>
                  <a:cubicBezTo>
                    <a:pt x="7315200" y="4705350"/>
                    <a:pt x="7351802" y="4706055"/>
                    <a:pt x="7383780" y="4720590"/>
                  </a:cubicBezTo>
                  <a:cubicBezTo>
                    <a:pt x="7396286" y="4726274"/>
                    <a:pt x="7395913" y="4746298"/>
                    <a:pt x="7406640" y="4754880"/>
                  </a:cubicBezTo>
                  <a:cubicBezTo>
                    <a:pt x="7416048" y="4762406"/>
                    <a:pt x="7429500" y="4762500"/>
                    <a:pt x="7440930" y="4766310"/>
                  </a:cubicBezTo>
                  <a:cubicBezTo>
                    <a:pt x="7448537" y="4789132"/>
                    <a:pt x="7455827" y="4828040"/>
                    <a:pt x="7486650" y="4834890"/>
                  </a:cubicBezTo>
                  <a:cubicBezTo>
                    <a:pt x="7509273" y="4839917"/>
                    <a:pt x="7532370" y="4827270"/>
                    <a:pt x="7555230" y="4823460"/>
                  </a:cubicBezTo>
                  <a:cubicBezTo>
                    <a:pt x="7559040" y="4812030"/>
                    <a:pt x="7559134" y="4798578"/>
                    <a:pt x="7566660" y="4789170"/>
                  </a:cubicBezTo>
                  <a:cubicBezTo>
                    <a:pt x="7604120" y="4742345"/>
                    <a:pt x="7600950" y="4786108"/>
                    <a:pt x="7600950" y="4754880"/>
                  </a:cubicBezTo>
                  <a:lnTo>
                    <a:pt x="7806690" y="4812030"/>
                  </a:lnTo>
                  <a:cubicBezTo>
                    <a:pt x="7918056" y="4774908"/>
                    <a:pt x="7896769" y="4766038"/>
                    <a:pt x="8012430" y="4789170"/>
                  </a:cubicBezTo>
                  <a:cubicBezTo>
                    <a:pt x="8036059" y="4793896"/>
                    <a:pt x="8081010" y="4812030"/>
                    <a:pt x="8081010" y="4812030"/>
                  </a:cubicBezTo>
                  <a:lnTo>
                    <a:pt x="8172450" y="4800600"/>
                  </a:lnTo>
                  <a:cubicBezTo>
                    <a:pt x="8251253" y="4730553"/>
                    <a:pt x="8128953" y="4702281"/>
                    <a:pt x="8218170" y="4732020"/>
                  </a:cubicBezTo>
                  <a:cubicBezTo>
                    <a:pt x="8256270" y="4728210"/>
                    <a:pt x="8294625" y="4726412"/>
                    <a:pt x="8332470" y="4720590"/>
                  </a:cubicBezTo>
                  <a:cubicBezTo>
                    <a:pt x="8344378" y="4718758"/>
                    <a:pt x="8360077" y="4699135"/>
                    <a:pt x="8366760" y="4709160"/>
                  </a:cubicBezTo>
                  <a:cubicBezTo>
                    <a:pt x="8381704" y="4731576"/>
                    <a:pt x="8374380" y="4762500"/>
                    <a:pt x="8378190" y="4789170"/>
                  </a:cubicBezTo>
                  <a:cubicBezTo>
                    <a:pt x="8464379" y="4760440"/>
                    <a:pt x="8361482" y="4802536"/>
                    <a:pt x="8435340" y="4743450"/>
                  </a:cubicBezTo>
                  <a:cubicBezTo>
                    <a:pt x="8444748" y="4735924"/>
                    <a:pt x="8458200" y="4735830"/>
                    <a:pt x="8469630" y="4732020"/>
                  </a:cubicBezTo>
                  <a:cubicBezTo>
                    <a:pt x="8488680" y="4735830"/>
                    <a:pt x="8507933" y="4738738"/>
                    <a:pt x="8526780" y="4743450"/>
                  </a:cubicBezTo>
                  <a:cubicBezTo>
                    <a:pt x="8538469" y="4746372"/>
                    <a:pt x="8550294" y="4760268"/>
                    <a:pt x="8561070" y="4754880"/>
                  </a:cubicBezTo>
                  <a:cubicBezTo>
                    <a:pt x="8571846" y="4749492"/>
                    <a:pt x="8563981" y="4729109"/>
                    <a:pt x="8572500" y="4720590"/>
                  </a:cubicBezTo>
                  <a:cubicBezTo>
                    <a:pt x="8581019" y="4712071"/>
                    <a:pt x="8595360" y="4712970"/>
                    <a:pt x="8606790" y="4709160"/>
                  </a:cubicBezTo>
                  <a:cubicBezTo>
                    <a:pt x="8618220" y="4712970"/>
                    <a:pt x="8630304" y="4715202"/>
                    <a:pt x="8641080" y="4720590"/>
                  </a:cubicBezTo>
                  <a:cubicBezTo>
                    <a:pt x="8653367" y="4726733"/>
                    <a:pt x="8662117" y="4739836"/>
                    <a:pt x="8675370" y="4743450"/>
                  </a:cubicBezTo>
                  <a:cubicBezTo>
                    <a:pt x="8705005" y="4751532"/>
                    <a:pt x="8736330" y="4751070"/>
                    <a:pt x="8766810" y="4754880"/>
                  </a:cubicBezTo>
                  <a:cubicBezTo>
                    <a:pt x="8770620" y="4770120"/>
                    <a:pt x="8766172" y="4790543"/>
                    <a:pt x="8778240" y="4800600"/>
                  </a:cubicBezTo>
                  <a:cubicBezTo>
                    <a:pt x="8808378" y="4825715"/>
                    <a:pt x="8850841" y="4808167"/>
                    <a:pt x="8881110" y="4800600"/>
                  </a:cubicBezTo>
                  <a:cubicBezTo>
                    <a:pt x="8888730" y="4785360"/>
                    <a:pt x="8891922" y="4766928"/>
                    <a:pt x="8903970" y="4754880"/>
                  </a:cubicBezTo>
                  <a:cubicBezTo>
                    <a:pt x="8912489" y="4746361"/>
                    <a:pt x="8938260" y="4755498"/>
                    <a:pt x="8938260" y="4743450"/>
                  </a:cubicBezTo>
                  <a:cubicBezTo>
                    <a:pt x="8938260" y="4727286"/>
                    <a:pt x="8892540" y="4720590"/>
                    <a:pt x="8903970" y="4709160"/>
                  </a:cubicBezTo>
                  <a:cubicBezTo>
                    <a:pt x="8917707" y="4695423"/>
                    <a:pt x="8942006" y="4717115"/>
                    <a:pt x="8961120" y="4720590"/>
                  </a:cubicBezTo>
                  <a:cubicBezTo>
                    <a:pt x="8998485" y="4727384"/>
                    <a:pt x="9049205" y="4734039"/>
                    <a:pt x="9086850" y="4743450"/>
                  </a:cubicBezTo>
                  <a:cubicBezTo>
                    <a:pt x="9098539" y="4746372"/>
                    <a:pt x="9109710" y="4751070"/>
                    <a:pt x="9121140" y="4754880"/>
                  </a:cubicBezTo>
                  <a:cubicBezTo>
                    <a:pt x="9182100" y="4751070"/>
                    <a:pt x="9243277" y="4749844"/>
                    <a:pt x="9304020" y="4743450"/>
                  </a:cubicBezTo>
                  <a:cubicBezTo>
                    <a:pt x="9435497" y="4729610"/>
                    <a:pt x="9269367" y="4732020"/>
                    <a:pt x="9361170" y="4732020"/>
                  </a:cubicBezTo>
                  <a:lnTo>
                    <a:pt x="9338310" y="537210"/>
                  </a:lnTo>
                  <a:lnTo>
                    <a:pt x="3108960" y="525780"/>
                  </a:lnTo>
                  <a:lnTo>
                    <a:pt x="3177540" y="6858000"/>
                  </a:lnTo>
                  <a:lnTo>
                    <a:pt x="0" y="6869430"/>
                  </a:lnTo>
                  <a:lnTo>
                    <a:pt x="0" y="0"/>
                  </a:lnTo>
                  <a:lnTo>
                    <a:pt x="9898380" y="0"/>
                  </a:lnTo>
                  <a:lnTo>
                    <a:pt x="9898380" y="6869430"/>
                  </a:lnTo>
                  <a:lnTo>
                    <a:pt x="3177540" y="6846570"/>
                  </a:lnTo>
                  <a:lnTo>
                    <a:pt x="3188970" y="6846570"/>
                  </a:lnTo>
                </a:path>
              </a:pathLst>
            </a:custGeom>
            <a:blipFill dpi="0"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pic>
          <p:nvPicPr>
            <p:cNvPr id="4" name="Image 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91790" y="334167"/>
              <a:ext cx="6622025" cy="4650834"/>
            </a:xfrm>
            <a:prstGeom prst="frame">
              <a:avLst>
                <a:gd name="adj1" fmla="val 9048"/>
              </a:avLst>
            </a:prstGeom>
            <a:scene3d>
              <a:camera prst="orthographicFront"/>
              <a:lightRig rig="threePt" dir="t"/>
            </a:scene3d>
            <a:sp3d>
              <a:bevelT w="184150" h="279400" prst="relaxedInset"/>
            </a:sp3d>
          </p:spPr>
        </p:pic>
        <p:sp>
          <p:nvSpPr>
            <p:cNvPr id="5" name="Forme libre 4"/>
            <p:cNvSpPr/>
            <p:nvPr/>
          </p:nvSpPr>
          <p:spPr>
            <a:xfrm>
              <a:off x="2891790" y="4601336"/>
              <a:ext cx="6972300" cy="2252151"/>
            </a:xfrm>
            <a:custGeom>
              <a:avLst/>
              <a:gdLst>
                <a:gd name="connsiteX0" fmla="*/ 6972300 w 6972300"/>
                <a:gd name="connsiteY0" fmla="*/ 286191 h 2252151"/>
                <a:gd name="connsiteX1" fmla="*/ 6789420 w 6972300"/>
                <a:gd name="connsiteY1" fmla="*/ 149031 h 2252151"/>
                <a:gd name="connsiteX2" fmla="*/ 6697980 w 6972300"/>
                <a:gd name="connsiteY2" fmla="*/ 103311 h 2252151"/>
                <a:gd name="connsiteX3" fmla="*/ 6549390 w 6972300"/>
                <a:gd name="connsiteY3" fmla="*/ 126171 h 2252151"/>
                <a:gd name="connsiteX4" fmla="*/ 6503670 w 6972300"/>
                <a:gd name="connsiteY4" fmla="*/ 137601 h 2252151"/>
                <a:gd name="connsiteX5" fmla="*/ 6480810 w 6972300"/>
                <a:gd name="connsiteY5" fmla="*/ 171891 h 2252151"/>
                <a:gd name="connsiteX6" fmla="*/ 6469380 w 6972300"/>
                <a:gd name="connsiteY6" fmla="*/ 206181 h 2252151"/>
                <a:gd name="connsiteX7" fmla="*/ 6412230 w 6972300"/>
                <a:gd name="connsiteY7" fmla="*/ 183321 h 2252151"/>
                <a:gd name="connsiteX8" fmla="*/ 6400800 w 6972300"/>
                <a:gd name="connsiteY8" fmla="*/ 137601 h 2252151"/>
                <a:gd name="connsiteX9" fmla="*/ 6332220 w 6972300"/>
                <a:gd name="connsiteY9" fmla="*/ 114741 h 2252151"/>
                <a:gd name="connsiteX10" fmla="*/ 6183630 w 6972300"/>
                <a:gd name="connsiteY10" fmla="*/ 137601 h 2252151"/>
                <a:gd name="connsiteX11" fmla="*/ 6149340 w 6972300"/>
                <a:gd name="connsiteY11" fmla="*/ 149031 h 2252151"/>
                <a:gd name="connsiteX12" fmla="*/ 6115050 w 6972300"/>
                <a:gd name="connsiteY12" fmla="*/ 126171 h 2252151"/>
                <a:gd name="connsiteX13" fmla="*/ 6080760 w 6972300"/>
                <a:gd name="connsiteY13" fmla="*/ 114741 h 2252151"/>
                <a:gd name="connsiteX14" fmla="*/ 6057900 w 6972300"/>
                <a:gd name="connsiteY14" fmla="*/ 149031 h 2252151"/>
                <a:gd name="connsiteX15" fmla="*/ 5932170 w 6972300"/>
                <a:gd name="connsiteY15" fmla="*/ 183321 h 2252151"/>
                <a:gd name="connsiteX16" fmla="*/ 5909310 w 6972300"/>
                <a:gd name="connsiteY16" fmla="*/ 217611 h 2252151"/>
                <a:gd name="connsiteX17" fmla="*/ 5829300 w 6972300"/>
                <a:gd name="connsiteY17" fmla="*/ 217611 h 2252151"/>
                <a:gd name="connsiteX18" fmla="*/ 5817870 w 6972300"/>
                <a:gd name="connsiteY18" fmla="*/ 183321 h 2252151"/>
                <a:gd name="connsiteX19" fmla="*/ 5783580 w 6972300"/>
                <a:gd name="connsiteY19" fmla="*/ 171891 h 2252151"/>
                <a:gd name="connsiteX20" fmla="*/ 5749290 w 6972300"/>
                <a:gd name="connsiteY20" fmla="*/ 149031 h 2252151"/>
                <a:gd name="connsiteX21" fmla="*/ 5589270 w 6972300"/>
                <a:gd name="connsiteY21" fmla="*/ 160461 h 2252151"/>
                <a:gd name="connsiteX22" fmla="*/ 5543550 w 6972300"/>
                <a:gd name="connsiteY22" fmla="*/ 114741 h 2252151"/>
                <a:gd name="connsiteX23" fmla="*/ 5509260 w 6972300"/>
                <a:gd name="connsiteY23" fmla="*/ 137601 h 2252151"/>
                <a:gd name="connsiteX24" fmla="*/ 5463540 w 6972300"/>
                <a:gd name="connsiteY24" fmla="*/ 149031 h 2252151"/>
                <a:gd name="connsiteX25" fmla="*/ 5337810 w 6972300"/>
                <a:gd name="connsiteY25" fmla="*/ 114741 h 2252151"/>
                <a:gd name="connsiteX26" fmla="*/ 5246370 w 6972300"/>
                <a:gd name="connsiteY26" fmla="*/ 91881 h 2252151"/>
                <a:gd name="connsiteX27" fmla="*/ 5166360 w 6972300"/>
                <a:gd name="connsiteY27" fmla="*/ 183321 h 2252151"/>
                <a:gd name="connsiteX28" fmla="*/ 5143500 w 6972300"/>
                <a:gd name="connsiteY28" fmla="*/ 149031 h 2252151"/>
                <a:gd name="connsiteX29" fmla="*/ 5074920 w 6972300"/>
                <a:gd name="connsiteY29" fmla="*/ 126171 h 2252151"/>
                <a:gd name="connsiteX30" fmla="*/ 4949190 w 6972300"/>
                <a:gd name="connsiteY30" fmla="*/ 137601 h 2252151"/>
                <a:gd name="connsiteX31" fmla="*/ 4880610 w 6972300"/>
                <a:gd name="connsiteY31" fmla="*/ 114741 h 2252151"/>
                <a:gd name="connsiteX32" fmla="*/ 4869180 w 6972300"/>
                <a:gd name="connsiteY32" fmla="*/ 149031 h 2252151"/>
                <a:gd name="connsiteX33" fmla="*/ 4789170 w 6972300"/>
                <a:gd name="connsiteY33" fmla="*/ 126171 h 2252151"/>
                <a:gd name="connsiteX34" fmla="*/ 4709160 w 6972300"/>
                <a:gd name="connsiteY34" fmla="*/ 80451 h 2252151"/>
                <a:gd name="connsiteX35" fmla="*/ 4697730 w 6972300"/>
                <a:gd name="connsiteY35" fmla="*/ 126171 h 2252151"/>
                <a:gd name="connsiteX36" fmla="*/ 4629150 w 6972300"/>
                <a:gd name="connsiteY36" fmla="*/ 171891 h 2252151"/>
                <a:gd name="connsiteX37" fmla="*/ 4514850 w 6972300"/>
                <a:gd name="connsiteY37" fmla="*/ 149031 h 2252151"/>
                <a:gd name="connsiteX38" fmla="*/ 4491990 w 6972300"/>
                <a:gd name="connsiteY38" fmla="*/ 114741 h 2252151"/>
                <a:gd name="connsiteX39" fmla="*/ 4457700 w 6972300"/>
                <a:gd name="connsiteY39" fmla="*/ 103311 h 2252151"/>
                <a:gd name="connsiteX40" fmla="*/ 4400550 w 6972300"/>
                <a:gd name="connsiteY40" fmla="*/ 114741 h 2252151"/>
                <a:gd name="connsiteX41" fmla="*/ 4366260 w 6972300"/>
                <a:gd name="connsiteY41" fmla="*/ 149031 h 2252151"/>
                <a:gd name="connsiteX42" fmla="*/ 4331970 w 6972300"/>
                <a:gd name="connsiteY42" fmla="*/ 114741 h 2252151"/>
                <a:gd name="connsiteX43" fmla="*/ 4297680 w 6972300"/>
                <a:gd name="connsiteY43" fmla="*/ 103311 h 2252151"/>
                <a:gd name="connsiteX44" fmla="*/ 4229100 w 6972300"/>
                <a:gd name="connsiteY44" fmla="*/ 114741 h 2252151"/>
                <a:gd name="connsiteX45" fmla="*/ 4137660 w 6972300"/>
                <a:gd name="connsiteY45" fmla="*/ 69021 h 2252151"/>
                <a:gd name="connsiteX46" fmla="*/ 4091940 w 6972300"/>
                <a:gd name="connsiteY46" fmla="*/ 126171 h 2252151"/>
                <a:gd name="connsiteX47" fmla="*/ 4046220 w 6972300"/>
                <a:gd name="connsiteY47" fmla="*/ 137601 h 2252151"/>
                <a:gd name="connsiteX48" fmla="*/ 3977640 w 6972300"/>
                <a:gd name="connsiteY48" fmla="*/ 149031 h 2252151"/>
                <a:gd name="connsiteX49" fmla="*/ 3909060 w 6972300"/>
                <a:gd name="connsiteY49" fmla="*/ 103311 h 2252151"/>
                <a:gd name="connsiteX50" fmla="*/ 3851910 w 6972300"/>
                <a:gd name="connsiteY50" fmla="*/ 114741 h 2252151"/>
                <a:gd name="connsiteX51" fmla="*/ 3840480 w 6972300"/>
                <a:gd name="connsiteY51" fmla="*/ 160461 h 2252151"/>
                <a:gd name="connsiteX52" fmla="*/ 3817620 w 6972300"/>
                <a:gd name="connsiteY52" fmla="*/ 206181 h 2252151"/>
                <a:gd name="connsiteX53" fmla="*/ 3783330 w 6972300"/>
                <a:gd name="connsiteY53" fmla="*/ 183321 h 2252151"/>
                <a:gd name="connsiteX54" fmla="*/ 3737610 w 6972300"/>
                <a:gd name="connsiteY54" fmla="*/ 206181 h 2252151"/>
                <a:gd name="connsiteX55" fmla="*/ 3691890 w 6972300"/>
                <a:gd name="connsiteY55" fmla="*/ 160461 h 2252151"/>
                <a:gd name="connsiteX56" fmla="*/ 3600450 w 6972300"/>
                <a:gd name="connsiteY56" fmla="*/ 126171 h 2252151"/>
                <a:gd name="connsiteX57" fmla="*/ 3531870 w 6972300"/>
                <a:gd name="connsiteY57" fmla="*/ 194751 h 2252151"/>
                <a:gd name="connsiteX58" fmla="*/ 3497580 w 6972300"/>
                <a:gd name="connsiteY58" fmla="*/ 206181 h 2252151"/>
                <a:gd name="connsiteX59" fmla="*/ 3429000 w 6972300"/>
                <a:gd name="connsiteY59" fmla="*/ 183321 h 2252151"/>
                <a:gd name="connsiteX60" fmla="*/ 3394710 w 6972300"/>
                <a:gd name="connsiteY60" fmla="*/ 171891 h 2252151"/>
                <a:gd name="connsiteX61" fmla="*/ 3291840 w 6972300"/>
                <a:gd name="connsiteY61" fmla="*/ 160461 h 2252151"/>
                <a:gd name="connsiteX62" fmla="*/ 3326130 w 6972300"/>
                <a:gd name="connsiteY62" fmla="*/ 137601 h 2252151"/>
                <a:gd name="connsiteX63" fmla="*/ 3268980 w 6972300"/>
                <a:gd name="connsiteY63" fmla="*/ 57591 h 2252151"/>
                <a:gd name="connsiteX64" fmla="*/ 3246120 w 6972300"/>
                <a:gd name="connsiteY64" fmla="*/ 103311 h 2252151"/>
                <a:gd name="connsiteX65" fmla="*/ 3166110 w 6972300"/>
                <a:gd name="connsiteY65" fmla="*/ 91881 h 2252151"/>
                <a:gd name="connsiteX66" fmla="*/ 3120390 w 6972300"/>
                <a:gd name="connsiteY66" fmla="*/ 69021 h 2252151"/>
                <a:gd name="connsiteX67" fmla="*/ 3086100 w 6972300"/>
                <a:gd name="connsiteY67" fmla="*/ 80451 h 2252151"/>
                <a:gd name="connsiteX68" fmla="*/ 3006090 w 6972300"/>
                <a:gd name="connsiteY68" fmla="*/ 114741 h 2252151"/>
                <a:gd name="connsiteX69" fmla="*/ 2903220 w 6972300"/>
                <a:gd name="connsiteY69" fmla="*/ 91881 h 2252151"/>
                <a:gd name="connsiteX70" fmla="*/ 2868930 w 6972300"/>
                <a:gd name="connsiteY70" fmla="*/ 69021 h 2252151"/>
                <a:gd name="connsiteX71" fmla="*/ 2857500 w 6972300"/>
                <a:gd name="connsiteY71" fmla="*/ 34731 h 2252151"/>
                <a:gd name="connsiteX72" fmla="*/ 2754630 w 6972300"/>
                <a:gd name="connsiteY72" fmla="*/ 114741 h 2252151"/>
                <a:gd name="connsiteX73" fmla="*/ 2674620 w 6972300"/>
                <a:gd name="connsiteY73" fmla="*/ 103311 h 2252151"/>
                <a:gd name="connsiteX74" fmla="*/ 2617470 w 6972300"/>
                <a:gd name="connsiteY74" fmla="*/ 80451 h 2252151"/>
                <a:gd name="connsiteX75" fmla="*/ 2583180 w 6972300"/>
                <a:gd name="connsiteY75" fmla="*/ 69021 h 2252151"/>
                <a:gd name="connsiteX76" fmla="*/ 2526030 w 6972300"/>
                <a:gd name="connsiteY76" fmla="*/ 80451 h 2252151"/>
                <a:gd name="connsiteX77" fmla="*/ 2468880 w 6972300"/>
                <a:gd name="connsiteY77" fmla="*/ 103311 h 2252151"/>
                <a:gd name="connsiteX78" fmla="*/ 2446020 w 6972300"/>
                <a:gd name="connsiteY78" fmla="*/ 57591 h 2252151"/>
                <a:gd name="connsiteX79" fmla="*/ 2400300 w 6972300"/>
                <a:gd name="connsiteY79" fmla="*/ 126171 h 2252151"/>
                <a:gd name="connsiteX80" fmla="*/ 2297430 w 6972300"/>
                <a:gd name="connsiteY80" fmla="*/ 114741 h 2252151"/>
                <a:gd name="connsiteX81" fmla="*/ 2286000 w 6972300"/>
                <a:gd name="connsiteY81" fmla="*/ 69021 h 2252151"/>
                <a:gd name="connsiteX82" fmla="*/ 2217420 w 6972300"/>
                <a:gd name="connsiteY82" fmla="*/ 91881 h 2252151"/>
                <a:gd name="connsiteX83" fmla="*/ 2091690 w 6972300"/>
                <a:gd name="connsiteY83" fmla="*/ 91881 h 2252151"/>
                <a:gd name="connsiteX84" fmla="*/ 2057400 w 6972300"/>
                <a:gd name="connsiteY84" fmla="*/ 114741 h 2252151"/>
                <a:gd name="connsiteX85" fmla="*/ 2034540 w 6972300"/>
                <a:gd name="connsiteY85" fmla="*/ 149031 h 2252151"/>
                <a:gd name="connsiteX86" fmla="*/ 1965960 w 6972300"/>
                <a:gd name="connsiteY86" fmla="*/ 126171 h 2252151"/>
                <a:gd name="connsiteX87" fmla="*/ 1920240 w 6972300"/>
                <a:gd name="connsiteY87" fmla="*/ 137601 h 2252151"/>
                <a:gd name="connsiteX88" fmla="*/ 1885950 w 6972300"/>
                <a:gd name="connsiteY88" fmla="*/ 160461 h 2252151"/>
                <a:gd name="connsiteX89" fmla="*/ 1828800 w 6972300"/>
                <a:gd name="connsiteY89" fmla="*/ 91881 h 2252151"/>
                <a:gd name="connsiteX90" fmla="*/ 1794510 w 6972300"/>
                <a:gd name="connsiteY90" fmla="*/ 69021 h 2252151"/>
                <a:gd name="connsiteX91" fmla="*/ 1748790 w 6972300"/>
                <a:gd name="connsiteY91" fmla="*/ 114741 h 2252151"/>
                <a:gd name="connsiteX92" fmla="*/ 1714500 w 6972300"/>
                <a:gd name="connsiteY92" fmla="*/ 137601 h 2252151"/>
                <a:gd name="connsiteX93" fmla="*/ 1657350 w 6972300"/>
                <a:gd name="connsiteY93" fmla="*/ 126171 h 2252151"/>
                <a:gd name="connsiteX94" fmla="*/ 1623060 w 6972300"/>
                <a:gd name="connsiteY94" fmla="*/ 91881 h 2252151"/>
                <a:gd name="connsiteX95" fmla="*/ 1577340 w 6972300"/>
                <a:gd name="connsiteY95" fmla="*/ 57591 h 2252151"/>
                <a:gd name="connsiteX96" fmla="*/ 1497330 w 6972300"/>
                <a:gd name="connsiteY96" fmla="*/ 80451 h 2252151"/>
                <a:gd name="connsiteX97" fmla="*/ 1451610 w 6972300"/>
                <a:gd name="connsiteY97" fmla="*/ 103311 h 2252151"/>
                <a:gd name="connsiteX98" fmla="*/ 1405890 w 6972300"/>
                <a:gd name="connsiteY98" fmla="*/ 80451 h 2252151"/>
                <a:gd name="connsiteX99" fmla="*/ 1348740 w 6972300"/>
                <a:gd name="connsiteY99" fmla="*/ 57591 h 2252151"/>
                <a:gd name="connsiteX100" fmla="*/ 1280160 w 6972300"/>
                <a:gd name="connsiteY100" fmla="*/ 23301 h 2252151"/>
                <a:gd name="connsiteX101" fmla="*/ 1143000 w 6972300"/>
                <a:gd name="connsiteY101" fmla="*/ 57591 h 2252151"/>
                <a:gd name="connsiteX102" fmla="*/ 1051560 w 6972300"/>
                <a:gd name="connsiteY102" fmla="*/ 11871 h 2252151"/>
                <a:gd name="connsiteX103" fmla="*/ 1017270 w 6972300"/>
                <a:gd name="connsiteY103" fmla="*/ 34731 h 2252151"/>
                <a:gd name="connsiteX104" fmla="*/ 948690 w 6972300"/>
                <a:gd name="connsiteY104" fmla="*/ 57591 h 2252151"/>
                <a:gd name="connsiteX105" fmla="*/ 800100 w 6972300"/>
                <a:gd name="connsiteY105" fmla="*/ 69021 h 2252151"/>
                <a:gd name="connsiteX106" fmla="*/ 754380 w 6972300"/>
                <a:gd name="connsiteY106" fmla="*/ 46161 h 2252151"/>
                <a:gd name="connsiteX107" fmla="*/ 720090 w 6972300"/>
                <a:gd name="connsiteY107" fmla="*/ 34731 h 2252151"/>
                <a:gd name="connsiteX108" fmla="*/ 662940 w 6972300"/>
                <a:gd name="connsiteY108" fmla="*/ 46161 h 2252151"/>
                <a:gd name="connsiteX109" fmla="*/ 651510 w 6972300"/>
                <a:gd name="connsiteY109" fmla="*/ 441 h 2252151"/>
                <a:gd name="connsiteX110" fmla="*/ 628650 w 6972300"/>
                <a:gd name="connsiteY110" fmla="*/ 34731 h 2252151"/>
                <a:gd name="connsiteX111" fmla="*/ 594360 w 6972300"/>
                <a:gd name="connsiteY111" fmla="*/ 57591 h 2252151"/>
                <a:gd name="connsiteX112" fmla="*/ 582930 w 6972300"/>
                <a:gd name="connsiteY112" fmla="*/ 23301 h 2252151"/>
                <a:gd name="connsiteX113" fmla="*/ 525780 w 6972300"/>
                <a:gd name="connsiteY113" fmla="*/ 69021 h 2252151"/>
                <a:gd name="connsiteX114" fmla="*/ 468630 w 6972300"/>
                <a:gd name="connsiteY114" fmla="*/ 80451 h 2252151"/>
                <a:gd name="connsiteX115" fmla="*/ 422910 w 6972300"/>
                <a:gd name="connsiteY115" fmla="*/ 91881 h 2252151"/>
                <a:gd name="connsiteX116" fmla="*/ 148590 w 6972300"/>
                <a:gd name="connsiteY116" fmla="*/ 114741 h 2252151"/>
                <a:gd name="connsiteX117" fmla="*/ 57150 w 6972300"/>
                <a:gd name="connsiteY117" fmla="*/ 80451 h 2252151"/>
                <a:gd name="connsiteX118" fmla="*/ 0 w 6972300"/>
                <a:gd name="connsiteY118" fmla="*/ 57591 h 2252151"/>
                <a:gd name="connsiteX119" fmla="*/ 45720 w 6972300"/>
                <a:gd name="connsiteY119" fmla="*/ 2252151 h 2252151"/>
                <a:gd name="connsiteX120" fmla="*/ 6972300 w 6972300"/>
                <a:gd name="connsiteY120" fmla="*/ 2229291 h 2252151"/>
                <a:gd name="connsiteX121" fmla="*/ 6972300 w 6972300"/>
                <a:gd name="connsiteY121" fmla="*/ 286191 h 22521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6972300" h="2252151">
                  <a:moveTo>
                    <a:pt x="6972300" y="286191"/>
                  </a:moveTo>
                  <a:lnTo>
                    <a:pt x="6789420" y="149031"/>
                  </a:lnTo>
                  <a:cubicBezTo>
                    <a:pt x="6758940" y="133791"/>
                    <a:pt x="6731594" y="108913"/>
                    <a:pt x="6697980" y="103311"/>
                  </a:cubicBezTo>
                  <a:cubicBezTo>
                    <a:pt x="6622512" y="90733"/>
                    <a:pt x="6604014" y="110564"/>
                    <a:pt x="6549390" y="126171"/>
                  </a:cubicBezTo>
                  <a:cubicBezTo>
                    <a:pt x="6534285" y="130487"/>
                    <a:pt x="6518910" y="133791"/>
                    <a:pt x="6503670" y="137601"/>
                  </a:cubicBezTo>
                  <a:cubicBezTo>
                    <a:pt x="6496050" y="149031"/>
                    <a:pt x="6486953" y="159604"/>
                    <a:pt x="6480810" y="171891"/>
                  </a:cubicBezTo>
                  <a:cubicBezTo>
                    <a:pt x="6475422" y="182667"/>
                    <a:pt x="6481264" y="204200"/>
                    <a:pt x="6469380" y="206181"/>
                  </a:cubicBezTo>
                  <a:cubicBezTo>
                    <a:pt x="6449142" y="209554"/>
                    <a:pt x="6431280" y="190941"/>
                    <a:pt x="6412230" y="183321"/>
                  </a:cubicBezTo>
                  <a:cubicBezTo>
                    <a:pt x="6408420" y="168081"/>
                    <a:pt x="6412727" y="147824"/>
                    <a:pt x="6400800" y="137601"/>
                  </a:cubicBezTo>
                  <a:cubicBezTo>
                    <a:pt x="6382505" y="121919"/>
                    <a:pt x="6332220" y="114741"/>
                    <a:pt x="6332220" y="114741"/>
                  </a:cubicBezTo>
                  <a:cubicBezTo>
                    <a:pt x="6282690" y="122361"/>
                    <a:pt x="6232884" y="128366"/>
                    <a:pt x="6183630" y="137601"/>
                  </a:cubicBezTo>
                  <a:cubicBezTo>
                    <a:pt x="6171788" y="139821"/>
                    <a:pt x="6161224" y="151012"/>
                    <a:pt x="6149340" y="149031"/>
                  </a:cubicBezTo>
                  <a:cubicBezTo>
                    <a:pt x="6135790" y="146773"/>
                    <a:pt x="6127337" y="132314"/>
                    <a:pt x="6115050" y="126171"/>
                  </a:cubicBezTo>
                  <a:cubicBezTo>
                    <a:pt x="6104274" y="120783"/>
                    <a:pt x="6092190" y="118551"/>
                    <a:pt x="6080760" y="114741"/>
                  </a:cubicBezTo>
                  <a:cubicBezTo>
                    <a:pt x="6073140" y="126171"/>
                    <a:pt x="6067614" y="139317"/>
                    <a:pt x="6057900" y="149031"/>
                  </a:cubicBezTo>
                  <a:cubicBezTo>
                    <a:pt x="6020851" y="186080"/>
                    <a:pt x="5986260" y="176560"/>
                    <a:pt x="5932170" y="183321"/>
                  </a:cubicBezTo>
                  <a:cubicBezTo>
                    <a:pt x="5924550" y="194751"/>
                    <a:pt x="5920037" y="209029"/>
                    <a:pt x="5909310" y="217611"/>
                  </a:cubicBezTo>
                  <a:cubicBezTo>
                    <a:pt x="5881981" y="239475"/>
                    <a:pt x="5858202" y="224837"/>
                    <a:pt x="5829300" y="217611"/>
                  </a:cubicBezTo>
                  <a:cubicBezTo>
                    <a:pt x="5825490" y="206181"/>
                    <a:pt x="5826389" y="191840"/>
                    <a:pt x="5817870" y="183321"/>
                  </a:cubicBezTo>
                  <a:cubicBezTo>
                    <a:pt x="5809351" y="174802"/>
                    <a:pt x="5794356" y="177279"/>
                    <a:pt x="5783580" y="171891"/>
                  </a:cubicBezTo>
                  <a:cubicBezTo>
                    <a:pt x="5771293" y="165748"/>
                    <a:pt x="5760720" y="156651"/>
                    <a:pt x="5749290" y="149031"/>
                  </a:cubicBezTo>
                  <a:cubicBezTo>
                    <a:pt x="5635367" y="177512"/>
                    <a:pt x="5688841" y="177056"/>
                    <a:pt x="5589270" y="160461"/>
                  </a:cubicBezTo>
                  <a:cubicBezTo>
                    <a:pt x="5574030" y="145221"/>
                    <a:pt x="5564273" y="120662"/>
                    <a:pt x="5543550" y="114741"/>
                  </a:cubicBezTo>
                  <a:cubicBezTo>
                    <a:pt x="5530341" y="110967"/>
                    <a:pt x="5521886" y="132190"/>
                    <a:pt x="5509260" y="137601"/>
                  </a:cubicBezTo>
                  <a:cubicBezTo>
                    <a:pt x="5494821" y="143789"/>
                    <a:pt x="5478780" y="145221"/>
                    <a:pt x="5463540" y="149031"/>
                  </a:cubicBezTo>
                  <a:cubicBezTo>
                    <a:pt x="5346472" y="110008"/>
                    <a:pt x="5442822" y="138975"/>
                    <a:pt x="5337810" y="114741"/>
                  </a:cubicBezTo>
                  <a:cubicBezTo>
                    <a:pt x="5307197" y="107676"/>
                    <a:pt x="5246370" y="91881"/>
                    <a:pt x="5246370" y="91881"/>
                  </a:cubicBezTo>
                  <a:cubicBezTo>
                    <a:pt x="5193030" y="171891"/>
                    <a:pt x="5223510" y="145221"/>
                    <a:pt x="5166360" y="183321"/>
                  </a:cubicBezTo>
                  <a:cubicBezTo>
                    <a:pt x="5158740" y="171891"/>
                    <a:pt x="5155149" y="156312"/>
                    <a:pt x="5143500" y="149031"/>
                  </a:cubicBezTo>
                  <a:cubicBezTo>
                    <a:pt x="5123066" y="136260"/>
                    <a:pt x="5074920" y="126171"/>
                    <a:pt x="5074920" y="126171"/>
                  </a:cubicBezTo>
                  <a:cubicBezTo>
                    <a:pt x="5008413" y="176051"/>
                    <a:pt x="5045474" y="167227"/>
                    <a:pt x="4949190" y="137601"/>
                  </a:cubicBezTo>
                  <a:cubicBezTo>
                    <a:pt x="4926159" y="130515"/>
                    <a:pt x="4880610" y="114741"/>
                    <a:pt x="4880610" y="114741"/>
                  </a:cubicBezTo>
                  <a:cubicBezTo>
                    <a:pt x="4876800" y="126171"/>
                    <a:pt x="4881135" y="147537"/>
                    <a:pt x="4869180" y="149031"/>
                  </a:cubicBezTo>
                  <a:cubicBezTo>
                    <a:pt x="4841657" y="152471"/>
                    <a:pt x="4815237" y="135650"/>
                    <a:pt x="4789170" y="126171"/>
                  </a:cubicBezTo>
                  <a:cubicBezTo>
                    <a:pt x="4757266" y="114570"/>
                    <a:pt x="4736582" y="98732"/>
                    <a:pt x="4709160" y="80451"/>
                  </a:cubicBezTo>
                  <a:cubicBezTo>
                    <a:pt x="4705350" y="95691"/>
                    <a:pt x="4708074" y="114349"/>
                    <a:pt x="4697730" y="126171"/>
                  </a:cubicBezTo>
                  <a:cubicBezTo>
                    <a:pt x="4679638" y="146848"/>
                    <a:pt x="4629150" y="171891"/>
                    <a:pt x="4629150" y="171891"/>
                  </a:cubicBezTo>
                  <a:cubicBezTo>
                    <a:pt x="4591050" y="164271"/>
                    <a:pt x="4550716" y="163975"/>
                    <a:pt x="4514850" y="149031"/>
                  </a:cubicBezTo>
                  <a:cubicBezTo>
                    <a:pt x="4502170" y="143747"/>
                    <a:pt x="4502717" y="123323"/>
                    <a:pt x="4491990" y="114741"/>
                  </a:cubicBezTo>
                  <a:cubicBezTo>
                    <a:pt x="4482582" y="107215"/>
                    <a:pt x="4469130" y="107121"/>
                    <a:pt x="4457700" y="103311"/>
                  </a:cubicBezTo>
                  <a:cubicBezTo>
                    <a:pt x="4438650" y="107121"/>
                    <a:pt x="4417926" y="106053"/>
                    <a:pt x="4400550" y="114741"/>
                  </a:cubicBezTo>
                  <a:cubicBezTo>
                    <a:pt x="4386092" y="121970"/>
                    <a:pt x="4382424" y="149031"/>
                    <a:pt x="4366260" y="149031"/>
                  </a:cubicBezTo>
                  <a:cubicBezTo>
                    <a:pt x="4350096" y="149031"/>
                    <a:pt x="4345420" y="123707"/>
                    <a:pt x="4331970" y="114741"/>
                  </a:cubicBezTo>
                  <a:cubicBezTo>
                    <a:pt x="4321945" y="108058"/>
                    <a:pt x="4309110" y="107121"/>
                    <a:pt x="4297680" y="103311"/>
                  </a:cubicBezTo>
                  <a:cubicBezTo>
                    <a:pt x="4274820" y="107121"/>
                    <a:pt x="4251761" y="119597"/>
                    <a:pt x="4229100" y="114741"/>
                  </a:cubicBezTo>
                  <a:cubicBezTo>
                    <a:pt x="4195779" y="107601"/>
                    <a:pt x="4137660" y="69021"/>
                    <a:pt x="4137660" y="69021"/>
                  </a:cubicBezTo>
                  <a:cubicBezTo>
                    <a:pt x="4038933" y="101930"/>
                    <a:pt x="4170877" y="47234"/>
                    <a:pt x="4091940" y="126171"/>
                  </a:cubicBezTo>
                  <a:cubicBezTo>
                    <a:pt x="4080832" y="137279"/>
                    <a:pt x="4061460" y="133791"/>
                    <a:pt x="4046220" y="137601"/>
                  </a:cubicBezTo>
                  <a:cubicBezTo>
                    <a:pt x="4011715" y="160604"/>
                    <a:pt x="4016358" y="170541"/>
                    <a:pt x="3977640" y="149031"/>
                  </a:cubicBezTo>
                  <a:cubicBezTo>
                    <a:pt x="3953623" y="135688"/>
                    <a:pt x="3909060" y="103311"/>
                    <a:pt x="3909060" y="103311"/>
                  </a:cubicBezTo>
                  <a:cubicBezTo>
                    <a:pt x="3890010" y="107121"/>
                    <a:pt x="3866834" y="102304"/>
                    <a:pt x="3851910" y="114741"/>
                  </a:cubicBezTo>
                  <a:cubicBezTo>
                    <a:pt x="3839842" y="124798"/>
                    <a:pt x="3845996" y="145752"/>
                    <a:pt x="3840480" y="160461"/>
                  </a:cubicBezTo>
                  <a:cubicBezTo>
                    <a:pt x="3834497" y="176415"/>
                    <a:pt x="3825240" y="190941"/>
                    <a:pt x="3817620" y="206181"/>
                  </a:cubicBezTo>
                  <a:cubicBezTo>
                    <a:pt x="3806190" y="198561"/>
                    <a:pt x="3796880" y="185579"/>
                    <a:pt x="3783330" y="183321"/>
                  </a:cubicBezTo>
                  <a:cubicBezTo>
                    <a:pt x="3760815" y="179568"/>
                    <a:pt x="3750008" y="193783"/>
                    <a:pt x="3737610" y="206181"/>
                  </a:cubicBezTo>
                  <a:lnTo>
                    <a:pt x="3691890" y="160461"/>
                  </a:lnTo>
                  <a:cubicBezTo>
                    <a:pt x="3661410" y="149031"/>
                    <a:pt x="3632890" y="128874"/>
                    <a:pt x="3600450" y="126171"/>
                  </a:cubicBezTo>
                  <a:cubicBezTo>
                    <a:pt x="3544179" y="121482"/>
                    <a:pt x="3557661" y="168960"/>
                    <a:pt x="3531870" y="194751"/>
                  </a:cubicBezTo>
                  <a:cubicBezTo>
                    <a:pt x="3523351" y="203270"/>
                    <a:pt x="3509010" y="202371"/>
                    <a:pt x="3497580" y="206181"/>
                  </a:cubicBezTo>
                  <a:lnTo>
                    <a:pt x="3429000" y="183321"/>
                  </a:lnTo>
                  <a:cubicBezTo>
                    <a:pt x="3417570" y="179511"/>
                    <a:pt x="3406685" y="173222"/>
                    <a:pt x="3394710" y="171891"/>
                  </a:cubicBezTo>
                  <a:lnTo>
                    <a:pt x="3291840" y="160461"/>
                  </a:lnTo>
                  <a:cubicBezTo>
                    <a:pt x="3303270" y="152841"/>
                    <a:pt x="3324187" y="151200"/>
                    <a:pt x="3326130" y="137601"/>
                  </a:cubicBezTo>
                  <a:cubicBezTo>
                    <a:pt x="3332817" y="90795"/>
                    <a:pt x="3297143" y="76367"/>
                    <a:pt x="3268980" y="57591"/>
                  </a:cubicBezTo>
                  <a:cubicBezTo>
                    <a:pt x="3261360" y="72831"/>
                    <a:pt x="3259210" y="92403"/>
                    <a:pt x="3246120" y="103311"/>
                  </a:cubicBezTo>
                  <a:cubicBezTo>
                    <a:pt x="3207921" y="135144"/>
                    <a:pt x="3195240" y="108527"/>
                    <a:pt x="3166110" y="91881"/>
                  </a:cubicBezTo>
                  <a:cubicBezTo>
                    <a:pt x="3151316" y="83427"/>
                    <a:pt x="3135630" y="76641"/>
                    <a:pt x="3120390" y="69021"/>
                  </a:cubicBezTo>
                  <a:cubicBezTo>
                    <a:pt x="3108960" y="72831"/>
                    <a:pt x="3097174" y="75705"/>
                    <a:pt x="3086100" y="80451"/>
                  </a:cubicBezTo>
                  <a:cubicBezTo>
                    <a:pt x="2987231" y="122823"/>
                    <a:pt x="3086506" y="87936"/>
                    <a:pt x="3006090" y="114741"/>
                  </a:cubicBezTo>
                  <a:cubicBezTo>
                    <a:pt x="2979750" y="110351"/>
                    <a:pt x="2931358" y="105950"/>
                    <a:pt x="2903220" y="91881"/>
                  </a:cubicBezTo>
                  <a:cubicBezTo>
                    <a:pt x="2890933" y="85738"/>
                    <a:pt x="2880360" y="76641"/>
                    <a:pt x="2868930" y="69021"/>
                  </a:cubicBezTo>
                  <a:cubicBezTo>
                    <a:pt x="2865120" y="57591"/>
                    <a:pt x="2869427" y="33027"/>
                    <a:pt x="2857500" y="34731"/>
                  </a:cubicBezTo>
                  <a:cubicBezTo>
                    <a:pt x="2825600" y="39288"/>
                    <a:pt x="2778854" y="90517"/>
                    <a:pt x="2754630" y="114741"/>
                  </a:cubicBezTo>
                  <a:cubicBezTo>
                    <a:pt x="2727960" y="110931"/>
                    <a:pt x="2700756" y="109845"/>
                    <a:pt x="2674620" y="103311"/>
                  </a:cubicBezTo>
                  <a:cubicBezTo>
                    <a:pt x="2654715" y="98335"/>
                    <a:pt x="2636681" y="87655"/>
                    <a:pt x="2617470" y="80451"/>
                  </a:cubicBezTo>
                  <a:cubicBezTo>
                    <a:pt x="2606189" y="76221"/>
                    <a:pt x="2594610" y="72831"/>
                    <a:pt x="2583180" y="69021"/>
                  </a:cubicBezTo>
                  <a:cubicBezTo>
                    <a:pt x="2564130" y="72831"/>
                    <a:pt x="2544638" y="74869"/>
                    <a:pt x="2526030" y="80451"/>
                  </a:cubicBezTo>
                  <a:cubicBezTo>
                    <a:pt x="2506378" y="86347"/>
                    <a:pt x="2472690" y="112836"/>
                    <a:pt x="2468880" y="103311"/>
                  </a:cubicBezTo>
                  <a:lnTo>
                    <a:pt x="2446020" y="57591"/>
                  </a:lnTo>
                  <a:lnTo>
                    <a:pt x="2400300" y="126171"/>
                  </a:lnTo>
                  <a:cubicBezTo>
                    <a:pt x="2366010" y="122361"/>
                    <a:pt x="2328289" y="130170"/>
                    <a:pt x="2297430" y="114741"/>
                  </a:cubicBezTo>
                  <a:cubicBezTo>
                    <a:pt x="2283379" y="107716"/>
                    <a:pt x="2301105" y="73337"/>
                    <a:pt x="2286000" y="69021"/>
                  </a:cubicBezTo>
                  <a:cubicBezTo>
                    <a:pt x="2262831" y="62401"/>
                    <a:pt x="2217420" y="91881"/>
                    <a:pt x="2217420" y="91881"/>
                  </a:cubicBezTo>
                  <a:cubicBezTo>
                    <a:pt x="2140583" y="66269"/>
                    <a:pt x="2161670" y="56891"/>
                    <a:pt x="2091690" y="91881"/>
                  </a:cubicBezTo>
                  <a:cubicBezTo>
                    <a:pt x="2079403" y="98024"/>
                    <a:pt x="2068830" y="107121"/>
                    <a:pt x="2057400" y="114741"/>
                  </a:cubicBezTo>
                  <a:cubicBezTo>
                    <a:pt x="2049780" y="126171"/>
                    <a:pt x="2048171" y="147327"/>
                    <a:pt x="2034540" y="149031"/>
                  </a:cubicBezTo>
                  <a:cubicBezTo>
                    <a:pt x="2010630" y="152020"/>
                    <a:pt x="1965960" y="126171"/>
                    <a:pt x="1965960" y="126171"/>
                  </a:cubicBezTo>
                  <a:cubicBezTo>
                    <a:pt x="1950720" y="129981"/>
                    <a:pt x="1934679" y="131413"/>
                    <a:pt x="1920240" y="137601"/>
                  </a:cubicBezTo>
                  <a:cubicBezTo>
                    <a:pt x="1907614" y="143012"/>
                    <a:pt x="1899500" y="162719"/>
                    <a:pt x="1885950" y="160461"/>
                  </a:cubicBezTo>
                  <a:cubicBezTo>
                    <a:pt x="1863480" y="156716"/>
                    <a:pt x="1842326" y="105407"/>
                    <a:pt x="1828800" y="91881"/>
                  </a:cubicBezTo>
                  <a:cubicBezTo>
                    <a:pt x="1819086" y="82167"/>
                    <a:pt x="1805940" y="76641"/>
                    <a:pt x="1794510" y="69021"/>
                  </a:cubicBezTo>
                  <a:cubicBezTo>
                    <a:pt x="1719695" y="93959"/>
                    <a:pt x="1793125" y="59323"/>
                    <a:pt x="1748790" y="114741"/>
                  </a:cubicBezTo>
                  <a:cubicBezTo>
                    <a:pt x="1740208" y="125468"/>
                    <a:pt x="1725930" y="129981"/>
                    <a:pt x="1714500" y="137601"/>
                  </a:cubicBezTo>
                  <a:cubicBezTo>
                    <a:pt x="1695450" y="133791"/>
                    <a:pt x="1674726" y="134859"/>
                    <a:pt x="1657350" y="126171"/>
                  </a:cubicBezTo>
                  <a:cubicBezTo>
                    <a:pt x="1642892" y="118942"/>
                    <a:pt x="1635333" y="102401"/>
                    <a:pt x="1623060" y="91881"/>
                  </a:cubicBezTo>
                  <a:cubicBezTo>
                    <a:pt x="1608596" y="79483"/>
                    <a:pt x="1592580" y="69021"/>
                    <a:pt x="1577340" y="57591"/>
                  </a:cubicBezTo>
                  <a:cubicBezTo>
                    <a:pt x="1554139" y="63391"/>
                    <a:pt x="1520287" y="70612"/>
                    <a:pt x="1497330" y="80451"/>
                  </a:cubicBezTo>
                  <a:cubicBezTo>
                    <a:pt x="1481669" y="87163"/>
                    <a:pt x="1466850" y="95691"/>
                    <a:pt x="1451610" y="103311"/>
                  </a:cubicBezTo>
                  <a:cubicBezTo>
                    <a:pt x="1436370" y="95691"/>
                    <a:pt x="1421460" y="87371"/>
                    <a:pt x="1405890" y="80451"/>
                  </a:cubicBezTo>
                  <a:cubicBezTo>
                    <a:pt x="1387141" y="72118"/>
                    <a:pt x="1367091" y="66767"/>
                    <a:pt x="1348740" y="57591"/>
                  </a:cubicBezTo>
                  <a:cubicBezTo>
                    <a:pt x="1309246" y="37844"/>
                    <a:pt x="1263015" y="57591"/>
                    <a:pt x="1280160" y="23301"/>
                  </a:cubicBezTo>
                  <a:lnTo>
                    <a:pt x="1143000" y="57591"/>
                  </a:lnTo>
                  <a:cubicBezTo>
                    <a:pt x="1112520" y="42351"/>
                    <a:pt x="1085088" y="17967"/>
                    <a:pt x="1051560" y="11871"/>
                  </a:cubicBezTo>
                  <a:cubicBezTo>
                    <a:pt x="1038044" y="9414"/>
                    <a:pt x="1029823" y="29152"/>
                    <a:pt x="1017270" y="34731"/>
                  </a:cubicBezTo>
                  <a:cubicBezTo>
                    <a:pt x="995250" y="44518"/>
                    <a:pt x="972716" y="55743"/>
                    <a:pt x="948690" y="57591"/>
                  </a:cubicBezTo>
                  <a:lnTo>
                    <a:pt x="800100" y="69021"/>
                  </a:lnTo>
                  <a:cubicBezTo>
                    <a:pt x="731520" y="91881"/>
                    <a:pt x="792480" y="84261"/>
                    <a:pt x="754380" y="46161"/>
                  </a:cubicBezTo>
                  <a:cubicBezTo>
                    <a:pt x="745861" y="37642"/>
                    <a:pt x="731520" y="38541"/>
                    <a:pt x="720090" y="34731"/>
                  </a:cubicBezTo>
                  <a:cubicBezTo>
                    <a:pt x="701040" y="38541"/>
                    <a:pt x="680316" y="54849"/>
                    <a:pt x="662940" y="46161"/>
                  </a:cubicBezTo>
                  <a:cubicBezTo>
                    <a:pt x="648889" y="39136"/>
                    <a:pt x="666413" y="5409"/>
                    <a:pt x="651510" y="441"/>
                  </a:cubicBezTo>
                  <a:cubicBezTo>
                    <a:pt x="638478" y="-3903"/>
                    <a:pt x="638364" y="25017"/>
                    <a:pt x="628650" y="34731"/>
                  </a:cubicBezTo>
                  <a:cubicBezTo>
                    <a:pt x="618936" y="44445"/>
                    <a:pt x="605790" y="49971"/>
                    <a:pt x="594360" y="57591"/>
                  </a:cubicBezTo>
                  <a:cubicBezTo>
                    <a:pt x="590550" y="46161"/>
                    <a:pt x="593706" y="28689"/>
                    <a:pt x="582930" y="23301"/>
                  </a:cubicBezTo>
                  <a:cubicBezTo>
                    <a:pt x="549958" y="6815"/>
                    <a:pt x="538962" y="61489"/>
                    <a:pt x="525780" y="69021"/>
                  </a:cubicBezTo>
                  <a:cubicBezTo>
                    <a:pt x="508912" y="78660"/>
                    <a:pt x="487595" y="76237"/>
                    <a:pt x="468630" y="80451"/>
                  </a:cubicBezTo>
                  <a:cubicBezTo>
                    <a:pt x="453295" y="83859"/>
                    <a:pt x="438405" y="89298"/>
                    <a:pt x="422910" y="91881"/>
                  </a:cubicBezTo>
                  <a:cubicBezTo>
                    <a:pt x="331682" y="107086"/>
                    <a:pt x="241193" y="108953"/>
                    <a:pt x="148590" y="114741"/>
                  </a:cubicBezTo>
                  <a:cubicBezTo>
                    <a:pt x="98586" y="102240"/>
                    <a:pt x="103638" y="107016"/>
                    <a:pt x="57150" y="80451"/>
                  </a:cubicBezTo>
                  <a:cubicBezTo>
                    <a:pt x="9748" y="53364"/>
                    <a:pt x="40353" y="57591"/>
                    <a:pt x="0" y="57591"/>
                  </a:cubicBezTo>
                  <a:lnTo>
                    <a:pt x="45720" y="2252151"/>
                  </a:lnTo>
                  <a:lnTo>
                    <a:pt x="6972300" y="2229291"/>
                  </a:lnTo>
                  <a:lnTo>
                    <a:pt x="6972300" y="286191"/>
                  </a:lnTo>
                  <a:close/>
                </a:path>
              </a:pathLst>
            </a:custGeom>
            <a:blipFill dpi="0"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pic>
          <p:nvPicPr>
            <p:cNvPr id="6" name="Image 5"/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6949"/>
            <a:stretch/>
          </p:blipFill>
          <p:spPr>
            <a:xfrm>
              <a:off x="-1" y="5761702"/>
              <a:ext cx="4766850" cy="1091026"/>
            </a:xfrm>
            <a:prstGeom prst="snipRoundRect">
              <a:avLst>
                <a:gd name="adj1" fmla="val 16667"/>
                <a:gd name="adj2" fmla="val 29952"/>
              </a:avLst>
            </a:prstGeom>
          </p:spPr>
        </p:pic>
        <p:pic>
          <p:nvPicPr>
            <p:cNvPr id="7" name="Image 6"/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816" t="31125" r="12172" b="46051"/>
            <a:stretch/>
          </p:blipFill>
          <p:spPr>
            <a:xfrm>
              <a:off x="2390468" y="5604389"/>
              <a:ext cx="2143432" cy="233126"/>
            </a:xfrm>
            <a:prstGeom prst="cube">
              <a:avLst/>
            </a:prstGeom>
          </p:spPr>
        </p:pic>
        <p:sp>
          <p:nvSpPr>
            <p:cNvPr id="8" name="Forme libre 7"/>
            <p:cNvSpPr/>
            <p:nvPr/>
          </p:nvSpPr>
          <p:spPr>
            <a:xfrm>
              <a:off x="0" y="5319254"/>
              <a:ext cx="1238865" cy="1012723"/>
            </a:xfrm>
            <a:custGeom>
              <a:avLst/>
              <a:gdLst>
                <a:gd name="connsiteX0" fmla="*/ 0 w 5496232"/>
                <a:gd name="connsiteY0" fmla="*/ 4168877 h 4168877"/>
                <a:gd name="connsiteX1" fmla="*/ 19664 w 5496232"/>
                <a:gd name="connsiteY1" fmla="*/ 0 h 4168877"/>
                <a:gd name="connsiteX2" fmla="*/ 5496232 w 5496232"/>
                <a:gd name="connsiteY2" fmla="*/ 1022555 h 4168877"/>
                <a:gd name="connsiteX3" fmla="*/ 5476568 w 5496232"/>
                <a:gd name="connsiteY3" fmla="*/ 1986116 h 4168877"/>
                <a:gd name="connsiteX4" fmla="*/ 0 w 5496232"/>
                <a:gd name="connsiteY4" fmla="*/ 4168877 h 41688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496232" h="4168877">
                  <a:moveTo>
                    <a:pt x="0" y="4168877"/>
                  </a:moveTo>
                  <a:cubicBezTo>
                    <a:pt x="6555" y="2779251"/>
                    <a:pt x="13109" y="1389626"/>
                    <a:pt x="19664" y="0"/>
                  </a:cubicBezTo>
                  <a:lnTo>
                    <a:pt x="5496232" y="1022555"/>
                  </a:lnTo>
                  <a:lnTo>
                    <a:pt x="5476568" y="1986116"/>
                  </a:lnTo>
                  <a:lnTo>
                    <a:pt x="0" y="4168877"/>
                  </a:lnTo>
                  <a:close/>
                </a:path>
              </a:pathLst>
            </a:custGeom>
            <a:blipFill dpi="0" rotWithShape="1"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grpSp>
          <p:nvGrpSpPr>
            <p:cNvPr id="9" name="Groupe 8"/>
            <p:cNvGrpSpPr/>
            <p:nvPr/>
          </p:nvGrpSpPr>
          <p:grpSpPr>
            <a:xfrm>
              <a:off x="349044" y="3878671"/>
              <a:ext cx="4001730" cy="2448233"/>
              <a:chOff x="363793" y="1769807"/>
              <a:chExt cx="8357420" cy="4689987"/>
            </a:xfrm>
            <a:blipFill dpi="0" rotWithShape="1"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</p:grpSpPr>
          <p:sp>
            <p:nvSpPr>
              <p:cNvPr id="13" name="Rectangle 12"/>
              <p:cNvSpPr/>
              <p:nvPr/>
            </p:nvSpPr>
            <p:spPr>
              <a:xfrm>
                <a:off x="8082115" y="4896463"/>
                <a:ext cx="98323" cy="7200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  <p:sp>
            <p:nvSpPr>
              <p:cNvPr id="14" name="Forme libre 13"/>
              <p:cNvSpPr/>
              <p:nvPr/>
            </p:nvSpPr>
            <p:spPr>
              <a:xfrm>
                <a:off x="363793" y="1769807"/>
                <a:ext cx="8357420" cy="4689987"/>
              </a:xfrm>
              <a:custGeom>
                <a:avLst/>
                <a:gdLst>
                  <a:gd name="connsiteX0" fmla="*/ 0 w 8357420"/>
                  <a:gd name="connsiteY0" fmla="*/ 4434348 h 4689987"/>
                  <a:gd name="connsiteX1" fmla="*/ 914400 w 8357420"/>
                  <a:gd name="connsiteY1" fmla="*/ 4463845 h 4689987"/>
                  <a:gd name="connsiteX2" fmla="*/ 914400 w 8357420"/>
                  <a:gd name="connsiteY2" fmla="*/ 4522838 h 4689987"/>
                  <a:gd name="connsiteX3" fmla="*/ 2989007 w 8357420"/>
                  <a:gd name="connsiteY3" fmla="*/ 4601497 h 4689987"/>
                  <a:gd name="connsiteX4" fmla="*/ 3224981 w 8357420"/>
                  <a:gd name="connsiteY4" fmla="*/ 4581832 h 4689987"/>
                  <a:gd name="connsiteX5" fmla="*/ 6243484 w 8357420"/>
                  <a:gd name="connsiteY5" fmla="*/ 4689987 h 4689987"/>
                  <a:gd name="connsiteX6" fmla="*/ 7836310 w 8357420"/>
                  <a:gd name="connsiteY6" fmla="*/ 4513006 h 4689987"/>
                  <a:gd name="connsiteX7" fmla="*/ 8072284 w 8357420"/>
                  <a:gd name="connsiteY7" fmla="*/ 4562167 h 4689987"/>
                  <a:gd name="connsiteX8" fmla="*/ 8357420 w 8357420"/>
                  <a:gd name="connsiteY8" fmla="*/ 4591664 h 4689987"/>
                  <a:gd name="connsiteX9" fmla="*/ 8308258 w 8357420"/>
                  <a:gd name="connsiteY9" fmla="*/ 4090219 h 4689987"/>
                  <a:gd name="connsiteX10" fmla="*/ 8268929 w 8357420"/>
                  <a:gd name="connsiteY10" fmla="*/ 4070555 h 4689987"/>
                  <a:gd name="connsiteX11" fmla="*/ 8268929 w 8357420"/>
                  <a:gd name="connsiteY11" fmla="*/ 4100051 h 4689987"/>
                  <a:gd name="connsiteX12" fmla="*/ 7806813 w 8357420"/>
                  <a:gd name="connsiteY12" fmla="*/ 3824748 h 4689987"/>
                  <a:gd name="connsiteX13" fmla="*/ 7698658 w 8357420"/>
                  <a:gd name="connsiteY13" fmla="*/ 3765755 h 4689987"/>
                  <a:gd name="connsiteX14" fmla="*/ 7502013 w 8357420"/>
                  <a:gd name="connsiteY14" fmla="*/ 3746090 h 4689987"/>
                  <a:gd name="connsiteX15" fmla="*/ 7462684 w 8357420"/>
                  <a:gd name="connsiteY15" fmla="*/ 3224980 h 4689987"/>
                  <a:gd name="connsiteX16" fmla="*/ 8032955 w 8357420"/>
                  <a:gd name="connsiteY16" fmla="*/ 3185651 h 4689987"/>
                  <a:gd name="connsiteX17" fmla="*/ 8032955 w 8357420"/>
                  <a:gd name="connsiteY17" fmla="*/ 3185651 h 4689987"/>
                  <a:gd name="connsiteX18" fmla="*/ 7787149 w 8357420"/>
                  <a:gd name="connsiteY18" fmla="*/ 2438400 h 4689987"/>
                  <a:gd name="connsiteX19" fmla="*/ 7423355 w 8357420"/>
                  <a:gd name="connsiteY19" fmla="*/ 2467897 h 4689987"/>
                  <a:gd name="connsiteX20" fmla="*/ 7216878 w 8357420"/>
                  <a:gd name="connsiteY20" fmla="*/ 2320413 h 4689987"/>
                  <a:gd name="connsiteX21" fmla="*/ 7216878 w 8357420"/>
                  <a:gd name="connsiteY21" fmla="*/ 2163097 h 4689987"/>
                  <a:gd name="connsiteX22" fmla="*/ 7167717 w 8357420"/>
                  <a:gd name="connsiteY22" fmla="*/ 2163097 h 4689987"/>
                  <a:gd name="connsiteX23" fmla="*/ 7167717 w 8357420"/>
                  <a:gd name="connsiteY23" fmla="*/ 2271251 h 4689987"/>
                  <a:gd name="connsiteX24" fmla="*/ 5594555 w 8357420"/>
                  <a:gd name="connsiteY24" fmla="*/ 1081548 h 4689987"/>
                  <a:gd name="connsiteX25" fmla="*/ 3470787 w 8357420"/>
                  <a:gd name="connsiteY25" fmla="*/ 0 h 4689987"/>
                  <a:gd name="connsiteX26" fmla="*/ 1691149 w 8357420"/>
                  <a:gd name="connsiteY26" fmla="*/ 2517058 h 4689987"/>
                  <a:gd name="connsiteX27" fmla="*/ 1710813 w 8357420"/>
                  <a:gd name="connsiteY27" fmla="*/ 2566219 h 4689987"/>
                  <a:gd name="connsiteX28" fmla="*/ 1858297 w 8357420"/>
                  <a:gd name="connsiteY28" fmla="*/ 2566219 h 4689987"/>
                  <a:gd name="connsiteX29" fmla="*/ 1858297 w 8357420"/>
                  <a:gd name="connsiteY29" fmla="*/ 3126658 h 4689987"/>
                  <a:gd name="connsiteX30" fmla="*/ 1769807 w 8357420"/>
                  <a:gd name="connsiteY30" fmla="*/ 3165987 h 4689987"/>
                  <a:gd name="connsiteX31" fmla="*/ 1828800 w 8357420"/>
                  <a:gd name="connsiteY31" fmla="*/ 3165987 h 4689987"/>
                  <a:gd name="connsiteX32" fmla="*/ 1740310 w 8357420"/>
                  <a:gd name="connsiteY32" fmla="*/ 3234813 h 4689987"/>
                  <a:gd name="connsiteX33" fmla="*/ 1740310 w 8357420"/>
                  <a:gd name="connsiteY33" fmla="*/ 3244645 h 4689987"/>
                  <a:gd name="connsiteX34" fmla="*/ 1848465 w 8357420"/>
                  <a:gd name="connsiteY34" fmla="*/ 3254477 h 4689987"/>
                  <a:gd name="connsiteX35" fmla="*/ 1730478 w 8357420"/>
                  <a:gd name="connsiteY35" fmla="*/ 3303638 h 4689987"/>
                  <a:gd name="connsiteX36" fmla="*/ 1848465 w 8357420"/>
                  <a:gd name="connsiteY36" fmla="*/ 3313471 h 4689987"/>
                  <a:gd name="connsiteX37" fmla="*/ 1818968 w 8357420"/>
                  <a:gd name="connsiteY37" fmla="*/ 4247535 h 4689987"/>
                  <a:gd name="connsiteX38" fmla="*/ 1533833 w 8357420"/>
                  <a:gd name="connsiteY38" fmla="*/ 4237703 h 4689987"/>
                  <a:gd name="connsiteX39" fmla="*/ 0 w 8357420"/>
                  <a:gd name="connsiteY39" fmla="*/ 4306529 h 4689987"/>
                  <a:gd name="connsiteX40" fmla="*/ 0 w 8357420"/>
                  <a:gd name="connsiteY40" fmla="*/ 4434348 h 46899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</a:cxnLst>
                <a:rect l="l" t="t" r="r" b="b"/>
                <a:pathLst>
                  <a:path w="8357420" h="4689987">
                    <a:moveTo>
                      <a:pt x="0" y="4434348"/>
                    </a:moveTo>
                    <a:lnTo>
                      <a:pt x="914400" y="4463845"/>
                    </a:lnTo>
                    <a:lnTo>
                      <a:pt x="914400" y="4522838"/>
                    </a:lnTo>
                    <a:lnTo>
                      <a:pt x="2989007" y="4601497"/>
                    </a:lnTo>
                    <a:lnTo>
                      <a:pt x="3224981" y="4581832"/>
                    </a:lnTo>
                    <a:lnTo>
                      <a:pt x="6243484" y="4689987"/>
                    </a:lnTo>
                    <a:lnTo>
                      <a:pt x="7836310" y="4513006"/>
                    </a:lnTo>
                    <a:lnTo>
                      <a:pt x="8072284" y="4562167"/>
                    </a:lnTo>
                    <a:lnTo>
                      <a:pt x="8357420" y="4591664"/>
                    </a:lnTo>
                    <a:lnTo>
                      <a:pt x="8308258" y="4090219"/>
                    </a:lnTo>
                    <a:lnTo>
                      <a:pt x="8268929" y="4070555"/>
                    </a:lnTo>
                    <a:lnTo>
                      <a:pt x="8268929" y="4100051"/>
                    </a:lnTo>
                    <a:lnTo>
                      <a:pt x="7806813" y="3824748"/>
                    </a:lnTo>
                    <a:lnTo>
                      <a:pt x="7698658" y="3765755"/>
                    </a:lnTo>
                    <a:lnTo>
                      <a:pt x="7502013" y="3746090"/>
                    </a:lnTo>
                    <a:lnTo>
                      <a:pt x="7462684" y="3224980"/>
                    </a:lnTo>
                    <a:lnTo>
                      <a:pt x="8032955" y="3185651"/>
                    </a:lnTo>
                    <a:lnTo>
                      <a:pt x="8032955" y="3185651"/>
                    </a:lnTo>
                    <a:lnTo>
                      <a:pt x="7787149" y="2438400"/>
                    </a:lnTo>
                    <a:lnTo>
                      <a:pt x="7423355" y="2467897"/>
                    </a:lnTo>
                    <a:lnTo>
                      <a:pt x="7216878" y="2320413"/>
                    </a:lnTo>
                    <a:lnTo>
                      <a:pt x="7216878" y="2163097"/>
                    </a:lnTo>
                    <a:lnTo>
                      <a:pt x="7167717" y="2163097"/>
                    </a:lnTo>
                    <a:lnTo>
                      <a:pt x="7167717" y="2271251"/>
                    </a:lnTo>
                    <a:lnTo>
                      <a:pt x="5594555" y="1081548"/>
                    </a:lnTo>
                    <a:lnTo>
                      <a:pt x="3470787" y="0"/>
                    </a:lnTo>
                    <a:lnTo>
                      <a:pt x="1691149" y="2517058"/>
                    </a:lnTo>
                    <a:lnTo>
                      <a:pt x="1710813" y="2566219"/>
                    </a:lnTo>
                    <a:lnTo>
                      <a:pt x="1858297" y="2566219"/>
                    </a:lnTo>
                    <a:lnTo>
                      <a:pt x="1858297" y="3126658"/>
                    </a:lnTo>
                    <a:lnTo>
                      <a:pt x="1769807" y="3165987"/>
                    </a:lnTo>
                    <a:lnTo>
                      <a:pt x="1828800" y="3165987"/>
                    </a:lnTo>
                    <a:lnTo>
                      <a:pt x="1740310" y="3234813"/>
                    </a:lnTo>
                    <a:lnTo>
                      <a:pt x="1740310" y="3244645"/>
                    </a:lnTo>
                    <a:lnTo>
                      <a:pt x="1848465" y="3254477"/>
                    </a:lnTo>
                    <a:lnTo>
                      <a:pt x="1730478" y="3303638"/>
                    </a:lnTo>
                    <a:lnTo>
                      <a:pt x="1848465" y="3313471"/>
                    </a:lnTo>
                    <a:lnTo>
                      <a:pt x="1818968" y="4247535"/>
                    </a:lnTo>
                    <a:lnTo>
                      <a:pt x="1533833" y="4237703"/>
                    </a:lnTo>
                    <a:lnTo>
                      <a:pt x="0" y="4306529"/>
                    </a:lnTo>
                    <a:lnTo>
                      <a:pt x="0" y="4434348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</p:grpSp>
        <p:sp>
          <p:nvSpPr>
            <p:cNvPr id="10" name="Forme libre 9"/>
            <p:cNvSpPr/>
            <p:nvPr/>
          </p:nvSpPr>
          <p:spPr>
            <a:xfrm>
              <a:off x="4476750" y="5604389"/>
              <a:ext cx="290099" cy="1271016"/>
            </a:xfrm>
            <a:custGeom>
              <a:avLst/>
              <a:gdLst>
                <a:gd name="connsiteX0" fmla="*/ 49161 w 363793"/>
                <a:gd name="connsiteY0" fmla="*/ 0 h 1288026"/>
                <a:gd name="connsiteX1" fmla="*/ 334296 w 363793"/>
                <a:gd name="connsiteY1" fmla="*/ 334297 h 1288026"/>
                <a:gd name="connsiteX2" fmla="*/ 363793 w 363793"/>
                <a:gd name="connsiteY2" fmla="*/ 1288026 h 1288026"/>
                <a:gd name="connsiteX3" fmla="*/ 0 w 363793"/>
                <a:gd name="connsiteY3" fmla="*/ 344129 h 1288026"/>
                <a:gd name="connsiteX4" fmla="*/ 49161 w 363793"/>
                <a:gd name="connsiteY4" fmla="*/ 0 h 12880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3793" h="1288026">
                  <a:moveTo>
                    <a:pt x="49161" y="0"/>
                  </a:moveTo>
                  <a:lnTo>
                    <a:pt x="334296" y="334297"/>
                  </a:lnTo>
                  <a:lnTo>
                    <a:pt x="363793" y="1288026"/>
                  </a:lnTo>
                  <a:lnTo>
                    <a:pt x="0" y="344129"/>
                  </a:lnTo>
                  <a:lnTo>
                    <a:pt x="49161" y="0"/>
                  </a:lnTo>
                  <a:close/>
                </a:path>
              </a:pathLst>
            </a:custGeom>
            <a:blipFill dpi="0" rotWithShape="1"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scene3d>
              <a:camera prst="orthographicFront">
                <a:rot lat="0" lon="19499990" rev="0"/>
              </a:camera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pic>
          <p:nvPicPr>
            <p:cNvPr id="11" name="Image 10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231" y="3349107"/>
              <a:ext cx="1698956" cy="2701623"/>
            </a:xfrm>
            <a:prstGeom prst="rect">
              <a:avLst/>
            </a:prstGeom>
          </p:spPr>
        </p:pic>
        <p:pic>
          <p:nvPicPr>
            <p:cNvPr id="12" name="Image 11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42829" y="5229251"/>
              <a:ext cx="893663" cy="15207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94451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1"/>
          <p:cNvGrpSpPr/>
          <p:nvPr/>
        </p:nvGrpSpPr>
        <p:grpSpPr>
          <a:xfrm>
            <a:off x="1" y="0"/>
            <a:ext cx="9144000" cy="6858000"/>
            <a:chOff x="0" y="0"/>
            <a:chExt cx="9144000" cy="6858000"/>
          </a:xfrm>
        </p:grpSpPr>
        <p:pic>
          <p:nvPicPr>
            <p:cNvPr id="3" name="Picture 7" descr="ScreenShot10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" name="Picture 9" descr="ligneetoile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24075" y="5157788"/>
              <a:ext cx="4902200" cy="215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Rectangle 14"/>
            <p:cNvSpPr>
              <a:spLocks noChangeArrowheads="1"/>
            </p:cNvSpPr>
            <p:nvPr/>
          </p:nvSpPr>
          <p:spPr bwMode="auto">
            <a:xfrm rot="5400000" flipH="1">
              <a:off x="4514056" y="-4469606"/>
              <a:ext cx="115888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195652"/>
              <a:endParaRPr lang="fr-FR" sz="2300" dirty="0">
                <a:latin typeface="Calibri" pitchFamily="34" charset="0"/>
              </a:endParaRPr>
            </a:p>
          </p:txBody>
        </p:sp>
        <p:sp>
          <p:nvSpPr>
            <p:cNvPr id="6" name="Rectangle 16"/>
            <p:cNvSpPr>
              <a:spLocks noChangeArrowheads="1"/>
            </p:cNvSpPr>
            <p:nvPr/>
          </p:nvSpPr>
          <p:spPr bwMode="auto">
            <a:xfrm rot="5400000" flipH="1">
              <a:off x="4514056" y="2183607"/>
              <a:ext cx="115887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195652"/>
              <a:endParaRPr lang="fr-FR" sz="2300" dirty="0">
                <a:latin typeface="Calibri" pitchFamily="34" charset="0"/>
              </a:endParaRPr>
            </a:p>
          </p:txBody>
        </p:sp>
        <p:pic>
          <p:nvPicPr>
            <p:cNvPr id="7" name="Image 6" descr="BanHautpageindexminippsmania.jpg">
              <a:hlinkClick r:id="rId4"/>
            </p:cNvPr>
            <p:cNvPicPr>
              <a:picLocks noChangeAspect="1"/>
            </p:cNvPicPr>
            <p:nvPr/>
          </p:nvPicPr>
          <p:blipFill>
            <a:blip r:embed="rId5" cstate="print">
              <a:lum contrast="18000"/>
            </a:blip>
            <a:srcRect/>
            <a:stretch>
              <a:fillRect/>
            </a:stretch>
          </p:blipFill>
          <p:spPr bwMode="auto">
            <a:xfrm>
              <a:off x="3419475" y="741363"/>
              <a:ext cx="2378075" cy="625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Image 7" descr="BanHautpageindex.jpg">
              <a:hlinkClick r:id="rId4"/>
            </p:cNvPr>
            <p:cNvPicPr>
              <a:picLocks noChangeAspect="1"/>
            </p:cNvPicPr>
            <p:nvPr/>
          </p:nvPicPr>
          <p:blipFill>
            <a:blip r:embed="rId6" cstate="print">
              <a:lum contrast="42000"/>
            </a:blip>
            <a:srcRect/>
            <a:stretch>
              <a:fillRect/>
            </a:stretch>
          </p:blipFill>
          <p:spPr bwMode="auto">
            <a:xfrm>
              <a:off x="2087563" y="3959225"/>
              <a:ext cx="5032375" cy="530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Rectangle 8"/>
            <p:cNvSpPr>
              <a:spLocks noChangeArrowheads="1"/>
            </p:cNvSpPr>
            <p:nvPr/>
          </p:nvSpPr>
          <p:spPr bwMode="auto">
            <a:xfrm>
              <a:off x="2120900" y="4506913"/>
              <a:ext cx="4902200" cy="64928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76200">
              <a:solidFill>
                <a:srgbClr val="66CCFF"/>
              </a:solidFill>
              <a:miter lim="800000"/>
              <a:headEnd/>
              <a:tailEnd/>
            </a:ln>
          </p:spPr>
          <p:txBody>
            <a:bodyPr lIns="102306" tIns="0" rIns="102306" bIns="0"/>
            <a:lstStyle/>
            <a:p>
              <a:pPr algn="ctr" defTabSz="1195652"/>
              <a:r>
                <a:rPr lang="fr-CA" sz="3500" dirty="0">
                  <a:solidFill>
                    <a:srgbClr val="FF0066"/>
                  </a:solidFill>
                  <a:latin typeface="Calibri" pitchFamily="34" charset="0"/>
                </a:rPr>
                <a:t> </a:t>
              </a:r>
              <a:r>
                <a:rPr lang="fr-CA" sz="3900" b="1" dirty="0">
                  <a:solidFill>
                    <a:schemeClr val="accent5">
                      <a:lumMod val="60000"/>
                      <a:lumOff val="40000"/>
                    </a:schemeClr>
                  </a:solidFill>
                  <a:latin typeface="Arial Rounded MT Bold" pitchFamily="34" charset="0"/>
                  <a:hlinkClick r:id="rId7"/>
                </a:rPr>
                <a:t>http://ppsmania.fr</a:t>
              </a:r>
              <a:endParaRPr lang="fr-CA" sz="1100" dirty="0">
                <a:solidFill>
                  <a:schemeClr val="accent5">
                    <a:lumMod val="60000"/>
                    <a:lumOff val="40000"/>
                  </a:schemeClr>
                </a:solidFill>
                <a:latin typeface="Arial Rounded MT Bold" pitchFamily="34" charset="0"/>
              </a:endParaRPr>
            </a:p>
          </p:txBody>
        </p:sp>
        <p:sp>
          <p:nvSpPr>
            <p:cNvPr id="10" name="Text Box 10"/>
            <p:cNvSpPr txBox="1">
              <a:spLocks noChangeArrowheads="1"/>
            </p:cNvSpPr>
            <p:nvPr/>
          </p:nvSpPr>
          <p:spPr bwMode="auto">
            <a:xfrm>
              <a:off x="0" y="6116638"/>
              <a:ext cx="9144000" cy="5034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51156" rIns="102306" bIns="51156">
              <a:spAutoFit/>
            </a:bodyPr>
            <a:lstStyle/>
            <a:p>
              <a:pPr algn="ctr" defTabSz="1195652">
                <a:spcBef>
                  <a:spcPct val="50000"/>
                </a:spcBef>
              </a:pPr>
              <a:r>
                <a:rPr lang="fr-FR" sz="26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Clic gauche pour arrêter</a:t>
              </a:r>
            </a:p>
          </p:txBody>
        </p:sp>
        <p:sp>
          <p:nvSpPr>
            <p:cNvPr id="11" name="Text Box 11"/>
            <p:cNvSpPr txBox="1">
              <a:spLocks noChangeArrowheads="1"/>
            </p:cNvSpPr>
            <p:nvPr/>
          </p:nvSpPr>
          <p:spPr bwMode="auto">
            <a:xfrm>
              <a:off x="0" y="182563"/>
              <a:ext cx="9144000" cy="4462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0" rIns="102306" bIns="0">
              <a:spAutoFit/>
            </a:bodyPr>
            <a:lstStyle/>
            <a:p>
              <a:pPr algn="ctr" defTabSz="1195652">
                <a:spcBef>
                  <a:spcPct val="50000"/>
                </a:spcBef>
              </a:pPr>
              <a:r>
                <a:rPr lang="fr-FR" sz="25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Je fais partie des 200 créateurs de PPSMANIA, tous bénévoles</a:t>
              </a:r>
              <a:r>
                <a:rPr lang="fr-FR" sz="29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832635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748</TotalTime>
  <Words>31</Words>
  <Application>Microsoft Office PowerPoint</Application>
  <PresentationFormat>Affichage à l'écran (4:3)</PresentationFormat>
  <Paragraphs>21</Paragraphs>
  <Slides>37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37</vt:i4>
      </vt:variant>
    </vt:vector>
  </HeadingPairs>
  <TitlesOfParts>
    <vt:vector size="43" baseType="lpstr">
      <vt:lpstr>Arial</vt:lpstr>
      <vt:lpstr>Arial Rounded MT Bold</vt:lpstr>
      <vt:lpstr>Calibri</vt:lpstr>
      <vt:lpstr>Calibri Light</vt:lpstr>
      <vt:lpstr>Engravers MT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MIREILLE FARIDE</dc:creator>
  <cp:lastModifiedBy>MIREILLE FARIDE</cp:lastModifiedBy>
  <cp:revision>74</cp:revision>
  <dcterms:created xsi:type="dcterms:W3CDTF">2016-05-20T18:27:04Z</dcterms:created>
  <dcterms:modified xsi:type="dcterms:W3CDTF">2016-05-29T17:53:52Z</dcterms:modified>
</cp:coreProperties>
</file>