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19" r:id="rId2"/>
    <p:sldId id="261" r:id="rId3"/>
    <p:sldId id="258" r:id="rId4"/>
    <p:sldId id="267" r:id="rId5"/>
    <p:sldId id="276" r:id="rId6"/>
    <p:sldId id="275" r:id="rId7"/>
    <p:sldId id="273" r:id="rId8"/>
    <p:sldId id="274" r:id="rId9"/>
    <p:sldId id="277" r:id="rId10"/>
    <p:sldId id="282" r:id="rId11"/>
    <p:sldId id="281" r:id="rId12"/>
    <p:sldId id="280" r:id="rId13"/>
    <p:sldId id="296" r:id="rId14"/>
    <p:sldId id="278" r:id="rId15"/>
    <p:sldId id="279" r:id="rId16"/>
    <p:sldId id="284" r:id="rId17"/>
    <p:sldId id="283" r:id="rId18"/>
    <p:sldId id="269" r:id="rId19"/>
    <p:sldId id="290" r:id="rId20"/>
    <p:sldId id="288" r:id="rId21"/>
    <p:sldId id="289" r:id="rId22"/>
    <p:sldId id="287" r:id="rId23"/>
    <p:sldId id="286" r:id="rId24"/>
    <p:sldId id="285" r:id="rId25"/>
    <p:sldId id="292" r:id="rId26"/>
    <p:sldId id="295" r:id="rId27"/>
    <p:sldId id="294" r:id="rId28"/>
    <p:sldId id="293" r:id="rId29"/>
    <p:sldId id="291" r:id="rId30"/>
    <p:sldId id="268" r:id="rId31"/>
    <p:sldId id="263" r:id="rId32"/>
    <p:sldId id="264" r:id="rId33"/>
    <p:sldId id="266" r:id="rId34"/>
    <p:sldId id="265" r:id="rId35"/>
    <p:sldId id="262" r:id="rId36"/>
    <p:sldId id="298" r:id="rId37"/>
    <p:sldId id="297" r:id="rId38"/>
    <p:sldId id="301" r:id="rId39"/>
    <p:sldId id="300" r:id="rId40"/>
    <p:sldId id="299" r:id="rId41"/>
    <p:sldId id="260" r:id="rId42"/>
    <p:sldId id="302" r:id="rId43"/>
    <p:sldId id="304" r:id="rId44"/>
    <p:sldId id="305" r:id="rId45"/>
    <p:sldId id="303" r:id="rId46"/>
    <p:sldId id="306" r:id="rId47"/>
    <p:sldId id="311" r:id="rId48"/>
    <p:sldId id="309" r:id="rId49"/>
    <p:sldId id="312" r:id="rId50"/>
    <p:sldId id="308" r:id="rId51"/>
    <p:sldId id="310" r:id="rId52"/>
    <p:sldId id="307" r:id="rId53"/>
    <p:sldId id="318" r:id="rId54"/>
    <p:sldId id="317" r:id="rId55"/>
    <p:sldId id="316" r:id="rId56"/>
    <p:sldId id="315" r:id="rId57"/>
    <p:sldId id="314" r:id="rId58"/>
    <p:sldId id="313" r:id="rId59"/>
    <p:sldId id="272" r:id="rId6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B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69" autoAdjust="0"/>
    <p:restoredTop sz="94660"/>
  </p:normalViewPr>
  <p:slideViewPr>
    <p:cSldViewPr snapToGrid="0">
      <p:cViewPr varScale="1">
        <p:scale>
          <a:sx n="85" d="100"/>
          <a:sy n="85" d="100"/>
        </p:scale>
        <p:origin x="10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presProps" Target="pres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1FD5C-D60B-411D-96BE-B0DF85ECFD88}" type="datetimeFigureOut">
              <a:rPr lang="fr-FR" smtClean="0"/>
              <a:t>28/03/2016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57D2A-FD40-40B8-B248-DFD654F59275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89923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1FD5C-D60B-411D-96BE-B0DF85ECFD88}" type="datetimeFigureOut">
              <a:rPr lang="fr-FR" smtClean="0"/>
              <a:t>28/03/2016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57D2A-FD40-40B8-B248-DFD654F59275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45520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1FD5C-D60B-411D-96BE-B0DF85ECFD88}" type="datetimeFigureOut">
              <a:rPr lang="fr-FR" smtClean="0"/>
              <a:t>28/03/2016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57D2A-FD40-40B8-B248-DFD654F59275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25885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1FD5C-D60B-411D-96BE-B0DF85ECFD88}" type="datetimeFigureOut">
              <a:rPr lang="fr-FR" smtClean="0"/>
              <a:t>28/03/2016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57D2A-FD40-40B8-B248-DFD654F59275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59948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1FD5C-D60B-411D-96BE-B0DF85ECFD88}" type="datetimeFigureOut">
              <a:rPr lang="fr-FR" smtClean="0"/>
              <a:t>28/03/2016</a:t>
            </a:fld>
            <a:endParaRPr lang="fr-F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57D2A-FD40-40B8-B248-DFD654F59275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25667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1FD5C-D60B-411D-96BE-B0DF85ECFD88}" type="datetimeFigureOut">
              <a:rPr lang="fr-FR" smtClean="0"/>
              <a:t>28/03/2016</a:t>
            </a:fld>
            <a:endParaRPr lang="fr-F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57D2A-FD40-40B8-B248-DFD654F59275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64117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1FD5C-D60B-411D-96BE-B0DF85ECFD88}" type="datetimeFigureOut">
              <a:rPr lang="fr-FR" smtClean="0"/>
              <a:t>28/03/2016</a:t>
            </a:fld>
            <a:endParaRPr lang="fr-FR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57D2A-FD40-40B8-B248-DFD654F59275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45960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1FD5C-D60B-411D-96BE-B0DF85ECFD88}" type="datetimeFigureOut">
              <a:rPr lang="fr-FR" smtClean="0"/>
              <a:t>28/03/2016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57D2A-FD40-40B8-B248-DFD654F59275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32690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1FD5C-D60B-411D-96BE-B0DF85ECFD88}" type="datetimeFigureOut">
              <a:rPr lang="fr-FR" smtClean="0"/>
              <a:t>28/03/2016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57D2A-FD40-40B8-B248-DFD654F59275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42833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1FD5C-D60B-411D-96BE-B0DF85ECFD88}" type="datetimeFigureOut">
              <a:rPr lang="fr-FR" smtClean="0"/>
              <a:t>28/03/2016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57D2A-FD40-40B8-B248-DFD654F59275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90815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1FD5C-D60B-411D-96BE-B0DF85ECFD88}" type="datetimeFigureOut">
              <a:rPr lang="fr-FR" smtClean="0"/>
              <a:t>28/03/2016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57D2A-FD40-40B8-B248-DFD654F59275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97563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41FD5C-D60B-411D-96BE-B0DF85ECFD88}" type="datetimeFigureOut">
              <a:rPr lang="fr-FR" smtClean="0"/>
              <a:t>28/03/2016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657D2A-FD40-40B8-B248-DFD654F59275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20976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jp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jp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jp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jp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jp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jp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jp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jp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jp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jp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jp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1.jp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jp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3.jp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jp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5.jp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jpeg"/><Relationship Id="rId5" Type="http://schemas.openxmlformats.org/officeDocument/2006/relationships/image" Target="../media/image67.gif"/><Relationship Id="rId4" Type="http://schemas.openxmlformats.org/officeDocument/2006/relationships/image" Target="../media/image66.jp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2.jpeg"/><Relationship Id="rId5" Type="http://schemas.openxmlformats.org/officeDocument/2006/relationships/image" Target="../media/image71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529141" y="285750"/>
            <a:ext cx="8614859" cy="6393842"/>
          </a:xfrm>
          <a:prstGeom prst="rect">
            <a:avLst/>
          </a:prstGeom>
          <a:noFill/>
        </p:spPr>
        <p:txBody>
          <a:bodyPr wrap="none" rtlCol="0">
            <a:prstTxWarp prst="textWave2">
              <a:avLst>
                <a:gd name="adj1" fmla="val 8031"/>
                <a:gd name="adj2" fmla="val 1443"/>
              </a:avLst>
            </a:prstTxWarp>
            <a:spAutoFit/>
          </a:bodyPr>
          <a:lstStyle/>
          <a:p>
            <a:r>
              <a:rPr lang="fr-FR" sz="4400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Nos </a:t>
            </a:r>
          </a:p>
          <a:p>
            <a:r>
              <a:rPr lang="fr-FR" sz="4400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           Monuments </a:t>
            </a:r>
          </a:p>
          <a:p>
            <a:r>
              <a:rPr lang="fr-FR" sz="4400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    de </a:t>
            </a:r>
          </a:p>
          <a:p>
            <a:r>
              <a:rPr lang="fr-FR" sz="4400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                       France  </a:t>
            </a:r>
            <a:endParaRPr lang="fr-FR" sz="4400" dirty="0">
              <a:ln>
                <a:solidFill>
                  <a:srgbClr val="C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7736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>
        <p:sndAc>
          <p:stSnd>
            <p:snd r:embed="rId2" name="06 Medley Époques Musicales- Mon Amant de Saint-Jean-Chante-YMCA-Highway t.wav"/>
          </p:stSnd>
        </p:sndAc>
      </p:transition>
    </mc:Choice>
    <mc:Fallback xmlns="">
      <p:transition advTm="6000">
        <p:sndAc>
          <p:stSnd>
            <p:snd r:embed="rId4" name="06 Medley Époques Musicales- Mon Amant de Saint-Jean-Chante-YMCA-Highway t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06" y="2736241"/>
            <a:ext cx="9095694" cy="4121759"/>
          </a:xfrm>
          <a:prstGeom prst="wave">
            <a:avLst>
              <a:gd name="adj1" fmla="val 3229"/>
              <a:gd name="adj2" fmla="val 0"/>
            </a:avLst>
          </a:prstGeom>
          <a:scene3d>
            <a:camera prst="orthographicFront"/>
            <a:lightRig rig="threePt" dir="t"/>
          </a:scene3d>
          <a:sp3d>
            <a:bevelT w="247650" h="203200" prst="coolSlant"/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656" y="1098164"/>
            <a:ext cx="1820269" cy="1213513"/>
          </a:xfrm>
          <a:prstGeom prst="rect">
            <a:avLst/>
          </a:prstGeom>
          <a:scene3d>
            <a:camera prst="orthographicFront">
              <a:rot lat="19509143" lon="21390458" rev="365778"/>
            </a:camera>
            <a:lightRig rig="threePt" dir="t"/>
          </a:scene3d>
          <a:sp3d>
            <a:bevelT w="158750"/>
          </a:sp3d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1315" y="1444888"/>
            <a:ext cx="1695450" cy="1276350"/>
          </a:xfrm>
          <a:prstGeom prst="rect">
            <a:avLst/>
          </a:prstGeom>
          <a:scene3d>
            <a:camera prst="perspectiveHeroicExtremeLeftFacing"/>
            <a:lightRig rig="threePt" dir="t"/>
          </a:scene3d>
          <a:sp3d>
            <a:bevelT w="152400" h="107950" prst="artDeco"/>
          </a:sp3d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5595" y="292420"/>
            <a:ext cx="1773935" cy="1182623"/>
          </a:xfrm>
          <a:prstGeom prst="rect">
            <a:avLst/>
          </a:prstGeom>
          <a:scene3d>
            <a:camera prst="orthographicFront">
              <a:rot lat="615060" lon="2402258" rev="21332484"/>
            </a:camera>
            <a:lightRig rig="threePt" dir="t"/>
          </a:scene3d>
          <a:sp3d>
            <a:bevelT prst="angle"/>
          </a:sp3d>
        </p:spPr>
      </p:pic>
    </p:spTree>
    <p:extLst>
      <p:ext uri="{BB962C8B-B14F-4D97-AF65-F5344CB8AC3E}">
        <p14:creationId xmlns:p14="http://schemas.microsoft.com/office/powerpoint/2010/main" val="22892091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Cadre 6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195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04800" h="158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770" y="570341"/>
            <a:ext cx="7939052" cy="5717569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1241778" y="1648178"/>
            <a:ext cx="24513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dirty="0" smtClean="0">
                <a:latin typeface="Sitka Display" panose="02000505000000020004" pitchFamily="2" charset="0"/>
              </a:rPr>
              <a:t>La tour Effel</a:t>
            </a:r>
            <a:endParaRPr lang="fr-FR" sz="3600" dirty="0">
              <a:latin typeface="Sitka Display" panose="02000505000000020004" pitchFamily="2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5655734" y="2782669"/>
            <a:ext cx="169790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dirty="0" smtClean="0">
                <a:latin typeface="Viner Hand ITC" panose="03070502030502020203" pitchFamily="66" charset="0"/>
              </a:rPr>
              <a:t>PARIS</a:t>
            </a:r>
            <a:endParaRPr lang="fr-FR" sz="3600" dirty="0">
              <a:latin typeface="Viner Hand ITC" panose="0307050203050202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7884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6000">
        <p:circle/>
      </p:transition>
    </mc:Choice>
    <mc:Fallback xmlns=""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Cadre 6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195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04800" h="158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597" y="559166"/>
            <a:ext cx="7923514" cy="5694877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2291644" y="1569156"/>
            <a:ext cx="30444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latin typeface="Wide Latin" panose="020A0A07050505020404" pitchFamily="18" charset="0"/>
              </a:rPr>
              <a:t>Pomnik</a:t>
            </a:r>
            <a:endParaRPr lang="fr-FR" sz="3200" dirty="0"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2102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6000">
        <p:diamond/>
      </p:transition>
    </mc:Choice>
    <mc:Fallback xmlns="">
      <p:transition spd="slow" advTm="6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Cadre 6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195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04800" h="158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000" y="604180"/>
            <a:ext cx="7896533" cy="5638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797903"/>
      </p:ext>
    </p:extLst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Cadre 6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195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04800" h="158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334" y="607048"/>
            <a:ext cx="7844621" cy="566957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860092" y="1438112"/>
            <a:ext cx="410881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dirty="0" smtClean="0">
                <a:latin typeface="Brush Script MT" panose="03060802040406070304" pitchFamily="66" charset="0"/>
              </a:rPr>
              <a:t>Château </a:t>
            </a:r>
            <a:r>
              <a:rPr lang="fr-FR" sz="4000" dirty="0">
                <a:latin typeface="Brush Script MT" panose="03060802040406070304" pitchFamily="66" charset="0"/>
              </a:rPr>
              <a:t>de Chenonceau</a:t>
            </a:r>
          </a:p>
        </p:txBody>
      </p:sp>
    </p:spTree>
    <p:extLst>
      <p:ext uri="{BB962C8B-B14F-4D97-AF65-F5344CB8AC3E}">
        <p14:creationId xmlns:p14="http://schemas.microsoft.com/office/powerpoint/2010/main" val="2512704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:zoom dir="in"/>
      </p:transition>
    </mc:Choice>
    <mc:Fallback xmlns="">
      <p:transition spd="slow" advTm="6000">
        <p:zoom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Cadre 6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195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04800" h="158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199" y="639054"/>
            <a:ext cx="7898045" cy="556983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17199" y="639054"/>
            <a:ext cx="416806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dirty="0"/>
              <a:t>homme-droit-cauquil</a:t>
            </a:r>
          </a:p>
        </p:txBody>
      </p:sp>
    </p:spTree>
    <p:extLst>
      <p:ext uri="{BB962C8B-B14F-4D97-AF65-F5344CB8AC3E}">
        <p14:creationId xmlns:p14="http://schemas.microsoft.com/office/powerpoint/2010/main" val="2909493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:zoom/>
      </p:transition>
    </mc:Choice>
    <mc:Fallback xmlns="">
      <p:transition spd="slow" advTm="6000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Cadre 6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195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04800" h="158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831" y="620540"/>
            <a:ext cx="7917280" cy="5633503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088444" y="711200"/>
            <a:ext cx="23471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Sitka Display" panose="02000505000000020004" pitchFamily="2" charset="0"/>
              </a:rPr>
              <a:t>Le Lion de Belfort</a:t>
            </a:r>
            <a:endParaRPr lang="fr-FR" sz="2400" dirty="0">
              <a:latin typeface="Sitka Display" panose="02000505000000020004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710151" y="1433689"/>
            <a:ext cx="24961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Sitka Display" panose="02000505000000020004" pitchFamily="2" charset="0"/>
              </a:rPr>
              <a:t>Denfert-Rochereau</a:t>
            </a:r>
            <a:endParaRPr lang="fr-FR" sz="2400" dirty="0">
              <a:latin typeface="Sitka Display" panose="02000505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7006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split orient="vert"/>
      </p:transition>
    </mc:Choice>
    <mc:Fallback xmlns="">
      <p:transition spd="slow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Cadre 6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195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04800" h="158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951" y="626486"/>
            <a:ext cx="7870229" cy="5593692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114749" y="5558557"/>
            <a:ext cx="65614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dirty="0" smtClean="0">
                <a:latin typeface="Sylfaen" panose="010A0502050306030303" pitchFamily="18" charset="0"/>
              </a:rPr>
              <a:t>Saint Etienne                                       de Montluc</a:t>
            </a:r>
            <a:endParaRPr lang="fr-FR" sz="2400" dirty="0">
              <a:latin typeface="Sylfaen" panose="010A05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196048"/>
      </p:ext>
    </p:extLst>
  </p:cSld>
  <p:clrMapOvr>
    <a:masterClrMapping/>
  </p:clrMapOvr>
  <p:transition spd="slow" advTm="6000">
    <p:strip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Cadre 6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195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04800" h="158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19" y="614893"/>
            <a:ext cx="7884303" cy="5616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386066"/>
      </p:ext>
    </p:extLst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Cadre 6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195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04800" h="158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40" b="9507"/>
          <a:stretch/>
        </p:blipFill>
        <p:spPr>
          <a:xfrm>
            <a:off x="610882" y="643467"/>
            <a:ext cx="7900940" cy="5870222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699911" y="835377"/>
            <a:ext cx="44053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 smtClean="0">
                <a:latin typeface="Arial Narrow" panose="020B0606020202030204" pitchFamily="34" charset="0"/>
              </a:rPr>
              <a:t>Cathédrale Notre dame de Paris</a:t>
            </a:r>
            <a:endParaRPr lang="fr-FR" sz="280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59987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000">
        <p15:prstTrans prst="fallOve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Cadre 6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195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04800" h="158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055" y="616433"/>
            <a:ext cx="7873714" cy="5603745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1749778" y="1399822"/>
            <a:ext cx="22388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La Pyramide du Louve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509045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000">
        <p15:prstTrans prst="fallOver" invX="1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541" y="584768"/>
            <a:ext cx="7910564" cy="5657988"/>
          </a:xfrm>
          <a:prstGeom prst="rect">
            <a:avLst/>
          </a:prstGeom>
        </p:spPr>
      </p:pic>
      <p:sp>
        <p:nvSpPr>
          <p:cNvPr id="67" name="Cadre 6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195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04800" h="158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1749778" y="1399822"/>
            <a:ext cx="22388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La Pyramide du Louve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27514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Cadre 6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195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04800" h="158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754" y="635736"/>
            <a:ext cx="7911135" cy="5584442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5551071" y="862379"/>
            <a:ext cx="10852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Vendôme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535793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000">
        <p15:prstTrans prst="wind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Cadre 6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195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04800" h="158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710" y="647620"/>
            <a:ext cx="7995863" cy="557255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238721" y="1246202"/>
            <a:ext cx="198002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dirty="0">
                <a:latin typeface="Broadway" panose="04040905080B02020502" pitchFamily="82" charset="0"/>
              </a:rPr>
              <a:t>vigneux</a:t>
            </a:r>
          </a:p>
        </p:txBody>
      </p:sp>
    </p:spTree>
    <p:extLst>
      <p:ext uri="{BB962C8B-B14F-4D97-AF65-F5344CB8AC3E}">
        <p14:creationId xmlns:p14="http://schemas.microsoft.com/office/powerpoint/2010/main" val="35204159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000">
        <p15:prstTrans prst="wind" invX="1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Cadre 6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195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04800" h="158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461" y="621429"/>
            <a:ext cx="7881072" cy="561003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760321" y="896245"/>
            <a:ext cx="26997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Magneto" panose="04030805050802020D02" pitchFamily="82" charset="0"/>
              </a:rPr>
              <a:t>St Etienne de serre</a:t>
            </a:r>
            <a:endParaRPr lang="fr-FR" dirty="0"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78736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000">
        <p15:prstTrans prst="prestige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Cadre 6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195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04800" h="158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551" y="613959"/>
            <a:ext cx="7894138" cy="5651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399012" y="1280068"/>
            <a:ext cx="17315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dirty="0">
                <a:latin typeface="Bradley Hand ITC" panose="03070402050302030203" pitchFamily="66" charset="0"/>
              </a:rPr>
              <a:t>Soissons</a:t>
            </a:r>
          </a:p>
        </p:txBody>
      </p:sp>
    </p:spTree>
    <p:extLst>
      <p:ext uri="{BB962C8B-B14F-4D97-AF65-F5344CB8AC3E}">
        <p14:creationId xmlns:p14="http://schemas.microsoft.com/office/powerpoint/2010/main" val="28464780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000">
        <p15:prstTrans prst="fracture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Cadre 6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195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04800" h="158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710" y="627224"/>
            <a:ext cx="7900329" cy="5615531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19521" y="1009134"/>
            <a:ext cx="24785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dirty="0" smtClean="0">
                <a:latin typeface="Yu Gothic Medium" panose="020B0500000000000000" pitchFamily="34" charset="-128"/>
                <a:ea typeface="Yu Gothic Medium" panose="020B0500000000000000" pitchFamily="34" charset="-128"/>
              </a:rPr>
              <a:t>Saint-Etienne</a:t>
            </a:r>
            <a:endParaRPr lang="fr-FR" sz="2800" dirty="0">
              <a:latin typeface="Yu Gothic Medium" panose="020B0500000000000000" pitchFamily="34" charset="-128"/>
              <a:ea typeface="Yu Gothic Medium" panose="020B05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2826257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000">
        <p15:prstTrans prst="crush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Cadre 6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195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04800" h="158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428" y="616606"/>
            <a:ext cx="7899394" cy="562615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16946" y="3429000"/>
            <a:ext cx="199926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Palace Script MT" panose="030303020206070C0B05" pitchFamily="66" charset="0"/>
              </a:rPr>
              <a:t>reine Victoria</a:t>
            </a:r>
            <a:endParaRPr lang="fr-FR" sz="4800" dirty="0">
              <a:solidFill>
                <a:schemeClr val="accent4">
                  <a:lumMod val="40000"/>
                  <a:lumOff val="60000"/>
                </a:schemeClr>
              </a:solidFill>
              <a:latin typeface="Palace Script MT" panose="030303020206070C0B05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380988" y="3429000"/>
            <a:ext cx="220605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dirty="0">
                <a:solidFill>
                  <a:schemeClr val="accent4">
                    <a:lumMod val="40000"/>
                    <a:lumOff val="60000"/>
                  </a:schemeClr>
                </a:solidFill>
                <a:latin typeface="Palace Script MT" panose="030303020206070C0B05" pitchFamily="66" charset="0"/>
              </a:rPr>
              <a:t> Nice-Cimiez </a:t>
            </a:r>
          </a:p>
        </p:txBody>
      </p:sp>
    </p:spTree>
    <p:extLst>
      <p:ext uri="{BB962C8B-B14F-4D97-AF65-F5344CB8AC3E}">
        <p14:creationId xmlns:p14="http://schemas.microsoft.com/office/powerpoint/2010/main" val="42588461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6000">
        <p15:prstTrans prst="peelOff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Cadre 6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195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04800" h="158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925" y="627811"/>
            <a:ext cx="7879608" cy="5581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57196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6000">
        <p15:prstTrans prst="peelOff" invX="1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Cadre 6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195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04800" h="158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928" y="610569"/>
            <a:ext cx="7891894" cy="5620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88812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6000">
        <p15:prstTrans prst="pageCurlDouble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Cadre 6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195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04800" h="158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725" y="614612"/>
            <a:ext cx="7874519" cy="5605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3864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6000">
        <p15:prstTrans prst="pageCurlDouble" invX="1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Cadre 6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195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04800" h="158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856" y="656886"/>
            <a:ext cx="7859677" cy="5585869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5978721" y="1065579"/>
            <a:ext cx="2476960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dirty="0" smtClean="0">
                <a:latin typeface="Chiller" panose="04020404031007020602" pitchFamily="82" charset="0"/>
              </a:rPr>
              <a:t>Orbigny</a:t>
            </a:r>
            <a:endParaRPr lang="fr-FR" sz="8000" dirty="0">
              <a:latin typeface="Chiller" panose="04020404031007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13944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6000">
        <p15:prstTrans prst="pageCurlSingle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Cadre 6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195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04800" h="158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573" y="665329"/>
            <a:ext cx="7850671" cy="5566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48944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6000">
        <p15:prstTrans prst="pageCurlSingle" invX="1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Cadre 6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195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04800" h="158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685" y="635668"/>
            <a:ext cx="7843981" cy="5607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2572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6000">
        <p15:prstTrans prst="airplane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Cadre 6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195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04800" h="158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374" y="632536"/>
            <a:ext cx="7875448" cy="5621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4086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6000">
        <p15:prstTrans prst="airplane" invX="1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Cadre 6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195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04800" h="158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20" y="639908"/>
            <a:ext cx="7871801" cy="560284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438142" y="5366645"/>
            <a:ext cx="30700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latin typeface="Vivaldi" panose="03020602050506090804" pitchFamily="66" charset="0"/>
              </a:rPr>
              <a:t>Pont_Alexandre_</a:t>
            </a:r>
            <a:r>
              <a:rPr lang="fr-FR" sz="3200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a:rPr>
              <a:t>III</a:t>
            </a:r>
          </a:p>
        </p:txBody>
      </p:sp>
    </p:spTree>
    <p:extLst>
      <p:ext uri="{BB962C8B-B14F-4D97-AF65-F5344CB8AC3E}">
        <p14:creationId xmlns:p14="http://schemas.microsoft.com/office/powerpoint/2010/main" val="38717341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6000">
        <p15:prstTrans prst="origami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Cadre 6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195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04800" h="158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845" y="604894"/>
            <a:ext cx="7950197" cy="56265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867413" y="1167178"/>
            <a:ext cx="290656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dirty="0" smtClean="0">
                <a:latin typeface="Sitka Banner" panose="02000505000000020004" pitchFamily="2" charset="0"/>
              </a:rPr>
              <a:t>Musée-d 'Orsay</a:t>
            </a:r>
            <a:endParaRPr lang="fr-FR" sz="3600" dirty="0">
              <a:latin typeface="Sitka Banner" panose="02000505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63952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6000">
        <p15:prstTrans prst="origami" invX="1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Cadre 6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195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04800" h="158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016" y="595296"/>
            <a:ext cx="7875967" cy="56674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810364" y="1099446"/>
            <a:ext cx="41206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Jardin_du_Luxembourg</a:t>
            </a:r>
            <a:endParaRPr lang="fr-FR" sz="320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6570133" y="4233333"/>
            <a:ext cx="16717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Watteau</a:t>
            </a:r>
            <a:endParaRPr lang="fr-FR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1349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:dissolve/>
      </p:transition>
    </mc:Choice>
    <mc:Fallback xmlns="">
      <p:transition spd="slow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Cadre 6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195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04800" h="158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866" y="620560"/>
            <a:ext cx="7873209" cy="5633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3537988"/>
      </p:ext>
    </p:extLst>
  </p:cSld>
  <p:clrMapOvr>
    <a:masterClrMapping/>
  </p:clrMapOvr>
  <p:transition spd="slow" advTm="6000">
    <p:wedg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Cadre 6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195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04800" h="158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75" r="6343"/>
          <a:stretch/>
        </p:blipFill>
        <p:spPr>
          <a:xfrm>
            <a:off x="654756" y="627733"/>
            <a:ext cx="7868355" cy="5603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4853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6000">
        <p:checker/>
      </p:transition>
    </mc:Choice>
    <mc:Fallback xmlns="">
      <p:transition spd="slow" advTm="6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Cadre 6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195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04800" h="158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360" y="611087"/>
            <a:ext cx="7952020" cy="559780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963846" y="1731622"/>
            <a:ext cx="151195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dirty="0" smtClean="0">
                <a:latin typeface="Microsoft YaHei UI Light" panose="020B0502040204020203" pitchFamily="34" charset="-122"/>
                <a:ea typeface="Microsoft YaHei UI Light" panose="020B0502040204020203" pitchFamily="34" charset="-122"/>
              </a:rPr>
              <a:t>Gilles</a:t>
            </a:r>
            <a:endParaRPr lang="fr-FR" sz="4400" dirty="0">
              <a:latin typeface="Microsoft YaHei UI Light" panose="020B0502040204020203" pitchFamily="34" charset="-122"/>
              <a:ea typeface="Microsoft YaHei UI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11159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6000">
        <p:checker dir="vert"/>
      </p:transition>
    </mc:Choice>
    <mc:Fallback xmlns="">
      <p:transition spd="slow" advTm="6000">
        <p:checke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Cadre 6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195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04800" h="158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117" y="637195"/>
            <a:ext cx="7882416" cy="5594272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65911" y="1370379"/>
            <a:ext cx="237436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dirty="0">
                <a:latin typeface="Wide Latin" panose="020A0A07050505020404" pitchFamily="18" charset="0"/>
              </a:rPr>
              <a:t>Montsec</a:t>
            </a:r>
            <a:endParaRPr lang="fr-FR" dirty="0"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9587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Cadre 6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195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04800" h="158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023" y="639706"/>
            <a:ext cx="7960242" cy="5603049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534569" y="2307356"/>
            <a:ext cx="139814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bg1"/>
                </a:solidFill>
                <a:latin typeface="Microsoft Uighur" panose="02000000000000000000" pitchFamily="2" charset="-78"/>
                <a:cs typeface="Microsoft Uighur" panose="02000000000000000000" pitchFamily="2" charset="-78"/>
              </a:rPr>
              <a:t>Leclerc</a:t>
            </a:r>
            <a:endParaRPr lang="fr-FR" dirty="0">
              <a:ln>
                <a:solidFill>
                  <a:schemeClr val="accent1">
                    <a:lumMod val="75000"/>
                  </a:schemeClr>
                </a:solidFill>
              </a:ln>
              <a:solidFill>
                <a:schemeClr val="bg1"/>
              </a:solidFill>
              <a:latin typeface="Microsoft Uighur" panose="02000000000000000000" pitchFamily="2" charset="-78"/>
              <a:cs typeface="Microsoft Uighur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14580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:blinds/>
      </p:transition>
    </mc:Choice>
    <mc:Fallback xmlns="">
      <p:transition spd="slow" advTm="6000">
        <p:blinds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dre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195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04800" h="158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994" y="637169"/>
            <a:ext cx="7877250" cy="559429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833680" y="760779"/>
            <a:ext cx="7399783" cy="20621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Parc de la</a:t>
            </a:r>
          </a:p>
          <a:p>
            <a:r>
              <a:rPr lang="fr-FR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Tète d’Or </a:t>
            </a:r>
          </a:p>
          <a:p>
            <a:endParaRPr lang="fr-FR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à Lion</a:t>
            </a:r>
            <a:endParaRPr lang="fr-FR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4701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dre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195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04800" h="158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942" y="646568"/>
            <a:ext cx="7883880" cy="5596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2839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ru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dre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195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04800" h="158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113" y="596843"/>
            <a:ext cx="7856843" cy="5668489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749778" y="903111"/>
            <a:ext cx="552426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6000" dirty="0" smtClean="0">
                <a:solidFill>
                  <a:schemeClr val="bg1"/>
                </a:solidFill>
                <a:latin typeface="Vladimir Script" panose="03050402040407070305" pitchFamily="66" charset="0"/>
              </a:rPr>
              <a:t>Le Lion   à  Verdun</a:t>
            </a:r>
            <a:endParaRPr lang="fr-FR" sz="6000" dirty="0">
              <a:solidFill>
                <a:schemeClr val="bg1"/>
              </a:solidFill>
              <a:latin typeface="Vladimir Script" panose="03050402040407070305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8841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rd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dre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195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04800" h="158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650" y="609345"/>
            <a:ext cx="7928240" cy="562212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563856" y="1641311"/>
            <a:ext cx="357982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dirty="0" smtClean="0">
                <a:latin typeface="Monotype Corsiva" panose="03010101010201010101" pitchFamily="66" charset="0"/>
              </a:rPr>
              <a:t>Le  viaduc de Millau</a:t>
            </a:r>
            <a:endParaRPr lang="fr-FR" sz="3600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6320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ld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dre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195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04800" h="158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523" y="643323"/>
            <a:ext cx="7924437" cy="5565566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952977" y="1027289"/>
            <a:ext cx="35702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dirty="0" smtClean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latin typeface="Monotype Corsiva" panose="03010101010201010101" pitchFamily="66" charset="0"/>
              </a:rPr>
              <a:t>Le Viaduc de Millau</a:t>
            </a:r>
            <a:endParaRPr lang="fr-FR" sz="3600" dirty="0">
              <a:ln>
                <a:solidFill>
                  <a:schemeClr val="bg1"/>
                </a:solidFill>
              </a:ln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9764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lu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dre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195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04800" h="158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063" y="646688"/>
            <a:ext cx="7890048" cy="5573489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803567" y="997845"/>
            <a:ext cx="176843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dirty="0">
                <a:latin typeface="Niagara Solid" panose="04020502070702020202" pitchFamily="82" charset="0"/>
              </a:rPr>
              <a:t>Pantéon</a:t>
            </a:r>
          </a:p>
        </p:txBody>
      </p:sp>
    </p:spTree>
    <p:extLst>
      <p:ext uri="{BB962C8B-B14F-4D97-AF65-F5344CB8AC3E}">
        <p14:creationId xmlns:p14="http://schemas.microsoft.com/office/powerpoint/2010/main" val="3006765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6000">
        <p14:glitter pattern="hexagon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640" y="395113"/>
            <a:ext cx="5077493" cy="6048189"/>
          </a:xfrm>
          <a:prstGeom prst="rect">
            <a:avLst/>
          </a:prstGeom>
        </p:spPr>
      </p:pic>
      <p:sp>
        <p:nvSpPr>
          <p:cNvPr id="4" name="Forme libre 3"/>
          <p:cNvSpPr/>
          <p:nvPr/>
        </p:nvSpPr>
        <p:spPr>
          <a:xfrm>
            <a:off x="0" y="0"/>
            <a:ext cx="9144000" cy="6874933"/>
          </a:xfrm>
          <a:custGeom>
            <a:avLst/>
            <a:gdLst>
              <a:gd name="connsiteX0" fmla="*/ 1998133 w 9144000"/>
              <a:gd name="connsiteY0" fmla="*/ 383822 h 6874933"/>
              <a:gd name="connsiteX1" fmla="*/ 7089422 w 9144000"/>
              <a:gd name="connsiteY1" fmla="*/ 372533 h 6874933"/>
              <a:gd name="connsiteX2" fmla="*/ 7066844 w 9144000"/>
              <a:gd name="connsiteY2" fmla="*/ 6434667 h 6874933"/>
              <a:gd name="connsiteX3" fmla="*/ 1998133 w 9144000"/>
              <a:gd name="connsiteY3" fmla="*/ 6457244 h 6874933"/>
              <a:gd name="connsiteX4" fmla="*/ 1998133 w 9144000"/>
              <a:gd name="connsiteY4" fmla="*/ 11289 h 6874933"/>
              <a:gd name="connsiteX5" fmla="*/ 9144000 w 9144000"/>
              <a:gd name="connsiteY5" fmla="*/ 0 h 6874933"/>
              <a:gd name="connsiteX6" fmla="*/ 9132711 w 9144000"/>
              <a:gd name="connsiteY6" fmla="*/ 6852356 h 6874933"/>
              <a:gd name="connsiteX7" fmla="*/ 0 w 9144000"/>
              <a:gd name="connsiteY7" fmla="*/ 6874933 h 6874933"/>
              <a:gd name="connsiteX8" fmla="*/ 11289 w 9144000"/>
              <a:gd name="connsiteY8" fmla="*/ 0 h 6874933"/>
              <a:gd name="connsiteX9" fmla="*/ 1998133 w 9144000"/>
              <a:gd name="connsiteY9" fmla="*/ 0 h 6874933"/>
              <a:gd name="connsiteX10" fmla="*/ 1998133 w 9144000"/>
              <a:gd name="connsiteY10" fmla="*/ 0 h 6874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44000" h="6874933">
                <a:moveTo>
                  <a:pt x="1998133" y="383822"/>
                </a:moveTo>
                <a:lnTo>
                  <a:pt x="7089422" y="372533"/>
                </a:lnTo>
                <a:lnTo>
                  <a:pt x="7066844" y="6434667"/>
                </a:lnTo>
                <a:lnTo>
                  <a:pt x="1998133" y="6457244"/>
                </a:lnTo>
                <a:lnTo>
                  <a:pt x="1998133" y="11289"/>
                </a:lnTo>
                <a:lnTo>
                  <a:pt x="9144000" y="0"/>
                </a:lnTo>
                <a:lnTo>
                  <a:pt x="9132711" y="6852356"/>
                </a:lnTo>
                <a:lnTo>
                  <a:pt x="0" y="6874933"/>
                </a:lnTo>
                <a:lnTo>
                  <a:pt x="11289" y="0"/>
                </a:lnTo>
                <a:lnTo>
                  <a:pt x="1998133" y="0"/>
                </a:lnTo>
                <a:lnTo>
                  <a:pt x="1998133" y="0"/>
                </a:lnTo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" name="Cadre 4"/>
          <p:cNvSpPr/>
          <p:nvPr/>
        </p:nvSpPr>
        <p:spPr>
          <a:xfrm>
            <a:off x="1772356" y="191911"/>
            <a:ext cx="5497687" cy="6445955"/>
          </a:xfrm>
          <a:prstGeom prst="frame">
            <a:avLst>
              <a:gd name="adj1" fmla="val 5724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h="1333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374996" y="1201045"/>
            <a:ext cx="164859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dirty="0">
                <a:latin typeface="Brush Script MT" panose="03060802040406070304" pitchFamily="66" charset="0"/>
              </a:rPr>
              <a:t>Pantéon</a:t>
            </a:r>
          </a:p>
        </p:txBody>
      </p:sp>
    </p:spTree>
    <p:extLst>
      <p:ext uri="{BB962C8B-B14F-4D97-AF65-F5344CB8AC3E}">
        <p14:creationId xmlns:p14="http://schemas.microsoft.com/office/powerpoint/2010/main" val="2058202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6000">
        <p14:glitter dir="d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6492" y="481361"/>
            <a:ext cx="4719419" cy="5901868"/>
          </a:xfrm>
          <a:prstGeom prst="rect">
            <a:avLst/>
          </a:prstGeom>
        </p:spPr>
      </p:pic>
      <p:sp>
        <p:nvSpPr>
          <p:cNvPr id="2" name="Forme libre 1"/>
          <p:cNvSpPr/>
          <p:nvPr/>
        </p:nvSpPr>
        <p:spPr>
          <a:xfrm>
            <a:off x="-22578" y="-11289"/>
            <a:ext cx="9177867" cy="6874933"/>
          </a:xfrm>
          <a:custGeom>
            <a:avLst/>
            <a:gdLst>
              <a:gd name="connsiteX0" fmla="*/ 2088445 w 9177867"/>
              <a:gd name="connsiteY0" fmla="*/ 474133 h 6874933"/>
              <a:gd name="connsiteX1" fmla="*/ 6829778 w 9177867"/>
              <a:gd name="connsiteY1" fmla="*/ 474133 h 6874933"/>
              <a:gd name="connsiteX2" fmla="*/ 6818489 w 9177867"/>
              <a:gd name="connsiteY2" fmla="*/ 6389511 h 6874933"/>
              <a:gd name="connsiteX3" fmla="*/ 2077156 w 9177867"/>
              <a:gd name="connsiteY3" fmla="*/ 6389511 h 6874933"/>
              <a:gd name="connsiteX4" fmla="*/ 2099734 w 9177867"/>
              <a:gd name="connsiteY4" fmla="*/ 11289 h 6874933"/>
              <a:gd name="connsiteX5" fmla="*/ 9177867 w 9177867"/>
              <a:gd name="connsiteY5" fmla="*/ 11289 h 6874933"/>
              <a:gd name="connsiteX6" fmla="*/ 9166578 w 9177867"/>
              <a:gd name="connsiteY6" fmla="*/ 6874933 h 6874933"/>
              <a:gd name="connsiteX7" fmla="*/ 22578 w 9177867"/>
              <a:gd name="connsiteY7" fmla="*/ 6874933 h 6874933"/>
              <a:gd name="connsiteX8" fmla="*/ 0 w 9177867"/>
              <a:gd name="connsiteY8" fmla="*/ 0 h 6874933"/>
              <a:gd name="connsiteX9" fmla="*/ 2111022 w 9177867"/>
              <a:gd name="connsiteY9" fmla="*/ 11289 h 6874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77867" h="6874933">
                <a:moveTo>
                  <a:pt x="2088445" y="474133"/>
                </a:moveTo>
                <a:lnTo>
                  <a:pt x="6829778" y="474133"/>
                </a:lnTo>
                <a:lnTo>
                  <a:pt x="6818489" y="6389511"/>
                </a:lnTo>
                <a:lnTo>
                  <a:pt x="2077156" y="6389511"/>
                </a:lnTo>
                <a:lnTo>
                  <a:pt x="2099734" y="11289"/>
                </a:lnTo>
                <a:lnTo>
                  <a:pt x="9177867" y="11289"/>
                </a:lnTo>
                <a:lnTo>
                  <a:pt x="9166578" y="6874933"/>
                </a:lnTo>
                <a:lnTo>
                  <a:pt x="22578" y="6874933"/>
                </a:lnTo>
                <a:lnTo>
                  <a:pt x="0" y="0"/>
                </a:lnTo>
                <a:lnTo>
                  <a:pt x="2111022" y="11289"/>
                </a:lnTo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Cadre 6"/>
          <p:cNvSpPr/>
          <p:nvPr/>
        </p:nvSpPr>
        <p:spPr>
          <a:xfrm>
            <a:off x="1840089" y="237067"/>
            <a:ext cx="5204179" cy="6344355"/>
          </a:xfrm>
          <a:prstGeom prst="frame">
            <a:avLst>
              <a:gd name="adj1" fmla="val 555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20650" h="1079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431909" y="614023"/>
            <a:ext cx="410561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dirty="0" smtClean="0">
                <a:latin typeface="Mistral" panose="03090702030407020403" pitchFamily="66" charset="0"/>
              </a:rPr>
              <a:t>Colonne         Vendôme</a:t>
            </a:r>
            <a:endParaRPr lang="fr-FR" sz="4000" dirty="0">
              <a:latin typeface="Mistral" panose="03090702030407020403" pitchFamily="66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5448051" y="2539999"/>
            <a:ext cx="98135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dirty="0" smtClean="0">
                <a:latin typeface="Mistral" panose="03090702030407020403" pitchFamily="66" charset="0"/>
              </a:rPr>
              <a:t>Paris</a:t>
            </a:r>
            <a:endParaRPr lang="fr-FR" sz="3600" dirty="0">
              <a:latin typeface="Mistral" panose="030907020304070204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8519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6000">
        <p14:glitter dir="u" pattern="hexagon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libre 1"/>
          <p:cNvSpPr/>
          <p:nvPr/>
        </p:nvSpPr>
        <p:spPr>
          <a:xfrm>
            <a:off x="-22578" y="-11289"/>
            <a:ext cx="9177867" cy="6874933"/>
          </a:xfrm>
          <a:custGeom>
            <a:avLst/>
            <a:gdLst>
              <a:gd name="connsiteX0" fmla="*/ 2088445 w 9177867"/>
              <a:gd name="connsiteY0" fmla="*/ 474133 h 6874933"/>
              <a:gd name="connsiteX1" fmla="*/ 6829778 w 9177867"/>
              <a:gd name="connsiteY1" fmla="*/ 474133 h 6874933"/>
              <a:gd name="connsiteX2" fmla="*/ 6818489 w 9177867"/>
              <a:gd name="connsiteY2" fmla="*/ 6389511 h 6874933"/>
              <a:gd name="connsiteX3" fmla="*/ 2077156 w 9177867"/>
              <a:gd name="connsiteY3" fmla="*/ 6389511 h 6874933"/>
              <a:gd name="connsiteX4" fmla="*/ 2099734 w 9177867"/>
              <a:gd name="connsiteY4" fmla="*/ 11289 h 6874933"/>
              <a:gd name="connsiteX5" fmla="*/ 9177867 w 9177867"/>
              <a:gd name="connsiteY5" fmla="*/ 11289 h 6874933"/>
              <a:gd name="connsiteX6" fmla="*/ 9166578 w 9177867"/>
              <a:gd name="connsiteY6" fmla="*/ 6874933 h 6874933"/>
              <a:gd name="connsiteX7" fmla="*/ 22578 w 9177867"/>
              <a:gd name="connsiteY7" fmla="*/ 6874933 h 6874933"/>
              <a:gd name="connsiteX8" fmla="*/ 0 w 9177867"/>
              <a:gd name="connsiteY8" fmla="*/ 0 h 6874933"/>
              <a:gd name="connsiteX9" fmla="*/ 2111022 w 9177867"/>
              <a:gd name="connsiteY9" fmla="*/ 11289 h 6874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77867" h="6874933">
                <a:moveTo>
                  <a:pt x="2088445" y="474133"/>
                </a:moveTo>
                <a:lnTo>
                  <a:pt x="6829778" y="474133"/>
                </a:lnTo>
                <a:lnTo>
                  <a:pt x="6818489" y="6389511"/>
                </a:lnTo>
                <a:lnTo>
                  <a:pt x="2077156" y="6389511"/>
                </a:lnTo>
                <a:lnTo>
                  <a:pt x="2099734" y="11289"/>
                </a:lnTo>
                <a:lnTo>
                  <a:pt x="9177867" y="11289"/>
                </a:lnTo>
                <a:lnTo>
                  <a:pt x="9166578" y="6874933"/>
                </a:lnTo>
                <a:lnTo>
                  <a:pt x="22578" y="6874933"/>
                </a:lnTo>
                <a:lnTo>
                  <a:pt x="0" y="0"/>
                </a:lnTo>
                <a:lnTo>
                  <a:pt x="2111022" y="11289"/>
                </a:lnTo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Cadre 6"/>
          <p:cNvSpPr/>
          <p:nvPr/>
        </p:nvSpPr>
        <p:spPr>
          <a:xfrm>
            <a:off x="1840089" y="237067"/>
            <a:ext cx="5204179" cy="6344355"/>
          </a:xfrm>
          <a:prstGeom prst="frame">
            <a:avLst>
              <a:gd name="adj1" fmla="val 5559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20650" h="1079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5991" y="469114"/>
            <a:ext cx="4809944" cy="589781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965679" y="2160601"/>
            <a:ext cx="198964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dirty="0" smtClean="0">
                <a:latin typeface="Sitka Banner" panose="02000505000000020004" pitchFamily="2" charset="0"/>
              </a:rPr>
              <a:t>Levallois Perret</a:t>
            </a:r>
            <a:endParaRPr lang="fr-FR" sz="2400" dirty="0">
              <a:latin typeface="Sitka Banner" panose="02000505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1126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libre 1"/>
          <p:cNvSpPr/>
          <p:nvPr/>
        </p:nvSpPr>
        <p:spPr>
          <a:xfrm>
            <a:off x="-22578" y="-11289"/>
            <a:ext cx="9177867" cy="6874933"/>
          </a:xfrm>
          <a:custGeom>
            <a:avLst/>
            <a:gdLst>
              <a:gd name="connsiteX0" fmla="*/ 2088445 w 9177867"/>
              <a:gd name="connsiteY0" fmla="*/ 474133 h 6874933"/>
              <a:gd name="connsiteX1" fmla="*/ 6829778 w 9177867"/>
              <a:gd name="connsiteY1" fmla="*/ 474133 h 6874933"/>
              <a:gd name="connsiteX2" fmla="*/ 6818489 w 9177867"/>
              <a:gd name="connsiteY2" fmla="*/ 6389511 h 6874933"/>
              <a:gd name="connsiteX3" fmla="*/ 2077156 w 9177867"/>
              <a:gd name="connsiteY3" fmla="*/ 6389511 h 6874933"/>
              <a:gd name="connsiteX4" fmla="*/ 2099734 w 9177867"/>
              <a:gd name="connsiteY4" fmla="*/ 11289 h 6874933"/>
              <a:gd name="connsiteX5" fmla="*/ 9177867 w 9177867"/>
              <a:gd name="connsiteY5" fmla="*/ 11289 h 6874933"/>
              <a:gd name="connsiteX6" fmla="*/ 9166578 w 9177867"/>
              <a:gd name="connsiteY6" fmla="*/ 6874933 h 6874933"/>
              <a:gd name="connsiteX7" fmla="*/ 22578 w 9177867"/>
              <a:gd name="connsiteY7" fmla="*/ 6874933 h 6874933"/>
              <a:gd name="connsiteX8" fmla="*/ 0 w 9177867"/>
              <a:gd name="connsiteY8" fmla="*/ 0 h 6874933"/>
              <a:gd name="connsiteX9" fmla="*/ 2111022 w 9177867"/>
              <a:gd name="connsiteY9" fmla="*/ 11289 h 6874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77867" h="6874933">
                <a:moveTo>
                  <a:pt x="2088445" y="474133"/>
                </a:moveTo>
                <a:lnTo>
                  <a:pt x="6829778" y="474133"/>
                </a:lnTo>
                <a:lnTo>
                  <a:pt x="6818489" y="6389511"/>
                </a:lnTo>
                <a:lnTo>
                  <a:pt x="2077156" y="6389511"/>
                </a:lnTo>
                <a:lnTo>
                  <a:pt x="2099734" y="11289"/>
                </a:lnTo>
                <a:lnTo>
                  <a:pt x="9177867" y="11289"/>
                </a:lnTo>
                <a:lnTo>
                  <a:pt x="9166578" y="6874933"/>
                </a:lnTo>
                <a:lnTo>
                  <a:pt x="22578" y="6874933"/>
                </a:lnTo>
                <a:lnTo>
                  <a:pt x="0" y="0"/>
                </a:lnTo>
                <a:lnTo>
                  <a:pt x="2111022" y="11289"/>
                </a:lnTo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Cadre 6"/>
          <p:cNvSpPr/>
          <p:nvPr/>
        </p:nvSpPr>
        <p:spPr>
          <a:xfrm>
            <a:off x="1840089" y="237067"/>
            <a:ext cx="5204179" cy="6344355"/>
          </a:xfrm>
          <a:prstGeom prst="frame">
            <a:avLst>
              <a:gd name="adj1" fmla="val 5559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20650" h="1079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720" y="485169"/>
            <a:ext cx="4766058" cy="590434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151409" y="1573579"/>
            <a:ext cx="189673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Matura MT Script Capitals" panose="03020802060602070202" pitchFamily="66" charset="0"/>
              </a:rPr>
              <a:t>Muron</a:t>
            </a:r>
            <a:endParaRPr lang="fr-FR" sz="4000" dirty="0">
              <a:solidFill>
                <a:schemeClr val="accent4">
                  <a:lumMod val="60000"/>
                  <a:lumOff val="40000"/>
                </a:schemeClr>
              </a:solidFill>
              <a:latin typeface="Matura MT Script Capitals" panose="0302080206060207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1986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shred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libre 1"/>
          <p:cNvSpPr/>
          <p:nvPr/>
        </p:nvSpPr>
        <p:spPr>
          <a:xfrm>
            <a:off x="-22578" y="-11289"/>
            <a:ext cx="9177867" cy="6874933"/>
          </a:xfrm>
          <a:custGeom>
            <a:avLst/>
            <a:gdLst>
              <a:gd name="connsiteX0" fmla="*/ 2088445 w 9177867"/>
              <a:gd name="connsiteY0" fmla="*/ 474133 h 6874933"/>
              <a:gd name="connsiteX1" fmla="*/ 6829778 w 9177867"/>
              <a:gd name="connsiteY1" fmla="*/ 474133 h 6874933"/>
              <a:gd name="connsiteX2" fmla="*/ 6818489 w 9177867"/>
              <a:gd name="connsiteY2" fmla="*/ 6389511 h 6874933"/>
              <a:gd name="connsiteX3" fmla="*/ 2077156 w 9177867"/>
              <a:gd name="connsiteY3" fmla="*/ 6389511 h 6874933"/>
              <a:gd name="connsiteX4" fmla="*/ 2099734 w 9177867"/>
              <a:gd name="connsiteY4" fmla="*/ 11289 h 6874933"/>
              <a:gd name="connsiteX5" fmla="*/ 9177867 w 9177867"/>
              <a:gd name="connsiteY5" fmla="*/ 11289 h 6874933"/>
              <a:gd name="connsiteX6" fmla="*/ 9166578 w 9177867"/>
              <a:gd name="connsiteY6" fmla="*/ 6874933 h 6874933"/>
              <a:gd name="connsiteX7" fmla="*/ 22578 w 9177867"/>
              <a:gd name="connsiteY7" fmla="*/ 6874933 h 6874933"/>
              <a:gd name="connsiteX8" fmla="*/ 0 w 9177867"/>
              <a:gd name="connsiteY8" fmla="*/ 0 h 6874933"/>
              <a:gd name="connsiteX9" fmla="*/ 2111022 w 9177867"/>
              <a:gd name="connsiteY9" fmla="*/ 11289 h 6874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77867" h="6874933">
                <a:moveTo>
                  <a:pt x="2088445" y="474133"/>
                </a:moveTo>
                <a:lnTo>
                  <a:pt x="6829778" y="474133"/>
                </a:lnTo>
                <a:lnTo>
                  <a:pt x="6818489" y="6389511"/>
                </a:lnTo>
                <a:lnTo>
                  <a:pt x="2077156" y="6389511"/>
                </a:lnTo>
                <a:lnTo>
                  <a:pt x="2099734" y="11289"/>
                </a:lnTo>
                <a:lnTo>
                  <a:pt x="9177867" y="11289"/>
                </a:lnTo>
                <a:lnTo>
                  <a:pt x="9166578" y="6874933"/>
                </a:lnTo>
                <a:lnTo>
                  <a:pt x="22578" y="6874933"/>
                </a:lnTo>
                <a:lnTo>
                  <a:pt x="0" y="0"/>
                </a:lnTo>
                <a:lnTo>
                  <a:pt x="2111022" y="11289"/>
                </a:lnTo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Cadre 6"/>
          <p:cNvSpPr/>
          <p:nvPr/>
        </p:nvSpPr>
        <p:spPr>
          <a:xfrm>
            <a:off x="1840089" y="237067"/>
            <a:ext cx="5204179" cy="6344355"/>
          </a:xfrm>
          <a:prstGeom prst="frame">
            <a:avLst>
              <a:gd name="adj1" fmla="val 5559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20650" h="1079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573" y="495302"/>
            <a:ext cx="4723916" cy="585841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383172" y="1607445"/>
            <a:ext cx="409759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dirty="0" smtClean="0">
                <a:latin typeface="Segoe Print" panose="02000600000000000000" pitchFamily="2" charset="0"/>
              </a:rPr>
              <a:t>Colonne       juillet</a:t>
            </a:r>
            <a:endParaRPr lang="fr-FR" sz="3200" dirty="0"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547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shred pattern="rectangle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libre 1"/>
          <p:cNvSpPr/>
          <p:nvPr/>
        </p:nvSpPr>
        <p:spPr>
          <a:xfrm>
            <a:off x="-22578" y="-11289"/>
            <a:ext cx="9177867" cy="6874933"/>
          </a:xfrm>
          <a:custGeom>
            <a:avLst/>
            <a:gdLst>
              <a:gd name="connsiteX0" fmla="*/ 2088445 w 9177867"/>
              <a:gd name="connsiteY0" fmla="*/ 474133 h 6874933"/>
              <a:gd name="connsiteX1" fmla="*/ 6829778 w 9177867"/>
              <a:gd name="connsiteY1" fmla="*/ 474133 h 6874933"/>
              <a:gd name="connsiteX2" fmla="*/ 6818489 w 9177867"/>
              <a:gd name="connsiteY2" fmla="*/ 6389511 h 6874933"/>
              <a:gd name="connsiteX3" fmla="*/ 2077156 w 9177867"/>
              <a:gd name="connsiteY3" fmla="*/ 6389511 h 6874933"/>
              <a:gd name="connsiteX4" fmla="*/ 2099734 w 9177867"/>
              <a:gd name="connsiteY4" fmla="*/ 11289 h 6874933"/>
              <a:gd name="connsiteX5" fmla="*/ 9177867 w 9177867"/>
              <a:gd name="connsiteY5" fmla="*/ 11289 h 6874933"/>
              <a:gd name="connsiteX6" fmla="*/ 9166578 w 9177867"/>
              <a:gd name="connsiteY6" fmla="*/ 6874933 h 6874933"/>
              <a:gd name="connsiteX7" fmla="*/ 22578 w 9177867"/>
              <a:gd name="connsiteY7" fmla="*/ 6874933 h 6874933"/>
              <a:gd name="connsiteX8" fmla="*/ 0 w 9177867"/>
              <a:gd name="connsiteY8" fmla="*/ 0 h 6874933"/>
              <a:gd name="connsiteX9" fmla="*/ 2111022 w 9177867"/>
              <a:gd name="connsiteY9" fmla="*/ 11289 h 6874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77867" h="6874933">
                <a:moveTo>
                  <a:pt x="2088445" y="474133"/>
                </a:moveTo>
                <a:lnTo>
                  <a:pt x="6829778" y="474133"/>
                </a:lnTo>
                <a:lnTo>
                  <a:pt x="6818489" y="6389511"/>
                </a:lnTo>
                <a:lnTo>
                  <a:pt x="2077156" y="6389511"/>
                </a:lnTo>
                <a:lnTo>
                  <a:pt x="2099734" y="11289"/>
                </a:lnTo>
                <a:lnTo>
                  <a:pt x="9177867" y="11289"/>
                </a:lnTo>
                <a:lnTo>
                  <a:pt x="9166578" y="6874933"/>
                </a:lnTo>
                <a:lnTo>
                  <a:pt x="22578" y="6874933"/>
                </a:lnTo>
                <a:lnTo>
                  <a:pt x="0" y="0"/>
                </a:lnTo>
                <a:lnTo>
                  <a:pt x="2111022" y="11289"/>
                </a:lnTo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Cadre 6"/>
          <p:cNvSpPr/>
          <p:nvPr/>
        </p:nvSpPr>
        <p:spPr>
          <a:xfrm>
            <a:off x="1840089" y="237067"/>
            <a:ext cx="5204179" cy="6344355"/>
          </a:xfrm>
          <a:prstGeom prst="frame">
            <a:avLst>
              <a:gd name="adj1" fmla="val 5559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20650" h="1079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9100" y="463754"/>
            <a:ext cx="4770678" cy="585802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544277" y="1122024"/>
            <a:ext cx="22273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dirty="0" smtClean="0">
                <a:latin typeface="Colonna MT" panose="04020805060202030203" pitchFamily="82" charset="0"/>
              </a:rPr>
              <a:t>Saint brevin</a:t>
            </a:r>
            <a:endParaRPr lang="fr-FR" sz="3200" dirty="0">
              <a:latin typeface="Colonna MT" panose="04020805060202030203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6393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6000">
        <p14:switch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libre 1"/>
          <p:cNvSpPr/>
          <p:nvPr/>
        </p:nvSpPr>
        <p:spPr>
          <a:xfrm>
            <a:off x="-22578" y="-11289"/>
            <a:ext cx="9177867" cy="6874933"/>
          </a:xfrm>
          <a:custGeom>
            <a:avLst/>
            <a:gdLst>
              <a:gd name="connsiteX0" fmla="*/ 2088445 w 9177867"/>
              <a:gd name="connsiteY0" fmla="*/ 474133 h 6874933"/>
              <a:gd name="connsiteX1" fmla="*/ 6829778 w 9177867"/>
              <a:gd name="connsiteY1" fmla="*/ 474133 h 6874933"/>
              <a:gd name="connsiteX2" fmla="*/ 6818489 w 9177867"/>
              <a:gd name="connsiteY2" fmla="*/ 6389511 h 6874933"/>
              <a:gd name="connsiteX3" fmla="*/ 2077156 w 9177867"/>
              <a:gd name="connsiteY3" fmla="*/ 6389511 h 6874933"/>
              <a:gd name="connsiteX4" fmla="*/ 2099734 w 9177867"/>
              <a:gd name="connsiteY4" fmla="*/ 11289 h 6874933"/>
              <a:gd name="connsiteX5" fmla="*/ 9177867 w 9177867"/>
              <a:gd name="connsiteY5" fmla="*/ 11289 h 6874933"/>
              <a:gd name="connsiteX6" fmla="*/ 9166578 w 9177867"/>
              <a:gd name="connsiteY6" fmla="*/ 6874933 h 6874933"/>
              <a:gd name="connsiteX7" fmla="*/ 22578 w 9177867"/>
              <a:gd name="connsiteY7" fmla="*/ 6874933 h 6874933"/>
              <a:gd name="connsiteX8" fmla="*/ 0 w 9177867"/>
              <a:gd name="connsiteY8" fmla="*/ 0 h 6874933"/>
              <a:gd name="connsiteX9" fmla="*/ 2111022 w 9177867"/>
              <a:gd name="connsiteY9" fmla="*/ 11289 h 6874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77867" h="6874933">
                <a:moveTo>
                  <a:pt x="2088445" y="474133"/>
                </a:moveTo>
                <a:lnTo>
                  <a:pt x="6829778" y="474133"/>
                </a:lnTo>
                <a:lnTo>
                  <a:pt x="6818489" y="6389511"/>
                </a:lnTo>
                <a:lnTo>
                  <a:pt x="2077156" y="6389511"/>
                </a:lnTo>
                <a:lnTo>
                  <a:pt x="2099734" y="11289"/>
                </a:lnTo>
                <a:lnTo>
                  <a:pt x="9177867" y="11289"/>
                </a:lnTo>
                <a:lnTo>
                  <a:pt x="9166578" y="6874933"/>
                </a:lnTo>
                <a:lnTo>
                  <a:pt x="22578" y="6874933"/>
                </a:lnTo>
                <a:lnTo>
                  <a:pt x="0" y="0"/>
                </a:lnTo>
                <a:lnTo>
                  <a:pt x="2111022" y="11289"/>
                </a:lnTo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Cadre 6"/>
          <p:cNvSpPr/>
          <p:nvPr/>
        </p:nvSpPr>
        <p:spPr>
          <a:xfrm>
            <a:off x="1840089" y="237067"/>
            <a:ext cx="5204179" cy="6344355"/>
          </a:xfrm>
          <a:prstGeom prst="frame">
            <a:avLst>
              <a:gd name="adj1" fmla="val 5559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20650" h="1079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3106" y="469399"/>
            <a:ext cx="4734094" cy="584775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54789" y="602734"/>
            <a:ext cx="13921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dirty="0" smtClean="0">
                <a:latin typeface="Juice ITC" panose="04040403040A02020202" pitchFamily="82" charset="0"/>
              </a:rPr>
              <a:t>Saint cast</a:t>
            </a:r>
            <a:endParaRPr lang="fr-FR" sz="3200" dirty="0">
              <a:latin typeface="Juice ITC" panose="04040403040A0202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8357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6000">
        <p14:switch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libre 1"/>
          <p:cNvSpPr/>
          <p:nvPr/>
        </p:nvSpPr>
        <p:spPr>
          <a:xfrm>
            <a:off x="-22578" y="-11289"/>
            <a:ext cx="9177867" cy="6874933"/>
          </a:xfrm>
          <a:custGeom>
            <a:avLst/>
            <a:gdLst>
              <a:gd name="connsiteX0" fmla="*/ 2088445 w 9177867"/>
              <a:gd name="connsiteY0" fmla="*/ 474133 h 6874933"/>
              <a:gd name="connsiteX1" fmla="*/ 6829778 w 9177867"/>
              <a:gd name="connsiteY1" fmla="*/ 474133 h 6874933"/>
              <a:gd name="connsiteX2" fmla="*/ 6818489 w 9177867"/>
              <a:gd name="connsiteY2" fmla="*/ 6389511 h 6874933"/>
              <a:gd name="connsiteX3" fmla="*/ 2077156 w 9177867"/>
              <a:gd name="connsiteY3" fmla="*/ 6389511 h 6874933"/>
              <a:gd name="connsiteX4" fmla="*/ 2099734 w 9177867"/>
              <a:gd name="connsiteY4" fmla="*/ 11289 h 6874933"/>
              <a:gd name="connsiteX5" fmla="*/ 9177867 w 9177867"/>
              <a:gd name="connsiteY5" fmla="*/ 11289 h 6874933"/>
              <a:gd name="connsiteX6" fmla="*/ 9166578 w 9177867"/>
              <a:gd name="connsiteY6" fmla="*/ 6874933 h 6874933"/>
              <a:gd name="connsiteX7" fmla="*/ 22578 w 9177867"/>
              <a:gd name="connsiteY7" fmla="*/ 6874933 h 6874933"/>
              <a:gd name="connsiteX8" fmla="*/ 0 w 9177867"/>
              <a:gd name="connsiteY8" fmla="*/ 0 h 6874933"/>
              <a:gd name="connsiteX9" fmla="*/ 2111022 w 9177867"/>
              <a:gd name="connsiteY9" fmla="*/ 11289 h 6874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77867" h="6874933">
                <a:moveTo>
                  <a:pt x="2088445" y="474133"/>
                </a:moveTo>
                <a:lnTo>
                  <a:pt x="6829778" y="474133"/>
                </a:lnTo>
                <a:lnTo>
                  <a:pt x="6818489" y="6389511"/>
                </a:lnTo>
                <a:lnTo>
                  <a:pt x="2077156" y="6389511"/>
                </a:lnTo>
                <a:lnTo>
                  <a:pt x="2099734" y="11289"/>
                </a:lnTo>
                <a:lnTo>
                  <a:pt x="9177867" y="11289"/>
                </a:lnTo>
                <a:lnTo>
                  <a:pt x="9166578" y="6874933"/>
                </a:lnTo>
                <a:lnTo>
                  <a:pt x="22578" y="6874933"/>
                </a:lnTo>
                <a:lnTo>
                  <a:pt x="0" y="0"/>
                </a:lnTo>
                <a:lnTo>
                  <a:pt x="2111022" y="11289"/>
                </a:lnTo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Cadre 6"/>
          <p:cNvSpPr/>
          <p:nvPr/>
        </p:nvSpPr>
        <p:spPr>
          <a:xfrm>
            <a:off x="1840089" y="237067"/>
            <a:ext cx="5204179" cy="6344355"/>
          </a:xfrm>
          <a:prstGeom prst="frame">
            <a:avLst>
              <a:gd name="adj1" fmla="val 5559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20650" h="1079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8883" y="479297"/>
            <a:ext cx="4729605" cy="588951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177388" y="1602416"/>
            <a:ext cx="12221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St Paul tart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43550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libre 1"/>
          <p:cNvSpPr/>
          <p:nvPr/>
        </p:nvSpPr>
        <p:spPr>
          <a:xfrm>
            <a:off x="-22578" y="-11289"/>
            <a:ext cx="9177867" cy="6874933"/>
          </a:xfrm>
          <a:custGeom>
            <a:avLst/>
            <a:gdLst>
              <a:gd name="connsiteX0" fmla="*/ 2088445 w 9177867"/>
              <a:gd name="connsiteY0" fmla="*/ 474133 h 6874933"/>
              <a:gd name="connsiteX1" fmla="*/ 6829778 w 9177867"/>
              <a:gd name="connsiteY1" fmla="*/ 474133 h 6874933"/>
              <a:gd name="connsiteX2" fmla="*/ 6818489 w 9177867"/>
              <a:gd name="connsiteY2" fmla="*/ 6389511 h 6874933"/>
              <a:gd name="connsiteX3" fmla="*/ 2077156 w 9177867"/>
              <a:gd name="connsiteY3" fmla="*/ 6389511 h 6874933"/>
              <a:gd name="connsiteX4" fmla="*/ 2099734 w 9177867"/>
              <a:gd name="connsiteY4" fmla="*/ 11289 h 6874933"/>
              <a:gd name="connsiteX5" fmla="*/ 9177867 w 9177867"/>
              <a:gd name="connsiteY5" fmla="*/ 11289 h 6874933"/>
              <a:gd name="connsiteX6" fmla="*/ 9166578 w 9177867"/>
              <a:gd name="connsiteY6" fmla="*/ 6874933 h 6874933"/>
              <a:gd name="connsiteX7" fmla="*/ 22578 w 9177867"/>
              <a:gd name="connsiteY7" fmla="*/ 6874933 h 6874933"/>
              <a:gd name="connsiteX8" fmla="*/ 0 w 9177867"/>
              <a:gd name="connsiteY8" fmla="*/ 0 h 6874933"/>
              <a:gd name="connsiteX9" fmla="*/ 2111022 w 9177867"/>
              <a:gd name="connsiteY9" fmla="*/ 11289 h 6874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77867" h="6874933">
                <a:moveTo>
                  <a:pt x="2088445" y="474133"/>
                </a:moveTo>
                <a:lnTo>
                  <a:pt x="6829778" y="474133"/>
                </a:lnTo>
                <a:lnTo>
                  <a:pt x="6818489" y="6389511"/>
                </a:lnTo>
                <a:lnTo>
                  <a:pt x="2077156" y="6389511"/>
                </a:lnTo>
                <a:lnTo>
                  <a:pt x="2099734" y="11289"/>
                </a:lnTo>
                <a:lnTo>
                  <a:pt x="9177867" y="11289"/>
                </a:lnTo>
                <a:lnTo>
                  <a:pt x="9166578" y="6874933"/>
                </a:lnTo>
                <a:lnTo>
                  <a:pt x="22578" y="6874933"/>
                </a:lnTo>
                <a:lnTo>
                  <a:pt x="0" y="0"/>
                </a:lnTo>
                <a:lnTo>
                  <a:pt x="2111022" y="11289"/>
                </a:lnTo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Cadre 6"/>
          <p:cNvSpPr/>
          <p:nvPr/>
        </p:nvSpPr>
        <p:spPr>
          <a:xfrm>
            <a:off x="1840089" y="237067"/>
            <a:ext cx="5204179" cy="6344355"/>
          </a:xfrm>
          <a:prstGeom prst="frame">
            <a:avLst>
              <a:gd name="adj1" fmla="val 5559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20650" h="1079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87" r="10472"/>
          <a:stretch/>
        </p:blipFill>
        <p:spPr>
          <a:xfrm>
            <a:off x="2077156" y="511181"/>
            <a:ext cx="4684888" cy="579930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98122" y="805934"/>
            <a:ext cx="4463922" cy="523220"/>
          </a:xfrm>
          <a:prstGeom prst="rect">
            <a:avLst/>
          </a:prstGeom>
        </p:spPr>
        <p:txBody>
          <a:bodyPr wrap="none">
            <a:prstTxWarp prst="textCanUp">
              <a:avLst/>
            </a:prstTxWarp>
            <a:spAutoFit/>
          </a:bodyPr>
          <a:lstStyle/>
          <a:p>
            <a:r>
              <a:rPr lang="fr-FR" sz="2800" dirty="0" smtClean="0">
                <a:latin typeface="Playbill" panose="040506030A0602020202" pitchFamily="82" charset="0"/>
              </a:rPr>
              <a:t>Saint pierre  de genebro</a:t>
            </a:r>
            <a:endParaRPr lang="fr-FR" sz="2800" dirty="0">
              <a:latin typeface="Playbill" panose="040506030A060202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1248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doors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libre 1"/>
          <p:cNvSpPr/>
          <p:nvPr/>
        </p:nvSpPr>
        <p:spPr>
          <a:xfrm>
            <a:off x="-22578" y="-11289"/>
            <a:ext cx="9177867" cy="6874933"/>
          </a:xfrm>
          <a:custGeom>
            <a:avLst/>
            <a:gdLst>
              <a:gd name="connsiteX0" fmla="*/ 2088445 w 9177867"/>
              <a:gd name="connsiteY0" fmla="*/ 474133 h 6874933"/>
              <a:gd name="connsiteX1" fmla="*/ 6829778 w 9177867"/>
              <a:gd name="connsiteY1" fmla="*/ 474133 h 6874933"/>
              <a:gd name="connsiteX2" fmla="*/ 6818489 w 9177867"/>
              <a:gd name="connsiteY2" fmla="*/ 6389511 h 6874933"/>
              <a:gd name="connsiteX3" fmla="*/ 2077156 w 9177867"/>
              <a:gd name="connsiteY3" fmla="*/ 6389511 h 6874933"/>
              <a:gd name="connsiteX4" fmla="*/ 2099734 w 9177867"/>
              <a:gd name="connsiteY4" fmla="*/ 11289 h 6874933"/>
              <a:gd name="connsiteX5" fmla="*/ 9177867 w 9177867"/>
              <a:gd name="connsiteY5" fmla="*/ 11289 h 6874933"/>
              <a:gd name="connsiteX6" fmla="*/ 9166578 w 9177867"/>
              <a:gd name="connsiteY6" fmla="*/ 6874933 h 6874933"/>
              <a:gd name="connsiteX7" fmla="*/ 22578 w 9177867"/>
              <a:gd name="connsiteY7" fmla="*/ 6874933 h 6874933"/>
              <a:gd name="connsiteX8" fmla="*/ 0 w 9177867"/>
              <a:gd name="connsiteY8" fmla="*/ 0 h 6874933"/>
              <a:gd name="connsiteX9" fmla="*/ 2111022 w 9177867"/>
              <a:gd name="connsiteY9" fmla="*/ 11289 h 6874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77867" h="6874933">
                <a:moveTo>
                  <a:pt x="2088445" y="474133"/>
                </a:moveTo>
                <a:lnTo>
                  <a:pt x="6829778" y="474133"/>
                </a:lnTo>
                <a:lnTo>
                  <a:pt x="6818489" y="6389511"/>
                </a:lnTo>
                <a:lnTo>
                  <a:pt x="2077156" y="6389511"/>
                </a:lnTo>
                <a:lnTo>
                  <a:pt x="2099734" y="11289"/>
                </a:lnTo>
                <a:lnTo>
                  <a:pt x="9177867" y="11289"/>
                </a:lnTo>
                <a:lnTo>
                  <a:pt x="9166578" y="6874933"/>
                </a:lnTo>
                <a:lnTo>
                  <a:pt x="22578" y="6874933"/>
                </a:lnTo>
                <a:lnTo>
                  <a:pt x="0" y="0"/>
                </a:lnTo>
                <a:lnTo>
                  <a:pt x="2111022" y="11289"/>
                </a:lnTo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Cadre 6"/>
          <p:cNvSpPr/>
          <p:nvPr/>
        </p:nvSpPr>
        <p:spPr>
          <a:xfrm>
            <a:off x="1840089" y="237067"/>
            <a:ext cx="5204179" cy="6344355"/>
          </a:xfrm>
          <a:prstGeom prst="frame">
            <a:avLst>
              <a:gd name="adj1" fmla="val 5559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20650" h="1079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2966" y="482243"/>
            <a:ext cx="4733223" cy="585082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391382" y="1076867"/>
            <a:ext cx="20681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dirty="0" smtClean="0">
                <a:latin typeface="Ravie" panose="04040805050809020602" pitchFamily="82" charset="0"/>
              </a:rPr>
              <a:t>Orbigny</a:t>
            </a:r>
            <a:endParaRPr lang="fr-FR" sz="2800" dirty="0"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8057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prism isContent="1" isInverted="1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libre 1"/>
          <p:cNvSpPr/>
          <p:nvPr/>
        </p:nvSpPr>
        <p:spPr>
          <a:xfrm>
            <a:off x="-22578" y="-11289"/>
            <a:ext cx="9177867" cy="6874933"/>
          </a:xfrm>
          <a:custGeom>
            <a:avLst/>
            <a:gdLst>
              <a:gd name="connsiteX0" fmla="*/ 2088445 w 9177867"/>
              <a:gd name="connsiteY0" fmla="*/ 474133 h 6874933"/>
              <a:gd name="connsiteX1" fmla="*/ 6829778 w 9177867"/>
              <a:gd name="connsiteY1" fmla="*/ 474133 h 6874933"/>
              <a:gd name="connsiteX2" fmla="*/ 6818489 w 9177867"/>
              <a:gd name="connsiteY2" fmla="*/ 6389511 h 6874933"/>
              <a:gd name="connsiteX3" fmla="*/ 2077156 w 9177867"/>
              <a:gd name="connsiteY3" fmla="*/ 6389511 h 6874933"/>
              <a:gd name="connsiteX4" fmla="*/ 2099734 w 9177867"/>
              <a:gd name="connsiteY4" fmla="*/ 11289 h 6874933"/>
              <a:gd name="connsiteX5" fmla="*/ 9177867 w 9177867"/>
              <a:gd name="connsiteY5" fmla="*/ 11289 h 6874933"/>
              <a:gd name="connsiteX6" fmla="*/ 9166578 w 9177867"/>
              <a:gd name="connsiteY6" fmla="*/ 6874933 h 6874933"/>
              <a:gd name="connsiteX7" fmla="*/ 22578 w 9177867"/>
              <a:gd name="connsiteY7" fmla="*/ 6874933 h 6874933"/>
              <a:gd name="connsiteX8" fmla="*/ 0 w 9177867"/>
              <a:gd name="connsiteY8" fmla="*/ 0 h 6874933"/>
              <a:gd name="connsiteX9" fmla="*/ 2111022 w 9177867"/>
              <a:gd name="connsiteY9" fmla="*/ 11289 h 6874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77867" h="6874933">
                <a:moveTo>
                  <a:pt x="2088445" y="474133"/>
                </a:moveTo>
                <a:lnTo>
                  <a:pt x="6829778" y="474133"/>
                </a:lnTo>
                <a:lnTo>
                  <a:pt x="6818489" y="6389511"/>
                </a:lnTo>
                <a:lnTo>
                  <a:pt x="2077156" y="6389511"/>
                </a:lnTo>
                <a:lnTo>
                  <a:pt x="2099734" y="11289"/>
                </a:lnTo>
                <a:lnTo>
                  <a:pt x="9177867" y="11289"/>
                </a:lnTo>
                <a:lnTo>
                  <a:pt x="9166578" y="6874933"/>
                </a:lnTo>
                <a:lnTo>
                  <a:pt x="22578" y="6874933"/>
                </a:lnTo>
                <a:lnTo>
                  <a:pt x="0" y="0"/>
                </a:lnTo>
                <a:lnTo>
                  <a:pt x="2111022" y="11289"/>
                </a:lnTo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err="1"/>
              <a:t>maubeuge</a:t>
            </a:r>
            <a:endParaRPr lang="fr-FR" dirty="0"/>
          </a:p>
        </p:txBody>
      </p:sp>
      <p:sp>
        <p:nvSpPr>
          <p:cNvPr id="7" name="Cadre 6"/>
          <p:cNvSpPr/>
          <p:nvPr/>
        </p:nvSpPr>
        <p:spPr>
          <a:xfrm>
            <a:off x="1840089" y="237067"/>
            <a:ext cx="5204179" cy="6344355"/>
          </a:xfrm>
          <a:prstGeom prst="frame">
            <a:avLst>
              <a:gd name="adj1" fmla="val 5559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20650" h="1079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8592" y="465129"/>
            <a:ext cx="4793763" cy="590180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8697" y="2634734"/>
            <a:ext cx="18806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dirty="0" smtClean="0">
                <a:latin typeface="Viner Hand ITC" panose="03070502030502020203" pitchFamily="66" charset="0"/>
              </a:rPr>
              <a:t>Maubeuge</a:t>
            </a:r>
            <a:endParaRPr lang="fr-FR" sz="2800" dirty="0">
              <a:latin typeface="Viner Hand ITC" panose="0307050203050202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6051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window dir="vert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libre 1"/>
          <p:cNvSpPr/>
          <p:nvPr/>
        </p:nvSpPr>
        <p:spPr>
          <a:xfrm>
            <a:off x="-22578" y="-11289"/>
            <a:ext cx="9177867" cy="6874933"/>
          </a:xfrm>
          <a:custGeom>
            <a:avLst/>
            <a:gdLst>
              <a:gd name="connsiteX0" fmla="*/ 2088445 w 9177867"/>
              <a:gd name="connsiteY0" fmla="*/ 474133 h 6874933"/>
              <a:gd name="connsiteX1" fmla="*/ 6829778 w 9177867"/>
              <a:gd name="connsiteY1" fmla="*/ 474133 h 6874933"/>
              <a:gd name="connsiteX2" fmla="*/ 6818489 w 9177867"/>
              <a:gd name="connsiteY2" fmla="*/ 6389511 h 6874933"/>
              <a:gd name="connsiteX3" fmla="*/ 2077156 w 9177867"/>
              <a:gd name="connsiteY3" fmla="*/ 6389511 h 6874933"/>
              <a:gd name="connsiteX4" fmla="*/ 2099734 w 9177867"/>
              <a:gd name="connsiteY4" fmla="*/ 11289 h 6874933"/>
              <a:gd name="connsiteX5" fmla="*/ 9177867 w 9177867"/>
              <a:gd name="connsiteY5" fmla="*/ 11289 h 6874933"/>
              <a:gd name="connsiteX6" fmla="*/ 9166578 w 9177867"/>
              <a:gd name="connsiteY6" fmla="*/ 6874933 h 6874933"/>
              <a:gd name="connsiteX7" fmla="*/ 22578 w 9177867"/>
              <a:gd name="connsiteY7" fmla="*/ 6874933 h 6874933"/>
              <a:gd name="connsiteX8" fmla="*/ 0 w 9177867"/>
              <a:gd name="connsiteY8" fmla="*/ 0 h 6874933"/>
              <a:gd name="connsiteX9" fmla="*/ 2111022 w 9177867"/>
              <a:gd name="connsiteY9" fmla="*/ 11289 h 6874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77867" h="6874933">
                <a:moveTo>
                  <a:pt x="2088445" y="474133"/>
                </a:moveTo>
                <a:lnTo>
                  <a:pt x="6829778" y="474133"/>
                </a:lnTo>
                <a:lnTo>
                  <a:pt x="6818489" y="6389511"/>
                </a:lnTo>
                <a:lnTo>
                  <a:pt x="2077156" y="6389511"/>
                </a:lnTo>
                <a:lnTo>
                  <a:pt x="2099734" y="11289"/>
                </a:lnTo>
                <a:lnTo>
                  <a:pt x="9177867" y="11289"/>
                </a:lnTo>
                <a:lnTo>
                  <a:pt x="9166578" y="6874933"/>
                </a:lnTo>
                <a:lnTo>
                  <a:pt x="22578" y="6874933"/>
                </a:lnTo>
                <a:lnTo>
                  <a:pt x="0" y="0"/>
                </a:lnTo>
                <a:lnTo>
                  <a:pt x="2111022" y="11289"/>
                </a:lnTo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/>
              <a:t>Plessier</a:t>
            </a:r>
            <a:endParaRPr lang="fr-FR" dirty="0"/>
          </a:p>
        </p:txBody>
      </p:sp>
      <p:sp>
        <p:nvSpPr>
          <p:cNvPr id="7" name="Cadre 6"/>
          <p:cNvSpPr/>
          <p:nvPr/>
        </p:nvSpPr>
        <p:spPr>
          <a:xfrm>
            <a:off x="1840089" y="237067"/>
            <a:ext cx="5204179" cy="6344355"/>
          </a:xfrm>
          <a:prstGeom prst="frame">
            <a:avLst>
              <a:gd name="adj1" fmla="val 5559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20650" h="1079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0334" y="477812"/>
            <a:ext cx="4739444" cy="586654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1896533"/>
            <a:ext cx="184008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 err="1" smtClean="0">
                <a:latin typeface="Stencil" panose="040409050D0802020404" pitchFamily="82" charset="0"/>
              </a:rPr>
              <a:t>Plessier</a:t>
            </a:r>
            <a:endParaRPr lang="fr-FR" sz="2800" dirty="0">
              <a:latin typeface="Stencil" panose="040409050D0802020404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625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libre 1"/>
          <p:cNvSpPr/>
          <p:nvPr/>
        </p:nvSpPr>
        <p:spPr>
          <a:xfrm>
            <a:off x="-22578" y="-11289"/>
            <a:ext cx="9177867" cy="6874933"/>
          </a:xfrm>
          <a:custGeom>
            <a:avLst/>
            <a:gdLst>
              <a:gd name="connsiteX0" fmla="*/ 2088445 w 9177867"/>
              <a:gd name="connsiteY0" fmla="*/ 474133 h 6874933"/>
              <a:gd name="connsiteX1" fmla="*/ 6829778 w 9177867"/>
              <a:gd name="connsiteY1" fmla="*/ 474133 h 6874933"/>
              <a:gd name="connsiteX2" fmla="*/ 6818489 w 9177867"/>
              <a:gd name="connsiteY2" fmla="*/ 6389511 h 6874933"/>
              <a:gd name="connsiteX3" fmla="*/ 2077156 w 9177867"/>
              <a:gd name="connsiteY3" fmla="*/ 6389511 h 6874933"/>
              <a:gd name="connsiteX4" fmla="*/ 2099734 w 9177867"/>
              <a:gd name="connsiteY4" fmla="*/ 11289 h 6874933"/>
              <a:gd name="connsiteX5" fmla="*/ 9177867 w 9177867"/>
              <a:gd name="connsiteY5" fmla="*/ 11289 h 6874933"/>
              <a:gd name="connsiteX6" fmla="*/ 9166578 w 9177867"/>
              <a:gd name="connsiteY6" fmla="*/ 6874933 h 6874933"/>
              <a:gd name="connsiteX7" fmla="*/ 22578 w 9177867"/>
              <a:gd name="connsiteY7" fmla="*/ 6874933 h 6874933"/>
              <a:gd name="connsiteX8" fmla="*/ 0 w 9177867"/>
              <a:gd name="connsiteY8" fmla="*/ 0 h 6874933"/>
              <a:gd name="connsiteX9" fmla="*/ 2111022 w 9177867"/>
              <a:gd name="connsiteY9" fmla="*/ 11289 h 6874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77867" h="6874933">
                <a:moveTo>
                  <a:pt x="2088445" y="474133"/>
                </a:moveTo>
                <a:lnTo>
                  <a:pt x="6829778" y="474133"/>
                </a:lnTo>
                <a:lnTo>
                  <a:pt x="6818489" y="6389511"/>
                </a:lnTo>
                <a:lnTo>
                  <a:pt x="2077156" y="6389511"/>
                </a:lnTo>
                <a:lnTo>
                  <a:pt x="2099734" y="11289"/>
                </a:lnTo>
                <a:lnTo>
                  <a:pt x="9177867" y="11289"/>
                </a:lnTo>
                <a:lnTo>
                  <a:pt x="9166578" y="6874933"/>
                </a:lnTo>
                <a:lnTo>
                  <a:pt x="22578" y="6874933"/>
                </a:lnTo>
                <a:lnTo>
                  <a:pt x="0" y="0"/>
                </a:lnTo>
                <a:lnTo>
                  <a:pt x="2111022" y="11289"/>
                </a:lnTo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Cadre 6"/>
          <p:cNvSpPr/>
          <p:nvPr/>
        </p:nvSpPr>
        <p:spPr>
          <a:xfrm>
            <a:off x="1840089" y="237067"/>
            <a:ext cx="5204179" cy="6344355"/>
          </a:xfrm>
          <a:prstGeom prst="frame">
            <a:avLst>
              <a:gd name="adj1" fmla="val 5559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20650" h="1079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0043" y="482996"/>
            <a:ext cx="4695868" cy="5889881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206416" y="1083733"/>
            <a:ext cx="13853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latin typeface="Sitka Banner" panose="02000505000000020004" pitchFamily="2" charset="0"/>
              </a:rPr>
              <a:t>Loudun</a:t>
            </a:r>
            <a:endParaRPr lang="fr-FR" sz="3200" dirty="0">
              <a:latin typeface="Sitka Banner" panose="02000505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1434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prism isContent="1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8528" y="112889"/>
            <a:ext cx="4718672" cy="6316976"/>
          </a:xfrm>
          <a:prstGeom prst="rect">
            <a:avLst/>
          </a:prstGeom>
        </p:spPr>
      </p:pic>
      <p:sp>
        <p:nvSpPr>
          <p:cNvPr id="2" name="Forme libre 1"/>
          <p:cNvSpPr/>
          <p:nvPr/>
        </p:nvSpPr>
        <p:spPr>
          <a:xfrm>
            <a:off x="-22578" y="-11289"/>
            <a:ext cx="9177867" cy="6874933"/>
          </a:xfrm>
          <a:custGeom>
            <a:avLst/>
            <a:gdLst>
              <a:gd name="connsiteX0" fmla="*/ 2088445 w 9177867"/>
              <a:gd name="connsiteY0" fmla="*/ 474133 h 6874933"/>
              <a:gd name="connsiteX1" fmla="*/ 6829778 w 9177867"/>
              <a:gd name="connsiteY1" fmla="*/ 474133 h 6874933"/>
              <a:gd name="connsiteX2" fmla="*/ 6818489 w 9177867"/>
              <a:gd name="connsiteY2" fmla="*/ 6389511 h 6874933"/>
              <a:gd name="connsiteX3" fmla="*/ 2077156 w 9177867"/>
              <a:gd name="connsiteY3" fmla="*/ 6389511 h 6874933"/>
              <a:gd name="connsiteX4" fmla="*/ 2099734 w 9177867"/>
              <a:gd name="connsiteY4" fmla="*/ 11289 h 6874933"/>
              <a:gd name="connsiteX5" fmla="*/ 9177867 w 9177867"/>
              <a:gd name="connsiteY5" fmla="*/ 11289 h 6874933"/>
              <a:gd name="connsiteX6" fmla="*/ 9166578 w 9177867"/>
              <a:gd name="connsiteY6" fmla="*/ 6874933 h 6874933"/>
              <a:gd name="connsiteX7" fmla="*/ 22578 w 9177867"/>
              <a:gd name="connsiteY7" fmla="*/ 6874933 h 6874933"/>
              <a:gd name="connsiteX8" fmla="*/ 0 w 9177867"/>
              <a:gd name="connsiteY8" fmla="*/ 0 h 6874933"/>
              <a:gd name="connsiteX9" fmla="*/ 2111022 w 9177867"/>
              <a:gd name="connsiteY9" fmla="*/ 11289 h 6874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77867" h="6874933">
                <a:moveTo>
                  <a:pt x="2088445" y="474133"/>
                </a:moveTo>
                <a:lnTo>
                  <a:pt x="6829778" y="474133"/>
                </a:lnTo>
                <a:lnTo>
                  <a:pt x="6818489" y="6389511"/>
                </a:lnTo>
                <a:lnTo>
                  <a:pt x="2077156" y="6389511"/>
                </a:lnTo>
                <a:lnTo>
                  <a:pt x="2099734" y="11289"/>
                </a:lnTo>
                <a:lnTo>
                  <a:pt x="9177867" y="11289"/>
                </a:lnTo>
                <a:lnTo>
                  <a:pt x="9166578" y="6874933"/>
                </a:lnTo>
                <a:lnTo>
                  <a:pt x="22578" y="6874933"/>
                </a:lnTo>
                <a:lnTo>
                  <a:pt x="0" y="0"/>
                </a:lnTo>
                <a:lnTo>
                  <a:pt x="2111022" y="11289"/>
                </a:lnTo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Cadre 6"/>
          <p:cNvSpPr/>
          <p:nvPr/>
        </p:nvSpPr>
        <p:spPr>
          <a:xfrm>
            <a:off x="1840089" y="237067"/>
            <a:ext cx="5204179" cy="6344355"/>
          </a:xfrm>
          <a:prstGeom prst="frame">
            <a:avLst>
              <a:gd name="adj1" fmla="val 555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20650" h="1079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60557" y="1720334"/>
            <a:ext cx="154561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dirty="0" smtClean="0">
                <a:latin typeface="MV Boli" panose="02000500030200090000" pitchFamily="2" charset="0"/>
                <a:cs typeface="MV Boli" panose="02000500030200090000" pitchFamily="2" charset="0"/>
              </a:rPr>
              <a:t>Provins</a:t>
            </a:r>
            <a:endParaRPr lang="fr-FR" sz="3200" dirty="0"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1918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conveyor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libre 1"/>
          <p:cNvSpPr/>
          <p:nvPr/>
        </p:nvSpPr>
        <p:spPr>
          <a:xfrm>
            <a:off x="-22578" y="-11289"/>
            <a:ext cx="9177867" cy="6874933"/>
          </a:xfrm>
          <a:custGeom>
            <a:avLst/>
            <a:gdLst>
              <a:gd name="connsiteX0" fmla="*/ 2088445 w 9177867"/>
              <a:gd name="connsiteY0" fmla="*/ 474133 h 6874933"/>
              <a:gd name="connsiteX1" fmla="*/ 6829778 w 9177867"/>
              <a:gd name="connsiteY1" fmla="*/ 474133 h 6874933"/>
              <a:gd name="connsiteX2" fmla="*/ 6818489 w 9177867"/>
              <a:gd name="connsiteY2" fmla="*/ 6389511 h 6874933"/>
              <a:gd name="connsiteX3" fmla="*/ 2077156 w 9177867"/>
              <a:gd name="connsiteY3" fmla="*/ 6389511 h 6874933"/>
              <a:gd name="connsiteX4" fmla="*/ 2099734 w 9177867"/>
              <a:gd name="connsiteY4" fmla="*/ 11289 h 6874933"/>
              <a:gd name="connsiteX5" fmla="*/ 9177867 w 9177867"/>
              <a:gd name="connsiteY5" fmla="*/ 11289 h 6874933"/>
              <a:gd name="connsiteX6" fmla="*/ 9166578 w 9177867"/>
              <a:gd name="connsiteY6" fmla="*/ 6874933 h 6874933"/>
              <a:gd name="connsiteX7" fmla="*/ 22578 w 9177867"/>
              <a:gd name="connsiteY7" fmla="*/ 6874933 h 6874933"/>
              <a:gd name="connsiteX8" fmla="*/ 0 w 9177867"/>
              <a:gd name="connsiteY8" fmla="*/ 0 h 6874933"/>
              <a:gd name="connsiteX9" fmla="*/ 2111022 w 9177867"/>
              <a:gd name="connsiteY9" fmla="*/ 11289 h 6874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77867" h="6874933">
                <a:moveTo>
                  <a:pt x="2088445" y="474133"/>
                </a:moveTo>
                <a:lnTo>
                  <a:pt x="6829778" y="474133"/>
                </a:lnTo>
                <a:lnTo>
                  <a:pt x="6818489" y="6389511"/>
                </a:lnTo>
                <a:lnTo>
                  <a:pt x="2077156" y="6389511"/>
                </a:lnTo>
                <a:lnTo>
                  <a:pt x="2099734" y="11289"/>
                </a:lnTo>
                <a:lnTo>
                  <a:pt x="9177867" y="11289"/>
                </a:lnTo>
                <a:lnTo>
                  <a:pt x="9166578" y="6874933"/>
                </a:lnTo>
                <a:lnTo>
                  <a:pt x="22578" y="6874933"/>
                </a:lnTo>
                <a:lnTo>
                  <a:pt x="0" y="0"/>
                </a:lnTo>
                <a:lnTo>
                  <a:pt x="2111022" y="11289"/>
                </a:lnTo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Cadre 6"/>
          <p:cNvSpPr/>
          <p:nvPr/>
        </p:nvSpPr>
        <p:spPr>
          <a:xfrm>
            <a:off x="1840089" y="237067"/>
            <a:ext cx="5204179" cy="6344355"/>
          </a:xfrm>
          <a:prstGeom prst="frame">
            <a:avLst>
              <a:gd name="adj1" fmla="val 5559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20650" h="1079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4216" y="373940"/>
            <a:ext cx="4744273" cy="5988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8388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730" y="473596"/>
            <a:ext cx="4728470" cy="6107826"/>
          </a:xfrm>
          <a:prstGeom prst="rect">
            <a:avLst/>
          </a:prstGeom>
        </p:spPr>
      </p:pic>
      <p:sp>
        <p:nvSpPr>
          <p:cNvPr id="2" name="Forme libre 1"/>
          <p:cNvSpPr/>
          <p:nvPr/>
        </p:nvSpPr>
        <p:spPr>
          <a:xfrm>
            <a:off x="-22578" y="-11289"/>
            <a:ext cx="9177867" cy="6874933"/>
          </a:xfrm>
          <a:custGeom>
            <a:avLst/>
            <a:gdLst>
              <a:gd name="connsiteX0" fmla="*/ 2088445 w 9177867"/>
              <a:gd name="connsiteY0" fmla="*/ 474133 h 6874933"/>
              <a:gd name="connsiteX1" fmla="*/ 6829778 w 9177867"/>
              <a:gd name="connsiteY1" fmla="*/ 474133 h 6874933"/>
              <a:gd name="connsiteX2" fmla="*/ 6818489 w 9177867"/>
              <a:gd name="connsiteY2" fmla="*/ 6389511 h 6874933"/>
              <a:gd name="connsiteX3" fmla="*/ 2077156 w 9177867"/>
              <a:gd name="connsiteY3" fmla="*/ 6389511 h 6874933"/>
              <a:gd name="connsiteX4" fmla="*/ 2099734 w 9177867"/>
              <a:gd name="connsiteY4" fmla="*/ 11289 h 6874933"/>
              <a:gd name="connsiteX5" fmla="*/ 9177867 w 9177867"/>
              <a:gd name="connsiteY5" fmla="*/ 11289 h 6874933"/>
              <a:gd name="connsiteX6" fmla="*/ 9166578 w 9177867"/>
              <a:gd name="connsiteY6" fmla="*/ 6874933 h 6874933"/>
              <a:gd name="connsiteX7" fmla="*/ 22578 w 9177867"/>
              <a:gd name="connsiteY7" fmla="*/ 6874933 h 6874933"/>
              <a:gd name="connsiteX8" fmla="*/ 0 w 9177867"/>
              <a:gd name="connsiteY8" fmla="*/ 0 h 6874933"/>
              <a:gd name="connsiteX9" fmla="*/ 2111022 w 9177867"/>
              <a:gd name="connsiteY9" fmla="*/ 11289 h 6874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77867" h="6874933">
                <a:moveTo>
                  <a:pt x="2088445" y="474133"/>
                </a:moveTo>
                <a:lnTo>
                  <a:pt x="6829778" y="474133"/>
                </a:lnTo>
                <a:lnTo>
                  <a:pt x="6818489" y="6389511"/>
                </a:lnTo>
                <a:lnTo>
                  <a:pt x="2077156" y="6389511"/>
                </a:lnTo>
                <a:lnTo>
                  <a:pt x="2099734" y="11289"/>
                </a:lnTo>
                <a:lnTo>
                  <a:pt x="9177867" y="11289"/>
                </a:lnTo>
                <a:lnTo>
                  <a:pt x="9166578" y="6874933"/>
                </a:lnTo>
                <a:lnTo>
                  <a:pt x="22578" y="6874933"/>
                </a:lnTo>
                <a:lnTo>
                  <a:pt x="0" y="0"/>
                </a:lnTo>
                <a:lnTo>
                  <a:pt x="2111022" y="11289"/>
                </a:lnTo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Cadre 6"/>
          <p:cNvSpPr/>
          <p:nvPr/>
        </p:nvSpPr>
        <p:spPr>
          <a:xfrm>
            <a:off x="1840089" y="237067"/>
            <a:ext cx="5204179" cy="6344355"/>
          </a:xfrm>
          <a:prstGeom prst="frame">
            <a:avLst>
              <a:gd name="adj1" fmla="val 555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20650" h="1079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605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6000">
        <p14:pan dir="u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libre 1"/>
          <p:cNvSpPr/>
          <p:nvPr/>
        </p:nvSpPr>
        <p:spPr>
          <a:xfrm>
            <a:off x="-22578" y="-11289"/>
            <a:ext cx="9177867" cy="6874933"/>
          </a:xfrm>
          <a:custGeom>
            <a:avLst/>
            <a:gdLst>
              <a:gd name="connsiteX0" fmla="*/ 2088445 w 9177867"/>
              <a:gd name="connsiteY0" fmla="*/ 474133 h 6874933"/>
              <a:gd name="connsiteX1" fmla="*/ 6829778 w 9177867"/>
              <a:gd name="connsiteY1" fmla="*/ 474133 h 6874933"/>
              <a:gd name="connsiteX2" fmla="*/ 6818489 w 9177867"/>
              <a:gd name="connsiteY2" fmla="*/ 6389511 h 6874933"/>
              <a:gd name="connsiteX3" fmla="*/ 2077156 w 9177867"/>
              <a:gd name="connsiteY3" fmla="*/ 6389511 h 6874933"/>
              <a:gd name="connsiteX4" fmla="*/ 2099734 w 9177867"/>
              <a:gd name="connsiteY4" fmla="*/ 11289 h 6874933"/>
              <a:gd name="connsiteX5" fmla="*/ 9177867 w 9177867"/>
              <a:gd name="connsiteY5" fmla="*/ 11289 h 6874933"/>
              <a:gd name="connsiteX6" fmla="*/ 9166578 w 9177867"/>
              <a:gd name="connsiteY6" fmla="*/ 6874933 h 6874933"/>
              <a:gd name="connsiteX7" fmla="*/ 22578 w 9177867"/>
              <a:gd name="connsiteY7" fmla="*/ 6874933 h 6874933"/>
              <a:gd name="connsiteX8" fmla="*/ 0 w 9177867"/>
              <a:gd name="connsiteY8" fmla="*/ 0 h 6874933"/>
              <a:gd name="connsiteX9" fmla="*/ 2111022 w 9177867"/>
              <a:gd name="connsiteY9" fmla="*/ 11289 h 6874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77867" h="6874933">
                <a:moveTo>
                  <a:pt x="2088445" y="474133"/>
                </a:moveTo>
                <a:lnTo>
                  <a:pt x="6829778" y="474133"/>
                </a:lnTo>
                <a:lnTo>
                  <a:pt x="6818489" y="6389511"/>
                </a:lnTo>
                <a:lnTo>
                  <a:pt x="2077156" y="6389511"/>
                </a:lnTo>
                <a:lnTo>
                  <a:pt x="2099734" y="11289"/>
                </a:lnTo>
                <a:lnTo>
                  <a:pt x="9177867" y="11289"/>
                </a:lnTo>
                <a:lnTo>
                  <a:pt x="9166578" y="6874933"/>
                </a:lnTo>
                <a:lnTo>
                  <a:pt x="22578" y="6874933"/>
                </a:lnTo>
                <a:lnTo>
                  <a:pt x="0" y="0"/>
                </a:lnTo>
                <a:lnTo>
                  <a:pt x="2111022" y="11289"/>
                </a:lnTo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Cadre 6"/>
          <p:cNvSpPr/>
          <p:nvPr/>
        </p:nvSpPr>
        <p:spPr>
          <a:xfrm>
            <a:off x="1840089" y="237067"/>
            <a:ext cx="5204179" cy="6344355"/>
          </a:xfrm>
          <a:prstGeom prst="frame">
            <a:avLst>
              <a:gd name="adj1" fmla="val 5559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20650" h="1079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1438" y="452711"/>
            <a:ext cx="4735762" cy="588035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6701" y="1573579"/>
            <a:ext cx="178766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dirty="0">
                <a:latin typeface="Pristina" panose="03060402040406080204" pitchFamily="66" charset="0"/>
              </a:rPr>
              <a:t>L</a:t>
            </a:r>
            <a:r>
              <a:rPr lang="fr-FR" sz="4400" dirty="0" smtClean="0">
                <a:latin typeface="Pristina" panose="03060402040406080204" pitchFamily="66" charset="0"/>
              </a:rPr>
              <a:t>umbres</a:t>
            </a:r>
            <a:endParaRPr lang="fr-FR" sz="4400" dirty="0">
              <a:latin typeface="Pristina" panose="0306040204040608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4318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6000">
        <p14:switch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libre 1"/>
          <p:cNvSpPr/>
          <p:nvPr/>
        </p:nvSpPr>
        <p:spPr>
          <a:xfrm>
            <a:off x="-22578" y="-11289"/>
            <a:ext cx="9177867" cy="6874933"/>
          </a:xfrm>
          <a:custGeom>
            <a:avLst/>
            <a:gdLst>
              <a:gd name="connsiteX0" fmla="*/ 2088445 w 9177867"/>
              <a:gd name="connsiteY0" fmla="*/ 474133 h 6874933"/>
              <a:gd name="connsiteX1" fmla="*/ 6829778 w 9177867"/>
              <a:gd name="connsiteY1" fmla="*/ 474133 h 6874933"/>
              <a:gd name="connsiteX2" fmla="*/ 6818489 w 9177867"/>
              <a:gd name="connsiteY2" fmla="*/ 6389511 h 6874933"/>
              <a:gd name="connsiteX3" fmla="*/ 2077156 w 9177867"/>
              <a:gd name="connsiteY3" fmla="*/ 6389511 h 6874933"/>
              <a:gd name="connsiteX4" fmla="*/ 2099734 w 9177867"/>
              <a:gd name="connsiteY4" fmla="*/ 11289 h 6874933"/>
              <a:gd name="connsiteX5" fmla="*/ 9177867 w 9177867"/>
              <a:gd name="connsiteY5" fmla="*/ 11289 h 6874933"/>
              <a:gd name="connsiteX6" fmla="*/ 9166578 w 9177867"/>
              <a:gd name="connsiteY6" fmla="*/ 6874933 h 6874933"/>
              <a:gd name="connsiteX7" fmla="*/ 22578 w 9177867"/>
              <a:gd name="connsiteY7" fmla="*/ 6874933 h 6874933"/>
              <a:gd name="connsiteX8" fmla="*/ 0 w 9177867"/>
              <a:gd name="connsiteY8" fmla="*/ 0 h 6874933"/>
              <a:gd name="connsiteX9" fmla="*/ 2111022 w 9177867"/>
              <a:gd name="connsiteY9" fmla="*/ 11289 h 6874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77867" h="6874933">
                <a:moveTo>
                  <a:pt x="2088445" y="474133"/>
                </a:moveTo>
                <a:lnTo>
                  <a:pt x="6829778" y="474133"/>
                </a:lnTo>
                <a:lnTo>
                  <a:pt x="6818489" y="6389511"/>
                </a:lnTo>
                <a:lnTo>
                  <a:pt x="2077156" y="6389511"/>
                </a:lnTo>
                <a:lnTo>
                  <a:pt x="2099734" y="11289"/>
                </a:lnTo>
                <a:lnTo>
                  <a:pt x="9177867" y="11289"/>
                </a:lnTo>
                <a:lnTo>
                  <a:pt x="9166578" y="6874933"/>
                </a:lnTo>
                <a:lnTo>
                  <a:pt x="22578" y="6874933"/>
                </a:lnTo>
                <a:lnTo>
                  <a:pt x="0" y="0"/>
                </a:lnTo>
                <a:lnTo>
                  <a:pt x="2111022" y="11289"/>
                </a:lnTo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Cadre 6"/>
          <p:cNvSpPr/>
          <p:nvPr/>
        </p:nvSpPr>
        <p:spPr>
          <a:xfrm>
            <a:off x="1840089" y="237067"/>
            <a:ext cx="5204179" cy="6344355"/>
          </a:xfrm>
          <a:prstGeom prst="frame">
            <a:avLst>
              <a:gd name="adj1" fmla="val 5559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20650" h="1079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7175" y="488129"/>
            <a:ext cx="4708736" cy="5844937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2314221" y="488129"/>
            <a:ext cx="23471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Sitka Display" panose="02000505000000020004" pitchFamily="2" charset="0"/>
              </a:rPr>
              <a:t>Le Lion de Belfort</a:t>
            </a:r>
            <a:endParaRPr lang="fr-FR" sz="2400" dirty="0">
              <a:latin typeface="Sitka Display" panose="02000505000000020004" pitchFamily="2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7291354" y="1086440"/>
            <a:ext cx="147027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Sitka Display" panose="02000505000000020004" pitchFamily="2" charset="0"/>
              </a:rPr>
              <a:t>Denfert-</a:t>
            </a:r>
          </a:p>
          <a:p>
            <a:r>
              <a:rPr lang="fr-FR" sz="24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Sitka Display" panose="02000505000000020004" pitchFamily="2" charset="0"/>
              </a:rPr>
              <a:t>Rochereau</a:t>
            </a:r>
            <a:endParaRPr lang="fr-FR" sz="2400" dirty="0">
              <a:solidFill>
                <a:schemeClr val="accent4">
                  <a:lumMod val="40000"/>
                  <a:lumOff val="60000"/>
                </a:schemeClr>
              </a:solidFill>
              <a:latin typeface="Sitka Display" panose="02000505000000020004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22578" y="3172178"/>
            <a:ext cx="2143140" cy="307183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400" dirty="0" smtClean="0">
              <a:blipFill>
                <a:blip r:embed="rId6"/>
                <a:stretch>
                  <a:fillRect/>
                </a:stretch>
              </a:blipFill>
              <a:latin typeface="Informal Roman" pitchFamily="66" charset="0"/>
            </a:endParaRPr>
          </a:p>
          <a:p>
            <a:pPr algn="ctr"/>
            <a:endParaRPr lang="fr-FR" sz="4400" dirty="0">
              <a:blipFill>
                <a:blip r:embed="rId6"/>
                <a:stretch>
                  <a:fillRect/>
                </a:stretch>
              </a:blipFill>
              <a:latin typeface="Informal Roman" pitchFamily="66" charset="0"/>
            </a:endParaRPr>
          </a:p>
          <a:p>
            <a:pPr algn="ctr"/>
            <a:endParaRPr lang="fr-FR" sz="4400" dirty="0" smtClean="0">
              <a:blipFill>
                <a:blip r:embed="rId6"/>
                <a:stretch>
                  <a:fillRect/>
                </a:stretch>
              </a:blipFill>
              <a:latin typeface="Informal Roman" pitchFamily="66" charset="0"/>
            </a:endParaRPr>
          </a:p>
          <a:p>
            <a:pPr algn="ctr"/>
            <a:endParaRPr lang="fr-FR" sz="4400" dirty="0">
              <a:blipFill>
                <a:blip r:embed="rId6"/>
                <a:stretch>
                  <a:fillRect/>
                </a:stretch>
              </a:blipFill>
              <a:latin typeface="Informal Roman" pitchFamily="66" charset="0"/>
            </a:endParaRPr>
          </a:p>
          <a:p>
            <a:pPr algn="ctr"/>
            <a:endParaRPr lang="fr-FR" sz="4400" dirty="0" smtClean="0">
              <a:blipFill>
                <a:blip r:embed="rId6"/>
                <a:stretch>
                  <a:fillRect/>
                </a:stretch>
              </a:blipFill>
              <a:latin typeface="Informal Roman" pitchFamily="66" charset="0"/>
            </a:endParaRPr>
          </a:p>
          <a:p>
            <a:pPr algn="ctr"/>
            <a:r>
              <a:rPr lang="fr-FR" sz="4400" dirty="0" smtClean="0">
                <a:blipFill>
                  <a:blip r:embed="rId6"/>
                  <a:stretch>
                    <a:fillRect/>
                  </a:stretch>
                </a:blipFill>
                <a:latin typeface="Informal Roman" pitchFamily="66" charset="0"/>
              </a:rPr>
              <a:t>Mireille</a:t>
            </a:r>
            <a:endParaRPr lang="fr-FR" sz="4400" dirty="0">
              <a:blipFill>
                <a:blip r:embed="rId6"/>
                <a:stretch>
                  <a:fillRect/>
                </a:stretch>
              </a:blipFill>
              <a:latin typeface="Informal Roman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488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"/>
          <p:cNvGrpSpPr/>
          <p:nvPr/>
        </p:nvGrpSpPr>
        <p:grpSpPr>
          <a:xfrm>
            <a:off x="1" y="0"/>
            <a:ext cx="9144000" cy="6858000"/>
            <a:chOff x="0" y="0"/>
            <a:chExt cx="9144000" cy="6858000"/>
          </a:xfrm>
        </p:grpSpPr>
        <p:pic>
          <p:nvPicPr>
            <p:cNvPr id="3" name="Picture 7" descr="ScreenShot10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" name="Picture 9" descr="ligneetoile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Rectangle 14"/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sp>
          <p:nvSpPr>
            <p:cNvPr id="6" name="Rectangle 16"/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pic>
          <p:nvPicPr>
            <p:cNvPr id="7" name="Image 6" descr="BanHautpageindexminippsmania.jpg">
              <a:hlinkClick r:id="rId4"/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Image 7" descr="BanHautpageindex.jpg">
              <a:hlinkClick r:id="rId4"/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195652"/>
              <a:r>
                <a:rPr lang="fr-CA" sz="3500" dirty="0">
                  <a:solidFill>
                    <a:srgbClr val="FF0066"/>
                  </a:solidFill>
                  <a:latin typeface="Calibri" pitchFamily="34" charset="0"/>
                </a:rPr>
                <a:t> </a:t>
              </a:r>
              <a:r>
                <a:rPr lang="fr-CA" sz="3900" b="1" dirty="0">
                  <a:solidFill>
                    <a:schemeClr val="accent5">
                      <a:lumMod val="60000"/>
                      <a:lumOff val="40000"/>
                    </a:schemeClr>
                  </a:solidFill>
                  <a:latin typeface="Arial Rounded MT Bold" pitchFamily="34" charset="0"/>
                  <a:hlinkClick r:id="rId7"/>
                </a:rPr>
                <a:t>http://ppsmania.fr</a:t>
              </a:r>
              <a:endParaRPr lang="fr-CA" sz="1100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Rounded MT Bold" pitchFamily="34" charset="0"/>
              </a:endParaRPr>
            </a:p>
          </p:txBody>
        </p:sp>
        <p:sp>
          <p:nvSpPr>
            <p:cNvPr id="10" name="Text Box 10"/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5034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6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1" name="Text Box 11"/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446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5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9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85161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1000">
        <p14:flythrough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396</TotalTime>
  <Words>128</Words>
  <Application>Microsoft Office PowerPoint</Application>
  <PresentationFormat>Affichage à l'écran (4:3)</PresentationFormat>
  <Paragraphs>68</Paragraphs>
  <Slides>59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59</vt:i4>
      </vt:variant>
    </vt:vector>
  </HeadingPairs>
  <TitlesOfParts>
    <vt:vector size="95" baseType="lpstr">
      <vt:lpstr>Microsoft YaHei UI Light</vt:lpstr>
      <vt:lpstr>Yu Gothic Medium</vt:lpstr>
      <vt:lpstr>Arial</vt:lpstr>
      <vt:lpstr>Arial Narrow</vt:lpstr>
      <vt:lpstr>Arial Rounded MT Bold</vt:lpstr>
      <vt:lpstr>Bradley Hand ITC</vt:lpstr>
      <vt:lpstr>Broadway</vt:lpstr>
      <vt:lpstr>Brush Script MT</vt:lpstr>
      <vt:lpstr>Calibri</vt:lpstr>
      <vt:lpstr>Calibri Light</vt:lpstr>
      <vt:lpstr>Chiller</vt:lpstr>
      <vt:lpstr>Colonna MT</vt:lpstr>
      <vt:lpstr>Informal Roman</vt:lpstr>
      <vt:lpstr>Juice ITC</vt:lpstr>
      <vt:lpstr>Magneto</vt:lpstr>
      <vt:lpstr>Matura MT Script Capitals</vt:lpstr>
      <vt:lpstr>Microsoft Uighur</vt:lpstr>
      <vt:lpstr>Mistral</vt:lpstr>
      <vt:lpstr>Monotype Corsiva</vt:lpstr>
      <vt:lpstr>MV Boli</vt:lpstr>
      <vt:lpstr>Niagara Solid</vt:lpstr>
      <vt:lpstr>Palace Script MT</vt:lpstr>
      <vt:lpstr>Playbill</vt:lpstr>
      <vt:lpstr>Pristina</vt:lpstr>
      <vt:lpstr>Ravie</vt:lpstr>
      <vt:lpstr>Segoe Print</vt:lpstr>
      <vt:lpstr>Sitka Banner</vt:lpstr>
      <vt:lpstr>Sitka Display</vt:lpstr>
      <vt:lpstr>Stencil</vt:lpstr>
      <vt:lpstr>Sylfaen</vt:lpstr>
      <vt:lpstr>Times New Roman</vt:lpstr>
      <vt:lpstr>Viner Hand ITC</vt:lpstr>
      <vt:lpstr>Vivaldi</vt:lpstr>
      <vt:lpstr>Vladimir Script</vt:lpstr>
      <vt:lpstr>Wide Latin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ccvZDA</dc:creator>
  <cp:lastModifiedBy>ccvZDA</cp:lastModifiedBy>
  <cp:revision>40</cp:revision>
  <dcterms:created xsi:type="dcterms:W3CDTF">2016-03-28T08:29:02Z</dcterms:created>
  <dcterms:modified xsi:type="dcterms:W3CDTF">2016-03-28T18:44:18Z</dcterms:modified>
</cp:coreProperties>
</file>