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60" r:id="rId4"/>
    <p:sldId id="261" r:id="rId5"/>
    <p:sldId id="262" r:id="rId6"/>
    <p:sldId id="263" r:id="rId7"/>
    <p:sldId id="264" r:id="rId8"/>
    <p:sldId id="265" r:id="rId9"/>
    <p:sldId id="259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81" r:id="rId23"/>
    <p:sldId id="280" r:id="rId24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7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56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5ADFC-0782-288E-FDE3-BF677FDE68C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42950" y="1122361"/>
            <a:ext cx="8420096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50C7D6-F3A3-87ED-C501-69FC6686EC6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38253" y="3602041"/>
            <a:ext cx="74295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BEB25-3517-6D47-48A9-FCF1D10022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0B7E12-900A-451F-9708-82F9E27ED081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387A2C-9BA1-3465-9555-4B420F0C41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FF8C0-AA06-BB0C-9FBE-810380EAA1F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935B75-294A-4D4E-9263-1C6713A2B26A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850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DEED4-ED1D-70D5-DA2F-F3E61E3ECF5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81C8D-F152-FC9A-FE66-6F8CB23CBA1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EBE2F-C3D3-8DEF-797E-479399629D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498545-B956-48D8-8FEB-DD613A563D56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4D3C1-980D-0BCD-0F7E-6801257C73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35508-266F-81C1-8CB7-184DC45415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7B1B94-0A4F-46E3-A8FE-A6A623E9DDF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268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B1B6B-6DEB-AD35-144D-F35EFE0755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5878" y="1709735"/>
            <a:ext cx="8543925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8B4546-192E-AFDD-6223-6EBA58C001F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878" y="4589465"/>
            <a:ext cx="8543925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9B549A-4D64-877B-3374-62AE201E88B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8EF541-27F3-46DC-9696-9AA74C6E0C96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0290C-FC3B-3372-E8E1-B3204FBCB6E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8290FF-9870-5B84-06D0-760C082109E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85C224-B6CE-4844-8D47-DD80B739A8B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1081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51D98-3564-FEFA-15BE-D95A084625C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82E41-0A6C-26E7-3E2A-D602078CE36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1035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633C62-0A07-66E4-C52A-A2C043E3058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14917" y="1825627"/>
            <a:ext cx="421005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D61E14-0AFD-0B1D-74D7-A27970317F9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95C8C4-3598-45B9-9A7A-AF8512F952EB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7BB757-1F2C-7B97-D001-70EF8EC5C8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23532E-7BA8-49B8-3898-05AD0E954A3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F24F10-8636-41D2-B0AA-0CDE1158476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734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88677-94AA-6EB9-083C-EB7CE0B4661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365129"/>
            <a:ext cx="854392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5AC515-AFE9-1F1F-FB2D-4D3D0114647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2325" y="1681160"/>
            <a:ext cx="419070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1DE0DE-0884-0679-C3ED-2E15FE4CEBA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82325" y="2505071"/>
            <a:ext cx="419070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6C855-FEF2-EA9E-4053-765EE4C2469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14917" y="1681160"/>
            <a:ext cx="421134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E76C3F-6ABD-68D2-1FE3-5B8A1679D81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14917" y="2505071"/>
            <a:ext cx="421134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AAD5DA-483E-7058-87A7-22DF8385AFE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CF2F10-55F8-4F64-BBA8-2FA1DDB42E3A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7AA047-43CF-5283-18A9-BA666A49087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F4DB6B-7EE6-894D-BAB8-FFA60270F3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E4760A-0288-41D5-83EC-1D9F9CB32D6F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75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A5B61-316D-918E-7DDD-57177A9534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0DD0-30A1-E967-DF02-8965367359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CA07F4-77E3-4432-B2EE-F11CAF51E0A0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BE7F47-A574-78FE-B306-01E6EDC9C60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C774C8-84B1-304F-0523-50F332C5D02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2EE096-64D2-4CD2-B8E0-E371567B56C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9243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05CC3D-136F-8560-1F14-86D9C0D89C6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EE8CC6-A480-4BC0-8EE3-BE4353452B0F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852FFA-92A8-5867-3FD7-EAA6F2037B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9311B-8675-E596-B3B6-B6923E4E07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625B49-0B13-48E3-B771-CEC9BA57DDE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2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E424D-ED06-2DAA-76C8-AE89B45514B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641D7-F449-C0E6-E75D-501AD476EB9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244EA3-4175-29CA-F4AE-6B0D3AEC05A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A5C87-7EF0-C6C2-6337-EFDFA78E4EB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C8BF00-161D-4A34-8806-C3D4E5FECEA6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C218E8-9E8E-7FFA-9CE4-BDC0268F9E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DC60E2-203F-C883-F086-9B6969D768E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21CB7B-5DC8-441D-A67A-3687C65D17C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1800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C66B1-04B2-B94B-ADE6-06C1A5D4277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2325" y="457200"/>
            <a:ext cx="3194941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00CA39-6134-DBD9-5D5F-8825D0407BD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4211342" y="987423"/>
            <a:ext cx="5014917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ACCDA6-4625-9B04-A700-AB954BA779F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2325" y="2057400"/>
            <a:ext cx="3194941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39CC73-3451-C95F-4E0F-3AEA3EE0369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527ADF-4FC7-4F1F-8CB5-9DA135D0001D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8DC14E-69B7-1BD9-D0E3-66AB6147D7B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1B0C52-18ED-EFDE-22F8-A2DB4A03ECA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19D5DE-278B-4EB4-8E30-CF1EB4A82D9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7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C6C03-5F09-1C93-0704-62D18702754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A3D835-F129-AA44-EFDC-E7A23E0D68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FC15F-C498-B12C-24E6-83714AAEF60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0E3598-82D4-4E5A-8E1E-2D09E9FDF0B7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5D777-2350-B57A-D6C5-F10E2470B7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B404E-87F6-104A-DB5E-B25B9850297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CB3F71-594F-4FD8-BEAF-3575BB9303A8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264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388B50-C8B2-D445-25A9-9A6632A5AB55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088977" y="365129"/>
            <a:ext cx="2135983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6471D2-05B3-A102-BE45-0B437C4F4A9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1035" y="365129"/>
            <a:ext cx="62841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A9C4DD-1FB0-A37A-3B66-388590CA58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1ADB33-4F70-4272-BC8E-E65E733FFD13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69CA4-7CE3-CC17-5B30-671F8801B33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25E6C0-A567-F5BF-4967-4EDDF3A83F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F57AAC-F0A2-4846-902D-35926FD94BEB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27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CE2E38-7877-840D-43A8-616308E222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1035" y="365129"/>
            <a:ext cx="854392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B100B7-E6A8-68A6-10EF-529F826A13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1035" y="1825627"/>
            <a:ext cx="8543925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3415B-4DCD-158F-0BC2-A5C445CA96F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1035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CC344C50-3667-418C-8E16-23DB8EB335D9}" type="datetime1">
              <a:rPr lang="fr-FR"/>
              <a:pPr lvl="0"/>
              <a:t>26/11/2025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15569-1016-0402-4F4B-5A684471A11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281360" y="6356351"/>
            <a:ext cx="3343274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E5CBF-5AA3-970C-6E2F-6372020BF92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996110" y="6356351"/>
            <a:ext cx="222885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E4E6779A-BD69-450A-B3C7-00FB60595866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  <p:txStyles>
    <p:titleStyle>
      <a:lvl1pPr marL="0" marR="0" lvl="0" indent="0" algn="l" defTabSz="914400" rtl="0" eaLnBrk="1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eaLnBrk="1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chute, arbre, automne&#10;&#10;Le contenu généré par l’IA peut être incorrect.">
            <a:extLst>
              <a:ext uri="{FF2B5EF4-FFF2-40B4-BE49-F238E27FC236}">
                <a16:creationId xmlns:a16="http://schemas.microsoft.com/office/drawing/2014/main" id="{E056D850-6935-3FE9-E1C9-65DB8E87B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4"/>
            <a:ext cx="9918202" cy="6855526"/>
          </a:xfrm>
          <a:prstGeom prst="rect">
            <a:avLst/>
          </a:prstGeom>
        </p:spPr>
      </p:pic>
      <p:pic>
        <p:nvPicPr>
          <p:cNvPr id="7" name="Image 6" descr="Une image contenant chute, plein air, feuillu, automne&#10;&#10;Le contenu généré par l’IA peut être incorrect.">
            <a:extLst>
              <a:ext uri="{FF2B5EF4-FFF2-40B4-BE49-F238E27FC236}">
                <a16:creationId xmlns:a16="http://schemas.microsoft.com/office/drawing/2014/main" id="{4D3E2C44-48D0-3ED2-4703-721EE7A9B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159" y="5531081"/>
            <a:ext cx="1746558" cy="1162255"/>
          </a:xfrm>
          <a:prstGeom prst="rect">
            <a:avLst/>
          </a:prstGeom>
        </p:spPr>
      </p:pic>
      <p:pic>
        <p:nvPicPr>
          <p:cNvPr id="9" name="Image 8" descr="Une image contenant arbre, petit panda, mammifère, plein air&#10;&#10;Le contenu généré par l’IA peut être incorrect.">
            <a:extLst>
              <a:ext uri="{FF2B5EF4-FFF2-40B4-BE49-F238E27FC236}">
                <a16:creationId xmlns:a16="http://schemas.microsoft.com/office/drawing/2014/main" id="{C6C0CB11-C6F2-4D77-EE84-D4E4495735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042" y="1137845"/>
            <a:ext cx="1746560" cy="1162256"/>
          </a:xfrm>
          <a:prstGeom prst="rect">
            <a:avLst/>
          </a:prstGeom>
        </p:spPr>
      </p:pic>
      <p:pic>
        <p:nvPicPr>
          <p:cNvPr id="11" name="Image 10" descr="Une image contenant branche, oiseau, fleur&#10;&#10;Le contenu généré par l’IA peut être incorrect.">
            <a:extLst>
              <a:ext uri="{FF2B5EF4-FFF2-40B4-BE49-F238E27FC236}">
                <a16:creationId xmlns:a16="http://schemas.microsoft.com/office/drawing/2014/main" id="{307EE3C6-2753-7165-7521-7E107821FA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7685"/>
            <a:ext cx="5805607" cy="580560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6946AE0-0C2C-A17B-895E-4677FBB0EC26}"/>
              </a:ext>
            </a:extLst>
          </p:cNvPr>
          <p:cNvSpPr txBox="1"/>
          <p:nvPr/>
        </p:nvSpPr>
        <p:spPr>
          <a:xfrm>
            <a:off x="453090" y="197766"/>
            <a:ext cx="890660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latin typeface="AajaxSurrealFreak" panose="00000400000000000000" pitchFamily="2" charset="0"/>
              </a:rPr>
              <a:t>    NOS </a:t>
            </a:r>
          </a:p>
          <a:p>
            <a:r>
              <a:rPr lang="fr-FR" sz="3600" dirty="0">
                <a:latin typeface="AajaxSurrealFreak" panose="00000400000000000000" pitchFamily="2" charset="0"/>
              </a:rPr>
              <a:t>                      BELLES </a:t>
            </a: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r>
              <a:rPr lang="fr-FR" sz="3600" dirty="0">
                <a:latin typeface="AajaxSurrealFreak" panose="00000400000000000000" pitchFamily="2" charset="0"/>
              </a:rPr>
              <a:t>                       COULEURS</a:t>
            </a: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r>
              <a:rPr lang="fr-FR" sz="3600" dirty="0">
                <a:latin typeface="AajaxSurrealFreak" panose="00000400000000000000" pitchFamily="2" charset="0"/>
              </a:rPr>
              <a:t>               D’AUTOMNE</a:t>
            </a:r>
          </a:p>
        </p:txBody>
      </p:sp>
      <p:pic>
        <p:nvPicPr>
          <p:cNvPr id="5" name="Image 4" descr="Une image contenant chute, plein air, arbre, automne&#10;&#10;Le contenu généré par l’IA peut être incorrect.">
            <a:extLst>
              <a:ext uri="{FF2B5EF4-FFF2-40B4-BE49-F238E27FC236}">
                <a16:creationId xmlns:a16="http://schemas.microsoft.com/office/drawing/2014/main" id="{C9470A91-B333-57E5-0514-F44D4A13E4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044" y="5564833"/>
            <a:ext cx="1810705" cy="11285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0"/>
    </mc:Choice>
    <mc:Fallback>
      <p:transition advClick="0" advTm="1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1DE26E-4234-7B17-057C-222EB3566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chute, arbre, automne&#10;&#10;Le contenu généré par l’IA peut être incorrect.">
            <a:extLst>
              <a:ext uri="{FF2B5EF4-FFF2-40B4-BE49-F238E27FC236}">
                <a16:creationId xmlns:a16="http://schemas.microsoft.com/office/drawing/2014/main" id="{FA2FC545-0841-EB89-6FEE-79FA37815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4"/>
            <a:ext cx="9918202" cy="6855526"/>
          </a:xfrm>
          <a:prstGeom prst="rect">
            <a:avLst/>
          </a:prstGeom>
        </p:spPr>
      </p:pic>
      <p:pic>
        <p:nvPicPr>
          <p:cNvPr id="7" name="Image 6" descr="Une image contenant chute, plein air, feuillu, automne&#10;&#10;Le contenu généré par l’IA peut être incorrect.">
            <a:extLst>
              <a:ext uri="{FF2B5EF4-FFF2-40B4-BE49-F238E27FC236}">
                <a16:creationId xmlns:a16="http://schemas.microsoft.com/office/drawing/2014/main" id="{4E45AB28-F735-DF16-AC7C-444319D13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159" y="5531081"/>
            <a:ext cx="1746558" cy="1162255"/>
          </a:xfrm>
          <a:prstGeom prst="rect">
            <a:avLst/>
          </a:prstGeom>
        </p:spPr>
      </p:pic>
      <p:pic>
        <p:nvPicPr>
          <p:cNvPr id="9" name="Image 8" descr="Une image contenant arbre, petit panda, mammifère, plein air&#10;&#10;Le contenu généré par l’IA peut être incorrect.">
            <a:extLst>
              <a:ext uri="{FF2B5EF4-FFF2-40B4-BE49-F238E27FC236}">
                <a16:creationId xmlns:a16="http://schemas.microsoft.com/office/drawing/2014/main" id="{0253F36E-DD94-ECE6-014B-ECE578FD0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042" y="1137845"/>
            <a:ext cx="1746560" cy="1162256"/>
          </a:xfrm>
          <a:prstGeom prst="rect">
            <a:avLst/>
          </a:prstGeom>
        </p:spPr>
      </p:pic>
      <p:pic>
        <p:nvPicPr>
          <p:cNvPr id="11" name="Image 10" descr="Une image contenant branche, oiseau, fleur&#10;&#10;Le contenu généré par l’IA peut être incorrect.">
            <a:extLst>
              <a:ext uri="{FF2B5EF4-FFF2-40B4-BE49-F238E27FC236}">
                <a16:creationId xmlns:a16="http://schemas.microsoft.com/office/drawing/2014/main" id="{4FED4B1A-E69D-BB77-FA96-78742C4096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7685"/>
            <a:ext cx="5805607" cy="580560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3A1681E-2F64-550A-F2C2-F26A63A3B015}"/>
              </a:ext>
            </a:extLst>
          </p:cNvPr>
          <p:cNvSpPr txBox="1"/>
          <p:nvPr/>
        </p:nvSpPr>
        <p:spPr>
          <a:xfrm>
            <a:off x="453090" y="197766"/>
            <a:ext cx="890660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latin typeface="AajaxSurrealFreak" panose="00000400000000000000" pitchFamily="2" charset="0"/>
              </a:rPr>
              <a:t>    NOS </a:t>
            </a:r>
          </a:p>
          <a:p>
            <a:r>
              <a:rPr lang="fr-FR" sz="3600" dirty="0">
                <a:latin typeface="AajaxSurrealFreak" panose="00000400000000000000" pitchFamily="2" charset="0"/>
              </a:rPr>
              <a:t>                      BELLES </a:t>
            </a: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r>
              <a:rPr lang="fr-FR" sz="3600" dirty="0">
                <a:latin typeface="AajaxSurrealFreak" panose="00000400000000000000" pitchFamily="2" charset="0"/>
              </a:rPr>
              <a:t>                       COULEURS</a:t>
            </a: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endParaRPr lang="fr-FR" sz="3600" dirty="0">
              <a:latin typeface="AajaxSurrealFreak" panose="00000400000000000000" pitchFamily="2" charset="0"/>
            </a:endParaRPr>
          </a:p>
          <a:p>
            <a:r>
              <a:rPr lang="fr-FR" sz="3600" dirty="0">
                <a:latin typeface="AajaxSurrealFreak" panose="00000400000000000000" pitchFamily="2" charset="0"/>
              </a:rPr>
              <a:t>               D’AUTOMNE</a:t>
            </a:r>
          </a:p>
        </p:txBody>
      </p:sp>
      <p:pic>
        <p:nvPicPr>
          <p:cNvPr id="5" name="Image 4" descr="Une image contenant chute, plein air, arbre, automne&#10;&#10;Le contenu généré par l’IA peut être incorrect.">
            <a:extLst>
              <a:ext uri="{FF2B5EF4-FFF2-40B4-BE49-F238E27FC236}">
                <a16:creationId xmlns:a16="http://schemas.microsoft.com/office/drawing/2014/main" id="{5F29D03B-F2CF-1324-3459-60C905F725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044" y="5564833"/>
            <a:ext cx="1810705" cy="112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14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feuillu, automne&#10;&#10;Le contenu généré par l’IA peut être incorrect.">
            <a:extLst>
              <a:ext uri="{FF2B5EF4-FFF2-40B4-BE49-F238E27FC236}">
                <a16:creationId xmlns:a16="http://schemas.microsoft.com/office/drawing/2014/main" id="{E25FFC35-E939-D560-DD44-C68D7314CB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64"/>
          <a:stretch>
            <a:fillRect/>
          </a:stretch>
        </p:blipFill>
        <p:spPr>
          <a:xfrm>
            <a:off x="0" y="0"/>
            <a:ext cx="9925676" cy="6858000"/>
          </a:xfrm>
          <a:prstGeom prst="rect">
            <a:avLst/>
          </a:prstGeom>
        </p:spPr>
      </p:pic>
      <p:pic>
        <p:nvPicPr>
          <p:cNvPr id="4" name="Image 3" descr="Une image contenant roue, habits, personne, transport&#10;&#10;Le contenu généré par l’IA peut être incorrect.">
            <a:extLst>
              <a:ext uri="{FF2B5EF4-FFF2-40B4-BE49-F238E27FC236}">
                <a16:creationId xmlns:a16="http://schemas.microsoft.com/office/drawing/2014/main" id="{AAAA3D68-7F27-B5F3-6349-685CBFBDC2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44703" y="3429000"/>
            <a:ext cx="1937984" cy="26308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  <p:sndAc>
          <p:stSnd>
            <p:snd r:embed="rId2" name="01 L' Été Indien.wav"/>
          </p:stSnd>
        </p:sndAc>
      </p:transition>
    </mc:Choice>
    <mc:Fallback>
      <p:transition spd="slow" advClick="0" advTm="6000">
        <p:fade/>
        <p:sndAc>
          <p:stSnd>
            <p:snd r:embed="rId2" name="01 L' Été Indien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Une image contenant paysage, plein air, nuage, automne&#10;&#10;Le contenu généré par l’IA peut être incorrect.">
            <a:extLst>
              <a:ext uri="{FF2B5EF4-FFF2-40B4-BE49-F238E27FC236}">
                <a16:creationId xmlns:a16="http://schemas.microsoft.com/office/drawing/2014/main" id="{039ED27E-0E45-D8FB-8279-CEE3046E7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1202" cy="6858000"/>
          </a:xfrm>
          <a:prstGeom prst="rect">
            <a:avLst/>
          </a:prstGeom>
        </p:spPr>
      </p:pic>
      <p:pic>
        <p:nvPicPr>
          <p:cNvPr id="3" name="Image 2" descr="Une image contenant dessin humoristique, Montgolfière, coccinelle, halloween&#10;&#10;Le contenu généré par l’IA peut être incorrect.">
            <a:extLst>
              <a:ext uri="{FF2B5EF4-FFF2-40B4-BE49-F238E27FC236}">
                <a16:creationId xmlns:a16="http://schemas.microsoft.com/office/drawing/2014/main" id="{3A5A929A-1BE3-3A32-56A9-D307F5692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04" r="54578"/>
          <a:stretch>
            <a:fillRect/>
          </a:stretch>
        </p:blipFill>
        <p:spPr>
          <a:xfrm>
            <a:off x="266728" y="4121623"/>
            <a:ext cx="1207230" cy="1402571"/>
          </a:xfrm>
          <a:prstGeom prst="snipRoundRect">
            <a:avLst>
              <a:gd name="adj1" fmla="val 16667"/>
              <a:gd name="adj2" fmla="val 26842"/>
            </a:avLst>
          </a:prstGeom>
        </p:spPr>
      </p:pic>
      <p:pic>
        <p:nvPicPr>
          <p:cNvPr id="4" name="Image 3" descr="Une image contenant dessin humoristique, Montgolfière, coccinelle, halloween&#10;&#10;Le contenu généré par l’IA peut être incorrect.">
            <a:extLst>
              <a:ext uri="{FF2B5EF4-FFF2-40B4-BE49-F238E27FC236}">
                <a16:creationId xmlns:a16="http://schemas.microsoft.com/office/drawing/2014/main" id="{5824A7AB-2A02-3B1E-7FD6-743B77ABA5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00" r="24797" b="43900"/>
          <a:stretch>
            <a:fillRect/>
          </a:stretch>
        </p:blipFill>
        <p:spPr>
          <a:xfrm>
            <a:off x="3596779" y="5228943"/>
            <a:ext cx="1353822" cy="1440088"/>
          </a:xfrm>
          <a:prstGeom prst="snip2DiagRect">
            <a:avLst>
              <a:gd name="adj1" fmla="val 1492"/>
              <a:gd name="adj2" fmla="val 36070"/>
            </a:avLst>
          </a:prstGeom>
        </p:spPr>
      </p:pic>
      <p:pic>
        <p:nvPicPr>
          <p:cNvPr id="5" name="Image 4" descr="Une image contenant dessin humoristique, Montgolfière, coccinelle, halloween&#10;&#10;Le contenu généré par l’IA peut être incorrect.">
            <a:extLst>
              <a:ext uri="{FF2B5EF4-FFF2-40B4-BE49-F238E27FC236}">
                <a16:creationId xmlns:a16="http://schemas.microsoft.com/office/drawing/2014/main" id="{E500C594-EF01-04C2-20AB-FD4DDE13FC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69" t="15698" r="2009" b="36119"/>
          <a:stretch>
            <a:fillRect/>
          </a:stretch>
        </p:blipFill>
        <p:spPr>
          <a:xfrm>
            <a:off x="5932159" y="4563338"/>
            <a:ext cx="1207230" cy="1648230"/>
          </a:xfrm>
          <a:prstGeom prst="rect">
            <a:avLst/>
          </a:prstGeom>
        </p:spPr>
      </p:pic>
      <p:pic>
        <p:nvPicPr>
          <p:cNvPr id="7" name="Image 6" descr="Une image contenant avion, Montgolfière, transport, ballon&#10;&#10;Le contenu généré par l’IA peut être incorrect.">
            <a:extLst>
              <a:ext uri="{FF2B5EF4-FFF2-40B4-BE49-F238E27FC236}">
                <a16:creationId xmlns:a16="http://schemas.microsoft.com/office/drawing/2014/main" id="{D7018FB6-0D9F-3026-9345-FC8A4769B8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347" y="3761010"/>
            <a:ext cx="1047896" cy="12193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12821E-7 -7.40741E-7 L -0.0008 -0.5659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" y="-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500"/>
                            </p:stCondLst>
                            <p:childTnLst>
                              <p:par>
                                <p:cTn id="8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641E-7 -1.11111E-6 L -0.00577 -0.72616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" y="-3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5897E-6 1.85185E-6 L -0.02324 -0.66227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0" y="-3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4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5128E-6 1.11111E-6 L -0.01379 -0.53658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" y="-2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feuillu, automne&#10;&#10;Le contenu généré par l’IA peut être incorrect.">
            <a:extLst>
              <a:ext uri="{FF2B5EF4-FFF2-40B4-BE49-F238E27FC236}">
                <a16:creationId xmlns:a16="http://schemas.microsoft.com/office/drawing/2014/main" id="{1CA7247C-8F13-D1FC-8E7E-B4E37C976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18192" cy="6858000"/>
          </a:xfrm>
          <a:prstGeom prst="rect">
            <a:avLst/>
          </a:prstGeom>
        </p:spPr>
      </p:pic>
      <p:pic>
        <p:nvPicPr>
          <p:cNvPr id="4" name="Image 3" descr="Une image contenant habits, personne, vêtements d’extérieur, manteau&#10;&#10;Le contenu généré par l’IA peut être incorrect.">
            <a:extLst>
              <a:ext uri="{FF2B5EF4-FFF2-40B4-BE49-F238E27FC236}">
                <a16:creationId xmlns:a16="http://schemas.microsoft.com/office/drawing/2014/main" id="{6F3F481A-4B30-113A-453B-3F5DF2EA199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481" y="3002508"/>
            <a:ext cx="654890" cy="16770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arbre, nuage&#10;&#10;Le contenu généré par l’IA peut être incorrect.">
            <a:extLst>
              <a:ext uri="{FF2B5EF4-FFF2-40B4-BE49-F238E27FC236}">
                <a16:creationId xmlns:a16="http://schemas.microsoft.com/office/drawing/2014/main" id="{FF44474F-1184-E3E1-A7A4-0871DAF14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pic>
        <p:nvPicPr>
          <p:cNvPr id="4" name="Image 3" descr="Une image contenant Silhouette d’animal, jouet, mammifèr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41B51E6B-73CE-0F52-F249-86D44A74BD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470" y="904679"/>
            <a:ext cx="2362530" cy="18004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87179E-6 3.7037E-6 L -0.57372 -0.1347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78" y="-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arbre, peinture, ciel&#10;&#10;Le contenu généré par l’IA peut être incorrect.">
            <a:extLst>
              <a:ext uri="{FF2B5EF4-FFF2-40B4-BE49-F238E27FC236}">
                <a16:creationId xmlns:a16="http://schemas.microsoft.com/office/drawing/2014/main" id="{580FF6A6-F9A4-CD40-D13B-18B8A3641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0626" cy="6858000"/>
          </a:xfrm>
          <a:prstGeom prst="rect">
            <a:avLst/>
          </a:prstGeom>
        </p:spPr>
      </p:pic>
      <p:pic>
        <p:nvPicPr>
          <p:cNvPr id="4" name="Image 3" descr="Une image contenant chien, mammifère, nuit&#10;&#10;Le contenu généré par l’IA peut être incorrect.">
            <a:extLst>
              <a:ext uri="{FF2B5EF4-FFF2-40B4-BE49-F238E27FC236}">
                <a16:creationId xmlns:a16="http://schemas.microsoft.com/office/drawing/2014/main" id="{FF9806B7-723C-0E6F-8E6D-40B18C1604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79" t="20821" r="22521" b="15310"/>
          <a:stretch>
            <a:fillRect/>
          </a:stretch>
        </p:blipFill>
        <p:spPr>
          <a:xfrm>
            <a:off x="3247928" y="3790530"/>
            <a:ext cx="2361302" cy="27603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chute, plein air, feuillu, automne&#10;&#10;Le contenu généré par l’IA peut être incorrect.">
            <a:extLst>
              <a:ext uri="{FF2B5EF4-FFF2-40B4-BE49-F238E27FC236}">
                <a16:creationId xmlns:a16="http://schemas.microsoft.com/office/drawing/2014/main" id="{B69EC78F-E47F-FE07-2550-44FB603AC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38685" cy="6858000"/>
          </a:xfrm>
          <a:prstGeom prst="rect">
            <a:avLst/>
          </a:prstGeom>
        </p:spPr>
      </p:pic>
      <p:pic>
        <p:nvPicPr>
          <p:cNvPr id="3" name="Image 2" descr="Une image contenant Race de chien, animal domestique, mammifère, terrier&#10;&#10;Le contenu généré par l’IA peut être incorrect.">
            <a:extLst>
              <a:ext uri="{FF2B5EF4-FFF2-40B4-BE49-F238E27FC236}">
                <a16:creationId xmlns:a16="http://schemas.microsoft.com/office/drawing/2014/main" id="{C97AF995-B13F-FD1B-7D2A-452613EDF8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824" y="5097312"/>
            <a:ext cx="981212" cy="828791"/>
          </a:xfrm>
          <a:prstGeom prst="rect">
            <a:avLst/>
          </a:prstGeom>
        </p:spPr>
      </p:pic>
      <p:pic>
        <p:nvPicPr>
          <p:cNvPr id="5" name="Image 4" descr="Une image contenant chien, Race de chien, mammifère, animal domestique&#10;&#10;Le contenu généré par l’IA peut être incorrect.">
            <a:extLst>
              <a:ext uri="{FF2B5EF4-FFF2-40B4-BE49-F238E27FC236}">
                <a16:creationId xmlns:a16="http://schemas.microsoft.com/office/drawing/2014/main" id="{F6C97D97-9E1C-2827-E6AD-A85CECF60E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84" y="4682916"/>
            <a:ext cx="895475" cy="8287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automne, feuillu&#10;&#10;Le contenu généré par l’IA peut être incorrect.">
            <a:extLst>
              <a:ext uri="{FF2B5EF4-FFF2-40B4-BE49-F238E27FC236}">
                <a16:creationId xmlns:a16="http://schemas.microsoft.com/office/drawing/2014/main" id="{EF4B1A81-65BE-9414-FA1C-4D4ABFAA9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pic>
        <p:nvPicPr>
          <p:cNvPr id="4" name="Image 3" descr="Une image contenant mammifère, chien, fourrure, Race de chien&#10;&#10;Le contenu généré par l’IA peut être incorrect.">
            <a:extLst>
              <a:ext uri="{FF2B5EF4-FFF2-40B4-BE49-F238E27FC236}">
                <a16:creationId xmlns:a16="http://schemas.microsoft.com/office/drawing/2014/main" id="{D98BB875-AD61-0094-A0A8-32CAE0A6FF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183" y="4008866"/>
            <a:ext cx="800212" cy="1324160"/>
          </a:xfrm>
          <a:prstGeom prst="rect">
            <a:avLst/>
          </a:prstGeom>
        </p:spPr>
      </p:pic>
      <p:pic>
        <p:nvPicPr>
          <p:cNvPr id="6" name="Image 5" descr="Une image contenant mammifère, chien, animal domestique, Race de chien&#10;&#10;Le contenu généré par l’IA peut être incorrect.">
            <a:extLst>
              <a:ext uri="{FF2B5EF4-FFF2-40B4-BE49-F238E27FC236}">
                <a16:creationId xmlns:a16="http://schemas.microsoft.com/office/drawing/2014/main" id="{278046BE-F1A2-ACD4-6149-C9927C701F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899" y="4008866"/>
            <a:ext cx="847843" cy="9240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automne, feuillu&#10;&#10;Le contenu généré par l’IA peut être incorrect.">
            <a:extLst>
              <a:ext uri="{FF2B5EF4-FFF2-40B4-BE49-F238E27FC236}">
                <a16:creationId xmlns:a16="http://schemas.microsoft.com/office/drawing/2014/main" id="{6BB975D3-81AB-64A2-EB70-E6A151ADD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6" name="Image 5" descr="Une image contenant ballon, avion, transport, Montgolfière&#10;&#10;Le contenu généré par l’IA peut être incorrect.">
            <a:extLst>
              <a:ext uri="{FF2B5EF4-FFF2-40B4-BE49-F238E27FC236}">
                <a16:creationId xmlns:a16="http://schemas.microsoft.com/office/drawing/2014/main" id="{99A895E7-1352-C53F-5C10-F4D4770964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77" y="5629104"/>
            <a:ext cx="924054" cy="1228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curtains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2564E-6 7.40741E-7 L 1.02564E-6 -0.30232 C 1.02564E-6 -0.43843 0.15256 -0.60463 0.2766 -0.60463 L 0.55385 -0.60463 " pathEditMode="relative" rAng="0" ptsTypes="AAAA">
                                      <p:cBhvr>
                                        <p:cTn id="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2" y="-3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herbe, automne&#10;&#10;Le contenu généré par l’IA peut être incorrect.">
            <a:extLst>
              <a:ext uri="{FF2B5EF4-FFF2-40B4-BE49-F238E27FC236}">
                <a16:creationId xmlns:a16="http://schemas.microsoft.com/office/drawing/2014/main" id="{1BFDCC98-5059-C486-1F46-9DE3915E8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C2BB63B-D0B9-B87E-511F-9974493E8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580" y="4940513"/>
            <a:ext cx="1580477" cy="1357874"/>
          </a:xfrm>
          <a:prstGeom prst="rect">
            <a:avLst/>
          </a:prstGeom>
        </p:spPr>
      </p:pic>
      <p:pic>
        <p:nvPicPr>
          <p:cNvPr id="7" name="Image 6" descr="Une image contenant bâtiment, bois, en bois, plein air&#10;&#10;Le contenu généré par l’IA peut être incorrect.">
            <a:extLst>
              <a:ext uri="{FF2B5EF4-FFF2-40B4-BE49-F238E27FC236}">
                <a16:creationId xmlns:a16="http://schemas.microsoft.com/office/drawing/2014/main" id="{46A6F88E-DD36-6B02-6314-CD81174155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64229" y="4326339"/>
            <a:ext cx="2579427" cy="1619670"/>
          </a:xfrm>
          <a:prstGeom prst="rect">
            <a:avLst/>
          </a:prstGeom>
        </p:spPr>
      </p:pic>
      <p:pic>
        <p:nvPicPr>
          <p:cNvPr id="4" name="Image 3" descr="Une image contenant chaussures, personne, Visage humain, habits&#10;&#10;Le contenu généré par l’IA peut être incorrect.">
            <a:extLst>
              <a:ext uri="{FF2B5EF4-FFF2-40B4-BE49-F238E27FC236}">
                <a16:creationId xmlns:a16="http://schemas.microsoft.com/office/drawing/2014/main" id="{B5A89F35-F863-A800-4929-8AE7DDED46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165" y="3569722"/>
            <a:ext cx="1580477" cy="31329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feuillu, automne&#10;&#10;Le contenu généré par l’IA peut être incorrect.">
            <a:extLst>
              <a:ext uri="{FF2B5EF4-FFF2-40B4-BE49-F238E27FC236}">
                <a16:creationId xmlns:a16="http://schemas.microsoft.com/office/drawing/2014/main" id="{875D89D9-F4A9-16B9-B2D3-85579180D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  <p:pic>
        <p:nvPicPr>
          <p:cNvPr id="4" name="Image 3" descr="Une image contenant habits, personne, chaussures, jeans&#10;&#10;Le contenu généré par l’IA peut être incorrect.">
            <a:extLst>
              <a:ext uri="{FF2B5EF4-FFF2-40B4-BE49-F238E27FC236}">
                <a16:creationId xmlns:a16="http://schemas.microsoft.com/office/drawing/2014/main" id="{76EA107C-4701-4C38-CAFB-F0A56E902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788" y="1773415"/>
            <a:ext cx="1865875" cy="2898771"/>
          </a:xfrm>
          <a:prstGeom prst="rect">
            <a:avLst/>
          </a:prstGeom>
        </p:spPr>
      </p:pic>
      <p:pic>
        <p:nvPicPr>
          <p:cNvPr id="10" name="Image 9" descr="Une image contenant mammifère, caniche, Race de chien, Grand caniche&#10;&#10;Le contenu généré par l’IA peut être incorrect.">
            <a:extLst>
              <a:ext uri="{FF2B5EF4-FFF2-40B4-BE49-F238E27FC236}">
                <a16:creationId xmlns:a16="http://schemas.microsoft.com/office/drawing/2014/main" id="{F5CE1FAE-CA9D-5AD8-9822-10C44CDD2F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061" y="3861113"/>
            <a:ext cx="1865875" cy="34128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feuillu, chute, automne&#10;&#10;Le contenu généré par l’IA peut être incorrect.">
            <a:extLst>
              <a:ext uri="{FF2B5EF4-FFF2-40B4-BE49-F238E27FC236}">
                <a16:creationId xmlns:a16="http://schemas.microsoft.com/office/drawing/2014/main" id="{319EEF53-2128-2DC0-488A-8D7D7E6C62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3216" cy="6858000"/>
          </a:xfrm>
          <a:prstGeom prst="rect">
            <a:avLst/>
          </a:prstGeom>
        </p:spPr>
      </p:pic>
      <p:pic>
        <p:nvPicPr>
          <p:cNvPr id="2" name="Image 1" descr="Une image contenant chien, mammifère&#10;&#10;Le contenu généré par l’IA peut être incorrect.">
            <a:extLst>
              <a:ext uri="{FF2B5EF4-FFF2-40B4-BE49-F238E27FC236}">
                <a16:creationId xmlns:a16="http://schemas.microsoft.com/office/drawing/2014/main" id="{43684497-5051-BD79-4572-E3410EDB55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76" t="46175"/>
          <a:stretch>
            <a:fillRect/>
          </a:stretch>
        </p:blipFill>
        <p:spPr>
          <a:xfrm>
            <a:off x="3472117" y="3681483"/>
            <a:ext cx="3219739" cy="29410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arbre, plein air, chute, feuillu&#10;&#10;Le contenu généré par l’IA peut être incorrect.">
            <a:extLst>
              <a:ext uri="{FF2B5EF4-FFF2-40B4-BE49-F238E27FC236}">
                <a16:creationId xmlns:a16="http://schemas.microsoft.com/office/drawing/2014/main" id="{63B7F4FD-7B75-8FE6-A266-94B97463A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habits, personne, chaussures, jeans&#10;&#10;Le contenu généré par l’IA peut être incorrect.">
            <a:extLst>
              <a:ext uri="{FF2B5EF4-FFF2-40B4-BE49-F238E27FC236}">
                <a16:creationId xmlns:a16="http://schemas.microsoft.com/office/drawing/2014/main" id="{50A98B1E-483C-3215-CD23-C263BB65A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958" y="2199762"/>
            <a:ext cx="2565779" cy="32233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arbre, paysage, herbe&#10;&#10;Le contenu généré par l’IA peut être incorrect.">
            <a:extLst>
              <a:ext uri="{FF2B5EF4-FFF2-40B4-BE49-F238E27FC236}">
                <a16:creationId xmlns:a16="http://schemas.microsoft.com/office/drawing/2014/main" id="{A1E931CB-D984-32BE-7322-5CB8B59F5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24481" cy="6858001"/>
          </a:xfrm>
          <a:prstGeom prst="rect">
            <a:avLst/>
          </a:prstGeom>
        </p:spPr>
      </p:pic>
      <p:pic>
        <p:nvPicPr>
          <p:cNvPr id="4" name="Image 3" descr="Une image contenant personne, habits, manteau, vêtements d’extérieur&#10;&#10;Le contenu généré par l’IA peut être incorrect.">
            <a:extLst>
              <a:ext uri="{FF2B5EF4-FFF2-40B4-BE49-F238E27FC236}">
                <a16:creationId xmlns:a16="http://schemas.microsoft.com/office/drawing/2014/main" id="{E65AA473-2BAD-7E7B-7D7B-DE625EC7D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188" y="2533650"/>
            <a:ext cx="1538791" cy="344583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07F3E54-8138-707B-97C5-C34C5705FB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9" t="15789" r="34276" b="12756"/>
          <a:stretch>
            <a:fillRect/>
          </a:stretch>
        </p:blipFill>
        <p:spPr>
          <a:xfrm>
            <a:off x="4421875" y="4367284"/>
            <a:ext cx="2593076" cy="26135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chute, route, ciel&#10;&#10;Le contenu généré par l’IA peut être incorrect.">
            <a:extLst>
              <a:ext uri="{FF2B5EF4-FFF2-40B4-BE49-F238E27FC236}">
                <a16:creationId xmlns:a16="http://schemas.microsoft.com/office/drawing/2014/main" id="{0AA07B8E-EAE4-9207-2F03-0AE9C864E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49218" cy="6858000"/>
          </a:xfrm>
          <a:prstGeom prst="rect">
            <a:avLst/>
          </a:prstGeom>
        </p:spPr>
      </p:pic>
      <p:pic>
        <p:nvPicPr>
          <p:cNvPr id="4" name="Image 3" descr="Une image contenant véhicule, Véhicule terrestre, Voiture classique, Éclairage automobile&#10;&#10;Le contenu généré par l’IA peut être incorrect.">
            <a:extLst>
              <a:ext uri="{FF2B5EF4-FFF2-40B4-BE49-F238E27FC236}">
                <a16:creationId xmlns:a16="http://schemas.microsoft.com/office/drawing/2014/main" id="{AA7C263A-608E-8573-820B-30646833B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269" y="4671830"/>
            <a:ext cx="1857634" cy="15813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chute, plein air, chute d’eau, Paysage naturel&#10;&#10;Le contenu généré par l’IA peut être incorrect.">
            <a:extLst>
              <a:ext uri="{FF2B5EF4-FFF2-40B4-BE49-F238E27FC236}">
                <a16:creationId xmlns:a16="http://schemas.microsoft.com/office/drawing/2014/main" id="{49EAE85A-DA29-78BA-494C-50F5F0E82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4" name="Image 3" descr="Une image contenant chien, mammifère&#10;&#10;Le contenu généré par l’IA peut être incorrect.">
            <a:extLst>
              <a:ext uri="{FF2B5EF4-FFF2-40B4-BE49-F238E27FC236}">
                <a16:creationId xmlns:a16="http://schemas.microsoft.com/office/drawing/2014/main" id="{2EE2B879-DA4F-187E-B0A5-43A6CAD7C9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32" r="62655" b="23227"/>
          <a:stretch>
            <a:fillRect/>
          </a:stretch>
        </p:blipFill>
        <p:spPr>
          <a:xfrm>
            <a:off x="2100618" y="2573936"/>
            <a:ext cx="2648803" cy="3308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herbe, feuillu, automne&#10;&#10;Le contenu généré par l’IA peut être incorrect.">
            <a:extLst>
              <a:ext uri="{FF2B5EF4-FFF2-40B4-BE49-F238E27FC236}">
                <a16:creationId xmlns:a16="http://schemas.microsoft.com/office/drawing/2014/main" id="{62A4F107-A9A3-3BEA-9F9A-93A910430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pic>
        <p:nvPicPr>
          <p:cNvPr id="5" name="Image 4" descr="Une image contenant mammifère, chevreuil, bois, renne&#10;&#10;Le contenu généré par l’IA peut être incorrect.">
            <a:extLst>
              <a:ext uri="{FF2B5EF4-FFF2-40B4-BE49-F238E27FC236}">
                <a16:creationId xmlns:a16="http://schemas.microsoft.com/office/drawing/2014/main" id="{882B1C89-1BA2-3DC3-40FC-4E3146F522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841" y="3043450"/>
            <a:ext cx="2149819" cy="30151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ante, plein air, herbe, arbre&#10;&#10;Le contenu généré par l’IA peut être incorrect.">
            <a:extLst>
              <a:ext uri="{FF2B5EF4-FFF2-40B4-BE49-F238E27FC236}">
                <a16:creationId xmlns:a16="http://schemas.microsoft.com/office/drawing/2014/main" id="{1E1EB87E-4D6B-A531-2E3D-F1587D469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5E130DC-142E-53B8-11B7-1ECF02B9F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185" y="3870072"/>
            <a:ext cx="2870262" cy="250002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9E87088-6A62-EADD-989A-4103F7EBBA2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858" y="4712008"/>
            <a:ext cx="2828807" cy="2145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feuillu, herbe, automne&#10;&#10;Le contenu généré par l’IA peut être incorrect.">
            <a:extLst>
              <a:ext uri="{FF2B5EF4-FFF2-40B4-BE49-F238E27FC236}">
                <a16:creationId xmlns:a16="http://schemas.microsoft.com/office/drawing/2014/main" id="{B5B37836-2D02-0078-A71D-E5D17B454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906001" cy="6858000"/>
          </a:xfrm>
          <a:prstGeom prst="rect">
            <a:avLst/>
          </a:prstGeom>
        </p:spPr>
      </p:pic>
      <p:pic>
        <p:nvPicPr>
          <p:cNvPr id="5" name="Image 4" descr="Une image contenant mammifère, chevreuil, bois, renne&#10;&#10;Le contenu généré par l’IA peut être incorrect.">
            <a:extLst>
              <a:ext uri="{FF2B5EF4-FFF2-40B4-BE49-F238E27FC236}">
                <a16:creationId xmlns:a16="http://schemas.microsoft.com/office/drawing/2014/main" id="{D9EFA452-9128-96CC-99FF-233579F99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9" y="3429000"/>
            <a:ext cx="1935093" cy="27595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plein air, feuillu, chute, automne&#10;&#10;Le contenu généré par l’IA peut être incorrect.">
            <a:extLst>
              <a:ext uri="{FF2B5EF4-FFF2-40B4-BE49-F238E27FC236}">
                <a16:creationId xmlns:a16="http://schemas.microsoft.com/office/drawing/2014/main" id="{BEF859A3-8470-E906-F653-538D78903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5" name="Image 4" descr="Une image contenant mammifère, loup, chien, fourrure&#10;&#10;Le contenu généré par l’IA peut être incorrect.">
            <a:extLst>
              <a:ext uri="{FF2B5EF4-FFF2-40B4-BE49-F238E27FC236}">
                <a16:creationId xmlns:a16="http://schemas.microsoft.com/office/drawing/2014/main" id="{133867FE-2458-21B6-2B18-85E928E81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071" y="3429000"/>
            <a:ext cx="2113558" cy="2875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6000">
        <p15:prstTrans prst="curtains"/>
      </p:transition>
    </mc:Choice>
    <mc:Fallback>
      <p:transition spd="slow" advClick="0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hute, nuage&#10;&#10;Le contenu généré par l’IA peut être incorrect.">
            <a:extLst>
              <a:ext uri="{FF2B5EF4-FFF2-40B4-BE49-F238E27FC236}">
                <a16:creationId xmlns:a16="http://schemas.microsoft.com/office/drawing/2014/main" id="{61A08DF8-1B15-67DA-534A-B6FBF11DD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12"/>
            <a:ext cx="9867847" cy="6854588"/>
          </a:xfrm>
          <a:prstGeom prst="rect">
            <a:avLst/>
          </a:prstGeom>
        </p:spPr>
      </p:pic>
      <p:grpSp>
        <p:nvGrpSpPr>
          <p:cNvPr id="7" name="Groupe 6">
            <a:extLst>
              <a:ext uri="{FF2B5EF4-FFF2-40B4-BE49-F238E27FC236}">
                <a16:creationId xmlns:a16="http://schemas.microsoft.com/office/drawing/2014/main" id="{682431B6-B115-2983-7ABC-A8CC64624DF2}"/>
              </a:ext>
            </a:extLst>
          </p:cNvPr>
          <p:cNvGrpSpPr/>
          <p:nvPr/>
        </p:nvGrpSpPr>
        <p:grpSpPr>
          <a:xfrm>
            <a:off x="6045959" y="204717"/>
            <a:ext cx="4663343" cy="1396637"/>
            <a:chOff x="118606" y="1953993"/>
            <a:chExt cx="9875371" cy="3793963"/>
          </a:xfrm>
        </p:grpSpPr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6613CB69-0D4C-E9EF-3BF6-8D39116E2524}"/>
                </a:ext>
              </a:extLst>
            </p:cNvPr>
            <p:cNvSpPr txBox="1"/>
            <p:nvPr/>
          </p:nvSpPr>
          <p:spPr>
            <a:xfrm>
              <a:off x="7076645" y="3824984"/>
              <a:ext cx="2917332" cy="19229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000" dirty="0">
                  <a:ln>
                    <a:solidFill>
                      <a:schemeClr val="accent2">
                        <a:lumMod val="75000"/>
                      </a:schemeClr>
                    </a:solidFill>
                  </a:ln>
                  <a:solidFill>
                    <a:srgbClr val="FFC000"/>
                  </a:solidFill>
                  <a:latin typeface="Uechi Italic" panose="00000600000000090000" pitchFamily="2" charset="0"/>
                </a:rPr>
                <a:t>Mireille</a:t>
              </a:r>
            </a:p>
          </p:txBody>
        </p:sp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32811F2F-F958-F655-E6B2-DD02F857850A}"/>
                </a:ext>
              </a:extLst>
            </p:cNvPr>
            <p:cNvSpPr/>
            <p:nvPr/>
          </p:nvSpPr>
          <p:spPr>
            <a:xfrm>
              <a:off x="2476500" y="3683000"/>
              <a:ext cx="4838700" cy="1610413"/>
            </a:xfrm>
            <a:custGeom>
              <a:avLst/>
              <a:gdLst>
                <a:gd name="connsiteX0" fmla="*/ 4838700 w 4838700"/>
                <a:gd name="connsiteY0" fmla="*/ 863600 h 1610413"/>
                <a:gd name="connsiteX1" fmla="*/ 3632200 w 4838700"/>
                <a:gd name="connsiteY1" fmla="*/ 1600200 h 1610413"/>
                <a:gd name="connsiteX2" fmla="*/ 2273300 w 4838700"/>
                <a:gd name="connsiteY2" fmla="*/ 381000 h 1610413"/>
                <a:gd name="connsiteX3" fmla="*/ 0 w 4838700"/>
                <a:gd name="connsiteY3" fmla="*/ 0 h 1610413"/>
                <a:gd name="connsiteX4" fmla="*/ 0 w 4838700"/>
                <a:gd name="connsiteY4" fmla="*/ 0 h 1610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38700" h="1610413">
                  <a:moveTo>
                    <a:pt x="4838700" y="863600"/>
                  </a:moveTo>
                  <a:cubicBezTo>
                    <a:pt x="4449233" y="1272116"/>
                    <a:pt x="4059767" y="1680633"/>
                    <a:pt x="3632200" y="1600200"/>
                  </a:cubicBezTo>
                  <a:cubicBezTo>
                    <a:pt x="3204633" y="1519767"/>
                    <a:pt x="2878667" y="647700"/>
                    <a:pt x="2273300" y="381000"/>
                  </a:cubicBezTo>
                  <a:cubicBezTo>
                    <a:pt x="1667933" y="114300"/>
                    <a:pt x="0" y="0"/>
                    <a:pt x="0" y="0"/>
                  </a:cubicBez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</a:endParaRPr>
            </a:p>
          </p:txBody>
        </p:sp>
        <p:pic>
          <p:nvPicPr>
            <p:cNvPr id="10" name="Image 9" descr="Une image contenant transport, avion, Aviation légère, Aéronef à hélice&#10;&#10;Le contenu généré par l’IA peut être incorrect.">
              <a:extLst>
                <a:ext uri="{FF2B5EF4-FFF2-40B4-BE49-F238E27FC236}">
                  <a16:creationId xmlns:a16="http://schemas.microsoft.com/office/drawing/2014/main" id="{FA304D16-035C-98E8-926E-AC97AE1BEE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606" y="1953993"/>
              <a:ext cx="4714875" cy="35242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3120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7000">
        <p15:prstTrans prst="curtains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07692E-6 -2.96296E-6 L -0.79695 0.02685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56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0">
            <a:extLst>
              <a:ext uri="{FF2B5EF4-FFF2-40B4-BE49-F238E27FC236}">
                <a16:creationId xmlns:a16="http://schemas.microsoft.com/office/drawing/2014/main" id="{51FA60AB-239A-AA3C-B9A2-F5B4AC5ECBC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906000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5F6EA1D1-9DFD-AEE1-3147-FB66A04485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305253D9-4915-662E-F686-1ED49EA60F23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629C2279-28CD-C0C7-DA17-91B7733ED61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>
                <a:spcBef>
                  <a:spcPct val="20000"/>
                </a:spcBef>
                <a:buChar char="•"/>
                <a:defRPr sz="3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23938">
                <a:spcBef>
                  <a:spcPct val="20000"/>
                </a:spcBef>
                <a:buChar char="–"/>
                <a:defRPr sz="31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23938">
                <a:spcBef>
                  <a:spcPct val="20000"/>
                </a:spcBef>
                <a:buChar char="•"/>
                <a:defRPr sz="27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23938">
                <a:spcBef>
                  <a:spcPct val="20000"/>
                </a:spcBef>
                <a:buChar char="–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23938">
                <a:spcBef>
                  <a:spcPct val="20000"/>
                </a:spcBef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r-FR" altLang="fr-FR" sz="2000">
                <a:latin typeface="Calibri" panose="020F0502020204030204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E6EA1A79-A5BF-44E1-5EDC-3942DB2D09B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>
                <a:spcBef>
                  <a:spcPct val="20000"/>
                </a:spcBef>
                <a:buChar char="•"/>
                <a:defRPr sz="3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23938">
                <a:spcBef>
                  <a:spcPct val="20000"/>
                </a:spcBef>
                <a:buChar char="–"/>
                <a:defRPr sz="31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23938">
                <a:spcBef>
                  <a:spcPct val="20000"/>
                </a:spcBef>
                <a:buChar char="•"/>
                <a:defRPr sz="27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23938">
                <a:spcBef>
                  <a:spcPct val="20000"/>
                </a:spcBef>
                <a:buChar char="–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23938">
                <a:spcBef>
                  <a:spcPct val="20000"/>
                </a:spcBef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2393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r-FR" altLang="fr-FR" sz="2000">
                <a:latin typeface="Calibri" panose="020F0502020204030204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FE91F48F-AD34-8D08-1964-2093278A4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lum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Image 9" descr="BanHautpageindex.jpg">
              <a:hlinkClick r:id="rId4"/>
              <a:extLst>
                <a:ext uri="{FF2B5EF4-FFF2-40B4-BE49-F238E27FC236}">
                  <a16:creationId xmlns:a16="http://schemas.microsoft.com/office/drawing/2014/main" id="{C2078046-85C9-947F-EE3F-539AD0DE0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lum contras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10">
              <a:extLst>
                <a:ext uri="{FF2B5EF4-FFF2-40B4-BE49-F238E27FC236}">
                  <a16:creationId xmlns:a16="http://schemas.microsoft.com/office/drawing/2014/main" id="{EFD018EE-06F7-919A-5062-1F9C567961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412" y="4506913"/>
              <a:ext cx="4903177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 eaLnBrk="1" hangingPunct="1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183B16C6-700F-5935-9A4B-8BB271A139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 eaLnBrk="1" hangingPunct="1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62E04F1A-CD70-B309-A78D-16A5596139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 eaLnBrk="1" hangingPunct="1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Nos Belles couleurs d'Automne</Template>
  <TotalTime>328</TotalTime>
  <Words>39</Words>
  <Application>Microsoft Office PowerPoint</Application>
  <PresentationFormat>Format A4 (210 x 297 mm)</PresentationFormat>
  <Paragraphs>20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1" baseType="lpstr">
      <vt:lpstr>AajaxSurrealFreak</vt:lpstr>
      <vt:lpstr>Aptos</vt:lpstr>
      <vt:lpstr>Aptos Display</vt:lpstr>
      <vt:lpstr>Arial</vt:lpstr>
      <vt:lpstr>Arial Rounded MT Bold</vt:lpstr>
      <vt:lpstr>Calibri</vt:lpstr>
      <vt:lpstr>Uechi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6</cp:revision>
  <dcterms:created xsi:type="dcterms:W3CDTF">2025-11-24T13:31:21Z</dcterms:created>
  <dcterms:modified xsi:type="dcterms:W3CDTF">2025-11-26T15:22:58Z</dcterms:modified>
</cp:coreProperties>
</file>