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60" r:id="rId2"/>
    <p:sldId id="262" r:id="rId3"/>
    <p:sldId id="259" r:id="rId4"/>
    <p:sldId id="263" r:id="rId5"/>
    <p:sldId id="258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04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A5289F-C02F-49AA-B0BC-548815DED1B2}" type="datetimeFigureOut">
              <a:rPr lang="fr-FR" smtClean="0"/>
              <a:pPr/>
              <a:t>29/08/2013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126B4-6B18-4B36-B510-5E6D27F5E2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126B4-6B18-4B36-B510-5E6D27F5E23E}" type="slidenum">
              <a:rPr lang="fr-FR" smtClean="0"/>
              <a:pPr/>
              <a:t>1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3AB7-8E0A-4289-91DE-E3E29948B30D}" type="datetimeFigureOut">
              <a:rPr lang="fr-FR" smtClean="0"/>
              <a:pPr/>
              <a:t>29/08/2013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29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29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28" Type="http://schemas.openxmlformats.org/officeDocument/2006/relationships/image" Target="../media/image31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Relationship Id="rId27" Type="http://schemas.openxmlformats.org/officeDocument/2006/relationships/image" Target="../media/image30.jpeg"/><Relationship Id="rId30" Type="http://schemas.openxmlformats.org/officeDocument/2006/relationships/image" Target="../media/image3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2.gif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jpeg"/><Relationship Id="rId18" Type="http://schemas.openxmlformats.org/officeDocument/2006/relationships/image" Target="../media/image59.jpeg"/><Relationship Id="rId26" Type="http://schemas.openxmlformats.org/officeDocument/2006/relationships/image" Target="../media/image67.gif"/><Relationship Id="rId3" Type="http://schemas.openxmlformats.org/officeDocument/2006/relationships/image" Target="../media/image44.jpeg"/><Relationship Id="rId21" Type="http://schemas.openxmlformats.org/officeDocument/2006/relationships/image" Target="../media/image62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17" Type="http://schemas.openxmlformats.org/officeDocument/2006/relationships/image" Target="../media/image58.jpeg"/><Relationship Id="rId25" Type="http://schemas.openxmlformats.org/officeDocument/2006/relationships/image" Target="../media/image66.gif"/><Relationship Id="rId2" Type="http://schemas.openxmlformats.org/officeDocument/2006/relationships/image" Target="../media/image43.jpeg"/><Relationship Id="rId16" Type="http://schemas.openxmlformats.org/officeDocument/2006/relationships/image" Target="../media/image57.jpeg"/><Relationship Id="rId20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24" Type="http://schemas.openxmlformats.org/officeDocument/2006/relationships/image" Target="../media/image65.jpeg"/><Relationship Id="rId5" Type="http://schemas.openxmlformats.org/officeDocument/2006/relationships/image" Target="../media/image46.jpeg"/><Relationship Id="rId15" Type="http://schemas.openxmlformats.org/officeDocument/2006/relationships/image" Target="../media/image56.jpeg"/><Relationship Id="rId23" Type="http://schemas.openxmlformats.org/officeDocument/2006/relationships/image" Target="../media/image64.jpeg"/><Relationship Id="rId10" Type="http://schemas.openxmlformats.org/officeDocument/2006/relationships/image" Target="../media/image51.jpeg"/><Relationship Id="rId19" Type="http://schemas.openxmlformats.org/officeDocument/2006/relationships/image" Target="../media/image60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Relationship Id="rId22" Type="http://schemas.openxmlformats.org/officeDocument/2006/relationships/image" Target="../media/image6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0" y="0"/>
            <a:ext cx="9144000" cy="6858001"/>
            <a:chOff x="0" y="-13"/>
            <a:chExt cx="9144000" cy="5715024"/>
          </a:xfrm>
        </p:grpSpPr>
        <p:sp>
          <p:nvSpPr>
            <p:cNvPr id="4" name="Rectangle 3"/>
            <p:cNvSpPr/>
            <p:nvPr/>
          </p:nvSpPr>
          <p:spPr>
            <a:xfrm>
              <a:off x="0" y="2202663"/>
              <a:ext cx="9143998" cy="3512348"/>
            </a:xfrm>
            <a:prstGeom prst="rect">
              <a:avLst/>
            </a:prstGeom>
            <a:solidFill>
              <a:srgbClr val="222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grpSp>
          <p:nvGrpSpPr>
            <p:cNvPr id="5" name="Groupe 4"/>
            <p:cNvGrpSpPr/>
            <p:nvPr/>
          </p:nvGrpSpPr>
          <p:grpSpPr>
            <a:xfrm>
              <a:off x="8" y="-13"/>
              <a:ext cx="9143992" cy="5463056"/>
              <a:chOff x="428596" y="357143"/>
              <a:chExt cx="7715304" cy="5759921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428596" y="357166"/>
                <a:ext cx="7715304" cy="2500330"/>
              </a:xfrm>
              <a:prstGeom prst="rect">
                <a:avLst/>
              </a:prstGeom>
              <a:gradFill flip="none" rotWithShape="1">
                <a:gsLst>
                  <a:gs pos="48000">
                    <a:srgbClr val="22212B"/>
                  </a:gs>
                  <a:gs pos="50000">
                    <a:srgbClr val="245794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fr-FR" b="1" dirty="0"/>
              </a:p>
            </p:txBody>
          </p:sp>
          <p:sp>
            <p:nvSpPr>
              <p:cNvPr id="9" name="ZoneTexte 2"/>
              <p:cNvSpPr txBox="1"/>
              <p:nvPr/>
            </p:nvSpPr>
            <p:spPr>
              <a:xfrm>
                <a:off x="4708155" y="2491197"/>
                <a:ext cx="3435745" cy="24608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fr-FR" sz="8800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 </a:t>
                </a:r>
                <a:r>
                  <a:rPr lang="fr-FR" sz="7200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Châteaux</a:t>
                </a:r>
                <a:endParaRPr lang="fr-FR" sz="8000" dirty="0" smtClean="0">
                  <a:solidFill>
                    <a:schemeClr val="bg1"/>
                  </a:solidFill>
                  <a:latin typeface="Old English Text MT" pitchFamily="66" charset="0"/>
                  <a:cs typeface="Times New Roman" pitchFamily="18" charset="0"/>
                </a:endParaRPr>
              </a:p>
              <a:p>
                <a:r>
                  <a:rPr lang="fr-FR" sz="8800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  </a:t>
                </a:r>
                <a:endParaRPr lang="fr-FR" sz="8800" dirty="0">
                  <a:solidFill>
                    <a:schemeClr val="bg1"/>
                  </a:solidFill>
                  <a:latin typeface="Old English Text MT" pitchFamily="66" charset="0"/>
                  <a:cs typeface="Times New Roman" pitchFamily="18" charset="0"/>
                </a:endParaRPr>
              </a:p>
            </p:txBody>
          </p:sp>
          <p:sp>
            <p:nvSpPr>
              <p:cNvPr id="10" name="ZoneTexte 3"/>
              <p:cNvSpPr txBox="1"/>
              <p:nvPr/>
            </p:nvSpPr>
            <p:spPr>
              <a:xfrm>
                <a:off x="761001" y="357143"/>
                <a:ext cx="7098423" cy="57599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fr-FR" sz="6000" b="1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Nos beaux</a:t>
                </a:r>
              </a:p>
              <a:p>
                <a:endParaRPr lang="fr-FR" sz="6000" b="1" dirty="0" smtClean="0">
                  <a:solidFill>
                    <a:schemeClr val="bg1"/>
                  </a:solidFill>
                  <a:latin typeface="Old English Text MT" pitchFamily="66" charset="0"/>
                  <a:cs typeface="Times New Roman" pitchFamily="18" charset="0"/>
                </a:endParaRPr>
              </a:p>
              <a:p>
                <a:endParaRPr lang="fr-FR" sz="6000" b="1" dirty="0" smtClean="0">
                  <a:solidFill>
                    <a:schemeClr val="bg1"/>
                  </a:solidFill>
                  <a:latin typeface="Old English Text MT" pitchFamily="66" charset="0"/>
                  <a:cs typeface="Times New Roman" pitchFamily="18" charset="0"/>
                </a:endParaRPr>
              </a:p>
              <a:p>
                <a:endParaRPr lang="fr-FR" sz="6000" b="1" dirty="0" smtClean="0">
                  <a:solidFill>
                    <a:schemeClr val="bg1"/>
                  </a:solidFill>
                  <a:latin typeface="Old English Text MT" pitchFamily="66" charset="0"/>
                  <a:cs typeface="Times New Roman" pitchFamily="18" charset="0"/>
                </a:endParaRPr>
              </a:p>
              <a:p>
                <a:r>
                  <a:rPr lang="fr-FR" sz="6000" b="1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  </a:t>
                </a:r>
              </a:p>
              <a:p>
                <a:r>
                  <a:rPr lang="fr-FR" sz="6000" b="1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                          </a:t>
                </a:r>
              </a:p>
              <a:p>
                <a:r>
                  <a:rPr lang="fr-FR" sz="6000" b="1" dirty="0" smtClean="0">
                    <a:solidFill>
                      <a:schemeClr val="bg1"/>
                    </a:solidFill>
                    <a:latin typeface="Old English Text MT" pitchFamily="66" charset="0"/>
                    <a:cs typeface="Times New Roman" pitchFamily="18" charset="0"/>
                  </a:rPr>
                  <a:t>                          de France</a:t>
                </a:r>
                <a:endParaRPr lang="fr-FR" sz="6000" b="1" dirty="0">
                  <a:solidFill>
                    <a:schemeClr val="bg1"/>
                  </a:solidFill>
                  <a:latin typeface="Old English Text MT" pitchFamily="66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6" name="Forme libre 5"/>
          <p:cNvSpPr/>
          <p:nvPr/>
        </p:nvSpPr>
        <p:spPr>
          <a:xfrm>
            <a:off x="0" y="1000108"/>
            <a:ext cx="5572164" cy="5857892"/>
          </a:xfrm>
          <a:custGeom>
            <a:avLst/>
            <a:gdLst>
              <a:gd name="connsiteX0" fmla="*/ 3563689 w 6164385"/>
              <a:gd name="connsiteY0" fmla="*/ 62670 h 6119086"/>
              <a:gd name="connsiteX1" fmla="*/ 3563689 w 6164385"/>
              <a:gd name="connsiteY1" fmla="*/ 62670 h 6119086"/>
              <a:gd name="connsiteX2" fmla="*/ 3480562 w 6164385"/>
              <a:gd name="connsiteY2" fmla="*/ 3294 h 6119086"/>
              <a:gd name="connsiteX3" fmla="*/ 3444936 w 6164385"/>
              <a:gd name="connsiteY3" fmla="*/ 38919 h 6119086"/>
              <a:gd name="connsiteX4" fmla="*/ 3326183 w 6164385"/>
              <a:gd name="connsiteY4" fmla="*/ 62670 h 6119086"/>
              <a:gd name="connsiteX5" fmla="*/ 3290557 w 6164385"/>
              <a:gd name="connsiteY5" fmla="*/ 74545 h 6119086"/>
              <a:gd name="connsiteX6" fmla="*/ 3195554 w 6164385"/>
              <a:gd name="connsiteY6" fmla="*/ 98296 h 6119086"/>
              <a:gd name="connsiteX7" fmla="*/ 3159928 w 6164385"/>
              <a:gd name="connsiteY7" fmla="*/ 122047 h 6119086"/>
              <a:gd name="connsiteX8" fmla="*/ 3148053 w 6164385"/>
              <a:gd name="connsiteY8" fmla="*/ 157673 h 6119086"/>
              <a:gd name="connsiteX9" fmla="*/ 3124302 w 6164385"/>
              <a:gd name="connsiteY9" fmla="*/ 193299 h 6119086"/>
              <a:gd name="connsiteX10" fmla="*/ 3100552 w 6164385"/>
              <a:gd name="connsiteY10" fmla="*/ 276426 h 6119086"/>
              <a:gd name="connsiteX11" fmla="*/ 3088676 w 6164385"/>
              <a:gd name="connsiteY11" fmla="*/ 490182 h 6119086"/>
              <a:gd name="connsiteX12" fmla="*/ 3041175 w 6164385"/>
              <a:gd name="connsiteY12" fmla="*/ 608935 h 6119086"/>
              <a:gd name="connsiteX13" fmla="*/ 3017424 w 6164385"/>
              <a:gd name="connsiteY13" fmla="*/ 644561 h 6119086"/>
              <a:gd name="connsiteX14" fmla="*/ 2969923 w 6164385"/>
              <a:gd name="connsiteY14" fmla="*/ 763314 h 6119086"/>
              <a:gd name="connsiteX15" fmla="*/ 2898671 w 6164385"/>
              <a:gd name="connsiteY15" fmla="*/ 810816 h 6119086"/>
              <a:gd name="connsiteX16" fmla="*/ 2768042 w 6164385"/>
              <a:gd name="connsiteY16" fmla="*/ 846442 h 6119086"/>
              <a:gd name="connsiteX17" fmla="*/ 2673040 w 6164385"/>
              <a:gd name="connsiteY17" fmla="*/ 858317 h 6119086"/>
              <a:gd name="connsiteX18" fmla="*/ 2601788 w 6164385"/>
              <a:gd name="connsiteY18" fmla="*/ 882068 h 6119086"/>
              <a:gd name="connsiteX19" fmla="*/ 2566162 w 6164385"/>
              <a:gd name="connsiteY19" fmla="*/ 893943 h 6119086"/>
              <a:gd name="connsiteX20" fmla="*/ 2494910 w 6164385"/>
              <a:gd name="connsiteY20" fmla="*/ 953319 h 6119086"/>
              <a:gd name="connsiteX21" fmla="*/ 2483035 w 6164385"/>
              <a:gd name="connsiteY21" fmla="*/ 988945 h 6119086"/>
              <a:gd name="connsiteX22" fmla="*/ 2447409 w 6164385"/>
              <a:gd name="connsiteY22" fmla="*/ 1024571 h 6119086"/>
              <a:gd name="connsiteX23" fmla="*/ 2423658 w 6164385"/>
              <a:gd name="connsiteY23" fmla="*/ 1060197 h 6119086"/>
              <a:gd name="connsiteX24" fmla="*/ 2411783 w 6164385"/>
              <a:gd name="connsiteY24" fmla="*/ 1095823 h 6119086"/>
              <a:gd name="connsiteX25" fmla="*/ 2506785 w 6164385"/>
              <a:gd name="connsiteY25" fmla="*/ 1107699 h 6119086"/>
              <a:gd name="connsiteX26" fmla="*/ 2542411 w 6164385"/>
              <a:gd name="connsiteY26" fmla="*/ 1119574 h 6119086"/>
              <a:gd name="connsiteX27" fmla="*/ 2506785 w 6164385"/>
              <a:gd name="connsiteY27" fmla="*/ 1143325 h 6119086"/>
              <a:gd name="connsiteX28" fmla="*/ 2411783 w 6164385"/>
              <a:gd name="connsiteY28" fmla="*/ 1155200 h 6119086"/>
              <a:gd name="connsiteX29" fmla="*/ 2376157 w 6164385"/>
              <a:gd name="connsiteY29" fmla="*/ 1167075 h 6119086"/>
              <a:gd name="connsiteX30" fmla="*/ 2304905 w 6164385"/>
              <a:gd name="connsiteY30" fmla="*/ 1202701 h 6119086"/>
              <a:gd name="connsiteX31" fmla="*/ 2162401 w 6164385"/>
              <a:gd name="connsiteY31" fmla="*/ 1178951 h 6119086"/>
              <a:gd name="connsiteX32" fmla="*/ 2126775 w 6164385"/>
              <a:gd name="connsiteY32" fmla="*/ 1167075 h 6119086"/>
              <a:gd name="connsiteX33" fmla="*/ 2043648 w 6164385"/>
              <a:gd name="connsiteY33" fmla="*/ 1155200 h 6119086"/>
              <a:gd name="connsiteX34" fmla="*/ 1972396 w 6164385"/>
              <a:gd name="connsiteY34" fmla="*/ 1143325 h 6119086"/>
              <a:gd name="connsiteX35" fmla="*/ 1901144 w 6164385"/>
              <a:gd name="connsiteY35" fmla="*/ 1107699 h 6119086"/>
              <a:gd name="connsiteX36" fmla="*/ 1829892 w 6164385"/>
              <a:gd name="connsiteY36" fmla="*/ 1131449 h 6119086"/>
              <a:gd name="connsiteX37" fmla="*/ 1818017 w 6164385"/>
              <a:gd name="connsiteY37" fmla="*/ 1095823 h 6119086"/>
              <a:gd name="connsiteX38" fmla="*/ 1758640 w 6164385"/>
              <a:gd name="connsiteY38" fmla="*/ 1024571 h 6119086"/>
              <a:gd name="connsiteX39" fmla="*/ 1758640 w 6164385"/>
              <a:gd name="connsiteY39" fmla="*/ 917694 h 6119086"/>
              <a:gd name="connsiteX40" fmla="*/ 1794266 w 6164385"/>
              <a:gd name="connsiteY40" fmla="*/ 893943 h 6119086"/>
              <a:gd name="connsiteX41" fmla="*/ 1782391 w 6164385"/>
              <a:gd name="connsiteY41" fmla="*/ 846442 h 6119086"/>
              <a:gd name="connsiteX42" fmla="*/ 1746765 w 6164385"/>
              <a:gd name="connsiteY42" fmla="*/ 870192 h 6119086"/>
              <a:gd name="connsiteX43" fmla="*/ 1675513 w 6164385"/>
              <a:gd name="connsiteY43" fmla="*/ 893943 h 6119086"/>
              <a:gd name="connsiteX44" fmla="*/ 1604261 w 6164385"/>
              <a:gd name="connsiteY44" fmla="*/ 870192 h 6119086"/>
              <a:gd name="connsiteX45" fmla="*/ 1533009 w 6164385"/>
              <a:gd name="connsiteY45" fmla="*/ 834566 h 6119086"/>
              <a:gd name="connsiteX46" fmla="*/ 1449881 w 6164385"/>
              <a:gd name="connsiteY46" fmla="*/ 846442 h 6119086"/>
              <a:gd name="connsiteX47" fmla="*/ 1485507 w 6164385"/>
              <a:gd name="connsiteY47" fmla="*/ 870192 h 6119086"/>
              <a:gd name="connsiteX48" fmla="*/ 1556759 w 6164385"/>
              <a:gd name="connsiteY48" fmla="*/ 893943 h 6119086"/>
              <a:gd name="connsiteX49" fmla="*/ 1544884 w 6164385"/>
              <a:gd name="connsiteY49" fmla="*/ 988945 h 6119086"/>
              <a:gd name="connsiteX50" fmla="*/ 1533009 w 6164385"/>
              <a:gd name="connsiteY50" fmla="*/ 1024571 h 6119086"/>
              <a:gd name="connsiteX51" fmla="*/ 1568635 w 6164385"/>
              <a:gd name="connsiteY51" fmla="*/ 1119574 h 6119086"/>
              <a:gd name="connsiteX52" fmla="*/ 1592385 w 6164385"/>
              <a:gd name="connsiteY52" fmla="*/ 1155200 h 6119086"/>
              <a:gd name="connsiteX53" fmla="*/ 1628011 w 6164385"/>
              <a:gd name="connsiteY53" fmla="*/ 1167075 h 6119086"/>
              <a:gd name="connsiteX54" fmla="*/ 1639887 w 6164385"/>
              <a:gd name="connsiteY54" fmla="*/ 1214577 h 6119086"/>
              <a:gd name="connsiteX55" fmla="*/ 1663637 w 6164385"/>
              <a:gd name="connsiteY55" fmla="*/ 1250203 h 6119086"/>
              <a:gd name="connsiteX56" fmla="*/ 1628011 w 6164385"/>
              <a:gd name="connsiteY56" fmla="*/ 1333330 h 6119086"/>
              <a:gd name="connsiteX57" fmla="*/ 1639887 w 6164385"/>
              <a:gd name="connsiteY57" fmla="*/ 1440208 h 6119086"/>
              <a:gd name="connsiteX58" fmla="*/ 1663637 w 6164385"/>
              <a:gd name="connsiteY58" fmla="*/ 1475834 h 6119086"/>
              <a:gd name="connsiteX59" fmla="*/ 1675513 w 6164385"/>
              <a:gd name="connsiteY59" fmla="*/ 1511460 h 6119086"/>
              <a:gd name="connsiteX60" fmla="*/ 1687388 w 6164385"/>
              <a:gd name="connsiteY60" fmla="*/ 1606462 h 6119086"/>
              <a:gd name="connsiteX61" fmla="*/ 1699263 w 6164385"/>
              <a:gd name="connsiteY61" fmla="*/ 1665839 h 6119086"/>
              <a:gd name="connsiteX62" fmla="*/ 1544884 w 6164385"/>
              <a:gd name="connsiteY62" fmla="*/ 1653964 h 6119086"/>
              <a:gd name="connsiteX63" fmla="*/ 1533009 w 6164385"/>
              <a:gd name="connsiteY63" fmla="*/ 1618338 h 6119086"/>
              <a:gd name="connsiteX64" fmla="*/ 1461757 w 6164385"/>
              <a:gd name="connsiteY64" fmla="*/ 1582712 h 6119086"/>
              <a:gd name="connsiteX65" fmla="*/ 1378630 w 6164385"/>
              <a:gd name="connsiteY65" fmla="*/ 1606462 h 6119086"/>
              <a:gd name="connsiteX66" fmla="*/ 1319253 w 6164385"/>
              <a:gd name="connsiteY66" fmla="*/ 1653964 h 6119086"/>
              <a:gd name="connsiteX67" fmla="*/ 1283627 w 6164385"/>
              <a:gd name="connsiteY67" fmla="*/ 1630213 h 6119086"/>
              <a:gd name="connsiteX68" fmla="*/ 1259876 w 6164385"/>
              <a:gd name="connsiteY68" fmla="*/ 1594587 h 6119086"/>
              <a:gd name="connsiteX69" fmla="*/ 1212375 w 6164385"/>
              <a:gd name="connsiteY69" fmla="*/ 1606462 h 6119086"/>
              <a:gd name="connsiteX70" fmla="*/ 1164874 w 6164385"/>
              <a:gd name="connsiteY70" fmla="*/ 1665839 h 6119086"/>
              <a:gd name="connsiteX71" fmla="*/ 1129248 w 6164385"/>
              <a:gd name="connsiteY71" fmla="*/ 1689590 h 6119086"/>
              <a:gd name="connsiteX72" fmla="*/ 1069871 w 6164385"/>
              <a:gd name="connsiteY72" fmla="*/ 1677714 h 6119086"/>
              <a:gd name="connsiteX73" fmla="*/ 986744 w 6164385"/>
              <a:gd name="connsiteY73" fmla="*/ 1570836 h 6119086"/>
              <a:gd name="connsiteX74" fmla="*/ 951118 w 6164385"/>
              <a:gd name="connsiteY74" fmla="*/ 1547086 h 6119086"/>
              <a:gd name="connsiteX75" fmla="*/ 891741 w 6164385"/>
              <a:gd name="connsiteY75" fmla="*/ 1463958 h 6119086"/>
              <a:gd name="connsiteX76" fmla="*/ 796739 w 6164385"/>
              <a:gd name="connsiteY76" fmla="*/ 1440208 h 6119086"/>
              <a:gd name="connsiteX77" fmla="*/ 749237 w 6164385"/>
              <a:gd name="connsiteY77" fmla="*/ 1428332 h 6119086"/>
              <a:gd name="connsiteX78" fmla="*/ 713611 w 6164385"/>
              <a:gd name="connsiteY78" fmla="*/ 1404582 h 6119086"/>
              <a:gd name="connsiteX79" fmla="*/ 642359 w 6164385"/>
              <a:gd name="connsiteY79" fmla="*/ 1452083 h 6119086"/>
              <a:gd name="connsiteX80" fmla="*/ 630484 w 6164385"/>
              <a:gd name="connsiteY80" fmla="*/ 1499584 h 6119086"/>
              <a:gd name="connsiteX81" fmla="*/ 618609 w 6164385"/>
              <a:gd name="connsiteY81" fmla="*/ 1535210 h 6119086"/>
              <a:gd name="connsiteX82" fmla="*/ 582983 w 6164385"/>
              <a:gd name="connsiteY82" fmla="*/ 1523335 h 6119086"/>
              <a:gd name="connsiteX83" fmla="*/ 464230 w 6164385"/>
              <a:gd name="connsiteY83" fmla="*/ 1523335 h 6119086"/>
              <a:gd name="connsiteX84" fmla="*/ 428604 w 6164385"/>
              <a:gd name="connsiteY84" fmla="*/ 1499584 h 6119086"/>
              <a:gd name="connsiteX85" fmla="*/ 369227 w 6164385"/>
              <a:gd name="connsiteY85" fmla="*/ 1511460 h 6119086"/>
              <a:gd name="connsiteX86" fmla="*/ 297975 w 6164385"/>
              <a:gd name="connsiteY86" fmla="*/ 1535210 h 6119086"/>
              <a:gd name="connsiteX87" fmla="*/ 131720 w 6164385"/>
              <a:gd name="connsiteY87" fmla="*/ 1547086 h 6119086"/>
              <a:gd name="connsiteX88" fmla="*/ 107970 w 6164385"/>
              <a:gd name="connsiteY88" fmla="*/ 1582712 h 6119086"/>
              <a:gd name="connsiteX89" fmla="*/ 48593 w 6164385"/>
              <a:gd name="connsiteY89" fmla="*/ 1630213 h 6119086"/>
              <a:gd name="connsiteX90" fmla="*/ 119845 w 6164385"/>
              <a:gd name="connsiteY90" fmla="*/ 1689590 h 6119086"/>
              <a:gd name="connsiteX91" fmla="*/ 250474 w 6164385"/>
              <a:gd name="connsiteY91" fmla="*/ 1701465 h 6119086"/>
              <a:gd name="connsiteX92" fmla="*/ 262349 w 6164385"/>
              <a:gd name="connsiteY92" fmla="*/ 1737091 h 6119086"/>
              <a:gd name="connsiteX93" fmla="*/ 226723 w 6164385"/>
              <a:gd name="connsiteY93" fmla="*/ 1843969 h 6119086"/>
              <a:gd name="connsiteX94" fmla="*/ 262349 w 6164385"/>
              <a:gd name="connsiteY94" fmla="*/ 1879595 h 6119086"/>
              <a:gd name="connsiteX95" fmla="*/ 297975 w 6164385"/>
              <a:gd name="connsiteY95" fmla="*/ 1962722 h 6119086"/>
              <a:gd name="connsiteX96" fmla="*/ 274224 w 6164385"/>
              <a:gd name="connsiteY96" fmla="*/ 1998348 h 6119086"/>
              <a:gd name="connsiteX97" fmla="*/ 238598 w 6164385"/>
              <a:gd name="connsiteY97" fmla="*/ 1986473 h 6119086"/>
              <a:gd name="connsiteX98" fmla="*/ 143596 w 6164385"/>
              <a:gd name="connsiteY98" fmla="*/ 1962722 h 6119086"/>
              <a:gd name="connsiteX99" fmla="*/ 131720 w 6164385"/>
              <a:gd name="connsiteY99" fmla="*/ 1998348 h 6119086"/>
              <a:gd name="connsiteX100" fmla="*/ 155471 w 6164385"/>
              <a:gd name="connsiteY100" fmla="*/ 2069600 h 6119086"/>
              <a:gd name="connsiteX101" fmla="*/ 191097 w 6164385"/>
              <a:gd name="connsiteY101" fmla="*/ 2140852 h 6119086"/>
              <a:gd name="connsiteX102" fmla="*/ 309850 w 6164385"/>
              <a:gd name="connsiteY102" fmla="*/ 2081475 h 6119086"/>
              <a:gd name="connsiteX103" fmla="*/ 440479 w 6164385"/>
              <a:gd name="connsiteY103" fmla="*/ 2128977 h 6119086"/>
              <a:gd name="connsiteX104" fmla="*/ 487980 w 6164385"/>
              <a:gd name="connsiteY104" fmla="*/ 2140852 h 6119086"/>
              <a:gd name="connsiteX105" fmla="*/ 559232 w 6164385"/>
              <a:gd name="connsiteY105" fmla="*/ 2188353 h 6119086"/>
              <a:gd name="connsiteX106" fmla="*/ 594858 w 6164385"/>
              <a:gd name="connsiteY106" fmla="*/ 2200229 h 6119086"/>
              <a:gd name="connsiteX107" fmla="*/ 630484 w 6164385"/>
              <a:gd name="connsiteY107" fmla="*/ 2223979 h 6119086"/>
              <a:gd name="connsiteX108" fmla="*/ 666110 w 6164385"/>
              <a:gd name="connsiteY108" fmla="*/ 2235855 h 6119086"/>
              <a:gd name="connsiteX109" fmla="*/ 701736 w 6164385"/>
              <a:gd name="connsiteY109" fmla="*/ 2259605 h 6119086"/>
              <a:gd name="connsiteX110" fmla="*/ 784863 w 6164385"/>
              <a:gd name="connsiteY110" fmla="*/ 2283356 h 6119086"/>
              <a:gd name="connsiteX111" fmla="*/ 808614 w 6164385"/>
              <a:gd name="connsiteY111" fmla="*/ 2318982 h 6119086"/>
              <a:gd name="connsiteX112" fmla="*/ 844240 w 6164385"/>
              <a:gd name="connsiteY112" fmla="*/ 2390234 h 6119086"/>
              <a:gd name="connsiteX113" fmla="*/ 903617 w 6164385"/>
              <a:gd name="connsiteY113" fmla="*/ 2378358 h 6119086"/>
              <a:gd name="connsiteX114" fmla="*/ 939242 w 6164385"/>
              <a:gd name="connsiteY114" fmla="*/ 2342732 h 6119086"/>
              <a:gd name="connsiteX115" fmla="*/ 1010494 w 6164385"/>
              <a:gd name="connsiteY115" fmla="*/ 2307107 h 6119086"/>
              <a:gd name="connsiteX116" fmla="*/ 1046120 w 6164385"/>
              <a:gd name="connsiteY116" fmla="*/ 2318982 h 6119086"/>
              <a:gd name="connsiteX117" fmla="*/ 1093622 w 6164385"/>
              <a:gd name="connsiteY117" fmla="*/ 2413984 h 6119086"/>
              <a:gd name="connsiteX118" fmla="*/ 1129248 w 6164385"/>
              <a:gd name="connsiteY118" fmla="*/ 2402109 h 6119086"/>
              <a:gd name="connsiteX119" fmla="*/ 1176749 w 6164385"/>
              <a:gd name="connsiteY119" fmla="*/ 2461486 h 6119086"/>
              <a:gd name="connsiteX120" fmla="*/ 1141123 w 6164385"/>
              <a:gd name="connsiteY120" fmla="*/ 2473361 h 6119086"/>
              <a:gd name="connsiteX121" fmla="*/ 1152998 w 6164385"/>
              <a:gd name="connsiteY121" fmla="*/ 2520862 h 6119086"/>
              <a:gd name="connsiteX122" fmla="*/ 1295502 w 6164385"/>
              <a:gd name="connsiteY122" fmla="*/ 2556488 h 6119086"/>
              <a:gd name="connsiteX123" fmla="*/ 1331128 w 6164385"/>
              <a:gd name="connsiteY123" fmla="*/ 2544613 h 6119086"/>
              <a:gd name="connsiteX124" fmla="*/ 1366754 w 6164385"/>
              <a:gd name="connsiteY124" fmla="*/ 2520862 h 6119086"/>
              <a:gd name="connsiteX125" fmla="*/ 1438006 w 6164385"/>
              <a:gd name="connsiteY125" fmla="*/ 2556488 h 6119086"/>
              <a:gd name="connsiteX126" fmla="*/ 1461757 w 6164385"/>
              <a:gd name="connsiteY126" fmla="*/ 2603990 h 6119086"/>
              <a:gd name="connsiteX127" fmla="*/ 1378630 w 6164385"/>
              <a:gd name="connsiteY127" fmla="*/ 2580239 h 6119086"/>
              <a:gd name="connsiteX128" fmla="*/ 1319253 w 6164385"/>
              <a:gd name="connsiteY128" fmla="*/ 2592114 h 6119086"/>
              <a:gd name="connsiteX129" fmla="*/ 1307378 w 6164385"/>
              <a:gd name="connsiteY129" fmla="*/ 2627740 h 6119086"/>
              <a:gd name="connsiteX130" fmla="*/ 1295502 w 6164385"/>
              <a:gd name="connsiteY130" fmla="*/ 2675242 h 6119086"/>
              <a:gd name="connsiteX131" fmla="*/ 1331128 w 6164385"/>
              <a:gd name="connsiteY131" fmla="*/ 2698992 h 6119086"/>
              <a:gd name="connsiteX132" fmla="*/ 1366754 w 6164385"/>
              <a:gd name="connsiteY132" fmla="*/ 2710868 h 6119086"/>
              <a:gd name="connsiteX133" fmla="*/ 1319253 w 6164385"/>
              <a:gd name="connsiteY133" fmla="*/ 2782119 h 6119086"/>
              <a:gd name="connsiteX134" fmla="*/ 1319253 w 6164385"/>
              <a:gd name="connsiteY134" fmla="*/ 2900873 h 6119086"/>
              <a:gd name="connsiteX135" fmla="*/ 1354879 w 6164385"/>
              <a:gd name="connsiteY135" fmla="*/ 2912748 h 6119086"/>
              <a:gd name="connsiteX136" fmla="*/ 1390505 w 6164385"/>
              <a:gd name="connsiteY136" fmla="*/ 2948374 h 6119086"/>
              <a:gd name="connsiteX137" fmla="*/ 1402380 w 6164385"/>
              <a:gd name="connsiteY137" fmla="*/ 2984000 h 6119086"/>
              <a:gd name="connsiteX138" fmla="*/ 1426131 w 6164385"/>
              <a:gd name="connsiteY138" fmla="*/ 3019626 h 6119086"/>
              <a:gd name="connsiteX139" fmla="*/ 1449881 w 6164385"/>
              <a:gd name="connsiteY139" fmla="*/ 3090878 h 6119086"/>
              <a:gd name="connsiteX140" fmla="*/ 1485507 w 6164385"/>
              <a:gd name="connsiteY140" fmla="*/ 3114629 h 6119086"/>
              <a:gd name="connsiteX141" fmla="*/ 1521133 w 6164385"/>
              <a:gd name="connsiteY141" fmla="*/ 3150255 h 6119086"/>
              <a:gd name="connsiteX142" fmla="*/ 1580510 w 6164385"/>
              <a:gd name="connsiteY142" fmla="*/ 3209631 h 6119086"/>
              <a:gd name="connsiteX143" fmla="*/ 1675513 w 6164385"/>
              <a:gd name="connsiteY143" fmla="*/ 3257132 h 6119086"/>
              <a:gd name="connsiteX144" fmla="*/ 1711139 w 6164385"/>
              <a:gd name="connsiteY144" fmla="*/ 3245257 h 6119086"/>
              <a:gd name="connsiteX145" fmla="*/ 1723014 w 6164385"/>
              <a:gd name="connsiteY145" fmla="*/ 3280883 h 6119086"/>
              <a:gd name="connsiteX146" fmla="*/ 1758640 w 6164385"/>
              <a:gd name="connsiteY146" fmla="*/ 3292758 h 6119086"/>
              <a:gd name="connsiteX147" fmla="*/ 1746765 w 6164385"/>
              <a:gd name="connsiteY147" fmla="*/ 3352135 h 6119086"/>
              <a:gd name="connsiteX148" fmla="*/ 1746765 w 6164385"/>
              <a:gd name="connsiteY148" fmla="*/ 3447138 h 6119086"/>
              <a:gd name="connsiteX149" fmla="*/ 1782391 w 6164385"/>
              <a:gd name="connsiteY149" fmla="*/ 3470888 h 6119086"/>
              <a:gd name="connsiteX150" fmla="*/ 1746765 w 6164385"/>
              <a:gd name="connsiteY150" fmla="*/ 3589642 h 6119086"/>
              <a:gd name="connsiteX151" fmla="*/ 1734889 w 6164385"/>
              <a:gd name="connsiteY151" fmla="*/ 3625268 h 6119086"/>
              <a:gd name="connsiteX152" fmla="*/ 1651762 w 6164385"/>
              <a:gd name="connsiteY152" fmla="*/ 3672769 h 6119086"/>
              <a:gd name="connsiteX153" fmla="*/ 1841767 w 6164385"/>
              <a:gd name="connsiteY153" fmla="*/ 3803397 h 6119086"/>
              <a:gd name="connsiteX154" fmla="*/ 1936770 w 6164385"/>
              <a:gd name="connsiteY154" fmla="*/ 3969652 h 6119086"/>
              <a:gd name="connsiteX155" fmla="*/ 1972396 w 6164385"/>
              <a:gd name="connsiteY155" fmla="*/ 4076530 h 6119086"/>
              <a:gd name="connsiteX156" fmla="*/ 2008022 w 6164385"/>
              <a:gd name="connsiteY156" fmla="*/ 4183408 h 6119086"/>
              <a:gd name="connsiteX157" fmla="*/ 1972396 w 6164385"/>
              <a:gd name="connsiteY157" fmla="*/ 4195283 h 6119086"/>
              <a:gd name="connsiteX158" fmla="*/ 1924894 w 6164385"/>
              <a:gd name="connsiteY158" fmla="*/ 4088405 h 6119086"/>
              <a:gd name="connsiteX159" fmla="*/ 1901144 w 6164385"/>
              <a:gd name="connsiteY159" fmla="*/ 4052779 h 6119086"/>
              <a:gd name="connsiteX160" fmla="*/ 1889268 w 6164385"/>
              <a:gd name="connsiteY160" fmla="*/ 4017153 h 6119086"/>
              <a:gd name="connsiteX161" fmla="*/ 1853642 w 6164385"/>
              <a:gd name="connsiteY161" fmla="*/ 3981527 h 6119086"/>
              <a:gd name="connsiteX162" fmla="*/ 1829892 w 6164385"/>
              <a:gd name="connsiteY162" fmla="*/ 3945901 h 6119086"/>
              <a:gd name="connsiteX163" fmla="*/ 1746765 w 6164385"/>
              <a:gd name="connsiteY163" fmla="*/ 3839023 h 6119086"/>
              <a:gd name="connsiteX164" fmla="*/ 1663637 w 6164385"/>
              <a:gd name="connsiteY164" fmla="*/ 4361538 h 6119086"/>
              <a:gd name="connsiteX165" fmla="*/ 1758640 w 6164385"/>
              <a:gd name="connsiteY165" fmla="*/ 4397164 h 6119086"/>
              <a:gd name="connsiteX166" fmla="*/ 1746765 w 6164385"/>
              <a:gd name="connsiteY166" fmla="*/ 4444665 h 6119086"/>
              <a:gd name="connsiteX167" fmla="*/ 1651762 w 6164385"/>
              <a:gd name="connsiteY167" fmla="*/ 4480291 h 6119086"/>
              <a:gd name="connsiteX168" fmla="*/ 1639887 w 6164385"/>
              <a:gd name="connsiteY168" fmla="*/ 4599044 h 6119086"/>
              <a:gd name="connsiteX169" fmla="*/ 1568635 w 6164385"/>
              <a:gd name="connsiteY169" fmla="*/ 4943429 h 6119086"/>
              <a:gd name="connsiteX170" fmla="*/ 1509258 w 6164385"/>
              <a:gd name="connsiteY170" fmla="*/ 5192810 h 6119086"/>
              <a:gd name="connsiteX171" fmla="*/ 1461757 w 6164385"/>
              <a:gd name="connsiteY171" fmla="*/ 5264062 h 6119086"/>
              <a:gd name="connsiteX172" fmla="*/ 1366754 w 6164385"/>
              <a:gd name="connsiteY172" fmla="*/ 5311564 h 6119086"/>
              <a:gd name="connsiteX173" fmla="*/ 1509258 w 6164385"/>
              <a:gd name="connsiteY173" fmla="*/ 5359065 h 6119086"/>
              <a:gd name="connsiteX174" fmla="*/ 1533009 w 6164385"/>
              <a:gd name="connsiteY174" fmla="*/ 5406566 h 6119086"/>
              <a:gd name="connsiteX175" fmla="*/ 1544884 w 6164385"/>
              <a:gd name="connsiteY175" fmla="*/ 5525319 h 6119086"/>
              <a:gd name="connsiteX176" fmla="*/ 1663637 w 6164385"/>
              <a:gd name="connsiteY176" fmla="*/ 5537195 h 6119086"/>
              <a:gd name="connsiteX177" fmla="*/ 1699263 w 6164385"/>
              <a:gd name="connsiteY177" fmla="*/ 5549070 h 6119086"/>
              <a:gd name="connsiteX178" fmla="*/ 1818017 w 6164385"/>
              <a:gd name="connsiteY178" fmla="*/ 5608447 h 6119086"/>
              <a:gd name="connsiteX179" fmla="*/ 1829892 w 6164385"/>
              <a:gd name="connsiteY179" fmla="*/ 5644073 h 6119086"/>
              <a:gd name="connsiteX180" fmla="*/ 1889268 w 6164385"/>
              <a:gd name="connsiteY180" fmla="*/ 5691574 h 6119086"/>
              <a:gd name="connsiteX181" fmla="*/ 1924894 w 6164385"/>
              <a:gd name="connsiteY181" fmla="*/ 5715325 h 6119086"/>
              <a:gd name="connsiteX182" fmla="*/ 2019897 w 6164385"/>
              <a:gd name="connsiteY182" fmla="*/ 5739075 h 6119086"/>
              <a:gd name="connsiteX183" fmla="*/ 2055523 w 6164385"/>
              <a:gd name="connsiteY183" fmla="*/ 5762826 h 6119086"/>
              <a:gd name="connsiteX184" fmla="*/ 2079274 w 6164385"/>
              <a:gd name="connsiteY184" fmla="*/ 5798452 h 6119086"/>
              <a:gd name="connsiteX185" fmla="*/ 2114900 w 6164385"/>
              <a:gd name="connsiteY185" fmla="*/ 5810327 h 6119086"/>
              <a:gd name="connsiteX186" fmla="*/ 2126775 w 6164385"/>
              <a:gd name="connsiteY186" fmla="*/ 5857829 h 6119086"/>
              <a:gd name="connsiteX187" fmla="*/ 2304905 w 6164385"/>
              <a:gd name="connsiteY187" fmla="*/ 5834078 h 6119086"/>
              <a:gd name="connsiteX188" fmla="*/ 2506785 w 6164385"/>
              <a:gd name="connsiteY188" fmla="*/ 5845953 h 6119086"/>
              <a:gd name="connsiteX189" fmla="*/ 2554287 w 6164385"/>
              <a:gd name="connsiteY189" fmla="*/ 5774701 h 6119086"/>
              <a:gd name="connsiteX190" fmla="*/ 2589913 w 6164385"/>
              <a:gd name="connsiteY190" fmla="*/ 5750951 h 6119086"/>
              <a:gd name="connsiteX191" fmla="*/ 2708666 w 6164385"/>
              <a:gd name="connsiteY191" fmla="*/ 5822203 h 6119086"/>
              <a:gd name="connsiteX192" fmla="*/ 2744292 w 6164385"/>
              <a:gd name="connsiteY192" fmla="*/ 5845953 h 6119086"/>
              <a:gd name="connsiteX193" fmla="*/ 2827419 w 6164385"/>
              <a:gd name="connsiteY193" fmla="*/ 5834078 h 6119086"/>
              <a:gd name="connsiteX194" fmla="*/ 2886796 w 6164385"/>
              <a:gd name="connsiteY194" fmla="*/ 5857829 h 6119086"/>
              <a:gd name="connsiteX195" fmla="*/ 2922422 w 6164385"/>
              <a:gd name="connsiteY195" fmla="*/ 5869704 h 6119086"/>
              <a:gd name="connsiteX196" fmla="*/ 2934297 w 6164385"/>
              <a:gd name="connsiteY196" fmla="*/ 5905330 h 6119086"/>
              <a:gd name="connsiteX197" fmla="*/ 3017424 w 6164385"/>
              <a:gd name="connsiteY197" fmla="*/ 5917205 h 6119086"/>
              <a:gd name="connsiteX198" fmla="*/ 3124302 w 6164385"/>
              <a:gd name="connsiteY198" fmla="*/ 5940956 h 6119086"/>
              <a:gd name="connsiteX199" fmla="*/ 3136178 w 6164385"/>
              <a:gd name="connsiteY199" fmla="*/ 5976582 h 6119086"/>
              <a:gd name="connsiteX200" fmla="*/ 3207430 w 6164385"/>
              <a:gd name="connsiteY200" fmla="*/ 6000332 h 6119086"/>
              <a:gd name="connsiteX201" fmla="*/ 3254931 w 6164385"/>
              <a:gd name="connsiteY201" fmla="*/ 6107210 h 6119086"/>
              <a:gd name="connsiteX202" fmla="*/ 3290557 w 6164385"/>
              <a:gd name="connsiteY202" fmla="*/ 6119086 h 6119086"/>
              <a:gd name="connsiteX203" fmla="*/ 3338058 w 6164385"/>
              <a:gd name="connsiteY203" fmla="*/ 6107210 h 6119086"/>
              <a:gd name="connsiteX204" fmla="*/ 3373684 w 6164385"/>
              <a:gd name="connsiteY204" fmla="*/ 6024083 h 6119086"/>
              <a:gd name="connsiteX205" fmla="*/ 3433061 w 6164385"/>
              <a:gd name="connsiteY205" fmla="*/ 6035958 h 6119086"/>
              <a:gd name="connsiteX206" fmla="*/ 3539939 w 6164385"/>
              <a:gd name="connsiteY206" fmla="*/ 6047834 h 6119086"/>
              <a:gd name="connsiteX207" fmla="*/ 3551814 w 6164385"/>
              <a:gd name="connsiteY207" fmla="*/ 6083460 h 6119086"/>
              <a:gd name="connsiteX208" fmla="*/ 3575565 w 6164385"/>
              <a:gd name="connsiteY208" fmla="*/ 6119086 h 6119086"/>
              <a:gd name="connsiteX209" fmla="*/ 3658692 w 6164385"/>
              <a:gd name="connsiteY209" fmla="*/ 6083460 h 6119086"/>
              <a:gd name="connsiteX210" fmla="*/ 3706193 w 6164385"/>
              <a:gd name="connsiteY210" fmla="*/ 6024083 h 6119086"/>
              <a:gd name="connsiteX211" fmla="*/ 3777445 w 6164385"/>
              <a:gd name="connsiteY211" fmla="*/ 6012208 h 6119086"/>
              <a:gd name="connsiteX212" fmla="*/ 3813071 w 6164385"/>
              <a:gd name="connsiteY212" fmla="*/ 6000332 h 6119086"/>
              <a:gd name="connsiteX213" fmla="*/ 3789320 w 6164385"/>
              <a:gd name="connsiteY213" fmla="*/ 5786577 h 6119086"/>
              <a:gd name="connsiteX214" fmla="*/ 3777445 w 6164385"/>
              <a:gd name="connsiteY214" fmla="*/ 5750951 h 6119086"/>
              <a:gd name="connsiteX215" fmla="*/ 3801196 w 6164385"/>
              <a:gd name="connsiteY215" fmla="*/ 5632197 h 6119086"/>
              <a:gd name="connsiteX216" fmla="*/ 3848697 w 6164385"/>
              <a:gd name="connsiteY216" fmla="*/ 5560945 h 6119086"/>
              <a:gd name="connsiteX217" fmla="*/ 3872448 w 6164385"/>
              <a:gd name="connsiteY217" fmla="*/ 5525319 h 6119086"/>
              <a:gd name="connsiteX218" fmla="*/ 3896198 w 6164385"/>
              <a:gd name="connsiteY218" fmla="*/ 5489694 h 6119086"/>
              <a:gd name="connsiteX219" fmla="*/ 3931824 w 6164385"/>
              <a:gd name="connsiteY219" fmla="*/ 5477818 h 6119086"/>
              <a:gd name="connsiteX220" fmla="*/ 3967450 w 6164385"/>
              <a:gd name="connsiteY220" fmla="*/ 5454068 h 6119086"/>
              <a:gd name="connsiteX221" fmla="*/ 4014952 w 6164385"/>
              <a:gd name="connsiteY221" fmla="*/ 5442192 h 6119086"/>
              <a:gd name="connsiteX222" fmla="*/ 4050578 w 6164385"/>
              <a:gd name="connsiteY222" fmla="*/ 5418442 h 6119086"/>
              <a:gd name="connsiteX223" fmla="*/ 4086204 w 6164385"/>
              <a:gd name="connsiteY223" fmla="*/ 5406566 h 6119086"/>
              <a:gd name="connsiteX224" fmla="*/ 4157455 w 6164385"/>
              <a:gd name="connsiteY224" fmla="*/ 5359065 h 6119086"/>
              <a:gd name="connsiteX225" fmla="*/ 4193081 w 6164385"/>
              <a:gd name="connsiteY225" fmla="*/ 5335314 h 6119086"/>
              <a:gd name="connsiteX226" fmla="*/ 4228707 w 6164385"/>
              <a:gd name="connsiteY226" fmla="*/ 5323439 h 6119086"/>
              <a:gd name="connsiteX227" fmla="*/ 4228707 w 6164385"/>
              <a:gd name="connsiteY227" fmla="*/ 5311564 h 6119086"/>
              <a:gd name="connsiteX228" fmla="*/ 4288084 w 6164385"/>
              <a:gd name="connsiteY228" fmla="*/ 5216561 h 6119086"/>
              <a:gd name="connsiteX229" fmla="*/ 4359336 w 6164385"/>
              <a:gd name="connsiteY229" fmla="*/ 5192810 h 6119086"/>
              <a:gd name="connsiteX230" fmla="*/ 4418713 w 6164385"/>
              <a:gd name="connsiteY230" fmla="*/ 5275938 h 6119086"/>
              <a:gd name="connsiteX231" fmla="*/ 4454339 w 6164385"/>
              <a:gd name="connsiteY231" fmla="*/ 5311564 h 6119086"/>
              <a:gd name="connsiteX232" fmla="*/ 4632468 w 6164385"/>
              <a:gd name="connsiteY232" fmla="*/ 5311564 h 6119086"/>
              <a:gd name="connsiteX233" fmla="*/ 4703720 w 6164385"/>
              <a:gd name="connsiteY233" fmla="*/ 5335314 h 6119086"/>
              <a:gd name="connsiteX234" fmla="*/ 4739346 w 6164385"/>
              <a:gd name="connsiteY234" fmla="*/ 5347190 h 6119086"/>
              <a:gd name="connsiteX235" fmla="*/ 4798723 w 6164385"/>
              <a:gd name="connsiteY235" fmla="*/ 5335314 h 6119086"/>
              <a:gd name="connsiteX236" fmla="*/ 4834349 w 6164385"/>
              <a:gd name="connsiteY236" fmla="*/ 5323439 h 6119086"/>
              <a:gd name="connsiteX237" fmla="*/ 4869975 w 6164385"/>
              <a:gd name="connsiteY237" fmla="*/ 5335314 h 6119086"/>
              <a:gd name="connsiteX238" fmla="*/ 4953102 w 6164385"/>
              <a:gd name="connsiteY238" fmla="*/ 5359065 h 6119086"/>
              <a:gd name="connsiteX239" fmla="*/ 4988728 w 6164385"/>
              <a:gd name="connsiteY239" fmla="*/ 5382816 h 6119086"/>
              <a:gd name="connsiteX240" fmla="*/ 5000604 w 6164385"/>
              <a:gd name="connsiteY240" fmla="*/ 5430317 h 6119086"/>
              <a:gd name="connsiteX241" fmla="*/ 5059980 w 6164385"/>
              <a:gd name="connsiteY241" fmla="*/ 5442192 h 6119086"/>
              <a:gd name="connsiteX242" fmla="*/ 5249985 w 6164385"/>
              <a:gd name="connsiteY242" fmla="*/ 5477818 h 6119086"/>
              <a:gd name="connsiteX243" fmla="*/ 5321237 w 6164385"/>
              <a:gd name="connsiteY243" fmla="*/ 5537195 h 6119086"/>
              <a:gd name="connsiteX244" fmla="*/ 5428115 w 6164385"/>
              <a:gd name="connsiteY244" fmla="*/ 5525319 h 6119086"/>
              <a:gd name="connsiteX245" fmla="*/ 5463741 w 6164385"/>
              <a:gd name="connsiteY245" fmla="*/ 5513444 h 6119086"/>
              <a:gd name="connsiteX246" fmla="*/ 5511242 w 6164385"/>
              <a:gd name="connsiteY246" fmla="*/ 5501569 h 6119086"/>
              <a:gd name="connsiteX247" fmla="*/ 5546868 w 6164385"/>
              <a:gd name="connsiteY247" fmla="*/ 5477818 h 6119086"/>
              <a:gd name="connsiteX248" fmla="*/ 5582494 w 6164385"/>
              <a:gd name="connsiteY248" fmla="*/ 5465943 h 6119086"/>
              <a:gd name="connsiteX249" fmla="*/ 5606245 w 6164385"/>
              <a:gd name="connsiteY249" fmla="*/ 5394691 h 6119086"/>
              <a:gd name="connsiteX250" fmla="*/ 5618120 w 6164385"/>
              <a:gd name="connsiteY250" fmla="*/ 5335314 h 6119086"/>
              <a:gd name="connsiteX251" fmla="*/ 5689372 w 6164385"/>
              <a:gd name="connsiteY251" fmla="*/ 5287813 h 6119086"/>
              <a:gd name="connsiteX252" fmla="*/ 5772500 w 6164385"/>
              <a:gd name="connsiteY252" fmla="*/ 5240312 h 6119086"/>
              <a:gd name="connsiteX253" fmla="*/ 5831876 w 6164385"/>
              <a:gd name="connsiteY253" fmla="*/ 5157184 h 6119086"/>
              <a:gd name="connsiteX254" fmla="*/ 5867502 w 6164385"/>
              <a:gd name="connsiteY254" fmla="*/ 5085932 h 6119086"/>
              <a:gd name="connsiteX255" fmla="*/ 5974380 w 6164385"/>
              <a:gd name="connsiteY255" fmla="*/ 5026556 h 6119086"/>
              <a:gd name="connsiteX256" fmla="*/ 6033757 w 6164385"/>
              <a:gd name="connsiteY256" fmla="*/ 4919678 h 6119086"/>
              <a:gd name="connsiteX257" fmla="*/ 6045632 w 6164385"/>
              <a:gd name="connsiteY257" fmla="*/ 4860301 h 6119086"/>
              <a:gd name="connsiteX258" fmla="*/ 6081258 w 6164385"/>
              <a:gd name="connsiteY258" fmla="*/ 4848426 h 6119086"/>
              <a:gd name="connsiteX259" fmla="*/ 6081258 w 6164385"/>
              <a:gd name="connsiteY259" fmla="*/ 4777174 h 6119086"/>
              <a:gd name="connsiteX260" fmla="*/ 6045632 w 6164385"/>
              <a:gd name="connsiteY260" fmla="*/ 4765299 h 6119086"/>
              <a:gd name="connsiteX261" fmla="*/ 5926879 w 6164385"/>
              <a:gd name="connsiteY261" fmla="*/ 4800925 h 6119086"/>
              <a:gd name="connsiteX262" fmla="*/ 5891253 w 6164385"/>
              <a:gd name="connsiteY262" fmla="*/ 4812800 h 6119086"/>
              <a:gd name="connsiteX263" fmla="*/ 5855627 w 6164385"/>
              <a:gd name="connsiteY263" fmla="*/ 4800925 h 6119086"/>
              <a:gd name="connsiteX264" fmla="*/ 5808126 w 6164385"/>
              <a:gd name="connsiteY264" fmla="*/ 4789049 h 6119086"/>
              <a:gd name="connsiteX265" fmla="*/ 5784375 w 6164385"/>
              <a:gd name="connsiteY265" fmla="*/ 4753423 h 6119086"/>
              <a:gd name="connsiteX266" fmla="*/ 5713123 w 6164385"/>
              <a:gd name="connsiteY266" fmla="*/ 4717797 h 6119086"/>
              <a:gd name="connsiteX267" fmla="*/ 5689372 w 6164385"/>
              <a:gd name="connsiteY267" fmla="*/ 4682171 h 6119086"/>
              <a:gd name="connsiteX268" fmla="*/ 5653746 w 6164385"/>
              <a:gd name="connsiteY268" fmla="*/ 4646545 h 6119086"/>
              <a:gd name="connsiteX269" fmla="*/ 5641871 w 6164385"/>
              <a:gd name="connsiteY269" fmla="*/ 4610919 h 6119086"/>
              <a:gd name="connsiteX270" fmla="*/ 5689372 w 6164385"/>
              <a:gd name="connsiteY270" fmla="*/ 4504042 h 6119086"/>
              <a:gd name="connsiteX271" fmla="*/ 5701248 w 6164385"/>
              <a:gd name="connsiteY271" fmla="*/ 4456540 h 6119086"/>
              <a:gd name="connsiteX272" fmla="*/ 5736874 w 6164385"/>
              <a:gd name="connsiteY272" fmla="*/ 4420914 h 6119086"/>
              <a:gd name="connsiteX273" fmla="*/ 5724998 w 6164385"/>
              <a:gd name="connsiteY273" fmla="*/ 4373413 h 6119086"/>
              <a:gd name="connsiteX274" fmla="*/ 5641871 w 6164385"/>
              <a:gd name="connsiteY274" fmla="*/ 4325912 h 6119086"/>
              <a:gd name="connsiteX275" fmla="*/ 5606245 w 6164385"/>
              <a:gd name="connsiteY275" fmla="*/ 4302161 h 6119086"/>
              <a:gd name="connsiteX276" fmla="*/ 5523118 w 6164385"/>
              <a:gd name="connsiteY276" fmla="*/ 4159657 h 6119086"/>
              <a:gd name="connsiteX277" fmla="*/ 5606245 w 6164385"/>
              <a:gd name="connsiteY277" fmla="*/ 4076530 h 6119086"/>
              <a:gd name="connsiteX278" fmla="*/ 5677497 w 6164385"/>
              <a:gd name="connsiteY278" fmla="*/ 4088405 h 6119086"/>
              <a:gd name="connsiteX279" fmla="*/ 5736874 w 6164385"/>
              <a:gd name="connsiteY279" fmla="*/ 4076530 h 6119086"/>
              <a:gd name="connsiteX280" fmla="*/ 5760624 w 6164385"/>
              <a:gd name="connsiteY280" fmla="*/ 4040904 h 6119086"/>
              <a:gd name="connsiteX281" fmla="*/ 5820001 w 6164385"/>
              <a:gd name="connsiteY281" fmla="*/ 3993403 h 6119086"/>
              <a:gd name="connsiteX282" fmla="*/ 5784375 w 6164385"/>
              <a:gd name="connsiteY282" fmla="*/ 3862774 h 6119086"/>
              <a:gd name="connsiteX283" fmla="*/ 5748749 w 6164385"/>
              <a:gd name="connsiteY283" fmla="*/ 3850899 h 6119086"/>
              <a:gd name="connsiteX284" fmla="*/ 5713123 w 6164385"/>
              <a:gd name="connsiteY284" fmla="*/ 3815273 h 6119086"/>
              <a:gd name="connsiteX285" fmla="*/ 5653746 w 6164385"/>
              <a:gd name="connsiteY285" fmla="*/ 3732145 h 6119086"/>
              <a:gd name="connsiteX286" fmla="*/ 5618120 w 6164385"/>
              <a:gd name="connsiteY286" fmla="*/ 3660894 h 6119086"/>
              <a:gd name="connsiteX287" fmla="*/ 5629996 w 6164385"/>
              <a:gd name="connsiteY287" fmla="*/ 3589642 h 6119086"/>
              <a:gd name="connsiteX288" fmla="*/ 5724998 w 6164385"/>
              <a:gd name="connsiteY288" fmla="*/ 3530265 h 6119086"/>
              <a:gd name="connsiteX289" fmla="*/ 5653746 w 6164385"/>
              <a:gd name="connsiteY289" fmla="*/ 3447138 h 6119086"/>
              <a:gd name="connsiteX290" fmla="*/ 5606245 w 6164385"/>
              <a:gd name="connsiteY290" fmla="*/ 3352135 h 6119086"/>
              <a:gd name="connsiteX291" fmla="*/ 5570619 w 6164385"/>
              <a:gd name="connsiteY291" fmla="*/ 3233382 h 6119086"/>
              <a:gd name="connsiteX292" fmla="*/ 5570619 w 6164385"/>
              <a:gd name="connsiteY292" fmla="*/ 3221507 h 6119086"/>
              <a:gd name="connsiteX293" fmla="*/ 5356863 w 6164385"/>
              <a:gd name="connsiteY293" fmla="*/ 3233382 h 6119086"/>
              <a:gd name="connsiteX294" fmla="*/ 5368739 w 6164385"/>
              <a:gd name="connsiteY294" fmla="*/ 3292758 h 6119086"/>
              <a:gd name="connsiteX295" fmla="*/ 5356863 w 6164385"/>
              <a:gd name="connsiteY295" fmla="*/ 3328384 h 6119086"/>
              <a:gd name="connsiteX296" fmla="*/ 5333113 w 6164385"/>
              <a:gd name="connsiteY296" fmla="*/ 3364010 h 6119086"/>
              <a:gd name="connsiteX297" fmla="*/ 5261861 w 6164385"/>
              <a:gd name="connsiteY297" fmla="*/ 3387761 h 6119086"/>
              <a:gd name="connsiteX298" fmla="*/ 5202484 w 6164385"/>
              <a:gd name="connsiteY298" fmla="*/ 3399636 h 6119086"/>
              <a:gd name="connsiteX299" fmla="*/ 5226235 w 6164385"/>
              <a:gd name="connsiteY299" fmla="*/ 3364010 h 6119086"/>
              <a:gd name="connsiteX300" fmla="*/ 5238110 w 6164385"/>
              <a:gd name="connsiteY300" fmla="*/ 3304634 h 6119086"/>
              <a:gd name="connsiteX301" fmla="*/ 5249985 w 6164385"/>
              <a:gd name="connsiteY301" fmla="*/ 3269008 h 6119086"/>
              <a:gd name="connsiteX302" fmla="*/ 5226235 w 6164385"/>
              <a:gd name="connsiteY302" fmla="*/ 3197756 h 6119086"/>
              <a:gd name="connsiteX303" fmla="*/ 5238110 w 6164385"/>
              <a:gd name="connsiteY303" fmla="*/ 3079003 h 6119086"/>
              <a:gd name="connsiteX304" fmla="*/ 5416240 w 6164385"/>
              <a:gd name="connsiteY304" fmla="*/ 2924623 h 6119086"/>
              <a:gd name="connsiteX305" fmla="*/ 5428115 w 6164385"/>
              <a:gd name="connsiteY305" fmla="*/ 2758369 h 6119086"/>
              <a:gd name="connsiteX306" fmla="*/ 5558744 w 6164385"/>
              <a:gd name="connsiteY306" fmla="*/ 2758369 h 6119086"/>
              <a:gd name="connsiteX307" fmla="*/ 5570619 w 6164385"/>
              <a:gd name="connsiteY307" fmla="*/ 2627740 h 6119086"/>
              <a:gd name="connsiteX308" fmla="*/ 5713123 w 6164385"/>
              <a:gd name="connsiteY308" fmla="*/ 2520862 h 6119086"/>
              <a:gd name="connsiteX309" fmla="*/ 5677497 w 6164385"/>
              <a:gd name="connsiteY309" fmla="*/ 2437735 h 6119086"/>
              <a:gd name="connsiteX310" fmla="*/ 5736874 w 6164385"/>
              <a:gd name="connsiteY310" fmla="*/ 2378358 h 6119086"/>
              <a:gd name="connsiteX311" fmla="*/ 5820001 w 6164385"/>
              <a:gd name="connsiteY311" fmla="*/ 2342732 h 6119086"/>
              <a:gd name="connsiteX312" fmla="*/ 5879378 w 6164385"/>
              <a:gd name="connsiteY312" fmla="*/ 2342732 h 6119086"/>
              <a:gd name="connsiteX313" fmla="*/ 5950630 w 6164385"/>
              <a:gd name="connsiteY313" fmla="*/ 2259605 h 6119086"/>
              <a:gd name="connsiteX314" fmla="*/ 5879378 w 6164385"/>
              <a:gd name="connsiteY314" fmla="*/ 2188353 h 6119086"/>
              <a:gd name="connsiteX315" fmla="*/ 5926879 w 6164385"/>
              <a:gd name="connsiteY315" fmla="*/ 2045849 h 6119086"/>
              <a:gd name="connsiteX316" fmla="*/ 5974380 w 6164385"/>
              <a:gd name="connsiteY316" fmla="*/ 1974597 h 6119086"/>
              <a:gd name="connsiteX317" fmla="*/ 5974380 w 6164385"/>
              <a:gd name="connsiteY317" fmla="*/ 1974597 h 6119086"/>
              <a:gd name="connsiteX318" fmla="*/ 5903128 w 6164385"/>
              <a:gd name="connsiteY318" fmla="*/ 1915221 h 6119086"/>
              <a:gd name="connsiteX319" fmla="*/ 5950630 w 6164385"/>
              <a:gd name="connsiteY319" fmla="*/ 1796468 h 6119086"/>
              <a:gd name="connsiteX320" fmla="*/ 5962505 w 6164385"/>
              <a:gd name="connsiteY320" fmla="*/ 1618338 h 6119086"/>
              <a:gd name="connsiteX321" fmla="*/ 6021881 w 6164385"/>
              <a:gd name="connsiteY321" fmla="*/ 1582712 h 6119086"/>
              <a:gd name="connsiteX322" fmla="*/ 6010006 w 6164385"/>
              <a:gd name="connsiteY322" fmla="*/ 1463958 h 6119086"/>
              <a:gd name="connsiteX323" fmla="*/ 6081258 w 6164385"/>
              <a:gd name="connsiteY323" fmla="*/ 1392707 h 6119086"/>
              <a:gd name="connsiteX324" fmla="*/ 6164385 w 6164385"/>
              <a:gd name="connsiteY324" fmla="*/ 1285829 h 6119086"/>
              <a:gd name="connsiteX325" fmla="*/ 6128759 w 6164385"/>
              <a:gd name="connsiteY325" fmla="*/ 1190826 h 6119086"/>
              <a:gd name="connsiteX326" fmla="*/ 6033757 w 6164385"/>
              <a:gd name="connsiteY326" fmla="*/ 1226452 h 6119086"/>
              <a:gd name="connsiteX327" fmla="*/ 5986255 w 6164385"/>
              <a:gd name="connsiteY327" fmla="*/ 1214577 h 6119086"/>
              <a:gd name="connsiteX328" fmla="*/ 5855627 w 6164385"/>
              <a:gd name="connsiteY328" fmla="*/ 1202701 h 6119086"/>
              <a:gd name="connsiteX329" fmla="*/ 5784375 w 6164385"/>
              <a:gd name="connsiteY329" fmla="*/ 1167075 h 6119086"/>
              <a:gd name="connsiteX330" fmla="*/ 5736874 w 6164385"/>
              <a:gd name="connsiteY330" fmla="*/ 1202701 h 6119086"/>
              <a:gd name="connsiteX331" fmla="*/ 5629996 w 6164385"/>
              <a:gd name="connsiteY331" fmla="*/ 1226452 h 6119086"/>
              <a:gd name="connsiteX332" fmla="*/ 5594370 w 6164385"/>
              <a:gd name="connsiteY332" fmla="*/ 1214577 h 6119086"/>
              <a:gd name="connsiteX333" fmla="*/ 5582494 w 6164385"/>
              <a:gd name="connsiteY333" fmla="*/ 1167075 h 6119086"/>
              <a:gd name="connsiteX334" fmla="*/ 5451866 w 6164385"/>
              <a:gd name="connsiteY334" fmla="*/ 1155200 h 6119086"/>
              <a:gd name="connsiteX335" fmla="*/ 5380614 w 6164385"/>
              <a:gd name="connsiteY335" fmla="*/ 1024571 h 6119086"/>
              <a:gd name="connsiteX336" fmla="*/ 5333113 w 6164385"/>
              <a:gd name="connsiteY336" fmla="*/ 965195 h 6119086"/>
              <a:gd name="connsiteX337" fmla="*/ 5214359 w 6164385"/>
              <a:gd name="connsiteY337" fmla="*/ 977070 h 6119086"/>
              <a:gd name="connsiteX338" fmla="*/ 5178733 w 6164385"/>
              <a:gd name="connsiteY338" fmla="*/ 1000821 h 6119086"/>
              <a:gd name="connsiteX339" fmla="*/ 5048105 w 6164385"/>
              <a:gd name="connsiteY339" fmla="*/ 965195 h 6119086"/>
              <a:gd name="connsiteX340" fmla="*/ 5000604 w 6164385"/>
              <a:gd name="connsiteY340" fmla="*/ 917694 h 6119086"/>
              <a:gd name="connsiteX341" fmla="*/ 4917476 w 6164385"/>
              <a:gd name="connsiteY341" fmla="*/ 965195 h 6119086"/>
              <a:gd name="connsiteX342" fmla="*/ 4810598 w 6164385"/>
              <a:gd name="connsiteY342" fmla="*/ 977070 h 6119086"/>
              <a:gd name="connsiteX343" fmla="*/ 4679970 w 6164385"/>
              <a:gd name="connsiteY343" fmla="*/ 905818 h 6119086"/>
              <a:gd name="connsiteX344" fmla="*/ 4632468 w 6164385"/>
              <a:gd name="connsiteY344" fmla="*/ 882068 h 6119086"/>
              <a:gd name="connsiteX345" fmla="*/ 4632468 w 6164385"/>
              <a:gd name="connsiteY345" fmla="*/ 882068 h 6119086"/>
              <a:gd name="connsiteX346" fmla="*/ 4561217 w 6164385"/>
              <a:gd name="connsiteY346" fmla="*/ 834566 h 6119086"/>
              <a:gd name="connsiteX347" fmla="*/ 4561217 w 6164385"/>
              <a:gd name="connsiteY347" fmla="*/ 608935 h 6119086"/>
              <a:gd name="connsiteX348" fmla="*/ 4513715 w 6164385"/>
              <a:gd name="connsiteY348" fmla="*/ 680187 h 6119086"/>
              <a:gd name="connsiteX349" fmla="*/ 4501840 w 6164385"/>
              <a:gd name="connsiteY349" fmla="*/ 775190 h 6119086"/>
              <a:gd name="connsiteX350" fmla="*/ 4311835 w 6164385"/>
              <a:gd name="connsiteY350" fmla="*/ 798940 h 6119086"/>
              <a:gd name="connsiteX351" fmla="*/ 4276209 w 6164385"/>
              <a:gd name="connsiteY351" fmla="*/ 703938 h 6119086"/>
              <a:gd name="connsiteX352" fmla="*/ 4264333 w 6164385"/>
              <a:gd name="connsiteY352" fmla="*/ 668312 h 6119086"/>
              <a:gd name="connsiteX353" fmla="*/ 4228707 w 6164385"/>
              <a:gd name="connsiteY353" fmla="*/ 537683 h 6119086"/>
              <a:gd name="connsiteX354" fmla="*/ 4193081 w 6164385"/>
              <a:gd name="connsiteY354" fmla="*/ 525808 h 6119086"/>
              <a:gd name="connsiteX355" fmla="*/ 4050578 w 6164385"/>
              <a:gd name="connsiteY355" fmla="*/ 525808 h 6119086"/>
              <a:gd name="connsiteX356" fmla="*/ 4003076 w 6164385"/>
              <a:gd name="connsiteY356" fmla="*/ 454556 h 6119086"/>
              <a:gd name="connsiteX357" fmla="*/ 3967450 w 6164385"/>
              <a:gd name="connsiteY357" fmla="*/ 430805 h 6119086"/>
              <a:gd name="connsiteX358" fmla="*/ 3896198 w 6164385"/>
              <a:gd name="connsiteY358" fmla="*/ 430805 h 6119086"/>
              <a:gd name="connsiteX359" fmla="*/ 3848697 w 6164385"/>
              <a:gd name="connsiteY359" fmla="*/ 359553 h 6119086"/>
              <a:gd name="connsiteX360" fmla="*/ 3801196 w 6164385"/>
              <a:gd name="connsiteY360" fmla="*/ 252675 h 6119086"/>
              <a:gd name="connsiteX361" fmla="*/ 3729944 w 6164385"/>
              <a:gd name="connsiteY361" fmla="*/ 276426 h 6119086"/>
              <a:gd name="connsiteX362" fmla="*/ 3694318 w 6164385"/>
              <a:gd name="connsiteY362" fmla="*/ 288301 h 6119086"/>
              <a:gd name="connsiteX363" fmla="*/ 3587440 w 6164385"/>
              <a:gd name="connsiteY363" fmla="*/ 205174 h 6119086"/>
              <a:gd name="connsiteX364" fmla="*/ 3563689 w 6164385"/>
              <a:gd name="connsiteY364" fmla="*/ 193299 h 6119086"/>
              <a:gd name="connsiteX365" fmla="*/ 3563689 w 6164385"/>
              <a:gd name="connsiteY365" fmla="*/ 169548 h 6119086"/>
              <a:gd name="connsiteX366" fmla="*/ 3563689 w 6164385"/>
              <a:gd name="connsiteY366" fmla="*/ 62670 h 6119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</a:cxnLst>
            <a:rect l="l" t="t" r="r" b="b"/>
            <a:pathLst>
              <a:path w="6164385" h="6119086">
                <a:moveTo>
                  <a:pt x="3563689" y="62670"/>
                </a:moveTo>
                <a:lnTo>
                  <a:pt x="3563689" y="62670"/>
                </a:lnTo>
                <a:cubicBezTo>
                  <a:pt x="3535980" y="42878"/>
                  <a:pt x="3513952" y="9972"/>
                  <a:pt x="3480562" y="3294"/>
                </a:cubicBezTo>
                <a:cubicBezTo>
                  <a:pt x="3464094" y="0"/>
                  <a:pt x="3459517" y="30587"/>
                  <a:pt x="3444936" y="38919"/>
                </a:cubicBezTo>
                <a:cubicBezTo>
                  <a:pt x="3429876" y="47525"/>
                  <a:pt x="3331213" y="61552"/>
                  <a:pt x="3326183" y="62670"/>
                </a:cubicBezTo>
                <a:cubicBezTo>
                  <a:pt x="3313963" y="65385"/>
                  <a:pt x="3302701" y="71509"/>
                  <a:pt x="3290557" y="74545"/>
                </a:cubicBezTo>
                <a:lnTo>
                  <a:pt x="3195554" y="98296"/>
                </a:lnTo>
                <a:cubicBezTo>
                  <a:pt x="3183679" y="106213"/>
                  <a:pt x="3168844" y="110902"/>
                  <a:pt x="3159928" y="122047"/>
                </a:cubicBezTo>
                <a:cubicBezTo>
                  <a:pt x="3152108" y="131822"/>
                  <a:pt x="3153651" y="146477"/>
                  <a:pt x="3148053" y="157673"/>
                </a:cubicBezTo>
                <a:cubicBezTo>
                  <a:pt x="3141670" y="170439"/>
                  <a:pt x="3132219" y="181424"/>
                  <a:pt x="3124302" y="193299"/>
                </a:cubicBezTo>
                <a:cubicBezTo>
                  <a:pt x="3117273" y="214388"/>
                  <a:pt x="3102416" y="255923"/>
                  <a:pt x="3100552" y="276426"/>
                </a:cubicBezTo>
                <a:cubicBezTo>
                  <a:pt x="3094091" y="347495"/>
                  <a:pt x="3094149" y="419030"/>
                  <a:pt x="3088676" y="490182"/>
                </a:cubicBezTo>
                <a:cubicBezTo>
                  <a:pt x="3080562" y="595658"/>
                  <a:pt x="3100881" y="569130"/>
                  <a:pt x="3041175" y="608935"/>
                </a:cubicBezTo>
                <a:cubicBezTo>
                  <a:pt x="3033258" y="620810"/>
                  <a:pt x="3020886" y="630715"/>
                  <a:pt x="3017424" y="644561"/>
                </a:cubicBezTo>
                <a:cubicBezTo>
                  <a:pt x="2986088" y="769906"/>
                  <a:pt x="3045868" y="738000"/>
                  <a:pt x="2969923" y="763314"/>
                </a:cubicBezTo>
                <a:cubicBezTo>
                  <a:pt x="2946172" y="779148"/>
                  <a:pt x="2925751" y="801790"/>
                  <a:pt x="2898671" y="810816"/>
                </a:cubicBezTo>
                <a:cubicBezTo>
                  <a:pt x="2856733" y="824795"/>
                  <a:pt x="2810896" y="841085"/>
                  <a:pt x="2768042" y="846442"/>
                </a:cubicBezTo>
                <a:lnTo>
                  <a:pt x="2673040" y="858317"/>
                </a:lnTo>
                <a:lnTo>
                  <a:pt x="2601788" y="882068"/>
                </a:lnTo>
                <a:lnTo>
                  <a:pt x="2566162" y="893943"/>
                </a:lnTo>
                <a:cubicBezTo>
                  <a:pt x="2539876" y="911467"/>
                  <a:pt x="2513196" y="925891"/>
                  <a:pt x="2494910" y="953319"/>
                </a:cubicBezTo>
                <a:cubicBezTo>
                  <a:pt x="2487966" y="963734"/>
                  <a:pt x="2489979" y="978530"/>
                  <a:pt x="2483035" y="988945"/>
                </a:cubicBezTo>
                <a:cubicBezTo>
                  <a:pt x="2473719" y="1002919"/>
                  <a:pt x="2458160" y="1011669"/>
                  <a:pt x="2447409" y="1024571"/>
                </a:cubicBezTo>
                <a:cubicBezTo>
                  <a:pt x="2438272" y="1035535"/>
                  <a:pt x="2431575" y="1048322"/>
                  <a:pt x="2423658" y="1060197"/>
                </a:cubicBezTo>
                <a:cubicBezTo>
                  <a:pt x="2419700" y="1072072"/>
                  <a:pt x="2400915" y="1089612"/>
                  <a:pt x="2411783" y="1095823"/>
                </a:cubicBezTo>
                <a:cubicBezTo>
                  <a:pt x="2439492" y="1111657"/>
                  <a:pt x="2475386" y="1101990"/>
                  <a:pt x="2506785" y="1107699"/>
                </a:cubicBezTo>
                <a:cubicBezTo>
                  <a:pt x="2519101" y="1109938"/>
                  <a:pt x="2530536" y="1115616"/>
                  <a:pt x="2542411" y="1119574"/>
                </a:cubicBezTo>
                <a:cubicBezTo>
                  <a:pt x="2530536" y="1127491"/>
                  <a:pt x="2520555" y="1139570"/>
                  <a:pt x="2506785" y="1143325"/>
                </a:cubicBezTo>
                <a:cubicBezTo>
                  <a:pt x="2475996" y="1151722"/>
                  <a:pt x="2443182" y="1149491"/>
                  <a:pt x="2411783" y="1155200"/>
                </a:cubicBezTo>
                <a:cubicBezTo>
                  <a:pt x="2399467" y="1157439"/>
                  <a:pt x="2388032" y="1163117"/>
                  <a:pt x="2376157" y="1167075"/>
                </a:cubicBezTo>
                <a:cubicBezTo>
                  <a:pt x="2358144" y="1179084"/>
                  <a:pt x="2329489" y="1202701"/>
                  <a:pt x="2304905" y="1202701"/>
                </a:cubicBezTo>
                <a:cubicBezTo>
                  <a:pt x="2284798" y="1202701"/>
                  <a:pt x="2189371" y="1185694"/>
                  <a:pt x="2162401" y="1178951"/>
                </a:cubicBezTo>
                <a:cubicBezTo>
                  <a:pt x="2150257" y="1175915"/>
                  <a:pt x="2139050" y="1169530"/>
                  <a:pt x="2126775" y="1167075"/>
                </a:cubicBezTo>
                <a:cubicBezTo>
                  <a:pt x="2099328" y="1161586"/>
                  <a:pt x="2071313" y="1159456"/>
                  <a:pt x="2043648" y="1155200"/>
                </a:cubicBezTo>
                <a:cubicBezTo>
                  <a:pt x="2019850" y="1151539"/>
                  <a:pt x="1996147" y="1147283"/>
                  <a:pt x="1972396" y="1143325"/>
                </a:cubicBezTo>
                <a:cubicBezTo>
                  <a:pt x="1958387" y="1133985"/>
                  <a:pt x="1922216" y="1105358"/>
                  <a:pt x="1901144" y="1107699"/>
                </a:cubicBezTo>
                <a:cubicBezTo>
                  <a:pt x="1876262" y="1110464"/>
                  <a:pt x="1829892" y="1131449"/>
                  <a:pt x="1829892" y="1131449"/>
                </a:cubicBezTo>
                <a:cubicBezTo>
                  <a:pt x="1825934" y="1119574"/>
                  <a:pt x="1823615" y="1107019"/>
                  <a:pt x="1818017" y="1095823"/>
                </a:cubicBezTo>
                <a:cubicBezTo>
                  <a:pt x="1801484" y="1062758"/>
                  <a:pt x="1784903" y="1050834"/>
                  <a:pt x="1758640" y="1024571"/>
                </a:cubicBezTo>
                <a:cubicBezTo>
                  <a:pt x="1738628" y="964536"/>
                  <a:pt x="1716297" y="960036"/>
                  <a:pt x="1758640" y="917694"/>
                </a:cubicBezTo>
                <a:cubicBezTo>
                  <a:pt x="1768732" y="907602"/>
                  <a:pt x="1782391" y="901860"/>
                  <a:pt x="1794266" y="893943"/>
                </a:cubicBezTo>
                <a:cubicBezTo>
                  <a:pt x="1790308" y="878109"/>
                  <a:pt x="1796989" y="853741"/>
                  <a:pt x="1782391" y="846442"/>
                </a:cubicBezTo>
                <a:cubicBezTo>
                  <a:pt x="1769626" y="840059"/>
                  <a:pt x="1759807" y="864396"/>
                  <a:pt x="1746765" y="870192"/>
                </a:cubicBezTo>
                <a:cubicBezTo>
                  <a:pt x="1723887" y="880360"/>
                  <a:pt x="1675513" y="893943"/>
                  <a:pt x="1675513" y="893943"/>
                </a:cubicBezTo>
                <a:cubicBezTo>
                  <a:pt x="1651762" y="886026"/>
                  <a:pt x="1625092" y="884079"/>
                  <a:pt x="1604261" y="870192"/>
                </a:cubicBezTo>
                <a:cubicBezTo>
                  <a:pt x="1558219" y="839499"/>
                  <a:pt x="1582175" y="850956"/>
                  <a:pt x="1533009" y="834566"/>
                </a:cubicBezTo>
                <a:cubicBezTo>
                  <a:pt x="1505300" y="838525"/>
                  <a:pt x="1472274" y="829648"/>
                  <a:pt x="1449881" y="846442"/>
                </a:cubicBezTo>
                <a:cubicBezTo>
                  <a:pt x="1438463" y="855005"/>
                  <a:pt x="1472465" y="864396"/>
                  <a:pt x="1485507" y="870192"/>
                </a:cubicBezTo>
                <a:cubicBezTo>
                  <a:pt x="1508385" y="880360"/>
                  <a:pt x="1556759" y="893943"/>
                  <a:pt x="1556759" y="893943"/>
                </a:cubicBezTo>
                <a:cubicBezTo>
                  <a:pt x="1552801" y="925610"/>
                  <a:pt x="1550593" y="957546"/>
                  <a:pt x="1544884" y="988945"/>
                </a:cubicBezTo>
                <a:cubicBezTo>
                  <a:pt x="1542645" y="1001261"/>
                  <a:pt x="1533009" y="1012053"/>
                  <a:pt x="1533009" y="1024571"/>
                </a:cubicBezTo>
                <a:cubicBezTo>
                  <a:pt x="1533009" y="1053797"/>
                  <a:pt x="1555122" y="1095925"/>
                  <a:pt x="1568635" y="1119574"/>
                </a:cubicBezTo>
                <a:cubicBezTo>
                  <a:pt x="1575716" y="1131966"/>
                  <a:pt x="1581240" y="1146284"/>
                  <a:pt x="1592385" y="1155200"/>
                </a:cubicBezTo>
                <a:cubicBezTo>
                  <a:pt x="1602160" y="1163020"/>
                  <a:pt x="1616136" y="1163117"/>
                  <a:pt x="1628011" y="1167075"/>
                </a:cubicBezTo>
                <a:cubicBezTo>
                  <a:pt x="1631970" y="1182909"/>
                  <a:pt x="1633458" y="1199575"/>
                  <a:pt x="1639887" y="1214577"/>
                </a:cubicBezTo>
                <a:cubicBezTo>
                  <a:pt x="1645509" y="1227695"/>
                  <a:pt x="1661619" y="1236074"/>
                  <a:pt x="1663637" y="1250203"/>
                </a:cubicBezTo>
                <a:cubicBezTo>
                  <a:pt x="1668148" y="1281780"/>
                  <a:pt x="1643459" y="1310158"/>
                  <a:pt x="1628011" y="1333330"/>
                </a:cubicBezTo>
                <a:cubicBezTo>
                  <a:pt x="1631970" y="1368956"/>
                  <a:pt x="1631193" y="1405433"/>
                  <a:pt x="1639887" y="1440208"/>
                </a:cubicBezTo>
                <a:cubicBezTo>
                  <a:pt x="1643349" y="1454054"/>
                  <a:pt x="1657254" y="1463069"/>
                  <a:pt x="1663637" y="1475834"/>
                </a:cubicBezTo>
                <a:cubicBezTo>
                  <a:pt x="1669235" y="1487030"/>
                  <a:pt x="1671554" y="1499585"/>
                  <a:pt x="1675513" y="1511460"/>
                </a:cubicBezTo>
                <a:cubicBezTo>
                  <a:pt x="1679471" y="1543127"/>
                  <a:pt x="1675536" y="1576831"/>
                  <a:pt x="1687388" y="1606462"/>
                </a:cubicBezTo>
                <a:cubicBezTo>
                  <a:pt x="1713118" y="1670787"/>
                  <a:pt x="1752703" y="1585681"/>
                  <a:pt x="1699263" y="1665839"/>
                </a:cubicBezTo>
                <a:cubicBezTo>
                  <a:pt x="1647803" y="1661881"/>
                  <a:pt x="1594510" y="1668143"/>
                  <a:pt x="1544884" y="1653964"/>
                </a:cubicBezTo>
                <a:cubicBezTo>
                  <a:pt x="1532848" y="1650525"/>
                  <a:pt x="1540829" y="1628113"/>
                  <a:pt x="1533009" y="1618338"/>
                </a:cubicBezTo>
                <a:cubicBezTo>
                  <a:pt x="1516266" y="1597409"/>
                  <a:pt x="1485227" y="1590535"/>
                  <a:pt x="1461757" y="1582712"/>
                </a:cubicBezTo>
                <a:cubicBezTo>
                  <a:pt x="1458654" y="1583488"/>
                  <a:pt x="1386375" y="1600266"/>
                  <a:pt x="1378630" y="1606462"/>
                </a:cubicBezTo>
                <a:cubicBezTo>
                  <a:pt x="1301893" y="1667852"/>
                  <a:pt x="1408800" y="1624113"/>
                  <a:pt x="1319253" y="1653964"/>
                </a:cubicBezTo>
                <a:cubicBezTo>
                  <a:pt x="1307378" y="1646047"/>
                  <a:pt x="1293719" y="1640305"/>
                  <a:pt x="1283627" y="1630213"/>
                </a:cubicBezTo>
                <a:cubicBezTo>
                  <a:pt x="1273535" y="1620121"/>
                  <a:pt x="1273416" y="1599100"/>
                  <a:pt x="1259876" y="1594587"/>
                </a:cubicBezTo>
                <a:cubicBezTo>
                  <a:pt x="1244393" y="1589426"/>
                  <a:pt x="1228209" y="1602504"/>
                  <a:pt x="1212375" y="1606462"/>
                </a:cubicBezTo>
                <a:cubicBezTo>
                  <a:pt x="1110275" y="1674529"/>
                  <a:pt x="1230428" y="1583895"/>
                  <a:pt x="1164874" y="1665839"/>
                </a:cubicBezTo>
                <a:cubicBezTo>
                  <a:pt x="1155958" y="1676984"/>
                  <a:pt x="1141123" y="1681673"/>
                  <a:pt x="1129248" y="1689590"/>
                </a:cubicBezTo>
                <a:cubicBezTo>
                  <a:pt x="1109456" y="1685631"/>
                  <a:pt x="1087924" y="1686741"/>
                  <a:pt x="1069871" y="1677714"/>
                </a:cubicBezTo>
                <a:cubicBezTo>
                  <a:pt x="1014343" y="1649950"/>
                  <a:pt x="1043081" y="1608393"/>
                  <a:pt x="986744" y="1570836"/>
                </a:cubicBezTo>
                <a:lnTo>
                  <a:pt x="951118" y="1547086"/>
                </a:lnTo>
                <a:cubicBezTo>
                  <a:pt x="937768" y="1520386"/>
                  <a:pt x="922893" y="1478118"/>
                  <a:pt x="891741" y="1463958"/>
                </a:cubicBezTo>
                <a:cubicBezTo>
                  <a:pt x="862025" y="1450451"/>
                  <a:pt x="828406" y="1448125"/>
                  <a:pt x="796739" y="1440208"/>
                </a:cubicBezTo>
                <a:lnTo>
                  <a:pt x="749237" y="1428332"/>
                </a:lnTo>
                <a:cubicBezTo>
                  <a:pt x="737362" y="1420415"/>
                  <a:pt x="727740" y="1406600"/>
                  <a:pt x="713611" y="1404582"/>
                </a:cubicBezTo>
                <a:cubicBezTo>
                  <a:pt x="666934" y="1397914"/>
                  <a:pt x="662335" y="1422120"/>
                  <a:pt x="642359" y="1452083"/>
                </a:cubicBezTo>
                <a:cubicBezTo>
                  <a:pt x="638401" y="1467917"/>
                  <a:pt x="634968" y="1483891"/>
                  <a:pt x="630484" y="1499584"/>
                </a:cubicBezTo>
                <a:cubicBezTo>
                  <a:pt x="627045" y="1511620"/>
                  <a:pt x="629805" y="1529612"/>
                  <a:pt x="618609" y="1535210"/>
                </a:cubicBezTo>
                <a:cubicBezTo>
                  <a:pt x="607413" y="1540808"/>
                  <a:pt x="594858" y="1527293"/>
                  <a:pt x="582983" y="1523335"/>
                </a:cubicBezTo>
                <a:cubicBezTo>
                  <a:pt x="523513" y="1531830"/>
                  <a:pt x="510288" y="1546364"/>
                  <a:pt x="464230" y="1523335"/>
                </a:cubicBezTo>
                <a:cubicBezTo>
                  <a:pt x="451464" y="1516952"/>
                  <a:pt x="440479" y="1507501"/>
                  <a:pt x="428604" y="1499584"/>
                </a:cubicBezTo>
                <a:cubicBezTo>
                  <a:pt x="408812" y="1503543"/>
                  <a:pt x="388700" y="1506149"/>
                  <a:pt x="369227" y="1511460"/>
                </a:cubicBezTo>
                <a:cubicBezTo>
                  <a:pt x="345074" y="1518047"/>
                  <a:pt x="322947" y="1533426"/>
                  <a:pt x="297975" y="1535210"/>
                </a:cubicBezTo>
                <a:lnTo>
                  <a:pt x="131720" y="1547086"/>
                </a:lnTo>
                <a:cubicBezTo>
                  <a:pt x="123803" y="1558961"/>
                  <a:pt x="119115" y="1573796"/>
                  <a:pt x="107970" y="1582712"/>
                </a:cubicBezTo>
                <a:cubicBezTo>
                  <a:pt x="26025" y="1648269"/>
                  <a:pt x="116662" y="1528111"/>
                  <a:pt x="48593" y="1630213"/>
                </a:cubicBezTo>
                <a:cubicBezTo>
                  <a:pt x="14750" y="1731741"/>
                  <a:pt x="0" y="1704570"/>
                  <a:pt x="119845" y="1689590"/>
                </a:cubicBezTo>
                <a:cubicBezTo>
                  <a:pt x="163388" y="1693548"/>
                  <a:pt x="208995" y="1687639"/>
                  <a:pt x="250474" y="1701465"/>
                </a:cubicBezTo>
                <a:cubicBezTo>
                  <a:pt x="262349" y="1705423"/>
                  <a:pt x="262349" y="1724573"/>
                  <a:pt x="262349" y="1737091"/>
                </a:cubicBezTo>
                <a:cubicBezTo>
                  <a:pt x="262349" y="1801090"/>
                  <a:pt x="255401" y="1800953"/>
                  <a:pt x="226723" y="1843969"/>
                </a:cubicBezTo>
                <a:cubicBezTo>
                  <a:pt x="238598" y="1855844"/>
                  <a:pt x="252587" y="1865929"/>
                  <a:pt x="262349" y="1879595"/>
                </a:cubicBezTo>
                <a:cubicBezTo>
                  <a:pt x="280693" y="1905277"/>
                  <a:pt x="288284" y="1933647"/>
                  <a:pt x="297975" y="1962722"/>
                </a:cubicBezTo>
                <a:cubicBezTo>
                  <a:pt x="290058" y="1974597"/>
                  <a:pt x="287476" y="1993047"/>
                  <a:pt x="274224" y="1998348"/>
                </a:cubicBezTo>
                <a:cubicBezTo>
                  <a:pt x="262602" y="2002997"/>
                  <a:pt x="250742" y="1989509"/>
                  <a:pt x="238598" y="1986473"/>
                </a:cubicBezTo>
                <a:lnTo>
                  <a:pt x="143596" y="1962722"/>
                </a:lnTo>
                <a:cubicBezTo>
                  <a:pt x="139637" y="1974597"/>
                  <a:pt x="130338" y="1985907"/>
                  <a:pt x="131720" y="1998348"/>
                </a:cubicBezTo>
                <a:cubicBezTo>
                  <a:pt x="134485" y="2023230"/>
                  <a:pt x="147554" y="2045849"/>
                  <a:pt x="155471" y="2069600"/>
                </a:cubicBezTo>
                <a:cubicBezTo>
                  <a:pt x="170178" y="2113720"/>
                  <a:pt x="210889" y="2099288"/>
                  <a:pt x="191097" y="2140852"/>
                </a:cubicBezTo>
                <a:lnTo>
                  <a:pt x="309850" y="2081475"/>
                </a:lnTo>
                <a:cubicBezTo>
                  <a:pt x="318968" y="2084894"/>
                  <a:pt x="408893" y="2119952"/>
                  <a:pt x="440479" y="2128977"/>
                </a:cubicBezTo>
                <a:cubicBezTo>
                  <a:pt x="456172" y="2133461"/>
                  <a:pt x="472146" y="2136894"/>
                  <a:pt x="487980" y="2140852"/>
                </a:cubicBezTo>
                <a:cubicBezTo>
                  <a:pt x="511731" y="2156686"/>
                  <a:pt x="532152" y="2179326"/>
                  <a:pt x="559232" y="2188353"/>
                </a:cubicBezTo>
                <a:cubicBezTo>
                  <a:pt x="571107" y="2192312"/>
                  <a:pt x="583662" y="2194631"/>
                  <a:pt x="594858" y="2200229"/>
                </a:cubicBezTo>
                <a:cubicBezTo>
                  <a:pt x="607623" y="2206612"/>
                  <a:pt x="617719" y="2217596"/>
                  <a:pt x="630484" y="2223979"/>
                </a:cubicBezTo>
                <a:cubicBezTo>
                  <a:pt x="641680" y="2229577"/>
                  <a:pt x="654914" y="2230257"/>
                  <a:pt x="666110" y="2235855"/>
                </a:cubicBezTo>
                <a:cubicBezTo>
                  <a:pt x="678875" y="2242238"/>
                  <a:pt x="688971" y="2253222"/>
                  <a:pt x="701736" y="2259605"/>
                </a:cubicBezTo>
                <a:cubicBezTo>
                  <a:pt x="718777" y="2268125"/>
                  <a:pt x="769637" y="2279550"/>
                  <a:pt x="784863" y="2283356"/>
                </a:cubicBezTo>
                <a:cubicBezTo>
                  <a:pt x="792780" y="2295231"/>
                  <a:pt x="802231" y="2306216"/>
                  <a:pt x="808614" y="2318982"/>
                </a:cubicBezTo>
                <a:cubicBezTo>
                  <a:pt x="857780" y="2417314"/>
                  <a:pt x="776173" y="2288134"/>
                  <a:pt x="844240" y="2390234"/>
                </a:cubicBezTo>
                <a:cubicBezTo>
                  <a:pt x="864032" y="2386275"/>
                  <a:pt x="885564" y="2387385"/>
                  <a:pt x="903617" y="2378358"/>
                </a:cubicBezTo>
                <a:cubicBezTo>
                  <a:pt x="918638" y="2370847"/>
                  <a:pt x="926340" y="2353483"/>
                  <a:pt x="939242" y="2342732"/>
                </a:cubicBezTo>
                <a:cubicBezTo>
                  <a:pt x="969935" y="2317155"/>
                  <a:pt x="974790" y="2319008"/>
                  <a:pt x="1010494" y="2307107"/>
                </a:cubicBezTo>
                <a:cubicBezTo>
                  <a:pt x="1022369" y="2311065"/>
                  <a:pt x="1040522" y="2307786"/>
                  <a:pt x="1046120" y="2318982"/>
                </a:cubicBezTo>
                <a:cubicBezTo>
                  <a:pt x="1100703" y="2428146"/>
                  <a:pt x="1013134" y="2387156"/>
                  <a:pt x="1093622" y="2413984"/>
                </a:cubicBezTo>
                <a:cubicBezTo>
                  <a:pt x="1105497" y="2410026"/>
                  <a:pt x="1116827" y="2400556"/>
                  <a:pt x="1129248" y="2402109"/>
                </a:cubicBezTo>
                <a:cubicBezTo>
                  <a:pt x="1161242" y="2406108"/>
                  <a:pt x="1218269" y="2419966"/>
                  <a:pt x="1176749" y="2461486"/>
                </a:cubicBezTo>
                <a:cubicBezTo>
                  <a:pt x="1167898" y="2470337"/>
                  <a:pt x="1152998" y="2469403"/>
                  <a:pt x="1141123" y="2473361"/>
                </a:cubicBezTo>
                <a:cubicBezTo>
                  <a:pt x="1145081" y="2489195"/>
                  <a:pt x="1147267" y="2505580"/>
                  <a:pt x="1152998" y="2520862"/>
                </a:cubicBezTo>
                <a:cubicBezTo>
                  <a:pt x="1184530" y="2604947"/>
                  <a:pt x="1181629" y="2567876"/>
                  <a:pt x="1295502" y="2556488"/>
                </a:cubicBezTo>
                <a:cubicBezTo>
                  <a:pt x="1307377" y="2552530"/>
                  <a:pt x="1319932" y="2550211"/>
                  <a:pt x="1331128" y="2544613"/>
                </a:cubicBezTo>
                <a:cubicBezTo>
                  <a:pt x="1343894" y="2538230"/>
                  <a:pt x="1352676" y="2523208"/>
                  <a:pt x="1366754" y="2520862"/>
                </a:cubicBezTo>
                <a:cubicBezTo>
                  <a:pt x="1386419" y="2517585"/>
                  <a:pt x="1425600" y="2548218"/>
                  <a:pt x="1438006" y="2556488"/>
                </a:cubicBezTo>
                <a:cubicBezTo>
                  <a:pt x="1445923" y="2572322"/>
                  <a:pt x="1471577" y="2589260"/>
                  <a:pt x="1461757" y="2603990"/>
                </a:cubicBezTo>
                <a:cubicBezTo>
                  <a:pt x="1459046" y="2608056"/>
                  <a:pt x="1386074" y="2582720"/>
                  <a:pt x="1378630" y="2580239"/>
                </a:cubicBezTo>
                <a:cubicBezTo>
                  <a:pt x="1358838" y="2584197"/>
                  <a:pt x="1336047" y="2580918"/>
                  <a:pt x="1319253" y="2592114"/>
                </a:cubicBezTo>
                <a:cubicBezTo>
                  <a:pt x="1308838" y="2599058"/>
                  <a:pt x="1310817" y="2615704"/>
                  <a:pt x="1307378" y="2627740"/>
                </a:cubicBezTo>
                <a:cubicBezTo>
                  <a:pt x="1302894" y="2643433"/>
                  <a:pt x="1299461" y="2659408"/>
                  <a:pt x="1295502" y="2675242"/>
                </a:cubicBezTo>
                <a:cubicBezTo>
                  <a:pt x="1307377" y="2683159"/>
                  <a:pt x="1318363" y="2692609"/>
                  <a:pt x="1331128" y="2698992"/>
                </a:cubicBezTo>
                <a:cubicBezTo>
                  <a:pt x="1342324" y="2704590"/>
                  <a:pt x="1362105" y="2699246"/>
                  <a:pt x="1366754" y="2710868"/>
                </a:cubicBezTo>
                <a:cubicBezTo>
                  <a:pt x="1382898" y="2751229"/>
                  <a:pt x="1340930" y="2767668"/>
                  <a:pt x="1319253" y="2782119"/>
                </a:cubicBezTo>
                <a:cubicBezTo>
                  <a:pt x="1308832" y="2823804"/>
                  <a:pt x="1293934" y="2856565"/>
                  <a:pt x="1319253" y="2900873"/>
                </a:cubicBezTo>
                <a:cubicBezTo>
                  <a:pt x="1325463" y="2911741"/>
                  <a:pt x="1343004" y="2908790"/>
                  <a:pt x="1354879" y="2912748"/>
                </a:cubicBezTo>
                <a:cubicBezTo>
                  <a:pt x="1366754" y="2924623"/>
                  <a:pt x="1381189" y="2934400"/>
                  <a:pt x="1390505" y="2948374"/>
                </a:cubicBezTo>
                <a:cubicBezTo>
                  <a:pt x="1397449" y="2958789"/>
                  <a:pt x="1396782" y="2972804"/>
                  <a:pt x="1402380" y="2984000"/>
                </a:cubicBezTo>
                <a:cubicBezTo>
                  <a:pt x="1408763" y="2996766"/>
                  <a:pt x="1418214" y="3007751"/>
                  <a:pt x="1426131" y="3019626"/>
                </a:cubicBezTo>
                <a:cubicBezTo>
                  <a:pt x="1434048" y="3043377"/>
                  <a:pt x="1429050" y="3076991"/>
                  <a:pt x="1449881" y="3090878"/>
                </a:cubicBezTo>
                <a:cubicBezTo>
                  <a:pt x="1461756" y="3098795"/>
                  <a:pt x="1474543" y="3105492"/>
                  <a:pt x="1485507" y="3114629"/>
                </a:cubicBezTo>
                <a:cubicBezTo>
                  <a:pt x="1498409" y="3125380"/>
                  <a:pt x="1546863" y="3118588"/>
                  <a:pt x="1521133" y="3150255"/>
                </a:cubicBezTo>
                <a:lnTo>
                  <a:pt x="1580510" y="3209631"/>
                </a:lnTo>
                <a:cubicBezTo>
                  <a:pt x="1612178" y="3225465"/>
                  <a:pt x="1641355" y="3247816"/>
                  <a:pt x="1675513" y="3257132"/>
                </a:cubicBezTo>
                <a:cubicBezTo>
                  <a:pt x="1687590" y="3260426"/>
                  <a:pt x="1699943" y="3239659"/>
                  <a:pt x="1711139" y="3245257"/>
                </a:cubicBezTo>
                <a:cubicBezTo>
                  <a:pt x="1722335" y="3250855"/>
                  <a:pt x="1714163" y="3272032"/>
                  <a:pt x="1723014" y="3280883"/>
                </a:cubicBezTo>
                <a:cubicBezTo>
                  <a:pt x="1731865" y="3289734"/>
                  <a:pt x="1746765" y="3288800"/>
                  <a:pt x="1758640" y="3292758"/>
                </a:cubicBezTo>
                <a:cubicBezTo>
                  <a:pt x="1754682" y="3312550"/>
                  <a:pt x="1751660" y="3332553"/>
                  <a:pt x="1746765" y="3352135"/>
                </a:cubicBezTo>
                <a:cubicBezTo>
                  <a:pt x="1736705" y="3392375"/>
                  <a:pt x="1719213" y="3398923"/>
                  <a:pt x="1746765" y="3447138"/>
                </a:cubicBezTo>
                <a:cubicBezTo>
                  <a:pt x="1753846" y="3459530"/>
                  <a:pt x="1770516" y="3462971"/>
                  <a:pt x="1782391" y="3470888"/>
                </a:cubicBezTo>
                <a:cubicBezTo>
                  <a:pt x="1764444" y="3542671"/>
                  <a:pt x="1775674" y="3502916"/>
                  <a:pt x="1746765" y="3589642"/>
                </a:cubicBezTo>
                <a:cubicBezTo>
                  <a:pt x="1742807" y="3601517"/>
                  <a:pt x="1745304" y="3618324"/>
                  <a:pt x="1734889" y="3625268"/>
                </a:cubicBezTo>
                <a:cubicBezTo>
                  <a:pt x="1660343" y="3674965"/>
                  <a:pt x="1692182" y="3672769"/>
                  <a:pt x="1651762" y="3672769"/>
                </a:cubicBezTo>
                <a:lnTo>
                  <a:pt x="1841767" y="3803397"/>
                </a:lnTo>
                <a:lnTo>
                  <a:pt x="1936770" y="3969652"/>
                </a:lnTo>
                <a:cubicBezTo>
                  <a:pt x="1948645" y="4005278"/>
                  <a:pt x="1962720" y="4040245"/>
                  <a:pt x="1972396" y="4076530"/>
                </a:cubicBezTo>
                <a:cubicBezTo>
                  <a:pt x="2000839" y="4183193"/>
                  <a:pt x="1962485" y="4115103"/>
                  <a:pt x="2008022" y="4183408"/>
                </a:cubicBezTo>
                <a:cubicBezTo>
                  <a:pt x="1996147" y="4187366"/>
                  <a:pt x="1984018" y="4199932"/>
                  <a:pt x="1972396" y="4195283"/>
                </a:cubicBezTo>
                <a:cubicBezTo>
                  <a:pt x="1950423" y="4186494"/>
                  <a:pt x="1925679" y="4089583"/>
                  <a:pt x="1924894" y="4088405"/>
                </a:cubicBezTo>
                <a:cubicBezTo>
                  <a:pt x="1916977" y="4076530"/>
                  <a:pt x="1907527" y="4065544"/>
                  <a:pt x="1901144" y="4052779"/>
                </a:cubicBezTo>
                <a:cubicBezTo>
                  <a:pt x="1895546" y="4041583"/>
                  <a:pt x="1896212" y="4027568"/>
                  <a:pt x="1889268" y="4017153"/>
                </a:cubicBezTo>
                <a:cubicBezTo>
                  <a:pt x="1879952" y="4003179"/>
                  <a:pt x="1864393" y="3994429"/>
                  <a:pt x="1853642" y="3981527"/>
                </a:cubicBezTo>
                <a:cubicBezTo>
                  <a:pt x="1844505" y="3970563"/>
                  <a:pt x="1853642" y="3971631"/>
                  <a:pt x="1829892" y="3945901"/>
                </a:cubicBezTo>
                <a:lnTo>
                  <a:pt x="1746765" y="3839023"/>
                </a:lnTo>
                <a:lnTo>
                  <a:pt x="1663637" y="4361538"/>
                </a:lnTo>
                <a:cubicBezTo>
                  <a:pt x="1695305" y="4373413"/>
                  <a:pt x="1734725" y="4373249"/>
                  <a:pt x="1758640" y="4397164"/>
                </a:cubicBezTo>
                <a:cubicBezTo>
                  <a:pt x="1770181" y="4408705"/>
                  <a:pt x="1755818" y="4431085"/>
                  <a:pt x="1746765" y="4444665"/>
                </a:cubicBezTo>
                <a:cubicBezTo>
                  <a:pt x="1727947" y="4472892"/>
                  <a:pt x="1677613" y="4475121"/>
                  <a:pt x="1651762" y="4480291"/>
                </a:cubicBezTo>
                <a:cubicBezTo>
                  <a:pt x="1631125" y="4542204"/>
                  <a:pt x="1639887" y="4503399"/>
                  <a:pt x="1639887" y="4599044"/>
                </a:cubicBezTo>
                <a:lnTo>
                  <a:pt x="1568635" y="4943429"/>
                </a:lnTo>
                <a:lnTo>
                  <a:pt x="1509258" y="5192810"/>
                </a:lnTo>
                <a:lnTo>
                  <a:pt x="1461757" y="5264062"/>
                </a:lnTo>
                <a:lnTo>
                  <a:pt x="1366754" y="5311564"/>
                </a:lnTo>
                <a:cubicBezTo>
                  <a:pt x="1395526" y="5317958"/>
                  <a:pt x="1479261" y="5323069"/>
                  <a:pt x="1509258" y="5359065"/>
                </a:cubicBezTo>
                <a:cubicBezTo>
                  <a:pt x="1520591" y="5372665"/>
                  <a:pt x="1525092" y="5390732"/>
                  <a:pt x="1533009" y="5406566"/>
                </a:cubicBezTo>
                <a:cubicBezTo>
                  <a:pt x="1536967" y="5446150"/>
                  <a:pt x="1516754" y="5497189"/>
                  <a:pt x="1544884" y="5525319"/>
                </a:cubicBezTo>
                <a:cubicBezTo>
                  <a:pt x="1573014" y="5553449"/>
                  <a:pt x="1624318" y="5531146"/>
                  <a:pt x="1663637" y="5537195"/>
                </a:cubicBezTo>
                <a:cubicBezTo>
                  <a:pt x="1676009" y="5539098"/>
                  <a:pt x="1687388" y="5545112"/>
                  <a:pt x="1699263" y="5549070"/>
                </a:cubicBezTo>
                <a:cubicBezTo>
                  <a:pt x="1727220" y="5632935"/>
                  <a:pt x="1685685" y="5542281"/>
                  <a:pt x="1818017" y="5608447"/>
                </a:cubicBezTo>
                <a:cubicBezTo>
                  <a:pt x="1829213" y="5614045"/>
                  <a:pt x="1824294" y="5632877"/>
                  <a:pt x="1829892" y="5644073"/>
                </a:cubicBezTo>
                <a:cubicBezTo>
                  <a:pt x="1851377" y="5687045"/>
                  <a:pt x="1848178" y="5677878"/>
                  <a:pt x="1889268" y="5691574"/>
                </a:cubicBezTo>
                <a:cubicBezTo>
                  <a:pt x="1901143" y="5699491"/>
                  <a:pt x="1912128" y="5708942"/>
                  <a:pt x="1924894" y="5715325"/>
                </a:cubicBezTo>
                <a:cubicBezTo>
                  <a:pt x="1949237" y="5727497"/>
                  <a:pt x="1997315" y="5734559"/>
                  <a:pt x="2019897" y="5739075"/>
                </a:cubicBezTo>
                <a:cubicBezTo>
                  <a:pt x="2031772" y="5746992"/>
                  <a:pt x="2045431" y="5752734"/>
                  <a:pt x="2055523" y="5762826"/>
                </a:cubicBezTo>
                <a:cubicBezTo>
                  <a:pt x="2065615" y="5772918"/>
                  <a:pt x="2068129" y="5789536"/>
                  <a:pt x="2079274" y="5798452"/>
                </a:cubicBezTo>
                <a:cubicBezTo>
                  <a:pt x="2089049" y="5806272"/>
                  <a:pt x="2103025" y="5806369"/>
                  <a:pt x="2114900" y="5810327"/>
                </a:cubicBezTo>
                <a:cubicBezTo>
                  <a:pt x="2118858" y="5826161"/>
                  <a:pt x="2110872" y="5854159"/>
                  <a:pt x="2126775" y="5857829"/>
                </a:cubicBezTo>
                <a:cubicBezTo>
                  <a:pt x="2195456" y="5873678"/>
                  <a:pt x="2246722" y="5853472"/>
                  <a:pt x="2304905" y="5834078"/>
                </a:cubicBezTo>
                <a:cubicBezTo>
                  <a:pt x="2372198" y="5838036"/>
                  <a:pt x="2441208" y="5861567"/>
                  <a:pt x="2506785" y="5845953"/>
                </a:cubicBezTo>
                <a:cubicBezTo>
                  <a:pt x="2534554" y="5839341"/>
                  <a:pt x="2530536" y="5790535"/>
                  <a:pt x="2554287" y="5774701"/>
                </a:cubicBezTo>
                <a:lnTo>
                  <a:pt x="2589913" y="5750951"/>
                </a:lnTo>
                <a:cubicBezTo>
                  <a:pt x="2662948" y="5787468"/>
                  <a:pt x="2622680" y="5764879"/>
                  <a:pt x="2708666" y="5822203"/>
                </a:cubicBezTo>
                <a:lnTo>
                  <a:pt x="2744292" y="5845953"/>
                </a:lnTo>
                <a:cubicBezTo>
                  <a:pt x="2772001" y="5841995"/>
                  <a:pt x="2799525" y="5831753"/>
                  <a:pt x="2827419" y="5834078"/>
                </a:cubicBezTo>
                <a:cubicBezTo>
                  <a:pt x="2848662" y="5835848"/>
                  <a:pt x="2866836" y="5850344"/>
                  <a:pt x="2886796" y="5857829"/>
                </a:cubicBezTo>
                <a:cubicBezTo>
                  <a:pt x="2898517" y="5862224"/>
                  <a:pt x="2910547" y="5865746"/>
                  <a:pt x="2922422" y="5869704"/>
                </a:cubicBezTo>
                <a:cubicBezTo>
                  <a:pt x="2926380" y="5881579"/>
                  <a:pt x="2923101" y="5899732"/>
                  <a:pt x="2934297" y="5905330"/>
                </a:cubicBezTo>
                <a:cubicBezTo>
                  <a:pt x="2959332" y="5917848"/>
                  <a:pt x="2989913" y="5912047"/>
                  <a:pt x="3017424" y="5917205"/>
                </a:cubicBezTo>
                <a:cubicBezTo>
                  <a:pt x="3053294" y="5923931"/>
                  <a:pt x="3088676" y="5933039"/>
                  <a:pt x="3124302" y="5940956"/>
                </a:cubicBezTo>
                <a:cubicBezTo>
                  <a:pt x="3128261" y="5952831"/>
                  <a:pt x="3125992" y="5969306"/>
                  <a:pt x="3136178" y="5976582"/>
                </a:cubicBezTo>
                <a:cubicBezTo>
                  <a:pt x="3156550" y="5991133"/>
                  <a:pt x="3207430" y="6000332"/>
                  <a:pt x="3207430" y="6000332"/>
                </a:cubicBezTo>
                <a:cubicBezTo>
                  <a:pt x="3214688" y="6022107"/>
                  <a:pt x="3229268" y="6086679"/>
                  <a:pt x="3254931" y="6107210"/>
                </a:cubicBezTo>
                <a:cubicBezTo>
                  <a:pt x="3264706" y="6115030"/>
                  <a:pt x="3278682" y="6115127"/>
                  <a:pt x="3290557" y="6119086"/>
                </a:cubicBezTo>
                <a:cubicBezTo>
                  <a:pt x="3306391" y="6115127"/>
                  <a:pt x="3325520" y="6117659"/>
                  <a:pt x="3338058" y="6107210"/>
                </a:cubicBezTo>
                <a:cubicBezTo>
                  <a:pt x="3351605" y="6095921"/>
                  <a:pt x="3367385" y="6042981"/>
                  <a:pt x="3373684" y="6024083"/>
                </a:cubicBezTo>
                <a:cubicBezTo>
                  <a:pt x="3393476" y="6028041"/>
                  <a:pt x="3413080" y="6033103"/>
                  <a:pt x="3433061" y="6035958"/>
                </a:cubicBezTo>
                <a:cubicBezTo>
                  <a:pt x="3468546" y="6041027"/>
                  <a:pt x="3506658" y="6034521"/>
                  <a:pt x="3539939" y="6047834"/>
                </a:cubicBezTo>
                <a:cubicBezTo>
                  <a:pt x="3551561" y="6052483"/>
                  <a:pt x="3546216" y="6072264"/>
                  <a:pt x="3551814" y="6083460"/>
                </a:cubicBezTo>
                <a:cubicBezTo>
                  <a:pt x="3558197" y="6096226"/>
                  <a:pt x="3567648" y="6107211"/>
                  <a:pt x="3575565" y="6119086"/>
                </a:cubicBezTo>
                <a:cubicBezTo>
                  <a:pt x="3604087" y="6111955"/>
                  <a:pt x="3638191" y="6109086"/>
                  <a:pt x="3658692" y="6083460"/>
                </a:cubicBezTo>
                <a:cubicBezTo>
                  <a:pt x="3691684" y="6042220"/>
                  <a:pt x="3641220" y="6045741"/>
                  <a:pt x="3706193" y="6024083"/>
                </a:cubicBezTo>
                <a:cubicBezTo>
                  <a:pt x="3729036" y="6016469"/>
                  <a:pt x="3753694" y="6016166"/>
                  <a:pt x="3777445" y="6012208"/>
                </a:cubicBezTo>
                <a:cubicBezTo>
                  <a:pt x="3789320" y="6008249"/>
                  <a:pt x="3811417" y="6012740"/>
                  <a:pt x="3813071" y="6000332"/>
                </a:cubicBezTo>
                <a:cubicBezTo>
                  <a:pt x="3821595" y="5936399"/>
                  <a:pt x="3808338" y="5853138"/>
                  <a:pt x="3789320" y="5786577"/>
                </a:cubicBezTo>
                <a:cubicBezTo>
                  <a:pt x="3785881" y="5774541"/>
                  <a:pt x="3781403" y="5762826"/>
                  <a:pt x="3777445" y="5750951"/>
                </a:cubicBezTo>
                <a:cubicBezTo>
                  <a:pt x="3780396" y="5730292"/>
                  <a:pt x="3785251" y="5660899"/>
                  <a:pt x="3801196" y="5632197"/>
                </a:cubicBezTo>
                <a:cubicBezTo>
                  <a:pt x="3815059" y="5607244"/>
                  <a:pt x="3832863" y="5584696"/>
                  <a:pt x="3848697" y="5560945"/>
                </a:cubicBezTo>
                <a:lnTo>
                  <a:pt x="3872448" y="5525319"/>
                </a:lnTo>
                <a:cubicBezTo>
                  <a:pt x="3880365" y="5513444"/>
                  <a:pt x="3882658" y="5494207"/>
                  <a:pt x="3896198" y="5489694"/>
                </a:cubicBezTo>
                <a:cubicBezTo>
                  <a:pt x="3908073" y="5485735"/>
                  <a:pt x="3920628" y="5483416"/>
                  <a:pt x="3931824" y="5477818"/>
                </a:cubicBezTo>
                <a:cubicBezTo>
                  <a:pt x="3944589" y="5471435"/>
                  <a:pt x="3954332" y="5459690"/>
                  <a:pt x="3967450" y="5454068"/>
                </a:cubicBezTo>
                <a:cubicBezTo>
                  <a:pt x="3982452" y="5447639"/>
                  <a:pt x="3999118" y="5446151"/>
                  <a:pt x="4014952" y="5442192"/>
                </a:cubicBezTo>
                <a:cubicBezTo>
                  <a:pt x="4026827" y="5434275"/>
                  <a:pt x="4037813" y="5424825"/>
                  <a:pt x="4050578" y="5418442"/>
                </a:cubicBezTo>
                <a:cubicBezTo>
                  <a:pt x="4061774" y="5412844"/>
                  <a:pt x="4076429" y="5414386"/>
                  <a:pt x="4086204" y="5406566"/>
                </a:cubicBezTo>
                <a:cubicBezTo>
                  <a:pt x="4160756" y="5346923"/>
                  <a:pt x="4048366" y="5386337"/>
                  <a:pt x="4157455" y="5359065"/>
                </a:cubicBezTo>
                <a:cubicBezTo>
                  <a:pt x="4169330" y="5351148"/>
                  <a:pt x="4180315" y="5341697"/>
                  <a:pt x="4193081" y="5335314"/>
                </a:cubicBezTo>
                <a:cubicBezTo>
                  <a:pt x="4204277" y="5329716"/>
                  <a:pt x="4228707" y="5323439"/>
                  <a:pt x="4228707" y="5323439"/>
                </a:cubicBezTo>
                <a:lnTo>
                  <a:pt x="4228707" y="5311564"/>
                </a:lnTo>
                <a:cubicBezTo>
                  <a:pt x="4248499" y="5279896"/>
                  <a:pt x="4260452" y="5241681"/>
                  <a:pt x="4288084" y="5216561"/>
                </a:cubicBezTo>
                <a:cubicBezTo>
                  <a:pt x="4306609" y="5199720"/>
                  <a:pt x="4359336" y="5192810"/>
                  <a:pt x="4359336" y="5192810"/>
                </a:cubicBezTo>
                <a:cubicBezTo>
                  <a:pt x="4460277" y="5226459"/>
                  <a:pt x="4307874" y="5165099"/>
                  <a:pt x="4418713" y="5275938"/>
                </a:cubicBezTo>
                <a:lnTo>
                  <a:pt x="4454339" y="5311564"/>
                </a:lnTo>
                <a:cubicBezTo>
                  <a:pt x="4548528" y="5301098"/>
                  <a:pt x="4550458" y="5291061"/>
                  <a:pt x="4632468" y="5311564"/>
                </a:cubicBezTo>
                <a:cubicBezTo>
                  <a:pt x="4656756" y="5317636"/>
                  <a:pt x="4679969" y="5327397"/>
                  <a:pt x="4703720" y="5335314"/>
                </a:cubicBezTo>
                <a:lnTo>
                  <a:pt x="4739346" y="5347190"/>
                </a:lnTo>
                <a:cubicBezTo>
                  <a:pt x="4759138" y="5343231"/>
                  <a:pt x="4779141" y="5340209"/>
                  <a:pt x="4798723" y="5335314"/>
                </a:cubicBezTo>
                <a:cubicBezTo>
                  <a:pt x="4810867" y="5332278"/>
                  <a:pt x="4821831" y="5323439"/>
                  <a:pt x="4834349" y="5323439"/>
                </a:cubicBezTo>
                <a:cubicBezTo>
                  <a:pt x="4846867" y="5323439"/>
                  <a:pt x="4857985" y="5331717"/>
                  <a:pt x="4869975" y="5335314"/>
                </a:cubicBezTo>
                <a:cubicBezTo>
                  <a:pt x="4897577" y="5343595"/>
                  <a:pt x="4925393" y="5351148"/>
                  <a:pt x="4953102" y="5359065"/>
                </a:cubicBezTo>
                <a:cubicBezTo>
                  <a:pt x="4964977" y="5366982"/>
                  <a:pt x="4980811" y="5370941"/>
                  <a:pt x="4988728" y="5382816"/>
                </a:cubicBezTo>
                <a:cubicBezTo>
                  <a:pt x="4997781" y="5396396"/>
                  <a:pt x="4988066" y="5419869"/>
                  <a:pt x="5000604" y="5430317"/>
                </a:cubicBezTo>
                <a:cubicBezTo>
                  <a:pt x="5016110" y="5443238"/>
                  <a:pt x="5040313" y="5437653"/>
                  <a:pt x="5059980" y="5442192"/>
                </a:cubicBezTo>
                <a:cubicBezTo>
                  <a:pt x="5208848" y="5476546"/>
                  <a:pt x="5100200" y="5459095"/>
                  <a:pt x="5249985" y="5477818"/>
                </a:cubicBezTo>
                <a:cubicBezTo>
                  <a:pt x="5258562" y="5486395"/>
                  <a:pt x="5303201" y="5535692"/>
                  <a:pt x="5321237" y="5537195"/>
                </a:cubicBezTo>
                <a:cubicBezTo>
                  <a:pt x="5356958" y="5540172"/>
                  <a:pt x="5392489" y="5529278"/>
                  <a:pt x="5428115" y="5525319"/>
                </a:cubicBezTo>
                <a:cubicBezTo>
                  <a:pt x="5439990" y="5521361"/>
                  <a:pt x="5451705" y="5516883"/>
                  <a:pt x="5463741" y="5513444"/>
                </a:cubicBezTo>
                <a:cubicBezTo>
                  <a:pt x="5479434" y="5508960"/>
                  <a:pt x="5496241" y="5507998"/>
                  <a:pt x="5511242" y="5501569"/>
                </a:cubicBezTo>
                <a:cubicBezTo>
                  <a:pt x="5524360" y="5495947"/>
                  <a:pt x="5534102" y="5484201"/>
                  <a:pt x="5546868" y="5477818"/>
                </a:cubicBezTo>
                <a:cubicBezTo>
                  <a:pt x="5558064" y="5472220"/>
                  <a:pt x="5570619" y="5469901"/>
                  <a:pt x="5582494" y="5465943"/>
                </a:cubicBezTo>
                <a:cubicBezTo>
                  <a:pt x="5590411" y="5442192"/>
                  <a:pt x="5601335" y="5419240"/>
                  <a:pt x="5606245" y="5394691"/>
                </a:cubicBezTo>
                <a:cubicBezTo>
                  <a:pt x="5610203" y="5374899"/>
                  <a:pt x="5609093" y="5353367"/>
                  <a:pt x="5618120" y="5335314"/>
                </a:cubicBezTo>
                <a:cubicBezTo>
                  <a:pt x="5638486" y="5294582"/>
                  <a:pt x="5655785" y="5302207"/>
                  <a:pt x="5689372" y="5287813"/>
                </a:cubicBezTo>
                <a:cubicBezTo>
                  <a:pt x="5731557" y="5269734"/>
                  <a:pt x="5736722" y="5264163"/>
                  <a:pt x="5772500" y="5240312"/>
                </a:cubicBezTo>
                <a:cubicBezTo>
                  <a:pt x="5780571" y="5229551"/>
                  <a:pt x="5823192" y="5174551"/>
                  <a:pt x="5831876" y="5157184"/>
                </a:cubicBezTo>
                <a:cubicBezTo>
                  <a:pt x="5847875" y="5125186"/>
                  <a:pt x="5837254" y="5112399"/>
                  <a:pt x="5867502" y="5085932"/>
                </a:cubicBezTo>
                <a:cubicBezTo>
                  <a:pt x="5917758" y="5041957"/>
                  <a:pt x="5925449" y="5042866"/>
                  <a:pt x="5974380" y="5026556"/>
                </a:cubicBezTo>
                <a:cubicBezTo>
                  <a:pt x="6017960" y="4982976"/>
                  <a:pt x="6019227" y="4992331"/>
                  <a:pt x="6033757" y="4919678"/>
                </a:cubicBezTo>
                <a:cubicBezTo>
                  <a:pt x="6037715" y="4899886"/>
                  <a:pt x="6034436" y="4877095"/>
                  <a:pt x="6045632" y="4860301"/>
                </a:cubicBezTo>
                <a:cubicBezTo>
                  <a:pt x="6052576" y="4849886"/>
                  <a:pt x="6069383" y="4852384"/>
                  <a:pt x="6081258" y="4848426"/>
                </a:cubicBezTo>
                <a:cubicBezTo>
                  <a:pt x="6089175" y="4824676"/>
                  <a:pt x="6105008" y="4800924"/>
                  <a:pt x="6081258" y="4777174"/>
                </a:cubicBezTo>
                <a:cubicBezTo>
                  <a:pt x="6072407" y="4768323"/>
                  <a:pt x="6057507" y="4769257"/>
                  <a:pt x="6045632" y="4765299"/>
                </a:cubicBezTo>
                <a:cubicBezTo>
                  <a:pt x="5973840" y="4783247"/>
                  <a:pt x="6013619" y="4772012"/>
                  <a:pt x="5926879" y="4800925"/>
                </a:cubicBezTo>
                <a:lnTo>
                  <a:pt x="5891253" y="4812800"/>
                </a:lnTo>
                <a:cubicBezTo>
                  <a:pt x="5879378" y="4808842"/>
                  <a:pt x="5867663" y="4804364"/>
                  <a:pt x="5855627" y="4800925"/>
                </a:cubicBezTo>
                <a:cubicBezTo>
                  <a:pt x="5839934" y="4796441"/>
                  <a:pt x="5821706" y="4798102"/>
                  <a:pt x="5808126" y="4789049"/>
                </a:cubicBezTo>
                <a:cubicBezTo>
                  <a:pt x="5796251" y="4781132"/>
                  <a:pt x="5794467" y="4763515"/>
                  <a:pt x="5784375" y="4753423"/>
                </a:cubicBezTo>
                <a:cubicBezTo>
                  <a:pt x="5761356" y="4730404"/>
                  <a:pt x="5742097" y="4727455"/>
                  <a:pt x="5713123" y="4717797"/>
                </a:cubicBezTo>
                <a:cubicBezTo>
                  <a:pt x="5705206" y="4705922"/>
                  <a:pt x="5698509" y="4693135"/>
                  <a:pt x="5689372" y="4682171"/>
                </a:cubicBezTo>
                <a:cubicBezTo>
                  <a:pt x="5678621" y="4669269"/>
                  <a:pt x="5663062" y="4660519"/>
                  <a:pt x="5653746" y="4646545"/>
                </a:cubicBezTo>
                <a:cubicBezTo>
                  <a:pt x="5646802" y="4636130"/>
                  <a:pt x="5645829" y="4622794"/>
                  <a:pt x="5641871" y="4610919"/>
                </a:cubicBezTo>
                <a:cubicBezTo>
                  <a:pt x="5673066" y="4564129"/>
                  <a:pt x="5672412" y="4571880"/>
                  <a:pt x="5689372" y="4504042"/>
                </a:cubicBezTo>
                <a:cubicBezTo>
                  <a:pt x="5693331" y="4488208"/>
                  <a:pt x="5693150" y="4470711"/>
                  <a:pt x="5701248" y="4456540"/>
                </a:cubicBezTo>
                <a:cubicBezTo>
                  <a:pt x="5709580" y="4441959"/>
                  <a:pt x="5724999" y="4432789"/>
                  <a:pt x="5736874" y="4420914"/>
                </a:cubicBezTo>
                <a:cubicBezTo>
                  <a:pt x="5732915" y="4405080"/>
                  <a:pt x="5734484" y="4386694"/>
                  <a:pt x="5724998" y="4373413"/>
                </a:cubicBezTo>
                <a:cubicBezTo>
                  <a:pt x="5702530" y="4341959"/>
                  <a:pt x="5674108" y="4336657"/>
                  <a:pt x="5641871" y="4325912"/>
                </a:cubicBezTo>
                <a:lnTo>
                  <a:pt x="5606245" y="4302161"/>
                </a:lnTo>
                <a:lnTo>
                  <a:pt x="5523118" y="4159657"/>
                </a:lnTo>
                <a:cubicBezTo>
                  <a:pt x="5550827" y="4131948"/>
                  <a:pt x="5570665" y="4092951"/>
                  <a:pt x="5606245" y="4076530"/>
                </a:cubicBezTo>
                <a:cubicBezTo>
                  <a:pt x="5628107" y="4066440"/>
                  <a:pt x="5653419" y="4088405"/>
                  <a:pt x="5677497" y="4088405"/>
                </a:cubicBezTo>
                <a:cubicBezTo>
                  <a:pt x="5697681" y="4088405"/>
                  <a:pt x="5717082" y="4080488"/>
                  <a:pt x="5736874" y="4076530"/>
                </a:cubicBezTo>
                <a:cubicBezTo>
                  <a:pt x="5744791" y="4064655"/>
                  <a:pt x="5749479" y="4049820"/>
                  <a:pt x="5760624" y="4040904"/>
                </a:cubicBezTo>
                <a:cubicBezTo>
                  <a:pt x="5842569" y="3975347"/>
                  <a:pt x="5751932" y="4095505"/>
                  <a:pt x="5820001" y="3993403"/>
                </a:cubicBezTo>
                <a:cubicBezTo>
                  <a:pt x="5815367" y="3956331"/>
                  <a:pt x="5821799" y="3892713"/>
                  <a:pt x="5784375" y="3862774"/>
                </a:cubicBezTo>
                <a:cubicBezTo>
                  <a:pt x="5774600" y="3854954"/>
                  <a:pt x="5760624" y="3854857"/>
                  <a:pt x="5748749" y="3850899"/>
                </a:cubicBezTo>
                <a:cubicBezTo>
                  <a:pt x="5736874" y="3839024"/>
                  <a:pt x="5721279" y="3829954"/>
                  <a:pt x="5713123" y="3815273"/>
                </a:cubicBezTo>
                <a:cubicBezTo>
                  <a:pt x="5662742" y="3724588"/>
                  <a:pt x="5724458" y="3755717"/>
                  <a:pt x="5653746" y="3732145"/>
                </a:cubicBezTo>
                <a:cubicBezTo>
                  <a:pt x="5641740" y="3714135"/>
                  <a:pt x="5590411" y="3678707"/>
                  <a:pt x="5618120" y="3660894"/>
                </a:cubicBezTo>
                <a:lnTo>
                  <a:pt x="5629996" y="3589642"/>
                </a:lnTo>
                <a:lnTo>
                  <a:pt x="5724998" y="3530265"/>
                </a:lnTo>
                <a:lnTo>
                  <a:pt x="5653746" y="3447138"/>
                </a:lnTo>
                <a:cubicBezTo>
                  <a:pt x="5637912" y="3415470"/>
                  <a:pt x="5616805" y="3385929"/>
                  <a:pt x="5606245" y="3352135"/>
                </a:cubicBezTo>
                <a:cubicBezTo>
                  <a:pt x="5564042" y="3217085"/>
                  <a:pt x="5627090" y="3289850"/>
                  <a:pt x="5570619" y="3233382"/>
                </a:cubicBezTo>
                <a:lnTo>
                  <a:pt x="5570619" y="3221507"/>
                </a:lnTo>
                <a:cubicBezTo>
                  <a:pt x="5499367" y="3225465"/>
                  <a:pt x="5424157" y="3209632"/>
                  <a:pt x="5356863" y="3233382"/>
                </a:cubicBezTo>
                <a:cubicBezTo>
                  <a:pt x="5337830" y="3240100"/>
                  <a:pt x="5368739" y="3272574"/>
                  <a:pt x="5368739" y="3292758"/>
                </a:cubicBezTo>
                <a:cubicBezTo>
                  <a:pt x="5368739" y="3305276"/>
                  <a:pt x="5362461" y="3317188"/>
                  <a:pt x="5356863" y="3328384"/>
                </a:cubicBezTo>
                <a:cubicBezTo>
                  <a:pt x="5350480" y="3341149"/>
                  <a:pt x="5345216" y="3356446"/>
                  <a:pt x="5333113" y="3364010"/>
                </a:cubicBezTo>
                <a:cubicBezTo>
                  <a:pt x="5311883" y="3377279"/>
                  <a:pt x="5261861" y="3387761"/>
                  <a:pt x="5261861" y="3387761"/>
                </a:cubicBezTo>
                <a:cubicBezTo>
                  <a:pt x="5215943" y="3418372"/>
                  <a:pt x="5165905" y="3472793"/>
                  <a:pt x="5202484" y="3399636"/>
                </a:cubicBezTo>
                <a:cubicBezTo>
                  <a:pt x="5208867" y="3386870"/>
                  <a:pt x="5218318" y="3375885"/>
                  <a:pt x="5226235" y="3364010"/>
                </a:cubicBezTo>
                <a:cubicBezTo>
                  <a:pt x="5230193" y="3344218"/>
                  <a:pt x="5233215" y="3324215"/>
                  <a:pt x="5238110" y="3304634"/>
                </a:cubicBezTo>
                <a:cubicBezTo>
                  <a:pt x="5241146" y="3292490"/>
                  <a:pt x="5251367" y="3281449"/>
                  <a:pt x="5249985" y="3269008"/>
                </a:cubicBezTo>
                <a:cubicBezTo>
                  <a:pt x="5247220" y="3244126"/>
                  <a:pt x="5226235" y="3197756"/>
                  <a:pt x="5226235" y="3197756"/>
                </a:cubicBezTo>
                <a:cubicBezTo>
                  <a:pt x="5246872" y="3135843"/>
                  <a:pt x="5238110" y="3174648"/>
                  <a:pt x="5238110" y="3079003"/>
                </a:cubicBezTo>
                <a:lnTo>
                  <a:pt x="5416240" y="2924623"/>
                </a:lnTo>
                <a:lnTo>
                  <a:pt x="5428115" y="2758369"/>
                </a:lnTo>
                <a:lnTo>
                  <a:pt x="5558744" y="2758369"/>
                </a:lnTo>
                <a:lnTo>
                  <a:pt x="5570619" y="2627740"/>
                </a:lnTo>
                <a:lnTo>
                  <a:pt x="5713123" y="2520862"/>
                </a:lnTo>
                <a:lnTo>
                  <a:pt x="5677497" y="2437735"/>
                </a:lnTo>
                <a:lnTo>
                  <a:pt x="5736874" y="2378358"/>
                </a:lnTo>
                <a:lnTo>
                  <a:pt x="5820001" y="2342732"/>
                </a:lnTo>
                <a:lnTo>
                  <a:pt x="5879378" y="2342732"/>
                </a:lnTo>
                <a:lnTo>
                  <a:pt x="5950630" y="2259605"/>
                </a:lnTo>
                <a:lnTo>
                  <a:pt x="5879378" y="2188353"/>
                </a:lnTo>
                <a:lnTo>
                  <a:pt x="5926879" y="2045849"/>
                </a:lnTo>
                <a:lnTo>
                  <a:pt x="5974380" y="1974597"/>
                </a:lnTo>
                <a:lnTo>
                  <a:pt x="5974380" y="1974597"/>
                </a:lnTo>
                <a:lnTo>
                  <a:pt x="5903128" y="1915221"/>
                </a:lnTo>
                <a:lnTo>
                  <a:pt x="5950630" y="1796468"/>
                </a:lnTo>
                <a:lnTo>
                  <a:pt x="5962505" y="1618338"/>
                </a:lnTo>
                <a:lnTo>
                  <a:pt x="6021881" y="1582712"/>
                </a:lnTo>
                <a:lnTo>
                  <a:pt x="6010006" y="1463958"/>
                </a:lnTo>
                <a:lnTo>
                  <a:pt x="6081258" y="1392707"/>
                </a:lnTo>
                <a:lnTo>
                  <a:pt x="6164385" y="1285829"/>
                </a:lnTo>
                <a:lnTo>
                  <a:pt x="6128759" y="1190826"/>
                </a:lnTo>
                <a:cubicBezTo>
                  <a:pt x="6097092" y="1202701"/>
                  <a:pt x="6067118" y="1220892"/>
                  <a:pt x="6033757" y="1226452"/>
                </a:cubicBezTo>
                <a:cubicBezTo>
                  <a:pt x="6017658" y="1229135"/>
                  <a:pt x="6002433" y="1216734"/>
                  <a:pt x="5986255" y="1214577"/>
                </a:cubicBezTo>
                <a:cubicBezTo>
                  <a:pt x="5942916" y="1208798"/>
                  <a:pt x="5899170" y="1206660"/>
                  <a:pt x="5855627" y="1202701"/>
                </a:cubicBezTo>
                <a:cubicBezTo>
                  <a:pt x="5846024" y="1196299"/>
                  <a:pt x="5801582" y="1162159"/>
                  <a:pt x="5784375" y="1167075"/>
                </a:cubicBezTo>
                <a:cubicBezTo>
                  <a:pt x="5765344" y="1172512"/>
                  <a:pt x="5754577" y="1193850"/>
                  <a:pt x="5736874" y="1202701"/>
                </a:cubicBezTo>
                <a:cubicBezTo>
                  <a:pt x="5725691" y="1208293"/>
                  <a:pt x="5636247" y="1225202"/>
                  <a:pt x="5629996" y="1226452"/>
                </a:cubicBezTo>
                <a:cubicBezTo>
                  <a:pt x="5618121" y="1222494"/>
                  <a:pt x="5602190" y="1224352"/>
                  <a:pt x="5594370" y="1214577"/>
                </a:cubicBezTo>
                <a:cubicBezTo>
                  <a:pt x="5584174" y="1201832"/>
                  <a:pt x="5597560" y="1173352"/>
                  <a:pt x="5582494" y="1167075"/>
                </a:cubicBezTo>
                <a:cubicBezTo>
                  <a:pt x="5542135" y="1150259"/>
                  <a:pt x="5376656" y="1153221"/>
                  <a:pt x="5451866" y="1155200"/>
                </a:cubicBezTo>
                <a:lnTo>
                  <a:pt x="5380614" y="1024571"/>
                </a:lnTo>
                <a:lnTo>
                  <a:pt x="5333113" y="965195"/>
                </a:lnTo>
                <a:cubicBezTo>
                  <a:pt x="5293528" y="969153"/>
                  <a:pt x="5253122" y="968125"/>
                  <a:pt x="5214359" y="977070"/>
                </a:cubicBezTo>
                <a:cubicBezTo>
                  <a:pt x="5200452" y="980279"/>
                  <a:pt x="5192587" y="996863"/>
                  <a:pt x="5178733" y="1000821"/>
                </a:cubicBezTo>
                <a:lnTo>
                  <a:pt x="5048105" y="965195"/>
                </a:lnTo>
                <a:lnTo>
                  <a:pt x="5000604" y="917694"/>
                </a:lnTo>
                <a:lnTo>
                  <a:pt x="4917476" y="965195"/>
                </a:lnTo>
                <a:lnTo>
                  <a:pt x="4810598" y="977070"/>
                </a:lnTo>
                <a:lnTo>
                  <a:pt x="4679970" y="905818"/>
                </a:lnTo>
                <a:lnTo>
                  <a:pt x="4632468" y="882068"/>
                </a:lnTo>
                <a:lnTo>
                  <a:pt x="4632468" y="882068"/>
                </a:lnTo>
                <a:lnTo>
                  <a:pt x="4561217" y="834566"/>
                </a:lnTo>
                <a:lnTo>
                  <a:pt x="4561217" y="608935"/>
                </a:lnTo>
                <a:lnTo>
                  <a:pt x="4513715" y="680187"/>
                </a:lnTo>
                <a:lnTo>
                  <a:pt x="4501840" y="775190"/>
                </a:lnTo>
                <a:lnTo>
                  <a:pt x="4311835" y="798940"/>
                </a:lnTo>
                <a:cubicBezTo>
                  <a:pt x="4299960" y="767273"/>
                  <a:pt x="4287767" y="735722"/>
                  <a:pt x="4276209" y="703938"/>
                </a:cubicBezTo>
                <a:cubicBezTo>
                  <a:pt x="4271931" y="692174"/>
                  <a:pt x="4267369" y="680456"/>
                  <a:pt x="4264333" y="668312"/>
                </a:cubicBezTo>
                <a:cubicBezTo>
                  <a:pt x="4260639" y="653534"/>
                  <a:pt x="4242605" y="542315"/>
                  <a:pt x="4228707" y="537683"/>
                </a:cubicBezTo>
                <a:lnTo>
                  <a:pt x="4193081" y="525808"/>
                </a:lnTo>
                <a:cubicBezTo>
                  <a:pt x="4156542" y="531898"/>
                  <a:pt x="4087117" y="551385"/>
                  <a:pt x="4050578" y="525808"/>
                </a:cubicBezTo>
                <a:cubicBezTo>
                  <a:pt x="4027193" y="509439"/>
                  <a:pt x="4018910" y="478307"/>
                  <a:pt x="4003076" y="454556"/>
                </a:cubicBezTo>
                <a:cubicBezTo>
                  <a:pt x="3995159" y="442681"/>
                  <a:pt x="3979325" y="438722"/>
                  <a:pt x="3967450" y="430805"/>
                </a:cubicBezTo>
                <a:cubicBezTo>
                  <a:pt x="3943699" y="438723"/>
                  <a:pt x="3919949" y="454557"/>
                  <a:pt x="3896198" y="430805"/>
                </a:cubicBezTo>
                <a:cubicBezTo>
                  <a:pt x="3876014" y="410621"/>
                  <a:pt x="3848697" y="359553"/>
                  <a:pt x="3848697" y="359553"/>
                </a:cubicBezTo>
                <a:cubicBezTo>
                  <a:pt x="3820433" y="274761"/>
                  <a:pt x="3838833" y="309132"/>
                  <a:pt x="3801196" y="252675"/>
                </a:cubicBezTo>
                <a:lnTo>
                  <a:pt x="3729944" y="276426"/>
                </a:lnTo>
                <a:lnTo>
                  <a:pt x="3694318" y="288301"/>
                </a:lnTo>
                <a:cubicBezTo>
                  <a:pt x="3594094" y="188077"/>
                  <a:pt x="3662429" y="235169"/>
                  <a:pt x="3587440" y="205174"/>
                </a:cubicBezTo>
                <a:cubicBezTo>
                  <a:pt x="3579222" y="201887"/>
                  <a:pt x="3571606" y="197257"/>
                  <a:pt x="3563689" y="193299"/>
                </a:cubicBezTo>
                <a:lnTo>
                  <a:pt x="3563689" y="169548"/>
                </a:lnTo>
                <a:lnTo>
                  <a:pt x="3563689" y="6267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 descr="Image2.jpg"/>
          <p:cNvPicPr>
            <a:picLocks noChangeAspect="1"/>
          </p:cNvPicPr>
          <p:nvPr/>
        </p:nvPicPr>
        <p:blipFill>
          <a:blip r:embed="rId5" cstate="print"/>
          <a:srcRect l="1327" t="1712" r="1327" b="1712"/>
          <a:stretch>
            <a:fillRect/>
          </a:stretch>
        </p:blipFill>
        <p:spPr>
          <a:xfrm>
            <a:off x="5357818" y="428604"/>
            <a:ext cx="2786082" cy="19738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perspectiveHeroicExtremeLeftFacing"/>
            <a:lightRig rig="contrasting" dir="t">
              <a:rot lat="0" lon="0" rev="4200000"/>
            </a:lightRig>
          </a:scene3d>
          <a:sp3d prstMaterial="plastic">
            <a:bevelT w="381000" h="114300" prst="coolSlant"/>
            <a:contourClr>
              <a:srgbClr val="969696"/>
            </a:contourClr>
          </a:sp3d>
        </p:spPr>
      </p:pic>
      <p:pic>
        <p:nvPicPr>
          <p:cNvPr id="15" name="Image 14" descr="Image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857760"/>
            <a:ext cx="2214546" cy="1489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6" name="Image 15" descr="Image2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0694" y="3426820"/>
            <a:ext cx="2857520" cy="2154036"/>
          </a:xfrm>
          <a:prstGeom prst="ellipse">
            <a:avLst/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5000">
    <p:sndAc>
      <p:stSnd>
        <p:snd r:embed="rId3" name="06 Au chateu des alouett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Groupe 98"/>
          <p:cNvGrpSpPr/>
          <p:nvPr/>
        </p:nvGrpSpPr>
        <p:grpSpPr>
          <a:xfrm rot="420000">
            <a:off x="687273" y="490969"/>
            <a:ext cx="7109779" cy="4680000"/>
            <a:chOff x="687535" y="592994"/>
            <a:chExt cx="7109779" cy="4680000"/>
          </a:xfrm>
          <a:scene3d>
            <a:camera prst="isometricOffAxis1Right"/>
            <a:lightRig rig="threePt" dir="t"/>
          </a:scene3d>
        </p:grpSpPr>
        <p:pic>
          <p:nvPicPr>
            <p:cNvPr id="17" name="Image 16" descr="chateaudelariviere-gd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7535" y="592994"/>
              <a:ext cx="7109779" cy="468000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2110265" y="790172"/>
              <a:ext cx="304121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latin typeface="Chiller" pitchFamily="82" charset="0"/>
                </a:rPr>
                <a:t>Château de la riviere</a:t>
              </a:r>
              <a:endParaRPr lang="fr-FR" sz="3600" dirty="0">
                <a:latin typeface="Chiller" pitchFamily="82" charset="0"/>
              </a:endParaRPr>
            </a:p>
          </p:txBody>
        </p:sp>
      </p:grpSp>
      <p:grpSp>
        <p:nvGrpSpPr>
          <p:cNvPr id="98" name="Groupe 97"/>
          <p:cNvGrpSpPr/>
          <p:nvPr/>
        </p:nvGrpSpPr>
        <p:grpSpPr>
          <a:xfrm rot="420000">
            <a:off x="687530" y="486764"/>
            <a:ext cx="7040777" cy="4680000"/>
            <a:chOff x="687530" y="594231"/>
            <a:chExt cx="7040777" cy="4680000"/>
          </a:xfrm>
          <a:scene3d>
            <a:camera prst="isometricOffAxis1Right"/>
            <a:lightRig rig="threePt" dir="t"/>
          </a:scene3d>
        </p:grpSpPr>
        <p:pic>
          <p:nvPicPr>
            <p:cNvPr id="18" name="Image 17" descr="chateau-pierrefonds-1313585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530" y="594231"/>
              <a:ext cx="7040777" cy="468000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 rot="21540000">
              <a:off x="1357290" y="928670"/>
              <a:ext cx="296908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Deco-B650" pitchFamily="2" charset="0"/>
                </a:rPr>
                <a:t>Château de pierrefonds</a:t>
              </a:r>
              <a:endParaRPr lang="fr-FR" sz="2400" dirty="0">
                <a:latin typeface="Deco-B650" pitchFamily="2" charset="0"/>
              </a:endParaRPr>
            </a:p>
          </p:txBody>
        </p:sp>
      </p:grpSp>
      <p:grpSp>
        <p:nvGrpSpPr>
          <p:cNvPr id="97" name="Groupe 96"/>
          <p:cNvGrpSpPr/>
          <p:nvPr/>
        </p:nvGrpSpPr>
        <p:grpSpPr>
          <a:xfrm rot="420000">
            <a:off x="687378" y="489247"/>
            <a:ext cx="7081528" cy="4680000"/>
            <a:chOff x="687532" y="593501"/>
            <a:chExt cx="7081528" cy="4680000"/>
          </a:xfrm>
          <a:scene3d>
            <a:camera prst="isometricOffAxis1Right"/>
            <a:lightRig rig="threePt" dir="t"/>
          </a:scene3d>
        </p:grpSpPr>
        <p:pic>
          <p:nvPicPr>
            <p:cNvPr id="19" name="Image 18" descr="chateau-de-vizill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7532" y="593501"/>
              <a:ext cx="7081528" cy="46800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>
            <a:xfrm>
              <a:off x="4857752" y="868843"/>
              <a:ext cx="256352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CathedralOpen" pitchFamily="2" charset="0"/>
                </a:rPr>
                <a:t>Château de Vizille</a:t>
              </a:r>
              <a:endParaRPr lang="fr-FR" sz="2400" dirty="0">
                <a:latin typeface="CathedralOpen" pitchFamily="2" charset="0"/>
              </a:endParaRPr>
            </a:p>
          </p:txBody>
        </p:sp>
      </p:grpSp>
      <p:grpSp>
        <p:nvGrpSpPr>
          <p:cNvPr id="53" name="Groupe 52"/>
          <p:cNvGrpSpPr/>
          <p:nvPr/>
        </p:nvGrpSpPr>
        <p:grpSpPr>
          <a:xfrm rot="420000">
            <a:off x="689599" y="487562"/>
            <a:ext cx="7056000" cy="4714884"/>
            <a:chOff x="2088000" y="2143116"/>
            <a:chExt cx="7056000" cy="4714884"/>
          </a:xfrm>
          <a:scene3d>
            <a:camera prst="isometricOffAxis1Right"/>
            <a:lightRig rig="threePt" dir="t"/>
          </a:scene3d>
        </p:grpSpPr>
        <p:pic>
          <p:nvPicPr>
            <p:cNvPr id="54" name="Image 53" descr="Image5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88000" y="2143116"/>
              <a:ext cx="7056000" cy="4714884"/>
            </a:xfrm>
            <a:prstGeom prst="rect">
              <a:avLst/>
            </a:prstGeom>
          </p:spPr>
        </p:pic>
        <p:sp>
          <p:nvSpPr>
            <p:cNvPr id="55" name="Rectangle 54"/>
            <p:cNvSpPr/>
            <p:nvPr/>
          </p:nvSpPr>
          <p:spPr>
            <a:xfrm>
              <a:off x="2857488" y="2357430"/>
              <a:ext cx="31143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latin typeface="Brush Script MT" pitchFamily="66" charset="0"/>
                </a:rPr>
                <a:t>Château d’Amboise</a:t>
              </a:r>
              <a:endParaRPr lang="fr-FR" sz="3600" dirty="0">
                <a:latin typeface="Brush Script MT" pitchFamily="66" charset="0"/>
              </a:endParaRPr>
            </a:p>
          </p:txBody>
        </p:sp>
      </p:grpSp>
      <p:grpSp>
        <p:nvGrpSpPr>
          <p:cNvPr id="93" name="Groupe 92"/>
          <p:cNvGrpSpPr/>
          <p:nvPr/>
        </p:nvGrpSpPr>
        <p:grpSpPr>
          <a:xfrm rot="420000">
            <a:off x="689573" y="487984"/>
            <a:ext cx="7062934" cy="4714884"/>
            <a:chOff x="2088000" y="2143116"/>
            <a:chExt cx="7062934" cy="4714884"/>
          </a:xfrm>
          <a:scene3d>
            <a:camera prst="isometricOffAxis1Right"/>
            <a:lightRig rig="threePt" dir="t"/>
          </a:scene3d>
        </p:grpSpPr>
        <p:pic>
          <p:nvPicPr>
            <p:cNvPr id="94" name="Image 93" descr="Image11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88000" y="2143116"/>
              <a:ext cx="7062934" cy="4714884"/>
            </a:xfrm>
            <a:prstGeom prst="rect">
              <a:avLst/>
            </a:prstGeom>
          </p:spPr>
        </p:pic>
        <p:sp>
          <p:nvSpPr>
            <p:cNvPr id="95" name="Rectangle 94"/>
            <p:cNvSpPr/>
            <p:nvPr/>
          </p:nvSpPr>
          <p:spPr>
            <a:xfrm>
              <a:off x="3857620" y="2571744"/>
              <a:ext cx="298190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Blackadder ITC" pitchFamily="82" charset="0"/>
                </a:rPr>
                <a:t>Château d’Amboise </a:t>
              </a:r>
              <a:endParaRPr lang="fr-FR" sz="3200" dirty="0">
                <a:latin typeface="Blackadder ITC" pitchFamily="82" charset="0"/>
              </a:endParaRPr>
            </a:p>
          </p:txBody>
        </p:sp>
      </p:grpSp>
      <p:grpSp>
        <p:nvGrpSpPr>
          <p:cNvPr id="56" name="Groupe 55"/>
          <p:cNvGrpSpPr/>
          <p:nvPr/>
        </p:nvGrpSpPr>
        <p:grpSpPr>
          <a:xfrm rot="420000">
            <a:off x="692633" y="487376"/>
            <a:ext cx="7056000" cy="4764672"/>
            <a:chOff x="2088000" y="2143116"/>
            <a:chExt cx="7056000" cy="4764672"/>
          </a:xfrm>
          <a:scene3d>
            <a:camera prst="isometricOffAxis1Right"/>
            <a:lightRig rig="threePt" dir="t"/>
          </a:scene3d>
        </p:grpSpPr>
        <p:pic>
          <p:nvPicPr>
            <p:cNvPr id="57" name="Image 56" descr="Image6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88000" y="2143116"/>
              <a:ext cx="7056000" cy="4764672"/>
            </a:xfrm>
            <a:prstGeom prst="rect">
              <a:avLst/>
            </a:prstGeom>
          </p:spPr>
        </p:pic>
        <p:sp>
          <p:nvSpPr>
            <p:cNvPr id="58" name="Rectangle 57"/>
            <p:cNvSpPr/>
            <p:nvPr/>
          </p:nvSpPr>
          <p:spPr>
            <a:xfrm>
              <a:off x="3571868" y="2428868"/>
              <a:ext cx="297068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dirty="0" smtClean="0">
                  <a:latin typeface="DilleniaUPC" pitchFamily="18" charset="-34"/>
                  <a:cs typeface="DilleniaUPC" pitchFamily="18" charset="-34"/>
                </a:rPr>
                <a:t>Château de  ?........ </a:t>
              </a:r>
              <a:endParaRPr lang="fr-FR" sz="4000" dirty="0">
                <a:latin typeface="DilleniaUPC" pitchFamily="18" charset="-34"/>
                <a:cs typeface="DilleniaUPC" pitchFamily="18" charset="-34"/>
              </a:endParaRPr>
            </a:p>
          </p:txBody>
        </p:sp>
      </p:grpSp>
      <p:grpSp>
        <p:nvGrpSpPr>
          <p:cNvPr id="59" name="Groupe 58"/>
          <p:cNvGrpSpPr/>
          <p:nvPr/>
        </p:nvGrpSpPr>
        <p:grpSpPr>
          <a:xfrm rot="420000">
            <a:off x="689599" y="487562"/>
            <a:ext cx="7056001" cy="4714884"/>
            <a:chOff x="2087999" y="2143116"/>
            <a:chExt cx="7056001" cy="4714884"/>
          </a:xfrm>
          <a:scene3d>
            <a:camera prst="isometricOffAxis1Right"/>
            <a:lightRig rig="threePt" dir="t"/>
          </a:scene3d>
        </p:grpSpPr>
        <p:pic>
          <p:nvPicPr>
            <p:cNvPr id="60" name="Image 59" descr="Image7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087999" y="2143116"/>
              <a:ext cx="7056001" cy="4714884"/>
            </a:xfrm>
            <a:prstGeom prst="rect">
              <a:avLst/>
            </a:prstGeom>
          </p:spPr>
        </p:pic>
        <p:sp>
          <p:nvSpPr>
            <p:cNvPr id="61" name="Rectangle 60"/>
            <p:cNvSpPr/>
            <p:nvPr/>
          </p:nvSpPr>
          <p:spPr>
            <a:xfrm>
              <a:off x="2214546" y="2285992"/>
              <a:ext cx="2855269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CommercialScriptTwo" pitchFamily="2" charset="0"/>
                </a:rPr>
                <a:t>       Château de </a:t>
              </a:r>
            </a:p>
            <a:p>
              <a:r>
                <a:rPr lang="fr-FR" sz="2800" dirty="0" smtClean="0">
                  <a:latin typeface="CommercialScriptTwo" pitchFamily="2" charset="0"/>
                </a:rPr>
                <a:t>Sully sur Loire</a:t>
              </a:r>
              <a:endParaRPr lang="fr-FR" sz="2800" dirty="0">
                <a:latin typeface="CommercialScriptTwo" pitchFamily="2" charset="0"/>
              </a:endParaRPr>
            </a:p>
          </p:txBody>
        </p:sp>
      </p:grpSp>
      <p:grpSp>
        <p:nvGrpSpPr>
          <p:cNvPr id="62" name="Groupe 61"/>
          <p:cNvGrpSpPr/>
          <p:nvPr/>
        </p:nvGrpSpPr>
        <p:grpSpPr>
          <a:xfrm rot="420000">
            <a:off x="689246" y="493334"/>
            <a:ext cx="7150738" cy="4714884"/>
            <a:chOff x="2088000" y="2143116"/>
            <a:chExt cx="7150738" cy="4714884"/>
          </a:xfrm>
          <a:scene3d>
            <a:camera prst="isometricOffAxis1Right"/>
            <a:lightRig rig="threePt" dir="t"/>
          </a:scene3d>
        </p:grpSpPr>
        <p:pic>
          <p:nvPicPr>
            <p:cNvPr id="63" name="Image 62" descr="Image8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88000" y="2143116"/>
              <a:ext cx="7150738" cy="4714884"/>
            </a:xfrm>
            <a:prstGeom prst="rect">
              <a:avLst/>
            </a:prstGeom>
          </p:spPr>
        </p:pic>
        <p:sp>
          <p:nvSpPr>
            <p:cNvPr id="64" name="Rectangle 63"/>
            <p:cNvSpPr/>
            <p:nvPr/>
          </p:nvSpPr>
          <p:spPr>
            <a:xfrm>
              <a:off x="3071802" y="2357430"/>
              <a:ext cx="527471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solidFill>
                    <a:schemeClr val="bg1"/>
                  </a:solidFill>
                  <a:latin typeface="Alte-Schwabacher" pitchFamily="2" charset="0"/>
                </a:rPr>
                <a:t>Château de                   Fontainebleau</a:t>
              </a:r>
              <a:endParaRPr lang="fr-FR" sz="2800" dirty="0">
                <a:solidFill>
                  <a:schemeClr val="bg1"/>
                </a:solidFill>
                <a:latin typeface="Alte-Schwabacher" pitchFamily="2" charset="0"/>
              </a:endParaRPr>
            </a:p>
          </p:txBody>
        </p:sp>
      </p:grpSp>
      <p:grpSp>
        <p:nvGrpSpPr>
          <p:cNvPr id="65" name="Groupe 64"/>
          <p:cNvGrpSpPr/>
          <p:nvPr/>
        </p:nvGrpSpPr>
        <p:grpSpPr>
          <a:xfrm rot="420000">
            <a:off x="689505" y="489096"/>
            <a:ext cx="7081189" cy="4714884"/>
            <a:chOff x="2088000" y="2143116"/>
            <a:chExt cx="7081189" cy="4714884"/>
          </a:xfrm>
          <a:scene3d>
            <a:camera prst="isometricOffAxis1Right"/>
            <a:lightRig rig="threePt" dir="t"/>
          </a:scene3d>
        </p:grpSpPr>
        <p:pic>
          <p:nvPicPr>
            <p:cNvPr id="66" name="Image 65" descr="Image9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88000" y="2143116"/>
              <a:ext cx="7081189" cy="4714884"/>
            </a:xfrm>
            <a:prstGeom prst="rect">
              <a:avLst/>
            </a:prstGeom>
          </p:spPr>
        </p:pic>
        <p:sp>
          <p:nvSpPr>
            <p:cNvPr id="67" name="Rectangle 66"/>
            <p:cNvSpPr/>
            <p:nvPr/>
          </p:nvSpPr>
          <p:spPr>
            <a:xfrm>
              <a:off x="5500694" y="2643182"/>
              <a:ext cx="32079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b="1" dirty="0" smtClean="0">
                  <a:latin typeface="Deco-A780" pitchFamily="2" charset="0"/>
                </a:rPr>
                <a:t>Château de Compiègne </a:t>
              </a:r>
              <a:endParaRPr lang="fr-FR" sz="2400" b="1" dirty="0">
                <a:latin typeface="Deco-A780" pitchFamily="2" charset="0"/>
              </a:endParaRPr>
            </a:p>
          </p:txBody>
        </p:sp>
      </p:grpSp>
      <p:grpSp>
        <p:nvGrpSpPr>
          <p:cNvPr id="71" name="Groupe 70"/>
          <p:cNvGrpSpPr/>
          <p:nvPr/>
        </p:nvGrpSpPr>
        <p:grpSpPr>
          <a:xfrm rot="420000">
            <a:off x="689239" y="493456"/>
            <a:ext cx="7152731" cy="4714884"/>
            <a:chOff x="2088000" y="2143116"/>
            <a:chExt cx="7152731" cy="4714884"/>
          </a:xfrm>
          <a:scene3d>
            <a:camera prst="isometricOffAxis1Right"/>
            <a:lightRig rig="threePt" dir="t"/>
          </a:scene3d>
        </p:grpSpPr>
        <p:pic>
          <p:nvPicPr>
            <p:cNvPr id="72" name="Image 71" descr="Image10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88000" y="2143116"/>
              <a:ext cx="7152731" cy="4714884"/>
            </a:xfrm>
            <a:prstGeom prst="rect">
              <a:avLst/>
            </a:prstGeom>
          </p:spPr>
        </p:pic>
        <p:sp>
          <p:nvSpPr>
            <p:cNvPr id="73" name="Rectangle 72"/>
            <p:cNvSpPr/>
            <p:nvPr/>
          </p:nvSpPr>
          <p:spPr>
            <a:xfrm>
              <a:off x="2428860" y="2428868"/>
              <a:ext cx="37850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b="1" dirty="0" smtClean="0">
                  <a:solidFill>
                    <a:schemeClr val="bg1"/>
                  </a:solidFill>
                  <a:latin typeface="Bradley Hand ITC" pitchFamily="66" charset="0"/>
                </a:rPr>
                <a:t>Château de Chenonceau </a:t>
              </a:r>
              <a:endParaRPr lang="fr-FR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4" name="Groupe 73"/>
          <p:cNvGrpSpPr/>
          <p:nvPr/>
        </p:nvGrpSpPr>
        <p:grpSpPr>
          <a:xfrm rot="420000">
            <a:off x="691160" y="487466"/>
            <a:ext cx="7056000" cy="4740492"/>
            <a:chOff x="2088000" y="2143116"/>
            <a:chExt cx="7056000" cy="4740492"/>
          </a:xfrm>
          <a:scene3d>
            <a:camera prst="isometricOffAxis1Right"/>
            <a:lightRig rig="threePt" dir="t"/>
          </a:scene3d>
        </p:grpSpPr>
        <p:pic>
          <p:nvPicPr>
            <p:cNvPr id="75" name="Image 74" descr="Image12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88000" y="2143116"/>
              <a:ext cx="7056000" cy="4740492"/>
            </a:xfrm>
            <a:prstGeom prst="rect">
              <a:avLst/>
            </a:prstGeom>
          </p:spPr>
        </p:pic>
        <p:sp>
          <p:nvSpPr>
            <p:cNvPr id="76" name="ZoneTexte 75"/>
            <p:cNvSpPr txBox="1"/>
            <p:nvPr/>
          </p:nvSpPr>
          <p:spPr>
            <a:xfrm>
              <a:off x="4357686" y="2428868"/>
              <a:ext cx="42001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200" b="1" dirty="0" smtClean="0">
                  <a:latin typeface="Bradley Hand ITC" pitchFamily="66" charset="0"/>
                </a:rPr>
                <a:t>Château de Chenonceau</a:t>
              </a:r>
              <a:endParaRPr lang="fr-FR" sz="3200" b="1" dirty="0">
                <a:latin typeface="Bradley Hand ITC" pitchFamily="66" charset="0"/>
              </a:endParaRPr>
            </a:p>
          </p:txBody>
        </p:sp>
      </p:grpSp>
      <p:grpSp>
        <p:nvGrpSpPr>
          <p:cNvPr id="77" name="Groupe 76"/>
          <p:cNvGrpSpPr/>
          <p:nvPr/>
        </p:nvGrpSpPr>
        <p:grpSpPr>
          <a:xfrm rot="420000">
            <a:off x="689458" y="489866"/>
            <a:ext cx="7093822" cy="4714884"/>
            <a:chOff x="2088000" y="2143116"/>
            <a:chExt cx="7093822" cy="4714884"/>
          </a:xfrm>
          <a:scene3d>
            <a:camera prst="isometricOffAxis1Right"/>
            <a:lightRig rig="threePt" dir="t"/>
          </a:scene3d>
        </p:grpSpPr>
        <p:pic>
          <p:nvPicPr>
            <p:cNvPr id="78" name="Image 77" descr="Image13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88000" y="2143116"/>
              <a:ext cx="7093822" cy="4714884"/>
            </a:xfrm>
            <a:prstGeom prst="rect">
              <a:avLst/>
            </a:prstGeom>
          </p:spPr>
        </p:pic>
        <p:sp>
          <p:nvSpPr>
            <p:cNvPr id="79" name="Rectangle 78"/>
            <p:cNvSpPr/>
            <p:nvPr/>
          </p:nvSpPr>
          <p:spPr>
            <a:xfrm>
              <a:off x="2214546" y="2428868"/>
              <a:ext cx="312457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Arabic Typesetting" pitchFamily="66" charset="-78"/>
                  <a:cs typeface="Arabic Typesetting" pitchFamily="66" charset="-78"/>
                </a:rPr>
                <a:t>Château d’Eilean Donan</a:t>
              </a:r>
              <a:endParaRPr lang="fr-FR" sz="3200" dirty="0">
                <a:latin typeface="Arabic Typesetting" pitchFamily="66" charset="-78"/>
                <a:cs typeface="Arabic Typesetting" pitchFamily="66" charset="-78"/>
              </a:endParaRPr>
            </a:p>
          </p:txBody>
        </p:sp>
      </p:grpSp>
      <p:grpSp>
        <p:nvGrpSpPr>
          <p:cNvPr id="80" name="Groupe 79"/>
          <p:cNvGrpSpPr/>
          <p:nvPr/>
        </p:nvGrpSpPr>
        <p:grpSpPr>
          <a:xfrm rot="420000">
            <a:off x="689599" y="487562"/>
            <a:ext cx="7056001" cy="4714884"/>
            <a:chOff x="2087999" y="2143116"/>
            <a:chExt cx="7056001" cy="4714884"/>
          </a:xfrm>
          <a:scene3d>
            <a:camera prst="isometricOffAxis1Right"/>
            <a:lightRig rig="threePt" dir="t"/>
          </a:scene3d>
        </p:grpSpPr>
        <p:pic>
          <p:nvPicPr>
            <p:cNvPr id="81" name="Image 80" descr="saumur 0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87999" y="2143116"/>
              <a:ext cx="7056001" cy="4714884"/>
            </a:xfrm>
            <a:prstGeom prst="rect">
              <a:avLst/>
            </a:prstGeom>
          </p:spPr>
        </p:pic>
        <p:sp>
          <p:nvSpPr>
            <p:cNvPr id="82" name="ZoneTexte 81"/>
            <p:cNvSpPr txBox="1"/>
            <p:nvPr/>
          </p:nvSpPr>
          <p:spPr>
            <a:xfrm>
              <a:off x="2420061" y="2746322"/>
              <a:ext cx="336983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800" dirty="0" smtClean="0">
                  <a:solidFill>
                    <a:schemeClr val="bg1"/>
                  </a:solidFill>
                  <a:latin typeface="Angsana New" pitchFamily="18" charset="-34"/>
                  <a:cs typeface="Angsana New" pitchFamily="18" charset="-34"/>
                </a:rPr>
                <a:t>Château de Saumur</a:t>
              </a:r>
              <a:endParaRPr lang="fr-FR" sz="48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grpSp>
        <p:nvGrpSpPr>
          <p:cNvPr id="83" name="Groupe 82"/>
          <p:cNvGrpSpPr/>
          <p:nvPr/>
        </p:nvGrpSpPr>
        <p:grpSpPr>
          <a:xfrm rot="420000">
            <a:off x="687474" y="487692"/>
            <a:ext cx="7056000" cy="4680000"/>
            <a:chOff x="94006" y="-11612"/>
            <a:chExt cx="6459518" cy="4297868"/>
          </a:xfrm>
          <a:scene3d>
            <a:camera prst="isometricOffAxis1Right"/>
            <a:lightRig rig="threePt" dir="t"/>
          </a:scene3d>
        </p:grpSpPr>
        <p:pic>
          <p:nvPicPr>
            <p:cNvPr id="84" name="Image 83" descr="saumur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4006" y="-11612"/>
              <a:ext cx="6459518" cy="4297868"/>
            </a:xfrm>
            <a:prstGeom prst="rect">
              <a:avLst/>
            </a:prstGeom>
          </p:spPr>
        </p:pic>
        <p:sp>
          <p:nvSpPr>
            <p:cNvPr id="85" name="ZoneTexte 84"/>
            <p:cNvSpPr txBox="1"/>
            <p:nvPr/>
          </p:nvSpPr>
          <p:spPr>
            <a:xfrm>
              <a:off x="1330002" y="163154"/>
              <a:ext cx="3084963" cy="763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800" dirty="0" smtClean="0">
                  <a:solidFill>
                    <a:schemeClr val="bg1"/>
                  </a:solidFill>
                  <a:latin typeface="Angsana New" pitchFamily="18" charset="-34"/>
                  <a:cs typeface="Angsana New" pitchFamily="18" charset="-34"/>
                </a:rPr>
                <a:t>Château de Saumur</a:t>
              </a:r>
              <a:endParaRPr lang="fr-FR" sz="48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grpSp>
        <p:nvGrpSpPr>
          <p:cNvPr id="86" name="Groupe 85"/>
          <p:cNvGrpSpPr/>
          <p:nvPr/>
        </p:nvGrpSpPr>
        <p:grpSpPr>
          <a:xfrm rot="420000">
            <a:off x="687474" y="487692"/>
            <a:ext cx="7056000" cy="4680000"/>
            <a:chOff x="94006" y="-11612"/>
            <a:chExt cx="5157216" cy="3224784"/>
          </a:xfrm>
          <a:scene3d>
            <a:camera prst="isometricOffAxis1Right"/>
            <a:lightRig rig="threePt" dir="t"/>
          </a:scene3d>
        </p:grpSpPr>
        <p:pic>
          <p:nvPicPr>
            <p:cNvPr id="87" name="Image 86" descr="saumur1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4006" y="-11612"/>
              <a:ext cx="5157216" cy="3224784"/>
            </a:xfrm>
            <a:prstGeom prst="rect">
              <a:avLst/>
            </a:prstGeom>
          </p:spPr>
        </p:pic>
        <p:sp>
          <p:nvSpPr>
            <p:cNvPr id="88" name="ZoneTexte 87"/>
            <p:cNvSpPr txBox="1"/>
            <p:nvPr/>
          </p:nvSpPr>
          <p:spPr>
            <a:xfrm>
              <a:off x="1350574" y="343487"/>
              <a:ext cx="2463004" cy="5726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800" dirty="0" smtClean="0">
                  <a:latin typeface="Angsana New" pitchFamily="18" charset="-34"/>
                  <a:cs typeface="Angsana New" pitchFamily="18" charset="-34"/>
                </a:rPr>
                <a:t>Château de Saumur</a:t>
              </a:r>
              <a:endParaRPr lang="fr-FR" sz="4800" dirty="0">
                <a:latin typeface="Angsana New" pitchFamily="18" charset="-34"/>
                <a:cs typeface="Angsana New" pitchFamily="18" charset="-34"/>
              </a:endParaRPr>
            </a:p>
          </p:txBody>
        </p:sp>
      </p:grpSp>
      <p:grpSp>
        <p:nvGrpSpPr>
          <p:cNvPr id="89" name="Groupe 88"/>
          <p:cNvGrpSpPr/>
          <p:nvPr/>
        </p:nvGrpSpPr>
        <p:grpSpPr>
          <a:xfrm rot="420000">
            <a:off x="692581" y="487379"/>
            <a:ext cx="7056000" cy="4763825"/>
            <a:chOff x="2088000" y="2143115"/>
            <a:chExt cx="7056000" cy="4763825"/>
          </a:xfrm>
          <a:scene3d>
            <a:camera prst="isometricOffAxis1Right"/>
            <a:lightRig rig="threePt" dir="t"/>
          </a:scene3d>
        </p:grpSpPr>
        <p:pic>
          <p:nvPicPr>
            <p:cNvPr id="90" name="Image 89" descr="Image1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088000" y="2143115"/>
              <a:ext cx="7056000" cy="4763825"/>
            </a:xfrm>
            <a:prstGeom prst="rect">
              <a:avLst/>
            </a:prstGeom>
          </p:spPr>
        </p:pic>
        <p:sp>
          <p:nvSpPr>
            <p:cNvPr id="91" name="Rectangle 90"/>
            <p:cNvSpPr/>
            <p:nvPr/>
          </p:nvSpPr>
          <p:spPr>
            <a:xfrm>
              <a:off x="6000760" y="2214554"/>
              <a:ext cx="280717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dirty="0" smtClean="0">
                  <a:latin typeface="Playbill" pitchFamily="82" charset="0"/>
                </a:rPr>
                <a:t>Château de Bagnoles </a:t>
              </a:r>
            </a:p>
            <a:p>
              <a:r>
                <a:rPr lang="fr-FR" sz="4000" dirty="0" smtClean="0">
                  <a:latin typeface="Playbill" pitchFamily="82" charset="0"/>
                </a:rPr>
                <a:t>       de l’Orne </a:t>
              </a:r>
              <a:endParaRPr lang="fr-FR" sz="4000" dirty="0">
                <a:latin typeface="Playbill" pitchFamily="82" charset="0"/>
              </a:endParaRPr>
            </a:p>
          </p:txBody>
        </p:sp>
      </p:grpSp>
      <p:grpSp>
        <p:nvGrpSpPr>
          <p:cNvPr id="107" name="Groupe 106"/>
          <p:cNvGrpSpPr/>
          <p:nvPr/>
        </p:nvGrpSpPr>
        <p:grpSpPr>
          <a:xfrm rot="420000">
            <a:off x="687482" y="487551"/>
            <a:ext cx="7053700" cy="4680000"/>
            <a:chOff x="2090300" y="1555132"/>
            <a:chExt cx="7053700" cy="4680000"/>
          </a:xfrm>
          <a:scene3d>
            <a:camera prst="isometricOffAxis1Right"/>
            <a:lightRig rig="threePt" dir="t"/>
          </a:scene3d>
        </p:grpSpPr>
        <p:pic>
          <p:nvPicPr>
            <p:cNvPr id="108" name="Image 107" descr="le-chateau-d-usson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090300" y="1555132"/>
              <a:ext cx="7053700" cy="4680000"/>
            </a:xfrm>
            <a:prstGeom prst="rect">
              <a:avLst/>
            </a:prstGeom>
          </p:spPr>
        </p:pic>
        <p:sp>
          <p:nvSpPr>
            <p:cNvPr id="109" name="ZoneTexte 108"/>
            <p:cNvSpPr txBox="1"/>
            <p:nvPr/>
          </p:nvSpPr>
          <p:spPr>
            <a:xfrm>
              <a:off x="3428992" y="1785926"/>
              <a:ext cx="325236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800" dirty="0" smtClean="0">
                  <a:latin typeface="Elephant" pitchFamily="18" charset="0"/>
                </a:rPr>
                <a:t>Château d’ Usson</a:t>
              </a:r>
              <a:endParaRPr lang="fr-FR" sz="2800" dirty="0">
                <a:latin typeface="Elephant" pitchFamily="18" charset="0"/>
              </a:endParaRPr>
            </a:p>
          </p:txBody>
        </p:sp>
      </p:grpSp>
      <p:grpSp>
        <p:nvGrpSpPr>
          <p:cNvPr id="110" name="Groupe 109"/>
          <p:cNvGrpSpPr/>
          <p:nvPr/>
        </p:nvGrpSpPr>
        <p:grpSpPr>
          <a:xfrm rot="420000">
            <a:off x="687484" y="487525"/>
            <a:ext cx="7053263" cy="4680000"/>
            <a:chOff x="500034" y="210322"/>
            <a:chExt cx="7053263" cy="4680000"/>
          </a:xfrm>
          <a:scene3d>
            <a:camera prst="isometricOffAxis1Right"/>
            <a:lightRig rig="threePt" dir="t"/>
          </a:scene3d>
        </p:grpSpPr>
        <p:pic>
          <p:nvPicPr>
            <p:cNvPr id="111" name="Image 110" descr="chateau-riau-2.jp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 rot="60000">
              <a:off x="500034" y="210322"/>
              <a:ext cx="7053263" cy="4680000"/>
            </a:xfrm>
            <a:prstGeom prst="rect">
              <a:avLst/>
            </a:prstGeom>
          </p:spPr>
        </p:pic>
        <p:sp>
          <p:nvSpPr>
            <p:cNvPr id="112" name="Rectangle 111"/>
            <p:cNvSpPr/>
            <p:nvPr/>
          </p:nvSpPr>
          <p:spPr>
            <a:xfrm>
              <a:off x="2714612" y="1142984"/>
              <a:ext cx="275748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CommercialScriptTwo" pitchFamily="2" charset="0"/>
                </a:rPr>
                <a:t>Château de riau</a:t>
              </a:r>
              <a:endParaRPr lang="fr-FR" sz="2800" dirty="0">
                <a:latin typeface="CommercialScriptTwo" pitchFamily="2" charset="0"/>
              </a:endParaRPr>
            </a:p>
          </p:txBody>
        </p:sp>
      </p:grpSp>
      <p:grpSp>
        <p:nvGrpSpPr>
          <p:cNvPr id="113" name="Groupe 112"/>
          <p:cNvGrpSpPr/>
          <p:nvPr/>
        </p:nvGrpSpPr>
        <p:grpSpPr>
          <a:xfrm rot="420000">
            <a:off x="687484" y="487525"/>
            <a:ext cx="7053263" cy="4680000"/>
            <a:chOff x="785786" y="642918"/>
            <a:chExt cx="7053263" cy="4680000"/>
          </a:xfrm>
          <a:scene3d>
            <a:camera prst="isometricOffAxis1Right"/>
            <a:lightRig rig="threePt" dir="t"/>
          </a:scene3d>
        </p:grpSpPr>
        <p:pic>
          <p:nvPicPr>
            <p:cNvPr id="114" name="Image 113" descr="chateau-riau-1.jpg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85786" y="642918"/>
              <a:ext cx="7053263" cy="4680000"/>
            </a:xfrm>
            <a:prstGeom prst="rect">
              <a:avLst/>
            </a:prstGeom>
          </p:spPr>
        </p:pic>
        <p:sp>
          <p:nvSpPr>
            <p:cNvPr id="115" name="Rectangle 114"/>
            <p:cNvSpPr/>
            <p:nvPr/>
          </p:nvSpPr>
          <p:spPr>
            <a:xfrm>
              <a:off x="2322325" y="930244"/>
              <a:ext cx="275748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CommercialScriptTwo" pitchFamily="2" charset="0"/>
                </a:rPr>
                <a:t>Château de riau</a:t>
              </a:r>
              <a:endParaRPr lang="fr-FR" sz="2800" dirty="0">
                <a:latin typeface="CommercialScriptTwo" pitchFamily="2" charset="0"/>
              </a:endParaRPr>
            </a:p>
          </p:txBody>
        </p:sp>
      </p:grpSp>
      <p:grpSp>
        <p:nvGrpSpPr>
          <p:cNvPr id="116" name="Groupe 115"/>
          <p:cNvGrpSpPr/>
          <p:nvPr/>
        </p:nvGrpSpPr>
        <p:grpSpPr>
          <a:xfrm rot="420000">
            <a:off x="687531" y="486749"/>
            <a:ext cx="7040530" cy="4680000"/>
            <a:chOff x="1259035" y="1625993"/>
            <a:chExt cx="7040530" cy="4680000"/>
          </a:xfrm>
          <a:scene3d>
            <a:camera prst="isometricOffAxis1Right"/>
            <a:lightRig rig="threePt" dir="t"/>
          </a:scene3d>
        </p:grpSpPr>
        <p:pic>
          <p:nvPicPr>
            <p:cNvPr id="117" name="Image 116" descr="400px-Château_de_la_Madeleine_vu_depuis_Chevreuse.jpg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259035" y="1625993"/>
              <a:ext cx="7040530" cy="4680000"/>
            </a:xfrm>
            <a:prstGeom prst="rect">
              <a:avLst/>
            </a:prstGeom>
          </p:spPr>
        </p:pic>
        <p:sp>
          <p:nvSpPr>
            <p:cNvPr id="118" name="Rectangle 117"/>
            <p:cNvSpPr/>
            <p:nvPr/>
          </p:nvSpPr>
          <p:spPr>
            <a:xfrm>
              <a:off x="2015493" y="2423252"/>
              <a:ext cx="345318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>
                  <a:latin typeface="Algerian" pitchFamily="82" charset="0"/>
                </a:rPr>
                <a:t>Château  de  </a:t>
              </a:r>
              <a:r>
                <a:rPr lang="fr-FR" sz="2400" dirty="0" smtClean="0">
                  <a:latin typeface="Algerian" pitchFamily="82" charset="0"/>
                </a:rPr>
                <a:t>la</a:t>
              </a:r>
              <a:r>
                <a:rPr lang="fr-FR" dirty="0" smtClean="0">
                  <a:latin typeface="Algerian" pitchFamily="82" charset="0"/>
                </a:rPr>
                <a:t> Madeleine</a:t>
              </a:r>
              <a:endParaRPr lang="fr-FR" dirty="0">
                <a:latin typeface="Algerian" pitchFamily="82" charset="0"/>
              </a:endParaRPr>
            </a:p>
          </p:txBody>
        </p:sp>
      </p:grpSp>
      <p:grpSp>
        <p:nvGrpSpPr>
          <p:cNvPr id="123" name="Groupe 122"/>
          <p:cNvGrpSpPr/>
          <p:nvPr/>
        </p:nvGrpSpPr>
        <p:grpSpPr>
          <a:xfrm rot="420000">
            <a:off x="691417" y="487450"/>
            <a:ext cx="7056000" cy="4744720"/>
            <a:chOff x="2088000" y="2143116"/>
            <a:chExt cx="7056000" cy="4744720"/>
          </a:xfrm>
          <a:scene3d>
            <a:camera prst="isometricOffAxis1Right"/>
            <a:lightRig rig="threePt" dir="t"/>
          </a:scene3d>
        </p:grpSpPr>
        <p:pic>
          <p:nvPicPr>
            <p:cNvPr id="124" name="Image 123" descr="Image4.jpg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088000" y="2143116"/>
              <a:ext cx="7056000" cy="4744720"/>
            </a:xfrm>
            <a:prstGeom prst="rect">
              <a:avLst/>
            </a:prstGeom>
          </p:spPr>
        </p:pic>
        <p:sp>
          <p:nvSpPr>
            <p:cNvPr id="125" name="Rectangle 124"/>
            <p:cNvSpPr/>
            <p:nvPr/>
          </p:nvSpPr>
          <p:spPr>
            <a:xfrm>
              <a:off x="2857488" y="2428868"/>
              <a:ext cx="41601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solidFill>
                    <a:schemeClr val="tx2">
                      <a:lumMod val="50000"/>
                    </a:schemeClr>
                  </a:solidFill>
                  <a:latin typeface="Microsoft Uighur" pitchFamily="2" charset="-78"/>
                  <a:cs typeface="Microsoft Uighur" pitchFamily="2" charset="-78"/>
                </a:rPr>
                <a:t>Château d’Apremont sur Allier</a:t>
              </a:r>
              <a:endParaRPr lang="fr-FR" sz="3600" dirty="0">
                <a:solidFill>
                  <a:schemeClr val="tx2">
                    <a:lumMod val="50000"/>
                  </a:schemeClr>
                </a:solidFill>
                <a:latin typeface="Microsoft Uighur" pitchFamily="2" charset="-78"/>
                <a:cs typeface="Microsoft Uighur" pitchFamily="2" charset="-78"/>
              </a:endParaRPr>
            </a:p>
          </p:txBody>
        </p:sp>
      </p:grpSp>
      <p:grpSp>
        <p:nvGrpSpPr>
          <p:cNvPr id="126" name="Groupe 125"/>
          <p:cNvGrpSpPr/>
          <p:nvPr/>
        </p:nvGrpSpPr>
        <p:grpSpPr>
          <a:xfrm rot="420000">
            <a:off x="689469" y="489692"/>
            <a:ext cx="7090962" cy="4714884"/>
            <a:chOff x="2088000" y="2143116"/>
            <a:chExt cx="7090962" cy="4714884"/>
          </a:xfrm>
          <a:scene3d>
            <a:camera prst="isometricOffAxis1Right"/>
            <a:lightRig rig="threePt" dir="t"/>
          </a:scene3d>
        </p:grpSpPr>
        <p:pic>
          <p:nvPicPr>
            <p:cNvPr id="127" name="Image 126" descr="Image3.jpg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088000" y="2143116"/>
              <a:ext cx="7090962" cy="4714884"/>
            </a:xfrm>
            <a:prstGeom prst="rect">
              <a:avLst/>
            </a:prstGeom>
          </p:spPr>
        </p:pic>
        <p:sp>
          <p:nvSpPr>
            <p:cNvPr id="128" name="Rectangle 127"/>
            <p:cNvSpPr/>
            <p:nvPr/>
          </p:nvSpPr>
          <p:spPr>
            <a:xfrm>
              <a:off x="2928926" y="2500306"/>
              <a:ext cx="422743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icrosoft Uighur" pitchFamily="2" charset="-78"/>
                  <a:cs typeface="Microsoft Uighur" pitchFamily="2" charset="-78"/>
                </a:rPr>
                <a:t>Château d’Apremont sur Allier </a:t>
              </a:r>
              <a:endParaRPr lang="fr-FR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Microsoft Uighur" pitchFamily="2" charset="-78"/>
                <a:cs typeface="Microsoft Uighur" pitchFamily="2" charset="-78"/>
              </a:endParaRPr>
            </a:p>
          </p:txBody>
        </p:sp>
      </p:grpSp>
      <p:grpSp>
        <p:nvGrpSpPr>
          <p:cNvPr id="129" name="Groupe 128"/>
          <p:cNvGrpSpPr/>
          <p:nvPr/>
        </p:nvGrpSpPr>
        <p:grpSpPr>
          <a:xfrm rot="420000">
            <a:off x="691215" y="487463"/>
            <a:ext cx="7056000" cy="4741408"/>
            <a:chOff x="2088000" y="2143116"/>
            <a:chExt cx="7056000" cy="4741408"/>
          </a:xfrm>
          <a:scene3d>
            <a:camera prst="isometricOffAxis1Right"/>
            <a:lightRig rig="threePt" dir="t"/>
          </a:scene3d>
        </p:grpSpPr>
        <p:pic>
          <p:nvPicPr>
            <p:cNvPr id="130" name="Image 129" descr="Image2.jpg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088000" y="2143116"/>
              <a:ext cx="7056000" cy="4741408"/>
            </a:xfrm>
            <a:prstGeom prst="rect">
              <a:avLst/>
            </a:prstGeom>
          </p:spPr>
        </p:pic>
        <p:sp>
          <p:nvSpPr>
            <p:cNvPr id="131" name="Rectangle 130"/>
            <p:cNvSpPr/>
            <p:nvPr/>
          </p:nvSpPr>
          <p:spPr>
            <a:xfrm>
              <a:off x="3081326" y="2652706"/>
              <a:ext cx="422743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icrosoft Uighur" pitchFamily="2" charset="-78"/>
                  <a:cs typeface="Microsoft Uighur" pitchFamily="2" charset="-78"/>
                </a:rPr>
                <a:t>Château d’Apremont sur Allier </a:t>
              </a:r>
              <a:endParaRPr lang="fr-FR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Microsoft Uighur" pitchFamily="2" charset="-78"/>
                <a:cs typeface="Microsoft Uighur" pitchFamily="2" charset="-78"/>
              </a:endParaRPr>
            </a:p>
          </p:txBody>
        </p:sp>
      </p:grpSp>
      <p:grpSp>
        <p:nvGrpSpPr>
          <p:cNvPr id="92" name="Groupe 91"/>
          <p:cNvGrpSpPr/>
          <p:nvPr/>
        </p:nvGrpSpPr>
        <p:grpSpPr>
          <a:xfrm rot="420000">
            <a:off x="687484" y="487525"/>
            <a:ext cx="7053263" cy="4680000"/>
            <a:chOff x="687531" y="594007"/>
            <a:chExt cx="7053263" cy="4680000"/>
          </a:xfrm>
          <a:scene3d>
            <a:camera prst="isometricOffAxis1Right"/>
            <a:lightRig rig="threePt" dir="t"/>
          </a:scene3d>
        </p:grpSpPr>
        <p:pic>
          <p:nvPicPr>
            <p:cNvPr id="96" name="Image 95" descr="Le-top-10-des-chateaux-hantes-en-France-8-Le-chateau-de-Puymartin-Dordogne.jpg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87531" y="594007"/>
              <a:ext cx="7053263" cy="4680000"/>
            </a:xfrm>
            <a:prstGeom prst="rect">
              <a:avLst/>
            </a:prstGeom>
          </p:spPr>
        </p:pic>
        <p:sp>
          <p:nvSpPr>
            <p:cNvPr id="100" name="Rectangle 99"/>
            <p:cNvSpPr/>
            <p:nvPr/>
          </p:nvSpPr>
          <p:spPr>
            <a:xfrm>
              <a:off x="1319727" y="958033"/>
              <a:ext cx="335380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b="1" dirty="0" smtClean="0">
                  <a:latin typeface="Gabriola" pitchFamily="82" charset="0"/>
                </a:rPr>
                <a:t>Le-château-de-Puymartin</a:t>
              </a:r>
              <a:endParaRPr lang="fr-FR" sz="3200" b="1" dirty="0">
                <a:latin typeface="Gabriola" pitchFamily="82" charset="0"/>
              </a:endParaRPr>
            </a:p>
          </p:txBody>
        </p:sp>
      </p:grpSp>
      <p:grpSp>
        <p:nvGrpSpPr>
          <p:cNvPr id="101" name="Groupe 100"/>
          <p:cNvGrpSpPr/>
          <p:nvPr/>
        </p:nvGrpSpPr>
        <p:grpSpPr>
          <a:xfrm rot="420000">
            <a:off x="577629" y="484010"/>
            <a:ext cx="7215725" cy="4680000"/>
            <a:chOff x="687535" y="593069"/>
            <a:chExt cx="7105655" cy="4680000"/>
          </a:xfrm>
          <a:scene3d>
            <a:camera prst="isometricOffAxis1Right"/>
            <a:lightRig rig="threePt" dir="t"/>
          </a:scene3d>
        </p:grpSpPr>
        <p:pic>
          <p:nvPicPr>
            <p:cNvPr id="102" name="Image 101" descr="197197.jpg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87535" y="593069"/>
              <a:ext cx="7105655" cy="4680000"/>
            </a:xfrm>
            <a:prstGeom prst="rect">
              <a:avLst/>
            </a:prstGeom>
          </p:spPr>
        </p:pic>
        <p:sp>
          <p:nvSpPr>
            <p:cNvPr id="103" name="ZoneTexte 102"/>
            <p:cNvSpPr txBox="1"/>
            <p:nvPr/>
          </p:nvSpPr>
          <p:spPr>
            <a:xfrm>
              <a:off x="4607012" y="1857364"/>
              <a:ext cx="1107996" cy="264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6600" dirty="0" smtClean="0">
                  <a:latin typeface="Algerian" pitchFamily="82" charset="0"/>
                </a:rPr>
                <a:t>?</a:t>
              </a:r>
              <a:endParaRPr lang="fr-FR" sz="16600" dirty="0">
                <a:latin typeface="Algerian" pitchFamily="82" charset="0"/>
              </a:endParaRPr>
            </a:p>
          </p:txBody>
        </p:sp>
      </p:grpSp>
      <p:grpSp>
        <p:nvGrpSpPr>
          <p:cNvPr id="119" name="Groupe 118"/>
          <p:cNvGrpSpPr/>
          <p:nvPr/>
        </p:nvGrpSpPr>
        <p:grpSpPr>
          <a:xfrm>
            <a:off x="13648" y="0"/>
            <a:ext cx="9144000" cy="6933063"/>
            <a:chOff x="13648" y="0"/>
            <a:chExt cx="9144000" cy="6933063"/>
          </a:xfrm>
        </p:grpSpPr>
        <p:sp>
          <p:nvSpPr>
            <p:cNvPr id="120" name="Forme libre 119"/>
            <p:cNvSpPr/>
            <p:nvPr/>
          </p:nvSpPr>
          <p:spPr>
            <a:xfrm>
              <a:off x="13648" y="0"/>
              <a:ext cx="9116704" cy="6933063"/>
            </a:xfrm>
            <a:custGeom>
              <a:avLst/>
              <a:gdLst>
                <a:gd name="connsiteX0" fmla="*/ 545910 w 9116704"/>
                <a:gd name="connsiteY0" fmla="*/ 5459104 h 6933063"/>
                <a:gd name="connsiteX1" fmla="*/ 7451677 w 9116704"/>
                <a:gd name="connsiteY1" fmla="*/ 5281684 h 6933063"/>
                <a:gd name="connsiteX2" fmla="*/ 7915701 w 9116704"/>
                <a:gd name="connsiteY2" fmla="*/ 395785 h 6933063"/>
                <a:gd name="connsiteX3" fmla="*/ 1146412 w 9116704"/>
                <a:gd name="connsiteY3" fmla="*/ 586854 h 6933063"/>
                <a:gd name="connsiteX4" fmla="*/ 354842 w 9116704"/>
                <a:gd name="connsiteY4" fmla="*/ 6919415 h 6933063"/>
                <a:gd name="connsiteX5" fmla="*/ 9116704 w 9116704"/>
                <a:gd name="connsiteY5" fmla="*/ 6878472 h 6933063"/>
                <a:gd name="connsiteX6" fmla="*/ 9103056 w 9116704"/>
                <a:gd name="connsiteY6" fmla="*/ 0 h 6933063"/>
                <a:gd name="connsiteX7" fmla="*/ 0 w 9116704"/>
                <a:gd name="connsiteY7" fmla="*/ 0 h 6933063"/>
                <a:gd name="connsiteX8" fmla="*/ 0 w 9116704"/>
                <a:gd name="connsiteY8" fmla="*/ 6905767 h 6933063"/>
                <a:gd name="connsiteX9" fmla="*/ 354842 w 9116704"/>
                <a:gd name="connsiteY9" fmla="*/ 6933063 h 6933063"/>
                <a:gd name="connsiteX10" fmla="*/ 354842 w 9116704"/>
                <a:gd name="connsiteY10" fmla="*/ 6933063 h 6933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16704" h="6933063">
                  <a:moveTo>
                    <a:pt x="545910" y="5459104"/>
                  </a:moveTo>
                  <a:lnTo>
                    <a:pt x="7451677" y="5281684"/>
                  </a:lnTo>
                  <a:lnTo>
                    <a:pt x="7915701" y="395785"/>
                  </a:lnTo>
                  <a:lnTo>
                    <a:pt x="1146412" y="586854"/>
                  </a:lnTo>
                  <a:lnTo>
                    <a:pt x="354842" y="6919415"/>
                  </a:lnTo>
                  <a:lnTo>
                    <a:pt x="9116704" y="6878472"/>
                  </a:lnTo>
                  <a:cubicBezTo>
                    <a:pt x="9112155" y="4585648"/>
                    <a:pt x="9107605" y="2292824"/>
                    <a:pt x="9103056" y="0"/>
                  </a:cubicBezTo>
                  <a:lnTo>
                    <a:pt x="0" y="0"/>
                  </a:lnTo>
                  <a:lnTo>
                    <a:pt x="0" y="6905767"/>
                  </a:lnTo>
                  <a:lnTo>
                    <a:pt x="354842" y="6933063"/>
                  </a:lnTo>
                  <a:lnTo>
                    <a:pt x="354842" y="693306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21" name="Cadre 120"/>
            <p:cNvSpPr/>
            <p:nvPr/>
          </p:nvSpPr>
          <p:spPr>
            <a:xfrm rot="420000">
              <a:off x="428596" y="285728"/>
              <a:ext cx="7715304" cy="5286412"/>
            </a:xfrm>
            <a:prstGeom prst="frame">
              <a:avLst>
                <a:gd name="adj1" fmla="val 5529"/>
              </a:avLst>
            </a:prstGeom>
            <a:blipFill>
              <a:blip r:embed="rId28" cstate="print"/>
              <a:stretch>
                <a:fillRect/>
              </a:stretch>
            </a:blipFill>
            <a:ln w="158750" cmpd="thickThin"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8100000" scaled="1"/>
                <a:tileRect/>
              </a:gradFill>
              <a:miter lim="800000"/>
            </a:ln>
            <a:scene3d>
              <a:camera prst="isometricOffAxis1Righ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22" name="Forme libre 121"/>
            <p:cNvSpPr/>
            <p:nvPr/>
          </p:nvSpPr>
          <p:spPr>
            <a:xfrm>
              <a:off x="13648" y="2674961"/>
              <a:ext cx="9144000" cy="4244454"/>
            </a:xfrm>
            <a:custGeom>
              <a:avLst/>
              <a:gdLst>
                <a:gd name="connsiteX0" fmla="*/ 0 w 9144000"/>
                <a:gd name="connsiteY0" fmla="*/ 2838735 h 4244454"/>
                <a:gd name="connsiteX1" fmla="*/ 1624083 w 9144000"/>
                <a:gd name="connsiteY1" fmla="*/ 2634018 h 4244454"/>
                <a:gd name="connsiteX2" fmla="*/ 3002507 w 9144000"/>
                <a:gd name="connsiteY2" fmla="*/ 2552132 h 4244454"/>
                <a:gd name="connsiteX3" fmla="*/ 3889612 w 9144000"/>
                <a:gd name="connsiteY3" fmla="*/ 2511188 h 4244454"/>
                <a:gd name="connsiteX4" fmla="*/ 4995080 w 9144000"/>
                <a:gd name="connsiteY4" fmla="*/ 2511188 h 4244454"/>
                <a:gd name="connsiteX5" fmla="*/ 5609230 w 9144000"/>
                <a:gd name="connsiteY5" fmla="*/ 2524836 h 4244454"/>
                <a:gd name="connsiteX6" fmla="*/ 6318913 w 9144000"/>
                <a:gd name="connsiteY6" fmla="*/ 2702257 h 4244454"/>
                <a:gd name="connsiteX7" fmla="*/ 6509982 w 9144000"/>
                <a:gd name="connsiteY7" fmla="*/ 2729552 h 4244454"/>
                <a:gd name="connsiteX8" fmla="*/ 6646459 w 9144000"/>
                <a:gd name="connsiteY8" fmla="*/ 2715905 h 4244454"/>
                <a:gd name="connsiteX9" fmla="*/ 6619164 w 9144000"/>
                <a:gd name="connsiteY9" fmla="*/ 2483893 h 4244454"/>
                <a:gd name="connsiteX10" fmla="*/ 6646459 w 9144000"/>
                <a:gd name="connsiteY10" fmla="*/ 2388358 h 4244454"/>
                <a:gd name="connsiteX11" fmla="*/ 6782937 w 9144000"/>
                <a:gd name="connsiteY11" fmla="*/ 2333767 h 4244454"/>
                <a:gd name="connsiteX12" fmla="*/ 6919415 w 9144000"/>
                <a:gd name="connsiteY12" fmla="*/ 2333767 h 4244454"/>
                <a:gd name="connsiteX13" fmla="*/ 7014949 w 9144000"/>
                <a:gd name="connsiteY13" fmla="*/ 2456597 h 4244454"/>
                <a:gd name="connsiteX14" fmla="*/ 7096836 w 9144000"/>
                <a:gd name="connsiteY14" fmla="*/ 2483893 h 4244454"/>
                <a:gd name="connsiteX15" fmla="*/ 7206018 w 9144000"/>
                <a:gd name="connsiteY15" fmla="*/ 2429302 h 4244454"/>
                <a:gd name="connsiteX16" fmla="*/ 7369791 w 9144000"/>
                <a:gd name="connsiteY16" fmla="*/ 2402006 h 4244454"/>
                <a:gd name="connsiteX17" fmla="*/ 7383439 w 9144000"/>
                <a:gd name="connsiteY17" fmla="*/ 859809 h 4244454"/>
                <a:gd name="connsiteX18" fmla="*/ 7533564 w 9144000"/>
                <a:gd name="connsiteY18" fmla="*/ 736979 h 4244454"/>
                <a:gd name="connsiteX19" fmla="*/ 7615451 w 9144000"/>
                <a:gd name="connsiteY19" fmla="*/ 682388 h 4244454"/>
                <a:gd name="connsiteX20" fmla="*/ 7615451 w 9144000"/>
                <a:gd name="connsiteY20" fmla="*/ 682388 h 4244454"/>
                <a:gd name="connsiteX21" fmla="*/ 7724633 w 9144000"/>
                <a:gd name="connsiteY21" fmla="*/ 532263 h 4244454"/>
                <a:gd name="connsiteX22" fmla="*/ 7738280 w 9144000"/>
                <a:gd name="connsiteY22" fmla="*/ 450376 h 4244454"/>
                <a:gd name="connsiteX23" fmla="*/ 7874758 w 9144000"/>
                <a:gd name="connsiteY23" fmla="*/ 272955 h 4244454"/>
                <a:gd name="connsiteX24" fmla="*/ 8175009 w 9144000"/>
                <a:gd name="connsiteY24" fmla="*/ 286603 h 4244454"/>
                <a:gd name="connsiteX25" fmla="*/ 8215952 w 9144000"/>
                <a:gd name="connsiteY25" fmla="*/ 232012 h 4244454"/>
                <a:gd name="connsiteX26" fmla="*/ 8243248 w 9144000"/>
                <a:gd name="connsiteY26" fmla="*/ 0 h 4244454"/>
                <a:gd name="connsiteX27" fmla="*/ 8516203 w 9144000"/>
                <a:gd name="connsiteY27" fmla="*/ 0 h 4244454"/>
                <a:gd name="connsiteX28" fmla="*/ 8516203 w 9144000"/>
                <a:gd name="connsiteY28" fmla="*/ 218364 h 4244454"/>
                <a:gd name="connsiteX29" fmla="*/ 8584442 w 9144000"/>
                <a:gd name="connsiteY29" fmla="*/ 286603 h 4244454"/>
                <a:gd name="connsiteX30" fmla="*/ 8693624 w 9144000"/>
                <a:gd name="connsiteY30" fmla="*/ 286603 h 4244454"/>
                <a:gd name="connsiteX31" fmla="*/ 8693624 w 9144000"/>
                <a:gd name="connsiteY31" fmla="*/ 409433 h 4244454"/>
                <a:gd name="connsiteX32" fmla="*/ 8802806 w 9144000"/>
                <a:gd name="connsiteY32" fmla="*/ 450376 h 4244454"/>
                <a:gd name="connsiteX33" fmla="*/ 8871045 w 9144000"/>
                <a:gd name="connsiteY33" fmla="*/ 573206 h 4244454"/>
                <a:gd name="connsiteX34" fmla="*/ 9144000 w 9144000"/>
                <a:gd name="connsiteY34" fmla="*/ 545911 h 4244454"/>
                <a:gd name="connsiteX35" fmla="*/ 9116704 w 9144000"/>
                <a:gd name="connsiteY35" fmla="*/ 4189863 h 4244454"/>
                <a:gd name="connsiteX36" fmla="*/ 0 w 9144000"/>
                <a:gd name="connsiteY36" fmla="*/ 4244454 h 4244454"/>
                <a:gd name="connsiteX37" fmla="*/ 0 w 9144000"/>
                <a:gd name="connsiteY37" fmla="*/ 2838735 h 4244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144000" h="4244454">
                  <a:moveTo>
                    <a:pt x="0" y="2838735"/>
                  </a:moveTo>
                  <a:lnTo>
                    <a:pt x="1624083" y="2634018"/>
                  </a:lnTo>
                  <a:lnTo>
                    <a:pt x="3002507" y="2552132"/>
                  </a:lnTo>
                  <a:lnTo>
                    <a:pt x="3889612" y="2511188"/>
                  </a:lnTo>
                  <a:lnTo>
                    <a:pt x="4995080" y="2511188"/>
                  </a:lnTo>
                  <a:lnTo>
                    <a:pt x="5609230" y="2524836"/>
                  </a:lnTo>
                  <a:lnTo>
                    <a:pt x="6318913" y="2702257"/>
                  </a:lnTo>
                  <a:lnTo>
                    <a:pt x="6509982" y="2729552"/>
                  </a:lnTo>
                  <a:lnTo>
                    <a:pt x="6646459" y="2715905"/>
                  </a:lnTo>
                  <a:lnTo>
                    <a:pt x="6619164" y="2483893"/>
                  </a:lnTo>
                  <a:lnTo>
                    <a:pt x="6646459" y="2388358"/>
                  </a:lnTo>
                  <a:lnTo>
                    <a:pt x="6782937" y="2333767"/>
                  </a:lnTo>
                  <a:lnTo>
                    <a:pt x="6919415" y="2333767"/>
                  </a:lnTo>
                  <a:lnTo>
                    <a:pt x="7014949" y="2456597"/>
                  </a:lnTo>
                  <a:lnTo>
                    <a:pt x="7096836" y="2483893"/>
                  </a:lnTo>
                  <a:lnTo>
                    <a:pt x="7206018" y="2429302"/>
                  </a:lnTo>
                  <a:lnTo>
                    <a:pt x="7369791" y="2402006"/>
                  </a:lnTo>
                  <a:lnTo>
                    <a:pt x="7383439" y="859809"/>
                  </a:lnTo>
                  <a:lnTo>
                    <a:pt x="7533564" y="736979"/>
                  </a:lnTo>
                  <a:lnTo>
                    <a:pt x="7615451" y="682388"/>
                  </a:lnTo>
                  <a:lnTo>
                    <a:pt x="7615451" y="682388"/>
                  </a:lnTo>
                  <a:lnTo>
                    <a:pt x="7724633" y="532263"/>
                  </a:lnTo>
                  <a:lnTo>
                    <a:pt x="7738280" y="450376"/>
                  </a:lnTo>
                  <a:lnTo>
                    <a:pt x="7874758" y="272955"/>
                  </a:lnTo>
                  <a:lnTo>
                    <a:pt x="8175009" y="286603"/>
                  </a:lnTo>
                  <a:lnTo>
                    <a:pt x="8215952" y="232012"/>
                  </a:lnTo>
                  <a:lnTo>
                    <a:pt x="8243248" y="0"/>
                  </a:lnTo>
                  <a:lnTo>
                    <a:pt x="8516203" y="0"/>
                  </a:lnTo>
                  <a:lnTo>
                    <a:pt x="8516203" y="218364"/>
                  </a:lnTo>
                  <a:lnTo>
                    <a:pt x="8584442" y="286603"/>
                  </a:lnTo>
                  <a:lnTo>
                    <a:pt x="8693624" y="286603"/>
                  </a:lnTo>
                  <a:lnTo>
                    <a:pt x="8693624" y="409433"/>
                  </a:lnTo>
                  <a:lnTo>
                    <a:pt x="8802806" y="450376"/>
                  </a:lnTo>
                  <a:lnTo>
                    <a:pt x="8871045" y="573206"/>
                  </a:lnTo>
                  <a:lnTo>
                    <a:pt x="9144000" y="545911"/>
                  </a:lnTo>
                  <a:lnTo>
                    <a:pt x="9116704" y="4189863"/>
                  </a:lnTo>
                  <a:lnTo>
                    <a:pt x="0" y="4244454"/>
                  </a:lnTo>
                  <a:lnTo>
                    <a:pt x="0" y="2838735"/>
                  </a:lnTo>
                  <a:close/>
                </a:path>
              </a:pathLst>
            </a:custGeom>
            <a:blipFill>
              <a:blip r:embed="rId2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104" name="Image 103" descr="29abde42.gif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7249464" y="2786058"/>
            <a:ext cx="1894536" cy="2786082"/>
          </a:xfrm>
          <a:prstGeom prst="rect">
            <a:avLst/>
          </a:prstGeom>
        </p:spPr>
      </p:pic>
    </p:spTree>
  </p:cSld>
  <p:clrMapOvr>
    <a:masterClrMapping/>
  </p:clrMapOvr>
  <p:transition advTm="1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2000"/>
                            </p:stCondLst>
                            <p:childTnLst>
                              <p:par>
                                <p:cTn id="9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9" dur="1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0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3" dur="1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e 34"/>
          <p:cNvGrpSpPr/>
          <p:nvPr/>
        </p:nvGrpSpPr>
        <p:grpSpPr>
          <a:xfrm>
            <a:off x="285720" y="792306"/>
            <a:ext cx="11144328" cy="4136892"/>
            <a:chOff x="285720" y="792306"/>
            <a:chExt cx="11144328" cy="4136892"/>
          </a:xfrm>
        </p:grpSpPr>
        <p:pic>
          <p:nvPicPr>
            <p:cNvPr id="29" name="Image 28" descr="Image3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720" y="792306"/>
              <a:ext cx="11144328" cy="4136892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26" name="Rectangle 25"/>
            <p:cNvSpPr/>
            <p:nvPr/>
          </p:nvSpPr>
          <p:spPr>
            <a:xfrm rot="20460000">
              <a:off x="1494626" y="3830702"/>
              <a:ext cx="7423827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400" dirty="0" smtClean="0">
                  <a:solidFill>
                    <a:schemeClr val="bg1"/>
                  </a:solidFill>
                  <a:latin typeface="Magneto" pitchFamily="82" charset="0"/>
                </a:rPr>
                <a:t>Château de Chenonceau</a:t>
              </a:r>
              <a:endParaRPr lang="fr-FR" sz="4400" dirty="0">
                <a:solidFill>
                  <a:schemeClr val="bg1"/>
                </a:solidFill>
                <a:latin typeface="Magneto" pitchFamily="82" charset="0"/>
              </a:endParaRPr>
            </a:p>
          </p:txBody>
        </p:sp>
      </p:grpSp>
      <p:grpSp>
        <p:nvGrpSpPr>
          <p:cNvPr id="34" name="Groupe 33"/>
          <p:cNvGrpSpPr/>
          <p:nvPr/>
        </p:nvGrpSpPr>
        <p:grpSpPr>
          <a:xfrm>
            <a:off x="386659" y="785794"/>
            <a:ext cx="11043389" cy="4143404"/>
            <a:chOff x="386659" y="785794"/>
            <a:chExt cx="11043389" cy="4143404"/>
          </a:xfrm>
        </p:grpSpPr>
        <p:pic>
          <p:nvPicPr>
            <p:cNvPr id="30" name="Image 29" descr="Image4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6659" y="785794"/>
              <a:ext cx="11043389" cy="4143404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33" name="Rectangle 32"/>
            <p:cNvSpPr/>
            <p:nvPr/>
          </p:nvSpPr>
          <p:spPr>
            <a:xfrm rot="21240000">
              <a:off x="742782" y="1296410"/>
              <a:ext cx="4523995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6000" dirty="0" smtClean="0">
                  <a:latin typeface="Monotype Corsiva" pitchFamily="66" charset="0"/>
                </a:rPr>
                <a:t>Château de </a:t>
              </a:r>
              <a:r>
                <a:rPr lang="fr-FR" sz="6000" dirty="0" err="1" smtClean="0">
                  <a:latin typeface="Monotype Corsiva" pitchFamily="66" charset="0"/>
                </a:rPr>
                <a:t>Sigy</a:t>
              </a:r>
              <a:endParaRPr lang="fr-FR" sz="4000" dirty="0">
                <a:latin typeface="Monotype Corsiva" pitchFamily="66" charset="0"/>
              </a:endParaRPr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357158" y="857232"/>
            <a:ext cx="11001452" cy="4071966"/>
            <a:chOff x="357158" y="857232"/>
            <a:chExt cx="11001452" cy="4071966"/>
          </a:xfrm>
        </p:grpSpPr>
        <p:pic>
          <p:nvPicPr>
            <p:cNvPr id="31" name="Image 30" descr="Image7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7158" y="857232"/>
              <a:ext cx="11001452" cy="4071966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28" name="Rectangle 27"/>
            <p:cNvSpPr/>
            <p:nvPr/>
          </p:nvSpPr>
          <p:spPr>
            <a:xfrm rot="21240000">
              <a:off x="945440" y="1050032"/>
              <a:ext cx="772839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7200" dirty="0" smtClean="0">
                  <a:latin typeface="Arabic Typesetting" pitchFamily="66" charset="-78"/>
                  <a:cs typeface="Arabic Typesetting" pitchFamily="66" charset="-78"/>
                </a:rPr>
                <a:t> Château               d’Ecouen</a:t>
              </a:r>
              <a:endParaRPr lang="fr-FR" sz="7200" dirty="0">
                <a:latin typeface="Arabic Typesetting" pitchFamily="66" charset="-78"/>
                <a:cs typeface="Arabic Typesetting" pitchFamily="66" charset="-78"/>
              </a:endParaRP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378048" y="785794"/>
            <a:ext cx="11052000" cy="4126410"/>
            <a:chOff x="378048" y="785794"/>
            <a:chExt cx="11052000" cy="4126410"/>
          </a:xfrm>
        </p:grpSpPr>
        <p:pic>
          <p:nvPicPr>
            <p:cNvPr id="12" name="Image 11" descr="Chambord_Castle_Northwest_facade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8048" y="785794"/>
              <a:ext cx="11052000" cy="4126410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21" name="Rectangle 20"/>
            <p:cNvSpPr/>
            <p:nvPr/>
          </p:nvSpPr>
          <p:spPr>
            <a:xfrm rot="21240000">
              <a:off x="389443" y="1228914"/>
              <a:ext cx="4368504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400" dirty="0" smtClean="0">
                  <a:latin typeface="Blackadder ITC" pitchFamily="82" charset="0"/>
                </a:rPr>
                <a:t>Château de Chambord</a:t>
              </a:r>
              <a:endParaRPr lang="fr-FR" sz="4400" dirty="0">
                <a:latin typeface="Blackadder ITC" pitchFamily="82" charset="0"/>
              </a:endParaRPr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387597" y="864274"/>
            <a:ext cx="10971013" cy="4020746"/>
            <a:chOff x="387597" y="864274"/>
            <a:chExt cx="10971013" cy="4020746"/>
          </a:xfrm>
        </p:grpSpPr>
        <p:pic>
          <p:nvPicPr>
            <p:cNvPr id="6" name="Image 5" descr="800px-Chateau_Fontainebleau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7597" y="864274"/>
              <a:ext cx="10971013" cy="4020746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17" name="ZoneTexte 16"/>
            <p:cNvSpPr txBox="1"/>
            <p:nvPr/>
          </p:nvSpPr>
          <p:spPr>
            <a:xfrm rot="21180000">
              <a:off x="414411" y="1085638"/>
              <a:ext cx="5598007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8000" dirty="0" smtClean="0">
                  <a:latin typeface="BalanineAntique" pitchFamily="2" charset="0"/>
                </a:rPr>
                <a:t>Château de   Blois</a:t>
              </a:r>
              <a:endParaRPr lang="fr-FR" sz="8000" dirty="0">
                <a:latin typeface="BalanineAntique" pitchFamily="2" charset="0"/>
              </a:endParaRPr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387597" y="864274"/>
            <a:ext cx="10951451" cy="4020746"/>
            <a:chOff x="387597" y="864274"/>
            <a:chExt cx="10951451" cy="4020746"/>
          </a:xfrm>
        </p:grpSpPr>
        <p:pic>
          <p:nvPicPr>
            <p:cNvPr id="18" name="Image 17" descr="ZijvleugelChâteau de Fontainebleau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7597" y="864274"/>
              <a:ext cx="10951451" cy="4020746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15" name="ZoneTexte 14"/>
            <p:cNvSpPr txBox="1"/>
            <p:nvPr/>
          </p:nvSpPr>
          <p:spPr>
            <a:xfrm rot="21240000">
              <a:off x="870247" y="1401203"/>
              <a:ext cx="524214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800" dirty="0" smtClean="0">
                  <a:latin typeface="Algerian" pitchFamily="82" charset="0"/>
                </a:rPr>
                <a:t>Château de Fontainebleau</a:t>
              </a:r>
              <a:endParaRPr lang="fr-FR" sz="2800" dirty="0">
                <a:latin typeface="Algerian" pitchFamily="82" charset="0"/>
              </a:endParaRPr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387599" y="864274"/>
            <a:ext cx="10951450" cy="4020746"/>
            <a:chOff x="387599" y="864274"/>
            <a:chExt cx="10951450" cy="4020746"/>
          </a:xfrm>
        </p:grpSpPr>
        <p:pic>
          <p:nvPicPr>
            <p:cNvPr id="5" name="Image 4" descr="700px-ChateauDesDucsDeBretagne20090906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7599" y="864274"/>
              <a:ext cx="10951450" cy="4020746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  <p:sp>
          <p:nvSpPr>
            <p:cNvPr id="13" name="ZoneTexte 12"/>
            <p:cNvSpPr txBox="1"/>
            <p:nvPr/>
          </p:nvSpPr>
          <p:spPr>
            <a:xfrm rot="21180000">
              <a:off x="428596" y="1408129"/>
              <a:ext cx="3244799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200" dirty="0" smtClean="0">
                  <a:latin typeface="Baskerville Old Face" pitchFamily="18" charset="0"/>
                </a:rPr>
                <a:t>Château du</a:t>
              </a:r>
            </a:p>
            <a:p>
              <a:r>
                <a:rPr lang="fr-FR" sz="3200" dirty="0" smtClean="0">
                  <a:latin typeface="Baskerville Old Face" pitchFamily="18" charset="0"/>
                </a:rPr>
                <a:t>   Duc de Bretagne</a:t>
              </a:r>
              <a:endParaRPr lang="fr-FR" sz="3200" dirty="0">
                <a:latin typeface="Baskerville Old Face" pitchFamily="18" charset="0"/>
              </a:endParaRP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0" y="-47297"/>
            <a:ext cx="9144000" cy="6905297"/>
            <a:chOff x="-31531" y="-15766"/>
            <a:chExt cx="9191297" cy="6905297"/>
          </a:xfrm>
        </p:grpSpPr>
        <p:sp>
          <p:nvSpPr>
            <p:cNvPr id="11" name="Forme libre 10"/>
            <p:cNvSpPr/>
            <p:nvPr/>
          </p:nvSpPr>
          <p:spPr>
            <a:xfrm>
              <a:off x="-31531" y="-15766"/>
              <a:ext cx="9191297" cy="6905297"/>
            </a:xfrm>
            <a:custGeom>
              <a:avLst/>
              <a:gdLst>
                <a:gd name="connsiteX0" fmla="*/ 835572 w 9191297"/>
                <a:gd name="connsiteY0" fmla="*/ 6794938 h 6905297"/>
                <a:gd name="connsiteX1" fmla="*/ 9065172 w 9191297"/>
                <a:gd name="connsiteY1" fmla="*/ 3720663 h 6905297"/>
                <a:gd name="connsiteX2" fmla="*/ 8970579 w 9191297"/>
                <a:gd name="connsiteY2" fmla="*/ 504497 h 6905297"/>
                <a:gd name="connsiteX3" fmla="*/ 157655 w 9191297"/>
                <a:gd name="connsiteY3" fmla="*/ 1371600 h 6905297"/>
                <a:gd name="connsiteX4" fmla="*/ 867103 w 9191297"/>
                <a:gd name="connsiteY4" fmla="*/ 6889532 h 6905297"/>
                <a:gd name="connsiteX5" fmla="*/ 15765 w 9191297"/>
                <a:gd name="connsiteY5" fmla="*/ 6889532 h 6905297"/>
                <a:gd name="connsiteX6" fmla="*/ 0 w 9191297"/>
                <a:gd name="connsiteY6" fmla="*/ 0 h 6905297"/>
                <a:gd name="connsiteX7" fmla="*/ 9191297 w 9191297"/>
                <a:gd name="connsiteY7" fmla="*/ 0 h 6905297"/>
                <a:gd name="connsiteX8" fmla="*/ 9175531 w 9191297"/>
                <a:gd name="connsiteY8" fmla="*/ 6889532 h 6905297"/>
                <a:gd name="connsiteX9" fmla="*/ 867103 w 9191297"/>
                <a:gd name="connsiteY9" fmla="*/ 6905297 h 6905297"/>
                <a:gd name="connsiteX10" fmla="*/ 867103 w 9191297"/>
                <a:gd name="connsiteY10" fmla="*/ 6905297 h 6905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91297" h="6905297">
                  <a:moveTo>
                    <a:pt x="835572" y="6794938"/>
                  </a:moveTo>
                  <a:lnTo>
                    <a:pt x="9065172" y="3720663"/>
                  </a:lnTo>
                  <a:lnTo>
                    <a:pt x="8970579" y="504497"/>
                  </a:lnTo>
                  <a:lnTo>
                    <a:pt x="157655" y="1371600"/>
                  </a:lnTo>
                  <a:lnTo>
                    <a:pt x="867103" y="6889532"/>
                  </a:lnTo>
                  <a:lnTo>
                    <a:pt x="15765" y="6889532"/>
                  </a:lnTo>
                  <a:lnTo>
                    <a:pt x="0" y="0"/>
                  </a:lnTo>
                  <a:lnTo>
                    <a:pt x="9191297" y="0"/>
                  </a:lnTo>
                  <a:cubicBezTo>
                    <a:pt x="9186042" y="2296511"/>
                    <a:pt x="9180786" y="4593021"/>
                    <a:pt x="9175531" y="6889532"/>
                  </a:cubicBezTo>
                  <a:lnTo>
                    <a:pt x="867103" y="6905297"/>
                  </a:lnTo>
                  <a:lnTo>
                    <a:pt x="867103" y="6905297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110359" y="488731"/>
              <a:ext cx="8907517" cy="6290441"/>
            </a:xfrm>
            <a:custGeom>
              <a:avLst/>
              <a:gdLst>
                <a:gd name="connsiteX0" fmla="*/ 0 w 8907517"/>
                <a:gd name="connsiteY0" fmla="*/ 867103 h 6290441"/>
                <a:gd name="connsiteX1" fmla="*/ 8844455 w 8907517"/>
                <a:gd name="connsiteY1" fmla="*/ 0 h 6290441"/>
                <a:gd name="connsiteX2" fmla="*/ 8907517 w 8907517"/>
                <a:gd name="connsiteY2" fmla="*/ 3231931 h 6290441"/>
                <a:gd name="connsiteX3" fmla="*/ 693682 w 8907517"/>
                <a:gd name="connsiteY3" fmla="*/ 6290441 h 6290441"/>
                <a:gd name="connsiteX4" fmla="*/ 0 w 8907517"/>
                <a:gd name="connsiteY4" fmla="*/ 867103 h 6290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07517" h="6290441">
                  <a:moveTo>
                    <a:pt x="0" y="867103"/>
                  </a:moveTo>
                  <a:lnTo>
                    <a:pt x="8844455" y="0"/>
                  </a:lnTo>
                  <a:lnTo>
                    <a:pt x="8907517" y="3231931"/>
                  </a:lnTo>
                  <a:lnTo>
                    <a:pt x="693682" y="6290441"/>
                  </a:lnTo>
                  <a:lnTo>
                    <a:pt x="0" y="867103"/>
                  </a:lnTo>
                  <a:close/>
                </a:path>
              </a:pathLst>
            </a:custGeom>
            <a:noFill/>
            <a:ln w="193675" cmpd="thickThin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2700000" scaled="0"/>
                <a:tileRect/>
              </a:gradFill>
              <a:miter lim="800000"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37" name="Image 36" descr="13d74e64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429256" y="5072074"/>
            <a:ext cx="2389199" cy="1785926"/>
          </a:xfrm>
          <a:prstGeom prst="rect">
            <a:avLst/>
          </a:prstGeom>
        </p:spPr>
      </p:pic>
    </p:spTree>
  </p:cSld>
  <p:clrMapOvr>
    <a:masterClrMapping/>
  </p:clrMapOvr>
  <p:transition advTm="50000">
    <p:sndAc>
      <p:stSnd>
        <p:snd r:embed="rId2" name="01 Jean de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e 31"/>
          <p:cNvGrpSpPr/>
          <p:nvPr/>
        </p:nvGrpSpPr>
        <p:grpSpPr>
          <a:xfrm rot="-180000">
            <a:off x="1032553" y="793867"/>
            <a:ext cx="6696000" cy="4145487"/>
            <a:chOff x="2448000" y="2681999"/>
            <a:chExt cx="6696000" cy="4145487"/>
          </a:xfrm>
          <a:scene3d>
            <a:camera prst="isometricOffAxis1Right"/>
            <a:lightRig rig="threePt" dir="t"/>
          </a:scene3d>
        </p:grpSpPr>
        <p:pic>
          <p:nvPicPr>
            <p:cNvPr id="33" name="Image 32" descr="Image20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48000" y="2681999"/>
              <a:ext cx="6696000" cy="4145487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 rot="900000">
              <a:off x="3752391" y="3881054"/>
              <a:ext cx="238238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AbottOldStyle" pitchFamily="2" charset="0"/>
                </a:rPr>
                <a:t>bourse-de-Lille</a:t>
              </a:r>
              <a:endParaRPr lang="fr-FR" sz="2400" dirty="0">
                <a:latin typeface="AbottOldStyle" pitchFamily="2" charset="0"/>
              </a:endParaRPr>
            </a:p>
          </p:txBody>
        </p:sp>
      </p:grpSp>
      <p:grpSp>
        <p:nvGrpSpPr>
          <p:cNvPr id="35" name="Groupe 34"/>
          <p:cNvGrpSpPr/>
          <p:nvPr/>
        </p:nvGrpSpPr>
        <p:grpSpPr>
          <a:xfrm rot="-180000">
            <a:off x="1033348" y="793846"/>
            <a:ext cx="6696001" cy="4176000"/>
            <a:chOff x="2447999" y="2682000"/>
            <a:chExt cx="6696001" cy="4176000"/>
          </a:xfrm>
          <a:scene3d>
            <a:camera prst="isometricOffAxis1Right"/>
            <a:lightRig rig="threePt" dir="t"/>
          </a:scene3d>
        </p:grpSpPr>
        <p:pic>
          <p:nvPicPr>
            <p:cNvPr id="36" name="Image 35" descr="Image19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47999" y="2682000"/>
              <a:ext cx="6696001" cy="4176000"/>
            </a:xfrm>
            <a:prstGeom prst="rect">
              <a:avLst/>
            </a:prstGeom>
          </p:spPr>
        </p:pic>
        <p:sp>
          <p:nvSpPr>
            <p:cNvPr id="37" name="ZoneTexte 36"/>
            <p:cNvSpPr txBox="1"/>
            <p:nvPr/>
          </p:nvSpPr>
          <p:spPr>
            <a:xfrm>
              <a:off x="3357554" y="3071810"/>
              <a:ext cx="49295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200" dirty="0" smtClean="0">
                  <a:solidFill>
                    <a:srgbClr val="FF0000"/>
                  </a:solidFill>
                  <a:latin typeface="Blackadder ITC" pitchFamily="82" charset="0"/>
                </a:rPr>
                <a:t>Château de Causans-a-Jonquieres</a:t>
              </a:r>
              <a:endParaRPr lang="fr-FR" sz="3200" dirty="0">
                <a:solidFill>
                  <a:srgbClr val="FF0000"/>
                </a:solidFill>
                <a:latin typeface="Blackadder ITC" pitchFamily="82" charset="0"/>
              </a:endParaRPr>
            </a:p>
          </p:txBody>
        </p:sp>
      </p:grpSp>
      <p:grpSp>
        <p:nvGrpSpPr>
          <p:cNvPr id="38" name="Groupe 37"/>
          <p:cNvGrpSpPr/>
          <p:nvPr/>
        </p:nvGrpSpPr>
        <p:grpSpPr>
          <a:xfrm rot="-180000">
            <a:off x="1033348" y="793846"/>
            <a:ext cx="6696000" cy="4176000"/>
            <a:chOff x="2448000" y="2682000"/>
            <a:chExt cx="6696000" cy="4176000"/>
          </a:xfrm>
          <a:scene3d>
            <a:camera prst="isometricOffAxis1Right"/>
            <a:lightRig rig="threePt" dir="t"/>
          </a:scene3d>
        </p:grpSpPr>
        <p:pic>
          <p:nvPicPr>
            <p:cNvPr id="39" name="Image 38" descr="Image18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48000" y="2682000"/>
              <a:ext cx="6696000" cy="4176000"/>
            </a:xfrm>
            <a:prstGeom prst="rect">
              <a:avLst/>
            </a:prstGeom>
          </p:spPr>
        </p:pic>
        <p:sp>
          <p:nvSpPr>
            <p:cNvPr id="40" name="Rectangle 39"/>
            <p:cNvSpPr/>
            <p:nvPr/>
          </p:nvSpPr>
          <p:spPr>
            <a:xfrm>
              <a:off x="2714612" y="4857760"/>
              <a:ext cx="5498621" cy="584775"/>
            </a:xfrm>
            <a:prstGeom prst="rect">
              <a:avLst/>
            </a:prstGeom>
            <a:effectLst>
              <a:reflection blurRad="6350" stA="50000" endA="295" endPos="92000" dist="101600" dir="5400000" sy="-100000" algn="bl" rotWithShape="0"/>
            </a:effectLst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solidFill>
                    <a:srgbClr val="FF0000"/>
                  </a:solidFill>
                  <a:latin typeface="Deco-S760" pitchFamily="2" charset="0"/>
                </a:rPr>
                <a:t>château de Bellegarde  sur Valserine</a:t>
              </a:r>
              <a:endParaRPr lang="fr-FR" sz="3200" dirty="0">
                <a:solidFill>
                  <a:srgbClr val="FF0000"/>
                </a:solidFill>
                <a:latin typeface="Deco-S760" pitchFamily="2" charset="0"/>
              </a:endParaRPr>
            </a:p>
          </p:txBody>
        </p:sp>
      </p:grpSp>
      <p:grpSp>
        <p:nvGrpSpPr>
          <p:cNvPr id="45" name="Groupe 44"/>
          <p:cNvGrpSpPr/>
          <p:nvPr/>
        </p:nvGrpSpPr>
        <p:grpSpPr>
          <a:xfrm rot="-180000">
            <a:off x="1033244" y="793848"/>
            <a:ext cx="6696000" cy="4172033"/>
            <a:chOff x="2448000" y="2681999"/>
            <a:chExt cx="6696000" cy="4172033"/>
          </a:xfrm>
          <a:scene3d>
            <a:camera prst="isometricOffAxis1Right"/>
            <a:lightRig rig="threePt" dir="t"/>
          </a:scene3d>
        </p:grpSpPr>
        <p:pic>
          <p:nvPicPr>
            <p:cNvPr id="46" name="Image 45" descr="Image17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8000" y="2681999"/>
              <a:ext cx="6696000" cy="4172033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>
              <a:off x="3571868" y="2928934"/>
              <a:ext cx="393569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b="1" dirty="0" smtClean="0">
                  <a:latin typeface="French Script MT" pitchFamily="66" charset="0"/>
                </a:rPr>
                <a:t>château de la Guillonniere</a:t>
              </a:r>
              <a:endParaRPr lang="fr-FR" sz="4000" b="1" dirty="0">
                <a:latin typeface="French Script MT" pitchFamily="66" charset="0"/>
              </a:endParaRPr>
            </a:p>
          </p:txBody>
        </p:sp>
      </p:grpSp>
      <p:grpSp>
        <p:nvGrpSpPr>
          <p:cNvPr id="48" name="Groupe 47"/>
          <p:cNvGrpSpPr/>
          <p:nvPr/>
        </p:nvGrpSpPr>
        <p:grpSpPr>
          <a:xfrm rot="-180000">
            <a:off x="1033352" y="815278"/>
            <a:ext cx="6696000" cy="4176000"/>
            <a:chOff x="2448000" y="2682000"/>
            <a:chExt cx="6696000" cy="4176000"/>
          </a:xfrm>
          <a:scene3d>
            <a:camera prst="isometricOffAxis1Right"/>
            <a:lightRig rig="threePt" dir="t"/>
          </a:scene3d>
        </p:grpSpPr>
        <p:pic>
          <p:nvPicPr>
            <p:cNvPr id="49" name="Image 48" descr="Image16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48000" y="2682000"/>
              <a:ext cx="6696000" cy="4176000"/>
            </a:xfrm>
            <a:prstGeom prst="rect">
              <a:avLst/>
            </a:prstGeom>
          </p:spPr>
        </p:pic>
        <p:sp>
          <p:nvSpPr>
            <p:cNvPr id="50" name="Rectangle 49"/>
            <p:cNvSpPr/>
            <p:nvPr/>
          </p:nvSpPr>
          <p:spPr>
            <a:xfrm>
              <a:off x="3428992" y="2857496"/>
              <a:ext cx="337759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Curlz MT" pitchFamily="82" charset="0"/>
                </a:rPr>
                <a:t>château de Meridon </a:t>
              </a:r>
              <a:endParaRPr lang="fr-FR" sz="3200" dirty="0">
                <a:latin typeface="Curlz MT" pitchFamily="82" charset="0"/>
              </a:endParaRPr>
            </a:p>
          </p:txBody>
        </p:sp>
      </p:grpSp>
      <p:grpSp>
        <p:nvGrpSpPr>
          <p:cNvPr id="52" name="Groupe 51"/>
          <p:cNvGrpSpPr/>
          <p:nvPr/>
        </p:nvGrpSpPr>
        <p:grpSpPr>
          <a:xfrm rot="-180000">
            <a:off x="1033352" y="815278"/>
            <a:ext cx="6696000" cy="4176000"/>
            <a:chOff x="2448000" y="2682000"/>
            <a:chExt cx="6696000" cy="4176000"/>
          </a:xfrm>
          <a:scene3d>
            <a:camera prst="isometricOffAxis1Right"/>
            <a:lightRig rig="threePt" dir="t"/>
          </a:scene3d>
        </p:grpSpPr>
        <p:pic>
          <p:nvPicPr>
            <p:cNvPr id="53" name="Image 52" descr="Image15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48000" y="2682000"/>
              <a:ext cx="6696000" cy="4176000"/>
            </a:xfrm>
            <a:prstGeom prst="rect">
              <a:avLst/>
            </a:prstGeom>
          </p:spPr>
        </p:pic>
        <p:sp>
          <p:nvSpPr>
            <p:cNvPr id="54" name="Rectangle 53"/>
            <p:cNvSpPr/>
            <p:nvPr/>
          </p:nvSpPr>
          <p:spPr>
            <a:xfrm>
              <a:off x="2500298" y="2857496"/>
              <a:ext cx="325922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tabLst>
                  <a:tab pos="536575" algn="l"/>
                </a:tabLst>
              </a:pPr>
              <a:r>
                <a:rPr lang="fr-FR" sz="3200" dirty="0" smtClean="0">
                  <a:latin typeface="Chiller" pitchFamily="82" charset="0"/>
                </a:rPr>
                <a:t>Château de </a:t>
              </a:r>
              <a:r>
                <a:rPr lang="fr-FR" sz="3200" dirty="0" err="1" smtClean="0">
                  <a:latin typeface="Chiller" pitchFamily="82" charset="0"/>
                </a:rPr>
                <a:t>Roquetaillade</a:t>
              </a:r>
              <a:endParaRPr lang="fr-FR" sz="3200" dirty="0">
                <a:latin typeface="Chiller" pitchFamily="82" charset="0"/>
              </a:endParaRPr>
            </a:p>
          </p:txBody>
        </p:sp>
      </p:grpSp>
      <p:grpSp>
        <p:nvGrpSpPr>
          <p:cNvPr id="55" name="Groupe 54"/>
          <p:cNvGrpSpPr/>
          <p:nvPr/>
        </p:nvGrpSpPr>
        <p:grpSpPr>
          <a:xfrm rot="-180000">
            <a:off x="1033441" y="815275"/>
            <a:ext cx="6696001" cy="4179413"/>
            <a:chOff x="2447999" y="2682000"/>
            <a:chExt cx="6696001" cy="4179413"/>
          </a:xfrm>
          <a:scene3d>
            <a:camera prst="isometricOffAxis1Right"/>
            <a:lightRig rig="threePt" dir="t"/>
          </a:scene3d>
        </p:grpSpPr>
        <p:pic>
          <p:nvPicPr>
            <p:cNvPr id="56" name="Image 55" descr="Image14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47999" y="2682000"/>
              <a:ext cx="6696001" cy="4176000"/>
            </a:xfrm>
            <a:prstGeom prst="rect">
              <a:avLst/>
            </a:prstGeom>
          </p:spPr>
        </p:pic>
        <p:sp>
          <p:nvSpPr>
            <p:cNvPr id="57" name="Rectangle 56"/>
            <p:cNvSpPr/>
            <p:nvPr/>
          </p:nvSpPr>
          <p:spPr>
            <a:xfrm>
              <a:off x="4857752" y="6215082"/>
              <a:ext cx="421942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solidFill>
                    <a:schemeClr val="bg1"/>
                  </a:solidFill>
                  <a:latin typeface="Rage Italic" pitchFamily="66" charset="0"/>
                </a:rPr>
                <a:t>Château Azay le Rideau</a:t>
              </a:r>
              <a:endParaRPr lang="fr-FR" dirty="0">
                <a:solidFill>
                  <a:schemeClr val="bg1"/>
                </a:solidFill>
                <a:latin typeface="Rage Italic" pitchFamily="66" charset="0"/>
              </a:endParaRPr>
            </a:p>
          </p:txBody>
        </p:sp>
      </p:grpSp>
      <p:grpSp>
        <p:nvGrpSpPr>
          <p:cNvPr id="58" name="Groupe 57"/>
          <p:cNvGrpSpPr/>
          <p:nvPr/>
        </p:nvGrpSpPr>
        <p:grpSpPr>
          <a:xfrm rot="-180000">
            <a:off x="1033352" y="815278"/>
            <a:ext cx="6696001" cy="4176000"/>
            <a:chOff x="2447999" y="2682000"/>
            <a:chExt cx="6696001" cy="4176000"/>
          </a:xfrm>
          <a:scene3d>
            <a:camera prst="isometricOffAxis1Right"/>
            <a:lightRig rig="threePt" dir="t"/>
          </a:scene3d>
        </p:grpSpPr>
        <p:pic>
          <p:nvPicPr>
            <p:cNvPr id="59" name="Image 58" descr="Image13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47999" y="2682000"/>
              <a:ext cx="6696001" cy="4176000"/>
            </a:xfrm>
            <a:prstGeom prst="rect">
              <a:avLst/>
            </a:prstGeom>
          </p:spPr>
        </p:pic>
        <p:sp>
          <p:nvSpPr>
            <p:cNvPr id="60" name="Rectangle 59"/>
            <p:cNvSpPr/>
            <p:nvPr/>
          </p:nvSpPr>
          <p:spPr>
            <a:xfrm>
              <a:off x="3500430" y="2928934"/>
              <a:ext cx="310694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latin typeface="Microsoft Uighur" pitchFamily="2" charset="-78"/>
                  <a:cs typeface="Microsoft Uighur" pitchFamily="2" charset="-78"/>
                </a:rPr>
                <a:t>Château de Chambord</a:t>
              </a:r>
              <a:endParaRPr lang="fr-FR" sz="3600" dirty="0">
                <a:latin typeface="Microsoft Uighur" pitchFamily="2" charset="-78"/>
                <a:cs typeface="Microsoft Uighur" pitchFamily="2" charset="-78"/>
              </a:endParaRPr>
            </a:p>
          </p:txBody>
        </p:sp>
      </p:grpSp>
      <p:grpSp>
        <p:nvGrpSpPr>
          <p:cNvPr id="61" name="Groupe 60"/>
          <p:cNvGrpSpPr/>
          <p:nvPr/>
        </p:nvGrpSpPr>
        <p:grpSpPr>
          <a:xfrm rot="-180000">
            <a:off x="1104790" y="815278"/>
            <a:ext cx="6696001" cy="4176000"/>
            <a:chOff x="2447999" y="2682000"/>
            <a:chExt cx="6696001" cy="4176000"/>
          </a:xfrm>
          <a:scene3d>
            <a:camera prst="isometricOffAxis1Right"/>
            <a:lightRig rig="threePt" dir="t"/>
          </a:scene3d>
        </p:grpSpPr>
        <p:pic>
          <p:nvPicPr>
            <p:cNvPr id="62" name="Image 61" descr="Image12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47999" y="2682000"/>
              <a:ext cx="6696001" cy="4176000"/>
            </a:xfrm>
            <a:prstGeom prst="rect">
              <a:avLst/>
            </a:prstGeom>
          </p:spPr>
        </p:pic>
        <p:sp>
          <p:nvSpPr>
            <p:cNvPr id="63" name="Rectangle 62"/>
            <p:cNvSpPr/>
            <p:nvPr/>
          </p:nvSpPr>
          <p:spPr>
            <a:xfrm rot="-1140000">
              <a:off x="5459667" y="5658601"/>
              <a:ext cx="329282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ExpressaSerial-Light" pitchFamily="2" charset="0"/>
                </a:rPr>
                <a:t>château-d-</a:t>
              </a:r>
              <a:r>
                <a:rPr lang="fr-FR" sz="2400" dirty="0" err="1" smtClean="0">
                  <a:latin typeface="ExpressaSerial-Light" pitchFamily="2" charset="0"/>
                </a:rPr>
                <a:t>azay</a:t>
              </a:r>
              <a:r>
                <a:rPr lang="fr-FR" sz="2400" dirty="0" smtClean="0">
                  <a:latin typeface="ExpressaSerial-Light" pitchFamily="2" charset="0"/>
                </a:rPr>
                <a:t>-le-</a:t>
              </a:r>
              <a:r>
                <a:rPr lang="fr-FR" sz="2400" dirty="0" err="1" smtClean="0">
                  <a:latin typeface="ExpressaSerial-Light" pitchFamily="2" charset="0"/>
                </a:rPr>
                <a:t>ferron</a:t>
              </a:r>
              <a:endParaRPr lang="fr-FR" sz="2400" dirty="0">
                <a:latin typeface="ExpressaSerial-Light" pitchFamily="2" charset="0"/>
              </a:endParaRPr>
            </a:p>
          </p:txBody>
        </p:sp>
      </p:grpSp>
      <p:pic>
        <p:nvPicPr>
          <p:cNvPr id="65" name="Image 64" descr="Image11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-180000">
            <a:off x="1033360" y="793376"/>
            <a:ext cx="6678064" cy="4176000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grpSp>
        <p:nvGrpSpPr>
          <p:cNvPr id="66" name="Groupe 65"/>
          <p:cNvGrpSpPr/>
          <p:nvPr/>
        </p:nvGrpSpPr>
        <p:grpSpPr>
          <a:xfrm rot="-180000">
            <a:off x="1034992" y="793803"/>
            <a:ext cx="6696000" cy="4238838"/>
            <a:chOff x="2448000" y="2682000"/>
            <a:chExt cx="6696000" cy="4238838"/>
          </a:xfrm>
          <a:scene3d>
            <a:camera prst="isometricOffAxis1Right"/>
            <a:lightRig rig="threePt" dir="t"/>
          </a:scene3d>
        </p:grpSpPr>
        <p:pic>
          <p:nvPicPr>
            <p:cNvPr id="67" name="Image 66" descr="Image1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48000" y="2682000"/>
              <a:ext cx="6696000" cy="4238838"/>
            </a:xfrm>
            <a:prstGeom prst="rect">
              <a:avLst/>
            </a:prstGeom>
          </p:spPr>
        </p:pic>
        <p:sp>
          <p:nvSpPr>
            <p:cNvPr id="68" name="Rectangle 67"/>
            <p:cNvSpPr/>
            <p:nvPr/>
          </p:nvSpPr>
          <p:spPr>
            <a:xfrm>
              <a:off x="2714612" y="6072207"/>
              <a:ext cx="3259364" cy="785794"/>
            </a:xfrm>
            <a:prstGeom prst="rect">
              <a:avLst/>
            </a:prstGeom>
          </p:spPr>
          <p:txBody>
            <a:bodyPr wrap="none">
              <a:prstTxWarp prst="textWave2">
                <a:avLst>
                  <a:gd name="adj1" fmla="val 20000"/>
                  <a:gd name="adj2" fmla="val 0"/>
                </a:avLst>
              </a:prstTxWarp>
              <a:spAutoFit/>
            </a:bodyPr>
            <a:lstStyle/>
            <a:p>
              <a:r>
                <a:rPr lang="fr-FR" sz="3200" dirty="0" smtClean="0">
                  <a:solidFill>
                    <a:srgbClr val="FF0000"/>
                  </a:solidFill>
                  <a:latin typeface="Yorkshire" pitchFamily="2" charset="0"/>
                </a:rPr>
                <a:t>château-de-</a:t>
              </a:r>
              <a:r>
                <a:rPr lang="fr-FR" sz="3200" dirty="0" err="1" smtClean="0">
                  <a:solidFill>
                    <a:srgbClr val="FF0000"/>
                  </a:solidFill>
                  <a:latin typeface="Yorkshire" pitchFamily="2" charset="0"/>
                </a:rPr>
                <a:t>montmaur</a:t>
              </a:r>
              <a:endParaRPr lang="fr-FR" sz="3200" dirty="0">
                <a:solidFill>
                  <a:srgbClr val="FF0000"/>
                </a:solidFill>
                <a:latin typeface="Yorkshire" pitchFamily="2" charset="0"/>
              </a:endParaRPr>
            </a:p>
          </p:txBody>
        </p:sp>
      </p:grpSp>
      <p:grpSp>
        <p:nvGrpSpPr>
          <p:cNvPr id="69" name="Groupe 68"/>
          <p:cNvGrpSpPr/>
          <p:nvPr/>
        </p:nvGrpSpPr>
        <p:grpSpPr>
          <a:xfrm rot="-180000">
            <a:off x="1034831" y="793807"/>
            <a:ext cx="6696000" cy="4232678"/>
            <a:chOff x="2448000" y="2682000"/>
            <a:chExt cx="6696000" cy="4232678"/>
          </a:xfrm>
          <a:scene3d>
            <a:camera prst="isometricOffAxis1Right"/>
            <a:lightRig rig="threePt" dir="t"/>
          </a:scene3d>
        </p:grpSpPr>
        <p:pic>
          <p:nvPicPr>
            <p:cNvPr id="70" name="Image 69" descr="Image2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48000" y="2682000"/>
              <a:ext cx="6696000" cy="4232678"/>
            </a:xfrm>
            <a:prstGeom prst="rect">
              <a:avLst/>
            </a:prstGeom>
          </p:spPr>
        </p:pic>
        <p:sp>
          <p:nvSpPr>
            <p:cNvPr id="71" name="Rectangle 70"/>
            <p:cNvSpPr/>
            <p:nvPr/>
          </p:nvSpPr>
          <p:spPr>
            <a:xfrm>
              <a:off x="2571736" y="2928934"/>
              <a:ext cx="4826962" cy="785818"/>
            </a:xfrm>
            <a:prstGeom prst="rect">
              <a:avLst/>
            </a:prstGeom>
          </p:spPr>
          <p:txBody>
            <a:bodyPr wrap="none">
              <a:prstTxWarp prst="textTriangleInverted">
                <a:avLst>
                  <a:gd name="adj" fmla="val 19906"/>
                </a:avLst>
              </a:prstTxWarp>
              <a:spAutoFit/>
            </a:bodyPr>
            <a:lstStyle/>
            <a:p>
              <a:r>
                <a:rPr lang="fr-FR" sz="2800" dirty="0" smtClean="0">
                  <a:latin typeface="Magneto" pitchFamily="82" charset="0"/>
                </a:rPr>
                <a:t>Château de </a:t>
              </a:r>
              <a:r>
                <a:rPr lang="fr-FR" sz="2800" dirty="0" err="1" smtClean="0">
                  <a:latin typeface="Magneto" pitchFamily="82" charset="0"/>
                </a:rPr>
                <a:t>lathan</a:t>
              </a:r>
              <a:r>
                <a:rPr lang="fr-FR" sz="2800" dirty="0" smtClean="0">
                  <a:latin typeface="Magneto" pitchFamily="82" charset="0"/>
                </a:rPr>
                <a:t>-</a:t>
              </a:r>
              <a:r>
                <a:rPr lang="fr-FR" sz="2800" dirty="0" err="1" smtClean="0">
                  <a:latin typeface="Magneto" pitchFamily="82" charset="0"/>
                </a:rPr>
                <a:t>breil</a:t>
              </a:r>
              <a:endParaRPr lang="fr-FR" sz="2800" dirty="0">
                <a:latin typeface="Magneto" pitchFamily="82" charset="0"/>
              </a:endParaRPr>
            </a:p>
          </p:txBody>
        </p:sp>
      </p:grpSp>
      <p:grpSp>
        <p:nvGrpSpPr>
          <p:cNvPr id="72" name="Groupe 71"/>
          <p:cNvGrpSpPr/>
          <p:nvPr/>
        </p:nvGrpSpPr>
        <p:grpSpPr>
          <a:xfrm rot="-180000">
            <a:off x="1033348" y="793846"/>
            <a:ext cx="6696000" cy="4176000"/>
            <a:chOff x="2448000" y="2682000"/>
            <a:chExt cx="6696000" cy="4176000"/>
          </a:xfrm>
          <a:scene3d>
            <a:camera prst="isometricOffAxis1Right"/>
            <a:lightRig rig="threePt" dir="t"/>
          </a:scene3d>
        </p:grpSpPr>
        <p:pic>
          <p:nvPicPr>
            <p:cNvPr id="73" name="Image 72" descr="Image3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448000" y="2682000"/>
              <a:ext cx="6696000" cy="4176000"/>
            </a:xfrm>
            <a:prstGeom prst="rect">
              <a:avLst/>
            </a:prstGeom>
          </p:spPr>
        </p:pic>
        <p:sp>
          <p:nvSpPr>
            <p:cNvPr id="74" name="Rectangle 73"/>
            <p:cNvSpPr/>
            <p:nvPr/>
          </p:nvSpPr>
          <p:spPr>
            <a:xfrm>
              <a:off x="4357686" y="3000372"/>
              <a:ext cx="4293291" cy="523220"/>
            </a:xfrm>
            <a:prstGeom prst="rect">
              <a:avLst/>
            </a:prstGeom>
          </p:spPr>
          <p:txBody>
            <a:bodyPr wrap="none">
              <a:prstTxWarp prst="textWave2">
                <a:avLst>
                  <a:gd name="adj1" fmla="val 18527"/>
                  <a:gd name="adj2" fmla="val -5509"/>
                </a:avLst>
              </a:prstTxWarp>
              <a:spAutoFit/>
            </a:bodyPr>
            <a:lstStyle/>
            <a:p>
              <a:r>
                <a:rPr lang="fr-FR" sz="2800" dirty="0" smtClean="0">
                  <a:latin typeface="Matura MT Script Capitals" pitchFamily="66" charset="0"/>
                </a:rPr>
                <a:t>Château de </a:t>
              </a:r>
              <a:r>
                <a:rPr lang="fr-FR" sz="2800" dirty="0" err="1" smtClean="0">
                  <a:latin typeface="Matura MT Script Capitals" pitchFamily="66" charset="0"/>
                </a:rPr>
                <a:t>Lathan</a:t>
              </a:r>
              <a:r>
                <a:rPr lang="fr-FR" sz="2800" dirty="0" smtClean="0">
                  <a:latin typeface="Matura MT Script Capitals" pitchFamily="66" charset="0"/>
                </a:rPr>
                <a:t> </a:t>
              </a:r>
              <a:r>
                <a:rPr lang="fr-FR" sz="2800" dirty="0" err="1" smtClean="0">
                  <a:latin typeface="Matura MT Script Capitals" pitchFamily="66" charset="0"/>
                </a:rPr>
                <a:t>Breil</a:t>
              </a:r>
              <a:endParaRPr lang="fr-FR" sz="2800" dirty="0">
                <a:latin typeface="Matura MT Script Capitals" pitchFamily="66" charset="0"/>
              </a:endParaRPr>
            </a:p>
          </p:txBody>
        </p:sp>
      </p:grpSp>
      <p:grpSp>
        <p:nvGrpSpPr>
          <p:cNvPr id="75" name="Groupe 74"/>
          <p:cNvGrpSpPr/>
          <p:nvPr/>
        </p:nvGrpSpPr>
        <p:grpSpPr>
          <a:xfrm rot="-180000">
            <a:off x="1034848" y="793806"/>
            <a:ext cx="6696000" cy="4233345"/>
            <a:chOff x="2448000" y="2681999"/>
            <a:chExt cx="6696000" cy="4233345"/>
          </a:xfrm>
          <a:scene3d>
            <a:camera prst="isometricOffAxis1Right"/>
            <a:lightRig rig="threePt" dir="t"/>
          </a:scene3d>
        </p:grpSpPr>
        <p:pic>
          <p:nvPicPr>
            <p:cNvPr id="76" name="Image 75" descr="Image4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48000" y="2681999"/>
              <a:ext cx="6696000" cy="4233345"/>
            </a:xfrm>
            <a:prstGeom prst="rect">
              <a:avLst/>
            </a:prstGeom>
          </p:spPr>
        </p:pic>
        <p:sp>
          <p:nvSpPr>
            <p:cNvPr id="77" name="Rectangle 76"/>
            <p:cNvSpPr/>
            <p:nvPr/>
          </p:nvSpPr>
          <p:spPr>
            <a:xfrm>
              <a:off x="5715008" y="2928934"/>
              <a:ext cx="3187989" cy="737534"/>
            </a:xfrm>
            <a:prstGeom prst="rect">
              <a:avLst/>
            </a:prstGeom>
          </p:spPr>
          <p:txBody>
            <a:bodyPr wrap="none">
              <a:prstTxWarp prst="textDoubleWave1">
                <a:avLst>
                  <a:gd name="adj1" fmla="val 12500"/>
                  <a:gd name="adj2" fmla="val 1484"/>
                </a:avLst>
              </a:prstTxWarp>
              <a:spAutoFit/>
            </a:bodyPr>
            <a:lstStyle/>
            <a:p>
              <a:r>
                <a:rPr lang="fr-FR" sz="2800" b="1" dirty="0" smtClean="0">
                  <a:solidFill>
                    <a:srgbClr val="FFFF00"/>
                  </a:solidFill>
                  <a:latin typeface="Forte" pitchFamily="66" charset="0"/>
                </a:rPr>
                <a:t>château-de-Josselin</a:t>
              </a:r>
              <a:endParaRPr lang="fr-FR" sz="2800" b="1" dirty="0">
                <a:solidFill>
                  <a:srgbClr val="FFFF00"/>
                </a:solidFill>
                <a:latin typeface="Forte" pitchFamily="66" charset="0"/>
              </a:endParaRPr>
            </a:p>
          </p:txBody>
        </p:sp>
      </p:grpSp>
      <p:grpSp>
        <p:nvGrpSpPr>
          <p:cNvPr id="78" name="Groupe 77"/>
          <p:cNvGrpSpPr/>
          <p:nvPr/>
        </p:nvGrpSpPr>
        <p:grpSpPr>
          <a:xfrm rot="-180000">
            <a:off x="1034604" y="793813"/>
            <a:ext cx="6696000" cy="4224010"/>
            <a:chOff x="2448000" y="2682000"/>
            <a:chExt cx="6696000" cy="4224010"/>
          </a:xfrm>
          <a:scene3d>
            <a:camera prst="isometricOffAxis1Right"/>
            <a:lightRig rig="threePt" dir="t"/>
          </a:scene3d>
        </p:grpSpPr>
        <p:pic>
          <p:nvPicPr>
            <p:cNvPr id="79" name="Image 78" descr="Image5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448000" y="2682000"/>
              <a:ext cx="6696000" cy="4224010"/>
            </a:xfrm>
            <a:prstGeom prst="rect">
              <a:avLst/>
            </a:prstGeom>
          </p:spPr>
        </p:pic>
        <p:sp>
          <p:nvSpPr>
            <p:cNvPr id="80" name="Rectangle 79"/>
            <p:cNvSpPr/>
            <p:nvPr/>
          </p:nvSpPr>
          <p:spPr>
            <a:xfrm>
              <a:off x="2857488" y="2786058"/>
              <a:ext cx="2630256" cy="714380"/>
            </a:xfrm>
            <a:prstGeom prst="rect">
              <a:avLst/>
            </a:prstGeom>
          </p:spPr>
          <p:txBody>
            <a:bodyPr wrap="none">
              <a:prstTxWarp prst="textDeflateBottom">
                <a:avLst>
                  <a:gd name="adj" fmla="val 39216"/>
                </a:avLst>
              </a:prstTxWarp>
              <a:spAutoFit/>
            </a:bodyPr>
            <a:lstStyle/>
            <a:p>
              <a:r>
                <a:rPr lang="fr-FR" sz="3200" dirty="0" smtClean="0">
                  <a:latin typeface="Gill Sans MT Ext Condensed Bold" pitchFamily="34" charset="0"/>
                </a:rPr>
                <a:t>château-de-</a:t>
              </a:r>
              <a:r>
                <a:rPr lang="fr-FR" sz="3200" dirty="0" err="1" smtClean="0">
                  <a:latin typeface="Gill Sans MT Ext Condensed Bold" pitchFamily="34" charset="0"/>
                </a:rPr>
                <a:t>crazannes</a:t>
              </a:r>
              <a:endParaRPr lang="fr-FR" sz="3200" dirty="0">
                <a:latin typeface="Gill Sans MT Ext Condensed Bold" pitchFamily="34" charset="0"/>
              </a:endParaRPr>
            </a:p>
          </p:txBody>
        </p:sp>
      </p:grpSp>
      <p:grpSp>
        <p:nvGrpSpPr>
          <p:cNvPr id="81" name="Groupe 80"/>
          <p:cNvGrpSpPr/>
          <p:nvPr/>
        </p:nvGrpSpPr>
        <p:grpSpPr>
          <a:xfrm rot="-180000">
            <a:off x="1034100" y="793826"/>
            <a:ext cx="6696000" cy="4204765"/>
            <a:chOff x="2448000" y="2682000"/>
            <a:chExt cx="6696000" cy="4204765"/>
          </a:xfrm>
          <a:scene3d>
            <a:camera prst="isometricOffAxis1Right"/>
            <a:lightRig rig="threePt" dir="t"/>
          </a:scene3d>
        </p:grpSpPr>
        <p:pic>
          <p:nvPicPr>
            <p:cNvPr id="82" name="Image 81" descr="Image6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448000" y="2682000"/>
              <a:ext cx="6696000" cy="4204765"/>
            </a:xfrm>
            <a:prstGeom prst="rect">
              <a:avLst/>
            </a:prstGeom>
          </p:spPr>
        </p:pic>
        <p:sp>
          <p:nvSpPr>
            <p:cNvPr id="83" name="Rectangle 82"/>
            <p:cNvSpPr/>
            <p:nvPr/>
          </p:nvSpPr>
          <p:spPr>
            <a:xfrm>
              <a:off x="2857488" y="3143248"/>
              <a:ext cx="357822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Monotype Corsiva" pitchFamily="66" charset="0"/>
                </a:rPr>
                <a:t>Château-d-Azay-le-Rideau</a:t>
              </a:r>
              <a:endParaRPr lang="fr-FR" sz="2800" dirty="0">
                <a:latin typeface="Monotype Corsiva" pitchFamily="66" charset="0"/>
              </a:endParaRPr>
            </a:p>
          </p:txBody>
        </p:sp>
      </p:grpSp>
      <p:grpSp>
        <p:nvGrpSpPr>
          <p:cNvPr id="84" name="Groupe 83"/>
          <p:cNvGrpSpPr/>
          <p:nvPr/>
        </p:nvGrpSpPr>
        <p:grpSpPr>
          <a:xfrm rot="-180000">
            <a:off x="1034795" y="793808"/>
            <a:ext cx="6696000" cy="4231320"/>
            <a:chOff x="0" y="0"/>
            <a:chExt cx="6696000" cy="4231320"/>
          </a:xfrm>
          <a:scene3d>
            <a:camera prst="isometricOffAxis1Right"/>
            <a:lightRig rig="threePt" dir="t"/>
          </a:scene3d>
        </p:grpSpPr>
        <p:pic>
          <p:nvPicPr>
            <p:cNvPr id="85" name="Image 84" descr="Image7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0" y="0"/>
              <a:ext cx="6696000" cy="4231320"/>
            </a:xfrm>
            <a:prstGeom prst="rect">
              <a:avLst/>
            </a:prstGeom>
          </p:spPr>
        </p:pic>
        <p:sp>
          <p:nvSpPr>
            <p:cNvPr id="86" name="Rectangle 85"/>
            <p:cNvSpPr/>
            <p:nvPr/>
          </p:nvSpPr>
          <p:spPr>
            <a:xfrm>
              <a:off x="3857620" y="214290"/>
              <a:ext cx="255711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Brush Script MT" pitchFamily="66" charset="0"/>
                </a:rPr>
                <a:t>château de Bazouges</a:t>
              </a:r>
              <a:endParaRPr lang="fr-FR" sz="2800" dirty="0">
                <a:latin typeface="Brush Script MT" pitchFamily="66" charset="0"/>
              </a:endParaRPr>
            </a:p>
          </p:txBody>
        </p:sp>
      </p:grpSp>
      <p:grpSp>
        <p:nvGrpSpPr>
          <p:cNvPr id="87" name="Groupe 86"/>
          <p:cNvGrpSpPr/>
          <p:nvPr/>
        </p:nvGrpSpPr>
        <p:grpSpPr>
          <a:xfrm rot="-180000">
            <a:off x="1033380" y="792625"/>
            <a:ext cx="6649340" cy="4176000"/>
            <a:chOff x="2448000" y="2682000"/>
            <a:chExt cx="6649340" cy="4176000"/>
          </a:xfrm>
          <a:scene3d>
            <a:camera prst="isometricOffAxis1Right"/>
            <a:lightRig rig="threePt" dir="t"/>
          </a:scene3d>
        </p:grpSpPr>
        <p:pic>
          <p:nvPicPr>
            <p:cNvPr id="88" name="Image 87" descr="Image8.jp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448000" y="2682000"/>
              <a:ext cx="6649340" cy="4176000"/>
            </a:xfrm>
            <a:prstGeom prst="rect">
              <a:avLst/>
            </a:prstGeom>
          </p:spPr>
        </p:pic>
        <p:sp>
          <p:nvSpPr>
            <p:cNvPr id="89" name="Rectangle 88"/>
            <p:cNvSpPr/>
            <p:nvPr/>
          </p:nvSpPr>
          <p:spPr>
            <a:xfrm>
              <a:off x="4357686" y="5500702"/>
              <a:ext cx="3711272" cy="993638"/>
            </a:xfrm>
            <a:prstGeom prst="rect">
              <a:avLst/>
            </a:prstGeom>
          </p:spPr>
          <p:txBody>
            <a:bodyPr wrap="none">
              <a:prstTxWarp prst="textCurveDown">
                <a:avLst/>
              </a:prstTxWarp>
              <a:spAutoFit/>
            </a:bodyPr>
            <a:lstStyle/>
            <a:p>
              <a:r>
                <a:rPr lang="fr-FR" sz="4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Yorkshire" pitchFamily="2" charset="0"/>
                </a:rPr>
                <a:t>château-de-Chenonceau</a:t>
              </a:r>
              <a:endParaRPr lang="fr-FR" sz="4000" dirty="0">
                <a:solidFill>
                  <a:schemeClr val="accent3">
                    <a:lumMod val="20000"/>
                    <a:lumOff val="80000"/>
                  </a:schemeClr>
                </a:solidFill>
                <a:latin typeface="Yorkshire" pitchFamily="2" charset="0"/>
              </a:endParaRPr>
            </a:p>
          </p:txBody>
        </p:sp>
      </p:grpSp>
      <p:grpSp>
        <p:nvGrpSpPr>
          <p:cNvPr id="90" name="Groupe 89"/>
          <p:cNvGrpSpPr/>
          <p:nvPr/>
        </p:nvGrpSpPr>
        <p:grpSpPr>
          <a:xfrm rot="-180000">
            <a:off x="1035374" y="793793"/>
            <a:ext cx="6696000" cy="4253425"/>
            <a:chOff x="2448000" y="2681999"/>
            <a:chExt cx="6696000" cy="4253425"/>
          </a:xfrm>
          <a:scene3d>
            <a:camera prst="isometricOffAxis1Right"/>
            <a:lightRig rig="threePt" dir="t"/>
          </a:scene3d>
        </p:grpSpPr>
        <p:pic>
          <p:nvPicPr>
            <p:cNvPr id="91" name="Image 90" descr="Image9.jpg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48000" y="2681999"/>
              <a:ext cx="6696000" cy="4253425"/>
            </a:xfrm>
            <a:prstGeom prst="rect">
              <a:avLst/>
            </a:prstGeom>
          </p:spPr>
        </p:pic>
        <p:sp>
          <p:nvSpPr>
            <p:cNvPr id="92" name="Rectangle 91"/>
            <p:cNvSpPr/>
            <p:nvPr/>
          </p:nvSpPr>
          <p:spPr>
            <a:xfrm>
              <a:off x="4714876" y="2857496"/>
              <a:ext cx="3320140" cy="584775"/>
            </a:xfrm>
            <a:prstGeom prst="rect">
              <a:avLst/>
            </a:prstGeom>
          </p:spPr>
          <p:txBody>
            <a:bodyPr wrap="none">
              <a:prstTxWarp prst="textDeflateBottom">
                <a:avLst/>
              </a:prstTxWarp>
              <a:spAutoFit/>
            </a:bodyPr>
            <a:lstStyle/>
            <a:p>
              <a:r>
                <a:rPr lang="fr-FR" sz="3200" dirty="0" smtClean="0">
                  <a:solidFill>
                    <a:schemeClr val="bg1"/>
                  </a:solidFill>
                  <a:latin typeface="Informal Roman" pitchFamily="66" charset="0"/>
                </a:rPr>
                <a:t>château-de-Chambord</a:t>
              </a:r>
              <a:endParaRPr lang="fr-FR" sz="3200" dirty="0">
                <a:solidFill>
                  <a:schemeClr val="bg1"/>
                </a:solidFill>
                <a:latin typeface="Informal Roman" pitchFamily="66" charset="0"/>
              </a:endParaRPr>
            </a:p>
          </p:txBody>
        </p:sp>
      </p:grpSp>
      <p:grpSp>
        <p:nvGrpSpPr>
          <p:cNvPr id="93" name="Groupe 92"/>
          <p:cNvGrpSpPr/>
          <p:nvPr/>
        </p:nvGrpSpPr>
        <p:grpSpPr>
          <a:xfrm rot="-180000">
            <a:off x="1034636" y="793812"/>
            <a:ext cx="6696000" cy="4225251"/>
            <a:chOff x="2448000" y="2681999"/>
            <a:chExt cx="6696000" cy="4225251"/>
          </a:xfrm>
          <a:scene3d>
            <a:camera prst="isometricOffAxis1Right"/>
            <a:lightRig rig="threePt" dir="t"/>
          </a:scene3d>
        </p:grpSpPr>
        <p:pic>
          <p:nvPicPr>
            <p:cNvPr id="94" name="Image 93" descr="Image10.jpg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448000" y="2681999"/>
              <a:ext cx="6696000" cy="4225251"/>
            </a:xfrm>
            <a:prstGeom prst="rect">
              <a:avLst/>
            </a:prstGeom>
          </p:spPr>
        </p:pic>
        <p:sp>
          <p:nvSpPr>
            <p:cNvPr id="95" name="Rectangle 94"/>
            <p:cNvSpPr/>
            <p:nvPr/>
          </p:nvSpPr>
          <p:spPr>
            <a:xfrm rot="300000">
              <a:off x="5149657" y="5786723"/>
              <a:ext cx="3060453" cy="644608"/>
            </a:xfrm>
            <a:prstGeom prst="rect">
              <a:avLst/>
            </a:prstGeom>
          </p:spPr>
          <p:txBody>
            <a:bodyPr wrap="none">
              <a:prstTxWarp prst="textCascadeUp">
                <a:avLst>
                  <a:gd name="adj" fmla="val 30454"/>
                </a:avLst>
              </a:prstTxWarp>
              <a:spAutoFit/>
            </a:bodyPr>
            <a:lstStyle/>
            <a:p>
              <a:r>
                <a:rPr lang="fr-FR" sz="3200" dirty="0" smtClean="0">
                  <a:latin typeface="Tunga" pitchFamily="34" charset="0"/>
                  <a:cs typeface="Tunga" pitchFamily="34" charset="0"/>
                </a:rPr>
                <a:t>Château de Brissac</a:t>
              </a:r>
              <a:endParaRPr lang="fr-FR" sz="3200" dirty="0">
                <a:latin typeface="Tunga" pitchFamily="34" charset="0"/>
                <a:cs typeface="Tunga" pitchFamily="34" charset="0"/>
              </a:endParaRPr>
            </a:p>
          </p:txBody>
        </p:sp>
      </p:grpSp>
      <p:grpSp>
        <p:nvGrpSpPr>
          <p:cNvPr id="51" name="Groupe 50"/>
          <p:cNvGrpSpPr/>
          <p:nvPr/>
        </p:nvGrpSpPr>
        <p:grpSpPr>
          <a:xfrm>
            <a:off x="0" y="-15766"/>
            <a:ext cx="9159766" cy="6921063"/>
            <a:chOff x="0" y="-15766"/>
            <a:chExt cx="9159766" cy="6921063"/>
          </a:xfrm>
        </p:grpSpPr>
        <p:sp>
          <p:nvSpPr>
            <p:cNvPr id="12" name="Forme libre 11"/>
            <p:cNvSpPr/>
            <p:nvPr/>
          </p:nvSpPr>
          <p:spPr>
            <a:xfrm>
              <a:off x="0" y="-15766"/>
              <a:ext cx="9143999" cy="6921063"/>
            </a:xfrm>
            <a:custGeom>
              <a:avLst/>
              <a:gdLst>
                <a:gd name="connsiteX0" fmla="*/ 1355834 w 9175531"/>
                <a:gd name="connsiteY0" fmla="*/ 5707118 h 6921063"/>
                <a:gd name="connsiteX1" fmla="*/ 7614745 w 9175531"/>
                <a:gd name="connsiteY1" fmla="*/ 4430111 h 6921063"/>
                <a:gd name="connsiteX2" fmla="*/ 7394028 w 9175531"/>
                <a:gd name="connsiteY2" fmla="*/ 220718 h 6921063"/>
                <a:gd name="connsiteX3" fmla="*/ 1135117 w 9175531"/>
                <a:gd name="connsiteY3" fmla="*/ 1481959 h 6921063"/>
                <a:gd name="connsiteX4" fmla="*/ 1371600 w 9175531"/>
                <a:gd name="connsiteY4" fmla="*/ 6905297 h 6921063"/>
                <a:gd name="connsiteX5" fmla="*/ 0 w 9175531"/>
                <a:gd name="connsiteY5" fmla="*/ 6905297 h 6921063"/>
                <a:gd name="connsiteX6" fmla="*/ 0 w 9175531"/>
                <a:gd name="connsiteY6" fmla="*/ 0 h 6921063"/>
                <a:gd name="connsiteX7" fmla="*/ 9175531 w 9175531"/>
                <a:gd name="connsiteY7" fmla="*/ 15766 h 6921063"/>
                <a:gd name="connsiteX8" fmla="*/ 9159766 w 9175531"/>
                <a:gd name="connsiteY8" fmla="*/ 6905297 h 6921063"/>
                <a:gd name="connsiteX9" fmla="*/ 1371600 w 9175531"/>
                <a:gd name="connsiteY9" fmla="*/ 6921063 h 6921063"/>
                <a:gd name="connsiteX10" fmla="*/ 1371600 w 9175531"/>
                <a:gd name="connsiteY10" fmla="*/ 6905297 h 6921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5531" h="6921063">
                  <a:moveTo>
                    <a:pt x="1355834" y="5707118"/>
                  </a:moveTo>
                  <a:lnTo>
                    <a:pt x="7614745" y="4430111"/>
                  </a:lnTo>
                  <a:lnTo>
                    <a:pt x="7394028" y="220718"/>
                  </a:lnTo>
                  <a:lnTo>
                    <a:pt x="1135117" y="1481959"/>
                  </a:lnTo>
                  <a:lnTo>
                    <a:pt x="1371600" y="6905297"/>
                  </a:lnTo>
                  <a:lnTo>
                    <a:pt x="0" y="6905297"/>
                  </a:lnTo>
                  <a:lnTo>
                    <a:pt x="0" y="0"/>
                  </a:lnTo>
                  <a:lnTo>
                    <a:pt x="9175531" y="15766"/>
                  </a:lnTo>
                  <a:lnTo>
                    <a:pt x="9159766" y="6905297"/>
                  </a:lnTo>
                  <a:lnTo>
                    <a:pt x="1371600" y="6921063"/>
                  </a:lnTo>
                  <a:lnTo>
                    <a:pt x="1371600" y="6905297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Cadre 10"/>
            <p:cNvSpPr/>
            <p:nvPr/>
          </p:nvSpPr>
          <p:spPr>
            <a:xfrm rot="-180000">
              <a:off x="763735" y="576192"/>
              <a:ext cx="7295267" cy="4808340"/>
            </a:xfrm>
            <a:prstGeom prst="frame">
              <a:avLst>
                <a:gd name="adj1" fmla="val 7261"/>
              </a:avLst>
            </a:prstGeom>
            <a:blipFill>
              <a:blip r:embed="rId2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  <a:scene3d>
              <a:camera prst="isometricOffAxis1Righ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4162097"/>
              <a:ext cx="9159766" cy="2711669"/>
            </a:xfrm>
            <a:custGeom>
              <a:avLst/>
              <a:gdLst>
                <a:gd name="connsiteX0" fmla="*/ 9144000 w 9159766"/>
                <a:gd name="connsiteY0" fmla="*/ 0 h 2711669"/>
                <a:gd name="connsiteX1" fmla="*/ 0 w 9159766"/>
                <a:gd name="connsiteY1" fmla="*/ 1828800 h 2711669"/>
                <a:gd name="connsiteX2" fmla="*/ 0 w 9159766"/>
                <a:gd name="connsiteY2" fmla="*/ 2711669 h 2711669"/>
                <a:gd name="connsiteX3" fmla="*/ 9159766 w 9159766"/>
                <a:gd name="connsiteY3" fmla="*/ 2695903 h 2711669"/>
                <a:gd name="connsiteX4" fmla="*/ 9144000 w 9159766"/>
                <a:gd name="connsiteY4" fmla="*/ 0 h 2711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9766" h="2711669">
                  <a:moveTo>
                    <a:pt x="9144000" y="0"/>
                  </a:moveTo>
                  <a:lnTo>
                    <a:pt x="0" y="1828800"/>
                  </a:lnTo>
                  <a:lnTo>
                    <a:pt x="0" y="2711669"/>
                  </a:lnTo>
                  <a:lnTo>
                    <a:pt x="9159766" y="2695903"/>
                  </a:lnTo>
                  <a:cubicBezTo>
                    <a:pt x="9154511" y="1802524"/>
                    <a:pt x="9149255" y="909144"/>
                    <a:pt x="9144000" y="0"/>
                  </a:cubicBezTo>
                  <a:close/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96" name="Groupe 95"/>
          <p:cNvGrpSpPr/>
          <p:nvPr/>
        </p:nvGrpSpPr>
        <p:grpSpPr>
          <a:xfrm>
            <a:off x="8286776" y="285728"/>
            <a:ext cx="6072230" cy="1214446"/>
            <a:chOff x="8858248" y="285728"/>
            <a:chExt cx="4572064" cy="809626"/>
          </a:xfrm>
        </p:grpSpPr>
        <p:pic>
          <p:nvPicPr>
            <p:cNvPr id="97" name="Image 96" descr="helico_004.gif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 flipH="1">
              <a:off x="8858248" y="428604"/>
              <a:ext cx="2724188" cy="666750"/>
            </a:xfrm>
            <a:prstGeom prst="rect">
              <a:avLst/>
            </a:prstGeom>
          </p:spPr>
        </p:pic>
        <p:sp>
          <p:nvSpPr>
            <p:cNvPr id="98" name="ZoneTexte 97"/>
            <p:cNvSpPr txBox="1"/>
            <p:nvPr/>
          </p:nvSpPr>
          <p:spPr>
            <a:xfrm>
              <a:off x="11144296" y="285728"/>
              <a:ext cx="2286016" cy="714404"/>
            </a:xfrm>
            <a:prstGeom prst="rect">
              <a:avLst/>
            </a:prstGeom>
            <a:noFill/>
          </p:spPr>
          <p:txBody>
            <a:bodyPr wrap="none" rtlCol="0">
              <a:prstTxWarp prst="textWave2">
                <a:avLst>
                  <a:gd name="adj1" fmla="val 20000"/>
                  <a:gd name="adj2" fmla="val -3775"/>
                </a:avLst>
              </a:prstTxWarp>
              <a:spAutoFit/>
            </a:bodyPr>
            <a:lstStyle/>
            <a:p>
              <a:r>
                <a:rPr lang="fr-FR" sz="6600" dirty="0" smtClean="0">
                  <a:gradFill flip="none" rotWithShape="1"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0" scaled="0"/>
                    <a:tileRect/>
                  </a:gradFill>
                  <a:latin typeface="Edwardian Script ITC" pitchFamily="66" charset="0"/>
                </a:rPr>
                <a:t>Mireille</a:t>
              </a:r>
              <a:endParaRPr lang="fr-FR" sz="6600" dirty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  <a:tileRect/>
                </a:gradFill>
                <a:latin typeface="Edwardian Script ITC" pitchFamily="66" charset="0"/>
              </a:endParaRPr>
            </a:p>
          </p:txBody>
        </p:sp>
      </p:grpSp>
      <p:pic>
        <p:nvPicPr>
          <p:cNvPr id="100" name="Image 99" descr="re55o1rs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 flipH="1">
            <a:off x="7572396" y="1714488"/>
            <a:ext cx="1571604" cy="2714644"/>
          </a:xfrm>
          <a:prstGeom prst="rect">
            <a:avLst/>
          </a:prstGeom>
        </p:spPr>
      </p:pic>
    </p:spTree>
  </p:cSld>
  <p:clrMapOvr>
    <a:masterClrMapping/>
  </p:clrMapOvr>
  <p:transition advTm="1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9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6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3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4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1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8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5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1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-1.23438 0.00024 " pathEditMode="relative" rAng="0" ptsTypes="AA">
                                      <p:cBhvr>
                                        <p:cTn id="88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910</TotalTime>
  <Words>174</Words>
  <Application>Microsoft Office PowerPoint</Application>
  <PresentationFormat>Affichage à l'écran (4:3)</PresentationFormat>
  <Paragraphs>68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94</cp:revision>
  <dcterms:created xsi:type="dcterms:W3CDTF">2013-08-22T09:48:48Z</dcterms:created>
  <dcterms:modified xsi:type="dcterms:W3CDTF">2013-08-29T14:27:10Z</dcterms:modified>
</cp:coreProperties>
</file>