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2" r:id="rId3"/>
    <p:sldId id="263" r:id="rId4"/>
    <p:sldId id="260" r:id="rId5"/>
    <p:sldId id="259" r:id="rId6"/>
    <p:sldId id="265" r:id="rId7"/>
    <p:sldId id="258" r:id="rId8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8" d="100"/>
          <a:sy n="78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917FFFC-8C4D-4CBF-8479-B891DFB5DDCB}" type="datetime1">
              <a:rPr lang="fr-FR" smtClean="0"/>
              <a:pPr lvl="0"/>
              <a:t>13/01/2024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F159CAB-EE17-435E-A95C-780DC0FEC3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1351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E0750C87-0B28-4351-959D-51EBFB40C4DA}" type="datetime1">
              <a:rPr lang="fr-FR" smtClean="0"/>
              <a:pPr lvl="0"/>
              <a:t>13/01/2024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6CF8A0-D150-449E-B8F8-43F931FC78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770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5EEF27A-404E-45E8-A1E4-54C0DF563738}" type="datetime1">
              <a:rPr lang="fr-FR" smtClean="0"/>
              <a:pPr lvl="0"/>
              <a:t>13/01/2024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FA701B2-5BC9-4EE1-8AF4-8E073A261A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798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2E31E1A-780B-44C1-984E-E9A23D658C6D}" type="datetime1">
              <a:rPr lang="fr-FR" smtClean="0"/>
              <a:pPr lvl="0"/>
              <a:t>13/01/2024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4925055-81D2-45E7-A658-5563864BEB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351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F0D6507-AA19-4738-BB35-BBA3FAC20ADB}" type="datetime1">
              <a:rPr lang="fr-FR" smtClean="0"/>
              <a:pPr lvl="0"/>
              <a:t>13/01/2024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ACC5DA1-6F84-4622-8FF1-C2CECDE0BE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5557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F7BAF47-FF89-4CCD-8961-3BFA63A2EE8E}" type="datetime1">
              <a:rPr lang="fr-FR" smtClean="0"/>
              <a:pPr lvl="0"/>
              <a:t>13/01/2024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236778C-085A-4553-BF53-213393A6A1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878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253A6DF-B453-4B0B-9AC9-56809082D2ED}" type="datetime1">
              <a:rPr lang="fr-FR" smtClean="0"/>
              <a:pPr lvl="0"/>
              <a:t>13/01/2024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B11EFDE-3BF3-4E13-89E3-A2275C87D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2696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CC892C3F-165D-4B78-BB68-989E4D4E9BDE}" type="datetime1">
              <a:rPr lang="fr-FR" smtClean="0"/>
              <a:pPr lvl="0"/>
              <a:t>13/01/2024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D22D257-F85A-4008-80D3-6E0E5B37B8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6219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CAC0B21D-F5D7-4AC9-B478-56717A377B65}" type="datetime1">
              <a:rPr lang="fr-FR" smtClean="0"/>
              <a:pPr lvl="0"/>
              <a:t>13/01/2024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43ABAF1-A500-473F-93D4-8BDBCCF66B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582046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7ABB182-4E43-413A-84E2-EEC898C54F1C}" type="datetime1">
              <a:rPr lang="fr-FR" smtClean="0"/>
              <a:pPr lvl="0"/>
              <a:t>13/01/2024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52F993F-8006-4FE3-80FD-A19CAF7D5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505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49BDD3F-DC95-42CA-BAA4-4E75FD778CB7}" type="datetime1">
              <a:rPr lang="fr-FR" smtClean="0"/>
              <a:pPr lvl="0"/>
              <a:t>13/01/2024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111A779-8393-42A1-81E1-32A77D0DD3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6224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5919C81A-9564-462F-8A7D-AB084E16498A}" type="datetime1">
              <a:rPr lang="fr-FR" smtClean="0"/>
              <a:pPr lvl="0"/>
              <a:t>13/01/2024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E48414ED-F997-4CEE-811D-5ABEDE50EF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295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 139">
            <a:extLst>
              <a:ext uri="{FF2B5EF4-FFF2-40B4-BE49-F238E27FC236}">
                <a16:creationId xmlns:a16="http://schemas.microsoft.com/office/drawing/2014/main" id="{748A605A-8D76-9725-B715-4BBD4126A7EC}"/>
              </a:ext>
            </a:extLst>
          </p:cNvPr>
          <p:cNvSpPr/>
          <p:nvPr/>
        </p:nvSpPr>
        <p:spPr>
          <a:xfrm>
            <a:off x="-212" y="-33611"/>
            <a:ext cx="10007140" cy="71216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2C9A599A-84CC-68A4-6E98-89379FA27B6F}"/>
              </a:ext>
            </a:extLst>
          </p:cNvPr>
          <p:cNvGrpSpPr/>
          <p:nvPr/>
        </p:nvGrpSpPr>
        <p:grpSpPr>
          <a:xfrm>
            <a:off x="0" y="0"/>
            <a:ext cx="10064605" cy="7169352"/>
            <a:chOff x="93682" y="-19788"/>
            <a:chExt cx="10064605" cy="7169352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39FE034-B476-9D1D-A41A-F9C6DF713F30}"/>
                </a:ext>
              </a:extLst>
            </p:cNvPr>
            <p:cNvSpPr/>
            <p:nvPr/>
          </p:nvSpPr>
          <p:spPr>
            <a:xfrm>
              <a:off x="115614" y="0"/>
              <a:ext cx="450000" cy="9144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4D35CBA-7EF4-E37F-2F69-7DEBC2C5E64E}"/>
                </a:ext>
              </a:extLst>
            </p:cNvPr>
            <p:cNvSpPr/>
            <p:nvPr/>
          </p:nvSpPr>
          <p:spPr>
            <a:xfrm rot="5400000">
              <a:off x="372682" y="720455"/>
              <a:ext cx="450000" cy="1008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B2D9EDA-BB46-E946-7628-3CFF2612C934}"/>
                </a:ext>
              </a:extLst>
            </p:cNvPr>
            <p:cNvSpPr/>
            <p:nvPr/>
          </p:nvSpPr>
          <p:spPr>
            <a:xfrm>
              <a:off x="646060" y="-6060"/>
              <a:ext cx="450000" cy="9144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5FBD594-587A-2234-EEFD-56C1A86FD51B}"/>
                </a:ext>
              </a:extLst>
            </p:cNvPr>
            <p:cNvSpPr/>
            <p:nvPr/>
          </p:nvSpPr>
          <p:spPr>
            <a:xfrm rot="5400000">
              <a:off x="372682" y="1255510"/>
              <a:ext cx="450000" cy="1008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4156FCA-56DF-6317-5FF4-96235BD037BF}"/>
                </a:ext>
              </a:extLst>
            </p:cNvPr>
            <p:cNvSpPr/>
            <p:nvPr/>
          </p:nvSpPr>
          <p:spPr>
            <a:xfrm>
              <a:off x="1178286" y="101352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89BF1B0-C44A-BE87-9DD4-ECAA66783924}"/>
                </a:ext>
              </a:extLst>
            </p:cNvPr>
            <p:cNvSpPr/>
            <p:nvPr/>
          </p:nvSpPr>
          <p:spPr>
            <a:xfrm rot="5400000">
              <a:off x="9668431" y="481576"/>
              <a:ext cx="450000" cy="450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C622BD-4136-4B62-5160-2053240EE970}"/>
                </a:ext>
              </a:extLst>
            </p:cNvPr>
            <p:cNvSpPr/>
            <p:nvPr/>
          </p:nvSpPr>
          <p:spPr>
            <a:xfrm rot="5400000">
              <a:off x="9668431" y="-14610"/>
              <a:ext cx="450000" cy="450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ECD237D-3D8A-7C71-F504-8620EE75B621}"/>
                </a:ext>
              </a:extLst>
            </p:cNvPr>
            <p:cNvSpPr/>
            <p:nvPr/>
          </p:nvSpPr>
          <p:spPr>
            <a:xfrm rot="5400000">
              <a:off x="3560226" y="241356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2D937BB-F5D4-362E-A48C-6630617F3107}"/>
                </a:ext>
              </a:extLst>
            </p:cNvPr>
            <p:cNvSpPr/>
            <p:nvPr/>
          </p:nvSpPr>
          <p:spPr>
            <a:xfrm rot="5400000">
              <a:off x="3560226" y="-27786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85B7998-A93B-DEAE-8337-DCF0CEA88312}"/>
                </a:ext>
              </a:extLst>
            </p:cNvPr>
            <p:cNvSpPr/>
            <p:nvPr/>
          </p:nvSpPr>
          <p:spPr>
            <a:xfrm rot="5400000">
              <a:off x="2506470" y="127531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3F988B6-399E-E4E2-DE97-80B21EBD1D05}"/>
                </a:ext>
              </a:extLst>
            </p:cNvPr>
            <p:cNvSpPr/>
            <p:nvPr/>
          </p:nvSpPr>
          <p:spPr>
            <a:xfrm rot="5400000">
              <a:off x="2506470" y="75252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85F90A6-71C5-6FEC-090C-F69C8CB4EA5F}"/>
                </a:ext>
              </a:extLst>
            </p:cNvPr>
            <p:cNvSpPr/>
            <p:nvPr/>
          </p:nvSpPr>
          <p:spPr>
            <a:xfrm rot="5400000">
              <a:off x="1446506" y="220188"/>
              <a:ext cx="432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9E93BA4-613F-C2BF-DF64-F3BAC7A6A6A4}"/>
                </a:ext>
              </a:extLst>
            </p:cNvPr>
            <p:cNvSpPr/>
            <p:nvPr/>
          </p:nvSpPr>
          <p:spPr>
            <a:xfrm rot="5400000">
              <a:off x="1446506" y="-268860"/>
              <a:ext cx="432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D99FCCF-E13D-1165-624D-38C6F95B2D93}"/>
                </a:ext>
              </a:extLst>
            </p:cNvPr>
            <p:cNvSpPr/>
            <p:nvPr/>
          </p:nvSpPr>
          <p:spPr>
            <a:xfrm>
              <a:off x="1711229" y="101352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FC5DC83-DF66-284B-A8AB-79DD8432379F}"/>
                </a:ext>
              </a:extLst>
            </p:cNvPr>
            <p:cNvSpPr/>
            <p:nvPr/>
          </p:nvSpPr>
          <p:spPr>
            <a:xfrm>
              <a:off x="9668431" y="997655"/>
              <a:ext cx="450000" cy="986068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B1C1F55-4EBA-99B1-2D2E-0C5A75B575D4}"/>
                </a:ext>
              </a:extLst>
            </p:cNvPr>
            <p:cNvSpPr/>
            <p:nvPr/>
          </p:nvSpPr>
          <p:spPr>
            <a:xfrm>
              <a:off x="3846483" y="101352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2BA0974-F9F1-71FB-37AA-F897D24A1FC6}"/>
                </a:ext>
              </a:extLst>
            </p:cNvPr>
            <p:cNvSpPr/>
            <p:nvPr/>
          </p:nvSpPr>
          <p:spPr>
            <a:xfrm>
              <a:off x="3299226" y="101352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1F4DAAC-EF2F-18C6-6A92-3CC7BF15AD49}"/>
                </a:ext>
              </a:extLst>
            </p:cNvPr>
            <p:cNvSpPr/>
            <p:nvPr/>
          </p:nvSpPr>
          <p:spPr>
            <a:xfrm>
              <a:off x="2767470" y="-988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2FA76C2-7065-7D26-498A-7381B9A16AE9}"/>
                </a:ext>
              </a:extLst>
            </p:cNvPr>
            <p:cNvSpPr/>
            <p:nvPr/>
          </p:nvSpPr>
          <p:spPr>
            <a:xfrm>
              <a:off x="2230470" y="-1178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8D6BE5B-666B-37C6-AD6C-A9066150A6A3}"/>
                </a:ext>
              </a:extLst>
            </p:cNvPr>
            <p:cNvSpPr/>
            <p:nvPr/>
          </p:nvSpPr>
          <p:spPr>
            <a:xfrm>
              <a:off x="4356433" y="-19788"/>
              <a:ext cx="450000" cy="946456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85592B5-868B-6D21-81D9-A6DEEDAF496B}"/>
                </a:ext>
              </a:extLst>
            </p:cNvPr>
            <p:cNvSpPr/>
            <p:nvPr/>
          </p:nvSpPr>
          <p:spPr>
            <a:xfrm rot="5400000">
              <a:off x="4626743" y="731897"/>
              <a:ext cx="450000" cy="981516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24C9B9B-2F39-3839-C242-C87A1091AF18}"/>
                </a:ext>
              </a:extLst>
            </p:cNvPr>
            <p:cNvSpPr/>
            <p:nvPr/>
          </p:nvSpPr>
          <p:spPr>
            <a:xfrm>
              <a:off x="4886879" y="-11780"/>
              <a:ext cx="450000" cy="946456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CD2917C-5533-2B0F-F0B6-DC81BA96EF46}"/>
                </a:ext>
              </a:extLst>
            </p:cNvPr>
            <p:cNvSpPr/>
            <p:nvPr/>
          </p:nvSpPr>
          <p:spPr>
            <a:xfrm rot="5400000">
              <a:off x="4624467" y="1264676"/>
              <a:ext cx="450000" cy="986068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8BEF59C-7185-8803-0421-4755F0C4BA08}"/>
                </a:ext>
              </a:extLst>
            </p:cNvPr>
            <p:cNvSpPr/>
            <p:nvPr/>
          </p:nvSpPr>
          <p:spPr>
            <a:xfrm>
              <a:off x="5419105" y="101172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BA6979F-5736-E8F3-10B6-99B4916F2700}"/>
                </a:ext>
              </a:extLst>
            </p:cNvPr>
            <p:cNvSpPr/>
            <p:nvPr/>
          </p:nvSpPr>
          <p:spPr>
            <a:xfrm rot="5400000">
              <a:off x="7801045" y="239556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8479184-E99D-AAD0-4908-8DAD54C8FE1E}"/>
                </a:ext>
              </a:extLst>
            </p:cNvPr>
            <p:cNvSpPr/>
            <p:nvPr/>
          </p:nvSpPr>
          <p:spPr>
            <a:xfrm rot="5400000">
              <a:off x="7801045" y="-27966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5D16D9C-F926-71BE-F7C9-DD4D8AF2C41A}"/>
                </a:ext>
              </a:extLst>
            </p:cNvPr>
            <p:cNvSpPr/>
            <p:nvPr/>
          </p:nvSpPr>
          <p:spPr>
            <a:xfrm rot="5400000">
              <a:off x="6747289" y="127351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F16D0EF-9BD4-32FC-1DD0-0F2D6085040A}"/>
                </a:ext>
              </a:extLst>
            </p:cNvPr>
            <p:cNvSpPr/>
            <p:nvPr/>
          </p:nvSpPr>
          <p:spPr>
            <a:xfrm rot="5400000">
              <a:off x="6747289" y="75072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170004E-CBF6-939A-B5CD-C43C60D45851}"/>
                </a:ext>
              </a:extLst>
            </p:cNvPr>
            <p:cNvSpPr/>
            <p:nvPr/>
          </p:nvSpPr>
          <p:spPr>
            <a:xfrm rot="5400000">
              <a:off x="5687325" y="232456"/>
              <a:ext cx="432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1A61669-4B15-B078-118E-4749702C0002}"/>
                </a:ext>
              </a:extLst>
            </p:cNvPr>
            <p:cNvSpPr/>
            <p:nvPr/>
          </p:nvSpPr>
          <p:spPr>
            <a:xfrm rot="5400000">
              <a:off x="5671291" y="-272626"/>
              <a:ext cx="464068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01B48A9-9224-D361-E484-4C86367FABC5}"/>
                </a:ext>
              </a:extLst>
            </p:cNvPr>
            <p:cNvSpPr/>
            <p:nvPr/>
          </p:nvSpPr>
          <p:spPr>
            <a:xfrm>
              <a:off x="5952048" y="101172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F75D8E8-2C63-CE33-1FBA-1E7FCFE8B683}"/>
                </a:ext>
              </a:extLst>
            </p:cNvPr>
            <p:cNvSpPr/>
            <p:nvPr/>
          </p:nvSpPr>
          <p:spPr>
            <a:xfrm>
              <a:off x="8087302" y="101172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754F7E8-9A17-5627-3841-BCF998F87311}"/>
                </a:ext>
              </a:extLst>
            </p:cNvPr>
            <p:cNvSpPr/>
            <p:nvPr/>
          </p:nvSpPr>
          <p:spPr>
            <a:xfrm>
              <a:off x="7540045" y="101172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6B78D18C-7A8C-939A-9D75-0B1F9AB3E8CA}"/>
                </a:ext>
              </a:extLst>
            </p:cNvPr>
            <p:cNvSpPr/>
            <p:nvPr/>
          </p:nvSpPr>
          <p:spPr>
            <a:xfrm>
              <a:off x="7008289" y="-1168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1E0B0C57-B9D1-E74D-E880-37216516B3B1}"/>
                </a:ext>
              </a:extLst>
            </p:cNvPr>
            <p:cNvSpPr/>
            <p:nvPr/>
          </p:nvSpPr>
          <p:spPr>
            <a:xfrm>
              <a:off x="6471289" y="-1358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5602B41-84DE-98B5-A0EA-62FBBBCDC7C9}"/>
                </a:ext>
              </a:extLst>
            </p:cNvPr>
            <p:cNvSpPr/>
            <p:nvPr/>
          </p:nvSpPr>
          <p:spPr>
            <a:xfrm>
              <a:off x="8597252" y="0"/>
              <a:ext cx="450000" cy="9144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0756562-B3E7-7041-62F3-2B0F93E0A0E1}"/>
                </a:ext>
              </a:extLst>
            </p:cNvPr>
            <p:cNvSpPr/>
            <p:nvPr/>
          </p:nvSpPr>
          <p:spPr>
            <a:xfrm rot="5400000">
              <a:off x="8878408" y="730475"/>
              <a:ext cx="450000" cy="98796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AA0B50C-E7C3-5A53-27C4-5765D251294F}"/>
                </a:ext>
              </a:extLst>
            </p:cNvPr>
            <p:cNvSpPr/>
            <p:nvPr/>
          </p:nvSpPr>
          <p:spPr>
            <a:xfrm>
              <a:off x="9127698" y="-6060"/>
              <a:ext cx="450000" cy="9144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D8CE0E5B-02B1-7A38-7B58-59728E92E695}"/>
                </a:ext>
              </a:extLst>
            </p:cNvPr>
            <p:cNvSpPr/>
            <p:nvPr/>
          </p:nvSpPr>
          <p:spPr>
            <a:xfrm rot="5400000">
              <a:off x="8878408" y="1265530"/>
              <a:ext cx="450000" cy="98796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D14CDCAA-F47F-540B-953B-EB035A54EF9E}"/>
                </a:ext>
              </a:extLst>
            </p:cNvPr>
            <p:cNvSpPr/>
            <p:nvPr/>
          </p:nvSpPr>
          <p:spPr>
            <a:xfrm>
              <a:off x="136035" y="2059768"/>
              <a:ext cx="450000" cy="9144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BFC2065-B5D1-3DE3-BD97-B158B9F6744B}"/>
                </a:ext>
              </a:extLst>
            </p:cNvPr>
            <p:cNvSpPr/>
            <p:nvPr/>
          </p:nvSpPr>
          <p:spPr>
            <a:xfrm rot="5400000">
              <a:off x="393103" y="2780223"/>
              <a:ext cx="450000" cy="1008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D0D12F9-573D-9C0E-A1B8-AF1D4C921807}"/>
                </a:ext>
              </a:extLst>
            </p:cNvPr>
            <p:cNvSpPr/>
            <p:nvPr/>
          </p:nvSpPr>
          <p:spPr>
            <a:xfrm>
              <a:off x="666481" y="2053708"/>
              <a:ext cx="450000" cy="9144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0CBF021-F772-0882-DD61-004592EFC112}"/>
                </a:ext>
              </a:extLst>
            </p:cNvPr>
            <p:cNvSpPr/>
            <p:nvPr/>
          </p:nvSpPr>
          <p:spPr>
            <a:xfrm rot="5400000">
              <a:off x="393103" y="3315278"/>
              <a:ext cx="450000" cy="1008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FCEEE2A-9D3C-8133-EDCB-6D16E78535D8}"/>
                </a:ext>
              </a:extLst>
            </p:cNvPr>
            <p:cNvSpPr/>
            <p:nvPr/>
          </p:nvSpPr>
          <p:spPr>
            <a:xfrm>
              <a:off x="1198707" y="3073291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28A3070-DB18-53E2-50FC-570573F2FA30}"/>
                </a:ext>
              </a:extLst>
            </p:cNvPr>
            <p:cNvSpPr/>
            <p:nvPr/>
          </p:nvSpPr>
          <p:spPr>
            <a:xfrm rot="5400000">
              <a:off x="9688852" y="2541344"/>
              <a:ext cx="450000" cy="450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E8DBDAE9-4E64-BD29-71C5-2501FF60C582}"/>
                </a:ext>
              </a:extLst>
            </p:cNvPr>
            <p:cNvSpPr/>
            <p:nvPr/>
          </p:nvSpPr>
          <p:spPr>
            <a:xfrm rot="5400000">
              <a:off x="9688852" y="2045158"/>
              <a:ext cx="450000" cy="450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C60289B7-2300-63D7-F2A9-5490E9A1C503}"/>
                </a:ext>
              </a:extLst>
            </p:cNvPr>
            <p:cNvSpPr/>
            <p:nvPr/>
          </p:nvSpPr>
          <p:spPr>
            <a:xfrm rot="5400000">
              <a:off x="3580647" y="2301124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7B95924E-C6B3-58B6-F393-197FF926545B}"/>
                </a:ext>
              </a:extLst>
            </p:cNvPr>
            <p:cNvSpPr/>
            <p:nvPr/>
          </p:nvSpPr>
          <p:spPr>
            <a:xfrm rot="5400000">
              <a:off x="3580647" y="1781908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92547186-87EF-C1E8-3A7A-EB7D6CB4B5F8}"/>
                </a:ext>
              </a:extLst>
            </p:cNvPr>
            <p:cNvSpPr/>
            <p:nvPr/>
          </p:nvSpPr>
          <p:spPr>
            <a:xfrm rot="5400000">
              <a:off x="2526891" y="3335078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BFDC4DB-F4AD-E761-2E91-553D84E1E158}"/>
                </a:ext>
              </a:extLst>
            </p:cNvPr>
            <p:cNvSpPr/>
            <p:nvPr/>
          </p:nvSpPr>
          <p:spPr>
            <a:xfrm rot="5400000">
              <a:off x="2526891" y="2812291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ECBCD6CD-7913-F7B4-3ACF-B359868C5A69}"/>
                </a:ext>
              </a:extLst>
            </p:cNvPr>
            <p:cNvSpPr/>
            <p:nvPr/>
          </p:nvSpPr>
          <p:spPr>
            <a:xfrm rot="5400000">
              <a:off x="1466927" y="2294024"/>
              <a:ext cx="432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60CC5E2-A69D-8D86-AF9A-4AC7F1F19CA8}"/>
                </a:ext>
              </a:extLst>
            </p:cNvPr>
            <p:cNvSpPr/>
            <p:nvPr/>
          </p:nvSpPr>
          <p:spPr>
            <a:xfrm rot="5400000">
              <a:off x="1466927" y="1790908"/>
              <a:ext cx="432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B472FE2-44E7-A0AB-6092-0D97CE990279}"/>
                </a:ext>
              </a:extLst>
            </p:cNvPr>
            <p:cNvSpPr/>
            <p:nvPr/>
          </p:nvSpPr>
          <p:spPr>
            <a:xfrm>
              <a:off x="1731650" y="3073291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5E9C2988-2120-DC96-13E8-A1A09F42984A}"/>
                </a:ext>
              </a:extLst>
            </p:cNvPr>
            <p:cNvSpPr/>
            <p:nvPr/>
          </p:nvSpPr>
          <p:spPr>
            <a:xfrm>
              <a:off x="9688852" y="3057423"/>
              <a:ext cx="450000" cy="986068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A2DE7FE-2A21-5987-7DB6-CDA99C0D5D8E}"/>
                </a:ext>
              </a:extLst>
            </p:cNvPr>
            <p:cNvSpPr/>
            <p:nvPr/>
          </p:nvSpPr>
          <p:spPr>
            <a:xfrm>
              <a:off x="3866904" y="3073291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5C612C7E-6E66-731C-F600-71FE965E26C8}"/>
                </a:ext>
              </a:extLst>
            </p:cNvPr>
            <p:cNvSpPr/>
            <p:nvPr/>
          </p:nvSpPr>
          <p:spPr>
            <a:xfrm>
              <a:off x="3319647" y="3073291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57F0ECE5-B3E8-9E4D-E61B-1A0478CF914C}"/>
                </a:ext>
              </a:extLst>
            </p:cNvPr>
            <p:cNvSpPr/>
            <p:nvPr/>
          </p:nvSpPr>
          <p:spPr>
            <a:xfrm>
              <a:off x="2787891" y="2049888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B2DEA51-A44D-EBAE-20A3-9CE9470A67E2}"/>
                </a:ext>
              </a:extLst>
            </p:cNvPr>
            <p:cNvSpPr/>
            <p:nvPr/>
          </p:nvSpPr>
          <p:spPr>
            <a:xfrm>
              <a:off x="2250891" y="2047988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76071606-95EB-69DE-579D-D4E3536670D8}"/>
                </a:ext>
              </a:extLst>
            </p:cNvPr>
            <p:cNvSpPr/>
            <p:nvPr/>
          </p:nvSpPr>
          <p:spPr>
            <a:xfrm>
              <a:off x="4376854" y="2039980"/>
              <a:ext cx="450000" cy="946456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8594172-4FE6-6B21-6EAF-9F8292EADA77}"/>
                </a:ext>
              </a:extLst>
            </p:cNvPr>
            <p:cNvSpPr/>
            <p:nvPr/>
          </p:nvSpPr>
          <p:spPr>
            <a:xfrm rot="5400000">
              <a:off x="4647164" y="2791665"/>
              <a:ext cx="450000" cy="981516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D46D5A8A-1078-604C-F4C8-E83477A5FBDC}"/>
                </a:ext>
              </a:extLst>
            </p:cNvPr>
            <p:cNvSpPr/>
            <p:nvPr/>
          </p:nvSpPr>
          <p:spPr>
            <a:xfrm>
              <a:off x="4907300" y="2047988"/>
              <a:ext cx="450000" cy="946456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1818F428-52E3-7570-28AB-8A51C1F3306F}"/>
                </a:ext>
              </a:extLst>
            </p:cNvPr>
            <p:cNvSpPr/>
            <p:nvPr/>
          </p:nvSpPr>
          <p:spPr>
            <a:xfrm rot="5400000">
              <a:off x="4644888" y="3324444"/>
              <a:ext cx="450000" cy="986068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A98CB86B-78C6-33BA-D596-7AE2EF588C72}"/>
                </a:ext>
              </a:extLst>
            </p:cNvPr>
            <p:cNvSpPr/>
            <p:nvPr/>
          </p:nvSpPr>
          <p:spPr>
            <a:xfrm>
              <a:off x="5439526" y="3071491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7478B1C1-E1A8-0067-0138-C1686B68B9AA}"/>
                </a:ext>
              </a:extLst>
            </p:cNvPr>
            <p:cNvSpPr/>
            <p:nvPr/>
          </p:nvSpPr>
          <p:spPr>
            <a:xfrm rot="5400000">
              <a:off x="7821466" y="2299324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D489169A-943F-9225-E4AC-F3AACF79BC42}"/>
                </a:ext>
              </a:extLst>
            </p:cNvPr>
            <p:cNvSpPr/>
            <p:nvPr/>
          </p:nvSpPr>
          <p:spPr>
            <a:xfrm rot="5400000">
              <a:off x="7821466" y="1780108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14C89B21-BE3F-2775-C79B-CA4F27B7F671}"/>
                </a:ext>
              </a:extLst>
            </p:cNvPr>
            <p:cNvSpPr/>
            <p:nvPr/>
          </p:nvSpPr>
          <p:spPr>
            <a:xfrm rot="5400000">
              <a:off x="6767710" y="3333278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D6CF0902-2811-DA4B-902B-FFF2B769E5A0}"/>
                </a:ext>
              </a:extLst>
            </p:cNvPr>
            <p:cNvSpPr/>
            <p:nvPr/>
          </p:nvSpPr>
          <p:spPr>
            <a:xfrm rot="5400000">
              <a:off x="6767710" y="2810491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2EBF0F08-FADC-C0C6-4CE7-F213F3172F56}"/>
                </a:ext>
              </a:extLst>
            </p:cNvPr>
            <p:cNvSpPr/>
            <p:nvPr/>
          </p:nvSpPr>
          <p:spPr>
            <a:xfrm rot="5400000">
              <a:off x="5707746" y="2292224"/>
              <a:ext cx="432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50FA0DDC-6D62-6915-D3AE-A75823B74A5A}"/>
                </a:ext>
              </a:extLst>
            </p:cNvPr>
            <p:cNvSpPr/>
            <p:nvPr/>
          </p:nvSpPr>
          <p:spPr>
            <a:xfrm rot="5400000">
              <a:off x="5691712" y="1787142"/>
              <a:ext cx="464068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5C9AF85B-6072-98C3-D264-0B3EBC5F6090}"/>
                </a:ext>
              </a:extLst>
            </p:cNvPr>
            <p:cNvSpPr/>
            <p:nvPr/>
          </p:nvSpPr>
          <p:spPr>
            <a:xfrm>
              <a:off x="5972469" y="3071491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FB6EB1B1-23B9-F10F-922B-E615CA4693F1}"/>
                </a:ext>
              </a:extLst>
            </p:cNvPr>
            <p:cNvSpPr/>
            <p:nvPr/>
          </p:nvSpPr>
          <p:spPr>
            <a:xfrm>
              <a:off x="8107723" y="3071491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B0F68D26-0688-E120-F445-F8B475D55BDD}"/>
                </a:ext>
              </a:extLst>
            </p:cNvPr>
            <p:cNvSpPr/>
            <p:nvPr/>
          </p:nvSpPr>
          <p:spPr>
            <a:xfrm>
              <a:off x="7560466" y="3071491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C77C6360-0DF5-E10F-3AED-F2C30D0D7949}"/>
                </a:ext>
              </a:extLst>
            </p:cNvPr>
            <p:cNvSpPr/>
            <p:nvPr/>
          </p:nvSpPr>
          <p:spPr>
            <a:xfrm>
              <a:off x="7028710" y="2048088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3540F227-5412-E5B4-DD5F-F995C80AB347}"/>
                </a:ext>
              </a:extLst>
            </p:cNvPr>
            <p:cNvSpPr/>
            <p:nvPr/>
          </p:nvSpPr>
          <p:spPr>
            <a:xfrm>
              <a:off x="6491710" y="2046188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01DE1509-8B17-FF5A-7F31-B7AD9CC52A60}"/>
                </a:ext>
              </a:extLst>
            </p:cNvPr>
            <p:cNvSpPr/>
            <p:nvPr/>
          </p:nvSpPr>
          <p:spPr>
            <a:xfrm>
              <a:off x="8617673" y="2059768"/>
              <a:ext cx="450000" cy="9144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3F7BAE74-8302-6D72-D1EB-93A0FE199A9B}"/>
                </a:ext>
              </a:extLst>
            </p:cNvPr>
            <p:cNvSpPr/>
            <p:nvPr/>
          </p:nvSpPr>
          <p:spPr>
            <a:xfrm rot="5400000">
              <a:off x="8898829" y="2790243"/>
              <a:ext cx="450000" cy="98796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7ACE5094-C188-C695-0AC1-71A074117984}"/>
                </a:ext>
              </a:extLst>
            </p:cNvPr>
            <p:cNvSpPr/>
            <p:nvPr/>
          </p:nvSpPr>
          <p:spPr>
            <a:xfrm>
              <a:off x="9148119" y="2053708"/>
              <a:ext cx="450000" cy="9144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2052770-58F6-9F74-2634-F80638C6E109}"/>
                </a:ext>
              </a:extLst>
            </p:cNvPr>
            <p:cNvSpPr/>
            <p:nvPr/>
          </p:nvSpPr>
          <p:spPr>
            <a:xfrm rot="5400000">
              <a:off x="8898829" y="3325298"/>
              <a:ext cx="450000" cy="98796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CADD6392-A814-D997-78EF-B29C600ED6C7}"/>
                </a:ext>
              </a:extLst>
            </p:cNvPr>
            <p:cNvSpPr/>
            <p:nvPr/>
          </p:nvSpPr>
          <p:spPr>
            <a:xfrm>
              <a:off x="148150" y="4119390"/>
              <a:ext cx="450000" cy="9144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FA1113E-0628-B35B-D8F1-5992911C0DE7}"/>
                </a:ext>
              </a:extLst>
            </p:cNvPr>
            <p:cNvSpPr/>
            <p:nvPr/>
          </p:nvSpPr>
          <p:spPr>
            <a:xfrm rot="5400000">
              <a:off x="405218" y="4839845"/>
              <a:ext cx="450000" cy="1008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EC5F849C-14F4-C726-1137-0AF9E7EFB9D5}"/>
                </a:ext>
              </a:extLst>
            </p:cNvPr>
            <p:cNvSpPr/>
            <p:nvPr/>
          </p:nvSpPr>
          <p:spPr>
            <a:xfrm>
              <a:off x="678596" y="4113330"/>
              <a:ext cx="450000" cy="9144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3ABA3FCD-AF7E-F961-4E27-80A3B06D1835}"/>
                </a:ext>
              </a:extLst>
            </p:cNvPr>
            <p:cNvSpPr/>
            <p:nvPr/>
          </p:nvSpPr>
          <p:spPr>
            <a:xfrm rot="5400000">
              <a:off x="405218" y="5374900"/>
              <a:ext cx="450000" cy="1008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DBD8A737-75E9-45CB-7384-8B45DA2B95F0}"/>
                </a:ext>
              </a:extLst>
            </p:cNvPr>
            <p:cNvSpPr/>
            <p:nvPr/>
          </p:nvSpPr>
          <p:spPr>
            <a:xfrm>
              <a:off x="1210822" y="513291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9193A6D2-4755-8CE8-0E08-7AB5C39C3BBD}"/>
                </a:ext>
              </a:extLst>
            </p:cNvPr>
            <p:cNvSpPr/>
            <p:nvPr/>
          </p:nvSpPr>
          <p:spPr>
            <a:xfrm rot="5400000">
              <a:off x="9700967" y="4600966"/>
              <a:ext cx="450000" cy="450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FF16FF99-DE3B-943A-2942-449ADA07D997}"/>
                </a:ext>
              </a:extLst>
            </p:cNvPr>
            <p:cNvSpPr/>
            <p:nvPr/>
          </p:nvSpPr>
          <p:spPr>
            <a:xfrm rot="5400000">
              <a:off x="9700967" y="4104780"/>
              <a:ext cx="450000" cy="450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67425704-96E0-61E7-BD04-0552EA9913EA}"/>
                </a:ext>
              </a:extLst>
            </p:cNvPr>
            <p:cNvSpPr/>
            <p:nvPr/>
          </p:nvSpPr>
          <p:spPr>
            <a:xfrm rot="5400000">
              <a:off x="3592762" y="4360746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C0580251-017B-D8F8-A6C3-2342E89B7147}"/>
                </a:ext>
              </a:extLst>
            </p:cNvPr>
            <p:cNvSpPr/>
            <p:nvPr/>
          </p:nvSpPr>
          <p:spPr>
            <a:xfrm rot="5400000">
              <a:off x="3592762" y="384153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29190CEC-A93A-4394-4BE2-F1019F771765}"/>
                </a:ext>
              </a:extLst>
            </p:cNvPr>
            <p:cNvSpPr/>
            <p:nvPr/>
          </p:nvSpPr>
          <p:spPr>
            <a:xfrm rot="5400000">
              <a:off x="2539006" y="539470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CFEB160A-7753-1EC0-B0E6-B7614D03B2BE}"/>
                </a:ext>
              </a:extLst>
            </p:cNvPr>
            <p:cNvSpPr/>
            <p:nvPr/>
          </p:nvSpPr>
          <p:spPr>
            <a:xfrm rot="5400000">
              <a:off x="2539006" y="487191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5F129BD2-207F-C93E-3F3E-C7D747BB4BF1}"/>
                </a:ext>
              </a:extLst>
            </p:cNvPr>
            <p:cNvSpPr/>
            <p:nvPr/>
          </p:nvSpPr>
          <p:spPr>
            <a:xfrm rot="5400000">
              <a:off x="1479042" y="4339578"/>
              <a:ext cx="432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A42214D7-5BDB-39EC-FBF0-127749D00B63}"/>
                </a:ext>
              </a:extLst>
            </p:cNvPr>
            <p:cNvSpPr/>
            <p:nvPr/>
          </p:nvSpPr>
          <p:spPr>
            <a:xfrm rot="5400000">
              <a:off x="1479042" y="3850530"/>
              <a:ext cx="432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012B131C-F915-2C2E-5B67-C738214A04A5}"/>
                </a:ext>
              </a:extLst>
            </p:cNvPr>
            <p:cNvSpPr/>
            <p:nvPr/>
          </p:nvSpPr>
          <p:spPr>
            <a:xfrm>
              <a:off x="1743765" y="513291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71D6D726-6F34-EF54-3A30-84F52D1CA0A0}"/>
                </a:ext>
              </a:extLst>
            </p:cNvPr>
            <p:cNvSpPr/>
            <p:nvPr/>
          </p:nvSpPr>
          <p:spPr>
            <a:xfrm>
              <a:off x="9700967" y="5117045"/>
              <a:ext cx="450000" cy="986068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9EFEF3A9-4514-C251-7127-DAA22C1F4DFC}"/>
                </a:ext>
              </a:extLst>
            </p:cNvPr>
            <p:cNvSpPr/>
            <p:nvPr/>
          </p:nvSpPr>
          <p:spPr>
            <a:xfrm>
              <a:off x="3850883" y="513291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02ACF395-AC87-9E5B-6E2B-97B859D3E066}"/>
                </a:ext>
              </a:extLst>
            </p:cNvPr>
            <p:cNvSpPr/>
            <p:nvPr/>
          </p:nvSpPr>
          <p:spPr>
            <a:xfrm>
              <a:off x="3331762" y="513291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A1B88934-0825-71A5-5487-E10EAE61CE67}"/>
                </a:ext>
              </a:extLst>
            </p:cNvPr>
            <p:cNvSpPr/>
            <p:nvPr/>
          </p:nvSpPr>
          <p:spPr>
            <a:xfrm>
              <a:off x="2800006" y="410951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DDF7A297-F60D-3F92-22B6-AD256CDBBE8E}"/>
                </a:ext>
              </a:extLst>
            </p:cNvPr>
            <p:cNvSpPr/>
            <p:nvPr/>
          </p:nvSpPr>
          <p:spPr>
            <a:xfrm>
              <a:off x="2263006" y="410761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666B29C8-59F6-3EF8-6099-8EE87A908C7B}"/>
                </a:ext>
              </a:extLst>
            </p:cNvPr>
            <p:cNvSpPr/>
            <p:nvPr/>
          </p:nvSpPr>
          <p:spPr>
            <a:xfrm>
              <a:off x="4388969" y="4099602"/>
              <a:ext cx="450000" cy="946456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36F7FA83-D92E-745B-E91E-C33561524729}"/>
                </a:ext>
              </a:extLst>
            </p:cNvPr>
            <p:cNvSpPr/>
            <p:nvPr/>
          </p:nvSpPr>
          <p:spPr>
            <a:xfrm rot="5400000">
              <a:off x="4659279" y="4851287"/>
              <a:ext cx="450000" cy="981516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A88A8B98-FE93-E622-031A-AF5CF32E92A8}"/>
                </a:ext>
              </a:extLst>
            </p:cNvPr>
            <p:cNvSpPr/>
            <p:nvPr/>
          </p:nvSpPr>
          <p:spPr>
            <a:xfrm>
              <a:off x="4919415" y="4107610"/>
              <a:ext cx="450000" cy="946456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CF346F2E-B2A3-6469-36F9-075488FD37E4}"/>
                </a:ext>
              </a:extLst>
            </p:cNvPr>
            <p:cNvSpPr/>
            <p:nvPr/>
          </p:nvSpPr>
          <p:spPr>
            <a:xfrm rot="5400000">
              <a:off x="4657003" y="5384066"/>
              <a:ext cx="450000" cy="986068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2CAE218E-2244-635C-E316-54886CC9740D}"/>
                </a:ext>
              </a:extLst>
            </p:cNvPr>
            <p:cNvSpPr/>
            <p:nvPr/>
          </p:nvSpPr>
          <p:spPr>
            <a:xfrm>
              <a:off x="5451641" y="513111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CC2089C8-1441-6BAF-1E8D-E5C19E504A79}"/>
                </a:ext>
              </a:extLst>
            </p:cNvPr>
            <p:cNvSpPr/>
            <p:nvPr/>
          </p:nvSpPr>
          <p:spPr>
            <a:xfrm rot="5400000">
              <a:off x="7833581" y="4358946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D797BE6A-4650-92AA-157F-F7E59B46C073}"/>
                </a:ext>
              </a:extLst>
            </p:cNvPr>
            <p:cNvSpPr/>
            <p:nvPr/>
          </p:nvSpPr>
          <p:spPr>
            <a:xfrm rot="5400000">
              <a:off x="7833581" y="383973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3D43CCD2-4472-7B5D-2E7C-F5A22797A25E}"/>
                </a:ext>
              </a:extLst>
            </p:cNvPr>
            <p:cNvSpPr/>
            <p:nvPr/>
          </p:nvSpPr>
          <p:spPr>
            <a:xfrm rot="5400000">
              <a:off x="6779825" y="539290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893493AA-8859-D9EC-8AE7-600AEF854376}"/>
                </a:ext>
              </a:extLst>
            </p:cNvPr>
            <p:cNvSpPr/>
            <p:nvPr/>
          </p:nvSpPr>
          <p:spPr>
            <a:xfrm rot="5400000">
              <a:off x="6779825" y="487011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567231C5-7631-1022-2A05-4052AB69335C}"/>
                </a:ext>
              </a:extLst>
            </p:cNvPr>
            <p:cNvSpPr/>
            <p:nvPr/>
          </p:nvSpPr>
          <p:spPr>
            <a:xfrm rot="5400000">
              <a:off x="5719861" y="4351846"/>
              <a:ext cx="432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3FA28F18-FD23-8BB5-847D-8E8E93F2B82A}"/>
                </a:ext>
              </a:extLst>
            </p:cNvPr>
            <p:cNvSpPr/>
            <p:nvPr/>
          </p:nvSpPr>
          <p:spPr>
            <a:xfrm rot="5400000">
              <a:off x="5703827" y="3846764"/>
              <a:ext cx="464068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37CCCF41-1CE3-5714-896A-4CB800437313}"/>
                </a:ext>
              </a:extLst>
            </p:cNvPr>
            <p:cNvSpPr/>
            <p:nvPr/>
          </p:nvSpPr>
          <p:spPr>
            <a:xfrm>
              <a:off x="5984584" y="513111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7DD0A751-5C2F-0BF5-E568-15E3CB956023}"/>
                </a:ext>
              </a:extLst>
            </p:cNvPr>
            <p:cNvSpPr/>
            <p:nvPr/>
          </p:nvSpPr>
          <p:spPr>
            <a:xfrm>
              <a:off x="8119838" y="513111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AC992E06-119E-F2C9-1B85-D0630574BA4F}"/>
                </a:ext>
              </a:extLst>
            </p:cNvPr>
            <p:cNvSpPr/>
            <p:nvPr/>
          </p:nvSpPr>
          <p:spPr>
            <a:xfrm>
              <a:off x="7572581" y="5131113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C08A2509-D9DE-D565-B94C-BEC02C01A1A5}"/>
                </a:ext>
              </a:extLst>
            </p:cNvPr>
            <p:cNvSpPr/>
            <p:nvPr/>
          </p:nvSpPr>
          <p:spPr>
            <a:xfrm>
              <a:off x="7040825" y="410771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2093FAF6-FC40-52F6-F27D-D52F5A8EB50D}"/>
                </a:ext>
              </a:extLst>
            </p:cNvPr>
            <p:cNvSpPr/>
            <p:nvPr/>
          </p:nvSpPr>
          <p:spPr>
            <a:xfrm>
              <a:off x="6503825" y="410581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D31574DD-83A1-3063-6D5B-FFE6628F8B7A}"/>
                </a:ext>
              </a:extLst>
            </p:cNvPr>
            <p:cNvSpPr/>
            <p:nvPr/>
          </p:nvSpPr>
          <p:spPr>
            <a:xfrm>
              <a:off x="8629788" y="4119390"/>
              <a:ext cx="450000" cy="9144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7896D13A-9D22-8655-00BC-A7895C30041D}"/>
                </a:ext>
              </a:extLst>
            </p:cNvPr>
            <p:cNvSpPr/>
            <p:nvPr/>
          </p:nvSpPr>
          <p:spPr>
            <a:xfrm rot="5400000">
              <a:off x="8910944" y="4849865"/>
              <a:ext cx="450000" cy="98796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8F78696F-04BD-F2CC-C654-9016D9EEAA05}"/>
                </a:ext>
              </a:extLst>
            </p:cNvPr>
            <p:cNvSpPr/>
            <p:nvPr/>
          </p:nvSpPr>
          <p:spPr>
            <a:xfrm>
              <a:off x="9160234" y="4113330"/>
              <a:ext cx="450000" cy="9144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030A4331-8D61-4151-8070-EC0ACA51519E}"/>
                </a:ext>
              </a:extLst>
            </p:cNvPr>
            <p:cNvSpPr/>
            <p:nvPr/>
          </p:nvSpPr>
          <p:spPr>
            <a:xfrm rot="5400000">
              <a:off x="8910944" y="5384920"/>
              <a:ext cx="450000" cy="98796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FDB0224B-2ACB-1F3E-6F1F-45BD69C1811B}"/>
                </a:ext>
              </a:extLst>
            </p:cNvPr>
            <p:cNvSpPr/>
            <p:nvPr/>
          </p:nvSpPr>
          <p:spPr>
            <a:xfrm>
              <a:off x="155470" y="6187444"/>
              <a:ext cx="450000" cy="9144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50BE1E1F-7347-4568-ED25-986D6B66F974}"/>
                </a:ext>
              </a:extLst>
            </p:cNvPr>
            <p:cNvSpPr/>
            <p:nvPr/>
          </p:nvSpPr>
          <p:spPr>
            <a:xfrm>
              <a:off x="685916" y="6181384"/>
              <a:ext cx="450000" cy="9144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B85717B6-F1F8-9D6C-E344-E3CF90219C31}"/>
                </a:ext>
              </a:extLst>
            </p:cNvPr>
            <p:cNvSpPr/>
            <p:nvPr/>
          </p:nvSpPr>
          <p:spPr>
            <a:xfrm rot="5400000">
              <a:off x="9708287" y="6669020"/>
              <a:ext cx="450000" cy="450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634695E1-EF1E-54BE-2C96-2DC5681727E5}"/>
                </a:ext>
              </a:extLst>
            </p:cNvPr>
            <p:cNvSpPr/>
            <p:nvPr/>
          </p:nvSpPr>
          <p:spPr>
            <a:xfrm rot="5400000">
              <a:off x="9708287" y="6172834"/>
              <a:ext cx="450000" cy="450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01529D88-2A95-0E3B-409D-C2DFF2E61819}"/>
                </a:ext>
              </a:extLst>
            </p:cNvPr>
            <p:cNvSpPr/>
            <p:nvPr/>
          </p:nvSpPr>
          <p:spPr>
            <a:xfrm rot="5400000">
              <a:off x="3600082" y="642880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63D6BCF2-9CC3-8C6B-EE46-466C2EC43449}"/>
                </a:ext>
              </a:extLst>
            </p:cNvPr>
            <p:cNvSpPr/>
            <p:nvPr/>
          </p:nvSpPr>
          <p:spPr>
            <a:xfrm rot="5400000">
              <a:off x="3600082" y="5909584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3C5987A8-17B4-5F12-EA77-DDF2351FA9E3}"/>
                </a:ext>
              </a:extLst>
            </p:cNvPr>
            <p:cNvSpPr/>
            <p:nvPr/>
          </p:nvSpPr>
          <p:spPr>
            <a:xfrm rot="5400000">
              <a:off x="1486362" y="6407632"/>
              <a:ext cx="432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BF77DD08-AC2A-83F3-8FD8-57C511954887}"/>
                </a:ext>
              </a:extLst>
            </p:cNvPr>
            <p:cNvSpPr/>
            <p:nvPr/>
          </p:nvSpPr>
          <p:spPr>
            <a:xfrm rot="5400000">
              <a:off x="1486362" y="5918584"/>
              <a:ext cx="432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D1CE09D4-F074-CFEB-FC36-BF5740B3B584}"/>
                </a:ext>
              </a:extLst>
            </p:cNvPr>
            <p:cNvSpPr/>
            <p:nvPr/>
          </p:nvSpPr>
          <p:spPr>
            <a:xfrm>
              <a:off x="2807326" y="6177564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963E8A46-CF83-C671-4B06-30133DCC7B23}"/>
                </a:ext>
              </a:extLst>
            </p:cNvPr>
            <p:cNvSpPr/>
            <p:nvPr/>
          </p:nvSpPr>
          <p:spPr>
            <a:xfrm>
              <a:off x="2270326" y="6175664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8CEDF756-8F13-60CA-6956-14EF516C82C9}"/>
                </a:ext>
              </a:extLst>
            </p:cNvPr>
            <p:cNvSpPr/>
            <p:nvPr/>
          </p:nvSpPr>
          <p:spPr>
            <a:xfrm>
              <a:off x="4396289" y="6167656"/>
              <a:ext cx="450000" cy="946456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9584D5FD-BB48-78DA-910D-C032FEA931DA}"/>
                </a:ext>
              </a:extLst>
            </p:cNvPr>
            <p:cNvSpPr/>
            <p:nvPr/>
          </p:nvSpPr>
          <p:spPr>
            <a:xfrm>
              <a:off x="4926735" y="6175664"/>
              <a:ext cx="450000" cy="946456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49F18A4F-433F-E1BA-C0C3-601882AC7DF0}"/>
                </a:ext>
              </a:extLst>
            </p:cNvPr>
            <p:cNvSpPr/>
            <p:nvPr/>
          </p:nvSpPr>
          <p:spPr>
            <a:xfrm rot="5400000">
              <a:off x="7840901" y="6427000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CAE6B600-E4A3-5022-492E-4B84BCCB4EB3}"/>
                </a:ext>
              </a:extLst>
            </p:cNvPr>
            <p:cNvSpPr/>
            <p:nvPr/>
          </p:nvSpPr>
          <p:spPr>
            <a:xfrm rot="5400000">
              <a:off x="7840901" y="5907784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757F4BD5-373D-ED20-2239-5D4D3427BABF}"/>
                </a:ext>
              </a:extLst>
            </p:cNvPr>
            <p:cNvSpPr/>
            <p:nvPr/>
          </p:nvSpPr>
          <p:spPr>
            <a:xfrm rot="5400000">
              <a:off x="5727181" y="6419900"/>
              <a:ext cx="432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CCD819E9-FDC6-BD5D-DA4F-353243A07CB3}"/>
                </a:ext>
              </a:extLst>
            </p:cNvPr>
            <p:cNvSpPr/>
            <p:nvPr/>
          </p:nvSpPr>
          <p:spPr>
            <a:xfrm rot="5400000">
              <a:off x="5711147" y="5914818"/>
              <a:ext cx="464068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1BD75299-032A-1A6C-4A86-F957538F291C}"/>
                </a:ext>
              </a:extLst>
            </p:cNvPr>
            <p:cNvSpPr/>
            <p:nvPr/>
          </p:nvSpPr>
          <p:spPr>
            <a:xfrm>
              <a:off x="7048145" y="6175764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E1ADD9BF-4B19-9CCB-1973-55F45DAD00B7}"/>
                </a:ext>
              </a:extLst>
            </p:cNvPr>
            <p:cNvSpPr/>
            <p:nvPr/>
          </p:nvSpPr>
          <p:spPr>
            <a:xfrm>
              <a:off x="6511145" y="6173864"/>
              <a:ext cx="450000" cy="9720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1E1C2E88-C70D-5C77-8DED-E841C40452BF}"/>
                </a:ext>
              </a:extLst>
            </p:cNvPr>
            <p:cNvSpPr/>
            <p:nvPr/>
          </p:nvSpPr>
          <p:spPr>
            <a:xfrm>
              <a:off x="8637108" y="6187444"/>
              <a:ext cx="450000" cy="9144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8E75F870-6F2A-8A23-C632-189C6397AAFB}"/>
                </a:ext>
              </a:extLst>
            </p:cNvPr>
            <p:cNvSpPr/>
            <p:nvPr/>
          </p:nvSpPr>
          <p:spPr>
            <a:xfrm>
              <a:off x="9167554" y="6181384"/>
              <a:ext cx="450000" cy="914400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w="146050" h="2540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58" name="Groupe 4257">
            <a:extLst>
              <a:ext uri="{FF2B5EF4-FFF2-40B4-BE49-F238E27FC236}">
                <a16:creationId xmlns:a16="http://schemas.microsoft.com/office/drawing/2014/main" id="{067F7706-E0AD-FE77-DF40-B1A3E58A7041}"/>
              </a:ext>
            </a:extLst>
          </p:cNvPr>
          <p:cNvGrpSpPr/>
          <p:nvPr/>
        </p:nvGrpSpPr>
        <p:grpSpPr>
          <a:xfrm>
            <a:off x="-20622" y="0"/>
            <a:ext cx="9926622" cy="6744626"/>
            <a:chOff x="-20622" y="0"/>
            <a:chExt cx="9926622" cy="6744626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F8122A7F-B509-F0B8-EDED-5A008467A1BF}"/>
                </a:ext>
              </a:extLst>
            </p:cNvPr>
            <p:cNvSpPr/>
            <p:nvPr/>
          </p:nvSpPr>
          <p:spPr>
            <a:xfrm>
              <a:off x="23454" y="0"/>
              <a:ext cx="121013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5FA1A1C9-326D-98D0-F4AB-04AF5CCBF493}"/>
                </a:ext>
              </a:extLst>
            </p:cNvPr>
            <p:cNvSpPr/>
            <p:nvPr/>
          </p:nvSpPr>
          <p:spPr>
            <a:xfrm>
              <a:off x="722701" y="0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E273765-5623-055D-44F0-E4F5A43A2E9A}"/>
                </a:ext>
              </a:extLst>
            </p:cNvPr>
            <p:cNvSpPr/>
            <p:nvPr/>
          </p:nvSpPr>
          <p:spPr>
            <a:xfrm>
              <a:off x="1179901" y="0"/>
              <a:ext cx="1250211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C02A29F-E396-A6C6-2885-766274239D31}"/>
                </a:ext>
              </a:extLst>
            </p:cNvPr>
            <p:cNvSpPr/>
            <p:nvPr/>
          </p:nvSpPr>
          <p:spPr>
            <a:xfrm>
              <a:off x="1887433" y="0"/>
              <a:ext cx="2114377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B82EE8E-767F-73D4-4D4E-282C006B1616}"/>
                </a:ext>
              </a:extLst>
            </p:cNvPr>
            <p:cNvSpPr/>
            <p:nvPr/>
          </p:nvSpPr>
          <p:spPr>
            <a:xfrm>
              <a:off x="3524508" y="0"/>
              <a:ext cx="217722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9A1298C-D813-9D0A-FC54-115615BCFB6A}"/>
                </a:ext>
              </a:extLst>
            </p:cNvPr>
            <p:cNvSpPr/>
            <p:nvPr/>
          </p:nvSpPr>
          <p:spPr>
            <a:xfrm>
              <a:off x="3041120" y="0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CD1E999-AD96-664F-229A-7ECF806F4B66}"/>
                </a:ext>
              </a:extLst>
            </p:cNvPr>
            <p:cNvSpPr/>
            <p:nvPr/>
          </p:nvSpPr>
          <p:spPr>
            <a:xfrm>
              <a:off x="4729052" y="0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B3FECB3-C525-1CAE-670D-F425B04A563C}"/>
                </a:ext>
              </a:extLst>
            </p:cNvPr>
            <p:cNvSpPr/>
            <p:nvPr/>
          </p:nvSpPr>
          <p:spPr>
            <a:xfrm>
              <a:off x="5182810" y="0"/>
              <a:ext cx="1245239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41A3610-6CC8-FA56-F620-12F0A6244368}"/>
                </a:ext>
              </a:extLst>
            </p:cNvPr>
            <p:cNvSpPr/>
            <p:nvPr/>
          </p:nvSpPr>
          <p:spPr>
            <a:xfrm>
              <a:off x="5882736" y="0"/>
              <a:ext cx="21616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4359A14-ABFC-8A19-5A3B-8AE219F5AA01}"/>
                </a:ext>
              </a:extLst>
            </p:cNvPr>
            <p:cNvSpPr/>
            <p:nvPr/>
          </p:nvSpPr>
          <p:spPr>
            <a:xfrm>
              <a:off x="7085532" y="0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6501301-DDBD-0CCE-55D6-B5DCCB5C7659}"/>
                </a:ext>
              </a:extLst>
            </p:cNvPr>
            <p:cNvSpPr/>
            <p:nvPr/>
          </p:nvSpPr>
          <p:spPr>
            <a:xfrm>
              <a:off x="7569493" y="0"/>
              <a:ext cx="231305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ACAC094-913A-4126-AAED-C90B8A60595B}"/>
                </a:ext>
              </a:extLst>
            </p:cNvPr>
            <p:cNvSpPr/>
            <p:nvPr/>
          </p:nvSpPr>
          <p:spPr>
            <a:xfrm>
              <a:off x="8752314" y="0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9A59106-6636-023C-5432-4E2482282AF6}"/>
                </a:ext>
              </a:extLst>
            </p:cNvPr>
            <p:cNvSpPr/>
            <p:nvPr/>
          </p:nvSpPr>
          <p:spPr>
            <a:xfrm>
              <a:off x="265500" y="421335"/>
              <a:ext cx="222050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D6B7802-2CE0-E413-C0A8-392A240EEEC2}"/>
                </a:ext>
              </a:extLst>
            </p:cNvPr>
            <p:cNvSpPr/>
            <p:nvPr/>
          </p:nvSpPr>
          <p:spPr>
            <a:xfrm>
              <a:off x="0" y="421335"/>
              <a:ext cx="375244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D7FA650-BC0F-1F47-F3C5-3DFACA2A404F}"/>
                </a:ext>
              </a:extLst>
            </p:cNvPr>
            <p:cNvSpPr/>
            <p:nvPr/>
          </p:nvSpPr>
          <p:spPr>
            <a:xfrm>
              <a:off x="1461726" y="421335"/>
              <a:ext cx="132486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60B09EC-F421-0AB9-2315-F8ADA91E4B8B}"/>
                </a:ext>
              </a:extLst>
            </p:cNvPr>
            <p:cNvSpPr/>
            <p:nvPr/>
          </p:nvSpPr>
          <p:spPr>
            <a:xfrm>
              <a:off x="2647179" y="421335"/>
              <a:ext cx="2177220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EB7AD4B-9A70-5BB9-A490-750B29F250A9}"/>
                </a:ext>
              </a:extLst>
            </p:cNvPr>
            <p:cNvSpPr/>
            <p:nvPr/>
          </p:nvSpPr>
          <p:spPr>
            <a:xfrm>
              <a:off x="4309277" y="421335"/>
              <a:ext cx="21772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BD515ED-346F-90FA-88EE-3261B1336EA7}"/>
                </a:ext>
              </a:extLst>
            </p:cNvPr>
            <p:cNvSpPr/>
            <p:nvPr/>
          </p:nvSpPr>
          <p:spPr>
            <a:xfrm>
              <a:off x="5477582" y="421335"/>
              <a:ext cx="1386589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4EAED8B-4F07-6C70-495C-10551FDF05E6}"/>
                </a:ext>
              </a:extLst>
            </p:cNvPr>
            <p:cNvSpPr/>
            <p:nvPr/>
          </p:nvSpPr>
          <p:spPr>
            <a:xfrm>
              <a:off x="6682481" y="421335"/>
              <a:ext cx="21616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EC35E04-DCBC-4745-8405-13C9E20DB505}"/>
                </a:ext>
              </a:extLst>
            </p:cNvPr>
            <p:cNvSpPr/>
            <p:nvPr/>
          </p:nvSpPr>
          <p:spPr>
            <a:xfrm>
              <a:off x="8330709" y="421335"/>
              <a:ext cx="1575291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A2592CD-AE64-176E-2CFD-90D38A6F65EA}"/>
                </a:ext>
              </a:extLst>
            </p:cNvPr>
            <p:cNvSpPr/>
            <p:nvPr/>
          </p:nvSpPr>
          <p:spPr>
            <a:xfrm>
              <a:off x="7867078" y="42133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BFC3B08-3156-BCAA-1CF0-EC2746FCBD8A}"/>
                </a:ext>
              </a:extLst>
            </p:cNvPr>
            <p:cNvSpPr/>
            <p:nvPr/>
          </p:nvSpPr>
          <p:spPr>
            <a:xfrm>
              <a:off x="6239030" y="42133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978E41E-D430-938E-1323-4086FC3B8017}"/>
                </a:ext>
              </a:extLst>
            </p:cNvPr>
            <p:cNvSpPr/>
            <p:nvPr/>
          </p:nvSpPr>
          <p:spPr>
            <a:xfrm>
              <a:off x="3831451" y="42133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BCAFC65-25FE-5A29-034F-576D442C0C4F}"/>
                </a:ext>
              </a:extLst>
            </p:cNvPr>
            <p:cNvSpPr/>
            <p:nvPr/>
          </p:nvSpPr>
          <p:spPr>
            <a:xfrm>
              <a:off x="2206954" y="42133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598BE11-1AE8-7C33-23A5-1721F311611C}"/>
                </a:ext>
              </a:extLst>
            </p:cNvPr>
            <p:cNvSpPr/>
            <p:nvPr/>
          </p:nvSpPr>
          <p:spPr>
            <a:xfrm>
              <a:off x="23454" y="847725"/>
              <a:ext cx="121013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02356D7-73A4-D30E-53D2-FCC4708A7817}"/>
                </a:ext>
              </a:extLst>
            </p:cNvPr>
            <p:cNvSpPr/>
            <p:nvPr/>
          </p:nvSpPr>
          <p:spPr>
            <a:xfrm>
              <a:off x="722701" y="847725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E7B4562-2995-3C8C-0701-DC01E7D5AC2A}"/>
                </a:ext>
              </a:extLst>
            </p:cNvPr>
            <p:cNvSpPr/>
            <p:nvPr/>
          </p:nvSpPr>
          <p:spPr>
            <a:xfrm>
              <a:off x="1179901" y="847725"/>
              <a:ext cx="1250211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7A6CB95-64BB-D314-5337-A8B4307BD86F}"/>
                </a:ext>
              </a:extLst>
            </p:cNvPr>
            <p:cNvSpPr/>
            <p:nvPr/>
          </p:nvSpPr>
          <p:spPr>
            <a:xfrm>
              <a:off x="1887433" y="847725"/>
              <a:ext cx="2114377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F0B75DA9-BD48-C932-2687-E892CE6928EE}"/>
                </a:ext>
              </a:extLst>
            </p:cNvPr>
            <p:cNvSpPr/>
            <p:nvPr/>
          </p:nvSpPr>
          <p:spPr>
            <a:xfrm>
              <a:off x="3524508" y="847725"/>
              <a:ext cx="217722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645E9CB3-B01B-C39D-99D2-D0CA1ECE7A21}"/>
                </a:ext>
              </a:extLst>
            </p:cNvPr>
            <p:cNvSpPr/>
            <p:nvPr/>
          </p:nvSpPr>
          <p:spPr>
            <a:xfrm>
              <a:off x="3041120" y="847725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96" name="Rectangle 4095">
              <a:extLst>
                <a:ext uri="{FF2B5EF4-FFF2-40B4-BE49-F238E27FC236}">
                  <a16:creationId xmlns:a16="http://schemas.microsoft.com/office/drawing/2014/main" id="{080D9312-7C5F-95A8-192D-332D125F1853}"/>
                </a:ext>
              </a:extLst>
            </p:cNvPr>
            <p:cNvSpPr/>
            <p:nvPr/>
          </p:nvSpPr>
          <p:spPr>
            <a:xfrm>
              <a:off x="4729052" y="847725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97" name="Rectangle 4096">
              <a:extLst>
                <a:ext uri="{FF2B5EF4-FFF2-40B4-BE49-F238E27FC236}">
                  <a16:creationId xmlns:a16="http://schemas.microsoft.com/office/drawing/2014/main" id="{D1586660-1E8C-BF6F-DD2F-EECDB87C3D3D}"/>
                </a:ext>
              </a:extLst>
            </p:cNvPr>
            <p:cNvSpPr/>
            <p:nvPr/>
          </p:nvSpPr>
          <p:spPr>
            <a:xfrm>
              <a:off x="5182810" y="847725"/>
              <a:ext cx="1245239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99" name="Rectangle 4098">
              <a:extLst>
                <a:ext uri="{FF2B5EF4-FFF2-40B4-BE49-F238E27FC236}">
                  <a16:creationId xmlns:a16="http://schemas.microsoft.com/office/drawing/2014/main" id="{55310632-6ACF-6E47-32FC-BA9B37410190}"/>
                </a:ext>
              </a:extLst>
            </p:cNvPr>
            <p:cNvSpPr/>
            <p:nvPr/>
          </p:nvSpPr>
          <p:spPr>
            <a:xfrm>
              <a:off x="5882736" y="847725"/>
              <a:ext cx="21616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00" name="Rectangle 4099">
              <a:extLst>
                <a:ext uri="{FF2B5EF4-FFF2-40B4-BE49-F238E27FC236}">
                  <a16:creationId xmlns:a16="http://schemas.microsoft.com/office/drawing/2014/main" id="{5EF695E8-DAED-FB4D-0974-A905C674BAA6}"/>
                </a:ext>
              </a:extLst>
            </p:cNvPr>
            <p:cNvSpPr/>
            <p:nvPr/>
          </p:nvSpPr>
          <p:spPr>
            <a:xfrm>
              <a:off x="7085532" y="847725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01" name="Rectangle 4100">
              <a:extLst>
                <a:ext uri="{FF2B5EF4-FFF2-40B4-BE49-F238E27FC236}">
                  <a16:creationId xmlns:a16="http://schemas.microsoft.com/office/drawing/2014/main" id="{4FAFAFF0-BF89-7A77-57E2-A0D402469527}"/>
                </a:ext>
              </a:extLst>
            </p:cNvPr>
            <p:cNvSpPr/>
            <p:nvPr/>
          </p:nvSpPr>
          <p:spPr>
            <a:xfrm>
              <a:off x="7569493" y="847725"/>
              <a:ext cx="231305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02" name="Rectangle 4101">
              <a:extLst>
                <a:ext uri="{FF2B5EF4-FFF2-40B4-BE49-F238E27FC236}">
                  <a16:creationId xmlns:a16="http://schemas.microsoft.com/office/drawing/2014/main" id="{BE157359-2EA0-8048-099E-80F0644E0C4F}"/>
                </a:ext>
              </a:extLst>
            </p:cNvPr>
            <p:cNvSpPr/>
            <p:nvPr/>
          </p:nvSpPr>
          <p:spPr>
            <a:xfrm>
              <a:off x="8752314" y="84772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03" name="Rectangle 4102">
              <a:extLst>
                <a:ext uri="{FF2B5EF4-FFF2-40B4-BE49-F238E27FC236}">
                  <a16:creationId xmlns:a16="http://schemas.microsoft.com/office/drawing/2014/main" id="{2BEBCDDC-5105-8C2B-2565-85445B5091E0}"/>
                </a:ext>
              </a:extLst>
            </p:cNvPr>
            <p:cNvSpPr/>
            <p:nvPr/>
          </p:nvSpPr>
          <p:spPr>
            <a:xfrm>
              <a:off x="265500" y="1269060"/>
              <a:ext cx="222050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04" name="Rectangle 4103">
              <a:extLst>
                <a:ext uri="{FF2B5EF4-FFF2-40B4-BE49-F238E27FC236}">
                  <a16:creationId xmlns:a16="http://schemas.microsoft.com/office/drawing/2014/main" id="{60ACF5EC-09FB-B976-245D-ECFD28C0140B}"/>
                </a:ext>
              </a:extLst>
            </p:cNvPr>
            <p:cNvSpPr/>
            <p:nvPr/>
          </p:nvSpPr>
          <p:spPr>
            <a:xfrm>
              <a:off x="0" y="1269060"/>
              <a:ext cx="375244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05" name="Rectangle 4104">
              <a:extLst>
                <a:ext uri="{FF2B5EF4-FFF2-40B4-BE49-F238E27FC236}">
                  <a16:creationId xmlns:a16="http://schemas.microsoft.com/office/drawing/2014/main" id="{2C64F6D6-514D-8952-A9ED-5374C5597A0D}"/>
                </a:ext>
              </a:extLst>
            </p:cNvPr>
            <p:cNvSpPr/>
            <p:nvPr/>
          </p:nvSpPr>
          <p:spPr>
            <a:xfrm>
              <a:off x="1461726" y="1269060"/>
              <a:ext cx="132486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06" name="Rectangle 4105">
              <a:extLst>
                <a:ext uri="{FF2B5EF4-FFF2-40B4-BE49-F238E27FC236}">
                  <a16:creationId xmlns:a16="http://schemas.microsoft.com/office/drawing/2014/main" id="{14074491-1C28-3ED8-A912-D6EBF674884E}"/>
                </a:ext>
              </a:extLst>
            </p:cNvPr>
            <p:cNvSpPr/>
            <p:nvPr/>
          </p:nvSpPr>
          <p:spPr>
            <a:xfrm>
              <a:off x="2647179" y="1269060"/>
              <a:ext cx="2177220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07" name="Rectangle 4106">
              <a:extLst>
                <a:ext uri="{FF2B5EF4-FFF2-40B4-BE49-F238E27FC236}">
                  <a16:creationId xmlns:a16="http://schemas.microsoft.com/office/drawing/2014/main" id="{D8101690-B450-6E66-3F05-895D16A12F39}"/>
                </a:ext>
              </a:extLst>
            </p:cNvPr>
            <p:cNvSpPr/>
            <p:nvPr/>
          </p:nvSpPr>
          <p:spPr>
            <a:xfrm>
              <a:off x="4309277" y="1269060"/>
              <a:ext cx="21772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08" name="Rectangle 4107">
              <a:extLst>
                <a:ext uri="{FF2B5EF4-FFF2-40B4-BE49-F238E27FC236}">
                  <a16:creationId xmlns:a16="http://schemas.microsoft.com/office/drawing/2014/main" id="{91F389EE-8B09-A887-A240-AE31F5347A15}"/>
                </a:ext>
              </a:extLst>
            </p:cNvPr>
            <p:cNvSpPr/>
            <p:nvPr/>
          </p:nvSpPr>
          <p:spPr>
            <a:xfrm>
              <a:off x="5477582" y="1269060"/>
              <a:ext cx="1386589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09" name="Rectangle 4108">
              <a:extLst>
                <a:ext uri="{FF2B5EF4-FFF2-40B4-BE49-F238E27FC236}">
                  <a16:creationId xmlns:a16="http://schemas.microsoft.com/office/drawing/2014/main" id="{7AE3D37C-31D0-90E7-D1E7-46BCF2197B04}"/>
                </a:ext>
              </a:extLst>
            </p:cNvPr>
            <p:cNvSpPr/>
            <p:nvPr/>
          </p:nvSpPr>
          <p:spPr>
            <a:xfrm>
              <a:off x="6682481" y="1269060"/>
              <a:ext cx="21616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10" name="Rectangle 4109">
              <a:extLst>
                <a:ext uri="{FF2B5EF4-FFF2-40B4-BE49-F238E27FC236}">
                  <a16:creationId xmlns:a16="http://schemas.microsoft.com/office/drawing/2014/main" id="{F117AA86-8B6C-9215-B0F2-96E46C9883E0}"/>
                </a:ext>
              </a:extLst>
            </p:cNvPr>
            <p:cNvSpPr/>
            <p:nvPr/>
          </p:nvSpPr>
          <p:spPr>
            <a:xfrm>
              <a:off x="8330709" y="1269060"/>
              <a:ext cx="1575291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11" name="Rectangle 4110">
              <a:extLst>
                <a:ext uri="{FF2B5EF4-FFF2-40B4-BE49-F238E27FC236}">
                  <a16:creationId xmlns:a16="http://schemas.microsoft.com/office/drawing/2014/main" id="{005C4874-E2E0-DA49-61F0-3B222E956E28}"/>
                </a:ext>
              </a:extLst>
            </p:cNvPr>
            <p:cNvSpPr/>
            <p:nvPr/>
          </p:nvSpPr>
          <p:spPr>
            <a:xfrm>
              <a:off x="7867078" y="1269060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12" name="Rectangle 4111">
              <a:extLst>
                <a:ext uri="{FF2B5EF4-FFF2-40B4-BE49-F238E27FC236}">
                  <a16:creationId xmlns:a16="http://schemas.microsoft.com/office/drawing/2014/main" id="{6CED2B93-C678-3612-EB40-6E46B5E8C68D}"/>
                </a:ext>
              </a:extLst>
            </p:cNvPr>
            <p:cNvSpPr/>
            <p:nvPr/>
          </p:nvSpPr>
          <p:spPr>
            <a:xfrm>
              <a:off x="6239030" y="1269060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13" name="Rectangle 4112">
              <a:extLst>
                <a:ext uri="{FF2B5EF4-FFF2-40B4-BE49-F238E27FC236}">
                  <a16:creationId xmlns:a16="http://schemas.microsoft.com/office/drawing/2014/main" id="{AB2C1F8A-05EE-4FC0-519A-1A1ECDB30E41}"/>
                </a:ext>
              </a:extLst>
            </p:cNvPr>
            <p:cNvSpPr/>
            <p:nvPr/>
          </p:nvSpPr>
          <p:spPr>
            <a:xfrm>
              <a:off x="3831451" y="1269060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14" name="Rectangle 4113">
              <a:extLst>
                <a:ext uri="{FF2B5EF4-FFF2-40B4-BE49-F238E27FC236}">
                  <a16:creationId xmlns:a16="http://schemas.microsoft.com/office/drawing/2014/main" id="{BBB8746C-8F59-07B5-5A3F-CD69EFB79935}"/>
                </a:ext>
              </a:extLst>
            </p:cNvPr>
            <p:cNvSpPr/>
            <p:nvPr/>
          </p:nvSpPr>
          <p:spPr>
            <a:xfrm>
              <a:off x="2206954" y="1269060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15" name="Rectangle 4114">
              <a:extLst>
                <a:ext uri="{FF2B5EF4-FFF2-40B4-BE49-F238E27FC236}">
                  <a16:creationId xmlns:a16="http://schemas.microsoft.com/office/drawing/2014/main" id="{D9B4DEBA-D07E-ABBA-785C-388466BC5E40}"/>
                </a:ext>
              </a:extLst>
            </p:cNvPr>
            <p:cNvSpPr/>
            <p:nvPr/>
          </p:nvSpPr>
          <p:spPr>
            <a:xfrm>
              <a:off x="23454" y="1695450"/>
              <a:ext cx="121013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16" name="Rectangle 4115">
              <a:extLst>
                <a:ext uri="{FF2B5EF4-FFF2-40B4-BE49-F238E27FC236}">
                  <a16:creationId xmlns:a16="http://schemas.microsoft.com/office/drawing/2014/main" id="{6092D1BF-54B4-B23D-0F8B-F6C82A89DCFB}"/>
                </a:ext>
              </a:extLst>
            </p:cNvPr>
            <p:cNvSpPr/>
            <p:nvPr/>
          </p:nvSpPr>
          <p:spPr>
            <a:xfrm>
              <a:off x="722701" y="1695450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17" name="Rectangle 4116">
              <a:extLst>
                <a:ext uri="{FF2B5EF4-FFF2-40B4-BE49-F238E27FC236}">
                  <a16:creationId xmlns:a16="http://schemas.microsoft.com/office/drawing/2014/main" id="{ADF83C71-502E-1579-0186-6E77AECE3DEB}"/>
                </a:ext>
              </a:extLst>
            </p:cNvPr>
            <p:cNvSpPr/>
            <p:nvPr/>
          </p:nvSpPr>
          <p:spPr>
            <a:xfrm>
              <a:off x="1179901" y="1695450"/>
              <a:ext cx="1250211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18" name="Rectangle 4117">
              <a:extLst>
                <a:ext uri="{FF2B5EF4-FFF2-40B4-BE49-F238E27FC236}">
                  <a16:creationId xmlns:a16="http://schemas.microsoft.com/office/drawing/2014/main" id="{76C4037F-57D2-CF76-4110-FF1990840B28}"/>
                </a:ext>
              </a:extLst>
            </p:cNvPr>
            <p:cNvSpPr/>
            <p:nvPr/>
          </p:nvSpPr>
          <p:spPr>
            <a:xfrm>
              <a:off x="1887433" y="1695450"/>
              <a:ext cx="2114377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19" name="Rectangle 4118">
              <a:extLst>
                <a:ext uri="{FF2B5EF4-FFF2-40B4-BE49-F238E27FC236}">
                  <a16:creationId xmlns:a16="http://schemas.microsoft.com/office/drawing/2014/main" id="{86A529C7-6A96-8E91-D69B-65BD4E144D27}"/>
                </a:ext>
              </a:extLst>
            </p:cNvPr>
            <p:cNvSpPr/>
            <p:nvPr/>
          </p:nvSpPr>
          <p:spPr>
            <a:xfrm>
              <a:off x="3524508" y="1695450"/>
              <a:ext cx="217722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20" name="Rectangle 4119">
              <a:extLst>
                <a:ext uri="{FF2B5EF4-FFF2-40B4-BE49-F238E27FC236}">
                  <a16:creationId xmlns:a16="http://schemas.microsoft.com/office/drawing/2014/main" id="{88A0A90A-39B2-16D3-D73E-976821DC78E1}"/>
                </a:ext>
              </a:extLst>
            </p:cNvPr>
            <p:cNvSpPr/>
            <p:nvPr/>
          </p:nvSpPr>
          <p:spPr>
            <a:xfrm>
              <a:off x="3041120" y="1695450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21" name="Rectangle 4120">
              <a:extLst>
                <a:ext uri="{FF2B5EF4-FFF2-40B4-BE49-F238E27FC236}">
                  <a16:creationId xmlns:a16="http://schemas.microsoft.com/office/drawing/2014/main" id="{3C67DA0B-53B9-C7BA-1656-953382943C4E}"/>
                </a:ext>
              </a:extLst>
            </p:cNvPr>
            <p:cNvSpPr/>
            <p:nvPr/>
          </p:nvSpPr>
          <p:spPr>
            <a:xfrm>
              <a:off x="4729052" y="1695450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22" name="Rectangle 4121">
              <a:extLst>
                <a:ext uri="{FF2B5EF4-FFF2-40B4-BE49-F238E27FC236}">
                  <a16:creationId xmlns:a16="http://schemas.microsoft.com/office/drawing/2014/main" id="{3D9BF2E2-64EB-F804-8FFF-1E154D20D145}"/>
                </a:ext>
              </a:extLst>
            </p:cNvPr>
            <p:cNvSpPr/>
            <p:nvPr/>
          </p:nvSpPr>
          <p:spPr>
            <a:xfrm>
              <a:off x="5182810" y="1695450"/>
              <a:ext cx="1245239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23" name="Rectangle 4122">
              <a:extLst>
                <a:ext uri="{FF2B5EF4-FFF2-40B4-BE49-F238E27FC236}">
                  <a16:creationId xmlns:a16="http://schemas.microsoft.com/office/drawing/2014/main" id="{D4C48943-DAFE-D9FD-2AE8-AE147F207009}"/>
                </a:ext>
              </a:extLst>
            </p:cNvPr>
            <p:cNvSpPr/>
            <p:nvPr/>
          </p:nvSpPr>
          <p:spPr>
            <a:xfrm>
              <a:off x="5882736" y="1695450"/>
              <a:ext cx="21616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24" name="Rectangle 4123">
              <a:extLst>
                <a:ext uri="{FF2B5EF4-FFF2-40B4-BE49-F238E27FC236}">
                  <a16:creationId xmlns:a16="http://schemas.microsoft.com/office/drawing/2014/main" id="{CB5D2CC4-3020-73D3-83C2-291AA9189232}"/>
                </a:ext>
              </a:extLst>
            </p:cNvPr>
            <p:cNvSpPr/>
            <p:nvPr/>
          </p:nvSpPr>
          <p:spPr>
            <a:xfrm>
              <a:off x="7085532" y="1695450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25" name="Rectangle 4124">
              <a:extLst>
                <a:ext uri="{FF2B5EF4-FFF2-40B4-BE49-F238E27FC236}">
                  <a16:creationId xmlns:a16="http://schemas.microsoft.com/office/drawing/2014/main" id="{E20423FC-C6CC-44A1-E93C-894C853B73D4}"/>
                </a:ext>
              </a:extLst>
            </p:cNvPr>
            <p:cNvSpPr/>
            <p:nvPr/>
          </p:nvSpPr>
          <p:spPr>
            <a:xfrm>
              <a:off x="7569493" y="1695450"/>
              <a:ext cx="231305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26" name="Rectangle 4125">
              <a:extLst>
                <a:ext uri="{FF2B5EF4-FFF2-40B4-BE49-F238E27FC236}">
                  <a16:creationId xmlns:a16="http://schemas.microsoft.com/office/drawing/2014/main" id="{A2A819D1-72E7-F41F-1F13-488DB3D87711}"/>
                </a:ext>
              </a:extLst>
            </p:cNvPr>
            <p:cNvSpPr/>
            <p:nvPr/>
          </p:nvSpPr>
          <p:spPr>
            <a:xfrm>
              <a:off x="8752314" y="1695450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27" name="Rectangle 4126">
              <a:extLst>
                <a:ext uri="{FF2B5EF4-FFF2-40B4-BE49-F238E27FC236}">
                  <a16:creationId xmlns:a16="http://schemas.microsoft.com/office/drawing/2014/main" id="{032C75DB-ACC6-6FE2-AB43-BEDAB0CB5C49}"/>
                </a:ext>
              </a:extLst>
            </p:cNvPr>
            <p:cNvSpPr/>
            <p:nvPr/>
          </p:nvSpPr>
          <p:spPr>
            <a:xfrm>
              <a:off x="265500" y="2116785"/>
              <a:ext cx="222050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28" name="Rectangle 4127">
              <a:extLst>
                <a:ext uri="{FF2B5EF4-FFF2-40B4-BE49-F238E27FC236}">
                  <a16:creationId xmlns:a16="http://schemas.microsoft.com/office/drawing/2014/main" id="{581F5D6E-C3A7-2009-9F09-A5A5FEA6D3AF}"/>
                </a:ext>
              </a:extLst>
            </p:cNvPr>
            <p:cNvSpPr/>
            <p:nvPr/>
          </p:nvSpPr>
          <p:spPr>
            <a:xfrm>
              <a:off x="0" y="2116785"/>
              <a:ext cx="375244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29" name="Rectangle 4128">
              <a:extLst>
                <a:ext uri="{FF2B5EF4-FFF2-40B4-BE49-F238E27FC236}">
                  <a16:creationId xmlns:a16="http://schemas.microsoft.com/office/drawing/2014/main" id="{6338FECA-F30F-5F11-D393-3D15A531B9F1}"/>
                </a:ext>
              </a:extLst>
            </p:cNvPr>
            <p:cNvSpPr/>
            <p:nvPr/>
          </p:nvSpPr>
          <p:spPr>
            <a:xfrm>
              <a:off x="1461726" y="2116785"/>
              <a:ext cx="132486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30" name="Rectangle 4129">
              <a:extLst>
                <a:ext uri="{FF2B5EF4-FFF2-40B4-BE49-F238E27FC236}">
                  <a16:creationId xmlns:a16="http://schemas.microsoft.com/office/drawing/2014/main" id="{ADC271AD-82DC-E9BC-77B2-034AED6A2EE5}"/>
                </a:ext>
              </a:extLst>
            </p:cNvPr>
            <p:cNvSpPr/>
            <p:nvPr/>
          </p:nvSpPr>
          <p:spPr>
            <a:xfrm>
              <a:off x="2647179" y="2116785"/>
              <a:ext cx="2177220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31" name="Rectangle 4130">
              <a:extLst>
                <a:ext uri="{FF2B5EF4-FFF2-40B4-BE49-F238E27FC236}">
                  <a16:creationId xmlns:a16="http://schemas.microsoft.com/office/drawing/2014/main" id="{C4DD1A92-C892-2E3B-A67E-444DE9779263}"/>
                </a:ext>
              </a:extLst>
            </p:cNvPr>
            <p:cNvSpPr/>
            <p:nvPr/>
          </p:nvSpPr>
          <p:spPr>
            <a:xfrm>
              <a:off x="4309277" y="2116785"/>
              <a:ext cx="21772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32" name="Rectangle 4131">
              <a:extLst>
                <a:ext uri="{FF2B5EF4-FFF2-40B4-BE49-F238E27FC236}">
                  <a16:creationId xmlns:a16="http://schemas.microsoft.com/office/drawing/2014/main" id="{C12543D3-8346-49C4-A475-785613CEDFA5}"/>
                </a:ext>
              </a:extLst>
            </p:cNvPr>
            <p:cNvSpPr/>
            <p:nvPr/>
          </p:nvSpPr>
          <p:spPr>
            <a:xfrm>
              <a:off x="5477582" y="2116785"/>
              <a:ext cx="1386589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33" name="Rectangle 4132">
              <a:extLst>
                <a:ext uri="{FF2B5EF4-FFF2-40B4-BE49-F238E27FC236}">
                  <a16:creationId xmlns:a16="http://schemas.microsoft.com/office/drawing/2014/main" id="{59D70E4C-DA95-2B97-373B-F35AD379CB55}"/>
                </a:ext>
              </a:extLst>
            </p:cNvPr>
            <p:cNvSpPr/>
            <p:nvPr/>
          </p:nvSpPr>
          <p:spPr>
            <a:xfrm>
              <a:off x="6682481" y="2116785"/>
              <a:ext cx="21616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34" name="Rectangle 4133">
              <a:extLst>
                <a:ext uri="{FF2B5EF4-FFF2-40B4-BE49-F238E27FC236}">
                  <a16:creationId xmlns:a16="http://schemas.microsoft.com/office/drawing/2014/main" id="{6E3148C7-7D95-5A39-139F-4F7D6B984ADD}"/>
                </a:ext>
              </a:extLst>
            </p:cNvPr>
            <p:cNvSpPr/>
            <p:nvPr/>
          </p:nvSpPr>
          <p:spPr>
            <a:xfrm>
              <a:off x="8330709" y="2116785"/>
              <a:ext cx="1575291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35" name="Rectangle 4134">
              <a:extLst>
                <a:ext uri="{FF2B5EF4-FFF2-40B4-BE49-F238E27FC236}">
                  <a16:creationId xmlns:a16="http://schemas.microsoft.com/office/drawing/2014/main" id="{CEBFECFB-2798-9BBB-922D-00435FB20CCD}"/>
                </a:ext>
              </a:extLst>
            </p:cNvPr>
            <p:cNvSpPr/>
            <p:nvPr/>
          </p:nvSpPr>
          <p:spPr>
            <a:xfrm>
              <a:off x="7867078" y="211678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36" name="Rectangle 4135">
              <a:extLst>
                <a:ext uri="{FF2B5EF4-FFF2-40B4-BE49-F238E27FC236}">
                  <a16:creationId xmlns:a16="http://schemas.microsoft.com/office/drawing/2014/main" id="{9C1CDE37-044B-0BD2-6A5E-BFAE7D40E5F7}"/>
                </a:ext>
              </a:extLst>
            </p:cNvPr>
            <p:cNvSpPr/>
            <p:nvPr/>
          </p:nvSpPr>
          <p:spPr>
            <a:xfrm>
              <a:off x="6239030" y="211678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37" name="Rectangle 4136">
              <a:extLst>
                <a:ext uri="{FF2B5EF4-FFF2-40B4-BE49-F238E27FC236}">
                  <a16:creationId xmlns:a16="http://schemas.microsoft.com/office/drawing/2014/main" id="{C49F3821-8482-ED2A-8E61-013DA4D57E1B}"/>
                </a:ext>
              </a:extLst>
            </p:cNvPr>
            <p:cNvSpPr/>
            <p:nvPr/>
          </p:nvSpPr>
          <p:spPr>
            <a:xfrm>
              <a:off x="3831451" y="211678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38" name="Rectangle 4137">
              <a:extLst>
                <a:ext uri="{FF2B5EF4-FFF2-40B4-BE49-F238E27FC236}">
                  <a16:creationId xmlns:a16="http://schemas.microsoft.com/office/drawing/2014/main" id="{EFB27D31-BD6D-1BB0-7A25-EC3C5BD52924}"/>
                </a:ext>
              </a:extLst>
            </p:cNvPr>
            <p:cNvSpPr/>
            <p:nvPr/>
          </p:nvSpPr>
          <p:spPr>
            <a:xfrm>
              <a:off x="2206954" y="211678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39" name="Rectangle 4138">
              <a:extLst>
                <a:ext uri="{FF2B5EF4-FFF2-40B4-BE49-F238E27FC236}">
                  <a16:creationId xmlns:a16="http://schemas.microsoft.com/office/drawing/2014/main" id="{9B16E937-1B03-2BD3-71B3-066367F99B11}"/>
                </a:ext>
              </a:extLst>
            </p:cNvPr>
            <p:cNvSpPr/>
            <p:nvPr/>
          </p:nvSpPr>
          <p:spPr>
            <a:xfrm>
              <a:off x="23454" y="2552700"/>
              <a:ext cx="121013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40" name="Rectangle 4139">
              <a:extLst>
                <a:ext uri="{FF2B5EF4-FFF2-40B4-BE49-F238E27FC236}">
                  <a16:creationId xmlns:a16="http://schemas.microsoft.com/office/drawing/2014/main" id="{746F4665-75E4-A761-6425-E403B41AFC1D}"/>
                </a:ext>
              </a:extLst>
            </p:cNvPr>
            <p:cNvSpPr/>
            <p:nvPr/>
          </p:nvSpPr>
          <p:spPr>
            <a:xfrm>
              <a:off x="722701" y="2552700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41" name="Rectangle 4140">
              <a:extLst>
                <a:ext uri="{FF2B5EF4-FFF2-40B4-BE49-F238E27FC236}">
                  <a16:creationId xmlns:a16="http://schemas.microsoft.com/office/drawing/2014/main" id="{FA59E242-3536-F2C7-6890-9461F1699F60}"/>
                </a:ext>
              </a:extLst>
            </p:cNvPr>
            <p:cNvSpPr/>
            <p:nvPr/>
          </p:nvSpPr>
          <p:spPr>
            <a:xfrm>
              <a:off x="1179901" y="2552700"/>
              <a:ext cx="1250211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42" name="Rectangle 4141">
              <a:extLst>
                <a:ext uri="{FF2B5EF4-FFF2-40B4-BE49-F238E27FC236}">
                  <a16:creationId xmlns:a16="http://schemas.microsoft.com/office/drawing/2014/main" id="{28583CF3-F94E-7983-2E91-8643D0747A92}"/>
                </a:ext>
              </a:extLst>
            </p:cNvPr>
            <p:cNvSpPr/>
            <p:nvPr/>
          </p:nvSpPr>
          <p:spPr>
            <a:xfrm>
              <a:off x="1887433" y="2552700"/>
              <a:ext cx="2114377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43" name="Rectangle 4142">
              <a:extLst>
                <a:ext uri="{FF2B5EF4-FFF2-40B4-BE49-F238E27FC236}">
                  <a16:creationId xmlns:a16="http://schemas.microsoft.com/office/drawing/2014/main" id="{3C3501CE-3EBC-0AE8-2F50-9454AF1CE37F}"/>
                </a:ext>
              </a:extLst>
            </p:cNvPr>
            <p:cNvSpPr/>
            <p:nvPr/>
          </p:nvSpPr>
          <p:spPr>
            <a:xfrm>
              <a:off x="3524508" y="2552700"/>
              <a:ext cx="217722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44" name="Rectangle 4143">
              <a:extLst>
                <a:ext uri="{FF2B5EF4-FFF2-40B4-BE49-F238E27FC236}">
                  <a16:creationId xmlns:a16="http://schemas.microsoft.com/office/drawing/2014/main" id="{448361BC-CEC2-CF95-28BF-CD57906D1B49}"/>
                </a:ext>
              </a:extLst>
            </p:cNvPr>
            <p:cNvSpPr/>
            <p:nvPr/>
          </p:nvSpPr>
          <p:spPr>
            <a:xfrm>
              <a:off x="3041120" y="2552700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45" name="Rectangle 4144">
              <a:extLst>
                <a:ext uri="{FF2B5EF4-FFF2-40B4-BE49-F238E27FC236}">
                  <a16:creationId xmlns:a16="http://schemas.microsoft.com/office/drawing/2014/main" id="{3030D31A-243B-F5D8-4A5F-BC2072A34A1C}"/>
                </a:ext>
              </a:extLst>
            </p:cNvPr>
            <p:cNvSpPr/>
            <p:nvPr/>
          </p:nvSpPr>
          <p:spPr>
            <a:xfrm>
              <a:off x="4729052" y="2552700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46" name="Rectangle 4145">
              <a:extLst>
                <a:ext uri="{FF2B5EF4-FFF2-40B4-BE49-F238E27FC236}">
                  <a16:creationId xmlns:a16="http://schemas.microsoft.com/office/drawing/2014/main" id="{0E995D4B-C4D3-FF78-F3CC-B49C506431BC}"/>
                </a:ext>
              </a:extLst>
            </p:cNvPr>
            <p:cNvSpPr/>
            <p:nvPr/>
          </p:nvSpPr>
          <p:spPr>
            <a:xfrm>
              <a:off x="5182810" y="2552700"/>
              <a:ext cx="1245239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47" name="Rectangle 4146">
              <a:extLst>
                <a:ext uri="{FF2B5EF4-FFF2-40B4-BE49-F238E27FC236}">
                  <a16:creationId xmlns:a16="http://schemas.microsoft.com/office/drawing/2014/main" id="{9F948A06-2EE1-7D78-7BCA-16D9EAFDE666}"/>
                </a:ext>
              </a:extLst>
            </p:cNvPr>
            <p:cNvSpPr/>
            <p:nvPr/>
          </p:nvSpPr>
          <p:spPr>
            <a:xfrm>
              <a:off x="5882736" y="2552700"/>
              <a:ext cx="21616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48" name="Rectangle 4147">
              <a:extLst>
                <a:ext uri="{FF2B5EF4-FFF2-40B4-BE49-F238E27FC236}">
                  <a16:creationId xmlns:a16="http://schemas.microsoft.com/office/drawing/2014/main" id="{47F13797-C347-2C68-B52A-C882583EB014}"/>
                </a:ext>
              </a:extLst>
            </p:cNvPr>
            <p:cNvSpPr/>
            <p:nvPr/>
          </p:nvSpPr>
          <p:spPr>
            <a:xfrm>
              <a:off x="7085532" y="2552700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49" name="Rectangle 4148">
              <a:extLst>
                <a:ext uri="{FF2B5EF4-FFF2-40B4-BE49-F238E27FC236}">
                  <a16:creationId xmlns:a16="http://schemas.microsoft.com/office/drawing/2014/main" id="{E521BD87-60F1-3297-08B9-233CC2E6BAF5}"/>
                </a:ext>
              </a:extLst>
            </p:cNvPr>
            <p:cNvSpPr/>
            <p:nvPr/>
          </p:nvSpPr>
          <p:spPr>
            <a:xfrm>
              <a:off x="7569493" y="2552700"/>
              <a:ext cx="231305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50" name="Rectangle 4149">
              <a:extLst>
                <a:ext uri="{FF2B5EF4-FFF2-40B4-BE49-F238E27FC236}">
                  <a16:creationId xmlns:a16="http://schemas.microsoft.com/office/drawing/2014/main" id="{E68EB45D-36F7-7885-BBD8-CF99790DF35E}"/>
                </a:ext>
              </a:extLst>
            </p:cNvPr>
            <p:cNvSpPr/>
            <p:nvPr/>
          </p:nvSpPr>
          <p:spPr>
            <a:xfrm>
              <a:off x="8752314" y="2552700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51" name="Rectangle 4150">
              <a:extLst>
                <a:ext uri="{FF2B5EF4-FFF2-40B4-BE49-F238E27FC236}">
                  <a16:creationId xmlns:a16="http://schemas.microsoft.com/office/drawing/2014/main" id="{23A79C8B-7313-FCED-937C-77F7403BC08B}"/>
                </a:ext>
              </a:extLst>
            </p:cNvPr>
            <p:cNvSpPr/>
            <p:nvPr/>
          </p:nvSpPr>
          <p:spPr>
            <a:xfrm>
              <a:off x="265500" y="2974035"/>
              <a:ext cx="222050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52" name="Rectangle 4151">
              <a:extLst>
                <a:ext uri="{FF2B5EF4-FFF2-40B4-BE49-F238E27FC236}">
                  <a16:creationId xmlns:a16="http://schemas.microsoft.com/office/drawing/2014/main" id="{D1366A77-1647-F980-8D61-AEA5844DFE2D}"/>
                </a:ext>
              </a:extLst>
            </p:cNvPr>
            <p:cNvSpPr/>
            <p:nvPr/>
          </p:nvSpPr>
          <p:spPr>
            <a:xfrm>
              <a:off x="0" y="2974035"/>
              <a:ext cx="375244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53" name="Rectangle 4152">
              <a:extLst>
                <a:ext uri="{FF2B5EF4-FFF2-40B4-BE49-F238E27FC236}">
                  <a16:creationId xmlns:a16="http://schemas.microsoft.com/office/drawing/2014/main" id="{5193817B-C872-3B32-33A7-011250005CD3}"/>
                </a:ext>
              </a:extLst>
            </p:cNvPr>
            <p:cNvSpPr/>
            <p:nvPr/>
          </p:nvSpPr>
          <p:spPr>
            <a:xfrm>
              <a:off x="1461726" y="2974035"/>
              <a:ext cx="132486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54" name="Rectangle 4153">
              <a:extLst>
                <a:ext uri="{FF2B5EF4-FFF2-40B4-BE49-F238E27FC236}">
                  <a16:creationId xmlns:a16="http://schemas.microsoft.com/office/drawing/2014/main" id="{002459C2-F165-8011-6334-C408CE75FC62}"/>
                </a:ext>
              </a:extLst>
            </p:cNvPr>
            <p:cNvSpPr/>
            <p:nvPr/>
          </p:nvSpPr>
          <p:spPr>
            <a:xfrm>
              <a:off x="2647179" y="2974035"/>
              <a:ext cx="2177220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55" name="Rectangle 4154">
              <a:extLst>
                <a:ext uri="{FF2B5EF4-FFF2-40B4-BE49-F238E27FC236}">
                  <a16:creationId xmlns:a16="http://schemas.microsoft.com/office/drawing/2014/main" id="{2CFAEA3A-E9EE-78F7-831A-4597F51EA6E4}"/>
                </a:ext>
              </a:extLst>
            </p:cNvPr>
            <p:cNvSpPr/>
            <p:nvPr/>
          </p:nvSpPr>
          <p:spPr>
            <a:xfrm>
              <a:off x="4309277" y="2974035"/>
              <a:ext cx="21772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56" name="Rectangle 4155">
              <a:extLst>
                <a:ext uri="{FF2B5EF4-FFF2-40B4-BE49-F238E27FC236}">
                  <a16:creationId xmlns:a16="http://schemas.microsoft.com/office/drawing/2014/main" id="{0D8CBC24-AA6C-6BA5-3AFA-93883A39EBFB}"/>
                </a:ext>
              </a:extLst>
            </p:cNvPr>
            <p:cNvSpPr/>
            <p:nvPr/>
          </p:nvSpPr>
          <p:spPr>
            <a:xfrm>
              <a:off x="5477582" y="2974035"/>
              <a:ext cx="1386589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57" name="Rectangle 4156">
              <a:extLst>
                <a:ext uri="{FF2B5EF4-FFF2-40B4-BE49-F238E27FC236}">
                  <a16:creationId xmlns:a16="http://schemas.microsoft.com/office/drawing/2014/main" id="{056037CF-DCDF-E7DA-0ADB-568C565476FD}"/>
                </a:ext>
              </a:extLst>
            </p:cNvPr>
            <p:cNvSpPr/>
            <p:nvPr/>
          </p:nvSpPr>
          <p:spPr>
            <a:xfrm>
              <a:off x="6682481" y="2974035"/>
              <a:ext cx="21616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58" name="Rectangle 4157">
              <a:extLst>
                <a:ext uri="{FF2B5EF4-FFF2-40B4-BE49-F238E27FC236}">
                  <a16:creationId xmlns:a16="http://schemas.microsoft.com/office/drawing/2014/main" id="{A822264C-763A-103D-2F6C-611EB3AD5191}"/>
                </a:ext>
              </a:extLst>
            </p:cNvPr>
            <p:cNvSpPr/>
            <p:nvPr/>
          </p:nvSpPr>
          <p:spPr>
            <a:xfrm>
              <a:off x="8330709" y="2974035"/>
              <a:ext cx="1575291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59" name="Rectangle 4158">
              <a:extLst>
                <a:ext uri="{FF2B5EF4-FFF2-40B4-BE49-F238E27FC236}">
                  <a16:creationId xmlns:a16="http://schemas.microsoft.com/office/drawing/2014/main" id="{CEF67D46-EB13-4C2B-D3C2-AC3BBE639682}"/>
                </a:ext>
              </a:extLst>
            </p:cNvPr>
            <p:cNvSpPr/>
            <p:nvPr/>
          </p:nvSpPr>
          <p:spPr>
            <a:xfrm>
              <a:off x="7867078" y="297403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60" name="Rectangle 4159">
              <a:extLst>
                <a:ext uri="{FF2B5EF4-FFF2-40B4-BE49-F238E27FC236}">
                  <a16:creationId xmlns:a16="http://schemas.microsoft.com/office/drawing/2014/main" id="{46504A6C-273C-8AA4-96B7-44A15BA7B97F}"/>
                </a:ext>
              </a:extLst>
            </p:cNvPr>
            <p:cNvSpPr/>
            <p:nvPr/>
          </p:nvSpPr>
          <p:spPr>
            <a:xfrm>
              <a:off x="6239030" y="297403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61" name="Rectangle 4160">
              <a:extLst>
                <a:ext uri="{FF2B5EF4-FFF2-40B4-BE49-F238E27FC236}">
                  <a16:creationId xmlns:a16="http://schemas.microsoft.com/office/drawing/2014/main" id="{A7249B7B-81B4-4F46-F104-A0AE3B1825AE}"/>
                </a:ext>
              </a:extLst>
            </p:cNvPr>
            <p:cNvSpPr/>
            <p:nvPr/>
          </p:nvSpPr>
          <p:spPr>
            <a:xfrm>
              <a:off x="3831451" y="297403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62" name="Rectangle 4161">
              <a:extLst>
                <a:ext uri="{FF2B5EF4-FFF2-40B4-BE49-F238E27FC236}">
                  <a16:creationId xmlns:a16="http://schemas.microsoft.com/office/drawing/2014/main" id="{292770D2-2029-159A-0035-3B33D5F15B38}"/>
                </a:ext>
              </a:extLst>
            </p:cNvPr>
            <p:cNvSpPr/>
            <p:nvPr/>
          </p:nvSpPr>
          <p:spPr>
            <a:xfrm>
              <a:off x="2206954" y="297403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63" name="Rectangle 4162">
              <a:extLst>
                <a:ext uri="{FF2B5EF4-FFF2-40B4-BE49-F238E27FC236}">
                  <a16:creationId xmlns:a16="http://schemas.microsoft.com/office/drawing/2014/main" id="{EA7E2B03-5BEF-D01B-2D2A-5126DE7AC54C}"/>
                </a:ext>
              </a:extLst>
            </p:cNvPr>
            <p:cNvSpPr/>
            <p:nvPr/>
          </p:nvSpPr>
          <p:spPr>
            <a:xfrm>
              <a:off x="23454" y="3390900"/>
              <a:ext cx="121013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64" name="Rectangle 4163">
              <a:extLst>
                <a:ext uri="{FF2B5EF4-FFF2-40B4-BE49-F238E27FC236}">
                  <a16:creationId xmlns:a16="http://schemas.microsoft.com/office/drawing/2014/main" id="{7A5A4024-E65F-F17A-F4C4-247287E118D9}"/>
                </a:ext>
              </a:extLst>
            </p:cNvPr>
            <p:cNvSpPr/>
            <p:nvPr/>
          </p:nvSpPr>
          <p:spPr>
            <a:xfrm>
              <a:off x="722701" y="3390900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65" name="Rectangle 4164">
              <a:extLst>
                <a:ext uri="{FF2B5EF4-FFF2-40B4-BE49-F238E27FC236}">
                  <a16:creationId xmlns:a16="http://schemas.microsoft.com/office/drawing/2014/main" id="{E88AC362-A1D4-C0A2-D067-C9413CF5F38B}"/>
                </a:ext>
              </a:extLst>
            </p:cNvPr>
            <p:cNvSpPr/>
            <p:nvPr/>
          </p:nvSpPr>
          <p:spPr>
            <a:xfrm>
              <a:off x="1179901" y="3390900"/>
              <a:ext cx="1250211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66" name="Rectangle 4165">
              <a:extLst>
                <a:ext uri="{FF2B5EF4-FFF2-40B4-BE49-F238E27FC236}">
                  <a16:creationId xmlns:a16="http://schemas.microsoft.com/office/drawing/2014/main" id="{DD8E9AB1-BE32-0D12-9E82-9681AE833C28}"/>
                </a:ext>
              </a:extLst>
            </p:cNvPr>
            <p:cNvSpPr/>
            <p:nvPr/>
          </p:nvSpPr>
          <p:spPr>
            <a:xfrm>
              <a:off x="1887433" y="3390900"/>
              <a:ext cx="2114377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67" name="Rectangle 4166">
              <a:extLst>
                <a:ext uri="{FF2B5EF4-FFF2-40B4-BE49-F238E27FC236}">
                  <a16:creationId xmlns:a16="http://schemas.microsoft.com/office/drawing/2014/main" id="{FA2D5F93-FD38-D6E6-AE66-C48C5491E16C}"/>
                </a:ext>
              </a:extLst>
            </p:cNvPr>
            <p:cNvSpPr/>
            <p:nvPr/>
          </p:nvSpPr>
          <p:spPr>
            <a:xfrm>
              <a:off x="3524508" y="3390900"/>
              <a:ext cx="217722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68" name="Rectangle 4167">
              <a:extLst>
                <a:ext uri="{FF2B5EF4-FFF2-40B4-BE49-F238E27FC236}">
                  <a16:creationId xmlns:a16="http://schemas.microsoft.com/office/drawing/2014/main" id="{C98E0A6C-63B3-4DFB-FD1B-2FC5AE4EDE6B}"/>
                </a:ext>
              </a:extLst>
            </p:cNvPr>
            <p:cNvSpPr/>
            <p:nvPr/>
          </p:nvSpPr>
          <p:spPr>
            <a:xfrm>
              <a:off x="3041120" y="3390900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69" name="Rectangle 4168">
              <a:extLst>
                <a:ext uri="{FF2B5EF4-FFF2-40B4-BE49-F238E27FC236}">
                  <a16:creationId xmlns:a16="http://schemas.microsoft.com/office/drawing/2014/main" id="{6984EFAB-54FC-95E9-41F6-D03EE914DCC1}"/>
                </a:ext>
              </a:extLst>
            </p:cNvPr>
            <p:cNvSpPr/>
            <p:nvPr/>
          </p:nvSpPr>
          <p:spPr>
            <a:xfrm>
              <a:off x="4729052" y="3390900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70" name="Rectangle 4169">
              <a:extLst>
                <a:ext uri="{FF2B5EF4-FFF2-40B4-BE49-F238E27FC236}">
                  <a16:creationId xmlns:a16="http://schemas.microsoft.com/office/drawing/2014/main" id="{3929604D-EF9D-E39E-B4B6-DF7CB9682B0B}"/>
                </a:ext>
              </a:extLst>
            </p:cNvPr>
            <p:cNvSpPr/>
            <p:nvPr/>
          </p:nvSpPr>
          <p:spPr>
            <a:xfrm>
              <a:off x="5182810" y="3390900"/>
              <a:ext cx="1245239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71" name="Rectangle 4170">
              <a:extLst>
                <a:ext uri="{FF2B5EF4-FFF2-40B4-BE49-F238E27FC236}">
                  <a16:creationId xmlns:a16="http://schemas.microsoft.com/office/drawing/2014/main" id="{9B59BF5D-26E6-156D-05F7-5A8DF4F065E9}"/>
                </a:ext>
              </a:extLst>
            </p:cNvPr>
            <p:cNvSpPr/>
            <p:nvPr/>
          </p:nvSpPr>
          <p:spPr>
            <a:xfrm>
              <a:off x="5882736" y="3390900"/>
              <a:ext cx="21616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72" name="Rectangle 4171">
              <a:extLst>
                <a:ext uri="{FF2B5EF4-FFF2-40B4-BE49-F238E27FC236}">
                  <a16:creationId xmlns:a16="http://schemas.microsoft.com/office/drawing/2014/main" id="{F68BC36D-1659-A9A7-63AF-60A37F9E39F5}"/>
                </a:ext>
              </a:extLst>
            </p:cNvPr>
            <p:cNvSpPr/>
            <p:nvPr/>
          </p:nvSpPr>
          <p:spPr>
            <a:xfrm>
              <a:off x="7085532" y="3390900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73" name="Rectangle 4172">
              <a:extLst>
                <a:ext uri="{FF2B5EF4-FFF2-40B4-BE49-F238E27FC236}">
                  <a16:creationId xmlns:a16="http://schemas.microsoft.com/office/drawing/2014/main" id="{D8B34747-99DE-F409-7FAB-12C20F448584}"/>
                </a:ext>
              </a:extLst>
            </p:cNvPr>
            <p:cNvSpPr/>
            <p:nvPr/>
          </p:nvSpPr>
          <p:spPr>
            <a:xfrm>
              <a:off x="7618048" y="3390900"/>
              <a:ext cx="226449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74" name="Rectangle 4173">
              <a:extLst>
                <a:ext uri="{FF2B5EF4-FFF2-40B4-BE49-F238E27FC236}">
                  <a16:creationId xmlns:a16="http://schemas.microsoft.com/office/drawing/2014/main" id="{DF891257-0003-BC52-5C04-58E75C68731E}"/>
                </a:ext>
              </a:extLst>
            </p:cNvPr>
            <p:cNvSpPr/>
            <p:nvPr/>
          </p:nvSpPr>
          <p:spPr>
            <a:xfrm>
              <a:off x="8752314" y="3390900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75" name="Rectangle 4174">
              <a:extLst>
                <a:ext uri="{FF2B5EF4-FFF2-40B4-BE49-F238E27FC236}">
                  <a16:creationId xmlns:a16="http://schemas.microsoft.com/office/drawing/2014/main" id="{DA499B6B-AD50-D05A-7744-F878A3A557A5}"/>
                </a:ext>
              </a:extLst>
            </p:cNvPr>
            <p:cNvSpPr/>
            <p:nvPr/>
          </p:nvSpPr>
          <p:spPr>
            <a:xfrm>
              <a:off x="265500" y="3812235"/>
              <a:ext cx="222050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76" name="Rectangle 4175">
              <a:extLst>
                <a:ext uri="{FF2B5EF4-FFF2-40B4-BE49-F238E27FC236}">
                  <a16:creationId xmlns:a16="http://schemas.microsoft.com/office/drawing/2014/main" id="{D13A632A-CF32-26D4-475D-D17A60DE1BF0}"/>
                </a:ext>
              </a:extLst>
            </p:cNvPr>
            <p:cNvSpPr/>
            <p:nvPr/>
          </p:nvSpPr>
          <p:spPr>
            <a:xfrm>
              <a:off x="0" y="3812235"/>
              <a:ext cx="375244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77" name="Rectangle 4176">
              <a:extLst>
                <a:ext uri="{FF2B5EF4-FFF2-40B4-BE49-F238E27FC236}">
                  <a16:creationId xmlns:a16="http://schemas.microsoft.com/office/drawing/2014/main" id="{7D5C81F5-96B4-C384-00E2-A0126D13AFDE}"/>
                </a:ext>
              </a:extLst>
            </p:cNvPr>
            <p:cNvSpPr/>
            <p:nvPr/>
          </p:nvSpPr>
          <p:spPr>
            <a:xfrm>
              <a:off x="1461726" y="3812235"/>
              <a:ext cx="132486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78" name="Rectangle 4177">
              <a:extLst>
                <a:ext uri="{FF2B5EF4-FFF2-40B4-BE49-F238E27FC236}">
                  <a16:creationId xmlns:a16="http://schemas.microsoft.com/office/drawing/2014/main" id="{E5871493-1E0D-9DA2-1F46-EAA6B16AFB02}"/>
                </a:ext>
              </a:extLst>
            </p:cNvPr>
            <p:cNvSpPr/>
            <p:nvPr/>
          </p:nvSpPr>
          <p:spPr>
            <a:xfrm>
              <a:off x="2647179" y="3812235"/>
              <a:ext cx="2177220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79" name="Rectangle 4178">
              <a:extLst>
                <a:ext uri="{FF2B5EF4-FFF2-40B4-BE49-F238E27FC236}">
                  <a16:creationId xmlns:a16="http://schemas.microsoft.com/office/drawing/2014/main" id="{A388FFF5-0A92-6679-377E-CEEE32B942F0}"/>
                </a:ext>
              </a:extLst>
            </p:cNvPr>
            <p:cNvSpPr/>
            <p:nvPr/>
          </p:nvSpPr>
          <p:spPr>
            <a:xfrm>
              <a:off x="4309277" y="3812235"/>
              <a:ext cx="21772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80" name="Rectangle 4179">
              <a:extLst>
                <a:ext uri="{FF2B5EF4-FFF2-40B4-BE49-F238E27FC236}">
                  <a16:creationId xmlns:a16="http://schemas.microsoft.com/office/drawing/2014/main" id="{53DE1213-4F5D-C33E-2ABE-E57C426ACA62}"/>
                </a:ext>
              </a:extLst>
            </p:cNvPr>
            <p:cNvSpPr/>
            <p:nvPr/>
          </p:nvSpPr>
          <p:spPr>
            <a:xfrm>
              <a:off x="5477582" y="3812235"/>
              <a:ext cx="1386589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81" name="Rectangle 4180">
              <a:extLst>
                <a:ext uri="{FF2B5EF4-FFF2-40B4-BE49-F238E27FC236}">
                  <a16:creationId xmlns:a16="http://schemas.microsoft.com/office/drawing/2014/main" id="{AEEE1947-6E05-D751-4A3F-3566E39FB4D4}"/>
                </a:ext>
              </a:extLst>
            </p:cNvPr>
            <p:cNvSpPr/>
            <p:nvPr/>
          </p:nvSpPr>
          <p:spPr>
            <a:xfrm>
              <a:off x="6682481" y="3812235"/>
              <a:ext cx="21616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82" name="Rectangle 4181">
              <a:extLst>
                <a:ext uri="{FF2B5EF4-FFF2-40B4-BE49-F238E27FC236}">
                  <a16:creationId xmlns:a16="http://schemas.microsoft.com/office/drawing/2014/main" id="{CC40CE46-E799-8F88-83DC-B5BC19B7F6A7}"/>
                </a:ext>
              </a:extLst>
            </p:cNvPr>
            <p:cNvSpPr/>
            <p:nvPr/>
          </p:nvSpPr>
          <p:spPr>
            <a:xfrm>
              <a:off x="8330709" y="3812235"/>
              <a:ext cx="1575291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83" name="Rectangle 4182">
              <a:extLst>
                <a:ext uri="{FF2B5EF4-FFF2-40B4-BE49-F238E27FC236}">
                  <a16:creationId xmlns:a16="http://schemas.microsoft.com/office/drawing/2014/main" id="{910BE7B2-FCDB-9B70-D71D-141C9796E648}"/>
                </a:ext>
              </a:extLst>
            </p:cNvPr>
            <p:cNvSpPr/>
            <p:nvPr/>
          </p:nvSpPr>
          <p:spPr>
            <a:xfrm>
              <a:off x="7867078" y="381223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84" name="Rectangle 4183">
              <a:extLst>
                <a:ext uri="{FF2B5EF4-FFF2-40B4-BE49-F238E27FC236}">
                  <a16:creationId xmlns:a16="http://schemas.microsoft.com/office/drawing/2014/main" id="{1222C0A2-0C90-0186-1578-5659EF743977}"/>
                </a:ext>
              </a:extLst>
            </p:cNvPr>
            <p:cNvSpPr/>
            <p:nvPr/>
          </p:nvSpPr>
          <p:spPr>
            <a:xfrm>
              <a:off x="6239030" y="381223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85" name="Rectangle 4184">
              <a:extLst>
                <a:ext uri="{FF2B5EF4-FFF2-40B4-BE49-F238E27FC236}">
                  <a16:creationId xmlns:a16="http://schemas.microsoft.com/office/drawing/2014/main" id="{415BDDB6-3A8C-8943-C3ED-714BD58B5750}"/>
                </a:ext>
              </a:extLst>
            </p:cNvPr>
            <p:cNvSpPr/>
            <p:nvPr/>
          </p:nvSpPr>
          <p:spPr>
            <a:xfrm>
              <a:off x="3831451" y="381223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86" name="Rectangle 4185">
              <a:extLst>
                <a:ext uri="{FF2B5EF4-FFF2-40B4-BE49-F238E27FC236}">
                  <a16:creationId xmlns:a16="http://schemas.microsoft.com/office/drawing/2014/main" id="{ADCE22E2-95A8-C5B9-894B-7A3634F2C948}"/>
                </a:ext>
              </a:extLst>
            </p:cNvPr>
            <p:cNvSpPr/>
            <p:nvPr/>
          </p:nvSpPr>
          <p:spPr>
            <a:xfrm>
              <a:off x="2206954" y="3812235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87" name="Rectangle 4186">
              <a:extLst>
                <a:ext uri="{FF2B5EF4-FFF2-40B4-BE49-F238E27FC236}">
                  <a16:creationId xmlns:a16="http://schemas.microsoft.com/office/drawing/2014/main" id="{6BBAC3DC-D716-FF28-5091-AA6F4F0894F4}"/>
                </a:ext>
              </a:extLst>
            </p:cNvPr>
            <p:cNvSpPr/>
            <p:nvPr/>
          </p:nvSpPr>
          <p:spPr>
            <a:xfrm>
              <a:off x="23454" y="4242486"/>
              <a:ext cx="121013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88" name="Rectangle 4187">
              <a:extLst>
                <a:ext uri="{FF2B5EF4-FFF2-40B4-BE49-F238E27FC236}">
                  <a16:creationId xmlns:a16="http://schemas.microsoft.com/office/drawing/2014/main" id="{0BCFA177-1FBB-B01E-FC4B-F6DD2E5723C7}"/>
                </a:ext>
              </a:extLst>
            </p:cNvPr>
            <p:cNvSpPr/>
            <p:nvPr/>
          </p:nvSpPr>
          <p:spPr>
            <a:xfrm>
              <a:off x="722701" y="4242486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89" name="Rectangle 4188">
              <a:extLst>
                <a:ext uri="{FF2B5EF4-FFF2-40B4-BE49-F238E27FC236}">
                  <a16:creationId xmlns:a16="http://schemas.microsoft.com/office/drawing/2014/main" id="{0DE5A235-AF5F-8FF0-E7F7-9D5B25D718E0}"/>
                </a:ext>
              </a:extLst>
            </p:cNvPr>
            <p:cNvSpPr/>
            <p:nvPr/>
          </p:nvSpPr>
          <p:spPr>
            <a:xfrm>
              <a:off x="1179901" y="4242486"/>
              <a:ext cx="1250211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90" name="Rectangle 4189">
              <a:extLst>
                <a:ext uri="{FF2B5EF4-FFF2-40B4-BE49-F238E27FC236}">
                  <a16:creationId xmlns:a16="http://schemas.microsoft.com/office/drawing/2014/main" id="{A63DCDDA-B3A2-F77C-EDF6-72D7CFC26D11}"/>
                </a:ext>
              </a:extLst>
            </p:cNvPr>
            <p:cNvSpPr/>
            <p:nvPr/>
          </p:nvSpPr>
          <p:spPr>
            <a:xfrm>
              <a:off x="1887433" y="4242486"/>
              <a:ext cx="2114377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91" name="Rectangle 4190">
              <a:extLst>
                <a:ext uri="{FF2B5EF4-FFF2-40B4-BE49-F238E27FC236}">
                  <a16:creationId xmlns:a16="http://schemas.microsoft.com/office/drawing/2014/main" id="{92F1A401-F2F8-D09A-9B2D-86A24F70273F}"/>
                </a:ext>
              </a:extLst>
            </p:cNvPr>
            <p:cNvSpPr/>
            <p:nvPr/>
          </p:nvSpPr>
          <p:spPr>
            <a:xfrm>
              <a:off x="3524508" y="4242486"/>
              <a:ext cx="217722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92" name="Rectangle 4191">
              <a:extLst>
                <a:ext uri="{FF2B5EF4-FFF2-40B4-BE49-F238E27FC236}">
                  <a16:creationId xmlns:a16="http://schemas.microsoft.com/office/drawing/2014/main" id="{EB6CC5A8-E4E2-E184-4283-017225A7497F}"/>
                </a:ext>
              </a:extLst>
            </p:cNvPr>
            <p:cNvSpPr/>
            <p:nvPr/>
          </p:nvSpPr>
          <p:spPr>
            <a:xfrm>
              <a:off x="3041120" y="4242486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93" name="Rectangle 4192">
              <a:extLst>
                <a:ext uri="{FF2B5EF4-FFF2-40B4-BE49-F238E27FC236}">
                  <a16:creationId xmlns:a16="http://schemas.microsoft.com/office/drawing/2014/main" id="{C89A77C6-63B0-062C-F113-652544CC5BF9}"/>
                </a:ext>
              </a:extLst>
            </p:cNvPr>
            <p:cNvSpPr/>
            <p:nvPr/>
          </p:nvSpPr>
          <p:spPr>
            <a:xfrm>
              <a:off x="4729052" y="4242486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94" name="Rectangle 4193">
              <a:extLst>
                <a:ext uri="{FF2B5EF4-FFF2-40B4-BE49-F238E27FC236}">
                  <a16:creationId xmlns:a16="http://schemas.microsoft.com/office/drawing/2014/main" id="{5F5547B9-8829-428A-0FE7-8BF3D1C21213}"/>
                </a:ext>
              </a:extLst>
            </p:cNvPr>
            <p:cNvSpPr/>
            <p:nvPr/>
          </p:nvSpPr>
          <p:spPr>
            <a:xfrm>
              <a:off x="5182810" y="4242486"/>
              <a:ext cx="1245239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95" name="Rectangle 4194">
              <a:extLst>
                <a:ext uri="{FF2B5EF4-FFF2-40B4-BE49-F238E27FC236}">
                  <a16:creationId xmlns:a16="http://schemas.microsoft.com/office/drawing/2014/main" id="{9FBD467B-72C7-0931-E873-7CB904332CFB}"/>
                </a:ext>
              </a:extLst>
            </p:cNvPr>
            <p:cNvSpPr/>
            <p:nvPr/>
          </p:nvSpPr>
          <p:spPr>
            <a:xfrm>
              <a:off x="5882736" y="4242486"/>
              <a:ext cx="21616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96" name="Rectangle 4195">
              <a:extLst>
                <a:ext uri="{FF2B5EF4-FFF2-40B4-BE49-F238E27FC236}">
                  <a16:creationId xmlns:a16="http://schemas.microsoft.com/office/drawing/2014/main" id="{104193D7-FF84-168F-EF24-2E24965764B6}"/>
                </a:ext>
              </a:extLst>
            </p:cNvPr>
            <p:cNvSpPr/>
            <p:nvPr/>
          </p:nvSpPr>
          <p:spPr>
            <a:xfrm>
              <a:off x="7085532" y="4242486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97" name="Rectangle 4196">
              <a:extLst>
                <a:ext uri="{FF2B5EF4-FFF2-40B4-BE49-F238E27FC236}">
                  <a16:creationId xmlns:a16="http://schemas.microsoft.com/office/drawing/2014/main" id="{0807E9B2-3313-6EA5-1859-7C4C471427FB}"/>
                </a:ext>
              </a:extLst>
            </p:cNvPr>
            <p:cNvSpPr/>
            <p:nvPr/>
          </p:nvSpPr>
          <p:spPr>
            <a:xfrm>
              <a:off x="7569493" y="4242486"/>
              <a:ext cx="2336507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98" name="Rectangle 4197">
              <a:extLst>
                <a:ext uri="{FF2B5EF4-FFF2-40B4-BE49-F238E27FC236}">
                  <a16:creationId xmlns:a16="http://schemas.microsoft.com/office/drawing/2014/main" id="{7D8E6B1A-B798-029F-9252-3BF23D36A632}"/>
                </a:ext>
              </a:extLst>
            </p:cNvPr>
            <p:cNvSpPr/>
            <p:nvPr/>
          </p:nvSpPr>
          <p:spPr>
            <a:xfrm>
              <a:off x="8752314" y="4242486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99" name="Rectangle 4198">
              <a:extLst>
                <a:ext uri="{FF2B5EF4-FFF2-40B4-BE49-F238E27FC236}">
                  <a16:creationId xmlns:a16="http://schemas.microsoft.com/office/drawing/2014/main" id="{4CFE19B3-A62B-9C1C-9013-A0C36F6F5E7A}"/>
                </a:ext>
              </a:extLst>
            </p:cNvPr>
            <p:cNvSpPr/>
            <p:nvPr/>
          </p:nvSpPr>
          <p:spPr>
            <a:xfrm>
              <a:off x="265500" y="4663821"/>
              <a:ext cx="222050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00" name="Rectangle 4199">
              <a:extLst>
                <a:ext uri="{FF2B5EF4-FFF2-40B4-BE49-F238E27FC236}">
                  <a16:creationId xmlns:a16="http://schemas.microsoft.com/office/drawing/2014/main" id="{09E28794-A170-87EF-7C3E-6449DD39165D}"/>
                </a:ext>
              </a:extLst>
            </p:cNvPr>
            <p:cNvSpPr/>
            <p:nvPr/>
          </p:nvSpPr>
          <p:spPr>
            <a:xfrm>
              <a:off x="0" y="4663821"/>
              <a:ext cx="375244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01" name="Rectangle 4200">
              <a:extLst>
                <a:ext uri="{FF2B5EF4-FFF2-40B4-BE49-F238E27FC236}">
                  <a16:creationId xmlns:a16="http://schemas.microsoft.com/office/drawing/2014/main" id="{3199BEB3-CFE3-6D5B-A6EB-DAC6F55C1A43}"/>
                </a:ext>
              </a:extLst>
            </p:cNvPr>
            <p:cNvSpPr/>
            <p:nvPr/>
          </p:nvSpPr>
          <p:spPr>
            <a:xfrm>
              <a:off x="1461726" y="4663821"/>
              <a:ext cx="132486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02" name="Rectangle 4201">
              <a:extLst>
                <a:ext uri="{FF2B5EF4-FFF2-40B4-BE49-F238E27FC236}">
                  <a16:creationId xmlns:a16="http://schemas.microsoft.com/office/drawing/2014/main" id="{5B80E887-42D7-5F82-20D4-2EAC0F35D4B4}"/>
                </a:ext>
              </a:extLst>
            </p:cNvPr>
            <p:cNvSpPr/>
            <p:nvPr/>
          </p:nvSpPr>
          <p:spPr>
            <a:xfrm>
              <a:off x="2647179" y="4663821"/>
              <a:ext cx="2177220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03" name="Rectangle 4202">
              <a:extLst>
                <a:ext uri="{FF2B5EF4-FFF2-40B4-BE49-F238E27FC236}">
                  <a16:creationId xmlns:a16="http://schemas.microsoft.com/office/drawing/2014/main" id="{DF7A43D7-0521-CC76-FA27-54D3C2334AA2}"/>
                </a:ext>
              </a:extLst>
            </p:cNvPr>
            <p:cNvSpPr/>
            <p:nvPr/>
          </p:nvSpPr>
          <p:spPr>
            <a:xfrm>
              <a:off x="4309277" y="4663821"/>
              <a:ext cx="21772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04" name="Rectangle 4203">
              <a:extLst>
                <a:ext uri="{FF2B5EF4-FFF2-40B4-BE49-F238E27FC236}">
                  <a16:creationId xmlns:a16="http://schemas.microsoft.com/office/drawing/2014/main" id="{6656B474-5F98-C8BA-1AE7-00A380AD559E}"/>
                </a:ext>
              </a:extLst>
            </p:cNvPr>
            <p:cNvSpPr/>
            <p:nvPr/>
          </p:nvSpPr>
          <p:spPr>
            <a:xfrm>
              <a:off x="5477582" y="4663821"/>
              <a:ext cx="1386589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05" name="Rectangle 4204">
              <a:extLst>
                <a:ext uri="{FF2B5EF4-FFF2-40B4-BE49-F238E27FC236}">
                  <a16:creationId xmlns:a16="http://schemas.microsoft.com/office/drawing/2014/main" id="{3174F6A6-C75B-8B06-238E-444FE54DB4BA}"/>
                </a:ext>
              </a:extLst>
            </p:cNvPr>
            <p:cNvSpPr/>
            <p:nvPr/>
          </p:nvSpPr>
          <p:spPr>
            <a:xfrm>
              <a:off x="6682481" y="4663821"/>
              <a:ext cx="21616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06" name="Rectangle 4205">
              <a:extLst>
                <a:ext uri="{FF2B5EF4-FFF2-40B4-BE49-F238E27FC236}">
                  <a16:creationId xmlns:a16="http://schemas.microsoft.com/office/drawing/2014/main" id="{207E9C34-A51E-7939-8185-D0580448FAF3}"/>
                </a:ext>
              </a:extLst>
            </p:cNvPr>
            <p:cNvSpPr/>
            <p:nvPr/>
          </p:nvSpPr>
          <p:spPr>
            <a:xfrm>
              <a:off x="8330709" y="4663821"/>
              <a:ext cx="1575291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07" name="Rectangle 4206">
              <a:extLst>
                <a:ext uri="{FF2B5EF4-FFF2-40B4-BE49-F238E27FC236}">
                  <a16:creationId xmlns:a16="http://schemas.microsoft.com/office/drawing/2014/main" id="{5D5E1433-6833-CC94-EEA6-0F0EE88694A7}"/>
                </a:ext>
              </a:extLst>
            </p:cNvPr>
            <p:cNvSpPr/>
            <p:nvPr/>
          </p:nvSpPr>
          <p:spPr>
            <a:xfrm>
              <a:off x="7867078" y="4663821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08" name="Rectangle 4207">
              <a:extLst>
                <a:ext uri="{FF2B5EF4-FFF2-40B4-BE49-F238E27FC236}">
                  <a16:creationId xmlns:a16="http://schemas.microsoft.com/office/drawing/2014/main" id="{684C8FD7-A6E2-561E-1321-12264EBA3AD2}"/>
                </a:ext>
              </a:extLst>
            </p:cNvPr>
            <p:cNvSpPr/>
            <p:nvPr/>
          </p:nvSpPr>
          <p:spPr>
            <a:xfrm>
              <a:off x="6239030" y="4663821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09" name="Rectangle 4208">
              <a:extLst>
                <a:ext uri="{FF2B5EF4-FFF2-40B4-BE49-F238E27FC236}">
                  <a16:creationId xmlns:a16="http://schemas.microsoft.com/office/drawing/2014/main" id="{3F78DE24-AB13-5A3D-B918-0989C99578A1}"/>
                </a:ext>
              </a:extLst>
            </p:cNvPr>
            <p:cNvSpPr/>
            <p:nvPr/>
          </p:nvSpPr>
          <p:spPr>
            <a:xfrm>
              <a:off x="3831451" y="4663821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10" name="Rectangle 4209">
              <a:extLst>
                <a:ext uri="{FF2B5EF4-FFF2-40B4-BE49-F238E27FC236}">
                  <a16:creationId xmlns:a16="http://schemas.microsoft.com/office/drawing/2014/main" id="{EA3F824B-7167-1B70-3360-7572A39141EF}"/>
                </a:ext>
              </a:extLst>
            </p:cNvPr>
            <p:cNvSpPr/>
            <p:nvPr/>
          </p:nvSpPr>
          <p:spPr>
            <a:xfrm>
              <a:off x="2206954" y="4663821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98" name="Rectangle 4097">
              <a:extLst>
                <a:ext uri="{FF2B5EF4-FFF2-40B4-BE49-F238E27FC236}">
                  <a16:creationId xmlns:a16="http://schemas.microsoft.com/office/drawing/2014/main" id="{FB4A6B41-5F99-201E-087E-49ACD2E4B9B8}"/>
                </a:ext>
              </a:extLst>
            </p:cNvPr>
            <p:cNvSpPr/>
            <p:nvPr/>
          </p:nvSpPr>
          <p:spPr>
            <a:xfrm>
              <a:off x="2832" y="5097368"/>
              <a:ext cx="121013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11" name="Rectangle 4210">
              <a:extLst>
                <a:ext uri="{FF2B5EF4-FFF2-40B4-BE49-F238E27FC236}">
                  <a16:creationId xmlns:a16="http://schemas.microsoft.com/office/drawing/2014/main" id="{49E507BB-00B0-A738-68DB-A31D0FD6BE8F}"/>
                </a:ext>
              </a:extLst>
            </p:cNvPr>
            <p:cNvSpPr/>
            <p:nvPr/>
          </p:nvSpPr>
          <p:spPr>
            <a:xfrm>
              <a:off x="702079" y="5097368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12" name="Rectangle 4211">
              <a:extLst>
                <a:ext uri="{FF2B5EF4-FFF2-40B4-BE49-F238E27FC236}">
                  <a16:creationId xmlns:a16="http://schemas.microsoft.com/office/drawing/2014/main" id="{2B831D45-9D7C-0F3C-171E-CA04F9BCA481}"/>
                </a:ext>
              </a:extLst>
            </p:cNvPr>
            <p:cNvSpPr/>
            <p:nvPr/>
          </p:nvSpPr>
          <p:spPr>
            <a:xfrm>
              <a:off x="1159279" y="5097368"/>
              <a:ext cx="1250211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13" name="Rectangle 4212">
              <a:extLst>
                <a:ext uri="{FF2B5EF4-FFF2-40B4-BE49-F238E27FC236}">
                  <a16:creationId xmlns:a16="http://schemas.microsoft.com/office/drawing/2014/main" id="{10A7EA7C-3C02-EBC1-4578-48BFEA898E6C}"/>
                </a:ext>
              </a:extLst>
            </p:cNvPr>
            <p:cNvSpPr/>
            <p:nvPr/>
          </p:nvSpPr>
          <p:spPr>
            <a:xfrm>
              <a:off x="1866811" y="5097368"/>
              <a:ext cx="2114377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14" name="Rectangle 4213">
              <a:extLst>
                <a:ext uri="{FF2B5EF4-FFF2-40B4-BE49-F238E27FC236}">
                  <a16:creationId xmlns:a16="http://schemas.microsoft.com/office/drawing/2014/main" id="{46B87D60-352D-983C-9842-B9F767ED35F5}"/>
                </a:ext>
              </a:extLst>
            </p:cNvPr>
            <p:cNvSpPr/>
            <p:nvPr/>
          </p:nvSpPr>
          <p:spPr>
            <a:xfrm>
              <a:off x="3503886" y="5097368"/>
              <a:ext cx="217722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15" name="Rectangle 4214">
              <a:extLst>
                <a:ext uri="{FF2B5EF4-FFF2-40B4-BE49-F238E27FC236}">
                  <a16:creationId xmlns:a16="http://schemas.microsoft.com/office/drawing/2014/main" id="{F0420897-1B63-ABA4-EA30-E30FD09C0B80}"/>
                </a:ext>
              </a:extLst>
            </p:cNvPr>
            <p:cNvSpPr/>
            <p:nvPr/>
          </p:nvSpPr>
          <p:spPr>
            <a:xfrm>
              <a:off x="3020498" y="5097368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16" name="Rectangle 4215">
              <a:extLst>
                <a:ext uri="{FF2B5EF4-FFF2-40B4-BE49-F238E27FC236}">
                  <a16:creationId xmlns:a16="http://schemas.microsoft.com/office/drawing/2014/main" id="{30A20E13-9925-421D-90C8-A05C8BC46662}"/>
                </a:ext>
              </a:extLst>
            </p:cNvPr>
            <p:cNvSpPr/>
            <p:nvPr/>
          </p:nvSpPr>
          <p:spPr>
            <a:xfrm>
              <a:off x="4708430" y="5097368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17" name="Rectangle 4216">
              <a:extLst>
                <a:ext uri="{FF2B5EF4-FFF2-40B4-BE49-F238E27FC236}">
                  <a16:creationId xmlns:a16="http://schemas.microsoft.com/office/drawing/2014/main" id="{B23671FF-E288-C730-1C8B-DD5924506E1F}"/>
                </a:ext>
              </a:extLst>
            </p:cNvPr>
            <p:cNvSpPr/>
            <p:nvPr/>
          </p:nvSpPr>
          <p:spPr>
            <a:xfrm>
              <a:off x="5162188" y="5097368"/>
              <a:ext cx="1245239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18" name="Rectangle 4217">
              <a:extLst>
                <a:ext uri="{FF2B5EF4-FFF2-40B4-BE49-F238E27FC236}">
                  <a16:creationId xmlns:a16="http://schemas.microsoft.com/office/drawing/2014/main" id="{7049EA0E-8A5A-9044-4E3D-8D5C0A598B9D}"/>
                </a:ext>
              </a:extLst>
            </p:cNvPr>
            <p:cNvSpPr/>
            <p:nvPr/>
          </p:nvSpPr>
          <p:spPr>
            <a:xfrm>
              <a:off x="5862114" y="5097368"/>
              <a:ext cx="21616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19" name="Rectangle 4218">
              <a:extLst>
                <a:ext uri="{FF2B5EF4-FFF2-40B4-BE49-F238E27FC236}">
                  <a16:creationId xmlns:a16="http://schemas.microsoft.com/office/drawing/2014/main" id="{F65C43DA-A953-8C07-1C19-C7B55E938E0F}"/>
                </a:ext>
              </a:extLst>
            </p:cNvPr>
            <p:cNvSpPr/>
            <p:nvPr/>
          </p:nvSpPr>
          <p:spPr>
            <a:xfrm>
              <a:off x="7064910" y="5097368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20" name="Rectangle 4219">
              <a:extLst>
                <a:ext uri="{FF2B5EF4-FFF2-40B4-BE49-F238E27FC236}">
                  <a16:creationId xmlns:a16="http://schemas.microsoft.com/office/drawing/2014/main" id="{14BBCB23-01E4-8E7F-9C8F-5FCD2BC6BF97}"/>
                </a:ext>
              </a:extLst>
            </p:cNvPr>
            <p:cNvSpPr/>
            <p:nvPr/>
          </p:nvSpPr>
          <p:spPr>
            <a:xfrm>
              <a:off x="7597426" y="5097368"/>
              <a:ext cx="226449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21" name="Rectangle 4220">
              <a:extLst>
                <a:ext uri="{FF2B5EF4-FFF2-40B4-BE49-F238E27FC236}">
                  <a16:creationId xmlns:a16="http://schemas.microsoft.com/office/drawing/2014/main" id="{EA9447FA-D637-2680-B2C1-35EC368AAB67}"/>
                </a:ext>
              </a:extLst>
            </p:cNvPr>
            <p:cNvSpPr/>
            <p:nvPr/>
          </p:nvSpPr>
          <p:spPr>
            <a:xfrm>
              <a:off x="8731692" y="5097368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22" name="Rectangle 4221">
              <a:extLst>
                <a:ext uri="{FF2B5EF4-FFF2-40B4-BE49-F238E27FC236}">
                  <a16:creationId xmlns:a16="http://schemas.microsoft.com/office/drawing/2014/main" id="{CDB98795-5C8A-0EA1-15B1-5E81032F3A8E}"/>
                </a:ext>
              </a:extLst>
            </p:cNvPr>
            <p:cNvSpPr/>
            <p:nvPr/>
          </p:nvSpPr>
          <p:spPr>
            <a:xfrm>
              <a:off x="244878" y="5518703"/>
              <a:ext cx="222050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23" name="Rectangle 4222">
              <a:extLst>
                <a:ext uri="{FF2B5EF4-FFF2-40B4-BE49-F238E27FC236}">
                  <a16:creationId xmlns:a16="http://schemas.microsoft.com/office/drawing/2014/main" id="{1C7E1E6E-8BF4-C623-B177-D59E85953EFC}"/>
                </a:ext>
              </a:extLst>
            </p:cNvPr>
            <p:cNvSpPr/>
            <p:nvPr/>
          </p:nvSpPr>
          <p:spPr>
            <a:xfrm>
              <a:off x="-20622" y="5518703"/>
              <a:ext cx="375244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24" name="Rectangle 4223">
              <a:extLst>
                <a:ext uri="{FF2B5EF4-FFF2-40B4-BE49-F238E27FC236}">
                  <a16:creationId xmlns:a16="http://schemas.microsoft.com/office/drawing/2014/main" id="{4F33C4FE-D693-489E-9D50-30A723178B71}"/>
                </a:ext>
              </a:extLst>
            </p:cNvPr>
            <p:cNvSpPr/>
            <p:nvPr/>
          </p:nvSpPr>
          <p:spPr>
            <a:xfrm>
              <a:off x="1441104" y="5518703"/>
              <a:ext cx="132486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25" name="Rectangle 4224">
              <a:extLst>
                <a:ext uri="{FF2B5EF4-FFF2-40B4-BE49-F238E27FC236}">
                  <a16:creationId xmlns:a16="http://schemas.microsoft.com/office/drawing/2014/main" id="{4CC5B0F7-51A6-CCAD-3B7B-4D6BE6CD62E5}"/>
                </a:ext>
              </a:extLst>
            </p:cNvPr>
            <p:cNvSpPr/>
            <p:nvPr/>
          </p:nvSpPr>
          <p:spPr>
            <a:xfrm>
              <a:off x="2626557" y="5518703"/>
              <a:ext cx="2177220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26" name="Rectangle 4225">
              <a:extLst>
                <a:ext uri="{FF2B5EF4-FFF2-40B4-BE49-F238E27FC236}">
                  <a16:creationId xmlns:a16="http://schemas.microsoft.com/office/drawing/2014/main" id="{A68FBB7E-B917-7DDC-24E3-0567698F3785}"/>
                </a:ext>
              </a:extLst>
            </p:cNvPr>
            <p:cNvSpPr/>
            <p:nvPr/>
          </p:nvSpPr>
          <p:spPr>
            <a:xfrm>
              <a:off x="4288655" y="5518703"/>
              <a:ext cx="21772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27" name="Rectangle 4226">
              <a:extLst>
                <a:ext uri="{FF2B5EF4-FFF2-40B4-BE49-F238E27FC236}">
                  <a16:creationId xmlns:a16="http://schemas.microsoft.com/office/drawing/2014/main" id="{DEFC7936-2EA3-1C64-04F2-858622D98EBD}"/>
                </a:ext>
              </a:extLst>
            </p:cNvPr>
            <p:cNvSpPr/>
            <p:nvPr/>
          </p:nvSpPr>
          <p:spPr>
            <a:xfrm>
              <a:off x="5456960" y="5518703"/>
              <a:ext cx="1386589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28" name="Rectangle 4227">
              <a:extLst>
                <a:ext uri="{FF2B5EF4-FFF2-40B4-BE49-F238E27FC236}">
                  <a16:creationId xmlns:a16="http://schemas.microsoft.com/office/drawing/2014/main" id="{4E3F5520-F4EE-C809-1232-D1C650662928}"/>
                </a:ext>
              </a:extLst>
            </p:cNvPr>
            <p:cNvSpPr/>
            <p:nvPr/>
          </p:nvSpPr>
          <p:spPr>
            <a:xfrm>
              <a:off x="6661859" y="5518703"/>
              <a:ext cx="21616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29" name="Rectangle 4228">
              <a:extLst>
                <a:ext uri="{FF2B5EF4-FFF2-40B4-BE49-F238E27FC236}">
                  <a16:creationId xmlns:a16="http://schemas.microsoft.com/office/drawing/2014/main" id="{A41DDAED-B0F3-FB39-A520-0C84D59BEC0C}"/>
                </a:ext>
              </a:extLst>
            </p:cNvPr>
            <p:cNvSpPr/>
            <p:nvPr/>
          </p:nvSpPr>
          <p:spPr>
            <a:xfrm>
              <a:off x="8310087" y="5518703"/>
              <a:ext cx="1575291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30" name="Rectangle 4229">
              <a:extLst>
                <a:ext uri="{FF2B5EF4-FFF2-40B4-BE49-F238E27FC236}">
                  <a16:creationId xmlns:a16="http://schemas.microsoft.com/office/drawing/2014/main" id="{9340997D-6BBB-7E50-4E2A-05B373567679}"/>
                </a:ext>
              </a:extLst>
            </p:cNvPr>
            <p:cNvSpPr/>
            <p:nvPr/>
          </p:nvSpPr>
          <p:spPr>
            <a:xfrm>
              <a:off x="7846456" y="5518703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31" name="Rectangle 4230">
              <a:extLst>
                <a:ext uri="{FF2B5EF4-FFF2-40B4-BE49-F238E27FC236}">
                  <a16:creationId xmlns:a16="http://schemas.microsoft.com/office/drawing/2014/main" id="{77963B29-411E-6D8B-D1F4-BEACD21D02F8}"/>
                </a:ext>
              </a:extLst>
            </p:cNvPr>
            <p:cNvSpPr/>
            <p:nvPr/>
          </p:nvSpPr>
          <p:spPr>
            <a:xfrm>
              <a:off x="6218408" y="5518703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32" name="Rectangle 4231">
              <a:extLst>
                <a:ext uri="{FF2B5EF4-FFF2-40B4-BE49-F238E27FC236}">
                  <a16:creationId xmlns:a16="http://schemas.microsoft.com/office/drawing/2014/main" id="{E9702E3C-6DFA-A192-ED67-C6486460345E}"/>
                </a:ext>
              </a:extLst>
            </p:cNvPr>
            <p:cNvSpPr/>
            <p:nvPr/>
          </p:nvSpPr>
          <p:spPr>
            <a:xfrm>
              <a:off x="3810829" y="5518703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33" name="Rectangle 4232">
              <a:extLst>
                <a:ext uri="{FF2B5EF4-FFF2-40B4-BE49-F238E27FC236}">
                  <a16:creationId xmlns:a16="http://schemas.microsoft.com/office/drawing/2014/main" id="{E0FBD052-B980-9C3C-C1C7-BCCA84AF5571}"/>
                </a:ext>
              </a:extLst>
            </p:cNvPr>
            <p:cNvSpPr/>
            <p:nvPr/>
          </p:nvSpPr>
          <p:spPr>
            <a:xfrm>
              <a:off x="2186332" y="5518703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34" name="Rectangle 4233">
              <a:extLst>
                <a:ext uri="{FF2B5EF4-FFF2-40B4-BE49-F238E27FC236}">
                  <a16:creationId xmlns:a16="http://schemas.microsoft.com/office/drawing/2014/main" id="{A40A729F-8763-165E-535C-1B904EC5C582}"/>
                </a:ext>
              </a:extLst>
            </p:cNvPr>
            <p:cNvSpPr/>
            <p:nvPr/>
          </p:nvSpPr>
          <p:spPr>
            <a:xfrm>
              <a:off x="2832" y="5973668"/>
              <a:ext cx="121013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35" name="Rectangle 4234">
              <a:extLst>
                <a:ext uri="{FF2B5EF4-FFF2-40B4-BE49-F238E27FC236}">
                  <a16:creationId xmlns:a16="http://schemas.microsoft.com/office/drawing/2014/main" id="{69E0004E-91DC-3C08-9A1B-6A43EFA8426F}"/>
                </a:ext>
              </a:extLst>
            </p:cNvPr>
            <p:cNvSpPr/>
            <p:nvPr/>
          </p:nvSpPr>
          <p:spPr>
            <a:xfrm>
              <a:off x="702079" y="5973668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36" name="Rectangle 4235">
              <a:extLst>
                <a:ext uri="{FF2B5EF4-FFF2-40B4-BE49-F238E27FC236}">
                  <a16:creationId xmlns:a16="http://schemas.microsoft.com/office/drawing/2014/main" id="{EB888240-78C4-F99B-F22D-529FA0B03BFE}"/>
                </a:ext>
              </a:extLst>
            </p:cNvPr>
            <p:cNvSpPr/>
            <p:nvPr/>
          </p:nvSpPr>
          <p:spPr>
            <a:xfrm>
              <a:off x="1159279" y="5973668"/>
              <a:ext cx="1250211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37" name="Rectangle 4236">
              <a:extLst>
                <a:ext uri="{FF2B5EF4-FFF2-40B4-BE49-F238E27FC236}">
                  <a16:creationId xmlns:a16="http://schemas.microsoft.com/office/drawing/2014/main" id="{EBFC2D7A-9464-002E-1263-2E88625B8905}"/>
                </a:ext>
              </a:extLst>
            </p:cNvPr>
            <p:cNvSpPr/>
            <p:nvPr/>
          </p:nvSpPr>
          <p:spPr>
            <a:xfrm>
              <a:off x="1866811" y="5973668"/>
              <a:ext cx="2114377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38" name="Rectangle 4237">
              <a:extLst>
                <a:ext uri="{FF2B5EF4-FFF2-40B4-BE49-F238E27FC236}">
                  <a16:creationId xmlns:a16="http://schemas.microsoft.com/office/drawing/2014/main" id="{D9CB2C4F-2BFD-1EDA-8611-38E50F7610D9}"/>
                </a:ext>
              </a:extLst>
            </p:cNvPr>
            <p:cNvSpPr/>
            <p:nvPr/>
          </p:nvSpPr>
          <p:spPr>
            <a:xfrm>
              <a:off x="3503886" y="5973668"/>
              <a:ext cx="217722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39" name="Rectangle 4238">
              <a:extLst>
                <a:ext uri="{FF2B5EF4-FFF2-40B4-BE49-F238E27FC236}">
                  <a16:creationId xmlns:a16="http://schemas.microsoft.com/office/drawing/2014/main" id="{203813F4-524D-BBC4-7E49-ECA4D9400D21}"/>
                </a:ext>
              </a:extLst>
            </p:cNvPr>
            <p:cNvSpPr/>
            <p:nvPr/>
          </p:nvSpPr>
          <p:spPr>
            <a:xfrm>
              <a:off x="3020498" y="5973668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40" name="Rectangle 4239">
              <a:extLst>
                <a:ext uri="{FF2B5EF4-FFF2-40B4-BE49-F238E27FC236}">
                  <a16:creationId xmlns:a16="http://schemas.microsoft.com/office/drawing/2014/main" id="{B628D7C4-B8D7-5CBA-C681-86FA5FE3011E}"/>
                </a:ext>
              </a:extLst>
            </p:cNvPr>
            <p:cNvSpPr/>
            <p:nvPr/>
          </p:nvSpPr>
          <p:spPr>
            <a:xfrm>
              <a:off x="4708430" y="5973668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41" name="Rectangle 4240">
              <a:extLst>
                <a:ext uri="{FF2B5EF4-FFF2-40B4-BE49-F238E27FC236}">
                  <a16:creationId xmlns:a16="http://schemas.microsoft.com/office/drawing/2014/main" id="{FEAA7798-9CD5-F7B8-B5F3-D6F875D628B2}"/>
                </a:ext>
              </a:extLst>
            </p:cNvPr>
            <p:cNvSpPr/>
            <p:nvPr/>
          </p:nvSpPr>
          <p:spPr>
            <a:xfrm>
              <a:off x="5162188" y="5973668"/>
              <a:ext cx="1245239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42" name="Rectangle 4241">
              <a:extLst>
                <a:ext uri="{FF2B5EF4-FFF2-40B4-BE49-F238E27FC236}">
                  <a16:creationId xmlns:a16="http://schemas.microsoft.com/office/drawing/2014/main" id="{07F20C00-181A-58AC-8378-EE7843104021}"/>
                </a:ext>
              </a:extLst>
            </p:cNvPr>
            <p:cNvSpPr/>
            <p:nvPr/>
          </p:nvSpPr>
          <p:spPr>
            <a:xfrm>
              <a:off x="5862114" y="5973668"/>
              <a:ext cx="21616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43" name="Rectangle 4242">
              <a:extLst>
                <a:ext uri="{FF2B5EF4-FFF2-40B4-BE49-F238E27FC236}">
                  <a16:creationId xmlns:a16="http://schemas.microsoft.com/office/drawing/2014/main" id="{EC3AED4B-171B-AFFA-2018-524AD458219A}"/>
                </a:ext>
              </a:extLst>
            </p:cNvPr>
            <p:cNvSpPr/>
            <p:nvPr/>
          </p:nvSpPr>
          <p:spPr>
            <a:xfrm>
              <a:off x="7064910" y="5973668"/>
              <a:ext cx="75866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44" name="Rectangle 4243">
              <a:extLst>
                <a:ext uri="{FF2B5EF4-FFF2-40B4-BE49-F238E27FC236}">
                  <a16:creationId xmlns:a16="http://schemas.microsoft.com/office/drawing/2014/main" id="{4B747A48-2289-6582-0B2D-1C790EE6177E}"/>
                </a:ext>
              </a:extLst>
            </p:cNvPr>
            <p:cNvSpPr/>
            <p:nvPr/>
          </p:nvSpPr>
          <p:spPr>
            <a:xfrm>
              <a:off x="7548871" y="5973668"/>
              <a:ext cx="2336507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45" name="Rectangle 4244">
              <a:extLst>
                <a:ext uri="{FF2B5EF4-FFF2-40B4-BE49-F238E27FC236}">
                  <a16:creationId xmlns:a16="http://schemas.microsoft.com/office/drawing/2014/main" id="{C76A416A-15D3-60D5-B19E-9EBFF74AFF1C}"/>
                </a:ext>
              </a:extLst>
            </p:cNvPr>
            <p:cNvSpPr/>
            <p:nvPr/>
          </p:nvSpPr>
          <p:spPr>
            <a:xfrm>
              <a:off x="8731692" y="5973668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46" name="Rectangle 4245">
              <a:extLst>
                <a:ext uri="{FF2B5EF4-FFF2-40B4-BE49-F238E27FC236}">
                  <a16:creationId xmlns:a16="http://schemas.microsoft.com/office/drawing/2014/main" id="{8ADE9679-755D-8B61-EF68-65524FC344BA}"/>
                </a:ext>
              </a:extLst>
            </p:cNvPr>
            <p:cNvSpPr/>
            <p:nvPr/>
          </p:nvSpPr>
          <p:spPr>
            <a:xfrm>
              <a:off x="244878" y="6395003"/>
              <a:ext cx="222050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47" name="Rectangle 4246">
              <a:extLst>
                <a:ext uri="{FF2B5EF4-FFF2-40B4-BE49-F238E27FC236}">
                  <a16:creationId xmlns:a16="http://schemas.microsoft.com/office/drawing/2014/main" id="{17CDC5B8-0AFD-07F0-D323-541AE698C345}"/>
                </a:ext>
              </a:extLst>
            </p:cNvPr>
            <p:cNvSpPr/>
            <p:nvPr/>
          </p:nvSpPr>
          <p:spPr>
            <a:xfrm>
              <a:off x="-20622" y="6395003"/>
              <a:ext cx="375244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48" name="Rectangle 4247">
              <a:extLst>
                <a:ext uri="{FF2B5EF4-FFF2-40B4-BE49-F238E27FC236}">
                  <a16:creationId xmlns:a16="http://schemas.microsoft.com/office/drawing/2014/main" id="{827D14BB-E30A-F9C5-943E-6EF455ABA4C0}"/>
                </a:ext>
              </a:extLst>
            </p:cNvPr>
            <p:cNvSpPr/>
            <p:nvPr/>
          </p:nvSpPr>
          <p:spPr>
            <a:xfrm>
              <a:off x="1441104" y="6395003"/>
              <a:ext cx="1324863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49" name="Rectangle 4248">
              <a:extLst>
                <a:ext uri="{FF2B5EF4-FFF2-40B4-BE49-F238E27FC236}">
                  <a16:creationId xmlns:a16="http://schemas.microsoft.com/office/drawing/2014/main" id="{91C095BC-B7F1-CAF5-D755-1BAA5E5C2A6A}"/>
                </a:ext>
              </a:extLst>
            </p:cNvPr>
            <p:cNvSpPr/>
            <p:nvPr/>
          </p:nvSpPr>
          <p:spPr>
            <a:xfrm>
              <a:off x="2626557" y="6395003"/>
              <a:ext cx="2177220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50" name="Rectangle 4249">
              <a:extLst>
                <a:ext uri="{FF2B5EF4-FFF2-40B4-BE49-F238E27FC236}">
                  <a16:creationId xmlns:a16="http://schemas.microsoft.com/office/drawing/2014/main" id="{CBFA8F3D-47E5-69DB-3801-1691DA42494C}"/>
                </a:ext>
              </a:extLst>
            </p:cNvPr>
            <p:cNvSpPr/>
            <p:nvPr/>
          </p:nvSpPr>
          <p:spPr>
            <a:xfrm>
              <a:off x="4288655" y="6395003"/>
              <a:ext cx="21772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51" name="Rectangle 4250">
              <a:extLst>
                <a:ext uri="{FF2B5EF4-FFF2-40B4-BE49-F238E27FC236}">
                  <a16:creationId xmlns:a16="http://schemas.microsoft.com/office/drawing/2014/main" id="{D0532773-D7A5-9CDE-72B8-89744C710FA8}"/>
                </a:ext>
              </a:extLst>
            </p:cNvPr>
            <p:cNvSpPr/>
            <p:nvPr/>
          </p:nvSpPr>
          <p:spPr>
            <a:xfrm>
              <a:off x="5456960" y="6395003"/>
              <a:ext cx="1386589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52" name="Rectangle 4251">
              <a:extLst>
                <a:ext uri="{FF2B5EF4-FFF2-40B4-BE49-F238E27FC236}">
                  <a16:creationId xmlns:a16="http://schemas.microsoft.com/office/drawing/2014/main" id="{A5DC85ED-1633-DACE-35B0-C30E9EEA7266}"/>
                </a:ext>
              </a:extLst>
            </p:cNvPr>
            <p:cNvSpPr/>
            <p:nvPr/>
          </p:nvSpPr>
          <p:spPr>
            <a:xfrm>
              <a:off x="6661859" y="6395003"/>
              <a:ext cx="2161618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53" name="Rectangle 4252">
              <a:extLst>
                <a:ext uri="{FF2B5EF4-FFF2-40B4-BE49-F238E27FC236}">
                  <a16:creationId xmlns:a16="http://schemas.microsoft.com/office/drawing/2014/main" id="{9DB99E76-CC01-514D-6C1C-2B9B8BBD9C5A}"/>
                </a:ext>
              </a:extLst>
            </p:cNvPr>
            <p:cNvSpPr/>
            <p:nvPr/>
          </p:nvSpPr>
          <p:spPr>
            <a:xfrm>
              <a:off x="8310087" y="6395003"/>
              <a:ext cx="1575291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54" name="Rectangle 4253">
              <a:extLst>
                <a:ext uri="{FF2B5EF4-FFF2-40B4-BE49-F238E27FC236}">
                  <a16:creationId xmlns:a16="http://schemas.microsoft.com/office/drawing/2014/main" id="{A8342843-680B-EF7B-EDB8-06BFA6CC6D99}"/>
                </a:ext>
              </a:extLst>
            </p:cNvPr>
            <p:cNvSpPr/>
            <p:nvPr/>
          </p:nvSpPr>
          <p:spPr>
            <a:xfrm>
              <a:off x="7846456" y="6395003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55" name="Rectangle 4254">
              <a:extLst>
                <a:ext uri="{FF2B5EF4-FFF2-40B4-BE49-F238E27FC236}">
                  <a16:creationId xmlns:a16="http://schemas.microsoft.com/office/drawing/2014/main" id="{FA1F080A-F3BF-142C-A789-C4A519F61E93}"/>
                </a:ext>
              </a:extLst>
            </p:cNvPr>
            <p:cNvSpPr/>
            <p:nvPr/>
          </p:nvSpPr>
          <p:spPr>
            <a:xfrm>
              <a:off x="6218408" y="6395003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56" name="Rectangle 4255">
              <a:extLst>
                <a:ext uri="{FF2B5EF4-FFF2-40B4-BE49-F238E27FC236}">
                  <a16:creationId xmlns:a16="http://schemas.microsoft.com/office/drawing/2014/main" id="{DA35D6DD-0598-2BEB-4F92-3FC65A666A30}"/>
                </a:ext>
              </a:extLst>
            </p:cNvPr>
            <p:cNvSpPr/>
            <p:nvPr/>
          </p:nvSpPr>
          <p:spPr>
            <a:xfrm>
              <a:off x="3810829" y="6395003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57" name="Rectangle 4256">
              <a:extLst>
                <a:ext uri="{FF2B5EF4-FFF2-40B4-BE49-F238E27FC236}">
                  <a16:creationId xmlns:a16="http://schemas.microsoft.com/office/drawing/2014/main" id="{06626D53-B8BF-9020-741B-D6DED3F1D3BA}"/>
                </a:ext>
              </a:extLst>
            </p:cNvPr>
            <p:cNvSpPr/>
            <p:nvPr/>
          </p:nvSpPr>
          <p:spPr>
            <a:xfrm>
              <a:off x="2186332" y="6395003"/>
              <a:ext cx="781382" cy="3496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259" name="Rectangle 4258">
            <a:extLst>
              <a:ext uri="{FF2B5EF4-FFF2-40B4-BE49-F238E27FC236}">
                <a16:creationId xmlns:a16="http://schemas.microsoft.com/office/drawing/2014/main" id="{3AFE50CC-D0FF-32ED-B366-5EED7AEAB758}"/>
              </a:ext>
            </a:extLst>
          </p:cNvPr>
          <p:cNvSpPr/>
          <p:nvPr/>
        </p:nvSpPr>
        <p:spPr>
          <a:xfrm>
            <a:off x="-1037968" y="349623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>
            <a:extLst>
              <a:ext uri="{FF2B5EF4-FFF2-40B4-BE49-F238E27FC236}">
                <a16:creationId xmlns:a16="http://schemas.microsoft.com/office/drawing/2014/main" id="{5AE91F6F-6C49-D755-08DC-802C1273EA7D}"/>
              </a:ext>
            </a:extLst>
          </p:cNvPr>
          <p:cNvGrpSpPr/>
          <p:nvPr/>
        </p:nvGrpSpPr>
        <p:grpSpPr>
          <a:xfrm>
            <a:off x="247135" y="494271"/>
            <a:ext cx="9038004" cy="5595200"/>
            <a:chOff x="-1" y="-2"/>
            <a:chExt cx="8904140" cy="5232221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810EF39-84A3-823D-D196-EDD85404CB7B}"/>
                </a:ext>
              </a:extLst>
            </p:cNvPr>
            <p:cNvSpPr/>
            <p:nvPr/>
          </p:nvSpPr>
          <p:spPr>
            <a:xfrm>
              <a:off x="0" y="0"/>
              <a:ext cx="54864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22151DB-4EBC-B1FA-7800-7A9B7CAD45E8}"/>
                </a:ext>
              </a:extLst>
            </p:cNvPr>
            <p:cNvSpPr/>
            <p:nvPr/>
          </p:nvSpPr>
          <p:spPr>
            <a:xfrm>
              <a:off x="600890" y="0"/>
              <a:ext cx="692333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7391292-FB21-12D0-EDE9-A3A6921505C0}"/>
                </a:ext>
              </a:extLst>
            </p:cNvPr>
            <p:cNvSpPr/>
            <p:nvPr/>
          </p:nvSpPr>
          <p:spPr>
            <a:xfrm>
              <a:off x="1345473" y="0"/>
              <a:ext cx="1293224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B00F4F6-1384-445F-887B-00BE2306B668}"/>
                </a:ext>
              </a:extLst>
            </p:cNvPr>
            <p:cNvSpPr/>
            <p:nvPr/>
          </p:nvSpPr>
          <p:spPr>
            <a:xfrm>
              <a:off x="2690946" y="0"/>
              <a:ext cx="1397727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18523ED-CA10-FA70-EE8D-E039AA1DC705}"/>
                </a:ext>
              </a:extLst>
            </p:cNvPr>
            <p:cNvSpPr/>
            <p:nvPr/>
          </p:nvSpPr>
          <p:spPr>
            <a:xfrm>
              <a:off x="4153986" y="6531"/>
              <a:ext cx="692333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7C07E9B-EDAD-B04E-D35E-1D27EADE028E}"/>
                </a:ext>
              </a:extLst>
            </p:cNvPr>
            <p:cNvSpPr/>
            <p:nvPr/>
          </p:nvSpPr>
          <p:spPr>
            <a:xfrm>
              <a:off x="4898569" y="-1"/>
              <a:ext cx="705393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7DAFE47-2B1F-FFD9-47DC-DD3EBCEB2542}"/>
                </a:ext>
              </a:extLst>
            </p:cNvPr>
            <p:cNvSpPr/>
            <p:nvPr/>
          </p:nvSpPr>
          <p:spPr>
            <a:xfrm>
              <a:off x="5656399" y="-2"/>
              <a:ext cx="1397726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231C02E-EE21-14EC-7D1A-E4E1823B5E7E}"/>
                </a:ext>
              </a:extLst>
            </p:cNvPr>
            <p:cNvSpPr/>
            <p:nvPr/>
          </p:nvSpPr>
          <p:spPr>
            <a:xfrm>
              <a:off x="7106191" y="0"/>
              <a:ext cx="875215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B01EE19-136F-ED7B-21B9-2AE37A512235}"/>
                </a:ext>
              </a:extLst>
            </p:cNvPr>
            <p:cNvSpPr/>
            <p:nvPr/>
          </p:nvSpPr>
          <p:spPr>
            <a:xfrm>
              <a:off x="8052878" y="6531"/>
              <a:ext cx="842554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A6C7C8E-3439-28C4-0F96-35419FF8751A}"/>
                </a:ext>
              </a:extLst>
            </p:cNvPr>
            <p:cNvSpPr/>
            <p:nvPr/>
          </p:nvSpPr>
          <p:spPr>
            <a:xfrm>
              <a:off x="5199199" y="446313"/>
              <a:ext cx="776075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7677580-627C-6379-39BE-7EB0F4518634}"/>
                </a:ext>
              </a:extLst>
            </p:cNvPr>
            <p:cNvSpPr/>
            <p:nvPr/>
          </p:nvSpPr>
          <p:spPr>
            <a:xfrm>
              <a:off x="3843252" y="446313"/>
              <a:ext cx="1277387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093F5F5-3ABC-CFF6-6DBA-60551D154E39}"/>
                </a:ext>
              </a:extLst>
            </p:cNvPr>
            <p:cNvSpPr/>
            <p:nvPr/>
          </p:nvSpPr>
          <p:spPr>
            <a:xfrm>
              <a:off x="3129941" y="446313"/>
              <a:ext cx="648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C3D34BC-7EEA-A6F2-7DC5-3397E179BB91}"/>
                </a:ext>
              </a:extLst>
            </p:cNvPr>
            <p:cNvSpPr/>
            <p:nvPr/>
          </p:nvSpPr>
          <p:spPr>
            <a:xfrm>
              <a:off x="2407129" y="446313"/>
              <a:ext cx="648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5DAE60B-2368-DC36-CE5E-A02E9253ABA2}"/>
                </a:ext>
              </a:extLst>
            </p:cNvPr>
            <p:cNvSpPr/>
            <p:nvPr/>
          </p:nvSpPr>
          <p:spPr>
            <a:xfrm>
              <a:off x="1702524" y="446313"/>
              <a:ext cx="648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7AC45AC-9FF3-F263-1ACE-33FA43E23826}"/>
                </a:ext>
              </a:extLst>
            </p:cNvPr>
            <p:cNvSpPr/>
            <p:nvPr/>
          </p:nvSpPr>
          <p:spPr>
            <a:xfrm>
              <a:off x="0" y="446313"/>
              <a:ext cx="205024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768B371-545B-A07F-0D95-CCB80F4F1FE8}"/>
                </a:ext>
              </a:extLst>
            </p:cNvPr>
            <p:cNvSpPr/>
            <p:nvPr/>
          </p:nvSpPr>
          <p:spPr>
            <a:xfrm>
              <a:off x="242036" y="446313"/>
              <a:ext cx="1403883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941D3F1-4E56-C1CA-9EF1-87505285939B}"/>
                </a:ext>
              </a:extLst>
            </p:cNvPr>
            <p:cNvSpPr/>
            <p:nvPr/>
          </p:nvSpPr>
          <p:spPr>
            <a:xfrm>
              <a:off x="0" y="894800"/>
              <a:ext cx="48582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FE2B047-F524-CCB6-6CA3-CCEFCA9B6DDA}"/>
                </a:ext>
              </a:extLst>
            </p:cNvPr>
            <p:cNvSpPr/>
            <p:nvPr/>
          </p:nvSpPr>
          <p:spPr>
            <a:xfrm>
              <a:off x="8219125" y="446313"/>
              <a:ext cx="676307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957E5DE-6442-2B3D-2AB6-FE06F7643C10}"/>
                </a:ext>
              </a:extLst>
            </p:cNvPr>
            <p:cNvSpPr/>
            <p:nvPr/>
          </p:nvSpPr>
          <p:spPr>
            <a:xfrm>
              <a:off x="6063752" y="446313"/>
              <a:ext cx="2100534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C2E41A0-811A-91B5-2818-4E21B8414AD7}"/>
                </a:ext>
              </a:extLst>
            </p:cNvPr>
            <p:cNvSpPr/>
            <p:nvPr/>
          </p:nvSpPr>
          <p:spPr>
            <a:xfrm>
              <a:off x="538163" y="894800"/>
              <a:ext cx="2100534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D31BFE5-261C-F57F-62E2-EDA66591B9C5}"/>
                </a:ext>
              </a:extLst>
            </p:cNvPr>
            <p:cNvSpPr/>
            <p:nvPr/>
          </p:nvSpPr>
          <p:spPr>
            <a:xfrm>
              <a:off x="8578871" y="894800"/>
              <a:ext cx="316561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970EB4E-6654-E8CD-30A9-1F44F3384AB6}"/>
                </a:ext>
              </a:extLst>
            </p:cNvPr>
            <p:cNvSpPr/>
            <p:nvPr/>
          </p:nvSpPr>
          <p:spPr>
            <a:xfrm>
              <a:off x="7132498" y="894800"/>
              <a:ext cx="1368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6FFD2CD2-F460-026D-F96A-983DCCB51393}"/>
                </a:ext>
              </a:extLst>
            </p:cNvPr>
            <p:cNvSpPr/>
            <p:nvPr/>
          </p:nvSpPr>
          <p:spPr>
            <a:xfrm>
              <a:off x="6139725" y="894800"/>
              <a:ext cx="9144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C585C39-9F3B-6D0A-B7EF-942D38377B1A}"/>
                </a:ext>
              </a:extLst>
            </p:cNvPr>
            <p:cNvSpPr/>
            <p:nvPr/>
          </p:nvSpPr>
          <p:spPr>
            <a:xfrm>
              <a:off x="4977128" y="894800"/>
              <a:ext cx="1086623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6C65805-D93A-5F52-DC25-841FFE602FB2}"/>
                </a:ext>
              </a:extLst>
            </p:cNvPr>
            <p:cNvSpPr/>
            <p:nvPr/>
          </p:nvSpPr>
          <p:spPr>
            <a:xfrm>
              <a:off x="4167232" y="894800"/>
              <a:ext cx="731337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A4B0829-B125-469C-F097-7F41F192307F}"/>
                </a:ext>
              </a:extLst>
            </p:cNvPr>
            <p:cNvSpPr/>
            <p:nvPr/>
          </p:nvSpPr>
          <p:spPr>
            <a:xfrm>
              <a:off x="2690945" y="894800"/>
              <a:ext cx="1397727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F518521D-D6F1-157C-1B89-2F7FA1742D02}"/>
                </a:ext>
              </a:extLst>
            </p:cNvPr>
            <p:cNvSpPr/>
            <p:nvPr/>
          </p:nvSpPr>
          <p:spPr>
            <a:xfrm>
              <a:off x="6040771" y="1330225"/>
              <a:ext cx="1367999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C7766F3-6A4F-F181-825C-CB7E3547C977}"/>
                </a:ext>
              </a:extLst>
            </p:cNvPr>
            <p:cNvSpPr/>
            <p:nvPr/>
          </p:nvSpPr>
          <p:spPr>
            <a:xfrm>
              <a:off x="5186136" y="1330225"/>
              <a:ext cx="789138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20" name="Rectangle 5119">
              <a:extLst>
                <a:ext uri="{FF2B5EF4-FFF2-40B4-BE49-F238E27FC236}">
                  <a16:creationId xmlns:a16="http://schemas.microsoft.com/office/drawing/2014/main" id="{34CF4665-80B9-00F2-F704-A1352004C43C}"/>
                </a:ext>
              </a:extLst>
            </p:cNvPr>
            <p:cNvSpPr/>
            <p:nvPr/>
          </p:nvSpPr>
          <p:spPr>
            <a:xfrm>
              <a:off x="3980603" y="1330225"/>
              <a:ext cx="1140035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21" name="Rectangle 5120">
              <a:extLst>
                <a:ext uri="{FF2B5EF4-FFF2-40B4-BE49-F238E27FC236}">
                  <a16:creationId xmlns:a16="http://schemas.microsoft.com/office/drawing/2014/main" id="{80E168E7-DE95-059C-D01A-E83ECF8E7912}"/>
                </a:ext>
              </a:extLst>
            </p:cNvPr>
            <p:cNvSpPr/>
            <p:nvPr/>
          </p:nvSpPr>
          <p:spPr>
            <a:xfrm>
              <a:off x="2996741" y="1330225"/>
              <a:ext cx="9144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23" name="Rectangle 5122">
              <a:extLst>
                <a:ext uri="{FF2B5EF4-FFF2-40B4-BE49-F238E27FC236}">
                  <a16:creationId xmlns:a16="http://schemas.microsoft.com/office/drawing/2014/main" id="{29E16313-C771-9B10-35A3-DC52B7328EF5}"/>
                </a:ext>
              </a:extLst>
            </p:cNvPr>
            <p:cNvSpPr/>
            <p:nvPr/>
          </p:nvSpPr>
          <p:spPr>
            <a:xfrm>
              <a:off x="1667278" y="1330225"/>
              <a:ext cx="1260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24" name="Rectangle 5123">
              <a:extLst>
                <a:ext uri="{FF2B5EF4-FFF2-40B4-BE49-F238E27FC236}">
                  <a16:creationId xmlns:a16="http://schemas.microsoft.com/office/drawing/2014/main" id="{E0A0335D-1C8F-2993-30E0-FBDA970494CE}"/>
                </a:ext>
              </a:extLst>
            </p:cNvPr>
            <p:cNvSpPr/>
            <p:nvPr/>
          </p:nvSpPr>
          <p:spPr>
            <a:xfrm>
              <a:off x="278673" y="1330225"/>
              <a:ext cx="1332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25" name="Rectangle 5124">
              <a:extLst>
                <a:ext uri="{FF2B5EF4-FFF2-40B4-BE49-F238E27FC236}">
                  <a16:creationId xmlns:a16="http://schemas.microsoft.com/office/drawing/2014/main" id="{FBA0970E-24E5-412A-455C-46F7C20F180A}"/>
                </a:ext>
              </a:extLst>
            </p:cNvPr>
            <p:cNvSpPr/>
            <p:nvPr/>
          </p:nvSpPr>
          <p:spPr>
            <a:xfrm>
              <a:off x="0" y="1330225"/>
              <a:ext cx="21591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26" name="Rectangle 5125">
              <a:extLst>
                <a:ext uri="{FF2B5EF4-FFF2-40B4-BE49-F238E27FC236}">
                  <a16:creationId xmlns:a16="http://schemas.microsoft.com/office/drawing/2014/main" id="{1C19D05F-FA02-C9A0-397C-A7A8641B1628}"/>
                </a:ext>
              </a:extLst>
            </p:cNvPr>
            <p:cNvSpPr/>
            <p:nvPr/>
          </p:nvSpPr>
          <p:spPr>
            <a:xfrm>
              <a:off x="8242992" y="1330225"/>
              <a:ext cx="622335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27" name="Rectangle 5126">
              <a:extLst>
                <a:ext uri="{FF2B5EF4-FFF2-40B4-BE49-F238E27FC236}">
                  <a16:creationId xmlns:a16="http://schemas.microsoft.com/office/drawing/2014/main" id="{9BCE2FD7-6D34-F852-7271-6D167BCD38A3}"/>
                </a:ext>
              </a:extLst>
            </p:cNvPr>
            <p:cNvSpPr/>
            <p:nvPr/>
          </p:nvSpPr>
          <p:spPr>
            <a:xfrm>
              <a:off x="7469730" y="1330225"/>
              <a:ext cx="718457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28" name="Rectangle 5127">
              <a:extLst>
                <a:ext uri="{FF2B5EF4-FFF2-40B4-BE49-F238E27FC236}">
                  <a16:creationId xmlns:a16="http://schemas.microsoft.com/office/drawing/2014/main" id="{1A1C5D22-6D34-1821-F0F5-BAE49E948ECD}"/>
                </a:ext>
              </a:extLst>
            </p:cNvPr>
            <p:cNvSpPr/>
            <p:nvPr/>
          </p:nvSpPr>
          <p:spPr>
            <a:xfrm>
              <a:off x="5992135" y="2205989"/>
              <a:ext cx="724569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29" name="Rectangle 5128">
              <a:extLst>
                <a:ext uri="{FF2B5EF4-FFF2-40B4-BE49-F238E27FC236}">
                  <a16:creationId xmlns:a16="http://schemas.microsoft.com/office/drawing/2014/main" id="{89B5B147-40CC-1F83-4C14-D17A74387B71}"/>
                </a:ext>
              </a:extLst>
            </p:cNvPr>
            <p:cNvSpPr/>
            <p:nvPr/>
          </p:nvSpPr>
          <p:spPr>
            <a:xfrm>
              <a:off x="0" y="2205989"/>
              <a:ext cx="242036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30" name="Rectangle 5129">
              <a:extLst>
                <a:ext uri="{FF2B5EF4-FFF2-40B4-BE49-F238E27FC236}">
                  <a16:creationId xmlns:a16="http://schemas.microsoft.com/office/drawing/2014/main" id="{1774354C-8B81-1108-FBFE-4ED82AFCF007}"/>
                </a:ext>
              </a:extLst>
            </p:cNvPr>
            <p:cNvSpPr/>
            <p:nvPr/>
          </p:nvSpPr>
          <p:spPr>
            <a:xfrm>
              <a:off x="7913578" y="1765121"/>
              <a:ext cx="981854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31" name="Rectangle 5130">
              <a:extLst>
                <a:ext uri="{FF2B5EF4-FFF2-40B4-BE49-F238E27FC236}">
                  <a16:creationId xmlns:a16="http://schemas.microsoft.com/office/drawing/2014/main" id="{CE2BB003-1B84-A3B7-6688-C88CE67FE91D}"/>
                </a:ext>
              </a:extLst>
            </p:cNvPr>
            <p:cNvSpPr/>
            <p:nvPr/>
          </p:nvSpPr>
          <p:spPr>
            <a:xfrm>
              <a:off x="7054125" y="1765121"/>
              <a:ext cx="792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32" name="Rectangle 5131">
              <a:extLst>
                <a:ext uri="{FF2B5EF4-FFF2-40B4-BE49-F238E27FC236}">
                  <a16:creationId xmlns:a16="http://schemas.microsoft.com/office/drawing/2014/main" id="{978FF58D-D10A-B441-BF4B-6069519C814A}"/>
                </a:ext>
              </a:extLst>
            </p:cNvPr>
            <p:cNvSpPr/>
            <p:nvPr/>
          </p:nvSpPr>
          <p:spPr>
            <a:xfrm>
              <a:off x="4898569" y="1765121"/>
              <a:ext cx="2088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33" name="Rectangle 5132">
              <a:extLst>
                <a:ext uri="{FF2B5EF4-FFF2-40B4-BE49-F238E27FC236}">
                  <a16:creationId xmlns:a16="http://schemas.microsoft.com/office/drawing/2014/main" id="{B43795C4-FE47-8577-4463-BA324703DFC4}"/>
                </a:ext>
              </a:extLst>
            </p:cNvPr>
            <p:cNvSpPr/>
            <p:nvPr/>
          </p:nvSpPr>
          <p:spPr>
            <a:xfrm>
              <a:off x="4154169" y="1765121"/>
              <a:ext cx="69215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34" name="Rectangle 5133">
              <a:extLst>
                <a:ext uri="{FF2B5EF4-FFF2-40B4-BE49-F238E27FC236}">
                  <a16:creationId xmlns:a16="http://schemas.microsoft.com/office/drawing/2014/main" id="{D263B3FF-5155-81E6-6F40-4F380B1B54BF}"/>
                </a:ext>
              </a:extLst>
            </p:cNvPr>
            <p:cNvSpPr/>
            <p:nvPr/>
          </p:nvSpPr>
          <p:spPr>
            <a:xfrm>
              <a:off x="-1" y="1765121"/>
              <a:ext cx="545039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35" name="Rectangle 5134">
              <a:extLst>
                <a:ext uri="{FF2B5EF4-FFF2-40B4-BE49-F238E27FC236}">
                  <a16:creationId xmlns:a16="http://schemas.microsoft.com/office/drawing/2014/main" id="{5E07EA78-1D92-3D62-EE87-3D78D7091513}"/>
                </a:ext>
              </a:extLst>
            </p:cNvPr>
            <p:cNvSpPr/>
            <p:nvPr/>
          </p:nvSpPr>
          <p:spPr>
            <a:xfrm>
              <a:off x="3320741" y="1765121"/>
              <a:ext cx="767931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36" name="Rectangle 5135">
              <a:extLst>
                <a:ext uri="{FF2B5EF4-FFF2-40B4-BE49-F238E27FC236}">
                  <a16:creationId xmlns:a16="http://schemas.microsoft.com/office/drawing/2014/main" id="{76AC8D3E-7B92-90A4-AED7-2368CACCD4F3}"/>
                </a:ext>
              </a:extLst>
            </p:cNvPr>
            <p:cNvSpPr/>
            <p:nvPr/>
          </p:nvSpPr>
          <p:spPr>
            <a:xfrm>
              <a:off x="600890" y="1765121"/>
              <a:ext cx="2664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37" name="Rectangle 5136">
              <a:extLst>
                <a:ext uri="{FF2B5EF4-FFF2-40B4-BE49-F238E27FC236}">
                  <a16:creationId xmlns:a16="http://schemas.microsoft.com/office/drawing/2014/main" id="{4270DC88-DE3B-0B86-A1EC-633513940F15}"/>
                </a:ext>
              </a:extLst>
            </p:cNvPr>
            <p:cNvSpPr/>
            <p:nvPr/>
          </p:nvSpPr>
          <p:spPr>
            <a:xfrm>
              <a:off x="5225325" y="2205989"/>
              <a:ext cx="691855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38" name="Rectangle 5137">
              <a:extLst>
                <a:ext uri="{FF2B5EF4-FFF2-40B4-BE49-F238E27FC236}">
                  <a16:creationId xmlns:a16="http://schemas.microsoft.com/office/drawing/2014/main" id="{AA69173A-5B3F-AB45-2B72-C9F8F716505D}"/>
                </a:ext>
              </a:extLst>
            </p:cNvPr>
            <p:cNvSpPr/>
            <p:nvPr/>
          </p:nvSpPr>
          <p:spPr>
            <a:xfrm>
              <a:off x="3808692" y="2205989"/>
              <a:ext cx="1341678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39" name="Rectangle 5138">
              <a:extLst>
                <a:ext uri="{FF2B5EF4-FFF2-40B4-BE49-F238E27FC236}">
                  <a16:creationId xmlns:a16="http://schemas.microsoft.com/office/drawing/2014/main" id="{35D2A3F6-C32F-176A-7575-E935F63CDFDB}"/>
                </a:ext>
              </a:extLst>
            </p:cNvPr>
            <p:cNvSpPr/>
            <p:nvPr/>
          </p:nvSpPr>
          <p:spPr>
            <a:xfrm>
              <a:off x="2431608" y="2205989"/>
              <a:ext cx="1296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40" name="Rectangle 5139">
              <a:extLst>
                <a:ext uri="{FF2B5EF4-FFF2-40B4-BE49-F238E27FC236}">
                  <a16:creationId xmlns:a16="http://schemas.microsoft.com/office/drawing/2014/main" id="{F6C7CF31-C7C6-3C4F-5217-2D7C359F45B1}"/>
                </a:ext>
              </a:extLst>
            </p:cNvPr>
            <p:cNvSpPr/>
            <p:nvPr/>
          </p:nvSpPr>
          <p:spPr>
            <a:xfrm>
              <a:off x="1630915" y="2205989"/>
              <a:ext cx="719609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41" name="Rectangle 5140">
              <a:extLst>
                <a:ext uri="{FF2B5EF4-FFF2-40B4-BE49-F238E27FC236}">
                  <a16:creationId xmlns:a16="http://schemas.microsoft.com/office/drawing/2014/main" id="{5F12B0B5-0512-8881-8548-F6735AE780E0}"/>
                </a:ext>
              </a:extLst>
            </p:cNvPr>
            <p:cNvSpPr/>
            <p:nvPr/>
          </p:nvSpPr>
          <p:spPr>
            <a:xfrm>
              <a:off x="931215" y="2205989"/>
              <a:ext cx="618615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42" name="Rectangle 5141">
              <a:extLst>
                <a:ext uri="{FF2B5EF4-FFF2-40B4-BE49-F238E27FC236}">
                  <a16:creationId xmlns:a16="http://schemas.microsoft.com/office/drawing/2014/main" id="{2484074A-06C9-73ED-56BA-436F2FD7972D}"/>
                </a:ext>
              </a:extLst>
            </p:cNvPr>
            <p:cNvSpPr/>
            <p:nvPr/>
          </p:nvSpPr>
          <p:spPr>
            <a:xfrm>
              <a:off x="314106" y="2205989"/>
              <a:ext cx="545039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43" name="Rectangle 5142">
              <a:extLst>
                <a:ext uri="{FF2B5EF4-FFF2-40B4-BE49-F238E27FC236}">
                  <a16:creationId xmlns:a16="http://schemas.microsoft.com/office/drawing/2014/main" id="{5C3E6738-D329-844A-5CEB-BC526C663914}"/>
                </a:ext>
              </a:extLst>
            </p:cNvPr>
            <p:cNvSpPr/>
            <p:nvPr/>
          </p:nvSpPr>
          <p:spPr>
            <a:xfrm>
              <a:off x="8164286" y="2205989"/>
              <a:ext cx="731146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44" name="Rectangle 5143">
              <a:extLst>
                <a:ext uri="{FF2B5EF4-FFF2-40B4-BE49-F238E27FC236}">
                  <a16:creationId xmlns:a16="http://schemas.microsoft.com/office/drawing/2014/main" id="{43C95078-A94F-9AD8-5914-2523951DD935}"/>
                </a:ext>
              </a:extLst>
            </p:cNvPr>
            <p:cNvSpPr/>
            <p:nvPr/>
          </p:nvSpPr>
          <p:spPr>
            <a:xfrm>
              <a:off x="6775154" y="2205989"/>
              <a:ext cx="1318633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45" name="Rectangle 5144">
              <a:extLst>
                <a:ext uri="{FF2B5EF4-FFF2-40B4-BE49-F238E27FC236}">
                  <a16:creationId xmlns:a16="http://schemas.microsoft.com/office/drawing/2014/main" id="{F066B4A4-355C-EBBD-B6C5-2EEC121C1FD9}"/>
                </a:ext>
              </a:extLst>
            </p:cNvPr>
            <p:cNvSpPr/>
            <p:nvPr/>
          </p:nvSpPr>
          <p:spPr>
            <a:xfrm>
              <a:off x="8707" y="2647407"/>
              <a:ext cx="54864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46" name="Rectangle 5145">
              <a:extLst>
                <a:ext uri="{FF2B5EF4-FFF2-40B4-BE49-F238E27FC236}">
                  <a16:creationId xmlns:a16="http://schemas.microsoft.com/office/drawing/2014/main" id="{F8AFBD7E-24F3-CCC0-F9A5-0B9DE4C3AD7C}"/>
                </a:ext>
              </a:extLst>
            </p:cNvPr>
            <p:cNvSpPr/>
            <p:nvPr/>
          </p:nvSpPr>
          <p:spPr>
            <a:xfrm>
              <a:off x="609597" y="2647407"/>
              <a:ext cx="692333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47" name="Rectangle 5146">
              <a:extLst>
                <a:ext uri="{FF2B5EF4-FFF2-40B4-BE49-F238E27FC236}">
                  <a16:creationId xmlns:a16="http://schemas.microsoft.com/office/drawing/2014/main" id="{E3B6A0B0-5D03-765F-BB42-D2FCE0CF78FA}"/>
                </a:ext>
              </a:extLst>
            </p:cNvPr>
            <p:cNvSpPr/>
            <p:nvPr/>
          </p:nvSpPr>
          <p:spPr>
            <a:xfrm>
              <a:off x="1354180" y="2647407"/>
              <a:ext cx="1293224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48" name="Rectangle 5147">
              <a:extLst>
                <a:ext uri="{FF2B5EF4-FFF2-40B4-BE49-F238E27FC236}">
                  <a16:creationId xmlns:a16="http://schemas.microsoft.com/office/drawing/2014/main" id="{0CB68B62-BE79-D3B6-37F5-D225A2662492}"/>
                </a:ext>
              </a:extLst>
            </p:cNvPr>
            <p:cNvSpPr/>
            <p:nvPr/>
          </p:nvSpPr>
          <p:spPr>
            <a:xfrm>
              <a:off x="2699653" y="2647407"/>
              <a:ext cx="1397727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49" name="Rectangle 5148">
              <a:extLst>
                <a:ext uri="{FF2B5EF4-FFF2-40B4-BE49-F238E27FC236}">
                  <a16:creationId xmlns:a16="http://schemas.microsoft.com/office/drawing/2014/main" id="{FCC8AFF1-40CD-18F1-DCB2-4EEA6664A5EB}"/>
                </a:ext>
              </a:extLst>
            </p:cNvPr>
            <p:cNvSpPr/>
            <p:nvPr/>
          </p:nvSpPr>
          <p:spPr>
            <a:xfrm>
              <a:off x="4162693" y="2653938"/>
              <a:ext cx="692333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50" name="Rectangle 5149">
              <a:extLst>
                <a:ext uri="{FF2B5EF4-FFF2-40B4-BE49-F238E27FC236}">
                  <a16:creationId xmlns:a16="http://schemas.microsoft.com/office/drawing/2014/main" id="{D5FD86DC-9D9B-0583-1E32-B69087CF4983}"/>
                </a:ext>
              </a:extLst>
            </p:cNvPr>
            <p:cNvSpPr/>
            <p:nvPr/>
          </p:nvSpPr>
          <p:spPr>
            <a:xfrm>
              <a:off x="4907276" y="2647406"/>
              <a:ext cx="705393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51" name="Rectangle 5150">
              <a:extLst>
                <a:ext uri="{FF2B5EF4-FFF2-40B4-BE49-F238E27FC236}">
                  <a16:creationId xmlns:a16="http://schemas.microsoft.com/office/drawing/2014/main" id="{C2569087-F87D-C8EB-BD5B-64E8CDB6A2DE}"/>
                </a:ext>
              </a:extLst>
            </p:cNvPr>
            <p:cNvSpPr/>
            <p:nvPr/>
          </p:nvSpPr>
          <p:spPr>
            <a:xfrm>
              <a:off x="5665106" y="2647405"/>
              <a:ext cx="1397726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52" name="Rectangle 5151">
              <a:extLst>
                <a:ext uri="{FF2B5EF4-FFF2-40B4-BE49-F238E27FC236}">
                  <a16:creationId xmlns:a16="http://schemas.microsoft.com/office/drawing/2014/main" id="{24D46B6B-2F35-642B-D8F5-4B632488AA66}"/>
                </a:ext>
              </a:extLst>
            </p:cNvPr>
            <p:cNvSpPr/>
            <p:nvPr/>
          </p:nvSpPr>
          <p:spPr>
            <a:xfrm>
              <a:off x="7114898" y="2647407"/>
              <a:ext cx="875215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53" name="Rectangle 5152">
              <a:extLst>
                <a:ext uri="{FF2B5EF4-FFF2-40B4-BE49-F238E27FC236}">
                  <a16:creationId xmlns:a16="http://schemas.microsoft.com/office/drawing/2014/main" id="{24380AB8-C24B-BE2D-4DD5-3055E0863B8A}"/>
                </a:ext>
              </a:extLst>
            </p:cNvPr>
            <p:cNvSpPr/>
            <p:nvPr/>
          </p:nvSpPr>
          <p:spPr>
            <a:xfrm>
              <a:off x="8061585" y="2653938"/>
              <a:ext cx="842554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54" name="Rectangle 5153">
              <a:extLst>
                <a:ext uri="{FF2B5EF4-FFF2-40B4-BE49-F238E27FC236}">
                  <a16:creationId xmlns:a16="http://schemas.microsoft.com/office/drawing/2014/main" id="{72EE415D-0767-FA66-283D-5634CE7AB63D}"/>
                </a:ext>
              </a:extLst>
            </p:cNvPr>
            <p:cNvSpPr/>
            <p:nvPr/>
          </p:nvSpPr>
          <p:spPr>
            <a:xfrm>
              <a:off x="5207906" y="3093720"/>
              <a:ext cx="776075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55" name="Rectangle 5154">
              <a:extLst>
                <a:ext uri="{FF2B5EF4-FFF2-40B4-BE49-F238E27FC236}">
                  <a16:creationId xmlns:a16="http://schemas.microsoft.com/office/drawing/2014/main" id="{A4901D1B-C312-7F0E-E86C-3745F45D3D13}"/>
                </a:ext>
              </a:extLst>
            </p:cNvPr>
            <p:cNvSpPr/>
            <p:nvPr/>
          </p:nvSpPr>
          <p:spPr>
            <a:xfrm>
              <a:off x="3851959" y="3093720"/>
              <a:ext cx="1277387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56" name="Rectangle 5155">
              <a:extLst>
                <a:ext uri="{FF2B5EF4-FFF2-40B4-BE49-F238E27FC236}">
                  <a16:creationId xmlns:a16="http://schemas.microsoft.com/office/drawing/2014/main" id="{A1B9650F-E7F8-B62C-815A-FEB4883B889B}"/>
                </a:ext>
              </a:extLst>
            </p:cNvPr>
            <p:cNvSpPr/>
            <p:nvPr/>
          </p:nvSpPr>
          <p:spPr>
            <a:xfrm>
              <a:off x="3138648" y="3093720"/>
              <a:ext cx="648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57" name="Rectangle 5156">
              <a:extLst>
                <a:ext uri="{FF2B5EF4-FFF2-40B4-BE49-F238E27FC236}">
                  <a16:creationId xmlns:a16="http://schemas.microsoft.com/office/drawing/2014/main" id="{F939915B-33B1-F903-0F6D-46D929F74CB4}"/>
                </a:ext>
              </a:extLst>
            </p:cNvPr>
            <p:cNvSpPr/>
            <p:nvPr/>
          </p:nvSpPr>
          <p:spPr>
            <a:xfrm>
              <a:off x="2415836" y="3093720"/>
              <a:ext cx="648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58" name="Rectangle 5157">
              <a:extLst>
                <a:ext uri="{FF2B5EF4-FFF2-40B4-BE49-F238E27FC236}">
                  <a16:creationId xmlns:a16="http://schemas.microsoft.com/office/drawing/2014/main" id="{734B0997-DD64-ACD5-9FAE-32F37FEBBFBB}"/>
                </a:ext>
              </a:extLst>
            </p:cNvPr>
            <p:cNvSpPr/>
            <p:nvPr/>
          </p:nvSpPr>
          <p:spPr>
            <a:xfrm>
              <a:off x="1711231" y="3093720"/>
              <a:ext cx="648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59" name="Rectangle 5158">
              <a:extLst>
                <a:ext uri="{FF2B5EF4-FFF2-40B4-BE49-F238E27FC236}">
                  <a16:creationId xmlns:a16="http://schemas.microsoft.com/office/drawing/2014/main" id="{F171E215-9F88-B0B6-132D-A0A1DFF03093}"/>
                </a:ext>
              </a:extLst>
            </p:cNvPr>
            <p:cNvSpPr/>
            <p:nvPr/>
          </p:nvSpPr>
          <p:spPr>
            <a:xfrm>
              <a:off x="8707" y="3093720"/>
              <a:ext cx="205024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60" name="Rectangle 5159">
              <a:extLst>
                <a:ext uri="{FF2B5EF4-FFF2-40B4-BE49-F238E27FC236}">
                  <a16:creationId xmlns:a16="http://schemas.microsoft.com/office/drawing/2014/main" id="{DCBBA4F4-73C7-FD05-7C78-FBCACBF7A5DB}"/>
                </a:ext>
              </a:extLst>
            </p:cNvPr>
            <p:cNvSpPr/>
            <p:nvPr/>
          </p:nvSpPr>
          <p:spPr>
            <a:xfrm>
              <a:off x="250743" y="3093720"/>
              <a:ext cx="1403883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61" name="Rectangle 5160">
              <a:extLst>
                <a:ext uri="{FF2B5EF4-FFF2-40B4-BE49-F238E27FC236}">
                  <a16:creationId xmlns:a16="http://schemas.microsoft.com/office/drawing/2014/main" id="{5AE321C7-DD16-FC7E-0106-3016007C3BF0}"/>
                </a:ext>
              </a:extLst>
            </p:cNvPr>
            <p:cNvSpPr/>
            <p:nvPr/>
          </p:nvSpPr>
          <p:spPr>
            <a:xfrm>
              <a:off x="8707" y="3529144"/>
              <a:ext cx="48582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62" name="Rectangle 5161">
              <a:extLst>
                <a:ext uri="{FF2B5EF4-FFF2-40B4-BE49-F238E27FC236}">
                  <a16:creationId xmlns:a16="http://schemas.microsoft.com/office/drawing/2014/main" id="{2A3B1D06-CA05-A03B-2A86-338DF93DB3F9}"/>
                </a:ext>
              </a:extLst>
            </p:cNvPr>
            <p:cNvSpPr/>
            <p:nvPr/>
          </p:nvSpPr>
          <p:spPr>
            <a:xfrm>
              <a:off x="8227832" y="3093720"/>
              <a:ext cx="676307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63" name="Rectangle 5162">
              <a:extLst>
                <a:ext uri="{FF2B5EF4-FFF2-40B4-BE49-F238E27FC236}">
                  <a16:creationId xmlns:a16="http://schemas.microsoft.com/office/drawing/2014/main" id="{E62E69BE-0D49-83F4-F2F6-2FE9B101C2EC}"/>
                </a:ext>
              </a:extLst>
            </p:cNvPr>
            <p:cNvSpPr/>
            <p:nvPr/>
          </p:nvSpPr>
          <p:spPr>
            <a:xfrm>
              <a:off x="6072459" y="3093720"/>
              <a:ext cx="2100534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64" name="Rectangle 5163">
              <a:extLst>
                <a:ext uri="{FF2B5EF4-FFF2-40B4-BE49-F238E27FC236}">
                  <a16:creationId xmlns:a16="http://schemas.microsoft.com/office/drawing/2014/main" id="{F7445529-0AEB-38F7-C93C-83E496DA5886}"/>
                </a:ext>
              </a:extLst>
            </p:cNvPr>
            <p:cNvSpPr/>
            <p:nvPr/>
          </p:nvSpPr>
          <p:spPr>
            <a:xfrm>
              <a:off x="546870" y="3529144"/>
              <a:ext cx="2100534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65" name="Rectangle 5164">
              <a:extLst>
                <a:ext uri="{FF2B5EF4-FFF2-40B4-BE49-F238E27FC236}">
                  <a16:creationId xmlns:a16="http://schemas.microsoft.com/office/drawing/2014/main" id="{821DB120-389F-B7E0-FD62-983D77BC9AD3}"/>
                </a:ext>
              </a:extLst>
            </p:cNvPr>
            <p:cNvSpPr/>
            <p:nvPr/>
          </p:nvSpPr>
          <p:spPr>
            <a:xfrm>
              <a:off x="8587578" y="3529144"/>
              <a:ext cx="316561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66" name="Rectangle 5165">
              <a:extLst>
                <a:ext uri="{FF2B5EF4-FFF2-40B4-BE49-F238E27FC236}">
                  <a16:creationId xmlns:a16="http://schemas.microsoft.com/office/drawing/2014/main" id="{1B7AFFFF-C1F3-B43A-4671-1C989094D708}"/>
                </a:ext>
              </a:extLst>
            </p:cNvPr>
            <p:cNvSpPr/>
            <p:nvPr/>
          </p:nvSpPr>
          <p:spPr>
            <a:xfrm>
              <a:off x="7141205" y="3529144"/>
              <a:ext cx="1368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67" name="Rectangle 5166">
              <a:extLst>
                <a:ext uri="{FF2B5EF4-FFF2-40B4-BE49-F238E27FC236}">
                  <a16:creationId xmlns:a16="http://schemas.microsoft.com/office/drawing/2014/main" id="{22441478-B375-7B52-158A-019370D0E522}"/>
                </a:ext>
              </a:extLst>
            </p:cNvPr>
            <p:cNvSpPr/>
            <p:nvPr/>
          </p:nvSpPr>
          <p:spPr>
            <a:xfrm>
              <a:off x="6148432" y="3529144"/>
              <a:ext cx="9144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68" name="Rectangle 5167">
              <a:extLst>
                <a:ext uri="{FF2B5EF4-FFF2-40B4-BE49-F238E27FC236}">
                  <a16:creationId xmlns:a16="http://schemas.microsoft.com/office/drawing/2014/main" id="{38286FE9-6EBF-5858-4D94-09A252781A21}"/>
                </a:ext>
              </a:extLst>
            </p:cNvPr>
            <p:cNvSpPr/>
            <p:nvPr/>
          </p:nvSpPr>
          <p:spPr>
            <a:xfrm>
              <a:off x="4985835" y="3529144"/>
              <a:ext cx="1086623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69" name="Rectangle 5168">
              <a:extLst>
                <a:ext uri="{FF2B5EF4-FFF2-40B4-BE49-F238E27FC236}">
                  <a16:creationId xmlns:a16="http://schemas.microsoft.com/office/drawing/2014/main" id="{813D8CD1-59FF-3F13-2759-1652378EA56A}"/>
                </a:ext>
              </a:extLst>
            </p:cNvPr>
            <p:cNvSpPr/>
            <p:nvPr/>
          </p:nvSpPr>
          <p:spPr>
            <a:xfrm>
              <a:off x="4175939" y="3529144"/>
              <a:ext cx="731337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70" name="Rectangle 5169">
              <a:extLst>
                <a:ext uri="{FF2B5EF4-FFF2-40B4-BE49-F238E27FC236}">
                  <a16:creationId xmlns:a16="http://schemas.microsoft.com/office/drawing/2014/main" id="{15694423-D576-DB49-0C58-6A7C99D04ECF}"/>
                </a:ext>
              </a:extLst>
            </p:cNvPr>
            <p:cNvSpPr/>
            <p:nvPr/>
          </p:nvSpPr>
          <p:spPr>
            <a:xfrm>
              <a:off x="2699652" y="3529144"/>
              <a:ext cx="1397727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71" name="Rectangle 5170">
              <a:extLst>
                <a:ext uri="{FF2B5EF4-FFF2-40B4-BE49-F238E27FC236}">
                  <a16:creationId xmlns:a16="http://schemas.microsoft.com/office/drawing/2014/main" id="{FDC3719C-02C9-0E6C-7F3D-3D1D99C24A01}"/>
                </a:ext>
              </a:extLst>
            </p:cNvPr>
            <p:cNvSpPr/>
            <p:nvPr/>
          </p:nvSpPr>
          <p:spPr>
            <a:xfrm>
              <a:off x="6049478" y="3964569"/>
              <a:ext cx="1367999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72" name="Rectangle 5171">
              <a:extLst>
                <a:ext uri="{FF2B5EF4-FFF2-40B4-BE49-F238E27FC236}">
                  <a16:creationId xmlns:a16="http://schemas.microsoft.com/office/drawing/2014/main" id="{A170EABA-E79B-3117-37DF-1AE33D989CF7}"/>
                </a:ext>
              </a:extLst>
            </p:cNvPr>
            <p:cNvSpPr/>
            <p:nvPr/>
          </p:nvSpPr>
          <p:spPr>
            <a:xfrm>
              <a:off x="5194843" y="3964569"/>
              <a:ext cx="789138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73" name="Rectangle 5172">
              <a:extLst>
                <a:ext uri="{FF2B5EF4-FFF2-40B4-BE49-F238E27FC236}">
                  <a16:creationId xmlns:a16="http://schemas.microsoft.com/office/drawing/2014/main" id="{EA95B613-D913-3A3A-AAC7-983D8C11495B}"/>
                </a:ext>
              </a:extLst>
            </p:cNvPr>
            <p:cNvSpPr/>
            <p:nvPr/>
          </p:nvSpPr>
          <p:spPr>
            <a:xfrm>
              <a:off x="3989310" y="3964569"/>
              <a:ext cx="1140035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74" name="Rectangle 5173">
              <a:extLst>
                <a:ext uri="{FF2B5EF4-FFF2-40B4-BE49-F238E27FC236}">
                  <a16:creationId xmlns:a16="http://schemas.microsoft.com/office/drawing/2014/main" id="{B824C564-95D8-DB9F-288B-4BA4C5C62953}"/>
                </a:ext>
              </a:extLst>
            </p:cNvPr>
            <p:cNvSpPr/>
            <p:nvPr/>
          </p:nvSpPr>
          <p:spPr>
            <a:xfrm>
              <a:off x="3005448" y="3964569"/>
              <a:ext cx="9144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75" name="Rectangle 5174">
              <a:extLst>
                <a:ext uri="{FF2B5EF4-FFF2-40B4-BE49-F238E27FC236}">
                  <a16:creationId xmlns:a16="http://schemas.microsoft.com/office/drawing/2014/main" id="{861723BA-103E-B6C4-AC9C-E5CE55F4002D}"/>
                </a:ext>
              </a:extLst>
            </p:cNvPr>
            <p:cNvSpPr/>
            <p:nvPr/>
          </p:nvSpPr>
          <p:spPr>
            <a:xfrm>
              <a:off x="1675985" y="3964569"/>
              <a:ext cx="1260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76" name="Rectangle 5175">
              <a:extLst>
                <a:ext uri="{FF2B5EF4-FFF2-40B4-BE49-F238E27FC236}">
                  <a16:creationId xmlns:a16="http://schemas.microsoft.com/office/drawing/2014/main" id="{C0B906B3-3E2A-3714-3EB1-6B79D38799D9}"/>
                </a:ext>
              </a:extLst>
            </p:cNvPr>
            <p:cNvSpPr/>
            <p:nvPr/>
          </p:nvSpPr>
          <p:spPr>
            <a:xfrm>
              <a:off x="287380" y="3964569"/>
              <a:ext cx="1332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77" name="Rectangle 5176">
              <a:extLst>
                <a:ext uri="{FF2B5EF4-FFF2-40B4-BE49-F238E27FC236}">
                  <a16:creationId xmlns:a16="http://schemas.microsoft.com/office/drawing/2014/main" id="{C8AA232F-0AE2-23A0-A688-610964F2E0A1}"/>
                </a:ext>
              </a:extLst>
            </p:cNvPr>
            <p:cNvSpPr/>
            <p:nvPr/>
          </p:nvSpPr>
          <p:spPr>
            <a:xfrm>
              <a:off x="8707" y="3964569"/>
              <a:ext cx="21591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78" name="Rectangle 5177">
              <a:extLst>
                <a:ext uri="{FF2B5EF4-FFF2-40B4-BE49-F238E27FC236}">
                  <a16:creationId xmlns:a16="http://schemas.microsoft.com/office/drawing/2014/main" id="{544DA6DD-BACF-84DA-AA14-657D71C4F54E}"/>
                </a:ext>
              </a:extLst>
            </p:cNvPr>
            <p:cNvSpPr/>
            <p:nvPr/>
          </p:nvSpPr>
          <p:spPr>
            <a:xfrm>
              <a:off x="8251699" y="3964569"/>
              <a:ext cx="622335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79" name="Rectangle 5178">
              <a:extLst>
                <a:ext uri="{FF2B5EF4-FFF2-40B4-BE49-F238E27FC236}">
                  <a16:creationId xmlns:a16="http://schemas.microsoft.com/office/drawing/2014/main" id="{14C33B59-AB8A-6F61-1D2D-4AC58E053E4D}"/>
                </a:ext>
              </a:extLst>
            </p:cNvPr>
            <p:cNvSpPr/>
            <p:nvPr/>
          </p:nvSpPr>
          <p:spPr>
            <a:xfrm>
              <a:off x="7478437" y="3964569"/>
              <a:ext cx="718457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80" name="Rectangle 5179">
              <a:extLst>
                <a:ext uri="{FF2B5EF4-FFF2-40B4-BE49-F238E27FC236}">
                  <a16:creationId xmlns:a16="http://schemas.microsoft.com/office/drawing/2014/main" id="{74622D82-0037-1498-2BB6-DA91E7CA0CE5}"/>
                </a:ext>
              </a:extLst>
            </p:cNvPr>
            <p:cNvSpPr/>
            <p:nvPr/>
          </p:nvSpPr>
          <p:spPr>
            <a:xfrm>
              <a:off x="6000842" y="4853396"/>
              <a:ext cx="724569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81" name="Rectangle 5180">
              <a:extLst>
                <a:ext uri="{FF2B5EF4-FFF2-40B4-BE49-F238E27FC236}">
                  <a16:creationId xmlns:a16="http://schemas.microsoft.com/office/drawing/2014/main" id="{9A47F8B2-022E-6172-528D-3D2701CF6052}"/>
                </a:ext>
              </a:extLst>
            </p:cNvPr>
            <p:cNvSpPr/>
            <p:nvPr/>
          </p:nvSpPr>
          <p:spPr>
            <a:xfrm>
              <a:off x="8707" y="4853396"/>
              <a:ext cx="242036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82" name="Rectangle 5181">
              <a:extLst>
                <a:ext uri="{FF2B5EF4-FFF2-40B4-BE49-F238E27FC236}">
                  <a16:creationId xmlns:a16="http://schemas.microsoft.com/office/drawing/2014/main" id="{A18967F5-6F9F-7D21-4070-E0900A758F7C}"/>
                </a:ext>
              </a:extLst>
            </p:cNvPr>
            <p:cNvSpPr/>
            <p:nvPr/>
          </p:nvSpPr>
          <p:spPr>
            <a:xfrm>
              <a:off x="7922285" y="4412528"/>
              <a:ext cx="981854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83" name="Rectangle 5182">
              <a:extLst>
                <a:ext uri="{FF2B5EF4-FFF2-40B4-BE49-F238E27FC236}">
                  <a16:creationId xmlns:a16="http://schemas.microsoft.com/office/drawing/2014/main" id="{4034CC7C-A12E-BA26-FFBD-B4B9F19A74B4}"/>
                </a:ext>
              </a:extLst>
            </p:cNvPr>
            <p:cNvSpPr/>
            <p:nvPr/>
          </p:nvSpPr>
          <p:spPr>
            <a:xfrm>
              <a:off x="7062832" y="4412528"/>
              <a:ext cx="792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84" name="Rectangle 5183">
              <a:extLst>
                <a:ext uri="{FF2B5EF4-FFF2-40B4-BE49-F238E27FC236}">
                  <a16:creationId xmlns:a16="http://schemas.microsoft.com/office/drawing/2014/main" id="{A180037B-BA23-8D5F-40D6-ECFE6BEEB42E}"/>
                </a:ext>
              </a:extLst>
            </p:cNvPr>
            <p:cNvSpPr/>
            <p:nvPr/>
          </p:nvSpPr>
          <p:spPr>
            <a:xfrm>
              <a:off x="4907276" y="4412528"/>
              <a:ext cx="2088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85" name="Rectangle 5184">
              <a:extLst>
                <a:ext uri="{FF2B5EF4-FFF2-40B4-BE49-F238E27FC236}">
                  <a16:creationId xmlns:a16="http://schemas.microsoft.com/office/drawing/2014/main" id="{CA022CF6-837A-8B26-D831-5F12A68A777D}"/>
                </a:ext>
              </a:extLst>
            </p:cNvPr>
            <p:cNvSpPr/>
            <p:nvPr/>
          </p:nvSpPr>
          <p:spPr>
            <a:xfrm>
              <a:off x="4162876" y="4412528"/>
              <a:ext cx="69215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86" name="Rectangle 5185">
              <a:extLst>
                <a:ext uri="{FF2B5EF4-FFF2-40B4-BE49-F238E27FC236}">
                  <a16:creationId xmlns:a16="http://schemas.microsoft.com/office/drawing/2014/main" id="{005F875C-5E0E-9BC3-375E-D717796F42A9}"/>
                </a:ext>
              </a:extLst>
            </p:cNvPr>
            <p:cNvSpPr/>
            <p:nvPr/>
          </p:nvSpPr>
          <p:spPr>
            <a:xfrm>
              <a:off x="8706" y="4412528"/>
              <a:ext cx="545039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87" name="Rectangle 5186">
              <a:extLst>
                <a:ext uri="{FF2B5EF4-FFF2-40B4-BE49-F238E27FC236}">
                  <a16:creationId xmlns:a16="http://schemas.microsoft.com/office/drawing/2014/main" id="{0B5C02AE-5462-AB41-FEBC-46524E90B799}"/>
                </a:ext>
              </a:extLst>
            </p:cNvPr>
            <p:cNvSpPr/>
            <p:nvPr/>
          </p:nvSpPr>
          <p:spPr>
            <a:xfrm>
              <a:off x="3329448" y="4412528"/>
              <a:ext cx="767931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88" name="Rectangle 5187">
              <a:extLst>
                <a:ext uri="{FF2B5EF4-FFF2-40B4-BE49-F238E27FC236}">
                  <a16:creationId xmlns:a16="http://schemas.microsoft.com/office/drawing/2014/main" id="{A5B52A04-0546-1CFE-1D2A-C89CF141FEA9}"/>
                </a:ext>
              </a:extLst>
            </p:cNvPr>
            <p:cNvSpPr/>
            <p:nvPr/>
          </p:nvSpPr>
          <p:spPr>
            <a:xfrm>
              <a:off x="609597" y="4412528"/>
              <a:ext cx="2664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89" name="Rectangle 5188">
              <a:extLst>
                <a:ext uri="{FF2B5EF4-FFF2-40B4-BE49-F238E27FC236}">
                  <a16:creationId xmlns:a16="http://schemas.microsoft.com/office/drawing/2014/main" id="{90C133C3-CA7B-8ECF-DBF7-7956287052BF}"/>
                </a:ext>
              </a:extLst>
            </p:cNvPr>
            <p:cNvSpPr/>
            <p:nvPr/>
          </p:nvSpPr>
          <p:spPr>
            <a:xfrm>
              <a:off x="5234032" y="4853396"/>
              <a:ext cx="691855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90" name="Rectangle 5189">
              <a:extLst>
                <a:ext uri="{FF2B5EF4-FFF2-40B4-BE49-F238E27FC236}">
                  <a16:creationId xmlns:a16="http://schemas.microsoft.com/office/drawing/2014/main" id="{1178EE80-8838-2B47-73D1-686AC5D86D87}"/>
                </a:ext>
              </a:extLst>
            </p:cNvPr>
            <p:cNvSpPr/>
            <p:nvPr/>
          </p:nvSpPr>
          <p:spPr>
            <a:xfrm>
              <a:off x="3817399" y="4853396"/>
              <a:ext cx="1341678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91" name="Rectangle 5190">
              <a:extLst>
                <a:ext uri="{FF2B5EF4-FFF2-40B4-BE49-F238E27FC236}">
                  <a16:creationId xmlns:a16="http://schemas.microsoft.com/office/drawing/2014/main" id="{AED9E8DB-184F-18FC-BA00-9CCC08CB4E1F}"/>
                </a:ext>
              </a:extLst>
            </p:cNvPr>
            <p:cNvSpPr/>
            <p:nvPr/>
          </p:nvSpPr>
          <p:spPr>
            <a:xfrm>
              <a:off x="2440315" y="4853396"/>
              <a:ext cx="1296000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92" name="Rectangle 5191">
              <a:extLst>
                <a:ext uri="{FF2B5EF4-FFF2-40B4-BE49-F238E27FC236}">
                  <a16:creationId xmlns:a16="http://schemas.microsoft.com/office/drawing/2014/main" id="{FE1069B5-DE08-1C6D-AC87-A12FC08C882C}"/>
                </a:ext>
              </a:extLst>
            </p:cNvPr>
            <p:cNvSpPr/>
            <p:nvPr/>
          </p:nvSpPr>
          <p:spPr>
            <a:xfrm>
              <a:off x="1639622" y="4853396"/>
              <a:ext cx="719609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93" name="Rectangle 5192">
              <a:extLst>
                <a:ext uri="{FF2B5EF4-FFF2-40B4-BE49-F238E27FC236}">
                  <a16:creationId xmlns:a16="http://schemas.microsoft.com/office/drawing/2014/main" id="{55F588E3-AD8B-6F58-DD09-26A7332D1669}"/>
                </a:ext>
              </a:extLst>
            </p:cNvPr>
            <p:cNvSpPr/>
            <p:nvPr/>
          </p:nvSpPr>
          <p:spPr>
            <a:xfrm>
              <a:off x="939922" y="4853396"/>
              <a:ext cx="618615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94" name="Rectangle 5193">
              <a:extLst>
                <a:ext uri="{FF2B5EF4-FFF2-40B4-BE49-F238E27FC236}">
                  <a16:creationId xmlns:a16="http://schemas.microsoft.com/office/drawing/2014/main" id="{AD38D259-BA17-23FE-3105-2E2E765FD3CC}"/>
                </a:ext>
              </a:extLst>
            </p:cNvPr>
            <p:cNvSpPr/>
            <p:nvPr/>
          </p:nvSpPr>
          <p:spPr>
            <a:xfrm>
              <a:off x="322813" y="4853396"/>
              <a:ext cx="545039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95" name="Rectangle 5194">
              <a:extLst>
                <a:ext uri="{FF2B5EF4-FFF2-40B4-BE49-F238E27FC236}">
                  <a16:creationId xmlns:a16="http://schemas.microsoft.com/office/drawing/2014/main" id="{BBD12C31-C9F7-C05E-7CE5-C8C199A572D1}"/>
                </a:ext>
              </a:extLst>
            </p:cNvPr>
            <p:cNvSpPr/>
            <p:nvPr/>
          </p:nvSpPr>
          <p:spPr>
            <a:xfrm>
              <a:off x="8172993" y="4853396"/>
              <a:ext cx="731146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96" name="Rectangle 5195">
              <a:extLst>
                <a:ext uri="{FF2B5EF4-FFF2-40B4-BE49-F238E27FC236}">
                  <a16:creationId xmlns:a16="http://schemas.microsoft.com/office/drawing/2014/main" id="{1AD52542-D3AB-E90F-0E68-9EDE01BB6F56}"/>
                </a:ext>
              </a:extLst>
            </p:cNvPr>
            <p:cNvSpPr/>
            <p:nvPr/>
          </p:nvSpPr>
          <p:spPr>
            <a:xfrm>
              <a:off x="6783861" y="4853396"/>
              <a:ext cx="1318633" cy="378823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Rectangle 141">
            <a:extLst>
              <a:ext uri="{FF2B5EF4-FFF2-40B4-BE49-F238E27FC236}">
                <a16:creationId xmlns:a16="http://schemas.microsoft.com/office/drawing/2014/main" id="{8A5DE599-96D7-161E-495C-5C5B12A608A7}"/>
              </a:ext>
            </a:extLst>
          </p:cNvPr>
          <p:cNvSpPr/>
          <p:nvPr/>
        </p:nvSpPr>
        <p:spPr>
          <a:xfrm>
            <a:off x="360218" y="882957"/>
            <a:ext cx="9149680" cy="52559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41" name="Groupe 140">
            <a:extLst>
              <a:ext uri="{FF2B5EF4-FFF2-40B4-BE49-F238E27FC236}">
                <a16:creationId xmlns:a16="http://schemas.microsoft.com/office/drawing/2014/main" id="{25E8A14C-91B0-5B23-3A16-9638196F7D8E}"/>
              </a:ext>
            </a:extLst>
          </p:cNvPr>
          <p:cNvGrpSpPr/>
          <p:nvPr/>
        </p:nvGrpSpPr>
        <p:grpSpPr>
          <a:xfrm>
            <a:off x="376411" y="857247"/>
            <a:ext cx="9169453" cy="5281672"/>
            <a:chOff x="-4590" y="-3"/>
            <a:chExt cx="9169453" cy="5281672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6C5260E3-DEAF-7279-4051-0926AB9D724A}"/>
                </a:ext>
              </a:extLst>
            </p:cNvPr>
            <p:cNvSpPr/>
            <p:nvPr/>
          </p:nvSpPr>
          <p:spPr>
            <a:xfrm>
              <a:off x="698400" y="-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4352A1F-413D-A8C3-5EE5-AC2F72055058}"/>
                </a:ext>
              </a:extLst>
            </p:cNvPr>
            <p:cNvSpPr/>
            <p:nvPr/>
          </p:nvSpPr>
          <p:spPr>
            <a:xfrm>
              <a:off x="0" y="-3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FECC43F7-6739-9E3E-FB27-EAACF871EC5C}"/>
                </a:ext>
              </a:extLst>
            </p:cNvPr>
            <p:cNvSpPr/>
            <p:nvPr/>
          </p:nvSpPr>
          <p:spPr>
            <a:xfrm>
              <a:off x="3518718" y="-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995274F-5979-E01A-FEE7-C6E85FA9251B}"/>
                </a:ext>
              </a:extLst>
            </p:cNvPr>
            <p:cNvSpPr/>
            <p:nvPr/>
          </p:nvSpPr>
          <p:spPr>
            <a:xfrm>
              <a:off x="2108559" y="-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A626D75-A429-ECF5-9207-36FD27BE2A99}"/>
                </a:ext>
              </a:extLst>
            </p:cNvPr>
            <p:cNvSpPr/>
            <p:nvPr/>
          </p:nvSpPr>
          <p:spPr>
            <a:xfrm>
              <a:off x="1414750" y="33416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ADA5E10-7BA9-737A-D3C3-C373D0D72669}"/>
                </a:ext>
              </a:extLst>
            </p:cNvPr>
            <p:cNvSpPr/>
            <p:nvPr/>
          </p:nvSpPr>
          <p:spPr>
            <a:xfrm>
              <a:off x="5256" y="33416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82DBDB5-8E35-66FF-C7AA-731DE62334C1}"/>
                </a:ext>
              </a:extLst>
            </p:cNvPr>
            <p:cNvSpPr/>
            <p:nvPr/>
          </p:nvSpPr>
          <p:spPr>
            <a:xfrm>
              <a:off x="7746029" y="-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2C5C9F3-C51D-F421-1FB2-11F782883C04}"/>
                </a:ext>
              </a:extLst>
            </p:cNvPr>
            <p:cNvSpPr/>
            <p:nvPr/>
          </p:nvSpPr>
          <p:spPr>
            <a:xfrm>
              <a:off x="4928212" y="-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F22A316-FA73-7F41-8711-3D0288B9F98F}"/>
                </a:ext>
              </a:extLst>
            </p:cNvPr>
            <p:cNvSpPr/>
            <p:nvPr/>
          </p:nvSpPr>
          <p:spPr>
            <a:xfrm>
              <a:off x="6338371" y="-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5DA0FC5-9AEB-D53F-AF8C-8330737A3F7F}"/>
                </a:ext>
              </a:extLst>
            </p:cNvPr>
            <p:cNvSpPr/>
            <p:nvPr/>
          </p:nvSpPr>
          <p:spPr>
            <a:xfrm>
              <a:off x="2813227" y="33416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3BDC683-0016-5E6E-F5D0-215A5BF0FD0B}"/>
                </a:ext>
              </a:extLst>
            </p:cNvPr>
            <p:cNvSpPr/>
            <p:nvPr/>
          </p:nvSpPr>
          <p:spPr>
            <a:xfrm>
              <a:off x="4217466" y="33416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B35B9A0-0EFC-EAC6-BC97-0D6BF345FCD4}"/>
                </a:ext>
              </a:extLst>
            </p:cNvPr>
            <p:cNvSpPr/>
            <p:nvPr/>
          </p:nvSpPr>
          <p:spPr>
            <a:xfrm>
              <a:off x="5627783" y="33416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7798921-CF26-E78C-02AC-4FC0D146D0D1}"/>
                </a:ext>
              </a:extLst>
            </p:cNvPr>
            <p:cNvSpPr/>
            <p:nvPr/>
          </p:nvSpPr>
          <p:spPr>
            <a:xfrm>
              <a:off x="7035441" y="33416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1165CDA-4A62-85E9-55A9-1BDFAC905891}"/>
                </a:ext>
              </a:extLst>
            </p:cNvPr>
            <p:cNvSpPr/>
            <p:nvPr/>
          </p:nvSpPr>
          <p:spPr>
            <a:xfrm>
              <a:off x="8446771" y="334166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C3D6563-B393-38AE-B7FE-87C852133732}"/>
                </a:ext>
              </a:extLst>
            </p:cNvPr>
            <p:cNvSpPr/>
            <p:nvPr/>
          </p:nvSpPr>
          <p:spPr>
            <a:xfrm>
              <a:off x="-4590" y="662827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2C6FCFF-FFA6-A09D-1056-6EE2F2C5B542}"/>
                </a:ext>
              </a:extLst>
            </p:cNvPr>
            <p:cNvSpPr/>
            <p:nvPr/>
          </p:nvSpPr>
          <p:spPr>
            <a:xfrm>
              <a:off x="7735012" y="662827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E086CEB-F30A-F20C-7A42-43E228DE1D7A}"/>
                </a:ext>
              </a:extLst>
            </p:cNvPr>
            <p:cNvSpPr/>
            <p:nvPr/>
          </p:nvSpPr>
          <p:spPr>
            <a:xfrm>
              <a:off x="6348723" y="662827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228D0E5-469F-3741-D968-A87FDF75474F}"/>
                </a:ext>
              </a:extLst>
            </p:cNvPr>
            <p:cNvSpPr/>
            <p:nvPr/>
          </p:nvSpPr>
          <p:spPr>
            <a:xfrm>
              <a:off x="4939229" y="662827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831C84F-DE5B-4EA4-57DB-ABB3E708C0D6}"/>
                </a:ext>
              </a:extLst>
            </p:cNvPr>
            <p:cNvSpPr/>
            <p:nvPr/>
          </p:nvSpPr>
          <p:spPr>
            <a:xfrm>
              <a:off x="3527234" y="662827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7C36B47-D30B-5809-3CFC-32393531E1E3}"/>
                </a:ext>
              </a:extLst>
            </p:cNvPr>
            <p:cNvSpPr/>
            <p:nvPr/>
          </p:nvSpPr>
          <p:spPr>
            <a:xfrm>
              <a:off x="2119576" y="662827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8ED9E7A-1206-0E87-4A1A-FD1073D6302B}"/>
                </a:ext>
              </a:extLst>
            </p:cNvPr>
            <p:cNvSpPr/>
            <p:nvPr/>
          </p:nvSpPr>
          <p:spPr>
            <a:xfrm>
              <a:off x="704162" y="662827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7EE06EC-3959-208E-41D7-72E1AE5BD889}"/>
                </a:ext>
              </a:extLst>
            </p:cNvPr>
            <p:cNvSpPr/>
            <p:nvPr/>
          </p:nvSpPr>
          <p:spPr>
            <a:xfrm>
              <a:off x="5256" y="995170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83925B38-0798-FF05-964E-E006C4EE4B88}"/>
                </a:ext>
              </a:extLst>
            </p:cNvPr>
            <p:cNvSpPr/>
            <p:nvPr/>
          </p:nvSpPr>
          <p:spPr>
            <a:xfrm>
              <a:off x="693810" y="995170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159255C-82C1-48D7-08AB-3F8F47366C3C}"/>
                </a:ext>
              </a:extLst>
            </p:cNvPr>
            <p:cNvSpPr/>
            <p:nvPr/>
          </p:nvSpPr>
          <p:spPr>
            <a:xfrm>
              <a:off x="1401817" y="995170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33F3446-BF5F-7F3C-7E76-E54081D0352B}"/>
                </a:ext>
              </a:extLst>
            </p:cNvPr>
            <p:cNvSpPr/>
            <p:nvPr/>
          </p:nvSpPr>
          <p:spPr>
            <a:xfrm>
              <a:off x="2112025" y="995170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6446CAB4-B04C-8F54-8213-33408B328204}"/>
                </a:ext>
              </a:extLst>
            </p:cNvPr>
            <p:cNvSpPr/>
            <p:nvPr/>
          </p:nvSpPr>
          <p:spPr>
            <a:xfrm>
              <a:off x="2817817" y="995170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D169ED8-307C-FF2B-E3E6-CE8F8E9566E2}"/>
                </a:ext>
              </a:extLst>
            </p:cNvPr>
            <p:cNvSpPr/>
            <p:nvPr/>
          </p:nvSpPr>
          <p:spPr>
            <a:xfrm>
              <a:off x="8446154" y="995170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550BB56-E6E4-92E7-581A-31CFB79578F7}"/>
                </a:ext>
              </a:extLst>
            </p:cNvPr>
            <p:cNvSpPr/>
            <p:nvPr/>
          </p:nvSpPr>
          <p:spPr>
            <a:xfrm>
              <a:off x="7051175" y="995170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2163E0C7-CCCB-A363-4ED5-409D1745C457}"/>
                </a:ext>
              </a:extLst>
            </p:cNvPr>
            <p:cNvSpPr/>
            <p:nvPr/>
          </p:nvSpPr>
          <p:spPr>
            <a:xfrm>
              <a:off x="6337706" y="995170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FD78182E-17B1-9A7D-FF6D-5ABDCAA0A0EF}"/>
                </a:ext>
              </a:extLst>
            </p:cNvPr>
            <p:cNvSpPr/>
            <p:nvPr/>
          </p:nvSpPr>
          <p:spPr>
            <a:xfrm>
              <a:off x="5628954" y="995170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5C1CF79-5022-9EF7-355B-D39EF0633F1D}"/>
                </a:ext>
              </a:extLst>
            </p:cNvPr>
            <p:cNvSpPr/>
            <p:nvPr/>
          </p:nvSpPr>
          <p:spPr>
            <a:xfrm>
              <a:off x="4924586" y="995170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80C5010C-E224-4DDB-7B13-2E19B82407A3}"/>
                </a:ext>
              </a:extLst>
            </p:cNvPr>
            <p:cNvSpPr/>
            <p:nvPr/>
          </p:nvSpPr>
          <p:spPr>
            <a:xfrm>
              <a:off x="4234830" y="995170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27125CE-B85D-12D8-2109-DA8D21AC7DE5}"/>
                </a:ext>
              </a:extLst>
            </p:cNvPr>
            <p:cNvSpPr/>
            <p:nvPr/>
          </p:nvSpPr>
          <p:spPr>
            <a:xfrm>
              <a:off x="3518457" y="995170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D5F16367-7480-05C9-9FB1-20E47B78D5B3}"/>
                </a:ext>
              </a:extLst>
            </p:cNvPr>
            <p:cNvSpPr/>
            <p:nvPr/>
          </p:nvSpPr>
          <p:spPr>
            <a:xfrm>
              <a:off x="7755282" y="995170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A3E5DE85-8441-FD39-8BB2-ED805605FA9F}"/>
                </a:ext>
              </a:extLst>
            </p:cNvPr>
            <p:cNvSpPr/>
            <p:nvPr/>
          </p:nvSpPr>
          <p:spPr>
            <a:xfrm>
              <a:off x="698400" y="132005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54D056D-BE1A-3002-814F-8AA04FBF3D32}"/>
                </a:ext>
              </a:extLst>
            </p:cNvPr>
            <p:cNvSpPr/>
            <p:nvPr/>
          </p:nvSpPr>
          <p:spPr>
            <a:xfrm>
              <a:off x="0" y="1320053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2A096E6-BCB9-C913-1813-4C52D82D0340}"/>
                </a:ext>
              </a:extLst>
            </p:cNvPr>
            <p:cNvSpPr/>
            <p:nvPr/>
          </p:nvSpPr>
          <p:spPr>
            <a:xfrm>
              <a:off x="3518718" y="132005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DC734F4A-75A9-77D2-6E70-B3D3DCF32262}"/>
                </a:ext>
              </a:extLst>
            </p:cNvPr>
            <p:cNvSpPr/>
            <p:nvPr/>
          </p:nvSpPr>
          <p:spPr>
            <a:xfrm>
              <a:off x="2108559" y="132005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CA7D61AC-6DF5-E0BA-ED19-88177D2BA7CA}"/>
                </a:ext>
              </a:extLst>
            </p:cNvPr>
            <p:cNvSpPr/>
            <p:nvPr/>
          </p:nvSpPr>
          <p:spPr>
            <a:xfrm>
              <a:off x="1414750" y="1654222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E44B1767-71B3-607A-3E19-B33C43162D05}"/>
                </a:ext>
              </a:extLst>
            </p:cNvPr>
            <p:cNvSpPr/>
            <p:nvPr/>
          </p:nvSpPr>
          <p:spPr>
            <a:xfrm>
              <a:off x="5256" y="1654222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55F34B6-891C-B6AE-9EB2-168C085C9A54}"/>
                </a:ext>
              </a:extLst>
            </p:cNvPr>
            <p:cNvSpPr/>
            <p:nvPr/>
          </p:nvSpPr>
          <p:spPr>
            <a:xfrm>
              <a:off x="7746029" y="132005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58E1441-8351-A7F4-B01E-5C0D04C8107E}"/>
                </a:ext>
              </a:extLst>
            </p:cNvPr>
            <p:cNvSpPr/>
            <p:nvPr/>
          </p:nvSpPr>
          <p:spPr>
            <a:xfrm>
              <a:off x="4928212" y="132005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396E646-5F4D-64A8-DE66-591B3F36D1B4}"/>
                </a:ext>
              </a:extLst>
            </p:cNvPr>
            <p:cNvSpPr/>
            <p:nvPr/>
          </p:nvSpPr>
          <p:spPr>
            <a:xfrm>
              <a:off x="6338371" y="132005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4AB4744-2534-7651-61D5-A27824AB097A}"/>
                </a:ext>
              </a:extLst>
            </p:cNvPr>
            <p:cNvSpPr/>
            <p:nvPr/>
          </p:nvSpPr>
          <p:spPr>
            <a:xfrm>
              <a:off x="2813227" y="1654222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C13F7D5-FA8E-32CF-BC25-A29504AD058A}"/>
                </a:ext>
              </a:extLst>
            </p:cNvPr>
            <p:cNvSpPr/>
            <p:nvPr/>
          </p:nvSpPr>
          <p:spPr>
            <a:xfrm>
              <a:off x="4217466" y="1654222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72E221ED-5CAC-35BC-858B-559DF3344020}"/>
                </a:ext>
              </a:extLst>
            </p:cNvPr>
            <p:cNvSpPr/>
            <p:nvPr/>
          </p:nvSpPr>
          <p:spPr>
            <a:xfrm>
              <a:off x="5627783" y="1654222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80CFFCE-B3BD-8013-9675-4A2CC03AC536}"/>
                </a:ext>
              </a:extLst>
            </p:cNvPr>
            <p:cNvSpPr/>
            <p:nvPr/>
          </p:nvSpPr>
          <p:spPr>
            <a:xfrm>
              <a:off x="7035441" y="1654222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05EDEB9-FB2A-483F-B7E6-7408C2F7FB2A}"/>
                </a:ext>
              </a:extLst>
            </p:cNvPr>
            <p:cNvSpPr/>
            <p:nvPr/>
          </p:nvSpPr>
          <p:spPr>
            <a:xfrm>
              <a:off x="8446771" y="1654222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C9F165A-AE2E-6A01-46D3-EC730303345C}"/>
                </a:ext>
              </a:extLst>
            </p:cNvPr>
            <p:cNvSpPr/>
            <p:nvPr/>
          </p:nvSpPr>
          <p:spPr>
            <a:xfrm>
              <a:off x="-4590" y="1982883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A3E8B486-EC58-C1B4-E86F-ACD69BBBE7AE}"/>
                </a:ext>
              </a:extLst>
            </p:cNvPr>
            <p:cNvSpPr/>
            <p:nvPr/>
          </p:nvSpPr>
          <p:spPr>
            <a:xfrm>
              <a:off x="7735012" y="198288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9FE88611-4A7D-E65D-BD23-6F90A19AB83D}"/>
                </a:ext>
              </a:extLst>
            </p:cNvPr>
            <p:cNvSpPr/>
            <p:nvPr/>
          </p:nvSpPr>
          <p:spPr>
            <a:xfrm>
              <a:off x="6348723" y="198288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DD36F3FB-84F7-8CBB-177C-1AE59D8AD747}"/>
                </a:ext>
              </a:extLst>
            </p:cNvPr>
            <p:cNvSpPr/>
            <p:nvPr/>
          </p:nvSpPr>
          <p:spPr>
            <a:xfrm>
              <a:off x="4939229" y="198288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893C512D-663E-90AE-211F-EA2BB6331533}"/>
                </a:ext>
              </a:extLst>
            </p:cNvPr>
            <p:cNvSpPr/>
            <p:nvPr/>
          </p:nvSpPr>
          <p:spPr>
            <a:xfrm>
              <a:off x="3527234" y="198288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BF646CFF-CFB4-DC45-6889-8076EAAFB368}"/>
                </a:ext>
              </a:extLst>
            </p:cNvPr>
            <p:cNvSpPr/>
            <p:nvPr/>
          </p:nvSpPr>
          <p:spPr>
            <a:xfrm>
              <a:off x="2119576" y="198288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791317E-2FC1-BEE0-9D50-F07CAAAD7D3B}"/>
                </a:ext>
              </a:extLst>
            </p:cNvPr>
            <p:cNvSpPr/>
            <p:nvPr/>
          </p:nvSpPr>
          <p:spPr>
            <a:xfrm>
              <a:off x="704162" y="1982883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A6524798-1399-A446-E378-49658CD600FB}"/>
                </a:ext>
              </a:extLst>
            </p:cNvPr>
            <p:cNvSpPr/>
            <p:nvPr/>
          </p:nvSpPr>
          <p:spPr>
            <a:xfrm>
              <a:off x="5256" y="2315226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5E93627-28BD-5754-F433-B19EB23F3A27}"/>
                </a:ext>
              </a:extLst>
            </p:cNvPr>
            <p:cNvSpPr/>
            <p:nvPr/>
          </p:nvSpPr>
          <p:spPr>
            <a:xfrm>
              <a:off x="693810" y="2315226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89D7A97C-D39B-2901-533C-534C2F5E66E3}"/>
                </a:ext>
              </a:extLst>
            </p:cNvPr>
            <p:cNvSpPr/>
            <p:nvPr/>
          </p:nvSpPr>
          <p:spPr>
            <a:xfrm>
              <a:off x="1401817" y="2315226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4C1839EE-0F94-BAFC-F804-6025CC955ECC}"/>
                </a:ext>
              </a:extLst>
            </p:cNvPr>
            <p:cNvSpPr/>
            <p:nvPr/>
          </p:nvSpPr>
          <p:spPr>
            <a:xfrm>
              <a:off x="2112025" y="2315226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5091B170-5312-AB29-8342-B31ED3EDDACF}"/>
                </a:ext>
              </a:extLst>
            </p:cNvPr>
            <p:cNvSpPr/>
            <p:nvPr/>
          </p:nvSpPr>
          <p:spPr>
            <a:xfrm>
              <a:off x="2817817" y="2315226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714C4404-1611-2CB1-5F8A-2136A28D4C5C}"/>
                </a:ext>
              </a:extLst>
            </p:cNvPr>
            <p:cNvSpPr/>
            <p:nvPr/>
          </p:nvSpPr>
          <p:spPr>
            <a:xfrm>
              <a:off x="8446154" y="2315226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F53BF7B0-4E69-BCB8-7F72-7F4A14FC01AA}"/>
                </a:ext>
              </a:extLst>
            </p:cNvPr>
            <p:cNvSpPr/>
            <p:nvPr/>
          </p:nvSpPr>
          <p:spPr>
            <a:xfrm>
              <a:off x="7051175" y="2315226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054C6282-7B99-93D6-60CA-8286E607EC72}"/>
                </a:ext>
              </a:extLst>
            </p:cNvPr>
            <p:cNvSpPr/>
            <p:nvPr/>
          </p:nvSpPr>
          <p:spPr>
            <a:xfrm>
              <a:off x="6337706" y="2315226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2977F1AE-43B9-9D63-4336-B44FFDC9F889}"/>
                </a:ext>
              </a:extLst>
            </p:cNvPr>
            <p:cNvSpPr/>
            <p:nvPr/>
          </p:nvSpPr>
          <p:spPr>
            <a:xfrm>
              <a:off x="5628954" y="2315226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F1D4DB17-DDB2-F528-6205-9640173C040C}"/>
                </a:ext>
              </a:extLst>
            </p:cNvPr>
            <p:cNvSpPr/>
            <p:nvPr/>
          </p:nvSpPr>
          <p:spPr>
            <a:xfrm>
              <a:off x="4924586" y="2315226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CF245F88-6DF0-9C50-66A9-88AD421D557A}"/>
                </a:ext>
              </a:extLst>
            </p:cNvPr>
            <p:cNvSpPr/>
            <p:nvPr/>
          </p:nvSpPr>
          <p:spPr>
            <a:xfrm>
              <a:off x="4234830" y="2315226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B4A035C4-88B7-CF0E-2836-5B8D58292FF5}"/>
                </a:ext>
              </a:extLst>
            </p:cNvPr>
            <p:cNvSpPr/>
            <p:nvPr/>
          </p:nvSpPr>
          <p:spPr>
            <a:xfrm>
              <a:off x="3518457" y="2315226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DEA128D-62A9-D5CC-EA39-E04253C30EED}"/>
                </a:ext>
              </a:extLst>
            </p:cNvPr>
            <p:cNvSpPr/>
            <p:nvPr/>
          </p:nvSpPr>
          <p:spPr>
            <a:xfrm>
              <a:off x="7755282" y="2315226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C82C4AA1-F960-42B4-FAA2-BC38C58170B7}"/>
                </a:ext>
              </a:extLst>
            </p:cNvPr>
            <p:cNvSpPr/>
            <p:nvPr/>
          </p:nvSpPr>
          <p:spPr>
            <a:xfrm>
              <a:off x="708246" y="263949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97F14FE5-2DFE-67D7-B8E4-5175DBB0FEEA}"/>
                </a:ext>
              </a:extLst>
            </p:cNvPr>
            <p:cNvSpPr/>
            <p:nvPr/>
          </p:nvSpPr>
          <p:spPr>
            <a:xfrm>
              <a:off x="9846" y="2639496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A3C42CC0-4AF1-0F90-70A1-B192D61085B1}"/>
                </a:ext>
              </a:extLst>
            </p:cNvPr>
            <p:cNvSpPr/>
            <p:nvPr/>
          </p:nvSpPr>
          <p:spPr>
            <a:xfrm>
              <a:off x="3528564" y="263949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B0BB44A1-422C-ACD9-A2CA-E3239A56B819}"/>
                </a:ext>
              </a:extLst>
            </p:cNvPr>
            <p:cNvSpPr/>
            <p:nvPr/>
          </p:nvSpPr>
          <p:spPr>
            <a:xfrm>
              <a:off x="2118405" y="263949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F7F54048-2448-3030-C2BF-7025215986E4}"/>
                </a:ext>
              </a:extLst>
            </p:cNvPr>
            <p:cNvSpPr/>
            <p:nvPr/>
          </p:nvSpPr>
          <p:spPr>
            <a:xfrm>
              <a:off x="1424596" y="2973665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A3A33355-C9FA-7CC5-0B2F-E31C288F35FB}"/>
                </a:ext>
              </a:extLst>
            </p:cNvPr>
            <p:cNvSpPr/>
            <p:nvPr/>
          </p:nvSpPr>
          <p:spPr>
            <a:xfrm>
              <a:off x="15102" y="2973665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58B79062-63DC-5F73-9E24-74352E92BFE6}"/>
                </a:ext>
              </a:extLst>
            </p:cNvPr>
            <p:cNvSpPr/>
            <p:nvPr/>
          </p:nvSpPr>
          <p:spPr>
            <a:xfrm>
              <a:off x="7755875" y="263949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EA3281AA-7503-FD8B-43B8-B4702D75C9C4}"/>
                </a:ext>
              </a:extLst>
            </p:cNvPr>
            <p:cNvSpPr/>
            <p:nvPr/>
          </p:nvSpPr>
          <p:spPr>
            <a:xfrm>
              <a:off x="4938058" y="263949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1662B6D1-8572-D4A5-A80E-D2692C55C397}"/>
                </a:ext>
              </a:extLst>
            </p:cNvPr>
            <p:cNvSpPr/>
            <p:nvPr/>
          </p:nvSpPr>
          <p:spPr>
            <a:xfrm>
              <a:off x="6348217" y="263949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1295188D-1FFC-4B04-4537-1FDE89F427C8}"/>
                </a:ext>
              </a:extLst>
            </p:cNvPr>
            <p:cNvSpPr/>
            <p:nvPr/>
          </p:nvSpPr>
          <p:spPr>
            <a:xfrm>
              <a:off x="2823073" y="2973665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44D62E00-87A3-559A-EEE7-CF3E2714899C}"/>
                </a:ext>
              </a:extLst>
            </p:cNvPr>
            <p:cNvSpPr/>
            <p:nvPr/>
          </p:nvSpPr>
          <p:spPr>
            <a:xfrm>
              <a:off x="4227312" y="2973665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7283E073-B307-93C9-FB5C-874A73B883FB}"/>
                </a:ext>
              </a:extLst>
            </p:cNvPr>
            <p:cNvSpPr/>
            <p:nvPr/>
          </p:nvSpPr>
          <p:spPr>
            <a:xfrm>
              <a:off x="5637629" y="2973665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5F8047B-3D3D-B2AA-B8DF-4DF4B90DEC81}"/>
                </a:ext>
              </a:extLst>
            </p:cNvPr>
            <p:cNvSpPr/>
            <p:nvPr/>
          </p:nvSpPr>
          <p:spPr>
            <a:xfrm>
              <a:off x="7045287" y="2973665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D1E8B51A-0ADF-8254-A566-C1D81638989A}"/>
                </a:ext>
              </a:extLst>
            </p:cNvPr>
            <p:cNvSpPr/>
            <p:nvPr/>
          </p:nvSpPr>
          <p:spPr>
            <a:xfrm>
              <a:off x="8456617" y="2973665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2CF77775-59F9-8DE0-62D2-009C56401E22}"/>
                </a:ext>
              </a:extLst>
            </p:cNvPr>
            <p:cNvSpPr/>
            <p:nvPr/>
          </p:nvSpPr>
          <p:spPr>
            <a:xfrm>
              <a:off x="5256" y="3302326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8D951683-4B32-FF2A-68FB-7D3DFE0CEA90}"/>
                </a:ext>
              </a:extLst>
            </p:cNvPr>
            <p:cNvSpPr/>
            <p:nvPr/>
          </p:nvSpPr>
          <p:spPr>
            <a:xfrm>
              <a:off x="7744858" y="330232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AE0773BE-7FAF-9524-F0EB-D071D119790A}"/>
                </a:ext>
              </a:extLst>
            </p:cNvPr>
            <p:cNvSpPr/>
            <p:nvPr/>
          </p:nvSpPr>
          <p:spPr>
            <a:xfrm>
              <a:off x="6358569" y="330232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051F6DE0-CE3C-403D-D74C-305952D6543D}"/>
                </a:ext>
              </a:extLst>
            </p:cNvPr>
            <p:cNvSpPr/>
            <p:nvPr/>
          </p:nvSpPr>
          <p:spPr>
            <a:xfrm>
              <a:off x="4949075" y="330232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EB824904-A3A9-39CA-27D0-FFBDA0A4FFC7}"/>
                </a:ext>
              </a:extLst>
            </p:cNvPr>
            <p:cNvSpPr/>
            <p:nvPr/>
          </p:nvSpPr>
          <p:spPr>
            <a:xfrm>
              <a:off x="3537080" y="330232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56B8EEFA-38D0-5FB5-D25F-F5DA2CCEC22A}"/>
                </a:ext>
              </a:extLst>
            </p:cNvPr>
            <p:cNvSpPr/>
            <p:nvPr/>
          </p:nvSpPr>
          <p:spPr>
            <a:xfrm>
              <a:off x="2129422" y="330232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8A4E013B-F873-69B4-1CEE-6022BE6A2360}"/>
                </a:ext>
              </a:extLst>
            </p:cNvPr>
            <p:cNvSpPr/>
            <p:nvPr/>
          </p:nvSpPr>
          <p:spPr>
            <a:xfrm>
              <a:off x="714008" y="3302326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F836AB84-E01A-385B-FA45-F7741CE334E9}"/>
                </a:ext>
              </a:extLst>
            </p:cNvPr>
            <p:cNvSpPr/>
            <p:nvPr/>
          </p:nvSpPr>
          <p:spPr>
            <a:xfrm>
              <a:off x="15102" y="3634669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241BF0E2-F6B2-2AE4-D28B-A4EC8DAF4FE4}"/>
                </a:ext>
              </a:extLst>
            </p:cNvPr>
            <p:cNvSpPr/>
            <p:nvPr/>
          </p:nvSpPr>
          <p:spPr>
            <a:xfrm>
              <a:off x="703656" y="3634669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93CAC523-7A74-9597-064C-38C766ED6100}"/>
                </a:ext>
              </a:extLst>
            </p:cNvPr>
            <p:cNvSpPr/>
            <p:nvPr/>
          </p:nvSpPr>
          <p:spPr>
            <a:xfrm>
              <a:off x="1411663" y="3634669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32A72CB2-61A2-6AAE-F730-AA1005B6AF35}"/>
                </a:ext>
              </a:extLst>
            </p:cNvPr>
            <p:cNvSpPr/>
            <p:nvPr/>
          </p:nvSpPr>
          <p:spPr>
            <a:xfrm>
              <a:off x="2121871" y="3634669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A3E3AC77-C7E1-BFDA-EAD5-2CD73BF98878}"/>
                </a:ext>
              </a:extLst>
            </p:cNvPr>
            <p:cNvSpPr/>
            <p:nvPr/>
          </p:nvSpPr>
          <p:spPr>
            <a:xfrm>
              <a:off x="2827663" y="3634669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84E4F3A6-796D-B2AF-5FD8-0E23A6FD135B}"/>
                </a:ext>
              </a:extLst>
            </p:cNvPr>
            <p:cNvSpPr/>
            <p:nvPr/>
          </p:nvSpPr>
          <p:spPr>
            <a:xfrm>
              <a:off x="8456000" y="3634669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7B298FC0-83C4-05E7-E758-E3EEC03F718C}"/>
                </a:ext>
              </a:extLst>
            </p:cNvPr>
            <p:cNvSpPr/>
            <p:nvPr/>
          </p:nvSpPr>
          <p:spPr>
            <a:xfrm>
              <a:off x="7061021" y="3634669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81461C74-74E1-2420-5362-9685CC5062E7}"/>
                </a:ext>
              </a:extLst>
            </p:cNvPr>
            <p:cNvSpPr/>
            <p:nvPr/>
          </p:nvSpPr>
          <p:spPr>
            <a:xfrm>
              <a:off x="6347552" y="3634669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2F465A3C-D619-25F2-526F-97C9271DF431}"/>
                </a:ext>
              </a:extLst>
            </p:cNvPr>
            <p:cNvSpPr/>
            <p:nvPr/>
          </p:nvSpPr>
          <p:spPr>
            <a:xfrm>
              <a:off x="5638800" y="3634669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D9194378-F7D3-3E50-3B8E-2F8A5A97CD0A}"/>
                </a:ext>
              </a:extLst>
            </p:cNvPr>
            <p:cNvSpPr/>
            <p:nvPr/>
          </p:nvSpPr>
          <p:spPr>
            <a:xfrm>
              <a:off x="4934432" y="3634669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647BF86D-83D7-125B-ACF4-23ABD1D57962}"/>
                </a:ext>
              </a:extLst>
            </p:cNvPr>
            <p:cNvSpPr/>
            <p:nvPr/>
          </p:nvSpPr>
          <p:spPr>
            <a:xfrm>
              <a:off x="4244676" y="3634669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3CD61A5E-EE2D-1DAD-0B41-3C31226ECB71}"/>
                </a:ext>
              </a:extLst>
            </p:cNvPr>
            <p:cNvSpPr/>
            <p:nvPr/>
          </p:nvSpPr>
          <p:spPr>
            <a:xfrm>
              <a:off x="3528303" y="3634669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E8272B62-4912-74FE-3E19-1BF8E495C0CA}"/>
                </a:ext>
              </a:extLst>
            </p:cNvPr>
            <p:cNvSpPr/>
            <p:nvPr/>
          </p:nvSpPr>
          <p:spPr>
            <a:xfrm>
              <a:off x="7765128" y="3634669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8BA3F709-7503-B865-2AC8-5CF4A6F7191E}"/>
                </a:ext>
              </a:extLst>
            </p:cNvPr>
            <p:cNvSpPr/>
            <p:nvPr/>
          </p:nvSpPr>
          <p:spPr>
            <a:xfrm>
              <a:off x="718092" y="3966089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571B7268-3283-C8F5-D918-E5816CE2AB07}"/>
                </a:ext>
              </a:extLst>
            </p:cNvPr>
            <p:cNvSpPr/>
            <p:nvPr/>
          </p:nvSpPr>
          <p:spPr>
            <a:xfrm>
              <a:off x="19692" y="3966089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33ACD9C3-1E91-DE76-F62B-C41AE8214E74}"/>
                </a:ext>
              </a:extLst>
            </p:cNvPr>
            <p:cNvSpPr/>
            <p:nvPr/>
          </p:nvSpPr>
          <p:spPr>
            <a:xfrm>
              <a:off x="3538410" y="3966089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CE7AEE0E-1E06-F4E0-EB33-C7369BB2A090}"/>
                </a:ext>
              </a:extLst>
            </p:cNvPr>
            <p:cNvSpPr/>
            <p:nvPr/>
          </p:nvSpPr>
          <p:spPr>
            <a:xfrm>
              <a:off x="2128251" y="3966089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75309CBA-BBD0-2387-D27E-7561271D1AF9}"/>
                </a:ext>
              </a:extLst>
            </p:cNvPr>
            <p:cNvSpPr/>
            <p:nvPr/>
          </p:nvSpPr>
          <p:spPr>
            <a:xfrm>
              <a:off x="1434442" y="4300258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70E2A520-538E-6B2A-9323-82868567D531}"/>
                </a:ext>
              </a:extLst>
            </p:cNvPr>
            <p:cNvSpPr/>
            <p:nvPr/>
          </p:nvSpPr>
          <p:spPr>
            <a:xfrm>
              <a:off x="24948" y="4300258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D1E36756-D08C-93E6-BDC5-613CABBEBB12}"/>
                </a:ext>
              </a:extLst>
            </p:cNvPr>
            <p:cNvSpPr/>
            <p:nvPr/>
          </p:nvSpPr>
          <p:spPr>
            <a:xfrm>
              <a:off x="7765721" y="3966089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7A5224ED-638D-0D9E-2209-1DECE0224BE1}"/>
                </a:ext>
              </a:extLst>
            </p:cNvPr>
            <p:cNvSpPr/>
            <p:nvPr/>
          </p:nvSpPr>
          <p:spPr>
            <a:xfrm>
              <a:off x="4947904" y="3966089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A038CDBB-1A84-9287-9F6A-FBF675F90204}"/>
                </a:ext>
              </a:extLst>
            </p:cNvPr>
            <p:cNvSpPr/>
            <p:nvPr/>
          </p:nvSpPr>
          <p:spPr>
            <a:xfrm>
              <a:off x="6358063" y="3966089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EF8A97F2-BCB1-09CA-92B5-A2B09E653A40}"/>
                </a:ext>
              </a:extLst>
            </p:cNvPr>
            <p:cNvSpPr/>
            <p:nvPr/>
          </p:nvSpPr>
          <p:spPr>
            <a:xfrm>
              <a:off x="2832919" y="4300258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08F77CC5-703B-960C-5F96-46DF7D591DDE}"/>
                </a:ext>
              </a:extLst>
            </p:cNvPr>
            <p:cNvSpPr/>
            <p:nvPr/>
          </p:nvSpPr>
          <p:spPr>
            <a:xfrm>
              <a:off x="4237158" y="4300258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4ED0FEE4-0DCE-2429-4806-434777F4A9FC}"/>
                </a:ext>
              </a:extLst>
            </p:cNvPr>
            <p:cNvSpPr/>
            <p:nvPr/>
          </p:nvSpPr>
          <p:spPr>
            <a:xfrm>
              <a:off x="5647475" y="4300258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3D821D3B-5312-557A-998F-F4E89C0BD367}"/>
                </a:ext>
              </a:extLst>
            </p:cNvPr>
            <p:cNvSpPr/>
            <p:nvPr/>
          </p:nvSpPr>
          <p:spPr>
            <a:xfrm>
              <a:off x="7055133" y="4300258"/>
              <a:ext cx="14400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04EAA907-5859-2021-B63F-260B886FE453}"/>
                </a:ext>
              </a:extLst>
            </p:cNvPr>
            <p:cNvSpPr/>
            <p:nvPr/>
          </p:nvSpPr>
          <p:spPr>
            <a:xfrm>
              <a:off x="8466463" y="4300258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9862BAA3-ABBF-E7EF-9E3F-FA9DF7F70695}"/>
                </a:ext>
              </a:extLst>
            </p:cNvPr>
            <p:cNvSpPr/>
            <p:nvPr/>
          </p:nvSpPr>
          <p:spPr>
            <a:xfrm>
              <a:off x="15102" y="4628919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B74108FF-4BBD-CC89-7E9F-A4D0D9F34173}"/>
                </a:ext>
              </a:extLst>
            </p:cNvPr>
            <p:cNvSpPr/>
            <p:nvPr/>
          </p:nvSpPr>
          <p:spPr>
            <a:xfrm>
              <a:off x="7754704" y="4628919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4204B472-96F4-C3AA-1401-AF0F1FCF5FBE}"/>
                </a:ext>
              </a:extLst>
            </p:cNvPr>
            <p:cNvSpPr/>
            <p:nvPr/>
          </p:nvSpPr>
          <p:spPr>
            <a:xfrm>
              <a:off x="6368415" y="4628919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493367BC-1894-791F-4EA2-842107D6C197}"/>
                </a:ext>
              </a:extLst>
            </p:cNvPr>
            <p:cNvSpPr/>
            <p:nvPr/>
          </p:nvSpPr>
          <p:spPr>
            <a:xfrm>
              <a:off x="4958921" y="4628919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01B1056B-024B-6D16-595C-D510380E5A82}"/>
                </a:ext>
              </a:extLst>
            </p:cNvPr>
            <p:cNvSpPr/>
            <p:nvPr/>
          </p:nvSpPr>
          <p:spPr>
            <a:xfrm>
              <a:off x="3546926" y="4628919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746A40F6-A080-7F21-36E4-2610B6CCF086}"/>
                </a:ext>
              </a:extLst>
            </p:cNvPr>
            <p:cNvSpPr/>
            <p:nvPr/>
          </p:nvSpPr>
          <p:spPr>
            <a:xfrm>
              <a:off x="2139268" y="4628919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BA936C68-7CAE-7244-9188-38756F265B8A}"/>
                </a:ext>
              </a:extLst>
            </p:cNvPr>
            <p:cNvSpPr/>
            <p:nvPr/>
          </p:nvSpPr>
          <p:spPr>
            <a:xfrm>
              <a:off x="723854" y="4628919"/>
              <a:ext cx="1399142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4FAFAAED-DC63-BEBB-6937-1E8E7BAB8B04}"/>
                </a:ext>
              </a:extLst>
            </p:cNvPr>
            <p:cNvSpPr/>
            <p:nvPr/>
          </p:nvSpPr>
          <p:spPr>
            <a:xfrm>
              <a:off x="24948" y="4961262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24C9A1BD-7514-EBF6-7E98-F3388A8F8DDF}"/>
                </a:ext>
              </a:extLst>
            </p:cNvPr>
            <p:cNvSpPr/>
            <p:nvPr/>
          </p:nvSpPr>
          <p:spPr>
            <a:xfrm>
              <a:off x="713502" y="4961262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4DE1E0A6-F249-24D8-DEEB-8D45B0370408}"/>
                </a:ext>
              </a:extLst>
            </p:cNvPr>
            <p:cNvSpPr/>
            <p:nvPr/>
          </p:nvSpPr>
          <p:spPr>
            <a:xfrm>
              <a:off x="1421509" y="4961262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09722850-B71B-3B34-9B45-9DCBFED7BE3F}"/>
                </a:ext>
              </a:extLst>
            </p:cNvPr>
            <p:cNvSpPr/>
            <p:nvPr/>
          </p:nvSpPr>
          <p:spPr>
            <a:xfrm>
              <a:off x="2131717" y="4961262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62D8932A-9F64-B8D9-984A-3BA0AA398CBF}"/>
                </a:ext>
              </a:extLst>
            </p:cNvPr>
            <p:cNvSpPr/>
            <p:nvPr/>
          </p:nvSpPr>
          <p:spPr>
            <a:xfrm>
              <a:off x="2837509" y="4961262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8BF9254B-82C3-2DF7-6C39-651E3B711E85}"/>
                </a:ext>
              </a:extLst>
            </p:cNvPr>
            <p:cNvSpPr/>
            <p:nvPr/>
          </p:nvSpPr>
          <p:spPr>
            <a:xfrm>
              <a:off x="8465846" y="4961262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A6000180-07EC-BD00-8674-B65588304B70}"/>
                </a:ext>
              </a:extLst>
            </p:cNvPr>
            <p:cNvSpPr/>
            <p:nvPr/>
          </p:nvSpPr>
          <p:spPr>
            <a:xfrm>
              <a:off x="7070867" y="4961262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53B5537B-9A87-2394-D76E-D6B11D5F4D6B}"/>
                </a:ext>
              </a:extLst>
            </p:cNvPr>
            <p:cNvSpPr/>
            <p:nvPr/>
          </p:nvSpPr>
          <p:spPr>
            <a:xfrm>
              <a:off x="6357398" y="4961262"/>
              <a:ext cx="7200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5CA80B38-20B5-BFF1-90FA-7AE432502988}"/>
                </a:ext>
              </a:extLst>
            </p:cNvPr>
            <p:cNvSpPr/>
            <p:nvPr/>
          </p:nvSpPr>
          <p:spPr>
            <a:xfrm>
              <a:off x="5648646" y="4961262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275EC9A6-BFB5-A93C-B5B4-1142C899CA91}"/>
                </a:ext>
              </a:extLst>
            </p:cNvPr>
            <p:cNvSpPr/>
            <p:nvPr/>
          </p:nvSpPr>
          <p:spPr>
            <a:xfrm>
              <a:off x="4944278" y="4961262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EFEEC6CC-116C-EDDB-4F7E-319DB2D06A86}"/>
                </a:ext>
              </a:extLst>
            </p:cNvPr>
            <p:cNvSpPr/>
            <p:nvPr/>
          </p:nvSpPr>
          <p:spPr>
            <a:xfrm>
              <a:off x="4254522" y="4961262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B13A03BF-94EB-71E3-0E3A-9676C9AE19B0}"/>
                </a:ext>
              </a:extLst>
            </p:cNvPr>
            <p:cNvSpPr/>
            <p:nvPr/>
          </p:nvSpPr>
          <p:spPr>
            <a:xfrm>
              <a:off x="3538149" y="4961262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75451F11-067B-C3F7-6E48-D1FC393AA1FE}"/>
                </a:ext>
              </a:extLst>
            </p:cNvPr>
            <p:cNvSpPr/>
            <p:nvPr/>
          </p:nvSpPr>
          <p:spPr>
            <a:xfrm>
              <a:off x="7774974" y="4961262"/>
              <a:ext cx="698400" cy="320407"/>
            </a:xfrm>
            <a:prstGeom prst="rect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e 134">
            <a:extLst>
              <a:ext uri="{FF2B5EF4-FFF2-40B4-BE49-F238E27FC236}">
                <a16:creationId xmlns:a16="http://schemas.microsoft.com/office/drawing/2014/main" id="{78E28A1B-7D64-3CD2-84EF-B9DD27CA82D8}"/>
              </a:ext>
            </a:extLst>
          </p:cNvPr>
          <p:cNvGrpSpPr/>
          <p:nvPr/>
        </p:nvGrpSpPr>
        <p:grpSpPr>
          <a:xfrm>
            <a:off x="380991" y="849396"/>
            <a:ext cx="9170900" cy="5178247"/>
            <a:chOff x="-9" y="-7855"/>
            <a:chExt cx="9170900" cy="5178247"/>
          </a:xfrm>
        </p:grpSpPr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9147900D-5411-456E-46E1-19CA713E527F}"/>
                </a:ext>
              </a:extLst>
            </p:cNvPr>
            <p:cNvSpPr/>
            <p:nvPr/>
          </p:nvSpPr>
          <p:spPr>
            <a:xfrm>
              <a:off x="-9" y="-7855"/>
              <a:ext cx="9126077" cy="51480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2" name="Groupe 151">
              <a:extLst>
                <a:ext uri="{FF2B5EF4-FFF2-40B4-BE49-F238E27FC236}">
                  <a16:creationId xmlns:a16="http://schemas.microsoft.com/office/drawing/2014/main" id="{1DA1A9D0-A31C-FB5F-212B-E2BE8674297E}"/>
                </a:ext>
              </a:extLst>
            </p:cNvPr>
            <p:cNvGrpSpPr/>
            <p:nvPr/>
          </p:nvGrpSpPr>
          <p:grpSpPr>
            <a:xfrm>
              <a:off x="0" y="0"/>
              <a:ext cx="9170891" cy="5170392"/>
              <a:chOff x="0" y="0"/>
              <a:chExt cx="9170891" cy="5170392"/>
            </a:xfrm>
          </p:grpSpPr>
          <p:sp>
            <p:nvSpPr>
              <p:cNvPr id="3" name="Rectangle 1">
                <a:extLst>
                  <a:ext uri="{FF2B5EF4-FFF2-40B4-BE49-F238E27FC236}">
                    <a16:creationId xmlns:a16="http://schemas.microsoft.com/office/drawing/2014/main" id="{63076FB9-1DB7-509D-BA79-69ED56432BDD}"/>
                  </a:ext>
                </a:extLst>
              </p:cNvPr>
              <p:cNvSpPr/>
              <p:nvPr/>
            </p:nvSpPr>
            <p:spPr>
              <a:xfrm>
                <a:off x="0" y="0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4" name="Rectangle 2">
                <a:extLst>
                  <a:ext uri="{FF2B5EF4-FFF2-40B4-BE49-F238E27FC236}">
                    <a16:creationId xmlns:a16="http://schemas.microsoft.com/office/drawing/2014/main" id="{D66DFDA5-9905-473A-B54C-2CA3A068764A}"/>
                  </a:ext>
                </a:extLst>
              </p:cNvPr>
              <p:cNvSpPr/>
              <p:nvPr/>
            </p:nvSpPr>
            <p:spPr>
              <a:xfrm>
                <a:off x="1541934" y="0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0EEFA1DB-8503-1FF8-1747-FE8B8CC4D784}"/>
                  </a:ext>
                </a:extLst>
              </p:cNvPr>
              <p:cNvSpPr/>
              <p:nvPr/>
            </p:nvSpPr>
            <p:spPr>
              <a:xfrm>
                <a:off x="3083859" y="0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 dirty="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6" name="Rectangle 4">
                <a:extLst>
                  <a:ext uri="{FF2B5EF4-FFF2-40B4-BE49-F238E27FC236}">
                    <a16:creationId xmlns:a16="http://schemas.microsoft.com/office/drawing/2014/main" id="{C7E58AE1-AE33-1428-F69D-C81A3CEB4CE8}"/>
                  </a:ext>
                </a:extLst>
              </p:cNvPr>
              <p:cNvSpPr/>
              <p:nvPr/>
            </p:nvSpPr>
            <p:spPr>
              <a:xfrm>
                <a:off x="4625794" y="0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7" name="Rectangle 5">
                <a:extLst>
                  <a:ext uri="{FF2B5EF4-FFF2-40B4-BE49-F238E27FC236}">
                    <a16:creationId xmlns:a16="http://schemas.microsoft.com/office/drawing/2014/main" id="{805F4874-0ACB-066D-58E4-978D3BE28C17}"/>
                  </a:ext>
                </a:extLst>
              </p:cNvPr>
              <p:cNvSpPr/>
              <p:nvPr/>
            </p:nvSpPr>
            <p:spPr>
              <a:xfrm>
                <a:off x="6167719" y="0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4909E24C-0B8C-7C22-1EE9-A4EED1F8211D}"/>
                  </a:ext>
                </a:extLst>
              </p:cNvPr>
              <p:cNvSpPr/>
              <p:nvPr/>
            </p:nvSpPr>
            <p:spPr>
              <a:xfrm>
                <a:off x="766486" y="327208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6ADEF99A-9791-00EC-74E3-FF1AE039F5FF}"/>
                  </a:ext>
                </a:extLst>
              </p:cNvPr>
              <p:cNvSpPr/>
              <p:nvPr/>
            </p:nvSpPr>
            <p:spPr>
              <a:xfrm>
                <a:off x="2308411" y="327208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408E483B-9850-673D-B0A9-961C20632145}"/>
                  </a:ext>
                </a:extLst>
              </p:cNvPr>
              <p:cNvSpPr/>
              <p:nvPr/>
            </p:nvSpPr>
            <p:spPr>
              <a:xfrm>
                <a:off x="3841376" y="327208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F6FF7D83-8BBF-DE99-A192-FBA3FCF6F2EC}"/>
                  </a:ext>
                </a:extLst>
              </p:cNvPr>
              <p:cNvSpPr/>
              <p:nvPr/>
            </p:nvSpPr>
            <p:spPr>
              <a:xfrm>
                <a:off x="5374349" y="327208"/>
                <a:ext cx="154799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D80BFF7A-061E-8517-CA57-5E2CCEBF2399}"/>
                  </a:ext>
                </a:extLst>
              </p:cNvPr>
              <p:cNvSpPr/>
              <p:nvPr/>
            </p:nvSpPr>
            <p:spPr>
              <a:xfrm>
                <a:off x="7705173" y="0"/>
                <a:ext cx="1438835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C39976C4-A506-EC42-28B4-AA408F67C3BE}"/>
                  </a:ext>
                </a:extLst>
              </p:cNvPr>
              <p:cNvSpPr/>
              <p:nvPr/>
            </p:nvSpPr>
            <p:spPr>
              <a:xfrm>
                <a:off x="6920755" y="327208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1B53EB65-4B27-D426-669C-E17509CFC14B}"/>
                  </a:ext>
                </a:extLst>
              </p:cNvPr>
              <p:cNvSpPr/>
              <p:nvPr/>
            </p:nvSpPr>
            <p:spPr>
              <a:xfrm>
                <a:off x="0" y="327208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3F44BE82-9DBA-DC66-A726-008E551EEDE6}"/>
                  </a:ext>
                </a:extLst>
              </p:cNvPr>
              <p:cNvSpPr/>
              <p:nvPr/>
            </p:nvSpPr>
            <p:spPr>
              <a:xfrm>
                <a:off x="8467161" y="327208"/>
                <a:ext cx="67683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8637D743-4D59-7E1E-F15E-578B1EA1FCBE}"/>
                  </a:ext>
                </a:extLst>
              </p:cNvPr>
              <p:cNvSpPr/>
              <p:nvPr/>
            </p:nvSpPr>
            <p:spPr>
              <a:xfrm>
                <a:off x="8961" y="640976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39CEB676-6725-D0E0-8704-0B71900EE828}"/>
                  </a:ext>
                </a:extLst>
              </p:cNvPr>
              <p:cNvSpPr/>
              <p:nvPr/>
            </p:nvSpPr>
            <p:spPr>
              <a:xfrm>
                <a:off x="770967" y="640976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8" name="Rectangle 16">
                <a:extLst>
                  <a:ext uri="{FF2B5EF4-FFF2-40B4-BE49-F238E27FC236}">
                    <a16:creationId xmlns:a16="http://schemas.microsoft.com/office/drawing/2014/main" id="{DA354F55-781B-4B94-E0FE-807018AEB0D0}"/>
                  </a:ext>
                </a:extLst>
              </p:cNvPr>
              <p:cNvSpPr/>
              <p:nvPr/>
            </p:nvSpPr>
            <p:spPr>
              <a:xfrm>
                <a:off x="1532973" y="640976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9" name="Rectangle 17">
                <a:extLst>
                  <a:ext uri="{FF2B5EF4-FFF2-40B4-BE49-F238E27FC236}">
                    <a16:creationId xmlns:a16="http://schemas.microsoft.com/office/drawing/2014/main" id="{B24020E3-F3C8-B312-C71E-76CECDC2DDC8}"/>
                  </a:ext>
                </a:extLst>
              </p:cNvPr>
              <p:cNvSpPr/>
              <p:nvPr/>
            </p:nvSpPr>
            <p:spPr>
              <a:xfrm>
                <a:off x="2299450" y="640976"/>
                <a:ext cx="78440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20" name="Rectangle 18">
                <a:extLst>
                  <a:ext uri="{FF2B5EF4-FFF2-40B4-BE49-F238E27FC236}">
                    <a16:creationId xmlns:a16="http://schemas.microsoft.com/office/drawing/2014/main" id="{F0FB74D7-5898-F107-1B63-35D5FC431504}"/>
                  </a:ext>
                </a:extLst>
              </p:cNvPr>
              <p:cNvSpPr/>
              <p:nvPr/>
            </p:nvSpPr>
            <p:spPr>
              <a:xfrm>
                <a:off x="3092820" y="640976"/>
                <a:ext cx="770967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21" name="Rectangle 19">
                <a:extLst>
                  <a:ext uri="{FF2B5EF4-FFF2-40B4-BE49-F238E27FC236}">
                    <a16:creationId xmlns:a16="http://schemas.microsoft.com/office/drawing/2014/main" id="{14212DF6-9D23-513D-E024-B7FA0A2768E0}"/>
                  </a:ext>
                </a:extLst>
              </p:cNvPr>
              <p:cNvSpPr/>
              <p:nvPr/>
            </p:nvSpPr>
            <p:spPr>
              <a:xfrm>
                <a:off x="3866028" y="640976"/>
                <a:ext cx="79199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22" name="Rectangle 20">
                <a:extLst>
                  <a:ext uri="{FF2B5EF4-FFF2-40B4-BE49-F238E27FC236}">
                    <a16:creationId xmlns:a16="http://schemas.microsoft.com/office/drawing/2014/main" id="{8EC7E420-639A-77F8-E3D3-FD6B1C9548F9}"/>
                  </a:ext>
                </a:extLst>
              </p:cNvPr>
              <p:cNvSpPr/>
              <p:nvPr/>
            </p:nvSpPr>
            <p:spPr>
              <a:xfrm>
                <a:off x="4634755" y="640976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23" name="Rectangle 21">
                <a:extLst>
                  <a:ext uri="{FF2B5EF4-FFF2-40B4-BE49-F238E27FC236}">
                    <a16:creationId xmlns:a16="http://schemas.microsoft.com/office/drawing/2014/main" id="{029EDBBB-3F30-1159-9CA9-13B0BC62D495}"/>
                  </a:ext>
                </a:extLst>
              </p:cNvPr>
              <p:cNvSpPr/>
              <p:nvPr/>
            </p:nvSpPr>
            <p:spPr>
              <a:xfrm>
                <a:off x="5403482" y="640976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24" name="Rectangle 22">
                <a:extLst>
                  <a:ext uri="{FF2B5EF4-FFF2-40B4-BE49-F238E27FC236}">
                    <a16:creationId xmlns:a16="http://schemas.microsoft.com/office/drawing/2014/main" id="{3D88CBD1-28E9-A92B-C5FA-15B100ACA20B}"/>
                  </a:ext>
                </a:extLst>
              </p:cNvPr>
              <p:cNvSpPr/>
              <p:nvPr/>
            </p:nvSpPr>
            <p:spPr>
              <a:xfrm>
                <a:off x="6167719" y="640976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25" name="Rectangle 23">
                <a:extLst>
                  <a:ext uri="{FF2B5EF4-FFF2-40B4-BE49-F238E27FC236}">
                    <a16:creationId xmlns:a16="http://schemas.microsoft.com/office/drawing/2014/main" id="{5BBFD20B-2EA7-E705-767C-70606F05BA64}"/>
                  </a:ext>
                </a:extLst>
              </p:cNvPr>
              <p:cNvSpPr/>
              <p:nvPr/>
            </p:nvSpPr>
            <p:spPr>
              <a:xfrm>
                <a:off x="6925244" y="640976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26" name="Rectangle 24">
                <a:extLst>
                  <a:ext uri="{FF2B5EF4-FFF2-40B4-BE49-F238E27FC236}">
                    <a16:creationId xmlns:a16="http://schemas.microsoft.com/office/drawing/2014/main" id="{78F1F8F6-FCA4-8820-E3CF-1A507DD1D712}"/>
                  </a:ext>
                </a:extLst>
              </p:cNvPr>
              <p:cNvSpPr/>
              <p:nvPr/>
            </p:nvSpPr>
            <p:spPr>
              <a:xfrm>
                <a:off x="7691722" y="640976"/>
                <a:ext cx="79199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27" name="Rectangle 25">
                <a:extLst>
                  <a:ext uri="{FF2B5EF4-FFF2-40B4-BE49-F238E27FC236}">
                    <a16:creationId xmlns:a16="http://schemas.microsoft.com/office/drawing/2014/main" id="{CE2A8E44-89D3-EDB4-07B8-C760484ABE2F}"/>
                  </a:ext>
                </a:extLst>
              </p:cNvPr>
              <p:cNvSpPr/>
              <p:nvPr/>
            </p:nvSpPr>
            <p:spPr>
              <a:xfrm>
                <a:off x="8467161" y="640976"/>
                <a:ext cx="67683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28" name="Rectangle 26">
                <a:extLst>
                  <a:ext uri="{FF2B5EF4-FFF2-40B4-BE49-F238E27FC236}">
                    <a16:creationId xmlns:a16="http://schemas.microsoft.com/office/drawing/2014/main" id="{424226C5-EE67-0838-618C-EB8B25021962}"/>
                  </a:ext>
                </a:extLst>
              </p:cNvPr>
              <p:cNvSpPr/>
              <p:nvPr/>
            </p:nvSpPr>
            <p:spPr>
              <a:xfrm>
                <a:off x="8961" y="968185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29" name="Rectangle 27">
                <a:extLst>
                  <a:ext uri="{FF2B5EF4-FFF2-40B4-BE49-F238E27FC236}">
                    <a16:creationId xmlns:a16="http://schemas.microsoft.com/office/drawing/2014/main" id="{CB04F11D-186E-4F39-663B-E95455632E82}"/>
                  </a:ext>
                </a:extLst>
              </p:cNvPr>
              <p:cNvSpPr/>
              <p:nvPr/>
            </p:nvSpPr>
            <p:spPr>
              <a:xfrm>
                <a:off x="1550895" y="968185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30" name="Rectangle 28">
                <a:extLst>
                  <a:ext uri="{FF2B5EF4-FFF2-40B4-BE49-F238E27FC236}">
                    <a16:creationId xmlns:a16="http://schemas.microsoft.com/office/drawing/2014/main" id="{F313B674-B17D-C77B-ED67-5A85C9A630D3}"/>
                  </a:ext>
                </a:extLst>
              </p:cNvPr>
              <p:cNvSpPr/>
              <p:nvPr/>
            </p:nvSpPr>
            <p:spPr>
              <a:xfrm>
                <a:off x="3092820" y="968185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31" name="Rectangle 29">
                <a:extLst>
                  <a:ext uri="{FF2B5EF4-FFF2-40B4-BE49-F238E27FC236}">
                    <a16:creationId xmlns:a16="http://schemas.microsoft.com/office/drawing/2014/main" id="{94F248A6-AE86-DA99-4F3F-AAEC2729FE7C}"/>
                  </a:ext>
                </a:extLst>
              </p:cNvPr>
              <p:cNvSpPr/>
              <p:nvPr/>
            </p:nvSpPr>
            <p:spPr>
              <a:xfrm>
                <a:off x="4634755" y="968185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32" name="Rectangle 30">
                <a:extLst>
                  <a:ext uri="{FF2B5EF4-FFF2-40B4-BE49-F238E27FC236}">
                    <a16:creationId xmlns:a16="http://schemas.microsoft.com/office/drawing/2014/main" id="{FB1244FA-FC5D-08D6-DB05-63C05F3C5AEA}"/>
                  </a:ext>
                </a:extLst>
              </p:cNvPr>
              <p:cNvSpPr/>
              <p:nvPr/>
            </p:nvSpPr>
            <p:spPr>
              <a:xfrm>
                <a:off x="6176680" y="968185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33" name="Rectangle 31">
                <a:extLst>
                  <a:ext uri="{FF2B5EF4-FFF2-40B4-BE49-F238E27FC236}">
                    <a16:creationId xmlns:a16="http://schemas.microsoft.com/office/drawing/2014/main" id="{FCC5DCDE-B7A7-763E-578F-F1650CF8E803}"/>
                  </a:ext>
                </a:extLst>
              </p:cNvPr>
              <p:cNvSpPr/>
              <p:nvPr/>
            </p:nvSpPr>
            <p:spPr>
              <a:xfrm>
                <a:off x="775438" y="1295403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34" name="Rectangle 32">
                <a:extLst>
                  <a:ext uri="{FF2B5EF4-FFF2-40B4-BE49-F238E27FC236}">
                    <a16:creationId xmlns:a16="http://schemas.microsoft.com/office/drawing/2014/main" id="{D889245E-F0EC-4E3A-7682-AEFE49456170}"/>
                  </a:ext>
                </a:extLst>
              </p:cNvPr>
              <p:cNvSpPr/>
              <p:nvPr/>
            </p:nvSpPr>
            <p:spPr>
              <a:xfrm>
                <a:off x="2317373" y="1295403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35" name="Rectangle 33">
                <a:extLst>
                  <a:ext uri="{FF2B5EF4-FFF2-40B4-BE49-F238E27FC236}">
                    <a16:creationId xmlns:a16="http://schemas.microsoft.com/office/drawing/2014/main" id="{44B6C509-2EC4-49D5-4604-ED9EC195CD60}"/>
                  </a:ext>
                </a:extLst>
              </p:cNvPr>
              <p:cNvSpPr/>
              <p:nvPr/>
            </p:nvSpPr>
            <p:spPr>
              <a:xfrm>
                <a:off x="3850337" y="1295403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36" name="Rectangle 34">
                <a:extLst>
                  <a:ext uri="{FF2B5EF4-FFF2-40B4-BE49-F238E27FC236}">
                    <a16:creationId xmlns:a16="http://schemas.microsoft.com/office/drawing/2014/main" id="{FDE64D3B-1AEA-410A-1F95-AF3890FD932C}"/>
                  </a:ext>
                </a:extLst>
              </p:cNvPr>
              <p:cNvSpPr/>
              <p:nvPr/>
            </p:nvSpPr>
            <p:spPr>
              <a:xfrm>
                <a:off x="5383310" y="1295403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37" name="Rectangle 35">
                <a:extLst>
                  <a:ext uri="{FF2B5EF4-FFF2-40B4-BE49-F238E27FC236}">
                    <a16:creationId xmlns:a16="http://schemas.microsoft.com/office/drawing/2014/main" id="{F18B2FE5-EA8F-E92F-A0A1-5D53C05375A4}"/>
                  </a:ext>
                </a:extLst>
              </p:cNvPr>
              <p:cNvSpPr/>
              <p:nvPr/>
            </p:nvSpPr>
            <p:spPr>
              <a:xfrm>
                <a:off x="7714125" y="968185"/>
                <a:ext cx="1438835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38" name="Rectangle 36">
                <a:extLst>
                  <a:ext uri="{FF2B5EF4-FFF2-40B4-BE49-F238E27FC236}">
                    <a16:creationId xmlns:a16="http://schemas.microsoft.com/office/drawing/2014/main" id="{F209B8B2-164F-4EE7-DDA3-D1CC75D8E1AB}"/>
                  </a:ext>
                </a:extLst>
              </p:cNvPr>
              <p:cNvSpPr/>
              <p:nvPr/>
            </p:nvSpPr>
            <p:spPr>
              <a:xfrm>
                <a:off x="6929716" y="1295403"/>
                <a:ext cx="154799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39" name="Rectangle 37">
                <a:extLst>
                  <a:ext uri="{FF2B5EF4-FFF2-40B4-BE49-F238E27FC236}">
                    <a16:creationId xmlns:a16="http://schemas.microsoft.com/office/drawing/2014/main" id="{D0CDFB00-35E5-1F5A-783D-A5C5D7B542BF}"/>
                  </a:ext>
                </a:extLst>
              </p:cNvPr>
              <p:cNvSpPr/>
              <p:nvPr/>
            </p:nvSpPr>
            <p:spPr>
              <a:xfrm>
                <a:off x="8961" y="1295403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40" name="Rectangle 38">
                <a:extLst>
                  <a:ext uri="{FF2B5EF4-FFF2-40B4-BE49-F238E27FC236}">
                    <a16:creationId xmlns:a16="http://schemas.microsoft.com/office/drawing/2014/main" id="{32B7230E-5F38-CE3F-2704-4D35453A1052}"/>
                  </a:ext>
                </a:extLst>
              </p:cNvPr>
              <p:cNvSpPr/>
              <p:nvPr/>
            </p:nvSpPr>
            <p:spPr>
              <a:xfrm>
                <a:off x="8476122" y="1295403"/>
                <a:ext cx="67683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41" name="Rectangle 39">
                <a:extLst>
                  <a:ext uri="{FF2B5EF4-FFF2-40B4-BE49-F238E27FC236}">
                    <a16:creationId xmlns:a16="http://schemas.microsoft.com/office/drawing/2014/main" id="{67D1C82D-E741-D7B5-6BD4-971B3FBCA6D7}"/>
                  </a:ext>
                </a:extLst>
              </p:cNvPr>
              <p:cNvSpPr/>
              <p:nvPr/>
            </p:nvSpPr>
            <p:spPr>
              <a:xfrm>
                <a:off x="17922" y="1609161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42" name="Rectangle 40">
                <a:extLst>
                  <a:ext uri="{FF2B5EF4-FFF2-40B4-BE49-F238E27FC236}">
                    <a16:creationId xmlns:a16="http://schemas.microsoft.com/office/drawing/2014/main" id="{4216B357-D779-065F-C756-0FAD702280F6}"/>
                  </a:ext>
                </a:extLst>
              </p:cNvPr>
              <p:cNvSpPr/>
              <p:nvPr/>
            </p:nvSpPr>
            <p:spPr>
              <a:xfrm>
                <a:off x="779928" y="1609161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43" name="Rectangle 41">
                <a:extLst>
                  <a:ext uri="{FF2B5EF4-FFF2-40B4-BE49-F238E27FC236}">
                    <a16:creationId xmlns:a16="http://schemas.microsoft.com/office/drawing/2014/main" id="{F33FB619-59E7-B7B1-1521-D6EDE7E525BF}"/>
                  </a:ext>
                </a:extLst>
              </p:cNvPr>
              <p:cNvSpPr/>
              <p:nvPr/>
            </p:nvSpPr>
            <p:spPr>
              <a:xfrm>
                <a:off x="1541934" y="1609161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44" name="Rectangle 42">
                <a:extLst>
                  <a:ext uri="{FF2B5EF4-FFF2-40B4-BE49-F238E27FC236}">
                    <a16:creationId xmlns:a16="http://schemas.microsoft.com/office/drawing/2014/main" id="{F6E5EE9B-737E-AD0F-06DB-8EABDBA97AAD}"/>
                  </a:ext>
                </a:extLst>
              </p:cNvPr>
              <p:cNvSpPr/>
              <p:nvPr/>
            </p:nvSpPr>
            <p:spPr>
              <a:xfrm>
                <a:off x="2308411" y="1609161"/>
                <a:ext cx="78440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45" name="Rectangle 43">
                <a:extLst>
                  <a:ext uri="{FF2B5EF4-FFF2-40B4-BE49-F238E27FC236}">
                    <a16:creationId xmlns:a16="http://schemas.microsoft.com/office/drawing/2014/main" id="{3356257B-6F1D-0E71-8E2E-E4AC526A4768}"/>
                  </a:ext>
                </a:extLst>
              </p:cNvPr>
              <p:cNvSpPr/>
              <p:nvPr/>
            </p:nvSpPr>
            <p:spPr>
              <a:xfrm>
                <a:off x="3101781" y="1609161"/>
                <a:ext cx="770967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46" name="Rectangle 44">
                <a:extLst>
                  <a:ext uri="{FF2B5EF4-FFF2-40B4-BE49-F238E27FC236}">
                    <a16:creationId xmlns:a16="http://schemas.microsoft.com/office/drawing/2014/main" id="{BD1A4351-C755-1B58-314F-7BC7A0A93CDA}"/>
                  </a:ext>
                </a:extLst>
              </p:cNvPr>
              <p:cNvSpPr/>
              <p:nvPr/>
            </p:nvSpPr>
            <p:spPr>
              <a:xfrm>
                <a:off x="3874989" y="1609161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47" name="Rectangle 45">
                <a:extLst>
                  <a:ext uri="{FF2B5EF4-FFF2-40B4-BE49-F238E27FC236}">
                    <a16:creationId xmlns:a16="http://schemas.microsoft.com/office/drawing/2014/main" id="{21FEF616-C7D2-9797-80EE-201E58CBCEC1}"/>
                  </a:ext>
                </a:extLst>
              </p:cNvPr>
              <p:cNvSpPr/>
              <p:nvPr/>
            </p:nvSpPr>
            <p:spPr>
              <a:xfrm>
                <a:off x="4643716" y="1609161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48" name="Rectangle 46">
                <a:extLst>
                  <a:ext uri="{FF2B5EF4-FFF2-40B4-BE49-F238E27FC236}">
                    <a16:creationId xmlns:a16="http://schemas.microsoft.com/office/drawing/2014/main" id="{A8F2D92F-280B-4A69-8299-6CB15BBB0574}"/>
                  </a:ext>
                </a:extLst>
              </p:cNvPr>
              <p:cNvSpPr/>
              <p:nvPr/>
            </p:nvSpPr>
            <p:spPr>
              <a:xfrm>
                <a:off x="5405713" y="1609161"/>
                <a:ext cx="79199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49" name="Rectangle 47">
                <a:extLst>
                  <a:ext uri="{FF2B5EF4-FFF2-40B4-BE49-F238E27FC236}">
                    <a16:creationId xmlns:a16="http://schemas.microsoft.com/office/drawing/2014/main" id="{49D171D2-DB29-B7BD-46A0-B5C663E8BB73}"/>
                  </a:ext>
                </a:extLst>
              </p:cNvPr>
              <p:cNvSpPr/>
              <p:nvPr/>
            </p:nvSpPr>
            <p:spPr>
              <a:xfrm>
                <a:off x="6176680" y="1609161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50" name="Rectangle 48">
                <a:extLst>
                  <a:ext uri="{FF2B5EF4-FFF2-40B4-BE49-F238E27FC236}">
                    <a16:creationId xmlns:a16="http://schemas.microsoft.com/office/drawing/2014/main" id="{CF67EDBC-E1D3-F249-5E7F-3EF07C1A9E8A}"/>
                  </a:ext>
                </a:extLst>
              </p:cNvPr>
              <p:cNvSpPr/>
              <p:nvPr/>
            </p:nvSpPr>
            <p:spPr>
              <a:xfrm>
                <a:off x="6934206" y="1609161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51" name="Rectangle 49">
                <a:extLst>
                  <a:ext uri="{FF2B5EF4-FFF2-40B4-BE49-F238E27FC236}">
                    <a16:creationId xmlns:a16="http://schemas.microsoft.com/office/drawing/2014/main" id="{78147CDC-5989-F6A5-8C40-065F9BFF7C0A}"/>
                  </a:ext>
                </a:extLst>
              </p:cNvPr>
              <p:cNvSpPr/>
              <p:nvPr/>
            </p:nvSpPr>
            <p:spPr>
              <a:xfrm>
                <a:off x="7700683" y="1609161"/>
                <a:ext cx="79199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52" name="Rectangle 50">
                <a:extLst>
                  <a:ext uri="{FF2B5EF4-FFF2-40B4-BE49-F238E27FC236}">
                    <a16:creationId xmlns:a16="http://schemas.microsoft.com/office/drawing/2014/main" id="{0B05E7DA-A367-7CDB-F1F7-DD7180D8AE6A}"/>
                  </a:ext>
                </a:extLst>
              </p:cNvPr>
              <p:cNvSpPr/>
              <p:nvPr/>
            </p:nvSpPr>
            <p:spPr>
              <a:xfrm>
                <a:off x="8476122" y="1609161"/>
                <a:ext cx="67683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53" name="Rectangle 51">
                <a:extLst>
                  <a:ext uri="{FF2B5EF4-FFF2-40B4-BE49-F238E27FC236}">
                    <a16:creationId xmlns:a16="http://schemas.microsoft.com/office/drawing/2014/main" id="{F2C8204E-877A-B1CF-480F-877FA6447A3F}"/>
                  </a:ext>
                </a:extLst>
              </p:cNvPr>
              <p:cNvSpPr/>
              <p:nvPr/>
            </p:nvSpPr>
            <p:spPr>
              <a:xfrm>
                <a:off x="0" y="1936379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54" name="Rectangle 52">
                <a:extLst>
                  <a:ext uri="{FF2B5EF4-FFF2-40B4-BE49-F238E27FC236}">
                    <a16:creationId xmlns:a16="http://schemas.microsoft.com/office/drawing/2014/main" id="{F871ECAC-8C07-7D6C-9231-08B18587198A}"/>
                  </a:ext>
                </a:extLst>
              </p:cNvPr>
              <p:cNvSpPr/>
              <p:nvPr/>
            </p:nvSpPr>
            <p:spPr>
              <a:xfrm>
                <a:off x="1541934" y="1936379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55" name="Rectangle 53">
                <a:extLst>
                  <a:ext uri="{FF2B5EF4-FFF2-40B4-BE49-F238E27FC236}">
                    <a16:creationId xmlns:a16="http://schemas.microsoft.com/office/drawing/2014/main" id="{2B1B0DCB-8B15-D534-BBEB-94F6CDD5DE6D}"/>
                  </a:ext>
                </a:extLst>
              </p:cNvPr>
              <p:cNvSpPr/>
              <p:nvPr/>
            </p:nvSpPr>
            <p:spPr>
              <a:xfrm>
                <a:off x="3083859" y="1936379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56" name="Rectangle 54">
                <a:extLst>
                  <a:ext uri="{FF2B5EF4-FFF2-40B4-BE49-F238E27FC236}">
                    <a16:creationId xmlns:a16="http://schemas.microsoft.com/office/drawing/2014/main" id="{6509B7AE-7600-414F-F71F-73EDCEAE598C}"/>
                  </a:ext>
                </a:extLst>
              </p:cNvPr>
              <p:cNvSpPr/>
              <p:nvPr/>
            </p:nvSpPr>
            <p:spPr>
              <a:xfrm>
                <a:off x="4625794" y="1936379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57" name="Rectangle 55">
                <a:extLst>
                  <a:ext uri="{FF2B5EF4-FFF2-40B4-BE49-F238E27FC236}">
                    <a16:creationId xmlns:a16="http://schemas.microsoft.com/office/drawing/2014/main" id="{5EDC2232-D804-87D2-38C2-83A6C60A23F4}"/>
                  </a:ext>
                </a:extLst>
              </p:cNvPr>
              <p:cNvSpPr/>
              <p:nvPr/>
            </p:nvSpPr>
            <p:spPr>
              <a:xfrm>
                <a:off x="6167719" y="1936379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58" name="Rectangle 56">
                <a:extLst>
                  <a:ext uri="{FF2B5EF4-FFF2-40B4-BE49-F238E27FC236}">
                    <a16:creationId xmlns:a16="http://schemas.microsoft.com/office/drawing/2014/main" id="{663685AF-D140-771A-B426-479727B28037}"/>
                  </a:ext>
                </a:extLst>
              </p:cNvPr>
              <p:cNvSpPr/>
              <p:nvPr/>
            </p:nvSpPr>
            <p:spPr>
              <a:xfrm>
                <a:off x="766486" y="2263588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59" name="Rectangle 57">
                <a:extLst>
                  <a:ext uri="{FF2B5EF4-FFF2-40B4-BE49-F238E27FC236}">
                    <a16:creationId xmlns:a16="http://schemas.microsoft.com/office/drawing/2014/main" id="{29A37E5A-30DC-4AAA-5804-B005D68C22DB}"/>
                  </a:ext>
                </a:extLst>
              </p:cNvPr>
              <p:cNvSpPr/>
              <p:nvPr/>
            </p:nvSpPr>
            <p:spPr>
              <a:xfrm>
                <a:off x="2308411" y="2263588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60" name="Rectangle 58">
                <a:extLst>
                  <a:ext uri="{FF2B5EF4-FFF2-40B4-BE49-F238E27FC236}">
                    <a16:creationId xmlns:a16="http://schemas.microsoft.com/office/drawing/2014/main" id="{F002CEF6-F95C-7F13-4072-5793408FF154}"/>
                  </a:ext>
                </a:extLst>
              </p:cNvPr>
              <p:cNvSpPr/>
              <p:nvPr/>
            </p:nvSpPr>
            <p:spPr>
              <a:xfrm>
                <a:off x="3841376" y="2263588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61" name="Rectangle 59">
                <a:extLst>
                  <a:ext uri="{FF2B5EF4-FFF2-40B4-BE49-F238E27FC236}">
                    <a16:creationId xmlns:a16="http://schemas.microsoft.com/office/drawing/2014/main" id="{D2F806BA-516F-9CF1-3EC5-AA319A429A77}"/>
                  </a:ext>
                </a:extLst>
              </p:cNvPr>
              <p:cNvSpPr/>
              <p:nvPr/>
            </p:nvSpPr>
            <p:spPr>
              <a:xfrm>
                <a:off x="5374349" y="2263588"/>
                <a:ext cx="154799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62" name="Rectangle 60">
                <a:extLst>
                  <a:ext uri="{FF2B5EF4-FFF2-40B4-BE49-F238E27FC236}">
                    <a16:creationId xmlns:a16="http://schemas.microsoft.com/office/drawing/2014/main" id="{B2DE3AAC-7F0C-94AE-528D-6D8AC2BA4EA8}"/>
                  </a:ext>
                </a:extLst>
              </p:cNvPr>
              <p:cNvSpPr/>
              <p:nvPr/>
            </p:nvSpPr>
            <p:spPr>
              <a:xfrm>
                <a:off x="7705173" y="1936379"/>
                <a:ext cx="1438835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63" name="Rectangle 61">
                <a:extLst>
                  <a:ext uri="{FF2B5EF4-FFF2-40B4-BE49-F238E27FC236}">
                    <a16:creationId xmlns:a16="http://schemas.microsoft.com/office/drawing/2014/main" id="{51AC43F9-8A38-D2AA-7634-233BA010BE80}"/>
                  </a:ext>
                </a:extLst>
              </p:cNvPr>
              <p:cNvSpPr/>
              <p:nvPr/>
            </p:nvSpPr>
            <p:spPr>
              <a:xfrm>
                <a:off x="6920755" y="2263588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64" name="Rectangle 62">
                <a:extLst>
                  <a:ext uri="{FF2B5EF4-FFF2-40B4-BE49-F238E27FC236}">
                    <a16:creationId xmlns:a16="http://schemas.microsoft.com/office/drawing/2014/main" id="{A3A73350-227B-F65A-5116-CBBAEB63E4A1}"/>
                  </a:ext>
                </a:extLst>
              </p:cNvPr>
              <p:cNvSpPr/>
              <p:nvPr/>
            </p:nvSpPr>
            <p:spPr>
              <a:xfrm>
                <a:off x="0" y="2263588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65" name="Rectangle 63">
                <a:extLst>
                  <a:ext uri="{FF2B5EF4-FFF2-40B4-BE49-F238E27FC236}">
                    <a16:creationId xmlns:a16="http://schemas.microsoft.com/office/drawing/2014/main" id="{FFF8F69E-7BF4-1DD4-42F9-BD9CC608FCE5}"/>
                  </a:ext>
                </a:extLst>
              </p:cNvPr>
              <p:cNvSpPr/>
              <p:nvPr/>
            </p:nvSpPr>
            <p:spPr>
              <a:xfrm>
                <a:off x="8467161" y="2263588"/>
                <a:ext cx="67683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66" name="Rectangle 64">
                <a:extLst>
                  <a:ext uri="{FF2B5EF4-FFF2-40B4-BE49-F238E27FC236}">
                    <a16:creationId xmlns:a16="http://schemas.microsoft.com/office/drawing/2014/main" id="{EFBA9743-5AB2-E84E-A0B8-6796A72EA7E7}"/>
                  </a:ext>
                </a:extLst>
              </p:cNvPr>
              <p:cNvSpPr/>
              <p:nvPr/>
            </p:nvSpPr>
            <p:spPr>
              <a:xfrm>
                <a:off x="8961" y="2577355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67" name="Rectangle 65">
                <a:extLst>
                  <a:ext uri="{FF2B5EF4-FFF2-40B4-BE49-F238E27FC236}">
                    <a16:creationId xmlns:a16="http://schemas.microsoft.com/office/drawing/2014/main" id="{2EA77790-1CFC-A137-216C-2A686EBA5A61}"/>
                  </a:ext>
                </a:extLst>
              </p:cNvPr>
              <p:cNvSpPr/>
              <p:nvPr/>
            </p:nvSpPr>
            <p:spPr>
              <a:xfrm>
                <a:off x="770967" y="2577355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68" name="Rectangle 66">
                <a:extLst>
                  <a:ext uri="{FF2B5EF4-FFF2-40B4-BE49-F238E27FC236}">
                    <a16:creationId xmlns:a16="http://schemas.microsoft.com/office/drawing/2014/main" id="{50308C7F-8DAC-5C9A-5849-3FE4B88E284D}"/>
                  </a:ext>
                </a:extLst>
              </p:cNvPr>
              <p:cNvSpPr/>
              <p:nvPr/>
            </p:nvSpPr>
            <p:spPr>
              <a:xfrm>
                <a:off x="1532973" y="2577355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69" name="Rectangle 67">
                <a:extLst>
                  <a:ext uri="{FF2B5EF4-FFF2-40B4-BE49-F238E27FC236}">
                    <a16:creationId xmlns:a16="http://schemas.microsoft.com/office/drawing/2014/main" id="{EE72391C-09EA-1444-D149-CAC680AC4FD1}"/>
                  </a:ext>
                </a:extLst>
              </p:cNvPr>
              <p:cNvSpPr/>
              <p:nvPr/>
            </p:nvSpPr>
            <p:spPr>
              <a:xfrm>
                <a:off x="2299450" y="2577355"/>
                <a:ext cx="78440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70" name="Rectangle 68">
                <a:extLst>
                  <a:ext uri="{FF2B5EF4-FFF2-40B4-BE49-F238E27FC236}">
                    <a16:creationId xmlns:a16="http://schemas.microsoft.com/office/drawing/2014/main" id="{EDE23F8B-4FED-4947-BBBA-6972AA2A0CA9}"/>
                  </a:ext>
                </a:extLst>
              </p:cNvPr>
              <p:cNvSpPr/>
              <p:nvPr/>
            </p:nvSpPr>
            <p:spPr>
              <a:xfrm>
                <a:off x="3092820" y="2577355"/>
                <a:ext cx="770967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71" name="Rectangle 69">
                <a:extLst>
                  <a:ext uri="{FF2B5EF4-FFF2-40B4-BE49-F238E27FC236}">
                    <a16:creationId xmlns:a16="http://schemas.microsoft.com/office/drawing/2014/main" id="{E3B2B50E-9B14-9444-01A4-93C5F4408A4F}"/>
                  </a:ext>
                </a:extLst>
              </p:cNvPr>
              <p:cNvSpPr/>
              <p:nvPr/>
            </p:nvSpPr>
            <p:spPr>
              <a:xfrm>
                <a:off x="3866028" y="2577355"/>
                <a:ext cx="79199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72" name="Rectangle 70">
                <a:extLst>
                  <a:ext uri="{FF2B5EF4-FFF2-40B4-BE49-F238E27FC236}">
                    <a16:creationId xmlns:a16="http://schemas.microsoft.com/office/drawing/2014/main" id="{81949856-F203-C118-996A-B622E6DED7B0}"/>
                  </a:ext>
                </a:extLst>
              </p:cNvPr>
              <p:cNvSpPr/>
              <p:nvPr/>
            </p:nvSpPr>
            <p:spPr>
              <a:xfrm>
                <a:off x="4634755" y="2577355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73" name="Rectangle 71">
                <a:extLst>
                  <a:ext uri="{FF2B5EF4-FFF2-40B4-BE49-F238E27FC236}">
                    <a16:creationId xmlns:a16="http://schemas.microsoft.com/office/drawing/2014/main" id="{59CA47BB-5951-30EE-C226-D84C4DBD7AC7}"/>
                  </a:ext>
                </a:extLst>
              </p:cNvPr>
              <p:cNvSpPr/>
              <p:nvPr/>
            </p:nvSpPr>
            <p:spPr>
              <a:xfrm>
                <a:off x="5403482" y="2577355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74" name="Rectangle 72">
                <a:extLst>
                  <a:ext uri="{FF2B5EF4-FFF2-40B4-BE49-F238E27FC236}">
                    <a16:creationId xmlns:a16="http://schemas.microsoft.com/office/drawing/2014/main" id="{A9DD3CA6-05D3-8DC6-697B-C0C6B6E6B50F}"/>
                  </a:ext>
                </a:extLst>
              </p:cNvPr>
              <p:cNvSpPr/>
              <p:nvPr/>
            </p:nvSpPr>
            <p:spPr>
              <a:xfrm>
                <a:off x="6167719" y="2577355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75" name="Rectangle 73">
                <a:extLst>
                  <a:ext uri="{FF2B5EF4-FFF2-40B4-BE49-F238E27FC236}">
                    <a16:creationId xmlns:a16="http://schemas.microsoft.com/office/drawing/2014/main" id="{0EA37782-63BA-FC0C-B41E-C3F0DA329204}"/>
                  </a:ext>
                </a:extLst>
              </p:cNvPr>
              <p:cNvSpPr/>
              <p:nvPr/>
            </p:nvSpPr>
            <p:spPr>
              <a:xfrm>
                <a:off x="6925244" y="2577355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76" name="Rectangle 74">
                <a:extLst>
                  <a:ext uri="{FF2B5EF4-FFF2-40B4-BE49-F238E27FC236}">
                    <a16:creationId xmlns:a16="http://schemas.microsoft.com/office/drawing/2014/main" id="{530B533A-2853-6ABB-832F-6BDEF108F146}"/>
                  </a:ext>
                </a:extLst>
              </p:cNvPr>
              <p:cNvSpPr/>
              <p:nvPr/>
            </p:nvSpPr>
            <p:spPr>
              <a:xfrm>
                <a:off x="7691722" y="2577355"/>
                <a:ext cx="79199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77" name="Rectangle 75">
                <a:extLst>
                  <a:ext uri="{FF2B5EF4-FFF2-40B4-BE49-F238E27FC236}">
                    <a16:creationId xmlns:a16="http://schemas.microsoft.com/office/drawing/2014/main" id="{6C254FCA-2AC1-8FBE-DDBD-6348787FD0FB}"/>
                  </a:ext>
                </a:extLst>
              </p:cNvPr>
              <p:cNvSpPr/>
              <p:nvPr/>
            </p:nvSpPr>
            <p:spPr>
              <a:xfrm>
                <a:off x="8467161" y="2577355"/>
                <a:ext cx="67683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78" name="Rectangle 76">
                <a:extLst>
                  <a:ext uri="{FF2B5EF4-FFF2-40B4-BE49-F238E27FC236}">
                    <a16:creationId xmlns:a16="http://schemas.microsoft.com/office/drawing/2014/main" id="{7E48101C-4DF3-9E84-A0A2-016EA1B93B4C}"/>
                  </a:ext>
                </a:extLst>
              </p:cNvPr>
              <p:cNvSpPr/>
              <p:nvPr/>
            </p:nvSpPr>
            <p:spPr>
              <a:xfrm>
                <a:off x="8961" y="2904564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79" name="Rectangle 77">
                <a:extLst>
                  <a:ext uri="{FF2B5EF4-FFF2-40B4-BE49-F238E27FC236}">
                    <a16:creationId xmlns:a16="http://schemas.microsoft.com/office/drawing/2014/main" id="{AD3D5793-AC21-CA04-FEC6-425F5FAD7F04}"/>
                  </a:ext>
                </a:extLst>
              </p:cNvPr>
              <p:cNvSpPr/>
              <p:nvPr/>
            </p:nvSpPr>
            <p:spPr>
              <a:xfrm>
                <a:off x="1550895" y="2904564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80" name="Rectangle 78">
                <a:extLst>
                  <a:ext uri="{FF2B5EF4-FFF2-40B4-BE49-F238E27FC236}">
                    <a16:creationId xmlns:a16="http://schemas.microsoft.com/office/drawing/2014/main" id="{AE992121-43E0-33BC-4BD8-25AB4483860D}"/>
                  </a:ext>
                </a:extLst>
              </p:cNvPr>
              <p:cNvSpPr/>
              <p:nvPr/>
            </p:nvSpPr>
            <p:spPr>
              <a:xfrm>
                <a:off x="3092820" y="2904564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81" name="Rectangle 79">
                <a:extLst>
                  <a:ext uri="{FF2B5EF4-FFF2-40B4-BE49-F238E27FC236}">
                    <a16:creationId xmlns:a16="http://schemas.microsoft.com/office/drawing/2014/main" id="{531F6133-FAE4-832D-0C4F-D39A1E9E725B}"/>
                  </a:ext>
                </a:extLst>
              </p:cNvPr>
              <p:cNvSpPr/>
              <p:nvPr/>
            </p:nvSpPr>
            <p:spPr>
              <a:xfrm>
                <a:off x="4634755" y="2904564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82" name="Rectangle 80">
                <a:extLst>
                  <a:ext uri="{FF2B5EF4-FFF2-40B4-BE49-F238E27FC236}">
                    <a16:creationId xmlns:a16="http://schemas.microsoft.com/office/drawing/2014/main" id="{E2935051-58A4-3337-356D-9CC6ABB602EB}"/>
                  </a:ext>
                </a:extLst>
              </p:cNvPr>
              <p:cNvSpPr/>
              <p:nvPr/>
            </p:nvSpPr>
            <p:spPr>
              <a:xfrm>
                <a:off x="6176680" y="2904564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83" name="Rectangle 81">
                <a:extLst>
                  <a:ext uri="{FF2B5EF4-FFF2-40B4-BE49-F238E27FC236}">
                    <a16:creationId xmlns:a16="http://schemas.microsoft.com/office/drawing/2014/main" id="{544DACE8-4878-E6A7-FDD4-46F434BE98E5}"/>
                  </a:ext>
                </a:extLst>
              </p:cNvPr>
              <p:cNvSpPr/>
              <p:nvPr/>
            </p:nvSpPr>
            <p:spPr>
              <a:xfrm>
                <a:off x="775438" y="3231782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84" name="Rectangle 82">
                <a:extLst>
                  <a:ext uri="{FF2B5EF4-FFF2-40B4-BE49-F238E27FC236}">
                    <a16:creationId xmlns:a16="http://schemas.microsoft.com/office/drawing/2014/main" id="{34E81F3D-5387-266D-EF23-414340B7C339}"/>
                  </a:ext>
                </a:extLst>
              </p:cNvPr>
              <p:cNvSpPr/>
              <p:nvPr/>
            </p:nvSpPr>
            <p:spPr>
              <a:xfrm>
                <a:off x="2317373" y="3231782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85" name="Rectangle 83">
                <a:extLst>
                  <a:ext uri="{FF2B5EF4-FFF2-40B4-BE49-F238E27FC236}">
                    <a16:creationId xmlns:a16="http://schemas.microsoft.com/office/drawing/2014/main" id="{2D73FF91-4083-F23C-287A-9A238AD82BC7}"/>
                  </a:ext>
                </a:extLst>
              </p:cNvPr>
              <p:cNvSpPr/>
              <p:nvPr/>
            </p:nvSpPr>
            <p:spPr>
              <a:xfrm>
                <a:off x="3850337" y="3231782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86" name="Rectangle 84">
                <a:extLst>
                  <a:ext uri="{FF2B5EF4-FFF2-40B4-BE49-F238E27FC236}">
                    <a16:creationId xmlns:a16="http://schemas.microsoft.com/office/drawing/2014/main" id="{17D0E1DB-49D5-C3C4-F27E-14F718AACD2A}"/>
                  </a:ext>
                </a:extLst>
              </p:cNvPr>
              <p:cNvSpPr/>
              <p:nvPr/>
            </p:nvSpPr>
            <p:spPr>
              <a:xfrm>
                <a:off x="5383310" y="3231782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87" name="Rectangle 85">
                <a:extLst>
                  <a:ext uri="{FF2B5EF4-FFF2-40B4-BE49-F238E27FC236}">
                    <a16:creationId xmlns:a16="http://schemas.microsoft.com/office/drawing/2014/main" id="{5C2B70E5-188B-0741-F729-F036FFC1D144}"/>
                  </a:ext>
                </a:extLst>
              </p:cNvPr>
              <p:cNvSpPr/>
              <p:nvPr/>
            </p:nvSpPr>
            <p:spPr>
              <a:xfrm>
                <a:off x="7714125" y="2904564"/>
                <a:ext cx="1438835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88" name="Rectangle 86">
                <a:extLst>
                  <a:ext uri="{FF2B5EF4-FFF2-40B4-BE49-F238E27FC236}">
                    <a16:creationId xmlns:a16="http://schemas.microsoft.com/office/drawing/2014/main" id="{7116F56E-D0CD-E83F-3260-52EC60E91C11}"/>
                  </a:ext>
                </a:extLst>
              </p:cNvPr>
              <p:cNvSpPr/>
              <p:nvPr/>
            </p:nvSpPr>
            <p:spPr>
              <a:xfrm>
                <a:off x="6929716" y="3231782"/>
                <a:ext cx="154799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89" name="Rectangle 87">
                <a:extLst>
                  <a:ext uri="{FF2B5EF4-FFF2-40B4-BE49-F238E27FC236}">
                    <a16:creationId xmlns:a16="http://schemas.microsoft.com/office/drawing/2014/main" id="{FBBE8059-3EC0-B2C0-7C51-2D8A3CFBECA0}"/>
                  </a:ext>
                </a:extLst>
              </p:cNvPr>
              <p:cNvSpPr/>
              <p:nvPr/>
            </p:nvSpPr>
            <p:spPr>
              <a:xfrm>
                <a:off x="8961" y="3231782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90" name="Rectangle 88">
                <a:extLst>
                  <a:ext uri="{FF2B5EF4-FFF2-40B4-BE49-F238E27FC236}">
                    <a16:creationId xmlns:a16="http://schemas.microsoft.com/office/drawing/2014/main" id="{33DA7A71-5F70-BED6-8C62-F52F4406B5D7}"/>
                  </a:ext>
                </a:extLst>
              </p:cNvPr>
              <p:cNvSpPr/>
              <p:nvPr/>
            </p:nvSpPr>
            <p:spPr>
              <a:xfrm>
                <a:off x="8476122" y="3231782"/>
                <a:ext cx="67683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91" name="Rectangle 89">
                <a:extLst>
                  <a:ext uri="{FF2B5EF4-FFF2-40B4-BE49-F238E27FC236}">
                    <a16:creationId xmlns:a16="http://schemas.microsoft.com/office/drawing/2014/main" id="{F6BBED40-5F88-8C92-5C82-5FEB91E9BC15}"/>
                  </a:ext>
                </a:extLst>
              </p:cNvPr>
              <p:cNvSpPr/>
              <p:nvPr/>
            </p:nvSpPr>
            <p:spPr>
              <a:xfrm>
                <a:off x="17922" y="3545540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92" name="Rectangle 90">
                <a:extLst>
                  <a:ext uri="{FF2B5EF4-FFF2-40B4-BE49-F238E27FC236}">
                    <a16:creationId xmlns:a16="http://schemas.microsoft.com/office/drawing/2014/main" id="{E3A42C0D-997D-66FB-84AA-18C6459F4DE9}"/>
                  </a:ext>
                </a:extLst>
              </p:cNvPr>
              <p:cNvSpPr/>
              <p:nvPr/>
            </p:nvSpPr>
            <p:spPr>
              <a:xfrm>
                <a:off x="779928" y="3545540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93" name="Rectangle 91">
                <a:extLst>
                  <a:ext uri="{FF2B5EF4-FFF2-40B4-BE49-F238E27FC236}">
                    <a16:creationId xmlns:a16="http://schemas.microsoft.com/office/drawing/2014/main" id="{83DC23B1-F2B6-3667-8586-07B1FEB9EAB5}"/>
                  </a:ext>
                </a:extLst>
              </p:cNvPr>
              <p:cNvSpPr/>
              <p:nvPr/>
            </p:nvSpPr>
            <p:spPr>
              <a:xfrm>
                <a:off x="1541934" y="3545540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94" name="Rectangle 92">
                <a:extLst>
                  <a:ext uri="{FF2B5EF4-FFF2-40B4-BE49-F238E27FC236}">
                    <a16:creationId xmlns:a16="http://schemas.microsoft.com/office/drawing/2014/main" id="{DBC35B54-4753-6FD3-ADF7-A7BA66E07CAC}"/>
                  </a:ext>
                </a:extLst>
              </p:cNvPr>
              <p:cNvSpPr/>
              <p:nvPr/>
            </p:nvSpPr>
            <p:spPr>
              <a:xfrm>
                <a:off x="2308411" y="3545540"/>
                <a:ext cx="78440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95" name="Rectangle 93">
                <a:extLst>
                  <a:ext uri="{FF2B5EF4-FFF2-40B4-BE49-F238E27FC236}">
                    <a16:creationId xmlns:a16="http://schemas.microsoft.com/office/drawing/2014/main" id="{1280765A-4AE6-606A-F77C-B27A87649298}"/>
                  </a:ext>
                </a:extLst>
              </p:cNvPr>
              <p:cNvSpPr/>
              <p:nvPr/>
            </p:nvSpPr>
            <p:spPr>
              <a:xfrm>
                <a:off x="3101781" y="3545540"/>
                <a:ext cx="770967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96" name="Rectangle 94">
                <a:extLst>
                  <a:ext uri="{FF2B5EF4-FFF2-40B4-BE49-F238E27FC236}">
                    <a16:creationId xmlns:a16="http://schemas.microsoft.com/office/drawing/2014/main" id="{3D5FE48C-5EFF-1F63-5937-3199FA0F476D}"/>
                  </a:ext>
                </a:extLst>
              </p:cNvPr>
              <p:cNvSpPr/>
              <p:nvPr/>
            </p:nvSpPr>
            <p:spPr>
              <a:xfrm>
                <a:off x="3874989" y="3545540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97" name="Rectangle 95">
                <a:extLst>
                  <a:ext uri="{FF2B5EF4-FFF2-40B4-BE49-F238E27FC236}">
                    <a16:creationId xmlns:a16="http://schemas.microsoft.com/office/drawing/2014/main" id="{AB6F7EF7-14A3-867C-56E2-24A557944DF7}"/>
                  </a:ext>
                </a:extLst>
              </p:cNvPr>
              <p:cNvSpPr/>
              <p:nvPr/>
            </p:nvSpPr>
            <p:spPr>
              <a:xfrm>
                <a:off x="4643716" y="3545540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98" name="Rectangle 96">
                <a:extLst>
                  <a:ext uri="{FF2B5EF4-FFF2-40B4-BE49-F238E27FC236}">
                    <a16:creationId xmlns:a16="http://schemas.microsoft.com/office/drawing/2014/main" id="{4EC85402-27ED-6D90-8942-8397811E5C58}"/>
                  </a:ext>
                </a:extLst>
              </p:cNvPr>
              <p:cNvSpPr/>
              <p:nvPr/>
            </p:nvSpPr>
            <p:spPr>
              <a:xfrm>
                <a:off x="5405713" y="3545540"/>
                <a:ext cx="79199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99" name="Rectangle 97">
                <a:extLst>
                  <a:ext uri="{FF2B5EF4-FFF2-40B4-BE49-F238E27FC236}">
                    <a16:creationId xmlns:a16="http://schemas.microsoft.com/office/drawing/2014/main" id="{56F90842-9DD3-CCF8-B1DA-B9A211A3305C}"/>
                  </a:ext>
                </a:extLst>
              </p:cNvPr>
              <p:cNvSpPr/>
              <p:nvPr/>
            </p:nvSpPr>
            <p:spPr>
              <a:xfrm>
                <a:off x="6176680" y="3545540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00" name="Rectangle 98">
                <a:extLst>
                  <a:ext uri="{FF2B5EF4-FFF2-40B4-BE49-F238E27FC236}">
                    <a16:creationId xmlns:a16="http://schemas.microsoft.com/office/drawing/2014/main" id="{7CA7ACA6-B6E9-7DDD-1739-CAC8AABF1EC2}"/>
                  </a:ext>
                </a:extLst>
              </p:cNvPr>
              <p:cNvSpPr/>
              <p:nvPr/>
            </p:nvSpPr>
            <p:spPr>
              <a:xfrm>
                <a:off x="6934206" y="3545540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01" name="Rectangle 99">
                <a:extLst>
                  <a:ext uri="{FF2B5EF4-FFF2-40B4-BE49-F238E27FC236}">
                    <a16:creationId xmlns:a16="http://schemas.microsoft.com/office/drawing/2014/main" id="{D143F2A1-2E94-9E31-A4E6-A68D2FB186EE}"/>
                  </a:ext>
                </a:extLst>
              </p:cNvPr>
              <p:cNvSpPr/>
              <p:nvPr/>
            </p:nvSpPr>
            <p:spPr>
              <a:xfrm>
                <a:off x="7700683" y="3545540"/>
                <a:ext cx="79199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02" name="Rectangle 100">
                <a:extLst>
                  <a:ext uri="{FF2B5EF4-FFF2-40B4-BE49-F238E27FC236}">
                    <a16:creationId xmlns:a16="http://schemas.microsoft.com/office/drawing/2014/main" id="{9A8C078A-DE2A-DDA8-E39F-C36CFB85AA46}"/>
                  </a:ext>
                </a:extLst>
              </p:cNvPr>
              <p:cNvSpPr/>
              <p:nvPr/>
            </p:nvSpPr>
            <p:spPr>
              <a:xfrm>
                <a:off x="8476122" y="3545540"/>
                <a:ext cx="67683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03" name="Rectangle 101">
                <a:extLst>
                  <a:ext uri="{FF2B5EF4-FFF2-40B4-BE49-F238E27FC236}">
                    <a16:creationId xmlns:a16="http://schemas.microsoft.com/office/drawing/2014/main" id="{A6C74106-0C77-51E0-09B8-56C855E70F95}"/>
                  </a:ext>
                </a:extLst>
              </p:cNvPr>
              <p:cNvSpPr/>
              <p:nvPr/>
            </p:nvSpPr>
            <p:spPr>
              <a:xfrm>
                <a:off x="17922" y="3879479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04" name="Rectangle 102">
                <a:extLst>
                  <a:ext uri="{FF2B5EF4-FFF2-40B4-BE49-F238E27FC236}">
                    <a16:creationId xmlns:a16="http://schemas.microsoft.com/office/drawing/2014/main" id="{27A3AECC-D9FF-FF81-E6EA-5BDC6EB24355}"/>
                  </a:ext>
                </a:extLst>
              </p:cNvPr>
              <p:cNvSpPr/>
              <p:nvPr/>
            </p:nvSpPr>
            <p:spPr>
              <a:xfrm>
                <a:off x="1559856" y="3879479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05" name="Rectangle 103">
                <a:extLst>
                  <a:ext uri="{FF2B5EF4-FFF2-40B4-BE49-F238E27FC236}">
                    <a16:creationId xmlns:a16="http://schemas.microsoft.com/office/drawing/2014/main" id="{2A1EEAAD-A139-4FDD-6210-AD7DD86092BC}"/>
                  </a:ext>
                </a:extLst>
              </p:cNvPr>
              <p:cNvSpPr/>
              <p:nvPr/>
            </p:nvSpPr>
            <p:spPr>
              <a:xfrm>
                <a:off x="3101781" y="3879479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06" name="Rectangle 104">
                <a:extLst>
                  <a:ext uri="{FF2B5EF4-FFF2-40B4-BE49-F238E27FC236}">
                    <a16:creationId xmlns:a16="http://schemas.microsoft.com/office/drawing/2014/main" id="{1CD26C25-F34E-F612-8C4E-EEF89A40795F}"/>
                  </a:ext>
                </a:extLst>
              </p:cNvPr>
              <p:cNvSpPr/>
              <p:nvPr/>
            </p:nvSpPr>
            <p:spPr>
              <a:xfrm>
                <a:off x="4643716" y="3879479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07" name="Rectangle 105">
                <a:extLst>
                  <a:ext uri="{FF2B5EF4-FFF2-40B4-BE49-F238E27FC236}">
                    <a16:creationId xmlns:a16="http://schemas.microsoft.com/office/drawing/2014/main" id="{0A85CCED-27F8-81FB-4CF3-B30C7AD03A89}"/>
                  </a:ext>
                </a:extLst>
              </p:cNvPr>
              <p:cNvSpPr/>
              <p:nvPr/>
            </p:nvSpPr>
            <p:spPr>
              <a:xfrm>
                <a:off x="6185641" y="3879479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08" name="Rectangle 106">
                <a:extLst>
                  <a:ext uri="{FF2B5EF4-FFF2-40B4-BE49-F238E27FC236}">
                    <a16:creationId xmlns:a16="http://schemas.microsoft.com/office/drawing/2014/main" id="{C1D419CC-10F3-E64B-2DAA-27B8FBBE75CA}"/>
                  </a:ext>
                </a:extLst>
              </p:cNvPr>
              <p:cNvSpPr/>
              <p:nvPr/>
            </p:nvSpPr>
            <p:spPr>
              <a:xfrm>
                <a:off x="784408" y="4206688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09" name="Rectangle 107">
                <a:extLst>
                  <a:ext uri="{FF2B5EF4-FFF2-40B4-BE49-F238E27FC236}">
                    <a16:creationId xmlns:a16="http://schemas.microsoft.com/office/drawing/2014/main" id="{103A6F0C-916E-30FB-66E4-ABF69879450C}"/>
                  </a:ext>
                </a:extLst>
              </p:cNvPr>
              <p:cNvSpPr/>
              <p:nvPr/>
            </p:nvSpPr>
            <p:spPr>
              <a:xfrm>
                <a:off x="2326343" y="4206688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10" name="Rectangle 108">
                <a:extLst>
                  <a:ext uri="{FF2B5EF4-FFF2-40B4-BE49-F238E27FC236}">
                    <a16:creationId xmlns:a16="http://schemas.microsoft.com/office/drawing/2014/main" id="{998FAEFA-050A-2F1F-2069-AAC016C732C4}"/>
                  </a:ext>
                </a:extLst>
              </p:cNvPr>
              <p:cNvSpPr/>
              <p:nvPr/>
            </p:nvSpPr>
            <p:spPr>
              <a:xfrm>
                <a:off x="3859307" y="4206688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11" name="Rectangle 109">
                <a:extLst>
                  <a:ext uri="{FF2B5EF4-FFF2-40B4-BE49-F238E27FC236}">
                    <a16:creationId xmlns:a16="http://schemas.microsoft.com/office/drawing/2014/main" id="{5DC9D312-760F-F9F9-E1DC-432DDDBFE38D}"/>
                  </a:ext>
                </a:extLst>
              </p:cNvPr>
              <p:cNvSpPr/>
              <p:nvPr/>
            </p:nvSpPr>
            <p:spPr>
              <a:xfrm>
                <a:off x="5392271" y="4206688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12" name="Rectangle 110">
                <a:extLst>
                  <a:ext uri="{FF2B5EF4-FFF2-40B4-BE49-F238E27FC236}">
                    <a16:creationId xmlns:a16="http://schemas.microsoft.com/office/drawing/2014/main" id="{0BD811D7-172F-D872-A3AE-8459C8397E31}"/>
                  </a:ext>
                </a:extLst>
              </p:cNvPr>
              <p:cNvSpPr/>
              <p:nvPr/>
            </p:nvSpPr>
            <p:spPr>
              <a:xfrm>
                <a:off x="7723095" y="3879479"/>
                <a:ext cx="1438835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13" name="Rectangle 111">
                <a:extLst>
                  <a:ext uri="{FF2B5EF4-FFF2-40B4-BE49-F238E27FC236}">
                    <a16:creationId xmlns:a16="http://schemas.microsoft.com/office/drawing/2014/main" id="{CCB29BB3-0560-55CC-9DDC-A7B81A3F4783}"/>
                  </a:ext>
                </a:extLst>
              </p:cNvPr>
              <p:cNvSpPr/>
              <p:nvPr/>
            </p:nvSpPr>
            <p:spPr>
              <a:xfrm>
                <a:off x="6938677" y="4206688"/>
                <a:ext cx="154799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14" name="Rectangle 112">
                <a:extLst>
                  <a:ext uri="{FF2B5EF4-FFF2-40B4-BE49-F238E27FC236}">
                    <a16:creationId xmlns:a16="http://schemas.microsoft.com/office/drawing/2014/main" id="{89E10A93-D709-D178-F179-EA3D2A41C3BA}"/>
                  </a:ext>
                </a:extLst>
              </p:cNvPr>
              <p:cNvSpPr/>
              <p:nvPr/>
            </p:nvSpPr>
            <p:spPr>
              <a:xfrm>
                <a:off x="17922" y="4206688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15" name="Rectangle 113">
                <a:extLst>
                  <a:ext uri="{FF2B5EF4-FFF2-40B4-BE49-F238E27FC236}">
                    <a16:creationId xmlns:a16="http://schemas.microsoft.com/office/drawing/2014/main" id="{18A124F1-97DA-331A-0748-9DFBC4D9E134}"/>
                  </a:ext>
                </a:extLst>
              </p:cNvPr>
              <p:cNvSpPr/>
              <p:nvPr/>
            </p:nvSpPr>
            <p:spPr>
              <a:xfrm>
                <a:off x="8485092" y="4206688"/>
                <a:ext cx="67683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16" name="Rectangle 114">
                <a:extLst>
                  <a:ext uri="{FF2B5EF4-FFF2-40B4-BE49-F238E27FC236}">
                    <a16:creationId xmlns:a16="http://schemas.microsoft.com/office/drawing/2014/main" id="{3B614048-9455-F6DE-605D-4FB018B02D36}"/>
                  </a:ext>
                </a:extLst>
              </p:cNvPr>
              <p:cNvSpPr/>
              <p:nvPr/>
            </p:nvSpPr>
            <p:spPr>
              <a:xfrm>
                <a:off x="26892" y="4520455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17" name="Rectangle 115">
                <a:extLst>
                  <a:ext uri="{FF2B5EF4-FFF2-40B4-BE49-F238E27FC236}">
                    <a16:creationId xmlns:a16="http://schemas.microsoft.com/office/drawing/2014/main" id="{D191BC23-ED3B-58A6-AD18-02025B86E652}"/>
                  </a:ext>
                </a:extLst>
              </p:cNvPr>
              <p:cNvSpPr/>
              <p:nvPr/>
            </p:nvSpPr>
            <p:spPr>
              <a:xfrm>
                <a:off x="788889" y="4520455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18" name="Rectangle 116">
                <a:extLst>
                  <a:ext uri="{FF2B5EF4-FFF2-40B4-BE49-F238E27FC236}">
                    <a16:creationId xmlns:a16="http://schemas.microsoft.com/office/drawing/2014/main" id="{F8C98B24-6CDD-8BDE-4573-657AD2EB44F2}"/>
                  </a:ext>
                </a:extLst>
              </p:cNvPr>
              <p:cNvSpPr/>
              <p:nvPr/>
            </p:nvSpPr>
            <p:spPr>
              <a:xfrm>
                <a:off x="1550895" y="4520455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19" name="Rectangle 117">
                <a:extLst>
                  <a:ext uri="{FF2B5EF4-FFF2-40B4-BE49-F238E27FC236}">
                    <a16:creationId xmlns:a16="http://schemas.microsoft.com/office/drawing/2014/main" id="{1FBF0545-C4E9-9EEE-9679-3BC68539CD79}"/>
                  </a:ext>
                </a:extLst>
              </p:cNvPr>
              <p:cNvSpPr/>
              <p:nvPr/>
            </p:nvSpPr>
            <p:spPr>
              <a:xfrm>
                <a:off x="2317373" y="4520455"/>
                <a:ext cx="78440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20" name="Rectangle 118">
                <a:extLst>
                  <a:ext uri="{FF2B5EF4-FFF2-40B4-BE49-F238E27FC236}">
                    <a16:creationId xmlns:a16="http://schemas.microsoft.com/office/drawing/2014/main" id="{A0F0AAE5-859A-7BC6-9062-B09C39D5A051}"/>
                  </a:ext>
                </a:extLst>
              </p:cNvPr>
              <p:cNvSpPr/>
              <p:nvPr/>
            </p:nvSpPr>
            <p:spPr>
              <a:xfrm>
                <a:off x="3110743" y="4520455"/>
                <a:ext cx="770967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21" name="Rectangle 119">
                <a:extLst>
                  <a:ext uri="{FF2B5EF4-FFF2-40B4-BE49-F238E27FC236}">
                    <a16:creationId xmlns:a16="http://schemas.microsoft.com/office/drawing/2014/main" id="{B4B21D22-67DB-29BD-385E-F2FAFCA03D2A}"/>
                  </a:ext>
                </a:extLst>
              </p:cNvPr>
              <p:cNvSpPr/>
              <p:nvPr/>
            </p:nvSpPr>
            <p:spPr>
              <a:xfrm>
                <a:off x="3883959" y="4520455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22" name="Rectangle 120">
                <a:extLst>
                  <a:ext uri="{FF2B5EF4-FFF2-40B4-BE49-F238E27FC236}">
                    <a16:creationId xmlns:a16="http://schemas.microsoft.com/office/drawing/2014/main" id="{15A8AE49-F40D-25DD-7988-557E60CB8D57}"/>
                  </a:ext>
                </a:extLst>
              </p:cNvPr>
              <p:cNvSpPr/>
              <p:nvPr/>
            </p:nvSpPr>
            <p:spPr>
              <a:xfrm>
                <a:off x="4652677" y="4520455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23" name="Rectangle 121">
                <a:extLst>
                  <a:ext uri="{FF2B5EF4-FFF2-40B4-BE49-F238E27FC236}">
                    <a16:creationId xmlns:a16="http://schemas.microsoft.com/office/drawing/2014/main" id="{AF2384F8-8607-55FB-28D9-9AABF9DCD5F8}"/>
                  </a:ext>
                </a:extLst>
              </p:cNvPr>
              <p:cNvSpPr/>
              <p:nvPr/>
            </p:nvSpPr>
            <p:spPr>
              <a:xfrm>
                <a:off x="5421404" y="4520455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24" name="Rectangle 122">
                <a:extLst>
                  <a:ext uri="{FF2B5EF4-FFF2-40B4-BE49-F238E27FC236}">
                    <a16:creationId xmlns:a16="http://schemas.microsoft.com/office/drawing/2014/main" id="{40CCF7F2-FF5B-AA82-3CCB-A2F3DCAF05E7}"/>
                  </a:ext>
                </a:extLst>
              </p:cNvPr>
              <p:cNvSpPr/>
              <p:nvPr/>
            </p:nvSpPr>
            <p:spPr>
              <a:xfrm>
                <a:off x="6185641" y="4520455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25" name="Rectangle 123">
                <a:extLst>
                  <a:ext uri="{FF2B5EF4-FFF2-40B4-BE49-F238E27FC236}">
                    <a16:creationId xmlns:a16="http://schemas.microsoft.com/office/drawing/2014/main" id="{B87C784E-B018-C0A5-3ED0-0D0C87277CA4}"/>
                  </a:ext>
                </a:extLst>
              </p:cNvPr>
              <p:cNvSpPr/>
              <p:nvPr/>
            </p:nvSpPr>
            <p:spPr>
              <a:xfrm>
                <a:off x="6943176" y="4520455"/>
                <a:ext cx="757516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26" name="Rectangle 124">
                <a:extLst>
                  <a:ext uri="{FF2B5EF4-FFF2-40B4-BE49-F238E27FC236}">
                    <a16:creationId xmlns:a16="http://schemas.microsoft.com/office/drawing/2014/main" id="{D6AC20C2-52B9-7935-BA80-064C794B6E7F}"/>
                  </a:ext>
                </a:extLst>
              </p:cNvPr>
              <p:cNvSpPr/>
              <p:nvPr/>
            </p:nvSpPr>
            <p:spPr>
              <a:xfrm>
                <a:off x="7709653" y="4520455"/>
                <a:ext cx="79199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27" name="Rectangle 125">
                <a:extLst>
                  <a:ext uri="{FF2B5EF4-FFF2-40B4-BE49-F238E27FC236}">
                    <a16:creationId xmlns:a16="http://schemas.microsoft.com/office/drawing/2014/main" id="{39059EE2-0F0A-EE83-A1C2-AB7767FE9F47}"/>
                  </a:ext>
                </a:extLst>
              </p:cNvPr>
              <p:cNvSpPr/>
              <p:nvPr/>
            </p:nvSpPr>
            <p:spPr>
              <a:xfrm>
                <a:off x="8485092" y="4520455"/>
                <a:ext cx="676838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28" name="Rectangle 126">
                <a:extLst>
                  <a:ext uri="{FF2B5EF4-FFF2-40B4-BE49-F238E27FC236}">
                    <a16:creationId xmlns:a16="http://schemas.microsoft.com/office/drawing/2014/main" id="{753C67CF-0F2B-4C13-F10E-4F137A98F39F}"/>
                  </a:ext>
                </a:extLst>
              </p:cNvPr>
              <p:cNvSpPr/>
              <p:nvPr/>
            </p:nvSpPr>
            <p:spPr>
              <a:xfrm>
                <a:off x="26883" y="4847664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29" name="Rectangle 127">
                <a:extLst>
                  <a:ext uri="{FF2B5EF4-FFF2-40B4-BE49-F238E27FC236}">
                    <a16:creationId xmlns:a16="http://schemas.microsoft.com/office/drawing/2014/main" id="{1B9547CB-E316-A19C-4E13-073933F2D628}"/>
                  </a:ext>
                </a:extLst>
              </p:cNvPr>
              <p:cNvSpPr/>
              <p:nvPr/>
            </p:nvSpPr>
            <p:spPr>
              <a:xfrm>
                <a:off x="1568817" y="4847664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30" name="Rectangle 128">
                <a:extLst>
                  <a:ext uri="{FF2B5EF4-FFF2-40B4-BE49-F238E27FC236}">
                    <a16:creationId xmlns:a16="http://schemas.microsoft.com/office/drawing/2014/main" id="{BCE31CD9-56B5-6A78-BE27-098FAFA8099F}"/>
                  </a:ext>
                </a:extLst>
              </p:cNvPr>
              <p:cNvSpPr/>
              <p:nvPr/>
            </p:nvSpPr>
            <p:spPr>
              <a:xfrm>
                <a:off x="3110743" y="4847664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31" name="Rectangle 129">
                <a:extLst>
                  <a:ext uri="{FF2B5EF4-FFF2-40B4-BE49-F238E27FC236}">
                    <a16:creationId xmlns:a16="http://schemas.microsoft.com/office/drawing/2014/main" id="{F52EE778-DF23-4338-BB57-6791C3863D21}"/>
                  </a:ext>
                </a:extLst>
              </p:cNvPr>
              <p:cNvSpPr/>
              <p:nvPr/>
            </p:nvSpPr>
            <p:spPr>
              <a:xfrm>
                <a:off x="4652677" y="4847664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32" name="Rectangle 130">
                <a:extLst>
                  <a:ext uri="{FF2B5EF4-FFF2-40B4-BE49-F238E27FC236}">
                    <a16:creationId xmlns:a16="http://schemas.microsoft.com/office/drawing/2014/main" id="{49D52CA2-C23B-70CA-804C-9A8396DD739E}"/>
                  </a:ext>
                </a:extLst>
              </p:cNvPr>
              <p:cNvSpPr/>
              <p:nvPr/>
            </p:nvSpPr>
            <p:spPr>
              <a:xfrm>
                <a:off x="6194602" y="4847664"/>
                <a:ext cx="1532964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33" name="Rectangle 135">
                <a:extLst>
                  <a:ext uri="{FF2B5EF4-FFF2-40B4-BE49-F238E27FC236}">
                    <a16:creationId xmlns:a16="http://schemas.microsoft.com/office/drawing/2014/main" id="{2FD7BBC7-8798-0556-5F54-0ABFCCB8AB23}"/>
                  </a:ext>
                </a:extLst>
              </p:cNvPr>
              <p:cNvSpPr/>
              <p:nvPr/>
            </p:nvSpPr>
            <p:spPr>
              <a:xfrm>
                <a:off x="7732056" y="4847664"/>
                <a:ext cx="1438835" cy="322728"/>
              </a:xfrm>
              <a:prstGeom prst="rect">
                <a:avLst/>
              </a:prstGeom>
              <a:solidFill>
                <a:srgbClr val="00B0F0"/>
              </a:solidFill>
              <a:ln cap="flat">
                <a:noFill/>
                <a:prstDash val="soli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 defTabSz="914400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 sz="1800">
                  <a:solidFill>
                    <a:srgbClr val="FFFFFF"/>
                  </a:solidFill>
                  <a:latin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2529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13" name="Groupe 2212">
            <a:extLst>
              <a:ext uri="{FF2B5EF4-FFF2-40B4-BE49-F238E27FC236}">
                <a16:creationId xmlns:a16="http://schemas.microsoft.com/office/drawing/2014/main" id="{0A72499F-EE4C-E8BB-7E52-DC180AC33565}"/>
              </a:ext>
            </a:extLst>
          </p:cNvPr>
          <p:cNvGrpSpPr/>
          <p:nvPr/>
        </p:nvGrpSpPr>
        <p:grpSpPr>
          <a:xfrm>
            <a:off x="357130" y="866427"/>
            <a:ext cx="9167870" cy="5774678"/>
            <a:chOff x="-23870" y="9177"/>
            <a:chExt cx="9167870" cy="5774678"/>
          </a:xfrm>
        </p:grpSpPr>
        <p:sp>
          <p:nvSpPr>
            <p:cNvPr id="2212" name="Rectangle 2211">
              <a:extLst>
                <a:ext uri="{FF2B5EF4-FFF2-40B4-BE49-F238E27FC236}">
                  <a16:creationId xmlns:a16="http://schemas.microsoft.com/office/drawing/2014/main" id="{E976679C-C03E-EFBE-1BFF-61544DEA6294}"/>
                </a:ext>
              </a:extLst>
            </p:cNvPr>
            <p:cNvSpPr/>
            <p:nvPr/>
          </p:nvSpPr>
          <p:spPr>
            <a:xfrm>
              <a:off x="-8836" y="41429"/>
              <a:ext cx="9152836" cy="57424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2211" name="Groupe 2210">
              <a:extLst>
                <a:ext uri="{FF2B5EF4-FFF2-40B4-BE49-F238E27FC236}">
                  <a16:creationId xmlns:a16="http://schemas.microsoft.com/office/drawing/2014/main" id="{3764B224-B9E3-50DC-7D0C-A6B3D3CBCC0A}"/>
                </a:ext>
              </a:extLst>
            </p:cNvPr>
            <p:cNvGrpSpPr/>
            <p:nvPr/>
          </p:nvGrpSpPr>
          <p:grpSpPr>
            <a:xfrm>
              <a:off x="-23870" y="9177"/>
              <a:ext cx="9167870" cy="5774678"/>
              <a:chOff x="-23870" y="9177"/>
              <a:chExt cx="8118512" cy="5049411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AC8B442-3F16-8604-4679-C652EACA092F}"/>
                  </a:ext>
                </a:extLst>
              </p:cNvPr>
              <p:cNvSpPr/>
              <p:nvPr/>
            </p:nvSpPr>
            <p:spPr>
              <a:xfrm>
                <a:off x="5343182" y="1013555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3918031-CD20-551F-21E1-F4D0E1843AC1}"/>
                  </a:ext>
                </a:extLst>
              </p:cNvPr>
              <p:cNvSpPr/>
              <p:nvPr/>
            </p:nvSpPr>
            <p:spPr>
              <a:xfrm>
                <a:off x="917152" y="439941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B4D3A83-99F2-9F7D-C3AA-D533E30B5893}"/>
                  </a:ext>
                </a:extLst>
              </p:cNvPr>
              <p:cNvSpPr/>
              <p:nvPr/>
            </p:nvSpPr>
            <p:spPr>
              <a:xfrm>
                <a:off x="3825607" y="4057888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F08E5C5-00D3-EE98-3B16-18AF9F8671E2}"/>
                  </a:ext>
                </a:extLst>
              </p:cNvPr>
              <p:cNvSpPr/>
              <p:nvPr/>
            </p:nvSpPr>
            <p:spPr>
              <a:xfrm>
                <a:off x="-8264" y="4057888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A71CCE4-1BDF-4C65-2526-E48AFC72D7EF}"/>
                  </a:ext>
                </a:extLst>
              </p:cNvPr>
              <p:cNvSpPr/>
              <p:nvPr/>
            </p:nvSpPr>
            <p:spPr>
              <a:xfrm>
                <a:off x="1897655" y="4057888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6870182-1826-D864-94AE-F085F2AC65D5}"/>
                  </a:ext>
                </a:extLst>
              </p:cNvPr>
              <p:cNvSpPr/>
              <p:nvPr/>
            </p:nvSpPr>
            <p:spPr>
              <a:xfrm>
                <a:off x="5720508" y="4057888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D12EA32-69A7-FE2E-D06B-BF74BC35487C}"/>
                  </a:ext>
                </a:extLst>
              </p:cNvPr>
              <p:cNvSpPr/>
              <p:nvPr/>
            </p:nvSpPr>
            <p:spPr>
              <a:xfrm>
                <a:off x="1236642" y="4057886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BAE0249-4AFF-7397-6027-18F11F9D4236}"/>
                  </a:ext>
                </a:extLst>
              </p:cNvPr>
              <p:cNvSpPr/>
              <p:nvPr/>
            </p:nvSpPr>
            <p:spPr>
              <a:xfrm>
                <a:off x="3425331" y="1013555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FFE80FC-6471-1517-F8D8-D6D1BEC4C06A}"/>
                  </a:ext>
                </a:extLst>
              </p:cNvPr>
              <p:cNvSpPr/>
              <p:nvPr/>
            </p:nvSpPr>
            <p:spPr>
              <a:xfrm>
                <a:off x="253381" y="439941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7CDFF005-081E-F7B3-3B95-0284080A7246}"/>
                  </a:ext>
                </a:extLst>
              </p:cNvPr>
              <p:cNvSpPr/>
              <p:nvPr/>
            </p:nvSpPr>
            <p:spPr>
              <a:xfrm>
                <a:off x="6965414" y="4057886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0032A82-3888-0927-2EC8-E95E1ECB0F46}"/>
                  </a:ext>
                </a:extLst>
              </p:cNvPr>
              <p:cNvSpPr/>
              <p:nvPr/>
            </p:nvSpPr>
            <p:spPr>
              <a:xfrm>
                <a:off x="5048478" y="4057886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51E3698-AC00-EA15-AC28-C0A80015501E}"/>
                  </a:ext>
                </a:extLst>
              </p:cNvPr>
              <p:cNvSpPr/>
              <p:nvPr/>
            </p:nvSpPr>
            <p:spPr>
              <a:xfrm>
                <a:off x="3153578" y="4057888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16B59F7A-FA82-AB4A-DC42-CF07253C9BC7}"/>
                  </a:ext>
                </a:extLst>
              </p:cNvPr>
              <p:cNvSpPr/>
              <p:nvPr/>
            </p:nvSpPr>
            <p:spPr>
              <a:xfrm>
                <a:off x="4102413" y="1013555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DB84130-E08C-EB29-58FC-83B09F964D11}"/>
                  </a:ext>
                </a:extLst>
              </p:cNvPr>
              <p:cNvSpPr/>
              <p:nvPr/>
            </p:nvSpPr>
            <p:spPr>
              <a:xfrm>
                <a:off x="-8264" y="472808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6B66085-16B9-4930-C12B-014C212C4531}"/>
                  </a:ext>
                </a:extLst>
              </p:cNvPr>
              <p:cNvSpPr/>
              <p:nvPr/>
            </p:nvSpPr>
            <p:spPr>
              <a:xfrm>
                <a:off x="7637444" y="4063396"/>
                <a:ext cx="42965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9E1673D-A750-D57A-517F-D72995403D4D}"/>
                  </a:ext>
                </a:extLst>
              </p:cNvPr>
              <p:cNvSpPr/>
              <p:nvPr/>
            </p:nvSpPr>
            <p:spPr>
              <a:xfrm>
                <a:off x="6612875" y="439941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89C6ABA-0223-2A9D-C040-065F3BFFB6D2}"/>
                  </a:ext>
                </a:extLst>
              </p:cNvPr>
              <p:cNvSpPr/>
              <p:nvPr/>
            </p:nvSpPr>
            <p:spPr>
              <a:xfrm>
                <a:off x="2812051" y="439941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CFDC6AE-F3F3-EE40-3003-DDFFC6CF9CB4}"/>
                  </a:ext>
                </a:extLst>
              </p:cNvPr>
              <p:cNvSpPr/>
              <p:nvPr/>
            </p:nvSpPr>
            <p:spPr>
              <a:xfrm>
                <a:off x="4720728" y="439941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1A8626B-CCBB-5F5C-B41D-6A4FDB5AC804}"/>
                  </a:ext>
                </a:extLst>
              </p:cNvPr>
              <p:cNvSpPr/>
              <p:nvPr/>
            </p:nvSpPr>
            <p:spPr>
              <a:xfrm>
                <a:off x="5951864" y="439941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D6D8229-BAE2-B7B8-0DD0-DB596C4C370F}"/>
                  </a:ext>
                </a:extLst>
              </p:cNvPr>
              <p:cNvSpPr/>
              <p:nvPr/>
            </p:nvSpPr>
            <p:spPr>
              <a:xfrm>
                <a:off x="4056961" y="439941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39E1A098-1286-7E57-92C2-FBCBF03FA952}"/>
                  </a:ext>
                </a:extLst>
              </p:cNvPr>
              <p:cNvSpPr/>
              <p:nvPr/>
            </p:nvSpPr>
            <p:spPr>
              <a:xfrm>
                <a:off x="2162058" y="439941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CEA31FD-EEA1-C1D2-D9A2-90E9DFC8563F}"/>
                  </a:ext>
                </a:extLst>
              </p:cNvPr>
              <p:cNvSpPr/>
              <p:nvPr/>
            </p:nvSpPr>
            <p:spPr>
              <a:xfrm>
                <a:off x="-10101" y="4399412"/>
                <a:ext cx="277260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8ED131B-C599-6257-084B-7C96D5789D43}"/>
                  </a:ext>
                </a:extLst>
              </p:cNvPr>
              <p:cNvSpPr/>
              <p:nvPr/>
            </p:nvSpPr>
            <p:spPr>
              <a:xfrm>
                <a:off x="7817385" y="4399412"/>
                <a:ext cx="249715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0B00EC58-69E6-D9F3-FC55-799E8A86B8A2}"/>
                  </a:ext>
                </a:extLst>
              </p:cNvPr>
              <p:cNvSpPr/>
              <p:nvPr/>
            </p:nvSpPr>
            <p:spPr>
              <a:xfrm>
                <a:off x="1498292" y="1013555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1D260BB6-F8A7-0C8B-8C57-CB2C17B14988}"/>
                  </a:ext>
                </a:extLst>
              </p:cNvPr>
              <p:cNvSpPr/>
              <p:nvPr/>
            </p:nvSpPr>
            <p:spPr>
              <a:xfrm>
                <a:off x="5012675" y="472808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7A11D86C-A9E0-1FA9-4DBB-B1B3286436D6}"/>
                  </a:ext>
                </a:extLst>
              </p:cNvPr>
              <p:cNvSpPr/>
              <p:nvPr/>
            </p:nvSpPr>
            <p:spPr>
              <a:xfrm>
                <a:off x="3102626" y="472808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06F0280D-6AFB-8AB4-549D-0DDB8D90873D}"/>
                  </a:ext>
                </a:extLst>
              </p:cNvPr>
              <p:cNvSpPr/>
              <p:nvPr/>
            </p:nvSpPr>
            <p:spPr>
              <a:xfrm>
                <a:off x="1237558" y="472808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48" name="Rectangle 2047">
                <a:extLst>
                  <a:ext uri="{FF2B5EF4-FFF2-40B4-BE49-F238E27FC236}">
                    <a16:creationId xmlns:a16="http://schemas.microsoft.com/office/drawing/2014/main" id="{25FF0423-8C6F-E153-06E7-3BC1C4A2BAF1}"/>
                  </a:ext>
                </a:extLst>
              </p:cNvPr>
              <p:cNvSpPr/>
              <p:nvPr/>
            </p:nvSpPr>
            <p:spPr>
              <a:xfrm>
                <a:off x="2170323" y="1013555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49" name="Rectangle 2048">
                <a:extLst>
                  <a:ext uri="{FF2B5EF4-FFF2-40B4-BE49-F238E27FC236}">
                    <a16:creationId xmlns:a16="http://schemas.microsoft.com/office/drawing/2014/main" id="{C68E6753-CFEE-8DAB-11CD-E89ABE1E2CF8}"/>
                  </a:ext>
                </a:extLst>
              </p:cNvPr>
              <p:cNvSpPr/>
              <p:nvPr/>
            </p:nvSpPr>
            <p:spPr>
              <a:xfrm>
                <a:off x="263489" y="1013555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51" name="Rectangle 2050">
                <a:extLst>
                  <a:ext uri="{FF2B5EF4-FFF2-40B4-BE49-F238E27FC236}">
                    <a16:creationId xmlns:a16="http://schemas.microsoft.com/office/drawing/2014/main" id="{55C2C649-239A-7E80-B7ED-AE94457CC7B1}"/>
                  </a:ext>
                </a:extLst>
              </p:cNvPr>
              <p:cNvSpPr/>
              <p:nvPr/>
            </p:nvSpPr>
            <p:spPr>
              <a:xfrm>
                <a:off x="6863509" y="4728082"/>
                <a:ext cx="1203591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52" name="Rectangle 2051">
                <a:extLst>
                  <a:ext uri="{FF2B5EF4-FFF2-40B4-BE49-F238E27FC236}">
                    <a16:creationId xmlns:a16="http://schemas.microsoft.com/office/drawing/2014/main" id="{B432ED6E-2278-F31B-F570-72BB997B4F0F}"/>
                  </a:ext>
                </a:extLst>
              </p:cNvPr>
              <p:cNvSpPr/>
              <p:nvPr/>
            </p:nvSpPr>
            <p:spPr>
              <a:xfrm>
                <a:off x="5659917" y="472808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53" name="Rectangle 2052">
                <a:extLst>
                  <a:ext uri="{FF2B5EF4-FFF2-40B4-BE49-F238E27FC236}">
                    <a16:creationId xmlns:a16="http://schemas.microsoft.com/office/drawing/2014/main" id="{792152A1-FEAE-3DE2-1D01-660C1747987F}"/>
                  </a:ext>
                </a:extLst>
              </p:cNvPr>
              <p:cNvSpPr/>
              <p:nvPr/>
            </p:nvSpPr>
            <p:spPr>
              <a:xfrm>
                <a:off x="3765014" y="472808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54" name="Rectangle 2053">
                <a:extLst>
                  <a:ext uri="{FF2B5EF4-FFF2-40B4-BE49-F238E27FC236}">
                    <a16:creationId xmlns:a16="http://schemas.microsoft.com/office/drawing/2014/main" id="{76399FA9-0068-47E9-CCFA-3932C9EEF75B}"/>
                  </a:ext>
                </a:extLst>
              </p:cNvPr>
              <p:cNvSpPr/>
              <p:nvPr/>
            </p:nvSpPr>
            <p:spPr>
              <a:xfrm>
                <a:off x="1879295" y="472808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57" name="Rectangle 2056">
                <a:extLst>
                  <a:ext uri="{FF2B5EF4-FFF2-40B4-BE49-F238E27FC236}">
                    <a16:creationId xmlns:a16="http://schemas.microsoft.com/office/drawing/2014/main" id="{94ACCA13-FF8B-097B-1FD1-D4868A17CD0F}"/>
                  </a:ext>
                </a:extLst>
              </p:cNvPr>
              <p:cNvSpPr/>
              <p:nvPr/>
            </p:nvSpPr>
            <p:spPr>
              <a:xfrm>
                <a:off x="7873388" y="1015393"/>
                <a:ext cx="212075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58" name="Rectangle 2057">
                <a:extLst>
                  <a:ext uri="{FF2B5EF4-FFF2-40B4-BE49-F238E27FC236}">
                    <a16:creationId xmlns:a16="http://schemas.microsoft.com/office/drawing/2014/main" id="{B3C98B5C-4B6B-E425-BA14-9BA3DF150E0B}"/>
                  </a:ext>
                </a:extLst>
              </p:cNvPr>
              <p:cNvSpPr/>
              <p:nvPr/>
            </p:nvSpPr>
            <p:spPr>
              <a:xfrm>
                <a:off x="-23870" y="1015393"/>
                <a:ext cx="277260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59" name="Rectangle 2058">
                <a:extLst>
                  <a:ext uri="{FF2B5EF4-FFF2-40B4-BE49-F238E27FC236}">
                    <a16:creationId xmlns:a16="http://schemas.microsoft.com/office/drawing/2014/main" id="{BFE228D1-5B2B-AFC0-62A8-E70AA1ACD76A}"/>
                  </a:ext>
                </a:extLst>
              </p:cNvPr>
              <p:cNvSpPr/>
              <p:nvPr/>
            </p:nvSpPr>
            <p:spPr>
              <a:xfrm>
                <a:off x="7200209" y="1013555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62" name="Rectangle 2061">
                <a:extLst>
                  <a:ext uri="{FF2B5EF4-FFF2-40B4-BE49-F238E27FC236}">
                    <a16:creationId xmlns:a16="http://schemas.microsoft.com/office/drawing/2014/main" id="{FDA765D1-5D4C-15E5-FE38-A4B83A5DA9D3}"/>
                  </a:ext>
                </a:extLst>
              </p:cNvPr>
              <p:cNvSpPr/>
              <p:nvPr/>
            </p:nvSpPr>
            <p:spPr>
              <a:xfrm>
                <a:off x="6018418" y="1013555"/>
                <a:ext cx="1188000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63" name="Rectangle 2062">
                <a:extLst>
                  <a:ext uri="{FF2B5EF4-FFF2-40B4-BE49-F238E27FC236}">
                    <a16:creationId xmlns:a16="http://schemas.microsoft.com/office/drawing/2014/main" id="{6F31FB79-5244-6FCE-E2D3-EF9B2F0037C7}"/>
                  </a:ext>
                </a:extLst>
              </p:cNvPr>
              <p:cNvSpPr/>
              <p:nvPr/>
            </p:nvSpPr>
            <p:spPr>
              <a:xfrm>
                <a:off x="5350526" y="2367933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64" name="Rectangle 2063">
                <a:extLst>
                  <a:ext uri="{FF2B5EF4-FFF2-40B4-BE49-F238E27FC236}">
                    <a16:creationId xmlns:a16="http://schemas.microsoft.com/office/drawing/2014/main" id="{47EB5610-BAD2-D260-C1DF-E58AAB93CBDD}"/>
                  </a:ext>
                </a:extLst>
              </p:cNvPr>
              <p:cNvSpPr/>
              <p:nvPr/>
            </p:nvSpPr>
            <p:spPr>
              <a:xfrm>
                <a:off x="932760" y="169590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65" name="Rectangle 2064">
                <a:extLst>
                  <a:ext uri="{FF2B5EF4-FFF2-40B4-BE49-F238E27FC236}">
                    <a16:creationId xmlns:a16="http://schemas.microsoft.com/office/drawing/2014/main" id="{E7393F2D-D5B9-93A0-E7FA-3A023210DC28}"/>
                  </a:ext>
                </a:extLst>
              </p:cNvPr>
              <p:cNvSpPr/>
              <p:nvPr/>
            </p:nvSpPr>
            <p:spPr>
              <a:xfrm>
                <a:off x="3841215" y="1354378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66" name="Rectangle 2065">
                <a:extLst>
                  <a:ext uri="{FF2B5EF4-FFF2-40B4-BE49-F238E27FC236}">
                    <a16:creationId xmlns:a16="http://schemas.microsoft.com/office/drawing/2014/main" id="{D3675E46-A370-7878-121A-93FF1719D6A9}"/>
                  </a:ext>
                </a:extLst>
              </p:cNvPr>
              <p:cNvSpPr/>
              <p:nvPr/>
            </p:nvSpPr>
            <p:spPr>
              <a:xfrm>
                <a:off x="7344" y="1354378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67" name="Rectangle 2066">
                <a:extLst>
                  <a:ext uri="{FF2B5EF4-FFF2-40B4-BE49-F238E27FC236}">
                    <a16:creationId xmlns:a16="http://schemas.microsoft.com/office/drawing/2014/main" id="{9945FF3F-EDA5-85A8-6D40-323BB60A95F8}"/>
                  </a:ext>
                </a:extLst>
              </p:cNvPr>
              <p:cNvSpPr/>
              <p:nvPr/>
            </p:nvSpPr>
            <p:spPr>
              <a:xfrm>
                <a:off x="1913263" y="1354378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68" name="Rectangle 2067">
                <a:extLst>
                  <a:ext uri="{FF2B5EF4-FFF2-40B4-BE49-F238E27FC236}">
                    <a16:creationId xmlns:a16="http://schemas.microsoft.com/office/drawing/2014/main" id="{4FAE8BC3-BE64-3AC8-EBCA-3B0707A9FD6C}"/>
                  </a:ext>
                </a:extLst>
              </p:cNvPr>
              <p:cNvSpPr/>
              <p:nvPr/>
            </p:nvSpPr>
            <p:spPr>
              <a:xfrm>
                <a:off x="5736116" y="1354378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69" name="Rectangle 2068">
                <a:extLst>
                  <a:ext uri="{FF2B5EF4-FFF2-40B4-BE49-F238E27FC236}">
                    <a16:creationId xmlns:a16="http://schemas.microsoft.com/office/drawing/2014/main" id="{ABD1834C-37FF-58BC-B8CA-1627E864052A}"/>
                  </a:ext>
                </a:extLst>
              </p:cNvPr>
              <p:cNvSpPr/>
              <p:nvPr/>
            </p:nvSpPr>
            <p:spPr>
              <a:xfrm>
                <a:off x="1252250" y="1354376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70" name="Rectangle 2069">
                <a:extLst>
                  <a:ext uri="{FF2B5EF4-FFF2-40B4-BE49-F238E27FC236}">
                    <a16:creationId xmlns:a16="http://schemas.microsoft.com/office/drawing/2014/main" id="{99348B1D-A29A-302D-3E10-14F60A2AD6DA}"/>
                  </a:ext>
                </a:extLst>
              </p:cNvPr>
              <p:cNvSpPr/>
              <p:nvPr/>
            </p:nvSpPr>
            <p:spPr>
              <a:xfrm>
                <a:off x="3432675" y="2367933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71" name="Rectangle 2070">
                <a:extLst>
                  <a:ext uri="{FF2B5EF4-FFF2-40B4-BE49-F238E27FC236}">
                    <a16:creationId xmlns:a16="http://schemas.microsoft.com/office/drawing/2014/main" id="{19B9E4C4-586C-7DF3-AC57-0A8CA40A38CD}"/>
                  </a:ext>
                </a:extLst>
              </p:cNvPr>
              <p:cNvSpPr/>
              <p:nvPr/>
            </p:nvSpPr>
            <p:spPr>
              <a:xfrm>
                <a:off x="268989" y="169590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72" name="Rectangle 2071">
                <a:extLst>
                  <a:ext uri="{FF2B5EF4-FFF2-40B4-BE49-F238E27FC236}">
                    <a16:creationId xmlns:a16="http://schemas.microsoft.com/office/drawing/2014/main" id="{28D74135-934E-F5E3-3964-24DD229904C9}"/>
                  </a:ext>
                </a:extLst>
              </p:cNvPr>
              <p:cNvSpPr/>
              <p:nvPr/>
            </p:nvSpPr>
            <p:spPr>
              <a:xfrm>
                <a:off x="6981022" y="1354376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73" name="Rectangle 2072">
                <a:extLst>
                  <a:ext uri="{FF2B5EF4-FFF2-40B4-BE49-F238E27FC236}">
                    <a16:creationId xmlns:a16="http://schemas.microsoft.com/office/drawing/2014/main" id="{0C701E1F-A9D5-BAE7-2DEB-25613530D035}"/>
                  </a:ext>
                </a:extLst>
              </p:cNvPr>
              <p:cNvSpPr/>
              <p:nvPr/>
            </p:nvSpPr>
            <p:spPr>
              <a:xfrm>
                <a:off x="5064086" y="1354376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74" name="Rectangle 2073">
                <a:extLst>
                  <a:ext uri="{FF2B5EF4-FFF2-40B4-BE49-F238E27FC236}">
                    <a16:creationId xmlns:a16="http://schemas.microsoft.com/office/drawing/2014/main" id="{6CCB9791-5010-B505-E6AF-0894EE676B15}"/>
                  </a:ext>
                </a:extLst>
              </p:cNvPr>
              <p:cNvSpPr/>
              <p:nvPr/>
            </p:nvSpPr>
            <p:spPr>
              <a:xfrm>
                <a:off x="3169186" y="1354378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75" name="Rectangle 2074">
                <a:extLst>
                  <a:ext uri="{FF2B5EF4-FFF2-40B4-BE49-F238E27FC236}">
                    <a16:creationId xmlns:a16="http://schemas.microsoft.com/office/drawing/2014/main" id="{9E20CF5D-56D6-DAF3-B923-DE5616CB05CE}"/>
                  </a:ext>
                </a:extLst>
              </p:cNvPr>
              <p:cNvSpPr/>
              <p:nvPr/>
            </p:nvSpPr>
            <p:spPr>
              <a:xfrm>
                <a:off x="4109757" y="2367933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76" name="Rectangle 2075">
                <a:extLst>
                  <a:ext uri="{FF2B5EF4-FFF2-40B4-BE49-F238E27FC236}">
                    <a16:creationId xmlns:a16="http://schemas.microsoft.com/office/drawing/2014/main" id="{2714C2BB-AB72-C0BC-9BD6-2E52AFD85293}"/>
                  </a:ext>
                </a:extLst>
              </p:cNvPr>
              <p:cNvSpPr/>
              <p:nvPr/>
            </p:nvSpPr>
            <p:spPr>
              <a:xfrm>
                <a:off x="7344" y="202457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77" name="Rectangle 2076">
                <a:extLst>
                  <a:ext uri="{FF2B5EF4-FFF2-40B4-BE49-F238E27FC236}">
                    <a16:creationId xmlns:a16="http://schemas.microsoft.com/office/drawing/2014/main" id="{99E6B811-0200-1427-076E-67C204CEA5F5}"/>
                  </a:ext>
                </a:extLst>
              </p:cNvPr>
              <p:cNvSpPr/>
              <p:nvPr/>
            </p:nvSpPr>
            <p:spPr>
              <a:xfrm>
                <a:off x="7653052" y="1359886"/>
                <a:ext cx="42965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78" name="Rectangle 2077">
                <a:extLst>
                  <a:ext uri="{FF2B5EF4-FFF2-40B4-BE49-F238E27FC236}">
                    <a16:creationId xmlns:a16="http://schemas.microsoft.com/office/drawing/2014/main" id="{201F860D-C4AF-4518-BDE2-55EACD24F70C}"/>
                  </a:ext>
                </a:extLst>
              </p:cNvPr>
              <p:cNvSpPr/>
              <p:nvPr/>
            </p:nvSpPr>
            <p:spPr>
              <a:xfrm>
                <a:off x="6628483" y="169590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79" name="Rectangle 2078">
                <a:extLst>
                  <a:ext uri="{FF2B5EF4-FFF2-40B4-BE49-F238E27FC236}">
                    <a16:creationId xmlns:a16="http://schemas.microsoft.com/office/drawing/2014/main" id="{E39B94D8-7297-4123-A38B-E04AFDDCAC5E}"/>
                  </a:ext>
                </a:extLst>
              </p:cNvPr>
              <p:cNvSpPr/>
              <p:nvPr/>
            </p:nvSpPr>
            <p:spPr>
              <a:xfrm>
                <a:off x="2827659" y="169590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80" name="Rectangle 2079">
                <a:extLst>
                  <a:ext uri="{FF2B5EF4-FFF2-40B4-BE49-F238E27FC236}">
                    <a16:creationId xmlns:a16="http://schemas.microsoft.com/office/drawing/2014/main" id="{E378CCA8-3F45-3B9D-FA33-37570E19876A}"/>
                  </a:ext>
                </a:extLst>
              </p:cNvPr>
              <p:cNvSpPr/>
              <p:nvPr/>
            </p:nvSpPr>
            <p:spPr>
              <a:xfrm>
                <a:off x="4736336" y="169590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81" name="Rectangle 2080">
                <a:extLst>
                  <a:ext uri="{FF2B5EF4-FFF2-40B4-BE49-F238E27FC236}">
                    <a16:creationId xmlns:a16="http://schemas.microsoft.com/office/drawing/2014/main" id="{93A53D09-B078-57FA-08CA-57CEAA5466D7}"/>
                  </a:ext>
                </a:extLst>
              </p:cNvPr>
              <p:cNvSpPr/>
              <p:nvPr/>
            </p:nvSpPr>
            <p:spPr>
              <a:xfrm>
                <a:off x="5967472" y="169590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82" name="Rectangle 2081">
                <a:extLst>
                  <a:ext uri="{FF2B5EF4-FFF2-40B4-BE49-F238E27FC236}">
                    <a16:creationId xmlns:a16="http://schemas.microsoft.com/office/drawing/2014/main" id="{4845DDC3-B224-62C0-B152-FC87BAA14EEE}"/>
                  </a:ext>
                </a:extLst>
              </p:cNvPr>
              <p:cNvSpPr/>
              <p:nvPr/>
            </p:nvSpPr>
            <p:spPr>
              <a:xfrm>
                <a:off x="4072569" y="169590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83" name="Rectangle 2082">
                <a:extLst>
                  <a:ext uri="{FF2B5EF4-FFF2-40B4-BE49-F238E27FC236}">
                    <a16:creationId xmlns:a16="http://schemas.microsoft.com/office/drawing/2014/main" id="{95E36A3F-1327-DAC6-68F3-579793C57AB2}"/>
                  </a:ext>
                </a:extLst>
              </p:cNvPr>
              <p:cNvSpPr/>
              <p:nvPr/>
            </p:nvSpPr>
            <p:spPr>
              <a:xfrm>
                <a:off x="2177666" y="169590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84" name="Rectangle 2083">
                <a:extLst>
                  <a:ext uri="{FF2B5EF4-FFF2-40B4-BE49-F238E27FC236}">
                    <a16:creationId xmlns:a16="http://schemas.microsoft.com/office/drawing/2014/main" id="{BCEFF807-3D84-F4BD-E22E-211E94C92AFC}"/>
                  </a:ext>
                </a:extLst>
              </p:cNvPr>
              <p:cNvSpPr/>
              <p:nvPr/>
            </p:nvSpPr>
            <p:spPr>
              <a:xfrm>
                <a:off x="5507" y="1695902"/>
                <a:ext cx="277260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85" name="Rectangle 2084">
                <a:extLst>
                  <a:ext uri="{FF2B5EF4-FFF2-40B4-BE49-F238E27FC236}">
                    <a16:creationId xmlns:a16="http://schemas.microsoft.com/office/drawing/2014/main" id="{C4DD5710-BE82-513D-E3C2-4E903768BC5F}"/>
                  </a:ext>
                </a:extLst>
              </p:cNvPr>
              <p:cNvSpPr/>
              <p:nvPr/>
            </p:nvSpPr>
            <p:spPr>
              <a:xfrm>
                <a:off x="7832993" y="1695902"/>
                <a:ext cx="249715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86" name="Rectangle 2085">
                <a:extLst>
                  <a:ext uri="{FF2B5EF4-FFF2-40B4-BE49-F238E27FC236}">
                    <a16:creationId xmlns:a16="http://schemas.microsoft.com/office/drawing/2014/main" id="{B8B7AF89-C4B4-81CF-16B6-C1E9F2FDBEAF}"/>
                  </a:ext>
                </a:extLst>
              </p:cNvPr>
              <p:cNvSpPr/>
              <p:nvPr/>
            </p:nvSpPr>
            <p:spPr>
              <a:xfrm>
                <a:off x="1505636" y="2367933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87" name="Rectangle 2086">
                <a:extLst>
                  <a:ext uri="{FF2B5EF4-FFF2-40B4-BE49-F238E27FC236}">
                    <a16:creationId xmlns:a16="http://schemas.microsoft.com/office/drawing/2014/main" id="{440E062D-4F2A-B962-296C-0D0EE1D4B212}"/>
                  </a:ext>
                </a:extLst>
              </p:cNvPr>
              <p:cNvSpPr/>
              <p:nvPr/>
            </p:nvSpPr>
            <p:spPr>
              <a:xfrm>
                <a:off x="5028283" y="202457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88" name="Rectangle 2087">
                <a:extLst>
                  <a:ext uri="{FF2B5EF4-FFF2-40B4-BE49-F238E27FC236}">
                    <a16:creationId xmlns:a16="http://schemas.microsoft.com/office/drawing/2014/main" id="{959F7F19-3A78-EF40-90AA-4B26EA3C5657}"/>
                  </a:ext>
                </a:extLst>
              </p:cNvPr>
              <p:cNvSpPr/>
              <p:nvPr/>
            </p:nvSpPr>
            <p:spPr>
              <a:xfrm>
                <a:off x="3118234" y="202457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89" name="Rectangle 2088">
                <a:extLst>
                  <a:ext uri="{FF2B5EF4-FFF2-40B4-BE49-F238E27FC236}">
                    <a16:creationId xmlns:a16="http://schemas.microsoft.com/office/drawing/2014/main" id="{95B90826-1DF0-80D9-80AB-884E0ADD8060}"/>
                  </a:ext>
                </a:extLst>
              </p:cNvPr>
              <p:cNvSpPr/>
              <p:nvPr/>
            </p:nvSpPr>
            <p:spPr>
              <a:xfrm>
                <a:off x="1253166" y="202457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90" name="Rectangle 2089">
                <a:extLst>
                  <a:ext uri="{FF2B5EF4-FFF2-40B4-BE49-F238E27FC236}">
                    <a16:creationId xmlns:a16="http://schemas.microsoft.com/office/drawing/2014/main" id="{F09B1F21-5096-6815-9A1F-E7D3253FBF07}"/>
                  </a:ext>
                </a:extLst>
              </p:cNvPr>
              <p:cNvSpPr/>
              <p:nvPr/>
            </p:nvSpPr>
            <p:spPr>
              <a:xfrm>
                <a:off x="2177667" y="2367933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91" name="Rectangle 2090">
                <a:extLst>
                  <a:ext uri="{FF2B5EF4-FFF2-40B4-BE49-F238E27FC236}">
                    <a16:creationId xmlns:a16="http://schemas.microsoft.com/office/drawing/2014/main" id="{00CCB0A7-D7D2-0B49-47A1-7B2EFA691BC7}"/>
                  </a:ext>
                </a:extLst>
              </p:cNvPr>
              <p:cNvSpPr/>
              <p:nvPr/>
            </p:nvSpPr>
            <p:spPr>
              <a:xfrm>
                <a:off x="270833" y="2367933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92" name="Rectangle 2091">
                <a:extLst>
                  <a:ext uri="{FF2B5EF4-FFF2-40B4-BE49-F238E27FC236}">
                    <a16:creationId xmlns:a16="http://schemas.microsoft.com/office/drawing/2014/main" id="{A0BF5685-C6E9-5A26-326A-B273D8E36159}"/>
                  </a:ext>
                </a:extLst>
              </p:cNvPr>
              <p:cNvSpPr/>
              <p:nvPr/>
            </p:nvSpPr>
            <p:spPr>
              <a:xfrm>
                <a:off x="6879117" y="2024572"/>
                <a:ext cx="1203591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93" name="Rectangle 2092">
                <a:extLst>
                  <a:ext uri="{FF2B5EF4-FFF2-40B4-BE49-F238E27FC236}">
                    <a16:creationId xmlns:a16="http://schemas.microsoft.com/office/drawing/2014/main" id="{005F9B61-B3E7-8864-33C6-E6006FF2DBC6}"/>
                  </a:ext>
                </a:extLst>
              </p:cNvPr>
              <p:cNvSpPr/>
              <p:nvPr/>
            </p:nvSpPr>
            <p:spPr>
              <a:xfrm>
                <a:off x="5675525" y="202457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94" name="Rectangle 2093">
                <a:extLst>
                  <a:ext uri="{FF2B5EF4-FFF2-40B4-BE49-F238E27FC236}">
                    <a16:creationId xmlns:a16="http://schemas.microsoft.com/office/drawing/2014/main" id="{5195DD1C-DB73-8A2A-40E0-FFF889C9C7B1}"/>
                  </a:ext>
                </a:extLst>
              </p:cNvPr>
              <p:cNvSpPr/>
              <p:nvPr/>
            </p:nvSpPr>
            <p:spPr>
              <a:xfrm>
                <a:off x="3780622" y="202457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95" name="Rectangle 2094">
                <a:extLst>
                  <a:ext uri="{FF2B5EF4-FFF2-40B4-BE49-F238E27FC236}">
                    <a16:creationId xmlns:a16="http://schemas.microsoft.com/office/drawing/2014/main" id="{8C195D93-A902-EA23-2FBC-432F4D2B06F6}"/>
                  </a:ext>
                </a:extLst>
              </p:cNvPr>
              <p:cNvSpPr/>
              <p:nvPr/>
            </p:nvSpPr>
            <p:spPr>
              <a:xfrm>
                <a:off x="1894903" y="202457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96" name="Rectangle 2095">
                <a:extLst>
                  <a:ext uri="{FF2B5EF4-FFF2-40B4-BE49-F238E27FC236}">
                    <a16:creationId xmlns:a16="http://schemas.microsoft.com/office/drawing/2014/main" id="{5F211F37-FB08-41B8-1E90-EA51762344E3}"/>
                  </a:ext>
                </a:extLst>
              </p:cNvPr>
              <p:cNvSpPr/>
              <p:nvPr/>
            </p:nvSpPr>
            <p:spPr>
              <a:xfrm>
                <a:off x="7880732" y="2369771"/>
                <a:ext cx="212075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97" name="Rectangle 2096">
                <a:extLst>
                  <a:ext uri="{FF2B5EF4-FFF2-40B4-BE49-F238E27FC236}">
                    <a16:creationId xmlns:a16="http://schemas.microsoft.com/office/drawing/2014/main" id="{B49AD916-8289-1EE5-2D64-582EFA2ADEDB}"/>
                  </a:ext>
                </a:extLst>
              </p:cNvPr>
              <p:cNvSpPr/>
              <p:nvPr/>
            </p:nvSpPr>
            <p:spPr>
              <a:xfrm>
                <a:off x="-16526" y="2369771"/>
                <a:ext cx="277260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98" name="Rectangle 2097">
                <a:extLst>
                  <a:ext uri="{FF2B5EF4-FFF2-40B4-BE49-F238E27FC236}">
                    <a16:creationId xmlns:a16="http://schemas.microsoft.com/office/drawing/2014/main" id="{EDEBA645-FDCC-90EA-BE12-32F2FDAE3E33}"/>
                  </a:ext>
                </a:extLst>
              </p:cNvPr>
              <p:cNvSpPr/>
              <p:nvPr/>
            </p:nvSpPr>
            <p:spPr>
              <a:xfrm>
                <a:off x="7207553" y="2367933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99" name="Rectangle 2098">
                <a:extLst>
                  <a:ext uri="{FF2B5EF4-FFF2-40B4-BE49-F238E27FC236}">
                    <a16:creationId xmlns:a16="http://schemas.microsoft.com/office/drawing/2014/main" id="{8F18533F-4AAF-4D39-474B-780E65B299C7}"/>
                  </a:ext>
                </a:extLst>
              </p:cNvPr>
              <p:cNvSpPr/>
              <p:nvPr/>
            </p:nvSpPr>
            <p:spPr>
              <a:xfrm>
                <a:off x="6025762" y="2367933"/>
                <a:ext cx="1188000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37" name="Rectangle 2136">
                <a:extLst>
                  <a:ext uri="{FF2B5EF4-FFF2-40B4-BE49-F238E27FC236}">
                    <a16:creationId xmlns:a16="http://schemas.microsoft.com/office/drawing/2014/main" id="{B952E5A8-333E-9A20-B473-24A94088A195}"/>
                  </a:ext>
                </a:extLst>
              </p:cNvPr>
              <p:cNvSpPr/>
              <p:nvPr/>
            </p:nvSpPr>
            <p:spPr>
              <a:xfrm>
                <a:off x="5352361" y="372187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38" name="Rectangle 2137">
                <a:extLst>
                  <a:ext uri="{FF2B5EF4-FFF2-40B4-BE49-F238E27FC236}">
                    <a16:creationId xmlns:a16="http://schemas.microsoft.com/office/drawing/2014/main" id="{FC99A4FB-293D-071E-9B07-C3B34F6E00B0}"/>
                  </a:ext>
                </a:extLst>
              </p:cNvPr>
              <p:cNvSpPr/>
              <p:nvPr/>
            </p:nvSpPr>
            <p:spPr>
              <a:xfrm>
                <a:off x="934595" y="3049841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39" name="Rectangle 2138">
                <a:extLst>
                  <a:ext uri="{FF2B5EF4-FFF2-40B4-BE49-F238E27FC236}">
                    <a16:creationId xmlns:a16="http://schemas.microsoft.com/office/drawing/2014/main" id="{6082A55B-CE3D-1220-3B8F-379AD6B8D514}"/>
                  </a:ext>
                </a:extLst>
              </p:cNvPr>
              <p:cNvSpPr/>
              <p:nvPr/>
            </p:nvSpPr>
            <p:spPr>
              <a:xfrm>
                <a:off x="3843050" y="2708317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40" name="Rectangle 2139">
                <a:extLst>
                  <a:ext uri="{FF2B5EF4-FFF2-40B4-BE49-F238E27FC236}">
                    <a16:creationId xmlns:a16="http://schemas.microsoft.com/office/drawing/2014/main" id="{6D424072-FBD0-10E6-A2AA-547FDEC61059}"/>
                  </a:ext>
                </a:extLst>
              </p:cNvPr>
              <p:cNvSpPr/>
              <p:nvPr/>
            </p:nvSpPr>
            <p:spPr>
              <a:xfrm>
                <a:off x="9179" y="2708317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41" name="Rectangle 2140">
                <a:extLst>
                  <a:ext uri="{FF2B5EF4-FFF2-40B4-BE49-F238E27FC236}">
                    <a16:creationId xmlns:a16="http://schemas.microsoft.com/office/drawing/2014/main" id="{2F96A33F-DAAE-CD3E-BA20-EFED4A9956F9}"/>
                  </a:ext>
                </a:extLst>
              </p:cNvPr>
              <p:cNvSpPr/>
              <p:nvPr/>
            </p:nvSpPr>
            <p:spPr>
              <a:xfrm>
                <a:off x="1915098" y="2708317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42" name="Rectangle 2141">
                <a:extLst>
                  <a:ext uri="{FF2B5EF4-FFF2-40B4-BE49-F238E27FC236}">
                    <a16:creationId xmlns:a16="http://schemas.microsoft.com/office/drawing/2014/main" id="{FD22B503-B7C8-5E88-CD4A-5D6C78DE5E7B}"/>
                  </a:ext>
                </a:extLst>
              </p:cNvPr>
              <p:cNvSpPr/>
              <p:nvPr/>
            </p:nvSpPr>
            <p:spPr>
              <a:xfrm>
                <a:off x="5737951" y="2708317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43" name="Rectangle 2142">
                <a:extLst>
                  <a:ext uri="{FF2B5EF4-FFF2-40B4-BE49-F238E27FC236}">
                    <a16:creationId xmlns:a16="http://schemas.microsoft.com/office/drawing/2014/main" id="{45B1E5C6-32C9-8DCE-2AF0-5BD0D1252A84}"/>
                  </a:ext>
                </a:extLst>
              </p:cNvPr>
              <p:cNvSpPr/>
              <p:nvPr/>
            </p:nvSpPr>
            <p:spPr>
              <a:xfrm>
                <a:off x="1254085" y="2708315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44" name="Rectangle 2143">
                <a:extLst>
                  <a:ext uri="{FF2B5EF4-FFF2-40B4-BE49-F238E27FC236}">
                    <a16:creationId xmlns:a16="http://schemas.microsoft.com/office/drawing/2014/main" id="{9AF88DBF-240D-2623-5EFF-5296241A834A}"/>
                  </a:ext>
                </a:extLst>
              </p:cNvPr>
              <p:cNvSpPr/>
              <p:nvPr/>
            </p:nvSpPr>
            <p:spPr>
              <a:xfrm>
                <a:off x="3434510" y="372187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45" name="Rectangle 2144">
                <a:extLst>
                  <a:ext uri="{FF2B5EF4-FFF2-40B4-BE49-F238E27FC236}">
                    <a16:creationId xmlns:a16="http://schemas.microsoft.com/office/drawing/2014/main" id="{97478AC3-5D6A-14B8-BB46-426ED8D0BC66}"/>
                  </a:ext>
                </a:extLst>
              </p:cNvPr>
              <p:cNvSpPr/>
              <p:nvPr/>
            </p:nvSpPr>
            <p:spPr>
              <a:xfrm>
                <a:off x="270824" y="3049841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46" name="Rectangle 2145">
                <a:extLst>
                  <a:ext uri="{FF2B5EF4-FFF2-40B4-BE49-F238E27FC236}">
                    <a16:creationId xmlns:a16="http://schemas.microsoft.com/office/drawing/2014/main" id="{23555F41-7B89-E665-2466-366537769D07}"/>
                  </a:ext>
                </a:extLst>
              </p:cNvPr>
              <p:cNvSpPr/>
              <p:nvPr/>
            </p:nvSpPr>
            <p:spPr>
              <a:xfrm>
                <a:off x="6982857" y="2708315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47" name="Rectangle 2146">
                <a:extLst>
                  <a:ext uri="{FF2B5EF4-FFF2-40B4-BE49-F238E27FC236}">
                    <a16:creationId xmlns:a16="http://schemas.microsoft.com/office/drawing/2014/main" id="{C2BD0AD0-A417-DC56-B9D3-699F0A0CA233}"/>
                  </a:ext>
                </a:extLst>
              </p:cNvPr>
              <p:cNvSpPr/>
              <p:nvPr/>
            </p:nvSpPr>
            <p:spPr>
              <a:xfrm>
                <a:off x="5065921" y="2708315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48" name="Rectangle 2147">
                <a:extLst>
                  <a:ext uri="{FF2B5EF4-FFF2-40B4-BE49-F238E27FC236}">
                    <a16:creationId xmlns:a16="http://schemas.microsoft.com/office/drawing/2014/main" id="{D6F2028F-3DCF-0136-E3B1-3EB3320B6728}"/>
                  </a:ext>
                </a:extLst>
              </p:cNvPr>
              <p:cNvSpPr/>
              <p:nvPr/>
            </p:nvSpPr>
            <p:spPr>
              <a:xfrm>
                <a:off x="3171021" y="2708317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49" name="Rectangle 2148">
                <a:extLst>
                  <a:ext uri="{FF2B5EF4-FFF2-40B4-BE49-F238E27FC236}">
                    <a16:creationId xmlns:a16="http://schemas.microsoft.com/office/drawing/2014/main" id="{A40D35CE-8E4D-60A5-4A6F-1CA68875EE7A}"/>
                  </a:ext>
                </a:extLst>
              </p:cNvPr>
              <p:cNvSpPr/>
              <p:nvPr/>
            </p:nvSpPr>
            <p:spPr>
              <a:xfrm>
                <a:off x="4111592" y="372187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50" name="Rectangle 2149">
                <a:extLst>
                  <a:ext uri="{FF2B5EF4-FFF2-40B4-BE49-F238E27FC236}">
                    <a16:creationId xmlns:a16="http://schemas.microsoft.com/office/drawing/2014/main" id="{3F209F00-6083-B877-7B9D-801D84FECB45}"/>
                  </a:ext>
                </a:extLst>
              </p:cNvPr>
              <p:cNvSpPr/>
              <p:nvPr/>
            </p:nvSpPr>
            <p:spPr>
              <a:xfrm>
                <a:off x="9179" y="3378511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51" name="Rectangle 2150">
                <a:extLst>
                  <a:ext uri="{FF2B5EF4-FFF2-40B4-BE49-F238E27FC236}">
                    <a16:creationId xmlns:a16="http://schemas.microsoft.com/office/drawing/2014/main" id="{D10F7EB8-A32A-DAC9-1317-63C57BF357CA}"/>
                  </a:ext>
                </a:extLst>
              </p:cNvPr>
              <p:cNvSpPr/>
              <p:nvPr/>
            </p:nvSpPr>
            <p:spPr>
              <a:xfrm>
                <a:off x="7654887" y="2713825"/>
                <a:ext cx="42965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52" name="Rectangle 2151">
                <a:extLst>
                  <a:ext uri="{FF2B5EF4-FFF2-40B4-BE49-F238E27FC236}">
                    <a16:creationId xmlns:a16="http://schemas.microsoft.com/office/drawing/2014/main" id="{5C4AAA51-6ABF-2F34-B8D6-FFF69B3D53F6}"/>
                  </a:ext>
                </a:extLst>
              </p:cNvPr>
              <p:cNvSpPr/>
              <p:nvPr/>
            </p:nvSpPr>
            <p:spPr>
              <a:xfrm>
                <a:off x="6630318" y="3049841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53" name="Rectangle 2152">
                <a:extLst>
                  <a:ext uri="{FF2B5EF4-FFF2-40B4-BE49-F238E27FC236}">
                    <a16:creationId xmlns:a16="http://schemas.microsoft.com/office/drawing/2014/main" id="{6DC593A4-3B61-BADD-5C14-781B4E527BAA}"/>
                  </a:ext>
                </a:extLst>
              </p:cNvPr>
              <p:cNvSpPr/>
              <p:nvPr/>
            </p:nvSpPr>
            <p:spPr>
              <a:xfrm>
                <a:off x="2829494" y="3049841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54" name="Rectangle 2153">
                <a:extLst>
                  <a:ext uri="{FF2B5EF4-FFF2-40B4-BE49-F238E27FC236}">
                    <a16:creationId xmlns:a16="http://schemas.microsoft.com/office/drawing/2014/main" id="{6DFCC7E8-2CBE-7D43-3414-4417069ABF55}"/>
                  </a:ext>
                </a:extLst>
              </p:cNvPr>
              <p:cNvSpPr/>
              <p:nvPr/>
            </p:nvSpPr>
            <p:spPr>
              <a:xfrm>
                <a:off x="4738171" y="3049841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55" name="Rectangle 2154">
                <a:extLst>
                  <a:ext uri="{FF2B5EF4-FFF2-40B4-BE49-F238E27FC236}">
                    <a16:creationId xmlns:a16="http://schemas.microsoft.com/office/drawing/2014/main" id="{8E981B3B-BCFA-8AA4-477D-3284406EE33A}"/>
                  </a:ext>
                </a:extLst>
              </p:cNvPr>
              <p:cNvSpPr/>
              <p:nvPr/>
            </p:nvSpPr>
            <p:spPr>
              <a:xfrm>
                <a:off x="5969307" y="3049841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56" name="Rectangle 2155">
                <a:extLst>
                  <a:ext uri="{FF2B5EF4-FFF2-40B4-BE49-F238E27FC236}">
                    <a16:creationId xmlns:a16="http://schemas.microsoft.com/office/drawing/2014/main" id="{CFCA82CF-C5C3-661B-69AF-25ABB358E55D}"/>
                  </a:ext>
                </a:extLst>
              </p:cNvPr>
              <p:cNvSpPr/>
              <p:nvPr/>
            </p:nvSpPr>
            <p:spPr>
              <a:xfrm>
                <a:off x="4074404" y="3049841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57" name="Rectangle 2156">
                <a:extLst>
                  <a:ext uri="{FF2B5EF4-FFF2-40B4-BE49-F238E27FC236}">
                    <a16:creationId xmlns:a16="http://schemas.microsoft.com/office/drawing/2014/main" id="{59672B75-B5D7-58DE-E739-3B9AADA391EA}"/>
                  </a:ext>
                </a:extLst>
              </p:cNvPr>
              <p:cNvSpPr/>
              <p:nvPr/>
            </p:nvSpPr>
            <p:spPr>
              <a:xfrm>
                <a:off x="2179501" y="3049841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58" name="Rectangle 2157">
                <a:extLst>
                  <a:ext uri="{FF2B5EF4-FFF2-40B4-BE49-F238E27FC236}">
                    <a16:creationId xmlns:a16="http://schemas.microsoft.com/office/drawing/2014/main" id="{EB0717C4-9B77-954F-81A3-BA4305B5CAA3}"/>
                  </a:ext>
                </a:extLst>
              </p:cNvPr>
              <p:cNvSpPr/>
              <p:nvPr/>
            </p:nvSpPr>
            <p:spPr>
              <a:xfrm>
                <a:off x="7342" y="3049841"/>
                <a:ext cx="277260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59" name="Rectangle 2158">
                <a:extLst>
                  <a:ext uri="{FF2B5EF4-FFF2-40B4-BE49-F238E27FC236}">
                    <a16:creationId xmlns:a16="http://schemas.microsoft.com/office/drawing/2014/main" id="{07F0CEAB-D224-90F8-60D7-496E6C0C776C}"/>
                  </a:ext>
                </a:extLst>
              </p:cNvPr>
              <p:cNvSpPr/>
              <p:nvPr/>
            </p:nvSpPr>
            <p:spPr>
              <a:xfrm>
                <a:off x="7834828" y="3049841"/>
                <a:ext cx="249715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60" name="Rectangle 2159">
                <a:extLst>
                  <a:ext uri="{FF2B5EF4-FFF2-40B4-BE49-F238E27FC236}">
                    <a16:creationId xmlns:a16="http://schemas.microsoft.com/office/drawing/2014/main" id="{B3FA58E8-106F-D38C-2AF4-A58FBD2CAD5A}"/>
                  </a:ext>
                </a:extLst>
              </p:cNvPr>
              <p:cNvSpPr/>
              <p:nvPr/>
            </p:nvSpPr>
            <p:spPr>
              <a:xfrm>
                <a:off x="1507471" y="372187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61" name="Rectangle 2160">
                <a:extLst>
                  <a:ext uri="{FF2B5EF4-FFF2-40B4-BE49-F238E27FC236}">
                    <a16:creationId xmlns:a16="http://schemas.microsoft.com/office/drawing/2014/main" id="{9C406673-D4D2-80A6-2AEC-1A9E33A0D80F}"/>
                  </a:ext>
                </a:extLst>
              </p:cNvPr>
              <p:cNvSpPr/>
              <p:nvPr/>
            </p:nvSpPr>
            <p:spPr>
              <a:xfrm>
                <a:off x="5030118" y="3378511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62" name="Rectangle 2161">
                <a:extLst>
                  <a:ext uri="{FF2B5EF4-FFF2-40B4-BE49-F238E27FC236}">
                    <a16:creationId xmlns:a16="http://schemas.microsoft.com/office/drawing/2014/main" id="{F1E52641-BB71-E53B-8B7C-C3301205515F}"/>
                  </a:ext>
                </a:extLst>
              </p:cNvPr>
              <p:cNvSpPr/>
              <p:nvPr/>
            </p:nvSpPr>
            <p:spPr>
              <a:xfrm>
                <a:off x="3120069" y="3378511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63" name="Rectangle 2162">
                <a:extLst>
                  <a:ext uri="{FF2B5EF4-FFF2-40B4-BE49-F238E27FC236}">
                    <a16:creationId xmlns:a16="http://schemas.microsoft.com/office/drawing/2014/main" id="{BF647BBE-E94D-B54A-8BC1-1A587712000A}"/>
                  </a:ext>
                </a:extLst>
              </p:cNvPr>
              <p:cNvSpPr/>
              <p:nvPr/>
            </p:nvSpPr>
            <p:spPr>
              <a:xfrm>
                <a:off x="1255001" y="3378511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64" name="Rectangle 2163">
                <a:extLst>
                  <a:ext uri="{FF2B5EF4-FFF2-40B4-BE49-F238E27FC236}">
                    <a16:creationId xmlns:a16="http://schemas.microsoft.com/office/drawing/2014/main" id="{367061DE-6B69-B9E2-1744-DC76A4EC08AC}"/>
                  </a:ext>
                </a:extLst>
              </p:cNvPr>
              <p:cNvSpPr/>
              <p:nvPr/>
            </p:nvSpPr>
            <p:spPr>
              <a:xfrm>
                <a:off x="2179502" y="372187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65" name="Rectangle 2164">
                <a:extLst>
                  <a:ext uri="{FF2B5EF4-FFF2-40B4-BE49-F238E27FC236}">
                    <a16:creationId xmlns:a16="http://schemas.microsoft.com/office/drawing/2014/main" id="{956769EA-6DC4-F00C-154D-51763ABCE448}"/>
                  </a:ext>
                </a:extLst>
              </p:cNvPr>
              <p:cNvSpPr/>
              <p:nvPr/>
            </p:nvSpPr>
            <p:spPr>
              <a:xfrm>
                <a:off x="272668" y="3721872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66" name="Rectangle 2165">
                <a:extLst>
                  <a:ext uri="{FF2B5EF4-FFF2-40B4-BE49-F238E27FC236}">
                    <a16:creationId xmlns:a16="http://schemas.microsoft.com/office/drawing/2014/main" id="{78A566E0-CAAD-5D99-CA95-C0563465D322}"/>
                  </a:ext>
                </a:extLst>
              </p:cNvPr>
              <p:cNvSpPr/>
              <p:nvPr/>
            </p:nvSpPr>
            <p:spPr>
              <a:xfrm>
                <a:off x="6880952" y="3378511"/>
                <a:ext cx="1203591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67" name="Rectangle 2166">
                <a:extLst>
                  <a:ext uri="{FF2B5EF4-FFF2-40B4-BE49-F238E27FC236}">
                    <a16:creationId xmlns:a16="http://schemas.microsoft.com/office/drawing/2014/main" id="{DDDE602C-4D24-815E-7FEE-F92DC7B750CE}"/>
                  </a:ext>
                </a:extLst>
              </p:cNvPr>
              <p:cNvSpPr/>
              <p:nvPr/>
            </p:nvSpPr>
            <p:spPr>
              <a:xfrm>
                <a:off x="5677360" y="3378511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68" name="Rectangle 2167">
                <a:extLst>
                  <a:ext uri="{FF2B5EF4-FFF2-40B4-BE49-F238E27FC236}">
                    <a16:creationId xmlns:a16="http://schemas.microsoft.com/office/drawing/2014/main" id="{A5E04F2E-A484-A8FD-0DFF-A07D85469309}"/>
                  </a:ext>
                </a:extLst>
              </p:cNvPr>
              <p:cNvSpPr/>
              <p:nvPr/>
            </p:nvSpPr>
            <p:spPr>
              <a:xfrm>
                <a:off x="3782457" y="3378511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69" name="Rectangle 2168">
                <a:extLst>
                  <a:ext uri="{FF2B5EF4-FFF2-40B4-BE49-F238E27FC236}">
                    <a16:creationId xmlns:a16="http://schemas.microsoft.com/office/drawing/2014/main" id="{11AD4B69-4084-A6DB-8C19-A859A770EE22}"/>
                  </a:ext>
                </a:extLst>
              </p:cNvPr>
              <p:cNvSpPr/>
              <p:nvPr/>
            </p:nvSpPr>
            <p:spPr>
              <a:xfrm>
                <a:off x="1896738" y="3378511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70" name="Rectangle 2169">
                <a:extLst>
                  <a:ext uri="{FF2B5EF4-FFF2-40B4-BE49-F238E27FC236}">
                    <a16:creationId xmlns:a16="http://schemas.microsoft.com/office/drawing/2014/main" id="{23EA6719-0122-82F7-E5C5-3EA5153B4EAC}"/>
                  </a:ext>
                </a:extLst>
              </p:cNvPr>
              <p:cNvSpPr/>
              <p:nvPr/>
            </p:nvSpPr>
            <p:spPr>
              <a:xfrm>
                <a:off x="7882567" y="3723710"/>
                <a:ext cx="212075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71" name="Rectangle 2170">
                <a:extLst>
                  <a:ext uri="{FF2B5EF4-FFF2-40B4-BE49-F238E27FC236}">
                    <a16:creationId xmlns:a16="http://schemas.microsoft.com/office/drawing/2014/main" id="{87D03C2E-F7BD-5D7A-C43A-050C694C4EF3}"/>
                  </a:ext>
                </a:extLst>
              </p:cNvPr>
              <p:cNvSpPr/>
              <p:nvPr/>
            </p:nvSpPr>
            <p:spPr>
              <a:xfrm>
                <a:off x="-14691" y="3723710"/>
                <a:ext cx="277260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72" name="Rectangle 2171">
                <a:extLst>
                  <a:ext uri="{FF2B5EF4-FFF2-40B4-BE49-F238E27FC236}">
                    <a16:creationId xmlns:a16="http://schemas.microsoft.com/office/drawing/2014/main" id="{348A07BA-EB44-4303-FF6B-18FCEB69CE6F}"/>
                  </a:ext>
                </a:extLst>
              </p:cNvPr>
              <p:cNvSpPr/>
              <p:nvPr/>
            </p:nvSpPr>
            <p:spPr>
              <a:xfrm>
                <a:off x="7209388" y="3721872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73" name="Rectangle 2172">
                <a:extLst>
                  <a:ext uri="{FF2B5EF4-FFF2-40B4-BE49-F238E27FC236}">
                    <a16:creationId xmlns:a16="http://schemas.microsoft.com/office/drawing/2014/main" id="{F2C00F9E-2F71-2759-79FB-0B44E0F19118}"/>
                  </a:ext>
                </a:extLst>
              </p:cNvPr>
              <p:cNvSpPr/>
              <p:nvPr/>
            </p:nvSpPr>
            <p:spPr>
              <a:xfrm>
                <a:off x="6027597" y="3721872"/>
                <a:ext cx="1188000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75" name="Rectangle 2174">
                <a:extLst>
                  <a:ext uri="{FF2B5EF4-FFF2-40B4-BE49-F238E27FC236}">
                    <a16:creationId xmlns:a16="http://schemas.microsoft.com/office/drawing/2014/main" id="{86A21DA8-409B-07A1-5BC2-09C3FA7A6BB7}"/>
                  </a:ext>
                </a:extLst>
              </p:cNvPr>
              <p:cNvSpPr/>
              <p:nvPr/>
            </p:nvSpPr>
            <p:spPr>
              <a:xfrm>
                <a:off x="912561" y="350703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76" name="Rectangle 2175">
                <a:extLst>
                  <a:ext uri="{FF2B5EF4-FFF2-40B4-BE49-F238E27FC236}">
                    <a16:creationId xmlns:a16="http://schemas.microsoft.com/office/drawing/2014/main" id="{82CDDE34-97BB-C912-2E0F-F255EF81FD78}"/>
                  </a:ext>
                </a:extLst>
              </p:cNvPr>
              <p:cNvSpPr/>
              <p:nvPr/>
            </p:nvSpPr>
            <p:spPr>
              <a:xfrm>
                <a:off x="3821016" y="9179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77" name="Rectangle 2176">
                <a:extLst>
                  <a:ext uri="{FF2B5EF4-FFF2-40B4-BE49-F238E27FC236}">
                    <a16:creationId xmlns:a16="http://schemas.microsoft.com/office/drawing/2014/main" id="{786C91AF-0AB0-CFC4-4065-963F19873F34}"/>
                  </a:ext>
                </a:extLst>
              </p:cNvPr>
              <p:cNvSpPr/>
              <p:nvPr/>
            </p:nvSpPr>
            <p:spPr>
              <a:xfrm>
                <a:off x="-12855" y="9179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78" name="Rectangle 2177">
                <a:extLst>
                  <a:ext uri="{FF2B5EF4-FFF2-40B4-BE49-F238E27FC236}">
                    <a16:creationId xmlns:a16="http://schemas.microsoft.com/office/drawing/2014/main" id="{2F2FD9A4-DA40-8C25-64F8-1CB375B2C5E4}"/>
                  </a:ext>
                </a:extLst>
              </p:cNvPr>
              <p:cNvSpPr/>
              <p:nvPr/>
            </p:nvSpPr>
            <p:spPr>
              <a:xfrm>
                <a:off x="1893064" y="9179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79" name="Rectangle 2178">
                <a:extLst>
                  <a:ext uri="{FF2B5EF4-FFF2-40B4-BE49-F238E27FC236}">
                    <a16:creationId xmlns:a16="http://schemas.microsoft.com/office/drawing/2014/main" id="{215DEC73-BDEA-84B8-3F36-D46486722EA0}"/>
                  </a:ext>
                </a:extLst>
              </p:cNvPr>
              <p:cNvSpPr/>
              <p:nvPr/>
            </p:nvSpPr>
            <p:spPr>
              <a:xfrm>
                <a:off x="5715917" y="9179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80" name="Rectangle 2179">
                <a:extLst>
                  <a:ext uri="{FF2B5EF4-FFF2-40B4-BE49-F238E27FC236}">
                    <a16:creationId xmlns:a16="http://schemas.microsoft.com/office/drawing/2014/main" id="{6EC27D1A-E148-B4A5-97E8-74896A3E21DA}"/>
                  </a:ext>
                </a:extLst>
              </p:cNvPr>
              <p:cNvSpPr/>
              <p:nvPr/>
            </p:nvSpPr>
            <p:spPr>
              <a:xfrm>
                <a:off x="1232051" y="9177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82" name="Rectangle 2181">
                <a:extLst>
                  <a:ext uri="{FF2B5EF4-FFF2-40B4-BE49-F238E27FC236}">
                    <a16:creationId xmlns:a16="http://schemas.microsoft.com/office/drawing/2014/main" id="{6F6DB0A6-2D14-0E6F-9AFB-A04CEED3E8CD}"/>
                  </a:ext>
                </a:extLst>
              </p:cNvPr>
              <p:cNvSpPr/>
              <p:nvPr/>
            </p:nvSpPr>
            <p:spPr>
              <a:xfrm>
                <a:off x="248790" y="350703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83" name="Rectangle 2182">
                <a:extLst>
                  <a:ext uri="{FF2B5EF4-FFF2-40B4-BE49-F238E27FC236}">
                    <a16:creationId xmlns:a16="http://schemas.microsoft.com/office/drawing/2014/main" id="{38460BD4-5672-7B57-15DE-596384F40E51}"/>
                  </a:ext>
                </a:extLst>
              </p:cNvPr>
              <p:cNvSpPr/>
              <p:nvPr/>
            </p:nvSpPr>
            <p:spPr>
              <a:xfrm>
                <a:off x="6960823" y="9177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84" name="Rectangle 2183">
                <a:extLst>
                  <a:ext uri="{FF2B5EF4-FFF2-40B4-BE49-F238E27FC236}">
                    <a16:creationId xmlns:a16="http://schemas.microsoft.com/office/drawing/2014/main" id="{19D0F024-0C9B-806C-7B1D-CBFD125EB306}"/>
                  </a:ext>
                </a:extLst>
              </p:cNvPr>
              <p:cNvSpPr/>
              <p:nvPr/>
            </p:nvSpPr>
            <p:spPr>
              <a:xfrm>
                <a:off x="5043887" y="9177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85" name="Rectangle 2184">
                <a:extLst>
                  <a:ext uri="{FF2B5EF4-FFF2-40B4-BE49-F238E27FC236}">
                    <a16:creationId xmlns:a16="http://schemas.microsoft.com/office/drawing/2014/main" id="{0F287018-DC74-077B-2A0B-1265DA645FC6}"/>
                  </a:ext>
                </a:extLst>
              </p:cNvPr>
              <p:cNvSpPr/>
              <p:nvPr/>
            </p:nvSpPr>
            <p:spPr>
              <a:xfrm>
                <a:off x="3148987" y="9179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87" name="Rectangle 2186">
                <a:extLst>
                  <a:ext uri="{FF2B5EF4-FFF2-40B4-BE49-F238E27FC236}">
                    <a16:creationId xmlns:a16="http://schemas.microsoft.com/office/drawing/2014/main" id="{CF9B8D69-840C-DD38-6212-7FBFFCABE922}"/>
                  </a:ext>
                </a:extLst>
              </p:cNvPr>
              <p:cNvSpPr/>
              <p:nvPr/>
            </p:nvSpPr>
            <p:spPr>
              <a:xfrm>
                <a:off x="-12855" y="679373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88" name="Rectangle 2187">
                <a:extLst>
                  <a:ext uri="{FF2B5EF4-FFF2-40B4-BE49-F238E27FC236}">
                    <a16:creationId xmlns:a16="http://schemas.microsoft.com/office/drawing/2014/main" id="{C9C2878D-9E83-6018-4BC5-A1ED6B9BCBE0}"/>
                  </a:ext>
                </a:extLst>
              </p:cNvPr>
              <p:cNvSpPr/>
              <p:nvPr/>
            </p:nvSpPr>
            <p:spPr>
              <a:xfrm>
                <a:off x="7632853" y="14687"/>
                <a:ext cx="42965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89" name="Rectangle 2188">
                <a:extLst>
                  <a:ext uri="{FF2B5EF4-FFF2-40B4-BE49-F238E27FC236}">
                    <a16:creationId xmlns:a16="http://schemas.microsoft.com/office/drawing/2014/main" id="{D056D108-6B04-2D44-3290-ADE82830A9B5}"/>
                  </a:ext>
                </a:extLst>
              </p:cNvPr>
              <p:cNvSpPr/>
              <p:nvPr/>
            </p:nvSpPr>
            <p:spPr>
              <a:xfrm>
                <a:off x="6608284" y="350703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90" name="Rectangle 2189">
                <a:extLst>
                  <a:ext uri="{FF2B5EF4-FFF2-40B4-BE49-F238E27FC236}">
                    <a16:creationId xmlns:a16="http://schemas.microsoft.com/office/drawing/2014/main" id="{4CAF102E-0219-414A-D796-134218E75CA5}"/>
                  </a:ext>
                </a:extLst>
              </p:cNvPr>
              <p:cNvSpPr/>
              <p:nvPr/>
            </p:nvSpPr>
            <p:spPr>
              <a:xfrm>
                <a:off x="2807460" y="350703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91" name="Rectangle 2190">
                <a:extLst>
                  <a:ext uri="{FF2B5EF4-FFF2-40B4-BE49-F238E27FC236}">
                    <a16:creationId xmlns:a16="http://schemas.microsoft.com/office/drawing/2014/main" id="{002C0E05-BCCE-9603-E9B1-F9D84FBC5F65}"/>
                  </a:ext>
                </a:extLst>
              </p:cNvPr>
              <p:cNvSpPr/>
              <p:nvPr/>
            </p:nvSpPr>
            <p:spPr>
              <a:xfrm>
                <a:off x="4716137" y="350703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92" name="Rectangle 2191">
                <a:extLst>
                  <a:ext uri="{FF2B5EF4-FFF2-40B4-BE49-F238E27FC236}">
                    <a16:creationId xmlns:a16="http://schemas.microsoft.com/office/drawing/2014/main" id="{8EF05560-A574-9D6D-E3F6-76CEFD08BF2E}"/>
                  </a:ext>
                </a:extLst>
              </p:cNvPr>
              <p:cNvSpPr/>
              <p:nvPr/>
            </p:nvSpPr>
            <p:spPr>
              <a:xfrm>
                <a:off x="5947273" y="350703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93" name="Rectangle 2192">
                <a:extLst>
                  <a:ext uri="{FF2B5EF4-FFF2-40B4-BE49-F238E27FC236}">
                    <a16:creationId xmlns:a16="http://schemas.microsoft.com/office/drawing/2014/main" id="{9352F257-594A-3FDF-FE69-FCE6E7E7BCD9}"/>
                  </a:ext>
                </a:extLst>
              </p:cNvPr>
              <p:cNvSpPr/>
              <p:nvPr/>
            </p:nvSpPr>
            <p:spPr>
              <a:xfrm>
                <a:off x="4052370" y="350703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94" name="Rectangle 2193">
                <a:extLst>
                  <a:ext uri="{FF2B5EF4-FFF2-40B4-BE49-F238E27FC236}">
                    <a16:creationId xmlns:a16="http://schemas.microsoft.com/office/drawing/2014/main" id="{A2D48F00-B8C9-B6E8-D4E7-EF8DE7F17C93}"/>
                  </a:ext>
                </a:extLst>
              </p:cNvPr>
              <p:cNvSpPr/>
              <p:nvPr/>
            </p:nvSpPr>
            <p:spPr>
              <a:xfrm>
                <a:off x="2157467" y="350703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95" name="Rectangle 2194">
                <a:extLst>
                  <a:ext uri="{FF2B5EF4-FFF2-40B4-BE49-F238E27FC236}">
                    <a16:creationId xmlns:a16="http://schemas.microsoft.com/office/drawing/2014/main" id="{4DAFA6A8-6458-51C0-CE4C-C8D258D54BCB}"/>
                  </a:ext>
                </a:extLst>
              </p:cNvPr>
              <p:cNvSpPr/>
              <p:nvPr/>
            </p:nvSpPr>
            <p:spPr>
              <a:xfrm>
                <a:off x="-14692" y="350703"/>
                <a:ext cx="277260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96" name="Rectangle 2195">
                <a:extLst>
                  <a:ext uri="{FF2B5EF4-FFF2-40B4-BE49-F238E27FC236}">
                    <a16:creationId xmlns:a16="http://schemas.microsoft.com/office/drawing/2014/main" id="{0927967E-51FB-3426-F3A3-C1F0DC2405E9}"/>
                  </a:ext>
                </a:extLst>
              </p:cNvPr>
              <p:cNvSpPr/>
              <p:nvPr/>
            </p:nvSpPr>
            <p:spPr>
              <a:xfrm>
                <a:off x="7812794" y="350703"/>
                <a:ext cx="249715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98" name="Rectangle 2197">
                <a:extLst>
                  <a:ext uri="{FF2B5EF4-FFF2-40B4-BE49-F238E27FC236}">
                    <a16:creationId xmlns:a16="http://schemas.microsoft.com/office/drawing/2014/main" id="{967C50D9-A50D-664D-DAAD-9E6D729DC90B}"/>
                  </a:ext>
                </a:extLst>
              </p:cNvPr>
              <p:cNvSpPr/>
              <p:nvPr/>
            </p:nvSpPr>
            <p:spPr>
              <a:xfrm>
                <a:off x="5008084" y="679373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99" name="Rectangle 2198">
                <a:extLst>
                  <a:ext uri="{FF2B5EF4-FFF2-40B4-BE49-F238E27FC236}">
                    <a16:creationId xmlns:a16="http://schemas.microsoft.com/office/drawing/2014/main" id="{5938EF16-229C-ACC5-3ADB-CF27428F29EB}"/>
                  </a:ext>
                </a:extLst>
              </p:cNvPr>
              <p:cNvSpPr/>
              <p:nvPr/>
            </p:nvSpPr>
            <p:spPr>
              <a:xfrm>
                <a:off x="3098035" y="679373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00" name="Rectangle 2199">
                <a:extLst>
                  <a:ext uri="{FF2B5EF4-FFF2-40B4-BE49-F238E27FC236}">
                    <a16:creationId xmlns:a16="http://schemas.microsoft.com/office/drawing/2014/main" id="{69BD0FFA-A958-6071-7C24-E2BC5127E135}"/>
                  </a:ext>
                </a:extLst>
              </p:cNvPr>
              <p:cNvSpPr/>
              <p:nvPr/>
            </p:nvSpPr>
            <p:spPr>
              <a:xfrm>
                <a:off x="1232967" y="679373"/>
                <a:ext cx="661012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03" name="Rectangle 2202">
                <a:extLst>
                  <a:ext uri="{FF2B5EF4-FFF2-40B4-BE49-F238E27FC236}">
                    <a16:creationId xmlns:a16="http://schemas.microsoft.com/office/drawing/2014/main" id="{93A747F7-A202-0185-CF2F-D24A8328D65F}"/>
                  </a:ext>
                </a:extLst>
              </p:cNvPr>
              <p:cNvSpPr/>
              <p:nvPr/>
            </p:nvSpPr>
            <p:spPr>
              <a:xfrm>
                <a:off x="6858918" y="679373"/>
                <a:ext cx="1203591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04" name="Rectangle 2203">
                <a:extLst>
                  <a:ext uri="{FF2B5EF4-FFF2-40B4-BE49-F238E27FC236}">
                    <a16:creationId xmlns:a16="http://schemas.microsoft.com/office/drawing/2014/main" id="{09E65878-B025-BE2B-0ECF-E5B1131C18CD}"/>
                  </a:ext>
                </a:extLst>
              </p:cNvPr>
              <p:cNvSpPr/>
              <p:nvPr/>
            </p:nvSpPr>
            <p:spPr>
              <a:xfrm>
                <a:off x="5655326" y="679373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05" name="Rectangle 2204">
                <a:extLst>
                  <a:ext uri="{FF2B5EF4-FFF2-40B4-BE49-F238E27FC236}">
                    <a16:creationId xmlns:a16="http://schemas.microsoft.com/office/drawing/2014/main" id="{1B325510-3C6B-6E5F-208B-30B634A417D5}"/>
                  </a:ext>
                </a:extLst>
              </p:cNvPr>
              <p:cNvSpPr/>
              <p:nvPr/>
            </p:nvSpPr>
            <p:spPr>
              <a:xfrm>
                <a:off x="3760423" y="679373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06" name="Rectangle 2205">
                <a:extLst>
                  <a:ext uri="{FF2B5EF4-FFF2-40B4-BE49-F238E27FC236}">
                    <a16:creationId xmlns:a16="http://schemas.microsoft.com/office/drawing/2014/main" id="{87363870-3DD4-73AC-F332-65DCAFBEFF66}"/>
                  </a:ext>
                </a:extLst>
              </p:cNvPr>
              <p:cNvSpPr/>
              <p:nvPr/>
            </p:nvSpPr>
            <p:spPr>
              <a:xfrm>
                <a:off x="1874704" y="679373"/>
                <a:ext cx="1244906" cy="33050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421</TotalTime>
  <Words>0</Words>
  <Application>Microsoft Office PowerPoint</Application>
  <PresentationFormat>Format A4 (210 x 297 mm)</PresentationFormat>
  <Paragraphs>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mireille.faride@wanadoo.fr</dc:creator>
  <cp:lastModifiedBy>mireille</cp:lastModifiedBy>
  <cp:revision>32</cp:revision>
  <dcterms:created xsi:type="dcterms:W3CDTF">2023-01-30T13:24:58Z</dcterms:created>
  <dcterms:modified xsi:type="dcterms:W3CDTF">2024-01-13T18:55:22Z</dcterms:modified>
</cp:coreProperties>
</file>