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5" d="100"/>
          <a:sy n="55" d="100"/>
        </p:scale>
        <p:origin x="-610"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9C702B4-79AB-4B22-820A-0F756037FAA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0EFBEB-933D-442A-9E14-E3D0EA93CD39}" type="datetimeFigureOut">
              <a:rPr lang="fr-FR" smtClean="0"/>
              <a:pPr/>
              <a:t>22/09/2012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C702B4-79AB-4B22-820A-0F756037FAA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hyperlink" Target="http://mymy47.centerblog.net/rub-ouverture-pour-pps--4.htm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hyperlink" Target="http://www.histoire-drole.net/blagues/couple/gagne-un-voyage-533.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mymy47.centerblog.net/rub-pieces-vide-pour-pps--2.html" TargetMode="External"/><Relationship Id="rId7" Type="http://schemas.openxmlformats.org/officeDocument/2006/relationships/image" Target="../media/image24.pn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1.png"/><Relationship Id="rId7" Type="http://schemas.openxmlformats.org/officeDocument/2006/relationships/image" Target="../media/image30.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hyperlink" Target="http://purplefolie.centerblog.net/rub-tubes-parchemins.html" TargetMode="External"/><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hyperlink" Target="http://purplefolie.centerblog.net/rub-tubes-parchemins-2.html" TargetMode="External"/><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1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8000" b="-8000"/>
          </a:stretch>
        </a:blipFill>
        <a:effectLst/>
      </p:bgPr>
    </p:bg>
    <p:spTree>
      <p:nvGrpSpPr>
        <p:cNvPr id="1" name=""/>
        <p:cNvGrpSpPr/>
        <p:nvPr/>
      </p:nvGrpSpPr>
      <p:grpSpPr>
        <a:xfrm>
          <a:off x="0" y="0"/>
          <a:ext cx="0" cy="0"/>
          <a:chOff x="0" y="0"/>
          <a:chExt cx="0" cy="0"/>
        </a:xfrm>
      </p:grpSpPr>
      <p:grpSp>
        <p:nvGrpSpPr>
          <p:cNvPr id="2" name="Groupe 12"/>
          <p:cNvGrpSpPr/>
          <p:nvPr/>
        </p:nvGrpSpPr>
        <p:grpSpPr>
          <a:xfrm>
            <a:off x="0" y="0"/>
            <a:ext cx="9144000" cy="6858000"/>
            <a:chOff x="0" y="0"/>
            <a:chExt cx="9144000" cy="6858000"/>
          </a:xfrm>
        </p:grpSpPr>
        <p:sp>
          <p:nvSpPr>
            <p:cNvPr id="10" name="Forme libre 9"/>
            <p:cNvSpPr/>
            <p:nvPr/>
          </p:nvSpPr>
          <p:spPr>
            <a:xfrm>
              <a:off x="0" y="0"/>
              <a:ext cx="4572000" cy="3429000"/>
            </a:xfrm>
            <a:custGeom>
              <a:avLst/>
              <a:gdLst>
                <a:gd name="connsiteX0" fmla="*/ 1981200 w 9448800"/>
                <a:gd name="connsiteY0" fmla="*/ 76200 h 6756400"/>
                <a:gd name="connsiteX1" fmla="*/ 1752600 w 9448800"/>
                <a:gd name="connsiteY1" fmla="*/ 76200 h 6756400"/>
                <a:gd name="connsiteX2" fmla="*/ 2006600 w 9448800"/>
                <a:gd name="connsiteY2" fmla="*/ 1778000 h 6756400"/>
                <a:gd name="connsiteX3" fmla="*/ 0 w 9448800"/>
                <a:gd name="connsiteY3" fmla="*/ 1803400 h 6756400"/>
                <a:gd name="connsiteX4" fmla="*/ 2006600 w 9448800"/>
                <a:gd name="connsiteY4" fmla="*/ 1778000 h 6756400"/>
                <a:gd name="connsiteX5" fmla="*/ 2057400 w 9448800"/>
                <a:gd name="connsiteY5" fmla="*/ 2032000 h 6756400"/>
                <a:gd name="connsiteX6" fmla="*/ 304800 w 9448800"/>
                <a:gd name="connsiteY6" fmla="*/ 2006600 h 6756400"/>
                <a:gd name="connsiteX7" fmla="*/ 355600 w 9448800"/>
                <a:gd name="connsiteY7" fmla="*/ 4978400 h 6756400"/>
                <a:gd name="connsiteX8" fmla="*/ 3733800 w 9448800"/>
                <a:gd name="connsiteY8" fmla="*/ 4978400 h 6756400"/>
                <a:gd name="connsiteX9" fmla="*/ 3733800 w 9448800"/>
                <a:gd name="connsiteY9" fmla="*/ 2032000 h 6756400"/>
                <a:gd name="connsiteX10" fmla="*/ 2336800 w 9448800"/>
                <a:gd name="connsiteY10" fmla="*/ 2057400 h 6756400"/>
                <a:gd name="connsiteX11" fmla="*/ 2235200 w 9448800"/>
                <a:gd name="connsiteY11" fmla="*/ 1803400 h 6756400"/>
                <a:gd name="connsiteX12" fmla="*/ 7442200 w 9448800"/>
                <a:gd name="connsiteY12" fmla="*/ 1828800 h 6756400"/>
                <a:gd name="connsiteX13" fmla="*/ 5791200 w 9448800"/>
                <a:gd name="connsiteY13" fmla="*/ 5054600 h 6756400"/>
                <a:gd name="connsiteX14" fmla="*/ 7594600 w 9448800"/>
                <a:gd name="connsiteY14" fmla="*/ 6756400 h 6756400"/>
                <a:gd name="connsiteX15" fmla="*/ 9321800 w 9448800"/>
                <a:gd name="connsiteY15" fmla="*/ 3429000 h 6756400"/>
                <a:gd name="connsiteX16" fmla="*/ 7747000 w 9448800"/>
                <a:gd name="connsiteY16" fmla="*/ 1981200 h 6756400"/>
                <a:gd name="connsiteX17" fmla="*/ 7772400 w 9448800"/>
                <a:gd name="connsiteY17" fmla="*/ 1803400 h 6756400"/>
                <a:gd name="connsiteX18" fmla="*/ 9448800 w 9448800"/>
                <a:gd name="connsiteY18" fmla="*/ 1778000 h 6756400"/>
                <a:gd name="connsiteX19" fmla="*/ 7747000 w 9448800"/>
                <a:gd name="connsiteY19" fmla="*/ 1752600 h 6756400"/>
                <a:gd name="connsiteX20" fmla="*/ 7950200 w 9448800"/>
                <a:gd name="connsiteY20" fmla="*/ 279400 h 6756400"/>
                <a:gd name="connsiteX21" fmla="*/ 7848600 w 9448800"/>
                <a:gd name="connsiteY21" fmla="*/ 254000 h 6756400"/>
                <a:gd name="connsiteX22" fmla="*/ 7848600 w 9448800"/>
                <a:gd name="connsiteY22" fmla="*/ 50800 h 6756400"/>
                <a:gd name="connsiteX23" fmla="*/ 7670800 w 9448800"/>
                <a:gd name="connsiteY23" fmla="*/ 0 h 6756400"/>
                <a:gd name="connsiteX24" fmla="*/ 7442200 w 9448800"/>
                <a:gd name="connsiteY24" fmla="*/ 1778000 h 6756400"/>
                <a:gd name="connsiteX25" fmla="*/ 2286000 w 9448800"/>
                <a:gd name="connsiteY25" fmla="*/ 1778000 h 6756400"/>
                <a:gd name="connsiteX26" fmla="*/ 2286000 w 9448800"/>
                <a:gd name="connsiteY26" fmla="*/ 1676400 h 6756400"/>
                <a:gd name="connsiteX27" fmla="*/ 1981200 w 9448800"/>
                <a:gd name="connsiteY27" fmla="*/ 76200 h 675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448800" h="6756400">
                  <a:moveTo>
                    <a:pt x="1981200" y="76200"/>
                  </a:moveTo>
                  <a:lnTo>
                    <a:pt x="1752600" y="76200"/>
                  </a:lnTo>
                  <a:lnTo>
                    <a:pt x="2006600" y="1778000"/>
                  </a:lnTo>
                  <a:lnTo>
                    <a:pt x="0" y="1803400"/>
                  </a:lnTo>
                  <a:lnTo>
                    <a:pt x="2006600" y="1778000"/>
                  </a:lnTo>
                  <a:lnTo>
                    <a:pt x="2057400" y="2032000"/>
                  </a:lnTo>
                  <a:lnTo>
                    <a:pt x="304800" y="2006600"/>
                  </a:lnTo>
                  <a:lnTo>
                    <a:pt x="355600" y="4978400"/>
                  </a:lnTo>
                  <a:lnTo>
                    <a:pt x="3733800" y="4978400"/>
                  </a:lnTo>
                  <a:lnTo>
                    <a:pt x="3733800" y="2032000"/>
                  </a:lnTo>
                  <a:lnTo>
                    <a:pt x="2336800" y="2057400"/>
                  </a:lnTo>
                  <a:lnTo>
                    <a:pt x="2235200" y="1803400"/>
                  </a:lnTo>
                  <a:lnTo>
                    <a:pt x="7442200" y="1828800"/>
                  </a:lnTo>
                  <a:lnTo>
                    <a:pt x="5791200" y="5054600"/>
                  </a:lnTo>
                  <a:lnTo>
                    <a:pt x="7594600" y="6756400"/>
                  </a:lnTo>
                  <a:lnTo>
                    <a:pt x="9321800" y="3429000"/>
                  </a:lnTo>
                  <a:lnTo>
                    <a:pt x="7747000" y="1981200"/>
                  </a:lnTo>
                  <a:lnTo>
                    <a:pt x="7772400" y="1803400"/>
                  </a:lnTo>
                  <a:lnTo>
                    <a:pt x="9448800" y="1778000"/>
                  </a:lnTo>
                  <a:lnTo>
                    <a:pt x="7747000" y="1752600"/>
                  </a:lnTo>
                  <a:lnTo>
                    <a:pt x="7950200" y="279400"/>
                  </a:lnTo>
                  <a:lnTo>
                    <a:pt x="7848600" y="254000"/>
                  </a:lnTo>
                  <a:cubicBezTo>
                    <a:pt x="7875050" y="42399"/>
                    <a:pt x="7942260" y="50800"/>
                    <a:pt x="7848600" y="50800"/>
                  </a:cubicBezTo>
                  <a:lnTo>
                    <a:pt x="7670800" y="0"/>
                  </a:lnTo>
                  <a:lnTo>
                    <a:pt x="7442200" y="1778000"/>
                  </a:lnTo>
                  <a:lnTo>
                    <a:pt x="2286000" y="1778000"/>
                  </a:lnTo>
                  <a:lnTo>
                    <a:pt x="2286000" y="1676400"/>
                  </a:lnTo>
                  <a:lnTo>
                    <a:pt x="1981200" y="76200"/>
                  </a:lnTo>
                  <a:close/>
                </a:path>
              </a:pathLst>
            </a:custGeom>
            <a:blipFill>
              <a:blip r:embed="rId4" cstate="print"/>
              <a:stretch>
                <a:fillRect/>
              </a:stretch>
            </a:bli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orme libre 10"/>
            <p:cNvSpPr/>
            <p:nvPr/>
          </p:nvSpPr>
          <p:spPr>
            <a:xfrm>
              <a:off x="25400" y="3429000"/>
              <a:ext cx="4475162" cy="3429000"/>
            </a:xfrm>
            <a:custGeom>
              <a:avLst/>
              <a:gdLst>
                <a:gd name="connsiteX0" fmla="*/ 1752600 w 9118600"/>
                <a:gd name="connsiteY0" fmla="*/ 0 h 6299200"/>
                <a:gd name="connsiteX1" fmla="*/ 1549400 w 9118600"/>
                <a:gd name="connsiteY1" fmla="*/ 25400 h 6299200"/>
                <a:gd name="connsiteX2" fmla="*/ 1574800 w 9118600"/>
                <a:gd name="connsiteY2" fmla="*/ 254000 h 6299200"/>
                <a:gd name="connsiteX3" fmla="*/ 1447800 w 9118600"/>
                <a:gd name="connsiteY3" fmla="*/ 254000 h 6299200"/>
                <a:gd name="connsiteX4" fmla="*/ 1651000 w 9118600"/>
                <a:gd name="connsiteY4" fmla="*/ 1778000 h 6299200"/>
                <a:gd name="connsiteX5" fmla="*/ 0 w 9118600"/>
                <a:gd name="connsiteY5" fmla="*/ 1803400 h 6299200"/>
                <a:gd name="connsiteX6" fmla="*/ 1625600 w 9118600"/>
                <a:gd name="connsiteY6" fmla="*/ 1752600 h 6299200"/>
                <a:gd name="connsiteX7" fmla="*/ 1701800 w 9118600"/>
                <a:gd name="connsiteY7" fmla="*/ 2057400 h 6299200"/>
                <a:gd name="connsiteX8" fmla="*/ 330200 w 9118600"/>
                <a:gd name="connsiteY8" fmla="*/ 2159000 h 6299200"/>
                <a:gd name="connsiteX9" fmla="*/ 431800 w 9118600"/>
                <a:gd name="connsiteY9" fmla="*/ 5130800 h 6299200"/>
                <a:gd name="connsiteX10" fmla="*/ 3454400 w 9118600"/>
                <a:gd name="connsiteY10" fmla="*/ 4978400 h 6299200"/>
                <a:gd name="connsiteX11" fmla="*/ 3352800 w 9118600"/>
                <a:gd name="connsiteY11" fmla="*/ 2006600 h 6299200"/>
                <a:gd name="connsiteX12" fmla="*/ 1955800 w 9118600"/>
                <a:gd name="connsiteY12" fmla="*/ 2082800 h 6299200"/>
                <a:gd name="connsiteX13" fmla="*/ 1955800 w 9118600"/>
                <a:gd name="connsiteY13" fmla="*/ 1778000 h 6299200"/>
                <a:gd name="connsiteX14" fmla="*/ 5130800 w 9118600"/>
                <a:gd name="connsiteY14" fmla="*/ 1803400 h 6299200"/>
                <a:gd name="connsiteX15" fmla="*/ 5156200 w 9118600"/>
                <a:gd name="connsiteY15" fmla="*/ 1981200 h 6299200"/>
                <a:gd name="connsiteX16" fmla="*/ 4826000 w 9118600"/>
                <a:gd name="connsiteY16" fmla="*/ 2006600 h 6299200"/>
                <a:gd name="connsiteX17" fmla="*/ 4851400 w 9118600"/>
                <a:gd name="connsiteY17" fmla="*/ 6299200 h 6299200"/>
                <a:gd name="connsiteX18" fmla="*/ 5283200 w 9118600"/>
                <a:gd name="connsiteY18" fmla="*/ 6273800 h 6299200"/>
                <a:gd name="connsiteX19" fmla="*/ 5308600 w 9118600"/>
                <a:gd name="connsiteY19" fmla="*/ 5689600 h 6299200"/>
                <a:gd name="connsiteX20" fmla="*/ 5791200 w 9118600"/>
                <a:gd name="connsiteY20" fmla="*/ 5613400 h 6299200"/>
                <a:gd name="connsiteX21" fmla="*/ 5638800 w 9118600"/>
                <a:gd name="connsiteY21" fmla="*/ 1930400 h 6299200"/>
                <a:gd name="connsiteX22" fmla="*/ 5410200 w 9118600"/>
                <a:gd name="connsiteY22" fmla="*/ 1955800 h 6299200"/>
                <a:gd name="connsiteX23" fmla="*/ 5435600 w 9118600"/>
                <a:gd name="connsiteY23" fmla="*/ 1803400 h 6299200"/>
                <a:gd name="connsiteX24" fmla="*/ 9118600 w 9118600"/>
                <a:gd name="connsiteY24" fmla="*/ 1803400 h 6299200"/>
                <a:gd name="connsiteX25" fmla="*/ 5410200 w 9118600"/>
                <a:gd name="connsiteY25" fmla="*/ 1778000 h 6299200"/>
                <a:gd name="connsiteX26" fmla="*/ 5638800 w 9118600"/>
                <a:gd name="connsiteY26" fmla="*/ 127000 h 6299200"/>
                <a:gd name="connsiteX27" fmla="*/ 5461000 w 9118600"/>
                <a:gd name="connsiteY27" fmla="*/ 25400 h 6299200"/>
                <a:gd name="connsiteX28" fmla="*/ 5156200 w 9118600"/>
                <a:gd name="connsiteY28" fmla="*/ 1676400 h 6299200"/>
                <a:gd name="connsiteX29" fmla="*/ 5232400 w 9118600"/>
                <a:gd name="connsiteY29" fmla="*/ 1727200 h 6299200"/>
                <a:gd name="connsiteX30" fmla="*/ 5130800 w 9118600"/>
                <a:gd name="connsiteY30" fmla="*/ 1803400 h 6299200"/>
                <a:gd name="connsiteX31" fmla="*/ 1955800 w 9118600"/>
                <a:gd name="connsiteY31" fmla="*/ 1778000 h 6299200"/>
                <a:gd name="connsiteX32" fmla="*/ 1752600 w 9118600"/>
                <a:gd name="connsiteY32" fmla="*/ 0 h 629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118600" h="6299200">
                  <a:moveTo>
                    <a:pt x="1752600" y="0"/>
                  </a:moveTo>
                  <a:lnTo>
                    <a:pt x="1549400" y="25400"/>
                  </a:lnTo>
                  <a:lnTo>
                    <a:pt x="1574800" y="254000"/>
                  </a:lnTo>
                  <a:lnTo>
                    <a:pt x="1447800" y="254000"/>
                  </a:lnTo>
                  <a:lnTo>
                    <a:pt x="1651000" y="1778000"/>
                  </a:lnTo>
                  <a:lnTo>
                    <a:pt x="0" y="1803400"/>
                  </a:lnTo>
                  <a:lnTo>
                    <a:pt x="1625600" y="1752600"/>
                  </a:lnTo>
                  <a:lnTo>
                    <a:pt x="1701800" y="2057400"/>
                  </a:lnTo>
                  <a:lnTo>
                    <a:pt x="330200" y="2159000"/>
                  </a:lnTo>
                  <a:lnTo>
                    <a:pt x="431800" y="5130800"/>
                  </a:lnTo>
                  <a:lnTo>
                    <a:pt x="3454400" y="4978400"/>
                  </a:lnTo>
                  <a:lnTo>
                    <a:pt x="3352800" y="2006600"/>
                  </a:lnTo>
                  <a:lnTo>
                    <a:pt x="1955800" y="2082800"/>
                  </a:lnTo>
                  <a:lnTo>
                    <a:pt x="1955800" y="1778000"/>
                  </a:lnTo>
                  <a:lnTo>
                    <a:pt x="5130800" y="1803400"/>
                  </a:lnTo>
                  <a:lnTo>
                    <a:pt x="5156200" y="1981200"/>
                  </a:lnTo>
                  <a:lnTo>
                    <a:pt x="4826000" y="2006600"/>
                  </a:lnTo>
                  <a:lnTo>
                    <a:pt x="4851400" y="6299200"/>
                  </a:lnTo>
                  <a:lnTo>
                    <a:pt x="5283200" y="6273800"/>
                  </a:lnTo>
                  <a:lnTo>
                    <a:pt x="5308600" y="5689600"/>
                  </a:lnTo>
                  <a:lnTo>
                    <a:pt x="5791200" y="5613400"/>
                  </a:lnTo>
                  <a:lnTo>
                    <a:pt x="5638800" y="1930400"/>
                  </a:lnTo>
                  <a:lnTo>
                    <a:pt x="5410200" y="1955800"/>
                  </a:lnTo>
                  <a:lnTo>
                    <a:pt x="5435600" y="1803400"/>
                  </a:lnTo>
                  <a:lnTo>
                    <a:pt x="9118600" y="1803400"/>
                  </a:lnTo>
                  <a:lnTo>
                    <a:pt x="5410200" y="1778000"/>
                  </a:lnTo>
                  <a:lnTo>
                    <a:pt x="5638800" y="127000"/>
                  </a:lnTo>
                  <a:lnTo>
                    <a:pt x="5461000" y="25400"/>
                  </a:lnTo>
                  <a:lnTo>
                    <a:pt x="5156200" y="1676400"/>
                  </a:lnTo>
                  <a:lnTo>
                    <a:pt x="5232400" y="1727200"/>
                  </a:lnTo>
                  <a:lnTo>
                    <a:pt x="5130800" y="1803400"/>
                  </a:lnTo>
                  <a:lnTo>
                    <a:pt x="1955800" y="1778000"/>
                  </a:lnTo>
                  <a:lnTo>
                    <a:pt x="1752600" y="0"/>
                  </a:lnTo>
                  <a:close/>
                </a:path>
              </a:pathLst>
            </a:custGeom>
            <a:blipFill>
              <a:blip r:embed="rId5" cstate="print"/>
              <a:stretch>
                <a:fillRect/>
              </a:stretch>
            </a:bli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7650" name="Picture 2" descr="http://www.mortderire.info/images/logos/logo-principal-mdr.png"/>
            <p:cNvPicPr>
              <a:picLocks noChangeAspect="1" noChangeArrowheads="1"/>
            </p:cNvPicPr>
            <p:nvPr/>
          </p:nvPicPr>
          <p:blipFill>
            <a:blip r:embed="rId6" cstate="print"/>
            <a:srcRect/>
            <a:stretch>
              <a:fillRect/>
            </a:stretch>
          </p:blipFill>
          <p:spPr bwMode="auto">
            <a:xfrm>
              <a:off x="4143372" y="2786058"/>
              <a:ext cx="5000628" cy="4071942"/>
            </a:xfrm>
            <a:prstGeom prst="rect">
              <a:avLst/>
            </a:prstGeom>
            <a:noFill/>
          </p:spPr>
        </p:pic>
      </p:grpSp>
      <p:sp>
        <p:nvSpPr>
          <p:cNvPr id="7" name="ZoneTexte 6"/>
          <p:cNvSpPr txBox="1"/>
          <p:nvPr/>
        </p:nvSpPr>
        <p:spPr>
          <a:xfrm>
            <a:off x="5286348" y="1143008"/>
            <a:ext cx="4714940" cy="2285992"/>
          </a:xfrm>
          <a:prstGeom prst="rect">
            <a:avLst/>
          </a:prstGeom>
          <a:noFill/>
        </p:spPr>
        <p:txBody>
          <a:bodyPr wrap="none" rtlCol="0">
            <a:prstTxWarp prst="textArchUp">
              <a:avLst>
                <a:gd name="adj" fmla="val 10941998"/>
              </a:avLst>
            </a:prstTxWarp>
            <a:spAutoFit/>
          </a:bodyPr>
          <a:lstStyle/>
          <a:p>
            <a:r>
              <a:rPr lang="fr-FR" sz="3200" b="1"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atin typeface="BlackChancery" pitchFamily="2" charset="0"/>
              </a:rPr>
              <a:t>HISTOIRES      </a:t>
            </a:r>
          </a:p>
          <a:p>
            <a:r>
              <a:rPr lang="fr-FR" sz="3200" b="1" dirty="0" smtClean="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atin typeface="BlackChancery" pitchFamily="2" charset="0"/>
              </a:rPr>
              <a:t>                     DRÖLES</a:t>
            </a:r>
            <a:endParaRPr lang="fr-FR" sz="3200" b="1" dirty="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atin typeface="BlackChancery" pitchFamily="2" charset="0"/>
            </a:endParaRPr>
          </a:p>
        </p:txBody>
      </p:sp>
    </p:spTree>
  </p:cSld>
  <p:clrMapOvr>
    <a:masterClrMapping/>
  </p:clrMapOvr>
  <p:transition advTm="6000">
    <p:sndAc>
      <p:stSnd loop="1">
        <p:snd r:embed="rId2" name="04 Medley Attachement à un Lieu- Dans Mon HLM-Je Viens du Sud-Le Plat Pay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25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7"/>
                                        </p:tgtEl>
                                        <p:attrNameLst>
                                          <p:attrName>fillcolor</p:attrName>
                                        </p:attrNameLst>
                                      </p:cBhvr>
                                      <p:tavLst>
                                        <p:tav tm="0">
                                          <p:val>
                                            <p:clrVal>
                                              <a:schemeClr val="accent2"/>
                                            </p:clrVal>
                                          </p:val>
                                        </p:tav>
                                        <p:tav tm="50000">
                                          <p:val>
                                            <p:clrVal>
                                              <a:schemeClr val="hlink"/>
                                            </p:clrVal>
                                          </p:val>
                                        </p:tav>
                                      </p:tavLst>
                                    </p:anim>
                                    <p:set>
                                      <p:cBhvr>
                                        <p:cTn id="9" dur="25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 20" descr="TERRASSE%20Juillet%2006.jpg"/>
          <p:cNvPicPr>
            <a:picLocks noChangeAspect="1"/>
          </p:cNvPicPr>
          <p:nvPr/>
        </p:nvPicPr>
        <p:blipFill>
          <a:blip r:embed="rId2" cstate="print"/>
          <a:stretch>
            <a:fillRect/>
          </a:stretch>
        </p:blipFill>
        <p:spPr>
          <a:xfrm>
            <a:off x="0" y="0"/>
            <a:ext cx="9144000" cy="6858000"/>
          </a:xfrm>
          <a:prstGeom prst="rect">
            <a:avLst/>
          </a:prstGeom>
        </p:spPr>
      </p:pic>
      <p:sp>
        <p:nvSpPr>
          <p:cNvPr id="22" name="Rectangle 21"/>
          <p:cNvSpPr/>
          <p:nvPr/>
        </p:nvSpPr>
        <p:spPr>
          <a:xfrm>
            <a:off x="1500166" y="0"/>
            <a:ext cx="4357718" cy="646331"/>
          </a:xfrm>
          <a:prstGeom prst="rect">
            <a:avLst/>
          </a:prstGeom>
        </p:spPr>
        <p:txBody>
          <a:bodyPr wrap="square">
            <a:spAutoFit/>
          </a:bodyPr>
          <a:lstStyle/>
          <a:p>
            <a:r>
              <a:rPr lang="fr-FR" dirty="0" smtClean="0">
                <a:solidFill>
                  <a:srgbClr val="FF0066"/>
                </a:solidFill>
                <a:latin typeface="Arial" charset="0"/>
              </a:rPr>
              <a:t>Dans un vestiaire deux hommes enlèvent leurs habilles de sport.</a:t>
            </a:r>
            <a:endParaRPr lang="fr-FR" dirty="0">
              <a:solidFill>
                <a:srgbClr val="FF0066"/>
              </a:solidFill>
            </a:endParaRPr>
          </a:p>
        </p:txBody>
      </p:sp>
      <p:sp>
        <p:nvSpPr>
          <p:cNvPr id="23" name="Rectangle 22"/>
          <p:cNvSpPr/>
          <p:nvPr/>
        </p:nvSpPr>
        <p:spPr>
          <a:xfrm>
            <a:off x="6572264" y="714356"/>
            <a:ext cx="2571736" cy="923330"/>
          </a:xfrm>
          <a:prstGeom prst="rect">
            <a:avLst/>
          </a:prstGeom>
        </p:spPr>
        <p:txBody>
          <a:bodyPr wrap="square">
            <a:spAutoFit/>
          </a:bodyPr>
          <a:lstStyle/>
          <a:p>
            <a:r>
              <a:rPr lang="fr-FR" dirty="0" smtClean="0">
                <a:solidFill>
                  <a:srgbClr val="FF0000"/>
                </a:solidFill>
                <a:latin typeface="Arial" charset="0"/>
              </a:rPr>
              <a:t>         John dit à Peter :</a:t>
            </a:r>
            <a:br>
              <a:rPr lang="fr-FR" dirty="0" smtClean="0">
                <a:solidFill>
                  <a:srgbClr val="FF0000"/>
                </a:solidFill>
                <a:latin typeface="Arial" charset="0"/>
              </a:rPr>
            </a:br>
            <a:r>
              <a:rPr lang="fr-FR" dirty="0" smtClean="0">
                <a:solidFill>
                  <a:srgbClr val="FF0000"/>
                </a:solidFill>
                <a:latin typeface="Arial" charset="0"/>
              </a:rPr>
              <a:t>- Et bien, la nature t’a bien gâtée !</a:t>
            </a:r>
            <a:endParaRPr lang="fr-FR" dirty="0">
              <a:solidFill>
                <a:srgbClr val="FF0000"/>
              </a:solidFill>
            </a:endParaRPr>
          </a:p>
        </p:txBody>
      </p:sp>
      <p:sp>
        <p:nvSpPr>
          <p:cNvPr id="24" name="Rectangle 23"/>
          <p:cNvSpPr/>
          <p:nvPr/>
        </p:nvSpPr>
        <p:spPr>
          <a:xfrm>
            <a:off x="6500826" y="1571612"/>
            <a:ext cx="2643174" cy="2031325"/>
          </a:xfrm>
          <a:prstGeom prst="rect">
            <a:avLst/>
          </a:prstGeom>
          <a:noFill/>
        </p:spPr>
        <p:txBody>
          <a:bodyPr wrap="square">
            <a:spAutoFit/>
          </a:bodyPr>
          <a:lstStyle/>
          <a:p>
            <a:r>
              <a:rPr lang="fr-FR" dirty="0" smtClean="0">
                <a:solidFill>
                  <a:srgbClr val="002060"/>
                </a:solidFill>
                <a:latin typeface="Arial" charset="0"/>
              </a:rPr>
              <a:t>Peter répond:</a:t>
            </a:r>
            <a:r>
              <a:rPr lang="fr-FR" dirty="0" smtClean="0">
                <a:solidFill>
                  <a:srgbClr val="FFFF00"/>
                </a:solidFill>
                <a:latin typeface="Arial" charset="0"/>
              </a:rPr>
              <a:t/>
            </a:r>
            <a:br>
              <a:rPr lang="fr-FR" dirty="0" smtClean="0">
                <a:solidFill>
                  <a:srgbClr val="FFFF00"/>
                </a:solidFill>
                <a:latin typeface="Arial" charset="0"/>
              </a:rPr>
            </a:br>
            <a:r>
              <a:rPr lang="fr-FR" dirty="0" smtClean="0">
                <a:solidFill>
                  <a:srgbClr val="FFFF00"/>
                </a:solidFill>
                <a:latin typeface="Arial" charset="0"/>
              </a:rPr>
              <a:t>Mon </a:t>
            </a:r>
            <a:r>
              <a:rPr lang="fr-FR" dirty="0" smtClean="0">
                <a:solidFill>
                  <a:srgbClr val="002060"/>
                </a:solidFill>
                <a:latin typeface="Arial" charset="0"/>
              </a:rPr>
              <a:t>secret c’est </a:t>
            </a:r>
            <a:r>
              <a:rPr lang="fr-FR" dirty="0" smtClean="0">
                <a:solidFill>
                  <a:srgbClr val="FFFF00"/>
                </a:solidFill>
                <a:latin typeface="Arial" charset="0"/>
              </a:rPr>
              <a:t>qu’avant d’aller dormir je tape ma </a:t>
            </a:r>
            <a:r>
              <a:rPr lang="fr-FR" dirty="0" err="1" smtClean="0">
                <a:solidFill>
                  <a:srgbClr val="FFFF00"/>
                </a:solidFill>
                <a:latin typeface="Arial" charset="0"/>
              </a:rPr>
              <a:t>kikette</a:t>
            </a:r>
            <a:r>
              <a:rPr lang="fr-FR" dirty="0" smtClean="0">
                <a:solidFill>
                  <a:srgbClr val="FFFF00"/>
                </a:solidFill>
                <a:latin typeface="Arial" charset="0"/>
              </a:rPr>
              <a:t> deux fois sur la table, et regarde, elle est parfaite !</a:t>
            </a:r>
            <a:endParaRPr lang="fr-FR" dirty="0">
              <a:solidFill>
                <a:srgbClr val="FFFF00"/>
              </a:solidFill>
            </a:endParaRPr>
          </a:p>
        </p:txBody>
      </p:sp>
      <p:sp>
        <p:nvSpPr>
          <p:cNvPr id="25" name="Rectangle 24"/>
          <p:cNvSpPr/>
          <p:nvPr/>
        </p:nvSpPr>
        <p:spPr>
          <a:xfrm>
            <a:off x="6500826" y="3571876"/>
            <a:ext cx="2643174" cy="1754326"/>
          </a:xfrm>
          <a:prstGeom prst="rect">
            <a:avLst/>
          </a:prstGeom>
          <a:noFill/>
        </p:spPr>
        <p:txBody>
          <a:bodyPr wrap="square">
            <a:spAutoFit/>
          </a:bodyPr>
          <a:lstStyle/>
          <a:p>
            <a:r>
              <a:rPr lang="fr-FR" dirty="0" smtClean="0">
                <a:solidFill>
                  <a:srgbClr val="FFFF00"/>
                </a:solidFill>
                <a:latin typeface="Arial" charset="0"/>
              </a:rPr>
              <a:t>John bien décidé à en avoir une belle, le soir venant, il éteint la lumière et la frappe deux fois sur la table de la cuisine. :</a:t>
            </a:r>
            <a:endParaRPr lang="fr-FR" dirty="0">
              <a:solidFill>
                <a:srgbClr val="FFFF00"/>
              </a:solidFill>
            </a:endParaRPr>
          </a:p>
        </p:txBody>
      </p:sp>
      <p:sp>
        <p:nvSpPr>
          <p:cNvPr id="26" name="Rectangle 25"/>
          <p:cNvSpPr/>
          <p:nvPr/>
        </p:nvSpPr>
        <p:spPr>
          <a:xfrm>
            <a:off x="7000892" y="5425875"/>
            <a:ext cx="2000232" cy="646331"/>
          </a:xfrm>
          <a:prstGeom prst="rect">
            <a:avLst/>
          </a:prstGeom>
        </p:spPr>
        <p:txBody>
          <a:bodyPr wrap="square">
            <a:spAutoFit/>
          </a:bodyPr>
          <a:lstStyle/>
          <a:p>
            <a:r>
              <a:rPr lang="fr-FR" dirty="0" smtClean="0">
                <a:solidFill>
                  <a:srgbClr val="FFFF00"/>
                </a:solidFill>
                <a:latin typeface="Arial" charset="0"/>
              </a:rPr>
              <a:t>Il entend alors sa femme crier </a:t>
            </a:r>
          </a:p>
        </p:txBody>
      </p:sp>
      <p:sp>
        <p:nvSpPr>
          <p:cNvPr id="27" name="Pensées 26"/>
          <p:cNvSpPr/>
          <p:nvPr/>
        </p:nvSpPr>
        <p:spPr>
          <a:xfrm>
            <a:off x="642910" y="1071546"/>
            <a:ext cx="2143140" cy="1469904"/>
          </a:xfrm>
          <a:prstGeom prst="cloudCallout">
            <a:avLst>
              <a:gd name="adj1" fmla="val -69425"/>
              <a:gd name="adj2" fmla="val 84964"/>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solidFill>
                  <a:srgbClr val="FF0000"/>
                </a:solidFill>
                <a:latin typeface="Arial" charset="0"/>
              </a:rPr>
              <a:t>Peter, c’est toi !?!</a:t>
            </a:r>
            <a:endParaRPr lang="fr-FR" dirty="0">
              <a:solidFill>
                <a:srgbClr val="FF0000"/>
              </a:solidFill>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2"/>
                                        </p:tgtEl>
                                        <p:attrNameLst>
                                          <p:attrName>style.visibility</p:attrName>
                                        </p:attrNameLst>
                                      </p:cBhvr>
                                      <p:to>
                                        <p:strVal val="visible"/>
                                      </p:to>
                                    </p:set>
                                    <p:anim calcmode="discrete" valueType="clr">
                                      <p:cBhvr override="childStyle">
                                        <p:cTn id="7" dur="250"/>
                                        <p:tgtEl>
                                          <p:spTgt spid="22"/>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22"/>
                                        </p:tgtEl>
                                        <p:attrNameLst>
                                          <p:attrName>fillcolor</p:attrName>
                                        </p:attrNameLst>
                                      </p:cBhvr>
                                      <p:tavLst>
                                        <p:tav tm="0">
                                          <p:val>
                                            <p:clrVal>
                                              <a:schemeClr val="accent2"/>
                                            </p:clrVal>
                                          </p:val>
                                        </p:tav>
                                        <p:tav tm="50000">
                                          <p:val>
                                            <p:clrVal>
                                              <a:schemeClr val="hlink"/>
                                            </p:clrVal>
                                          </p:val>
                                        </p:tav>
                                      </p:tavLst>
                                    </p:anim>
                                    <p:set>
                                      <p:cBhvr>
                                        <p:cTn id="9" dur="250"/>
                                        <p:tgtEl>
                                          <p:spTgt spid="22"/>
                                        </p:tgtEl>
                                        <p:attrNameLst>
                                          <p:attrName>fill.type</p:attrName>
                                        </p:attrNameLst>
                                      </p:cBhvr>
                                      <p:to>
                                        <p:strVal val="solid"/>
                                      </p:to>
                                    </p:set>
                                  </p:childTnLst>
                                </p:cTn>
                              </p:par>
                            </p:childTnLst>
                          </p:cTn>
                        </p:par>
                        <p:par>
                          <p:cTn id="10" fill="hold">
                            <p:stCondLst>
                              <p:cond delay="6875"/>
                            </p:stCondLst>
                            <p:childTnLst>
                              <p:par>
                                <p:cTn id="11" presetID="27" presetClass="entr" presetSubtype="0" fill="hold" grpId="0" nodeType="afterEffect">
                                  <p:stCondLst>
                                    <p:cond delay="2000"/>
                                  </p:stCondLst>
                                  <p:iterate type="lt">
                                    <p:tmPct val="50000"/>
                                  </p:iterate>
                                  <p:childTnLst>
                                    <p:set>
                                      <p:cBhvr>
                                        <p:cTn id="12" dur="1" fill="hold">
                                          <p:stCondLst>
                                            <p:cond delay="0"/>
                                          </p:stCondLst>
                                        </p:cTn>
                                        <p:tgtEl>
                                          <p:spTgt spid="23"/>
                                        </p:tgtEl>
                                        <p:attrNameLst>
                                          <p:attrName>style.visibility</p:attrName>
                                        </p:attrNameLst>
                                      </p:cBhvr>
                                      <p:to>
                                        <p:strVal val="visible"/>
                                      </p:to>
                                    </p:set>
                                    <p:anim calcmode="discrete" valueType="clr">
                                      <p:cBhvr override="childStyle">
                                        <p:cTn id="13" dur="25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23"/>
                                        </p:tgtEl>
                                        <p:attrNameLst>
                                          <p:attrName>fillcolor</p:attrName>
                                        </p:attrNameLst>
                                      </p:cBhvr>
                                      <p:tavLst>
                                        <p:tav tm="0">
                                          <p:val>
                                            <p:clrVal>
                                              <a:schemeClr val="accent2"/>
                                            </p:clrVal>
                                          </p:val>
                                        </p:tav>
                                        <p:tav tm="50000">
                                          <p:val>
                                            <p:clrVal>
                                              <a:schemeClr val="hlink"/>
                                            </p:clrVal>
                                          </p:val>
                                        </p:tav>
                                      </p:tavLst>
                                    </p:anim>
                                    <p:set>
                                      <p:cBhvr>
                                        <p:cTn id="15" dur="250"/>
                                        <p:tgtEl>
                                          <p:spTgt spid="23"/>
                                        </p:tgtEl>
                                        <p:attrNameLst>
                                          <p:attrName>fill.type</p:attrName>
                                        </p:attrNameLst>
                                      </p:cBhvr>
                                      <p:to>
                                        <p:strVal val="solid"/>
                                      </p:to>
                                    </p:set>
                                  </p:childTnLst>
                                </p:cTn>
                              </p:par>
                            </p:childTnLst>
                          </p:cTn>
                        </p:par>
                        <p:par>
                          <p:cTn id="16" fill="hold">
                            <p:stCondLst>
                              <p:cond delay="14375"/>
                            </p:stCondLst>
                            <p:childTnLst>
                              <p:par>
                                <p:cTn id="17" presetID="27" presetClass="entr" presetSubtype="0" fill="hold" grpId="0" nodeType="afterEffect">
                                  <p:stCondLst>
                                    <p:cond delay="2000"/>
                                  </p:stCondLst>
                                  <p:iterate type="lt">
                                    <p:tmPct val="50000"/>
                                  </p:iterate>
                                  <p:childTnLst>
                                    <p:set>
                                      <p:cBhvr>
                                        <p:cTn id="18" dur="1" fill="hold">
                                          <p:stCondLst>
                                            <p:cond delay="0"/>
                                          </p:stCondLst>
                                        </p:cTn>
                                        <p:tgtEl>
                                          <p:spTgt spid="24"/>
                                        </p:tgtEl>
                                        <p:attrNameLst>
                                          <p:attrName>style.visibility</p:attrName>
                                        </p:attrNameLst>
                                      </p:cBhvr>
                                      <p:to>
                                        <p:strVal val="visible"/>
                                      </p:to>
                                    </p:set>
                                    <p:anim calcmode="discrete" valueType="clr">
                                      <p:cBhvr override="childStyle">
                                        <p:cTn id="19" dur="250"/>
                                        <p:tgtEl>
                                          <p:spTgt spid="24"/>
                                        </p:tgtEl>
                                        <p:attrNameLst>
                                          <p:attrName>style.color</p:attrName>
                                        </p:attrNameLst>
                                      </p:cBhvr>
                                      <p:tavLst>
                                        <p:tav tm="0">
                                          <p:val>
                                            <p:clrVal>
                                              <a:schemeClr val="accent2"/>
                                            </p:clrVal>
                                          </p:val>
                                        </p:tav>
                                        <p:tav tm="50000">
                                          <p:val>
                                            <p:clrVal>
                                              <a:schemeClr val="hlink"/>
                                            </p:clrVal>
                                          </p:val>
                                        </p:tav>
                                      </p:tavLst>
                                    </p:anim>
                                    <p:anim calcmode="discrete" valueType="clr">
                                      <p:cBhvr>
                                        <p:cTn id="20" dur="250"/>
                                        <p:tgtEl>
                                          <p:spTgt spid="24"/>
                                        </p:tgtEl>
                                        <p:attrNameLst>
                                          <p:attrName>fillcolor</p:attrName>
                                        </p:attrNameLst>
                                      </p:cBhvr>
                                      <p:tavLst>
                                        <p:tav tm="0">
                                          <p:val>
                                            <p:clrVal>
                                              <a:schemeClr val="accent2"/>
                                            </p:clrVal>
                                          </p:val>
                                        </p:tav>
                                        <p:tav tm="50000">
                                          <p:val>
                                            <p:clrVal>
                                              <a:schemeClr val="hlink"/>
                                            </p:clrVal>
                                          </p:val>
                                        </p:tav>
                                      </p:tavLst>
                                    </p:anim>
                                    <p:set>
                                      <p:cBhvr>
                                        <p:cTn id="21" dur="250"/>
                                        <p:tgtEl>
                                          <p:spTgt spid="24"/>
                                        </p:tgtEl>
                                        <p:attrNameLst>
                                          <p:attrName>fill.type</p:attrName>
                                        </p:attrNameLst>
                                      </p:cBhvr>
                                      <p:to>
                                        <p:strVal val="solid"/>
                                      </p:to>
                                    </p:set>
                                  </p:childTnLst>
                                </p:cTn>
                              </p:par>
                            </p:childTnLst>
                          </p:cTn>
                        </p:par>
                        <p:par>
                          <p:cTn id="22" fill="hold">
                            <p:stCondLst>
                              <p:cond delay="29875"/>
                            </p:stCondLst>
                            <p:childTnLst>
                              <p:par>
                                <p:cTn id="23" presetID="27" presetClass="entr" presetSubtype="0" fill="hold" grpId="0" nodeType="afterEffect">
                                  <p:stCondLst>
                                    <p:cond delay="2000"/>
                                  </p:stCondLst>
                                  <p:iterate type="lt">
                                    <p:tmPct val="50000"/>
                                  </p:iterate>
                                  <p:childTnLst>
                                    <p:set>
                                      <p:cBhvr>
                                        <p:cTn id="24" dur="1" fill="hold">
                                          <p:stCondLst>
                                            <p:cond delay="0"/>
                                          </p:stCondLst>
                                        </p:cTn>
                                        <p:tgtEl>
                                          <p:spTgt spid="25"/>
                                        </p:tgtEl>
                                        <p:attrNameLst>
                                          <p:attrName>style.visibility</p:attrName>
                                        </p:attrNameLst>
                                      </p:cBhvr>
                                      <p:to>
                                        <p:strVal val="visible"/>
                                      </p:to>
                                    </p:set>
                                    <p:anim calcmode="discrete" valueType="clr">
                                      <p:cBhvr override="childStyle">
                                        <p:cTn id="25" dur="250"/>
                                        <p:tgtEl>
                                          <p:spTgt spid="25"/>
                                        </p:tgtEl>
                                        <p:attrNameLst>
                                          <p:attrName>style.color</p:attrName>
                                        </p:attrNameLst>
                                      </p:cBhvr>
                                      <p:tavLst>
                                        <p:tav tm="0">
                                          <p:val>
                                            <p:clrVal>
                                              <a:schemeClr val="accent2"/>
                                            </p:clrVal>
                                          </p:val>
                                        </p:tav>
                                        <p:tav tm="50000">
                                          <p:val>
                                            <p:clrVal>
                                              <a:schemeClr val="hlink"/>
                                            </p:clrVal>
                                          </p:val>
                                        </p:tav>
                                      </p:tavLst>
                                    </p:anim>
                                    <p:anim calcmode="discrete" valueType="clr">
                                      <p:cBhvr>
                                        <p:cTn id="26" dur="250"/>
                                        <p:tgtEl>
                                          <p:spTgt spid="25"/>
                                        </p:tgtEl>
                                        <p:attrNameLst>
                                          <p:attrName>fillcolor</p:attrName>
                                        </p:attrNameLst>
                                      </p:cBhvr>
                                      <p:tavLst>
                                        <p:tav tm="0">
                                          <p:val>
                                            <p:clrVal>
                                              <a:schemeClr val="accent2"/>
                                            </p:clrVal>
                                          </p:val>
                                        </p:tav>
                                        <p:tav tm="50000">
                                          <p:val>
                                            <p:clrVal>
                                              <a:schemeClr val="hlink"/>
                                            </p:clrVal>
                                          </p:val>
                                        </p:tav>
                                      </p:tavLst>
                                    </p:anim>
                                    <p:set>
                                      <p:cBhvr>
                                        <p:cTn id="27" dur="250"/>
                                        <p:tgtEl>
                                          <p:spTgt spid="25"/>
                                        </p:tgtEl>
                                        <p:attrNameLst>
                                          <p:attrName>fill.type</p:attrName>
                                        </p:attrNameLst>
                                      </p:cBhvr>
                                      <p:to>
                                        <p:strVal val="solid"/>
                                      </p:to>
                                    </p:set>
                                  </p:childTnLst>
                                </p:cTn>
                              </p:par>
                            </p:childTnLst>
                          </p:cTn>
                        </p:par>
                        <p:par>
                          <p:cTn id="28" fill="hold">
                            <p:stCondLst>
                              <p:cond delay="44750"/>
                            </p:stCondLst>
                            <p:childTnLst>
                              <p:par>
                                <p:cTn id="29" presetID="27" presetClass="entr" presetSubtype="0" fill="hold" grpId="0" nodeType="afterEffect">
                                  <p:stCondLst>
                                    <p:cond delay="2000"/>
                                  </p:stCondLst>
                                  <p:iterate type="lt">
                                    <p:tmPct val="50000"/>
                                  </p:iterate>
                                  <p:childTnLst>
                                    <p:set>
                                      <p:cBhvr>
                                        <p:cTn id="30" dur="1" fill="hold">
                                          <p:stCondLst>
                                            <p:cond delay="0"/>
                                          </p:stCondLst>
                                        </p:cTn>
                                        <p:tgtEl>
                                          <p:spTgt spid="26"/>
                                        </p:tgtEl>
                                        <p:attrNameLst>
                                          <p:attrName>style.visibility</p:attrName>
                                        </p:attrNameLst>
                                      </p:cBhvr>
                                      <p:to>
                                        <p:strVal val="visible"/>
                                      </p:to>
                                    </p:set>
                                    <p:anim calcmode="discrete" valueType="clr">
                                      <p:cBhvr override="childStyle">
                                        <p:cTn id="31" dur="250"/>
                                        <p:tgtEl>
                                          <p:spTgt spid="26"/>
                                        </p:tgtEl>
                                        <p:attrNameLst>
                                          <p:attrName>style.color</p:attrName>
                                        </p:attrNameLst>
                                      </p:cBhvr>
                                      <p:tavLst>
                                        <p:tav tm="0">
                                          <p:val>
                                            <p:clrVal>
                                              <a:schemeClr val="accent2"/>
                                            </p:clrVal>
                                          </p:val>
                                        </p:tav>
                                        <p:tav tm="50000">
                                          <p:val>
                                            <p:clrVal>
                                              <a:schemeClr val="hlink"/>
                                            </p:clrVal>
                                          </p:val>
                                        </p:tav>
                                      </p:tavLst>
                                    </p:anim>
                                    <p:anim calcmode="discrete" valueType="clr">
                                      <p:cBhvr>
                                        <p:cTn id="32" dur="250"/>
                                        <p:tgtEl>
                                          <p:spTgt spid="26"/>
                                        </p:tgtEl>
                                        <p:attrNameLst>
                                          <p:attrName>fillcolor</p:attrName>
                                        </p:attrNameLst>
                                      </p:cBhvr>
                                      <p:tavLst>
                                        <p:tav tm="0">
                                          <p:val>
                                            <p:clrVal>
                                              <a:schemeClr val="accent2"/>
                                            </p:clrVal>
                                          </p:val>
                                        </p:tav>
                                        <p:tav tm="50000">
                                          <p:val>
                                            <p:clrVal>
                                              <a:schemeClr val="hlink"/>
                                            </p:clrVal>
                                          </p:val>
                                        </p:tav>
                                      </p:tavLst>
                                    </p:anim>
                                    <p:set>
                                      <p:cBhvr>
                                        <p:cTn id="33" dur="250"/>
                                        <p:tgtEl>
                                          <p:spTgt spid="26"/>
                                        </p:tgtEl>
                                        <p:attrNameLst>
                                          <p:attrName>fill.type</p:attrName>
                                        </p:attrNameLst>
                                      </p:cBhvr>
                                      <p:to>
                                        <p:strVal val="solid"/>
                                      </p:to>
                                    </p:set>
                                  </p:childTnLst>
                                </p:cTn>
                              </p:par>
                            </p:childTnLst>
                          </p:cTn>
                        </p:par>
                        <p:par>
                          <p:cTn id="34" fill="hold">
                            <p:stCondLst>
                              <p:cond delay="50000"/>
                            </p:stCondLst>
                            <p:childTnLst>
                              <p:par>
                                <p:cTn id="35" presetID="55"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2000" fill="hold"/>
                                        <p:tgtEl>
                                          <p:spTgt spid="27"/>
                                        </p:tgtEl>
                                        <p:attrNameLst>
                                          <p:attrName>ppt_w</p:attrName>
                                        </p:attrNameLst>
                                      </p:cBhvr>
                                      <p:tavLst>
                                        <p:tav tm="0">
                                          <p:val>
                                            <p:strVal val="#ppt_w*0.70"/>
                                          </p:val>
                                        </p:tav>
                                        <p:tav tm="100000">
                                          <p:val>
                                            <p:strVal val="#ppt_w"/>
                                          </p:val>
                                        </p:tav>
                                      </p:tavLst>
                                    </p:anim>
                                    <p:anim calcmode="lin" valueType="num">
                                      <p:cBhvr>
                                        <p:cTn id="38" dur="2000" fill="hold"/>
                                        <p:tgtEl>
                                          <p:spTgt spid="27"/>
                                        </p:tgtEl>
                                        <p:attrNameLst>
                                          <p:attrName>ppt_h</p:attrName>
                                        </p:attrNameLst>
                                      </p:cBhvr>
                                      <p:tavLst>
                                        <p:tav tm="0">
                                          <p:val>
                                            <p:strVal val="#ppt_h"/>
                                          </p:val>
                                        </p:tav>
                                        <p:tav tm="100000">
                                          <p:val>
                                            <p:strVal val="#ppt_h"/>
                                          </p:val>
                                        </p:tav>
                                      </p:tavLst>
                                    </p:anim>
                                    <p:animEffect transition="in" filter="fade">
                                      <p:cBhvr>
                                        <p:cTn id="3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lesoir.be/zc/vignettes475x300/mediastore/_2010/octobre/hermes/ID2388116_05_couple-dr_180524_0132H0_0.JPG.jpg"/>
          <p:cNvPicPr>
            <a:picLocks noChangeAspect="1" noChangeArrowheads="1"/>
          </p:cNvPicPr>
          <p:nvPr/>
        </p:nvPicPr>
        <p:blipFill>
          <a:blip r:embed="rId2" cstate="print"/>
          <a:srcRect/>
          <a:stretch>
            <a:fillRect/>
          </a:stretch>
        </p:blipFill>
        <p:spPr bwMode="auto">
          <a:xfrm>
            <a:off x="0" y="0"/>
            <a:ext cx="9161886" cy="6858000"/>
          </a:xfrm>
          <a:prstGeom prst="rect">
            <a:avLst/>
          </a:prstGeom>
          <a:noFill/>
        </p:spPr>
      </p:pic>
      <p:sp>
        <p:nvSpPr>
          <p:cNvPr id="8" name="Rectangle 7"/>
          <p:cNvSpPr/>
          <p:nvPr/>
        </p:nvSpPr>
        <p:spPr>
          <a:xfrm>
            <a:off x="0" y="0"/>
            <a:ext cx="9144000" cy="1200329"/>
          </a:xfrm>
          <a:prstGeom prst="rect">
            <a:avLst/>
          </a:prstGeom>
        </p:spPr>
        <p:txBody>
          <a:bodyPr wrap="square">
            <a:spAutoFit/>
          </a:bodyPr>
          <a:lstStyle/>
          <a:p>
            <a:r>
              <a:rPr lang="fr-FR" dirty="0" smtClean="0">
                <a:latin typeface="Arial" charset="0"/>
              </a:rPr>
              <a:t>Juste avant d’aller se coucher un couple se dispute. La femme se sent un peu coupable et décide de se faire pardonner pour cela elle va se mettre au lit en attendant sagement son mari. Le mari rentre dans la                           chambre et sa femme le regarde d’un air coquin et lui dit :</a:t>
            </a:r>
            <a:endParaRPr lang="fr-FR" dirty="0"/>
          </a:p>
        </p:txBody>
      </p:sp>
      <p:sp>
        <p:nvSpPr>
          <p:cNvPr id="3" name="Rectangle 2"/>
          <p:cNvSpPr/>
          <p:nvPr/>
        </p:nvSpPr>
        <p:spPr>
          <a:xfrm>
            <a:off x="0" y="0"/>
            <a:ext cx="9144000" cy="369332"/>
          </a:xfrm>
          <a:prstGeom prst="rect">
            <a:avLst/>
          </a:prstGeom>
        </p:spPr>
        <p:txBody>
          <a:bodyPr wrap="square">
            <a:spAutoFit/>
          </a:bodyPr>
          <a:lstStyle/>
          <a:p>
            <a:endParaRPr lang="fr-FR" dirty="0"/>
          </a:p>
        </p:txBody>
      </p:sp>
      <p:sp>
        <p:nvSpPr>
          <p:cNvPr id="5" name="Bulle ronde 4"/>
          <p:cNvSpPr/>
          <p:nvPr/>
        </p:nvSpPr>
        <p:spPr>
          <a:xfrm>
            <a:off x="4643438" y="928670"/>
            <a:ext cx="4500562" cy="1541342"/>
          </a:xfrm>
          <a:prstGeom prst="wedgeEllipseCallout">
            <a:avLst>
              <a:gd name="adj1" fmla="val -26048"/>
              <a:gd name="adj2" fmla="val 92844"/>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 Ce soir je vais te faire quelque chose et crois moi après ça, tu seras l’homme le plus heureux du monde.</a:t>
            </a:r>
            <a:endParaRPr lang="fr-FR" dirty="0"/>
          </a:p>
        </p:txBody>
      </p:sp>
      <p:sp>
        <p:nvSpPr>
          <p:cNvPr id="6" name="Rectangle 5"/>
          <p:cNvSpPr/>
          <p:nvPr/>
        </p:nvSpPr>
        <p:spPr>
          <a:xfrm>
            <a:off x="0" y="0"/>
            <a:ext cx="9144000" cy="369332"/>
          </a:xfrm>
          <a:prstGeom prst="rect">
            <a:avLst/>
          </a:prstGeom>
        </p:spPr>
        <p:txBody>
          <a:bodyPr wrap="square">
            <a:spAutoFit/>
          </a:bodyPr>
          <a:lstStyle/>
          <a:p>
            <a:r>
              <a:rPr lang="fr-FR" dirty="0" smtClean="0">
                <a:latin typeface="Arial" charset="0"/>
              </a:rPr>
              <a:t>Complètement insensible à l’opération séduction de sa femme il lui répond :</a:t>
            </a:r>
            <a:endParaRPr lang="fr-FR" dirty="0"/>
          </a:p>
        </p:txBody>
      </p:sp>
      <p:sp>
        <p:nvSpPr>
          <p:cNvPr id="7" name="Rectangle à coins arrondis 6"/>
          <p:cNvSpPr/>
          <p:nvPr/>
        </p:nvSpPr>
        <p:spPr>
          <a:xfrm>
            <a:off x="0" y="1285860"/>
            <a:ext cx="3000364" cy="1112714"/>
          </a:xfrm>
          <a:prstGeom prst="wedgeRoundRectCallout">
            <a:avLst>
              <a:gd name="adj1" fmla="val 82347"/>
              <a:gd name="adj2" fmla="val -37939"/>
              <a:gd name="adj3" fmla="val 16667"/>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 Tu arriveras toute seule à faire tes valises ? Ou tu veux que je t’aide ? </a:t>
            </a:r>
            <a:endParaRPr lang="fr-FR"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0"/>
                            </p:stCondLst>
                            <p:childTnLst>
                              <p:par>
                                <p:cTn id="8" presetID="55" presetClass="entr" presetSubtype="0" fill="hold" grpId="0" nodeType="afterEffect">
                                  <p:stCondLst>
                                    <p:cond delay="1300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strVal val="#ppt_w*0.70"/>
                                          </p:val>
                                        </p:tav>
                                        <p:tav tm="100000">
                                          <p:val>
                                            <p:strVal val="#ppt_w"/>
                                          </p:val>
                                        </p:tav>
                                      </p:tavLst>
                                    </p:anim>
                                    <p:anim calcmode="lin" valueType="num">
                                      <p:cBhvr>
                                        <p:cTn id="11" dur="1000" fill="hold"/>
                                        <p:tgtEl>
                                          <p:spTgt spid="5"/>
                                        </p:tgtEl>
                                        <p:attrNameLst>
                                          <p:attrName>ppt_h</p:attrName>
                                        </p:attrNameLst>
                                      </p:cBhvr>
                                      <p:tavLst>
                                        <p:tav tm="0">
                                          <p:val>
                                            <p:strVal val="#ppt_h"/>
                                          </p:val>
                                        </p:tav>
                                        <p:tav tm="100000">
                                          <p:val>
                                            <p:strVal val="#ppt_h"/>
                                          </p:val>
                                        </p:tav>
                                      </p:tavLst>
                                    </p:anim>
                                    <p:animEffect transition="in" filter="fade">
                                      <p:cBhvr>
                                        <p:cTn id="12" dur="1000"/>
                                        <p:tgtEl>
                                          <p:spTgt spid="5"/>
                                        </p:tgtEl>
                                      </p:cBhvr>
                                    </p:animEffect>
                                  </p:childTnLst>
                                </p:cTn>
                              </p:par>
                            </p:childTnLst>
                          </p:cTn>
                        </p:par>
                        <p:par>
                          <p:cTn id="13" fill="hold">
                            <p:stCondLst>
                              <p:cond delay="14000"/>
                            </p:stCondLst>
                            <p:childTnLst>
                              <p:par>
                                <p:cTn id="14" presetID="1" presetClass="exit" presetSubtype="0" fill="hold" grpId="1" nodeType="afterEffect">
                                  <p:stCondLst>
                                    <p:cond delay="0"/>
                                  </p:stCondLst>
                                  <p:childTnLst>
                                    <p:set>
                                      <p:cBhvr>
                                        <p:cTn id="15" dur="1" fill="hold">
                                          <p:stCondLst>
                                            <p:cond delay="0"/>
                                          </p:stCondLst>
                                        </p:cTn>
                                        <p:tgtEl>
                                          <p:spTgt spid="8"/>
                                        </p:tgtEl>
                                        <p:attrNameLst>
                                          <p:attrName>style.visibility</p:attrName>
                                        </p:attrNameLst>
                                      </p:cBhvr>
                                      <p:to>
                                        <p:strVal val="hidden"/>
                                      </p:to>
                                    </p:set>
                                  </p:childTnLst>
                                </p:cTn>
                              </p:par>
                            </p:childTnLst>
                          </p:cTn>
                        </p:par>
                        <p:par>
                          <p:cTn id="16" fill="hold">
                            <p:stCondLst>
                              <p:cond delay="14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6"/>
                                        </p:tgtEl>
                                        <p:attrNameLst>
                                          <p:attrName>style.visibility</p:attrName>
                                        </p:attrNameLst>
                                      </p:cBhvr>
                                      <p:to>
                                        <p:strVal val="visible"/>
                                      </p:to>
                                    </p:set>
                                    <p:anim calcmode="discrete" valueType="clr">
                                      <p:cBhvr override="childStyle">
                                        <p:cTn id="19" dur="15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20" dur="150"/>
                                        <p:tgtEl>
                                          <p:spTgt spid="6"/>
                                        </p:tgtEl>
                                        <p:attrNameLst>
                                          <p:attrName>fillcolor</p:attrName>
                                        </p:attrNameLst>
                                      </p:cBhvr>
                                      <p:tavLst>
                                        <p:tav tm="0">
                                          <p:val>
                                            <p:clrVal>
                                              <a:schemeClr val="accent2"/>
                                            </p:clrVal>
                                          </p:val>
                                        </p:tav>
                                        <p:tav tm="50000">
                                          <p:val>
                                            <p:clrVal>
                                              <a:schemeClr val="hlink"/>
                                            </p:clrVal>
                                          </p:val>
                                        </p:tav>
                                      </p:tavLst>
                                    </p:anim>
                                    <p:set>
                                      <p:cBhvr>
                                        <p:cTn id="21" dur="150"/>
                                        <p:tgtEl>
                                          <p:spTgt spid="6"/>
                                        </p:tgtEl>
                                        <p:attrNameLst>
                                          <p:attrName>fill.type</p:attrName>
                                        </p:attrNameLst>
                                      </p:cBhvr>
                                      <p:to>
                                        <p:strVal val="solid"/>
                                      </p:to>
                                    </p:set>
                                  </p:childTnLst>
                                </p:cTn>
                              </p:par>
                            </p:childTnLst>
                          </p:cTn>
                        </p:par>
                        <p:par>
                          <p:cTn id="22" fill="hold">
                            <p:stCondLst>
                              <p:cond delay="18875"/>
                            </p:stCondLst>
                            <p:childTnLst>
                              <p:par>
                                <p:cTn id="23" presetID="10" presetClass="entr" presetSubtype="0" fill="hold" grpId="0" nodeType="afterEffect">
                                  <p:stCondLst>
                                    <p:cond delay="5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5" grpId="0" animBg="1"/>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18" name="Image 17" descr="a3c18e24.jpg"/>
          <p:cNvPicPr>
            <a:picLocks noChangeAspect="1"/>
          </p:cNvPicPr>
          <p:nvPr/>
        </p:nvPicPr>
        <p:blipFill>
          <a:blip r:embed="rId3" cstate="print"/>
          <a:stretch>
            <a:fillRect/>
          </a:stretch>
        </p:blipFill>
        <p:spPr>
          <a:xfrm>
            <a:off x="4929190" y="571480"/>
            <a:ext cx="3315894" cy="5357850"/>
          </a:xfrm>
          <a:prstGeom prst="rect">
            <a:avLst/>
          </a:prstGeom>
        </p:spPr>
      </p:pic>
      <p:pic>
        <p:nvPicPr>
          <p:cNvPr id="8198" name="Picture 6" descr="livres">
            <a:hlinkClick r:id="rId4" tooltip="Agrandir l'image de mymy47.centerblog.net"/>
          </p:cNvPr>
          <p:cNvPicPr>
            <a:picLocks noChangeAspect="1" noChangeArrowheads="1"/>
          </p:cNvPicPr>
          <p:nvPr/>
        </p:nvPicPr>
        <p:blipFill>
          <a:blip r:embed="rId5" cstate="print"/>
          <a:srcRect/>
          <a:stretch>
            <a:fillRect/>
          </a:stretch>
        </p:blipFill>
        <p:spPr bwMode="auto">
          <a:xfrm>
            <a:off x="0" y="0"/>
            <a:ext cx="9202003" cy="6858000"/>
          </a:xfrm>
          <a:prstGeom prst="rect">
            <a:avLst/>
          </a:prstGeom>
          <a:noFill/>
        </p:spPr>
      </p:pic>
      <p:sp>
        <p:nvSpPr>
          <p:cNvPr id="1031" name="Rectangle 7"/>
          <p:cNvSpPr>
            <a:spLocks noChangeArrowheads="1"/>
          </p:cNvSpPr>
          <p:nvPr/>
        </p:nvSpPr>
        <p:spPr bwMode="auto">
          <a:xfrm>
            <a:off x="1714480" y="3286124"/>
            <a:ext cx="3071834" cy="1971042"/>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 Madame vous avez oublié votre paquet sur le siège.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La femme: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Ce n’est rien, c’est le casse-croute de mon mari, il travaille aux objets trouvés !</a:t>
            </a:r>
          </a:p>
        </p:txBody>
      </p:sp>
      <p:sp>
        <p:nvSpPr>
          <p:cNvPr id="15" name="Rectangle 14"/>
          <p:cNvSpPr/>
          <p:nvPr/>
        </p:nvSpPr>
        <p:spPr>
          <a:xfrm>
            <a:off x="1643042" y="1357298"/>
            <a:ext cx="3357586" cy="1754326"/>
          </a:xfrm>
          <a:prstGeom prst="rect">
            <a:avLst/>
          </a:prstGeom>
        </p:spPr>
        <p:txBody>
          <a:bodyPr wrap="square">
            <a:spAutoFit/>
          </a:bodyPr>
          <a:lstStyle/>
          <a:p>
            <a:r>
              <a:rPr lang="fr-FR" dirty="0" smtClean="0">
                <a:latin typeface="Arial" charset="0"/>
              </a:rPr>
              <a:t>       Une femme prend le</a:t>
            </a:r>
          </a:p>
          <a:p>
            <a:r>
              <a:rPr lang="fr-FR" dirty="0" smtClean="0">
                <a:latin typeface="Arial" charset="0"/>
              </a:rPr>
              <a:t>      bus pour se rendre à son       travail. Quand le bus s’arrête, elle se lève et commence à partir quand un homme l’interpelle:</a:t>
            </a:r>
            <a:endParaRPr lang="fr-FR"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5"/>
                                        </p:tgtEl>
                                        <p:attrNameLst>
                                          <p:attrName>style.visibility</p:attrName>
                                        </p:attrNameLst>
                                      </p:cBhvr>
                                      <p:to>
                                        <p:strVal val="visible"/>
                                      </p:to>
                                    </p:set>
                                    <p:anim calcmode="discrete" valueType="clr">
                                      <p:cBhvr override="childStyle">
                                        <p:cTn id="7" dur="150"/>
                                        <p:tgtEl>
                                          <p:spTgt spid="15"/>
                                        </p:tgtEl>
                                        <p:attrNameLst>
                                          <p:attrName>style.color</p:attrName>
                                        </p:attrNameLst>
                                      </p:cBhvr>
                                      <p:tavLst>
                                        <p:tav tm="0">
                                          <p:val>
                                            <p:clrVal>
                                              <a:schemeClr val="accent2"/>
                                            </p:clrVal>
                                          </p:val>
                                        </p:tav>
                                        <p:tav tm="50000">
                                          <p:val>
                                            <p:clrVal>
                                              <a:schemeClr val="hlink"/>
                                            </p:clrVal>
                                          </p:val>
                                        </p:tav>
                                      </p:tavLst>
                                    </p:anim>
                                    <p:anim calcmode="discrete" valueType="clr">
                                      <p:cBhvr>
                                        <p:cTn id="8" dur="150"/>
                                        <p:tgtEl>
                                          <p:spTgt spid="15"/>
                                        </p:tgtEl>
                                        <p:attrNameLst>
                                          <p:attrName>fillcolor</p:attrName>
                                        </p:attrNameLst>
                                      </p:cBhvr>
                                      <p:tavLst>
                                        <p:tav tm="0">
                                          <p:val>
                                            <p:clrVal>
                                              <a:schemeClr val="accent2"/>
                                            </p:clrVal>
                                          </p:val>
                                        </p:tav>
                                        <p:tav tm="50000">
                                          <p:val>
                                            <p:clrVal>
                                              <a:schemeClr val="hlink"/>
                                            </p:clrVal>
                                          </p:val>
                                        </p:tav>
                                      </p:tavLst>
                                    </p:anim>
                                    <p:set>
                                      <p:cBhvr>
                                        <p:cTn id="9" dur="150"/>
                                        <p:tgtEl>
                                          <p:spTgt spid="15"/>
                                        </p:tgtEl>
                                        <p:attrNameLst>
                                          <p:attrName>fill.type</p:attrName>
                                        </p:attrNameLst>
                                      </p:cBhvr>
                                      <p:to>
                                        <p:strVal val="solid"/>
                                      </p:to>
                                    </p:set>
                                  </p:childTnLst>
                                </p:cTn>
                              </p:par>
                            </p:childTnLst>
                          </p:cTn>
                        </p:par>
                        <p:par>
                          <p:cTn id="10" fill="hold">
                            <p:stCondLst>
                              <p:cond delay="855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1031"/>
                                        </p:tgtEl>
                                        <p:attrNameLst>
                                          <p:attrName>style.visibility</p:attrName>
                                        </p:attrNameLst>
                                      </p:cBhvr>
                                      <p:to>
                                        <p:strVal val="visible"/>
                                      </p:to>
                                    </p:set>
                                    <p:anim calcmode="discrete" valueType="clr">
                                      <p:cBhvr override="childStyle">
                                        <p:cTn id="13" dur="150"/>
                                        <p:tgtEl>
                                          <p:spTgt spid="1031"/>
                                        </p:tgtEl>
                                        <p:attrNameLst>
                                          <p:attrName>style.color</p:attrName>
                                        </p:attrNameLst>
                                      </p:cBhvr>
                                      <p:tavLst>
                                        <p:tav tm="0">
                                          <p:val>
                                            <p:clrVal>
                                              <a:schemeClr val="accent2"/>
                                            </p:clrVal>
                                          </p:val>
                                        </p:tav>
                                        <p:tav tm="50000">
                                          <p:val>
                                            <p:clrVal>
                                              <a:schemeClr val="hlink"/>
                                            </p:clrVal>
                                          </p:val>
                                        </p:tav>
                                      </p:tavLst>
                                    </p:anim>
                                    <p:anim calcmode="discrete" valueType="clr">
                                      <p:cBhvr>
                                        <p:cTn id="14" dur="150"/>
                                        <p:tgtEl>
                                          <p:spTgt spid="1031"/>
                                        </p:tgtEl>
                                        <p:attrNameLst>
                                          <p:attrName>fillcolor</p:attrName>
                                        </p:attrNameLst>
                                      </p:cBhvr>
                                      <p:tavLst>
                                        <p:tav tm="0">
                                          <p:val>
                                            <p:clrVal>
                                              <a:schemeClr val="accent2"/>
                                            </p:clrVal>
                                          </p:val>
                                        </p:tav>
                                        <p:tav tm="50000">
                                          <p:val>
                                            <p:clrVal>
                                              <a:schemeClr val="hlink"/>
                                            </p:clrVal>
                                          </p:val>
                                        </p:tav>
                                      </p:tavLst>
                                    </p:anim>
                                    <p:set>
                                      <p:cBhvr>
                                        <p:cTn id="15" dur="150"/>
                                        <p:tgtEl>
                                          <p:spTgt spid="103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1"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3" name="Image 32" descr="v.png"/>
          <p:cNvPicPr>
            <a:picLocks noChangeAspect="1"/>
          </p:cNvPicPr>
          <p:nvPr/>
        </p:nvPicPr>
        <p:blipFill>
          <a:blip r:embed="rId3" cstate="print">
            <a:lum bright="10000"/>
          </a:blip>
          <a:stretch>
            <a:fillRect/>
          </a:stretch>
        </p:blipFill>
        <p:spPr>
          <a:xfrm>
            <a:off x="0" y="500042"/>
            <a:ext cx="9144000" cy="5715040"/>
          </a:xfrm>
          <a:prstGeom prst="rect">
            <a:avLst/>
          </a:prstGeom>
        </p:spPr>
      </p:pic>
      <p:sp>
        <p:nvSpPr>
          <p:cNvPr id="21517" name="Rectangle 13"/>
          <p:cNvSpPr>
            <a:spLocks noChangeArrowheads="1"/>
          </p:cNvSpPr>
          <p:nvPr/>
        </p:nvSpPr>
        <p:spPr bwMode="auto">
          <a:xfrm>
            <a:off x="785786" y="1500174"/>
            <a:ext cx="3357586" cy="2802039"/>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Un homme rentre chez lui et trouve sa femme endormie la bouche ouverte. Il laisse tomber un comprimé d’aspirine dedans et elle se réveille en disant: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Mais, chéri, je n’ai pas mal à la tête!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Bon, alors on peut faire l’amour?</a:t>
            </a:r>
          </a:p>
        </p:txBody>
      </p:sp>
      <p:sp>
        <p:nvSpPr>
          <p:cNvPr id="21511" name="Rectangle 7"/>
          <p:cNvSpPr>
            <a:spLocks noChangeArrowheads="1"/>
          </p:cNvSpPr>
          <p:nvPr/>
        </p:nvSpPr>
        <p:spPr bwMode="auto">
          <a:xfrm>
            <a:off x="4714876" y="1071546"/>
            <a:ext cx="3929090" cy="4187034"/>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C’est un homme qui après cinq</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ans de vie avec sa copine décide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de se marier, mais il ne connaît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pas trop les coutumes à propos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de l’offrande au prêtre, à la fin  </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du   mariage, il en parle au prêtre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qui</a:t>
            </a:r>
            <a:r>
              <a:rPr kumimoji="0" lang="fr-FR" sz="1800" b="0" i="0" u="none" strike="noStrike" cap="none" normalizeH="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lui dit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En faite plus la mariée est jolie plus c’est chère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Alors, le jeune homme regarde sa copine et met la main dans sa poche et sort une pièce de 1 euro et le prêtre dit alors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Attendez ! Je vous rends la monnaie.</a:t>
            </a:r>
          </a:p>
        </p:txBody>
      </p:sp>
    </p:spTree>
  </p:cSld>
  <p:clrMapOvr>
    <a:masterClrMapping/>
  </p:clrMapOvr>
  <p:transition advTm="7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1517">
                                            <p:txEl>
                                              <p:pRg st="1" end="1"/>
                                            </p:txEl>
                                          </p:spTgt>
                                        </p:tgtEl>
                                        <p:attrNameLst>
                                          <p:attrName>style.visibility</p:attrName>
                                        </p:attrNameLst>
                                      </p:cBhvr>
                                      <p:to>
                                        <p:strVal val="visible"/>
                                      </p:to>
                                    </p:set>
                                    <p:anim calcmode="discrete" valueType="clr">
                                      <p:cBhvr override="childStyle">
                                        <p:cTn id="7" dur="250"/>
                                        <p:tgtEl>
                                          <p:spTgt spid="2151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21517">
                                            <p:txEl>
                                              <p:pRg st="1" end="1"/>
                                            </p:txEl>
                                          </p:spTgt>
                                        </p:tgtEl>
                                        <p:attrNameLst>
                                          <p:attrName>fillcolor</p:attrName>
                                        </p:attrNameLst>
                                      </p:cBhvr>
                                      <p:tavLst>
                                        <p:tav tm="0">
                                          <p:val>
                                            <p:clrVal>
                                              <a:schemeClr val="accent2"/>
                                            </p:clrVal>
                                          </p:val>
                                        </p:tav>
                                        <p:tav tm="50000">
                                          <p:val>
                                            <p:clrVal>
                                              <a:schemeClr val="hlink"/>
                                            </p:clrVal>
                                          </p:val>
                                        </p:tav>
                                      </p:tavLst>
                                    </p:anim>
                                    <p:set>
                                      <p:cBhvr>
                                        <p:cTn id="9" dur="250"/>
                                        <p:tgtEl>
                                          <p:spTgt spid="21517">
                                            <p:txEl>
                                              <p:pRg st="1" end="1"/>
                                            </p:txEl>
                                          </p:spTgt>
                                        </p:tgtEl>
                                        <p:attrNameLst>
                                          <p:attrName>fill.type</p:attrName>
                                        </p:attrNameLst>
                                      </p:cBhvr>
                                      <p:to>
                                        <p:strVal val="solid"/>
                                      </p:to>
                                    </p:set>
                                  </p:childTnLst>
                                </p:cTn>
                              </p:par>
                            </p:childTnLst>
                          </p:cTn>
                        </p:par>
                        <p:par>
                          <p:cTn id="10" fill="hold">
                            <p:stCondLst>
                              <p:cond delay="23250"/>
                            </p:stCondLst>
                            <p:childTnLst>
                              <p:par>
                                <p:cTn id="11" presetID="27" presetClass="entr" presetSubtype="0" fill="hold" grpId="0" nodeType="afterEffect">
                                  <p:stCondLst>
                                    <p:cond delay="2000"/>
                                  </p:stCondLst>
                                  <p:iterate type="lt">
                                    <p:tmPct val="50000"/>
                                  </p:iterate>
                                  <p:childTnLst>
                                    <p:set>
                                      <p:cBhvr>
                                        <p:cTn id="12" dur="1" fill="hold">
                                          <p:stCondLst>
                                            <p:cond delay="0"/>
                                          </p:stCondLst>
                                        </p:cTn>
                                        <p:tgtEl>
                                          <p:spTgt spid="21511"/>
                                        </p:tgtEl>
                                        <p:attrNameLst>
                                          <p:attrName>style.visibility</p:attrName>
                                        </p:attrNameLst>
                                      </p:cBhvr>
                                      <p:to>
                                        <p:strVal val="visible"/>
                                      </p:to>
                                    </p:set>
                                    <p:anim calcmode="discrete" valueType="clr">
                                      <p:cBhvr override="childStyle">
                                        <p:cTn id="13" dur="250"/>
                                        <p:tgtEl>
                                          <p:spTgt spid="21511"/>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21511"/>
                                        </p:tgtEl>
                                        <p:attrNameLst>
                                          <p:attrName>fillcolor</p:attrName>
                                        </p:attrNameLst>
                                      </p:cBhvr>
                                      <p:tavLst>
                                        <p:tav tm="0">
                                          <p:val>
                                            <p:clrVal>
                                              <a:schemeClr val="accent2"/>
                                            </p:clrVal>
                                          </p:val>
                                        </p:tav>
                                        <p:tav tm="50000">
                                          <p:val>
                                            <p:clrVal>
                                              <a:schemeClr val="hlink"/>
                                            </p:clrVal>
                                          </p:val>
                                        </p:tav>
                                      </p:tavLst>
                                    </p:anim>
                                    <p:set>
                                      <p:cBhvr>
                                        <p:cTn id="15" dur="250"/>
                                        <p:tgtEl>
                                          <p:spTgt spid="215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 5" descr="b.png"/>
          <p:cNvPicPr>
            <a:picLocks noChangeAspect="1"/>
          </p:cNvPicPr>
          <p:nvPr/>
        </p:nvPicPr>
        <p:blipFill>
          <a:blip r:embed="rId3" cstate="print"/>
          <a:stretch>
            <a:fillRect/>
          </a:stretch>
        </p:blipFill>
        <p:spPr>
          <a:xfrm>
            <a:off x="357158" y="285728"/>
            <a:ext cx="8382024" cy="6286520"/>
          </a:xfrm>
          <a:prstGeom prst="rect">
            <a:avLst/>
          </a:prstGeom>
        </p:spPr>
      </p:pic>
      <p:sp>
        <p:nvSpPr>
          <p:cNvPr id="3" name="Rectangle 1"/>
          <p:cNvSpPr>
            <a:spLocks noChangeArrowheads="1"/>
          </p:cNvSpPr>
          <p:nvPr/>
        </p:nvSpPr>
        <p:spPr bwMode="auto">
          <a:xfrm>
            <a:off x="1785918" y="928670"/>
            <a:ext cx="2714644" cy="4741031"/>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endParaRPr kumimoji="0" lang="fr-FR"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Après 50 ans de mariage, Albert meurt. Un ans après sa veuve, épuisé par la vie et la solitude se suicide et s’en va au ciel….</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Arrivée au paradis, elle aperçoit son mari et court vers lui en disant: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Chérie, chérie !!! Que c’est bon de te revoir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Le mari, tout en courant dans l’autre sens dit: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Le curé avait était clair, jusqu’à ce que la mort nous sépare !!!</a:t>
            </a:r>
          </a:p>
        </p:txBody>
      </p:sp>
      <p:sp>
        <p:nvSpPr>
          <p:cNvPr id="4" name="Rectangle 7"/>
          <p:cNvSpPr>
            <a:spLocks noChangeArrowheads="1"/>
          </p:cNvSpPr>
          <p:nvPr/>
        </p:nvSpPr>
        <p:spPr bwMode="auto">
          <a:xfrm>
            <a:off x="4714876" y="1357298"/>
            <a:ext cx="2214578" cy="3356037"/>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hlinkClick r:id="rId4"/>
              </a:rPr>
              <a:t>Gagné un voyage</a:t>
            </a:r>
            <a:endParaRPr kumimoji="0" lang="fr-FR" sz="1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-Chérie, j’ai gagné un voyage, fais tes valises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-Je prend laquelle, celle d’été ou celle d’hiver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Les deux tu te casse !</a:t>
            </a: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25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3"/>
                                        </p:tgtEl>
                                        <p:attrNameLst>
                                          <p:attrName>fillcolor</p:attrName>
                                        </p:attrNameLst>
                                      </p:cBhvr>
                                      <p:tavLst>
                                        <p:tav tm="0">
                                          <p:val>
                                            <p:clrVal>
                                              <a:schemeClr val="accent2"/>
                                            </p:clrVal>
                                          </p:val>
                                        </p:tav>
                                        <p:tav tm="50000">
                                          <p:val>
                                            <p:clrVal>
                                              <a:schemeClr val="hlink"/>
                                            </p:clrVal>
                                          </p:val>
                                        </p:tav>
                                      </p:tavLst>
                                    </p:anim>
                                    <p:set>
                                      <p:cBhvr>
                                        <p:cTn id="9" dur="250"/>
                                        <p:tgtEl>
                                          <p:spTgt spid="3"/>
                                        </p:tgtEl>
                                        <p:attrNameLst>
                                          <p:attrName>fill.type</p:attrName>
                                        </p:attrNameLst>
                                      </p:cBhvr>
                                      <p:to>
                                        <p:strVal val="solid"/>
                                      </p:to>
                                    </p:set>
                                  </p:childTnLst>
                                </p:cTn>
                              </p:par>
                            </p:childTnLst>
                          </p:cTn>
                        </p:par>
                        <p:par>
                          <p:cTn id="10" fill="hold">
                            <p:stCondLst>
                              <p:cond delay="36625"/>
                            </p:stCondLst>
                            <p:childTnLst>
                              <p:par>
                                <p:cTn id="11" presetID="27" presetClass="entr" presetSubtype="0" fill="hold" grpId="0" nodeType="afterEffect">
                                  <p:stCondLst>
                                    <p:cond delay="2000"/>
                                  </p:stCondLst>
                                  <p:iterate type="lt">
                                    <p:tmPct val="50000"/>
                                  </p:iterate>
                                  <p:childTnLst>
                                    <p:set>
                                      <p:cBhvr>
                                        <p:cTn id="12" dur="1" fill="hold">
                                          <p:stCondLst>
                                            <p:cond delay="0"/>
                                          </p:stCondLst>
                                        </p:cTn>
                                        <p:tgtEl>
                                          <p:spTgt spid="4"/>
                                        </p:tgtEl>
                                        <p:attrNameLst>
                                          <p:attrName>style.visibility</p:attrName>
                                        </p:attrNameLst>
                                      </p:cBhvr>
                                      <p:to>
                                        <p:strVal val="visible"/>
                                      </p:to>
                                    </p:set>
                                    <p:anim calcmode="discrete" valueType="clr">
                                      <p:cBhvr override="childStyle">
                                        <p:cTn id="13" dur="25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4"/>
                                        </p:tgtEl>
                                        <p:attrNameLst>
                                          <p:attrName>fillcolor</p:attrName>
                                        </p:attrNameLst>
                                      </p:cBhvr>
                                      <p:tavLst>
                                        <p:tav tm="0">
                                          <p:val>
                                            <p:clrVal>
                                              <a:schemeClr val="accent2"/>
                                            </p:clrVal>
                                          </p:val>
                                        </p:tav>
                                        <p:tav tm="50000">
                                          <p:val>
                                            <p:clrVal>
                                              <a:schemeClr val="hlink"/>
                                            </p:clrVal>
                                          </p:val>
                                        </p:tav>
                                      </p:tavLst>
                                    </p:anim>
                                    <p:set>
                                      <p:cBhvr>
                                        <p:cTn id="15" dur="25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5000" r="-15000"/>
          </a:stretch>
        </a:blipFill>
        <a:effectLst/>
      </p:bgPr>
    </p:bg>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0" y="0"/>
            <a:ext cx="5929322" cy="3356037"/>
          </a:xfrm>
          <a:prstGeom prst="rect">
            <a:avLst/>
          </a:prstGeom>
          <a:solidFill>
            <a:srgbClr val="77933C">
              <a:alpha val="50196"/>
            </a:srgbClr>
          </a:solid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bg1"/>
                </a:solidFill>
                <a:effectLst/>
                <a:latin typeface="Arial" charset="0"/>
              </a:rPr>
              <a:t> </a:t>
            </a:r>
            <a:r>
              <a:rPr kumimoji="0" lang="fr-FR" sz="1800" b="0" i="0" u="none" strike="noStrike" cap="none" normalizeH="0" baseline="0" dirty="0" smtClean="0">
                <a:ln>
                  <a:noFill/>
                </a:ln>
                <a:solidFill>
                  <a:schemeClr val="bg1"/>
                </a:solidFill>
                <a:effectLst/>
                <a:latin typeface="Arial" charset="0"/>
              </a:rPr>
              <a:t>   </a:t>
            </a:r>
            <a:r>
              <a:rPr kumimoji="0" lang="fr-FR" sz="900" b="0" i="0" u="none" strike="noStrike" cap="none" normalizeH="0" baseline="0" dirty="0" smtClean="0">
                <a:ln>
                  <a:noFill/>
                </a:ln>
                <a:solidFill>
                  <a:schemeClr val="bg1"/>
                </a:solidFill>
                <a:effectLst/>
                <a:latin typeface="Arial" charset="0"/>
              </a:rPr>
              <a:t> </a:t>
            </a:r>
            <a:r>
              <a:rPr kumimoji="0" lang="fr-FR" sz="1800" b="0" i="0" u="none" strike="noStrike" cap="none" normalizeH="0" baseline="0" dirty="0" smtClean="0">
                <a:ln>
                  <a:noFill/>
                </a:ln>
                <a:solidFill>
                  <a:schemeClr val="bg1"/>
                </a:solidFill>
                <a:effectLst/>
                <a:latin typeface="Arial" charset="0"/>
              </a:rPr>
              <a:t>   </a:t>
            </a:r>
            <a:r>
              <a:rPr kumimoji="0" lang="fr-FR" sz="900" b="0" i="0" u="none" strike="noStrike" cap="none" normalizeH="0" baseline="0" dirty="0" smtClean="0">
                <a:ln>
                  <a:noFill/>
                </a:ln>
                <a:solidFill>
                  <a:schemeClr val="bg1"/>
                </a:solidFill>
                <a:effectLst/>
                <a:latin typeface="Arial" charset="0"/>
              </a:rPr>
              <a:t> </a:t>
            </a:r>
            <a:r>
              <a:rPr kumimoji="0" lang="fr-FR" sz="1800" b="0" i="0" u="none" strike="noStrike" cap="none" normalizeH="0" baseline="0" dirty="0" smtClean="0">
                <a:ln>
                  <a:noFill/>
                </a:ln>
                <a:solidFill>
                  <a:schemeClr val="bg1"/>
                </a:solidFill>
                <a:effectLst/>
                <a:latin typeface="Arial" charset="0"/>
              </a:rPr>
              <a:t>   </a:t>
            </a:r>
            <a:r>
              <a:rPr kumimoji="0" lang="fr-FR" sz="900" b="0" i="0" u="none" strike="noStrike" cap="none" normalizeH="0" baseline="0" dirty="0" smtClean="0">
                <a:ln>
                  <a:noFill/>
                </a:ln>
                <a:solidFill>
                  <a:schemeClr val="bg1"/>
                </a:solidFill>
                <a:effectLst/>
                <a:latin typeface="Arial" charset="0"/>
              </a:rPr>
              <a:t> </a:t>
            </a:r>
            <a:r>
              <a:rPr kumimoji="0" lang="fr-FR" sz="1800" b="0" i="0" u="none" strike="noStrike" cap="none" normalizeH="0" baseline="0" dirty="0" smtClean="0">
                <a:ln>
                  <a:noFill/>
                </a:ln>
                <a:solidFill>
                  <a:schemeClr val="bg1"/>
                </a:solidFill>
                <a:effectLst/>
                <a:latin typeface="Arial" charset="0"/>
              </a:rPr>
              <a:t>   </a:t>
            </a:r>
            <a:r>
              <a:rPr kumimoji="0" lang="fr-FR" sz="900" b="0" i="0" u="none" strike="noStrike" cap="none" normalizeH="0" baseline="0" dirty="0" smtClean="0">
                <a:ln>
                  <a:noFill/>
                </a:ln>
                <a:solidFill>
                  <a:schemeClr val="bg1"/>
                </a:solidFill>
                <a:effectLst/>
                <a:latin typeface="Arial" charset="0"/>
              </a:rPr>
              <a:t> </a:t>
            </a:r>
            <a:r>
              <a:rPr kumimoji="0" lang="fr-FR" sz="1800" b="0" i="0" u="none" strike="noStrike" cap="none" normalizeH="0" baseline="0" dirty="0" smtClean="0">
                <a:ln>
                  <a:noFill/>
                </a:ln>
                <a:solidFill>
                  <a:schemeClr val="bg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bg1"/>
                </a:solidFill>
                <a:effectLst/>
                <a:latin typeface="Arial" charset="0"/>
              </a:rPr>
              <a:t>Un petit garçons arrive en courant et il dit à sa mère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Maman, j’ai vu le coq s’accoupler 10 fois ce matin !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Sa mère lui répond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Va donc dire ça à ton père, il va comprendre …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Le jeune va voir son père et lui dit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Papa, maman m’a dit de te dire que j’ai vu le coq</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bg1"/>
                </a:solidFill>
                <a:effectLst/>
                <a:latin typeface="Arial" charset="0"/>
              </a:rPr>
              <a:t> s’accoupler 10 fois ce matin !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Son père lui demande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Est-ce que les 10 fois c’était avec la même poule ?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Non ! »</a:t>
            </a:r>
            <a:br>
              <a:rPr kumimoji="0" lang="fr-FR" sz="1800" b="0" i="0" u="none" strike="noStrike" cap="none" normalizeH="0" baseline="0" dirty="0" smtClean="0">
                <a:ln>
                  <a:noFill/>
                </a:ln>
                <a:solidFill>
                  <a:schemeClr val="bg1"/>
                </a:solidFill>
                <a:effectLst/>
                <a:latin typeface="Arial" charset="0"/>
              </a:rPr>
            </a:br>
            <a:r>
              <a:rPr kumimoji="0" lang="fr-FR" sz="1800" b="0" i="0" u="none" strike="noStrike" cap="none" normalizeH="0" baseline="0" dirty="0" smtClean="0">
                <a:ln>
                  <a:noFill/>
                </a:ln>
                <a:solidFill>
                  <a:schemeClr val="bg1"/>
                </a:solidFill>
                <a:effectLst/>
                <a:latin typeface="Arial" charset="0"/>
              </a:rPr>
              <a:t>- « Alors va le dire à ta mère, elle va comprendre … »</a:t>
            </a:r>
          </a:p>
        </p:txBody>
      </p:sp>
      <p:pic>
        <p:nvPicPr>
          <p:cNvPr id="23" name="Image 22" descr="volaille_163.gif"/>
          <p:cNvPicPr>
            <a:picLocks noChangeAspect="1"/>
          </p:cNvPicPr>
          <p:nvPr/>
        </p:nvPicPr>
        <p:blipFill>
          <a:blip r:embed="rId3" cstate="print"/>
          <a:stretch>
            <a:fillRect/>
          </a:stretch>
        </p:blipFill>
        <p:spPr>
          <a:xfrm>
            <a:off x="6143636" y="4714884"/>
            <a:ext cx="1391611" cy="1242510"/>
          </a:xfrm>
          <a:prstGeom prst="rect">
            <a:avLst/>
          </a:prstGeom>
        </p:spPr>
      </p:pic>
      <p:pic>
        <p:nvPicPr>
          <p:cNvPr id="7170" name="Picture 2" descr="http://petz-passionanimaux.fr/images_animaux/animaux_ferme/poule.png"/>
          <p:cNvPicPr>
            <a:picLocks noChangeAspect="1" noChangeArrowheads="1"/>
          </p:cNvPicPr>
          <p:nvPr/>
        </p:nvPicPr>
        <p:blipFill>
          <a:blip r:embed="rId4" cstate="print"/>
          <a:srcRect b="1807"/>
          <a:stretch>
            <a:fillRect/>
          </a:stretch>
        </p:blipFill>
        <p:spPr bwMode="auto">
          <a:xfrm>
            <a:off x="3714744" y="3929066"/>
            <a:ext cx="2021348" cy="1857364"/>
          </a:xfrm>
          <a:prstGeom prst="rect">
            <a:avLst/>
          </a:prstGeom>
          <a:noFill/>
        </p:spPr>
      </p:pic>
      <p:pic>
        <p:nvPicPr>
          <p:cNvPr id="7175" name="Picture 7" descr="H:\Nouveau dossier\animeaux\Animeaux de la ferme\volaille_154.gif"/>
          <p:cNvPicPr>
            <a:picLocks noChangeAspect="1" noChangeArrowheads="1" noCrop="1"/>
          </p:cNvPicPr>
          <p:nvPr/>
        </p:nvPicPr>
        <p:blipFill>
          <a:blip r:embed="rId5" cstate="print"/>
          <a:srcRect/>
          <a:stretch>
            <a:fillRect/>
          </a:stretch>
        </p:blipFill>
        <p:spPr bwMode="auto">
          <a:xfrm flipH="1">
            <a:off x="5500694" y="3357562"/>
            <a:ext cx="1543067" cy="1304925"/>
          </a:xfrm>
          <a:prstGeom prst="rect">
            <a:avLst/>
          </a:prstGeom>
          <a:noFill/>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0481"/>
                                        </p:tgtEl>
                                        <p:attrNameLst>
                                          <p:attrName>style.visibility</p:attrName>
                                        </p:attrNameLst>
                                      </p:cBhvr>
                                      <p:to>
                                        <p:strVal val="visible"/>
                                      </p:to>
                                    </p:set>
                                    <p:anim calcmode="discrete" valueType="clr">
                                      <p:cBhvr override="childStyle">
                                        <p:cTn id="7" dur="250"/>
                                        <p:tgtEl>
                                          <p:spTgt spid="20481"/>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20481"/>
                                        </p:tgtEl>
                                        <p:attrNameLst>
                                          <p:attrName>fillcolor</p:attrName>
                                        </p:attrNameLst>
                                      </p:cBhvr>
                                      <p:tavLst>
                                        <p:tav tm="0">
                                          <p:val>
                                            <p:clrVal>
                                              <a:schemeClr val="accent2"/>
                                            </p:clrVal>
                                          </p:val>
                                        </p:tav>
                                        <p:tav tm="50000">
                                          <p:val>
                                            <p:clrVal>
                                              <a:schemeClr val="hlink"/>
                                            </p:clrVal>
                                          </p:val>
                                        </p:tav>
                                      </p:tavLst>
                                    </p:anim>
                                    <p:set>
                                      <p:cBhvr>
                                        <p:cTn id="9" dur="250"/>
                                        <p:tgtEl>
                                          <p:spTgt spid="2048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1" name="Image 20" descr="Image3.png"/>
          <p:cNvPicPr>
            <a:picLocks noChangeAspect="1"/>
          </p:cNvPicPr>
          <p:nvPr/>
        </p:nvPicPr>
        <p:blipFill>
          <a:blip r:embed="rId3" cstate="print"/>
          <a:stretch>
            <a:fillRect/>
          </a:stretch>
        </p:blipFill>
        <p:spPr>
          <a:xfrm>
            <a:off x="130082" y="0"/>
            <a:ext cx="9013918" cy="6279218"/>
          </a:xfrm>
          <a:prstGeom prst="rect">
            <a:avLst/>
          </a:prstGeom>
        </p:spPr>
      </p:pic>
      <p:sp>
        <p:nvSpPr>
          <p:cNvPr id="3" name="Rectangle 13"/>
          <p:cNvSpPr>
            <a:spLocks noChangeArrowheads="1"/>
          </p:cNvSpPr>
          <p:nvPr/>
        </p:nvSpPr>
        <p:spPr bwMode="auto">
          <a:xfrm rot="21176977">
            <a:off x="1119606" y="679451"/>
            <a:ext cx="3972672" cy="3356037"/>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Une femme entre à la</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 maison après son rendez</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-vous chez le gynécologue.  </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Son mari lui demande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 Alors, qu’est-ce qu’il t’a  </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dit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La femme le rassure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 Tout va bien ! Il a dit que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j’avais les seins d’une jeune  </a:t>
            </a:r>
          </a:p>
          <a:p>
            <a:pPr marL="0" marR="0" lvl="0" indent="0" algn="l" defTabSz="914400" rtl="0" eaLnBrk="0" fontAlgn="base" latinLnBrk="0" hangingPunct="0">
              <a:lnSpc>
                <a:spcPct val="100000"/>
              </a:lnSpc>
              <a:spcBef>
                <a:spcPct val="0"/>
              </a:spcBef>
              <a:spcAft>
                <a:spcPct val="0"/>
              </a:spcAft>
              <a:buClrTx/>
              <a:buSzTx/>
              <a:buFontTx/>
              <a:buNone/>
              <a:tabLs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femme de 18 ans !</a:t>
            </a:r>
            <a:br>
              <a:rPr kumimoji="0" lang="fr-FR" sz="1800" b="0" i="0" u="none" strike="noStrike" cap="none" normalizeH="0" baseline="0" dirty="0" smtClean="0">
                <a:ln>
                  <a:noFill/>
                </a:ln>
                <a:solidFill>
                  <a:schemeClr val="tx1"/>
                </a:solidFill>
                <a:effectLst/>
                <a:latin typeface="Arial" charset="0"/>
              </a:rPr>
            </a:br>
            <a:endParaRPr kumimoji="0" lang="fr-FR" sz="1800" b="0" i="0" u="none" strike="noStrike" cap="none" normalizeH="0" baseline="0" dirty="0" smtClean="0">
              <a:ln>
                <a:noFill/>
              </a:ln>
              <a:solidFill>
                <a:schemeClr val="tx1"/>
              </a:solidFill>
              <a:effectLst/>
              <a:latin typeface="Arial" charset="0"/>
            </a:endParaRPr>
          </a:p>
        </p:txBody>
      </p:sp>
      <p:sp>
        <p:nvSpPr>
          <p:cNvPr id="4" name="Rectangle 3"/>
          <p:cNvSpPr/>
          <p:nvPr/>
        </p:nvSpPr>
        <p:spPr>
          <a:xfrm rot="1033177">
            <a:off x="4103385" y="1254240"/>
            <a:ext cx="4741128" cy="2369880"/>
          </a:xfrm>
          <a:prstGeom prst="rect">
            <a:avLst/>
          </a:prstGeom>
        </p:spPr>
        <p:txBody>
          <a:bodyPr wrap="square">
            <a:spAutoFit/>
          </a:bodyPr>
          <a:lstStyle/>
          <a:p>
            <a:r>
              <a:rPr lang="fr-FR" dirty="0" smtClean="0">
                <a:latin typeface="Arial" charset="0"/>
              </a:rPr>
              <a:t>        L’homme se met à </a:t>
            </a:r>
          </a:p>
          <a:p>
            <a:r>
              <a:rPr lang="fr-FR" dirty="0" smtClean="0">
                <a:latin typeface="Arial" charset="0"/>
              </a:rPr>
              <a:t>         rigoler et dit :</a:t>
            </a:r>
            <a:br>
              <a:rPr lang="fr-FR" dirty="0" smtClean="0">
                <a:latin typeface="Arial" charset="0"/>
              </a:rPr>
            </a:br>
            <a:r>
              <a:rPr lang="fr-FR" dirty="0" smtClean="0">
                <a:latin typeface="Arial" charset="0"/>
              </a:rPr>
              <a:t>-         Et qu’est ce qu’il a dit à</a:t>
            </a:r>
          </a:p>
          <a:p>
            <a:r>
              <a:rPr lang="fr-FR" dirty="0" smtClean="0">
                <a:latin typeface="Arial" charset="0"/>
              </a:rPr>
              <a:t>           propos de ton gros trou </a:t>
            </a:r>
          </a:p>
          <a:p>
            <a:r>
              <a:rPr lang="fr-FR" dirty="0" smtClean="0">
                <a:latin typeface="Arial" charset="0"/>
              </a:rPr>
              <a:t>            de cul ?</a:t>
            </a:r>
            <a:br>
              <a:rPr lang="fr-FR" dirty="0" smtClean="0">
                <a:latin typeface="Arial" charset="0"/>
              </a:rPr>
            </a:br>
            <a:r>
              <a:rPr lang="fr-FR" dirty="0" smtClean="0">
                <a:latin typeface="Arial" charset="0"/>
              </a:rPr>
              <a:t>              La femme répond :</a:t>
            </a:r>
            <a:br>
              <a:rPr lang="fr-FR" dirty="0" smtClean="0">
                <a:latin typeface="Arial" charset="0"/>
              </a:rPr>
            </a:br>
            <a:r>
              <a:rPr lang="fr-FR" dirty="0" smtClean="0">
                <a:latin typeface="Arial" charset="0"/>
              </a:rPr>
              <a:t>               </a:t>
            </a:r>
            <a:r>
              <a:rPr lang="fr-FR" sz="2000" dirty="0" smtClean="0">
                <a:latin typeface="Arial" charset="0"/>
              </a:rPr>
              <a:t>- Oh mais chéri, nous</a:t>
            </a:r>
          </a:p>
          <a:p>
            <a:r>
              <a:rPr lang="fr-FR" sz="2000" dirty="0" smtClean="0">
                <a:latin typeface="Arial" charset="0"/>
              </a:rPr>
              <a:t>               n’avons pas parlé de toi </a:t>
            </a:r>
            <a:endParaRPr lang="fr-FR" dirty="0"/>
          </a:p>
        </p:txBody>
      </p:sp>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25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3"/>
                                        </p:tgtEl>
                                        <p:attrNameLst>
                                          <p:attrName>fillcolor</p:attrName>
                                        </p:attrNameLst>
                                      </p:cBhvr>
                                      <p:tavLst>
                                        <p:tav tm="0">
                                          <p:val>
                                            <p:clrVal>
                                              <a:schemeClr val="accent2"/>
                                            </p:clrVal>
                                          </p:val>
                                        </p:tav>
                                        <p:tav tm="50000">
                                          <p:val>
                                            <p:clrVal>
                                              <a:schemeClr val="hlink"/>
                                            </p:clrVal>
                                          </p:val>
                                        </p:tav>
                                      </p:tavLst>
                                    </p:anim>
                                    <p:set>
                                      <p:cBhvr>
                                        <p:cTn id="9" dur="250"/>
                                        <p:tgtEl>
                                          <p:spTgt spid="3"/>
                                        </p:tgtEl>
                                        <p:attrNameLst>
                                          <p:attrName>fill.type</p:attrName>
                                        </p:attrNameLst>
                                      </p:cBhvr>
                                      <p:to>
                                        <p:strVal val="solid"/>
                                      </p:to>
                                    </p:set>
                                  </p:childTnLst>
                                </p:cTn>
                              </p:par>
                            </p:childTnLst>
                          </p:cTn>
                        </p:par>
                        <p:par>
                          <p:cTn id="10" fill="hold">
                            <p:stCondLst>
                              <p:cond delay="22750"/>
                            </p:stCondLst>
                            <p:childTnLst>
                              <p:par>
                                <p:cTn id="11" presetID="27" presetClass="entr" presetSubtype="0" fill="hold" grpId="0" nodeType="afterEffect">
                                  <p:stCondLst>
                                    <p:cond delay="1000"/>
                                  </p:stCondLst>
                                  <p:iterate type="lt">
                                    <p:tmPct val="50000"/>
                                  </p:iterate>
                                  <p:childTnLst>
                                    <p:set>
                                      <p:cBhvr>
                                        <p:cTn id="12" dur="1" fill="hold">
                                          <p:stCondLst>
                                            <p:cond delay="0"/>
                                          </p:stCondLst>
                                        </p:cTn>
                                        <p:tgtEl>
                                          <p:spTgt spid="4"/>
                                        </p:tgtEl>
                                        <p:attrNameLst>
                                          <p:attrName>style.visibility</p:attrName>
                                        </p:attrNameLst>
                                      </p:cBhvr>
                                      <p:to>
                                        <p:strVal val="visible"/>
                                      </p:to>
                                    </p:set>
                                    <p:anim calcmode="discrete" valueType="clr">
                                      <p:cBhvr override="childStyle">
                                        <p:cTn id="13" dur="25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4"/>
                                        </p:tgtEl>
                                        <p:attrNameLst>
                                          <p:attrName>fillcolor</p:attrName>
                                        </p:attrNameLst>
                                      </p:cBhvr>
                                      <p:tavLst>
                                        <p:tav tm="0">
                                          <p:val>
                                            <p:clrVal>
                                              <a:schemeClr val="accent2"/>
                                            </p:clrVal>
                                          </p:val>
                                        </p:tav>
                                        <p:tav tm="50000">
                                          <p:val>
                                            <p:clrVal>
                                              <a:schemeClr val="hlink"/>
                                            </p:clrVal>
                                          </p:val>
                                        </p:tav>
                                      </p:tavLst>
                                    </p:anim>
                                    <p:set>
                                      <p:cBhvr>
                                        <p:cTn id="15" dur="25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9000" r="-19000"/>
          </a:stretch>
        </a:blipFill>
        <a:effectLst/>
      </p:bgPr>
    </p:bg>
    <p:spTree>
      <p:nvGrpSpPr>
        <p:cNvPr id="1" name=""/>
        <p:cNvGrpSpPr/>
        <p:nvPr/>
      </p:nvGrpSpPr>
      <p:grpSpPr>
        <a:xfrm>
          <a:off x="0" y="0"/>
          <a:ext cx="0" cy="0"/>
          <a:chOff x="0" y="0"/>
          <a:chExt cx="0" cy="0"/>
        </a:xfrm>
      </p:grpSpPr>
      <p:pic>
        <p:nvPicPr>
          <p:cNvPr id="5122" name="Picture 2" descr="piece">
            <a:hlinkClick r:id="rId3" tooltip="Agrandir l'image de mymy47.centerblog.net"/>
          </p:cNvPr>
          <p:cNvPicPr>
            <a:picLocks noChangeAspect="1" noChangeArrowheads="1"/>
          </p:cNvPicPr>
          <p:nvPr/>
        </p:nvPicPr>
        <p:blipFill>
          <a:blip r:embed="rId4" cstate="print"/>
          <a:srcRect/>
          <a:stretch>
            <a:fillRect/>
          </a:stretch>
        </p:blipFill>
        <p:spPr bwMode="auto">
          <a:xfrm>
            <a:off x="0" y="-79747"/>
            <a:ext cx="9144000" cy="6937747"/>
          </a:xfrm>
          <a:prstGeom prst="rect">
            <a:avLst/>
          </a:prstGeom>
          <a:noFill/>
        </p:spPr>
      </p:pic>
      <p:pic>
        <p:nvPicPr>
          <p:cNvPr id="19458" name="Picture 2" descr="Bidon"/>
          <p:cNvPicPr>
            <a:picLocks noChangeAspect="1" noChangeArrowheads="1"/>
          </p:cNvPicPr>
          <p:nvPr/>
        </p:nvPicPr>
        <p:blipFill>
          <a:blip r:embed="rId5" cstate="print"/>
          <a:srcRect/>
          <a:stretch>
            <a:fillRect/>
          </a:stretch>
        </p:blipFill>
        <p:spPr bwMode="auto">
          <a:xfrm>
            <a:off x="79375" y="-2058988"/>
            <a:ext cx="152400" cy="152400"/>
          </a:xfrm>
          <a:prstGeom prst="rect">
            <a:avLst/>
          </a:prstGeom>
          <a:noFill/>
        </p:spPr>
      </p:pic>
      <p:pic>
        <p:nvPicPr>
          <p:cNvPr id="19459" name="Picture 3" descr="Bof bof"/>
          <p:cNvPicPr>
            <a:picLocks noChangeAspect="1" noChangeArrowheads="1"/>
          </p:cNvPicPr>
          <p:nvPr/>
        </p:nvPicPr>
        <p:blipFill>
          <a:blip r:embed="rId5" cstate="print"/>
          <a:srcRect/>
          <a:stretch>
            <a:fillRect/>
          </a:stretch>
        </p:blipFill>
        <p:spPr bwMode="auto">
          <a:xfrm>
            <a:off x="301625" y="-2058988"/>
            <a:ext cx="152400" cy="152400"/>
          </a:xfrm>
          <a:prstGeom prst="rect">
            <a:avLst/>
          </a:prstGeom>
          <a:noFill/>
        </p:spPr>
      </p:pic>
      <p:pic>
        <p:nvPicPr>
          <p:cNvPr id="19460" name="Picture 4" descr="Pas mal"/>
          <p:cNvPicPr>
            <a:picLocks noChangeAspect="1" noChangeArrowheads="1"/>
          </p:cNvPicPr>
          <p:nvPr/>
        </p:nvPicPr>
        <p:blipFill>
          <a:blip r:embed="rId5" cstate="print"/>
          <a:srcRect/>
          <a:stretch>
            <a:fillRect/>
          </a:stretch>
        </p:blipFill>
        <p:spPr bwMode="auto">
          <a:xfrm>
            <a:off x="523875" y="-2058988"/>
            <a:ext cx="152400" cy="152400"/>
          </a:xfrm>
          <a:prstGeom prst="rect">
            <a:avLst/>
          </a:prstGeom>
          <a:noFill/>
        </p:spPr>
      </p:pic>
      <p:pic>
        <p:nvPicPr>
          <p:cNvPr id="19461" name="Picture 5" descr="Bien"/>
          <p:cNvPicPr>
            <a:picLocks noChangeAspect="1" noChangeArrowheads="1"/>
          </p:cNvPicPr>
          <p:nvPr/>
        </p:nvPicPr>
        <p:blipFill>
          <a:blip r:embed="rId5" cstate="print"/>
          <a:srcRect/>
          <a:stretch>
            <a:fillRect/>
          </a:stretch>
        </p:blipFill>
        <p:spPr bwMode="auto">
          <a:xfrm>
            <a:off x="746125" y="-2058988"/>
            <a:ext cx="152400" cy="152400"/>
          </a:xfrm>
          <a:prstGeom prst="rect">
            <a:avLst/>
          </a:prstGeom>
          <a:noFill/>
        </p:spPr>
      </p:pic>
      <p:pic>
        <p:nvPicPr>
          <p:cNvPr id="19462" name="Picture 6" descr="Super drole !"/>
          <p:cNvPicPr>
            <a:picLocks noChangeAspect="1" noChangeArrowheads="1"/>
          </p:cNvPicPr>
          <p:nvPr/>
        </p:nvPicPr>
        <p:blipFill>
          <a:blip r:embed="rId6" cstate="print"/>
          <a:srcRect/>
          <a:stretch>
            <a:fillRect/>
          </a:stretch>
        </p:blipFill>
        <p:spPr bwMode="auto">
          <a:xfrm>
            <a:off x="968375" y="-2058988"/>
            <a:ext cx="152400" cy="152400"/>
          </a:xfrm>
          <a:prstGeom prst="rect">
            <a:avLst/>
          </a:prstGeom>
          <a:noFill/>
        </p:spPr>
      </p:pic>
      <p:pic>
        <p:nvPicPr>
          <p:cNvPr id="9" name="Image 8" descr="c305ad66.png"/>
          <p:cNvPicPr>
            <a:picLocks noChangeAspect="1"/>
          </p:cNvPicPr>
          <p:nvPr/>
        </p:nvPicPr>
        <p:blipFill>
          <a:blip r:embed="rId7" cstate="print"/>
          <a:stretch>
            <a:fillRect/>
          </a:stretch>
        </p:blipFill>
        <p:spPr>
          <a:xfrm>
            <a:off x="4714876" y="2275303"/>
            <a:ext cx="1047123" cy="3296837"/>
          </a:xfrm>
          <a:prstGeom prst="rect">
            <a:avLst/>
          </a:prstGeom>
        </p:spPr>
      </p:pic>
      <p:pic>
        <p:nvPicPr>
          <p:cNvPr id="10" name="Image 9" descr="st7vg824.png"/>
          <p:cNvPicPr>
            <a:picLocks noChangeAspect="1"/>
          </p:cNvPicPr>
          <p:nvPr/>
        </p:nvPicPr>
        <p:blipFill>
          <a:blip r:embed="rId8" cstate="print"/>
          <a:stretch>
            <a:fillRect/>
          </a:stretch>
        </p:blipFill>
        <p:spPr>
          <a:xfrm>
            <a:off x="928662" y="2143116"/>
            <a:ext cx="1586832" cy="3711808"/>
          </a:xfrm>
          <a:prstGeom prst="rect">
            <a:avLst/>
          </a:prstGeom>
        </p:spPr>
      </p:pic>
      <p:sp>
        <p:nvSpPr>
          <p:cNvPr id="11" name="Pensées 10"/>
          <p:cNvSpPr/>
          <p:nvPr/>
        </p:nvSpPr>
        <p:spPr>
          <a:xfrm>
            <a:off x="6572232" y="428604"/>
            <a:ext cx="2571768" cy="1255590"/>
          </a:xfrm>
          <a:prstGeom prst="cloudCallout">
            <a:avLst>
              <a:gd name="adj1" fmla="val -99499"/>
              <a:gd name="adj2" fmla="val 96741"/>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chéri le robinet fuit ! change le joint</a:t>
            </a:r>
            <a:endParaRPr lang="fr-FR" dirty="0"/>
          </a:p>
        </p:txBody>
      </p:sp>
      <p:sp>
        <p:nvSpPr>
          <p:cNvPr id="12" name="Pensées 11"/>
          <p:cNvSpPr/>
          <p:nvPr/>
        </p:nvSpPr>
        <p:spPr>
          <a:xfrm>
            <a:off x="1928794" y="928670"/>
            <a:ext cx="2857520" cy="1214446"/>
          </a:xfrm>
          <a:prstGeom prst="cloudCallout">
            <a:avLst>
              <a:gd name="adj1" fmla="val -57333"/>
              <a:gd name="adj2" fmla="val 5779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pas le temps, et j’suis pas plombier!</a:t>
            </a:r>
            <a:endParaRPr lang="fr-FR" dirty="0"/>
          </a:p>
        </p:txBody>
      </p:sp>
      <p:sp>
        <p:nvSpPr>
          <p:cNvPr id="13" name="Rectangle 12"/>
          <p:cNvSpPr/>
          <p:nvPr/>
        </p:nvSpPr>
        <p:spPr>
          <a:xfrm>
            <a:off x="4500562" y="0"/>
            <a:ext cx="1877437" cy="369332"/>
          </a:xfrm>
          <a:prstGeom prst="rect">
            <a:avLst/>
          </a:prstGeom>
        </p:spPr>
        <p:txBody>
          <a:bodyPr wrap="none">
            <a:spAutoFit/>
          </a:bodyPr>
          <a:lstStyle/>
          <a:p>
            <a:r>
              <a:rPr lang="fr-FR" dirty="0" smtClean="0">
                <a:latin typeface="Arial" charset="0"/>
              </a:rPr>
              <a:t>LE LENDEMAIN</a:t>
            </a:r>
            <a:endParaRPr lang="fr-FR" dirty="0"/>
          </a:p>
        </p:txBody>
      </p:sp>
      <p:sp>
        <p:nvSpPr>
          <p:cNvPr id="14" name="Pensées 13"/>
          <p:cNvSpPr/>
          <p:nvPr/>
        </p:nvSpPr>
        <p:spPr>
          <a:xfrm>
            <a:off x="6572264" y="571480"/>
            <a:ext cx="2571768" cy="1255590"/>
          </a:xfrm>
          <a:prstGeom prst="cloudCallout">
            <a:avLst>
              <a:gd name="adj1" fmla="val -95548"/>
              <a:gd name="adj2" fmla="val 90672"/>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tu penses au robinet qui fuit ?</a:t>
            </a:r>
            <a:endParaRPr lang="fr-FR" dirty="0"/>
          </a:p>
        </p:txBody>
      </p:sp>
      <p:sp>
        <p:nvSpPr>
          <p:cNvPr id="15" name="Rectangle 14"/>
          <p:cNvSpPr/>
          <p:nvPr/>
        </p:nvSpPr>
        <p:spPr>
          <a:xfrm>
            <a:off x="0" y="0"/>
            <a:ext cx="2326278" cy="369332"/>
          </a:xfrm>
          <a:prstGeom prst="rect">
            <a:avLst/>
          </a:prstGeom>
        </p:spPr>
        <p:txBody>
          <a:bodyPr wrap="none">
            <a:spAutoFit/>
          </a:bodyPr>
          <a:lstStyle/>
          <a:p>
            <a:r>
              <a:rPr lang="fr-FR" dirty="0" smtClean="0">
                <a:latin typeface="Arial" charset="0"/>
              </a:rPr>
              <a:t>Un couple : lui et elle</a:t>
            </a:r>
            <a:endParaRPr lang="fr-FR" dirty="0"/>
          </a:p>
        </p:txBody>
      </p:sp>
      <p:sp>
        <p:nvSpPr>
          <p:cNvPr id="17" name="Pensées 16"/>
          <p:cNvSpPr/>
          <p:nvPr/>
        </p:nvSpPr>
        <p:spPr>
          <a:xfrm>
            <a:off x="1928794" y="928670"/>
            <a:ext cx="2857520" cy="1214446"/>
          </a:xfrm>
          <a:prstGeom prst="cloudCallout">
            <a:avLst>
              <a:gd name="adj1" fmla="val -56666"/>
              <a:gd name="adj2" fmla="val 5779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pas ce soir et j’suis pas plombier !</a:t>
            </a:r>
            <a:endParaRPr lang="fr-FR" dirty="0"/>
          </a:p>
        </p:txBody>
      </p:sp>
      <p:sp>
        <p:nvSpPr>
          <p:cNvPr id="18" name="Rectangle 17"/>
          <p:cNvSpPr/>
          <p:nvPr/>
        </p:nvSpPr>
        <p:spPr>
          <a:xfrm>
            <a:off x="4357686" y="0"/>
            <a:ext cx="2364750" cy="369332"/>
          </a:xfrm>
          <a:prstGeom prst="rect">
            <a:avLst/>
          </a:prstGeom>
        </p:spPr>
        <p:txBody>
          <a:bodyPr wrap="none">
            <a:spAutoFit/>
          </a:bodyPr>
          <a:lstStyle/>
          <a:p>
            <a:r>
              <a:rPr lang="fr-FR" dirty="0" smtClean="0">
                <a:latin typeface="Arial" charset="0"/>
              </a:rPr>
              <a:t>LE SURLENDEMAIN</a:t>
            </a:r>
            <a:endParaRPr lang="fr-FR" dirty="0"/>
          </a:p>
        </p:txBody>
      </p:sp>
      <p:sp>
        <p:nvSpPr>
          <p:cNvPr id="20" name="Bulle ronde 19"/>
          <p:cNvSpPr/>
          <p:nvPr/>
        </p:nvSpPr>
        <p:spPr>
          <a:xfrm>
            <a:off x="5786446" y="785794"/>
            <a:ext cx="2786082" cy="898400"/>
          </a:xfrm>
          <a:prstGeom prst="wedgeEllipseCallout">
            <a:avLst>
              <a:gd name="adj1" fmla="val 52329"/>
              <a:gd name="adj2" fmla="val 12399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 tiens, le robinet ne fuit plus ?</a:t>
            </a:r>
            <a:endParaRPr lang="fr-FR" dirty="0"/>
          </a:p>
        </p:txBody>
      </p:sp>
      <p:pic>
        <p:nvPicPr>
          <p:cNvPr id="21" name="Image 20" descr="c305ad66.png"/>
          <p:cNvPicPr>
            <a:picLocks noChangeAspect="1"/>
          </p:cNvPicPr>
          <p:nvPr/>
        </p:nvPicPr>
        <p:blipFill>
          <a:blip r:embed="rId7" cstate="print">
            <a:lum bright="-10000"/>
          </a:blip>
          <a:stretch>
            <a:fillRect/>
          </a:stretch>
        </p:blipFill>
        <p:spPr>
          <a:xfrm>
            <a:off x="4714876" y="2357430"/>
            <a:ext cx="1047123" cy="3296837"/>
          </a:xfrm>
          <a:prstGeom prst="rect">
            <a:avLst/>
          </a:prstGeom>
        </p:spPr>
      </p:pic>
      <p:pic>
        <p:nvPicPr>
          <p:cNvPr id="22" name="Image 21" descr="st7vg824.png"/>
          <p:cNvPicPr>
            <a:picLocks noChangeAspect="1"/>
          </p:cNvPicPr>
          <p:nvPr/>
        </p:nvPicPr>
        <p:blipFill>
          <a:blip r:embed="rId8" cstate="print"/>
          <a:stretch>
            <a:fillRect/>
          </a:stretch>
        </p:blipFill>
        <p:spPr>
          <a:xfrm>
            <a:off x="7715272" y="2571744"/>
            <a:ext cx="1586832" cy="3711808"/>
          </a:xfrm>
          <a:prstGeom prst="rect">
            <a:avLst/>
          </a:prstGeom>
        </p:spPr>
      </p:pic>
      <p:sp>
        <p:nvSpPr>
          <p:cNvPr id="23" name="Bulle ronde 22"/>
          <p:cNvSpPr/>
          <p:nvPr/>
        </p:nvSpPr>
        <p:spPr>
          <a:xfrm>
            <a:off x="4572000" y="1071546"/>
            <a:ext cx="2571736" cy="928694"/>
          </a:xfrm>
          <a:prstGeom prst="wedgeEllipseCallout">
            <a:avLst>
              <a:gd name="adj1" fmla="val -11697"/>
              <a:gd name="adj2" fmla="val 104209"/>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 non le voisin est venu le réparer</a:t>
            </a:r>
            <a:endParaRPr lang="fr-FR" dirty="0"/>
          </a:p>
        </p:txBody>
      </p:sp>
      <p:sp>
        <p:nvSpPr>
          <p:cNvPr id="24" name="Bulle ronde 23"/>
          <p:cNvSpPr/>
          <p:nvPr/>
        </p:nvSpPr>
        <p:spPr>
          <a:xfrm>
            <a:off x="5786446" y="1000108"/>
            <a:ext cx="2786082" cy="898400"/>
          </a:xfrm>
          <a:prstGeom prst="wedgeEllipseCallout">
            <a:avLst>
              <a:gd name="adj1" fmla="val 46859"/>
              <a:gd name="adj2" fmla="val 10915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ah.. et il t’a demandé quoi pour le service ?</a:t>
            </a:r>
            <a:endParaRPr lang="fr-FR" dirty="0"/>
          </a:p>
        </p:txBody>
      </p:sp>
      <p:sp>
        <p:nvSpPr>
          <p:cNvPr id="25" name="Bulle ronde 24"/>
          <p:cNvSpPr/>
          <p:nvPr/>
        </p:nvSpPr>
        <p:spPr>
          <a:xfrm>
            <a:off x="4643438" y="1285860"/>
            <a:ext cx="2571736" cy="928694"/>
          </a:xfrm>
          <a:prstGeom prst="wedgeEllipseCallout">
            <a:avLst>
              <a:gd name="adj1" fmla="val -21574"/>
              <a:gd name="adj2" fmla="val 8506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 que je lui fasse un gâteau ou une gâterie</a:t>
            </a:r>
            <a:endParaRPr lang="fr-FR" dirty="0"/>
          </a:p>
        </p:txBody>
      </p:sp>
      <p:sp>
        <p:nvSpPr>
          <p:cNvPr id="26" name="Bulle ronde 25"/>
          <p:cNvSpPr/>
          <p:nvPr/>
        </p:nvSpPr>
        <p:spPr>
          <a:xfrm>
            <a:off x="5929322" y="1071546"/>
            <a:ext cx="2786082" cy="898400"/>
          </a:xfrm>
          <a:prstGeom prst="wedgeEllipseCallout">
            <a:avLst>
              <a:gd name="adj1" fmla="val 46859"/>
              <a:gd name="adj2" fmla="val 10915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ah.. et tu lui as fait quoi ?</a:t>
            </a:r>
            <a:endParaRPr lang="fr-FR" dirty="0"/>
          </a:p>
        </p:txBody>
      </p:sp>
      <p:sp>
        <p:nvSpPr>
          <p:cNvPr id="27" name="Bulle ronde 26"/>
          <p:cNvSpPr/>
          <p:nvPr/>
        </p:nvSpPr>
        <p:spPr>
          <a:xfrm>
            <a:off x="4714876" y="1285860"/>
            <a:ext cx="2571736" cy="928694"/>
          </a:xfrm>
          <a:prstGeom prst="wedgeEllipseCallout">
            <a:avLst>
              <a:gd name="adj1" fmla="val -21574"/>
              <a:gd name="adj2" fmla="val 8506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une gâterie</a:t>
            </a:r>
            <a:endParaRPr lang="fr-FR" dirty="0"/>
          </a:p>
        </p:txBody>
      </p:sp>
      <p:sp>
        <p:nvSpPr>
          <p:cNvPr id="28" name="Bulle ronde 27"/>
          <p:cNvSpPr/>
          <p:nvPr/>
        </p:nvSpPr>
        <p:spPr>
          <a:xfrm>
            <a:off x="5357786" y="500042"/>
            <a:ext cx="3786214" cy="1357322"/>
          </a:xfrm>
          <a:prstGeom prst="wedgeEllipseCallout">
            <a:avLst>
              <a:gd name="adj1" fmla="val 33506"/>
              <a:gd name="adj2" fmla="val 97587"/>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Arial" charset="0"/>
              </a:rPr>
              <a:t>espèce de S…. tu pouvais pas lui faire plutôt un gâteau</a:t>
            </a:r>
            <a:br>
              <a:rPr lang="fr-FR" dirty="0" smtClean="0">
                <a:solidFill>
                  <a:schemeClr val="tx1"/>
                </a:solidFill>
                <a:latin typeface="Arial" charset="0"/>
              </a:rPr>
            </a:br>
            <a:endParaRPr lang="fr-FR" dirty="0"/>
          </a:p>
        </p:txBody>
      </p:sp>
      <p:sp>
        <p:nvSpPr>
          <p:cNvPr id="29" name="Bulle ronde 28"/>
          <p:cNvSpPr/>
          <p:nvPr/>
        </p:nvSpPr>
        <p:spPr>
          <a:xfrm>
            <a:off x="4643438" y="1142984"/>
            <a:ext cx="2571736" cy="928694"/>
          </a:xfrm>
          <a:prstGeom prst="wedgeEllipseCallout">
            <a:avLst>
              <a:gd name="adj1" fmla="val -21574"/>
              <a:gd name="adj2" fmla="val 8506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fr-FR" dirty="0" smtClean="0">
                <a:solidFill>
                  <a:schemeClr val="tx1"/>
                </a:solidFill>
                <a:latin typeface="Arial" charset="0"/>
              </a:rPr>
              <a:t>j’suis pas pâtissière moi ! </a:t>
            </a:r>
          </a:p>
        </p:txBody>
      </p:sp>
    </p:spTree>
  </p:cSld>
  <p:clrMapOvr>
    <a:masterClrMapping/>
  </p:clrMapOvr>
  <p:transition advTm="9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par>
                          <p:cTn id="8" fill="hold">
                            <p:stCondLst>
                              <p:cond delay="2000"/>
                            </p:stCondLst>
                            <p:childTnLst>
                              <p:par>
                                <p:cTn id="9" presetID="6" presetClass="entr" presetSubtype="16" fill="hold" grpId="0" nodeType="afterEffect">
                                  <p:stCondLst>
                                    <p:cond delay="3000"/>
                                  </p:stCondLst>
                                  <p:childTnLst>
                                    <p:set>
                                      <p:cBhvr>
                                        <p:cTn id="10" dur="1" fill="hold">
                                          <p:stCondLst>
                                            <p:cond delay="0"/>
                                          </p:stCondLst>
                                        </p:cTn>
                                        <p:tgtEl>
                                          <p:spTgt spid="12"/>
                                        </p:tgtEl>
                                        <p:attrNameLst>
                                          <p:attrName>style.visibility</p:attrName>
                                        </p:attrNameLst>
                                      </p:cBhvr>
                                      <p:to>
                                        <p:strVal val="visible"/>
                                      </p:to>
                                    </p:set>
                                    <p:animEffect transition="in" filter="circle(in)">
                                      <p:cBhvr>
                                        <p:cTn id="11" dur="2000"/>
                                        <p:tgtEl>
                                          <p:spTgt spid="12"/>
                                        </p:tgtEl>
                                      </p:cBhvr>
                                    </p:animEffect>
                                  </p:childTnLst>
                                </p:cTn>
                              </p:par>
                            </p:childTnLst>
                          </p:cTn>
                        </p:par>
                        <p:par>
                          <p:cTn id="12" fill="hold">
                            <p:stCondLst>
                              <p:cond delay="7000"/>
                            </p:stCondLst>
                            <p:childTnLst>
                              <p:par>
                                <p:cTn id="13" presetID="10" presetClass="exit" presetSubtype="0" fill="hold" grpId="1" nodeType="afterEffect">
                                  <p:stCondLst>
                                    <p:cond delay="3000"/>
                                  </p:stCondLst>
                                  <p:childTnLst>
                                    <p:animEffect transition="out" filter="fade">
                                      <p:cBhvr>
                                        <p:cTn id="14" dur="2000"/>
                                        <p:tgtEl>
                                          <p:spTgt spid="11"/>
                                        </p:tgtEl>
                                      </p:cBhvr>
                                    </p:animEffect>
                                    <p:set>
                                      <p:cBhvr>
                                        <p:cTn id="15" dur="1" fill="hold">
                                          <p:stCondLst>
                                            <p:cond delay="1999"/>
                                          </p:stCondLst>
                                        </p:cTn>
                                        <p:tgtEl>
                                          <p:spTgt spid="11"/>
                                        </p:tgtEl>
                                        <p:attrNameLst>
                                          <p:attrName>style.visibility</p:attrName>
                                        </p:attrNameLst>
                                      </p:cBhvr>
                                      <p:to>
                                        <p:strVal val="hidden"/>
                                      </p:to>
                                    </p:set>
                                  </p:childTnLst>
                                </p:cTn>
                              </p:par>
                            </p:childTnLst>
                          </p:cTn>
                        </p:par>
                        <p:par>
                          <p:cTn id="16" fill="hold">
                            <p:stCondLst>
                              <p:cond delay="12000"/>
                            </p:stCondLst>
                            <p:childTnLst>
                              <p:par>
                                <p:cTn id="17" presetID="10" presetClass="exit" presetSubtype="0" fill="hold" grpId="1" nodeType="afterEffect">
                                  <p:stCondLst>
                                    <p:cond delay="1000"/>
                                  </p:stCondLst>
                                  <p:childTnLst>
                                    <p:animEffect transition="out" filter="fade">
                                      <p:cBhvr>
                                        <p:cTn id="18" dur="2000"/>
                                        <p:tgtEl>
                                          <p:spTgt spid="12"/>
                                        </p:tgtEl>
                                      </p:cBhvr>
                                    </p:animEffect>
                                    <p:set>
                                      <p:cBhvr>
                                        <p:cTn id="19" dur="1" fill="hold">
                                          <p:stCondLst>
                                            <p:cond delay="1999"/>
                                          </p:stCondLst>
                                        </p:cTn>
                                        <p:tgtEl>
                                          <p:spTgt spid="12"/>
                                        </p:tgtEl>
                                        <p:attrNameLst>
                                          <p:attrName>style.visibility</p:attrName>
                                        </p:attrNameLst>
                                      </p:cBhvr>
                                      <p:to>
                                        <p:strVal val="hidden"/>
                                      </p:to>
                                    </p:set>
                                  </p:childTnLst>
                                </p:cTn>
                              </p:par>
                              <p:par>
                                <p:cTn id="20" presetID="6" presetClass="entr" presetSubtype="16" fill="hold" grpId="0" nodeType="withEffect">
                                  <p:stCondLst>
                                    <p:cond delay="300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par>
                          <p:cTn id="23" fill="hold">
                            <p:stCondLst>
                              <p:cond delay="17000"/>
                            </p:stCondLst>
                            <p:childTnLst>
                              <p:par>
                                <p:cTn id="24" presetID="6"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circle(in)">
                                      <p:cBhvr>
                                        <p:cTn id="26" dur="2000"/>
                                        <p:tgtEl>
                                          <p:spTgt spid="14"/>
                                        </p:tgtEl>
                                      </p:cBhvr>
                                    </p:animEffect>
                                  </p:childTnLst>
                                </p:cTn>
                              </p:par>
                            </p:childTnLst>
                          </p:cTn>
                        </p:par>
                        <p:par>
                          <p:cTn id="27" fill="hold">
                            <p:stCondLst>
                              <p:cond delay="19000"/>
                            </p:stCondLst>
                            <p:childTnLst>
                              <p:par>
                                <p:cTn id="28" presetID="6" presetClass="entr" presetSubtype="16" fill="hold" grpId="0" nodeType="afterEffect">
                                  <p:stCondLst>
                                    <p:cond delay="3000"/>
                                  </p:stCondLst>
                                  <p:childTnLst>
                                    <p:set>
                                      <p:cBhvr>
                                        <p:cTn id="29" dur="1" fill="hold">
                                          <p:stCondLst>
                                            <p:cond delay="0"/>
                                          </p:stCondLst>
                                        </p:cTn>
                                        <p:tgtEl>
                                          <p:spTgt spid="17"/>
                                        </p:tgtEl>
                                        <p:attrNameLst>
                                          <p:attrName>style.visibility</p:attrName>
                                        </p:attrNameLst>
                                      </p:cBhvr>
                                      <p:to>
                                        <p:strVal val="visible"/>
                                      </p:to>
                                    </p:set>
                                    <p:animEffect transition="in" filter="circle(in)">
                                      <p:cBhvr>
                                        <p:cTn id="30" dur="2000"/>
                                        <p:tgtEl>
                                          <p:spTgt spid="17"/>
                                        </p:tgtEl>
                                      </p:cBhvr>
                                    </p:animEffect>
                                  </p:childTnLst>
                                </p:cTn>
                              </p:par>
                            </p:childTnLst>
                          </p:cTn>
                        </p:par>
                        <p:par>
                          <p:cTn id="31" fill="hold">
                            <p:stCondLst>
                              <p:cond delay="24000"/>
                            </p:stCondLst>
                            <p:childTnLst>
                              <p:par>
                                <p:cTn id="32" presetID="10" presetClass="exit" presetSubtype="0" fill="hold" grpId="1" nodeType="afterEffect">
                                  <p:stCondLst>
                                    <p:cond delay="3000"/>
                                  </p:stCondLst>
                                  <p:childTnLst>
                                    <p:animEffect transition="out" filter="fade">
                                      <p:cBhvr>
                                        <p:cTn id="33" dur="2000"/>
                                        <p:tgtEl>
                                          <p:spTgt spid="14"/>
                                        </p:tgtEl>
                                      </p:cBhvr>
                                    </p:animEffect>
                                    <p:set>
                                      <p:cBhvr>
                                        <p:cTn id="34" dur="1" fill="hold">
                                          <p:stCondLst>
                                            <p:cond delay="1999"/>
                                          </p:stCondLst>
                                        </p:cTn>
                                        <p:tgtEl>
                                          <p:spTgt spid="14"/>
                                        </p:tgtEl>
                                        <p:attrNameLst>
                                          <p:attrName>style.visibility</p:attrName>
                                        </p:attrNameLst>
                                      </p:cBhvr>
                                      <p:to>
                                        <p:strVal val="hidden"/>
                                      </p:to>
                                    </p:set>
                                  </p:childTnLst>
                                </p:cTn>
                              </p:par>
                            </p:childTnLst>
                          </p:cTn>
                        </p:par>
                        <p:par>
                          <p:cTn id="35" fill="hold">
                            <p:stCondLst>
                              <p:cond delay="29000"/>
                            </p:stCondLst>
                            <p:childTnLst>
                              <p:par>
                                <p:cTn id="36" presetID="10" presetClass="exit" presetSubtype="0" fill="hold" grpId="1" nodeType="afterEffect">
                                  <p:stCondLst>
                                    <p:cond delay="1000"/>
                                  </p:stCondLst>
                                  <p:childTnLst>
                                    <p:animEffect transition="out" filter="fade">
                                      <p:cBhvr>
                                        <p:cTn id="37" dur="2000"/>
                                        <p:tgtEl>
                                          <p:spTgt spid="17"/>
                                        </p:tgtEl>
                                      </p:cBhvr>
                                    </p:animEffect>
                                    <p:set>
                                      <p:cBhvr>
                                        <p:cTn id="38" dur="1" fill="hold">
                                          <p:stCondLst>
                                            <p:cond delay="1999"/>
                                          </p:stCondLst>
                                        </p:cTn>
                                        <p:tgtEl>
                                          <p:spTgt spid="17"/>
                                        </p:tgtEl>
                                        <p:attrNameLst>
                                          <p:attrName>style.visibility</p:attrName>
                                        </p:attrNameLst>
                                      </p:cBhvr>
                                      <p:to>
                                        <p:strVal val="hidden"/>
                                      </p:to>
                                    </p:set>
                                  </p:childTnLst>
                                </p:cTn>
                              </p:par>
                              <p:par>
                                <p:cTn id="39" presetID="10" presetClass="exit" presetSubtype="0" fill="hold" nodeType="withEffect">
                                  <p:stCondLst>
                                    <p:cond delay="1000"/>
                                  </p:stCondLst>
                                  <p:childTnLst>
                                    <p:animEffect transition="out" filter="fade">
                                      <p:cBhvr>
                                        <p:cTn id="40" dur="2000"/>
                                        <p:tgtEl>
                                          <p:spTgt spid="10"/>
                                        </p:tgtEl>
                                      </p:cBhvr>
                                    </p:animEffect>
                                    <p:set>
                                      <p:cBhvr>
                                        <p:cTn id="41" dur="1" fill="hold">
                                          <p:stCondLst>
                                            <p:cond delay="1999"/>
                                          </p:stCondLst>
                                        </p:cTn>
                                        <p:tgtEl>
                                          <p:spTgt spid="10"/>
                                        </p:tgtEl>
                                        <p:attrNameLst>
                                          <p:attrName>style.visibility</p:attrName>
                                        </p:attrNameLst>
                                      </p:cBhvr>
                                      <p:to>
                                        <p:strVal val="hidden"/>
                                      </p:to>
                                    </p:set>
                                  </p:childTnLst>
                                </p:cTn>
                              </p:par>
                              <p:par>
                                <p:cTn id="42" presetID="10" presetClass="exit" presetSubtype="0" fill="hold" nodeType="withEffect">
                                  <p:stCondLst>
                                    <p:cond delay="1000"/>
                                  </p:stCondLst>
                                  <p:childTnLst>
                                    <p:animEffect transition="out" filter="fade">
                                      <p:cBhvr>
                                        <p:cTn id="43" dur="2000"/>
                                        <p:tgtEl>
                                          <p:spTgt spid="9"/>
                                        </p:tgtEl>
                                      </p:cBhvr>
                                    </p:animEffect>
                                    <p:set>
                                      <p:cBhvr>
                                        <p:cTn id="44" dur="1" fill="hold">
                                          <p:stCondLst>
                                            <p:cond delay="1999"/>
                                          </p:stCondLst>
                                        </p:cTn>
                                        <p:tgtEl>
                                          <p:spTgt spid="9"/>
                                        </p:tgtEl>
                                        <p:attrNameLst>
                                          <p:attrName>style.visibility</p:attrName>
                                        </p:attrNameLst>
                                      </p:cBhvr>
                                      <p:to>
                                        <p:strVal val="hidden"/>
                                      </p:to>
                                    </p:set>
                                  </p:childTnLst>
                                </p:cTn>
                              </p:par>
                              <p:par>
                                <p:cTn id="45" presetID="10" presetClass="exit" presetSubtype="0" fill="hold" grpId="1" nodeType="withEffect">
                                  <p:stCondLst>
                                    <p:cond delay="1000"/>
                                  </p:stCondLst>
                                  <p:childTnLst>
                                    <p:animEffect transition="out" filter="fade">
                                      <p:cBhvr>
                                        <p:cTn id="46" dur="2000"/>
                                        <p:tgtEl>
                                          <p:spTgt spid="13"/>
                                        </p:tgtEl>
                                      </p:cBhvr>
                                    </p:animEffect>
                                    <p:set>
                                      <p:cBhvr>
                                        <p:cTn id="47" dur="1" fill="hold">
                                          <p:stCondLst>
                                            <p:cond delay="1999"/>
                                          </p:stCondLst>
                                        </p:cTn>
                                        <p:tgtEl>
                                          <p:spTgt spid="13"/>
                                        </p:tgtEl>
                                        <p:attrNameLst>
                                          <p:attrName>style.visibility</p:attrName>
                                        </p:attrNameLst>
                                      </p:cBhvr>
                                      <p:to>
                                        <p:strVal val="hidden"/>
                                      </p:to>
                                    </p:set>
                                  </p:childTnLst>
                                </p:cTn>
                              </p:par>
                            </p:childTnLst>
                          </p:cTn>
                        </p:par>
                        <p:par>
                          <p:cTn id="48" fill="hold">
                            <p:stCondLst>
                              <p:cond delay="32000"/>
                            </p:stCondLst>
                            <p:childTnLst>
                              <p:par>
                                <p:cTn id="49" presetID="6" presetClass="entr" presetSubtype="16"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circle(in)">
                                      <p:cBhvr>
                                        <p:cTn id="51" dur="2000"/>
                                        <p:tgtEl>
                                          <p:spTgt spid="18"/>
                                        </p:tgtEl>
                                      </p:cBhvr>
                                    </p:animEffect>
                                  </p:childTnLst>
                                </p:cTn>
                              </p:par>
                              <p:par>
                                <p:cTn id="52" presetID="10" presetClass="entr" presetSubtype="0" fill="hold" nodeType="withEffect">
                                  <p:stCondLst>
                                    <p:cond delay="300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2000"/>
                                        <p:tgtEl>
                                          <p:spTgt spid="21"/>
                                        </p:tgtEl>
                                      </p:cBhvr>
                                    </p:animEffect>
                                  </p:childTnLst>
                                </p:cTn>
                              </p:par>
                              <p:par>
                                <p:cTn id="55" presetID="10" presetClass="entr" presetSubtype="0" fill="hold" nodeType="withEffect">
                                  <p:stCondLst>
                                    <p:cond delay="300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2000"/>
                                        <p:tgtEl>
                                          <p:spTgt spid="22"/>
                                        </p:tgtEl>
                                      </p:cBhvr>
                                    </p:animEffect>
                                  </p:childTnLst>
                                </p:cTn>
                              </p:par>
                            </p:childTnLst>
                          </p:cTn>
                        </p:par>
                        <p:par>
                          <p:cTn id="58" fill="hold">
                            <p:stCondLst>
                              <p:cond delay="37000"/>
                            </p:stCondLst>
                            <p:childTnLst>
                              <p:par>
                                <p:cTn id="59" presetID="6" presetClass="entr" presetSubtype="16"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circle(in)">
                                      <p:cBhvr>
                                        <p:cTn id="61" dur="2000"/>
                                        <p:tgtEl>
                                          <p:spTgt spid="20"/>
                                        </p:tgtEl>
                                      </p:cBhvr>
                                    </p:animEffect>
                                  </p:childTnLst>
                                </p:cTn>
                              </p:par>
                            </p:childTnLst>
                          </p:cTn>
                        </p:par>
                        <p:par>
                          <p:cTn id="62" fill="hold">
                            <p:stCondLst>
                              <p:cond delay="39000"/>
                            </p:stCondLst>
                            <p:childTnLst>
                              <p:par>
                                <p:cTn id="63" presetID="6" presetClass="entr" presetSubtype="16" fill="hold" grpId="0" nodeType="afterEffect">
                                  <p:stCondLst>
                                    <p:cond delay="3000"/>
                                  </p:stCondLst>
                                  <p:childTnLst>
                                    <p:set>
                                      <p:cBhvr>
                                        <p:cTn id="64" dur="1" fill="hold">
                                          <p:stCondLst>
                                            <p:cond delay="0"/>
                                          </p:stCondLst>
                                        </p:cTn>
                                        <p:tgtEl>
                                          <p:spTgt spid="23"/>
                                        </p:tgtEl>
                                        <p:attrNameLst>
                                          <p:attrName>style.visibility</p:attrName>
                                        </p:attrNameLst>
                                      </p:cBhvr>
                                      <p:to>
                                        <p:strVal val="visible"/>
                                      </p:to>
                                    </p:set>
                                    <p:animEffect transition="in" filter="circle(in)">
                                      <p:cBhvr>
                                        <p:cTn id="65" dur="2000"/>
                                        <p:tgtEl>
                                          <p:spTgt spid="23"/>
                                        </p:tgtEl>
                                      </p:cBhvr>
                                    </p:animEffect>
                                  </p:childTnLst>
                                </p:cTn>
                              </p:par>
                            </p:childTnLst>
                          </p:cTn>
                        </p:par>
                        <p:par>
                          <p:cTn id="66" fill="hold">
                            <p:stCondLst>
                              <p:cond delay="44000"/>
                            </p:stCondLst>
                            <p:childTnLst>
                              <p:par>
                                <p:cTn id="67" presetID="10" presetClass="exit" presetSubtype="0" fill="hold" grpId="1" nodeType="afterEffect">
                                  <p:stCondLst>
                                    <p:cond delay="3000"/>
                                  </p:stCondLst>
                                  <p:childTnLst>
                                    <p:animEffect transition="out" filter="fade">
                                      <p:cBhvr>
                                        <p:cTn id="68" dur="2000"/>
                                        <p:tgtEl>
                                          <p:spTgt spid="20"/>
                                        </p:tgtEl>
                                      </p:cBhvr>
                                    </p:animEffect>
                                    <p:set>
                                      <p:cBhvr>
                                        <p:cTn id="69" dur="1" fill="hold">
                                          <p:stCondLst>
                                            <p:cond delay="1999"/>
                                          </p:stCondLst>
                                        </p:cTn>
                                        <p:tgtEl>
                                          <p:spTgt spid="20"/>
                                        </p:tgtEl>
                                        <p:attrNameLst>
                                          <p:attrName>style.visibility</p:attrName>
                                        </p:attrNameLst>
                                      </p:cBhvr>
                                      <p:to>
                                        <p:strVal val="hidden"/>
                                      </p:to>
                                    </p:set>
                                  </p:childTnLst>
                                </p:cTn>
                              </p:par>
                            </p:childTnLst>
                          </p:cTn>
                        </p:par>
                        <p:par>
                          <p:cTn id="70" fill="hold">
                            <p:stCondLst>
                              <p:cond delay="49000"/>
                            </p:stCondLst>
                            <p:childTnLst>
                              <p:par>
                                <p:cTn id="71" presetID="10" presetClass="exit" presetSubtype="0" fill="hold" grpId="1" nodeType="afterEffect">
                                  <p:stCondLst>
                                    <p:cond delay="1000"/>
                                  </p:stCondLst>
                                  <p:childTnLst>
                                    <p:animEffect transition="out" filter="fade">
                                      <p:cBhvr>
                                        <p:cTn id="72" dur="2000"/>
                                        <p:tgtEl>
                                          <p:spTgt spid="23"/>
                                        </p:tgtEl>
                                      </p:cBhvr>
                                    </p:animEffect>
                                    <p:set>
                                      <p:cBhvr>
                                        <p:cTn id="73" dur="1" fill="hold">
                                          <p:stCondLst>
                                            <p:cond delay="1999"/>
                                          </p:stCondLst>
                                        </p:cTn>
                                        <p:tgtEl>
                                          <p:spTgt spid="23"/>
                                        </p:tgtEl>
                                        <p:attrNameLst>
                                          <p:attrName>style.visibility</p:attrName>
                                        </p:attrNameLst>
                                      </p:cBhvr>
                                      <p:to>
                                        <p:strVal val="hidden"/>
                                      </p:to>
                                    </p:set>
                                  </p:childTnLst>
                                </p:cTn>
                              </p:par>
                              <p:par>
                                <p:cTn id="74" presetID="6" presetClass="entr" presetSubtype="16" fill="hold" grpId="0" nodeType="withEffect">
                                  <p:stCondLst>
                                    <p:cond delay="1000"/>
                                  </p:stCondLst>
                                  <p:childTnLst>
                                    <p:set>
                                      <p:cBhvr>
                                        <p:cTn id="75" dur="1" fill="hold">
                                          <p:stCondLst>
                                            <p:cond delay="0"/>
                                          </p:stCondLst>
                                        </p:cTn>
                                        <p:tgtEl>
                                          <p:spTgt spid="24"/>
                                        </p:tgtEl>
                                        <p:attrNameLst>
                                          <p:attrName>style.visibility</p:attrName>
                                        </p:attrNameLst>
                                      </p:cBhvr>
                                      <p:to>
                                        <p:strVal val="visible"/>
                                      </p:to>
                                    </p:set>
                                    <p:animEffect transition="in" filter="circle(in)">
                                      <p:cBhvr>
                                        <p:cTn id="76" dur="2000"/>
                                        <p:tgtEl>
                                          <p:spTgt spid="24"/>
                                        </p:tgtEl>
                                      </p:cBhvr>
                                    </p:animEffect>
                                  </p:childTnLst>
                                </p:cTn>
                              </p:par>
                            </p:childTnLst>
                          </p:cTn>
                        </p:par>
                        <p:par>
                          <p:cTn id="77" fill="hold">
                            <p:stCondLst>
                              <p:cond delay="52000"/>
                            </p:stCondLst>
                            <p:childTnLst>
                              <p:par>
                                <p:cTn id="78" presetID="6" presetClass="entr" presetSubtype="16" fill="hold" grpId="0" nodeType="afterEffect">
                                  <p:stCondLst>
                                    <p:cond delay="3000"/>
                                  </p:stCondLst>
                                  <p:childTnLst>
                                    <p:set>
                                      <p:cBhvr>
                                        <p:cTn id="79" dur="1" fill="hold">
                                          <p:stCondLst>
                                            <p:cond delay="0"/>
                                          </p:stCondLst>
                                        </p:cTn>
                                        <p:tgtEl>
                                          <p:spTgt spid="25"/>
                                        </p:tgtEl>
                                        <p:attrNameLst>
                                          <p:attrName>style.visibility</p:attrName>
                                        </p:attrNameLst>
                                      </p:cBhvr>
                                      <p:to>
                                        <p:strVal val="visible"/>
                                      </p:to>
                                    </p:set>
                                    <p:animEffect transition="in" filter="circle(in)">
                                      <p:cBhvr>
                                        <p:cTn id="80" dur="2000"/>
                                        <p:tgtEl>
                                          <p:spTgt spid="25"/>
                                        </p:tgtEl>
                                      </p:cBhvr>
                                    </p:animEffect>
                                  </p:childTnLst>
                                </p:cTn>
                              </p:par>
                            </p:childTnLst>
                          </p:cTn>
                        </p:par>
                        <p:par>
                          <p:cTn id="81" fill="hold">
                            <p:stCondLst>
                              <p:cond delay="57000"/>
                            </p:stCondLst>
                            <p:childTnLst>
                              <p:par>
                                <p:cTn id="82" presetID="10" presetClass="exit" presetSubtype="0" fill="hold" grpId="1" nodeType="afterEffect">
                                  <p:stCondLst>
                                    <p:cond delay="3000"/>
                                  </p:stCondLst>
                                  <p:childTnLst>
                                    <p:animEffect transition="out" filter="fade">
                                      <p:cBhvr>
                                        <p:cTn id="83" dur="2000"/>
                                        <p:tgtEl>
                                          <p:spTgt spid="24"/>
                                        </p:tgtEl>
                                      </p:cBhvr>
                                    </p:animEffect>
                                    <p:set>
                                      <p:cBhvr>
                                        <p:cTn id="84" dur="1" fill="hold">
                                          <p:stCondLst>
                                            <p:cond delay="1999"/>
                                          </p:stCondLst>
                                        </p:cTn>
                                        <p:tgtEl>
                                          <p:spTgt spid="24"/>
                                        </p:tgtEl>
                                        <p:attrNameLst>
                                          <p:attrName>style.visibility</p:attrName>
                                        </p:attrNameLst>
                                      </p:cBhvr>
                                      <p:to>
                                        <p:strVal val="hidden"/>
                                      </p:to>
                                    </p:set>
                                  </p:childTnLst>
                                </p:cTn>
                              </p:par>
                            </p:childTnLst>
                          </p:cTn>
                        </p:par>
                        <p:par>
                          <p:cTn id="85" fill="hold">
                            <p:stCondLst>
                              <p:cond delay="62000"/>
                            </p:stCondLst>
                            <p:childTnLst>
                              <p:par>
                                <p:cTn id="86" presetID="10" presetClass="exit" presetSubtype="0" fill="hold" grpId="1" nodeType="afterEffect">
                                  <p:stCondLst>
                                    <p:cond delay="1000"/>
                                  </p:stCondLst>
                                  <p:childTnLst>
                                    <p:animEffect transition="out" filter="fade">
                                      <p:cBhvr>
                                        <p:cTn id="87" dur="2000"/>
                                        <p:tgtEl>
                                          <p:spTgt spid="25"/>
                                        </p:tgtEl>
                                      </p:cBhvr>
                                    </p:animEffect>
                                    <p:set>
                                      <p:cBhvr>
                                        <p:cTn id="88" dur="1" fill="hold">
                                          <p:stCondLst>
                                            <p:cond delay="1999"/>
                                          </p:stCondLst>
                                        </p:cTn>
                                        <p:tgtEl>
                                          <p:spTgt spid="25"/>
                                        </p:tgtEl>
                                        <p:attrNameLst>
                                          <p:attrName>style.visibility</p:attrName>
                                        </p:attrNameLst>
                                      </p:cBhvr>
                                      <p:to>
                                        <p:strVal val="hidden"/>
                                      </p:to>
                                    </p:set>
                                  </p:childTnLst>
                                </p:cTn>
                              </p:par>
                              <p:par>
                                <p:cTn id="89" presetID="6" presetClass="entr" presetSubtype="16" fill="hold" grpId="0" nodeType="withEffect">
                                  <p:stCondLst>
                                    <p:cond delay="1000"/>
                                  </p:stCondLst>
                                  <p:childTnLst>
                                    <p:set>
                                      <p:cBhvr>
                                        <p:cTn id="90" dur="1" fill="hold">
                                          <p:stCondLst>
                                            <p:cond delay="0"/>
                                          </p:stCondLst>
                                        </p:cTn>
                                        <p:tgtEl>
                                          <p:spTgt spid="26"/>
                                        </p:tgtEl>
                                        <p:attrNameLst>
                                          <p:attrName>style.visibility</p:attrName>
                                        </p:attrNameLst>
                                      </p:cBhvr>
                                      <p:to>
                                        <p:strVal val="visible"/>
                                      </p:to>
                                    </p:set>
                                    <p:animEffect transition="in" filter="circle(in)">
                                      <p:cBhvr>
                                        <p:cTn id="91" dur="2000"/>
                                        <p:tgtEl>
                                          <p:spTgt spid="26"/>
                                        </p:tgtEl>
                                      </p:cBhvr>
                                    </p:animEffect>
                                  </p:childTnLst>
                                </p:cTn>
                              </p:par>
                            </p:childTnLst>
                          </p:cTn>
                        </p:par>
                        <p:par>
                          <p:cTn id="92" fill="hold">
                            <p:stCondLst>
                              <p:cond delay="65000"/>
                            </p:stCondLst>
                            <p:childTnLst>
                              <p:par>
                                <p:cTn id="93" presetID="6" presetClass="entr" presetSubtype="16" fill="hold" grpId="0" nodeType="afterEffect">
                                  <p:stCondLst>
                                    <p:cond delay="3000"/>
                                  </p:stCondLst>
                                  <p:childTnLst>
                                    <p:set>
                                      <p:cBhvr>
                                        <p:cTn id="94" dur="1" fill="hold">
                                          <p:stCondLst>
                                            <p:cond delay="0"/>
                                          </p:stCondLst>
                                        </p:cTn>
                                        <p:tgtEl>
                                          <p:spTgt spid="27"/>
                                        </p:tgtEl>
                                        <p:attrNameLst>
                                          <p:attrName>style.visibility</p:attrName>
                                        </p:attrNameLst>
                                      </p:cBhvr>
                                      <p:to>
                                        <p:strVal val="visible"/>
                                      </p:to>
                                    </p:set>
                                    <p:animEffect transition="in" filter="circle(in)">
                                      <p:cBhvr>
                                        <p:cTn id="95" dur="2000"/>
                                        <p:tgtEl>
                                          <p:spTgt spid="27"/>
                                        </p:tgtEl>
                                      </p:cBhvr>
                                    </p:animEffect>
                                  </p:childTnLst>
                                </p:cTn>
                              </p:par>
                            </p:childTnLst>
                          </p:cTn>
                        </p:par>
                        <p:par>
                          <p:cTn id="96" fill="hold">
                            <p:stCondLst>
                              <p:cond delay="70000"/>
                            </p:stCondLst>
                            <p:childTnLst>
                              <p:par>
                                <p:cTn id="97" presetID="10" presetClass="exit" presetSubtype="0" fill="hold" grpId="1" nodeType="afterEffect">
                                  <p:stCondLst>
                                    <p:cond delay="3000"/>
                                  </p:stCondLst>
                                  <p:childTnLst>
                                    <p:animEffect transition="out" filter="fade">
                                      <p:cBhvr>
                                        <p:cTn id="98" dur="2000"/>
                                        <p:tgtEl>
                                          <p:spTgt spid="26"/>
                                        </p:tgtEl>
                                      </p:cBhvr>
                                    </p:animEffect>
                                    <p:set>
                                      <p:cBhvr>
                                        <p:cTn id="99" dur="1" fill="hold">
                                          <p:stCondLst>
                                            <p:cond delay="1999"/>
                                          </p:stCondLst>
                                        </p:cTn>
                                        <p:tgtEl>
                                          <p:spTgt spid="26"/>
                                        </p:tgtEl>
                                        <p:attrNameLst>
                                          <p:attrName>style.visibility</p:attrName>
                                        </p:attrNameLst>
                                      </p:cBhvr>
                                      <p:to>
                                        <p:strVal val="hidden"/>
                                      </p:to>
                                    </p:set>
                                  </p:childTnLst>
                                </p:cTn>
                              </p:par>
                            </p:childTnLst>
                          </p:cTn>
                        </p:par>
                        <p:par>
                          <p:cTn id="100" fill="hold">
                            <p:stCondLst>
                              <p:cond delay="75000"/>
                            </p:stCondLst>
                            <p:childTnLst>
                              <p:par>
                                <p:cTn id="101" presetID="10" presetClass="exit" presetSubtype="0" fill="hold" grpId="1" nodeType="afterEffect">
                                  <p:stCondLst>
                                    <p:cond delay="1000"/>
                                  </p:stCondLst>
                                  <p:childTnLst>
                                    <p:animEffect transition="out" filter="fade">
                                      <p:cBhvr>
                                        <p:cTn id="102" dur="2000"/>
                                        <p:tgtEl>
                                          <p:spTgt spid="27"/>
                                        </p:tgtEl>
                                      </p:cBhvr>
                                    </p:animEffect>
                                    <p:set>
                                      <p:cBhvr>
                                        <p:cTn id="103" dur="1" fill="hold">
                                          <p:stCondLst>
                                            <p:cond delay="1999"/>
                                          </p:stCondLst>
                                        </p:cTn>
                                        <p:tgtEl>
                                          <p:spTgt spid="27"/>
                                        </p:tgtEl>
                                        <p:attrNameLst>
                                          <p:attrName>style.visibility</p:attrName>
                                        </p:attrNameLst>
                                      </p:cBhvr>
                                      <p:to>
                                        <p:strVal val="hidden"/>
                                      </p:to>
                                    </p:set>
                                  </p:childTnLst>
                                </p:cTn>
                              </p:par>
                            </p:childTnLst>
                          </p:cTn>
                        </p:par>
                        <p:par>
                          <p:cTn id="104" fill="hold">
                            <p:stCondLst>
                              <p:cond delay="78000"/>
                            </p:stCondLst>
                            <p:childTnLst>
                              <p:par>
                                <p:cTn id="105" presetID="6" presetClass="entr" presetSubtype="16" fill="hold" grpId="0" nodeType="afterEffect">
                                  <p:stCondLst>
                                    <p:cond delay="1000"/>
                                  </p:stCondLst>
                                  <p:childTnLst>
                                    <p:set>
                                      <p:cBhvr>
                                        <p:cTn id="106" dur="1" fill="hold">
                                          <p:stCondLst>
                                            <p:cond delay="0"/>
                                          </p:stCondLst>
                                        </p:cTn>
                                        <p:tgtEl>
                                          <p:spTgt spid="28"/>
                                        </p:tgtEl>
                                        <p:attrNameLst>
                                          <p:attrName>style.visibility</p:attrName>
                                        </p:attrNameLst>
                                      </p:cBhvr>
                                      <p:to>
                                        <p:strVal val="visible"/>
                                      </p:to>
                                    </p:set>
                                    <p:animEffect transition="in" filter="circle(in)">
                                      <p:cBhvr>
                                        <p:cTn id="107" dur="2000"/>
                                        <p:tgtEl>
                                          <p:spTgt spid="28"/>
                                        </p:tgtEl>
                                      </p:cBhvr>
                                    </p:animEffect>
                                  </p:childTnLst>
                                </p:cTn>
                              </p:par>
                            </p:childTnLst>
                          </p:cTn>
                        </p:par>
                        <p:par>
                          <p:cTn id="108" fill="hold">
                            <p:stCondLst>
                              <p:cond delay="81000"/>
                            </p:stCondLst>
                            <p:childTnLst>
                              <p:par>
                                <p:cTn id="109" presetID="6" presetClass="entr" presetSubtype="16" fill="hold" grpId="0" nodeType="afterEffect">
                                  <p:stCondLst>
                                    <p:cond delay="3000"/>
                                  </p:stCondLst>
                                  <p:childTnLst>
                                    <p:set>
                                      <p:cBhvr>
                                        <p:cTn id="110" dur="1" fill="hold">
                                          <p:stCondLst>
                                            <p:cond delay="0"/>
                                          </p:stCondLst>
                                        </p:cTn>
                                        <p:tgtEl>
                                          <p:spTgt spid="29"/>
                                        </p:tgtEl>
                                        <p:attrNameLst>
                                          <p:attrName>style.visibility</p:attrName>
                                        </p:attrNameLst>
                                      </p:cBhvr>
                                      <p:to>
                                        <p:strVal val="visible"/>
                                      </p:to>
                                    </p:set>
                                    <p:animEffect transition="in" filter="circle(in)">
                                      <p:cBhvr>
                                        <p:cTn id="111"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p:bldP spid="13" grpId="1"/>
      <p:bldP spid="14" grpId="0" animBg="1"/>
      <p:bldP spid="14" grpId="1" animBg="1"/>
      <p:bldP spid="17" grpId="0" animBg="1"/>
      <p:bldP spid="17" grpId="1" animBg="1"/>
      <p:bldP spid="20" grpId="0" animBg="1"/>
      <p:bldP spid="20"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v.png"/>
          <p:cNvPicPr>
            <a:picLocks noChangeAspect="1"/>
          </p:cNvPicPr>
          <p:nvPr/>
        </p:nvPicPr>
        <p:blipFill>
          <a:blip r:embed="rId3" cstate="print">
            <a:duotone>
              <a:schemeClr val="bg2">
                <a:shade val="45000"/>
                <a:satMod val="135000"/>
              </a:schemeClr>
              <a:prstClr val="white"/>
            </a:duotone>
            <a:lum bright="-10000"/>
          </a:blip>
          <a:stretch>
            <a:fillRect/>
          </a:stretch>
        </p:blipFill>
        <p:spPr>
          <a:xfrm>
            <a:off x="0" y="500042"/>
            <a:ext cx="9144000" cy="5715040"/>
          </a:xfrm>
          <a:prstGeom prst="rect">
            <a:avLst/>
          </a:prstGeom>
        </p:spPr>
      </p:pic>
      <p:sp>
        <p:nvSpPr>
          <p:cNvPr id="3" name="Rectangle 1"/>
          <p:cNvSpPr>
            <a:spLocks noChangeArrowheads="1"/>
          </p:cNvSpPr>
          <p:nvPr/>
        </p:nvSpPr>
        <p:spPr bwMode="auto">
          <a:xfrm>
            <a:off x="642910" y="822356"/>
            <a:ext cx="3857652" cy="4464032"/>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lvl="0" eaLnBrk="0" fontAlgn="base" hangingPunct="0">
              <a:spcBef>
                <a:spcPct val="0"/>
              </a:spcBef>
              <a:spcAft>
                <a:spcPct val="0"/>
              </a:spcAft>
            </a:pPr>
            <a:r>
              <a:rPr kumimoji="0" lang="fr-FR" sz="1800" b="0" i="0" u="none" strike="noStrike" cap="none" normalizeH="0" baseline="0" dirty="0" smtClean="0">
                <a:ln>
                  <a:noFill/>
                </a:ln>
                <a:solidFill>
                  <a:schemeClr val="tx1"/>
                </a:solidFill>
                <a:effectLst/>
                <a:latin typeface="Arial" charset="0"/>
              </a:rPr>
              <a:t>     C’est un mari qui rentre chez lui </a:t>
            </a:r>
            <a:r>
              <a:rPr lang="fr-FR" dirty="0" smtClean="0">
                <a:latin typeface="Arial" charset="0"/>
              </a:rPr>
              <a:t>à        .    l’improviste Bref</a:t>
            </a:r>
            <a:r>
              <a:rPr kumimoji="0" lang="fr-FR" sz="1800" b="0" i="0" u="none" strike="noStrike" cap="none" normalizeH="0" baseline="0" dirty="0" smtClean="0">
                <a:ln>
                  <a:noFill/>
                </a:ln>
                <a:solidFill>
                  <a:schemeClr val="tx1"/>
                </a:solidFill>
                <a:effectLst/>
                <a:latin typeface="Arial" charset="0"/>
              </a:rPr>
              <a:t>, il rentre dans la</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chambre et s’étonne de trouver sa</a:t>
            </a:r>
          </a:p>
          <a:p>
            <a:pPr lvl="0" eaLnBrk="0" fontAlgn="base" hangingPunct="0">
              <a:spcBef>
                <a:spcPct val="0"/>
              </a:spcBef>
              <a:spcAft>
                <a:spcPct val="0"/>
              </a:spcAft>
            </a:pPr>
            <a:r>
              <a:rPr lang="fr-FR" dirty="0" smtClean="0">
                <a:latin typeface="Arial" charset="0"/>
              </a:rPr>
              <a:t>     femme entièrement nue… </a:t>
            </a:r>
            <a:r>
              <a:rPr kumimoji="0" lang="fr-FR" sz="1800" b="0" i="0" u="none" strike="noStrike" cap="none" normalizeH="0" baseline="0" dirty="0" smtClean="0">
                <a:ln>
                  <a:noFill/>
                </a:ln>
                <a:solidFill>
                  <a:schemeClr val="tx1"/>
                </a:solidFill>
                <a:effectLst/>
                <a:latin typeface="Arial" charset="0"/>
              </a:rPr>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 Ben ma chérie…comment qu’ça     </a:t>
            </a:r>
            <a:r>
              <a:rPr kumimoji="0" lang="fr-FR" sz="1800" b="0" i="0" u="none" strike="noStrike" cap="none" normalizeH="0" dirty="0" smtClean="0">
                <a:ln>
                  <a:noFill/>
                </a:ln>
                <a:solidFill>
                  <a:schemeClr val="tx1"/>
                </a:solidFill>
                <a:effectLst/>
                <a:latin typeface="Arial" charset="0"/>
              </a:rPr>
              <a:t>     </a:t>
            </a:r>
          </a:p>
          <a:p>
            <a:pPr lvl="0" eaLnBrk="0" fontAlgn="base" hangingPunct="0">
              <a:spcBef>
                <a:spcPct val="0"/>
              </a:spcBef>
              <a:spcAft>
                <a:spcPct val="0"/>
              </a:spcAft>
            </a:pPr>
            <a:r>
              <a:rPr lang="fr-FR" dirty="0" smtClean="0">
                <a:latin typeface="Arial" charset="0"/>
              </a:rPr>
              <a:t> </a:t>
            </a:r>
            <a:r>
              <a:rPr kumimoji="0" lang="fr-FR" sz="1800" b="0" i="0" u="none" strike="noStrike" cap="none" normalizeH="0" dirty="0" smtClean="0">
                <a:ln>
                  <a:noFill/>
                </a:ln>
                <a:solidFill>
                  <a:schemeClr val="tx1"/>
                </a:solidFill>
                <a:effectLst/>
                <a:latin typeface="Arial" charset="0"/>
              </a:rPr>
              <a:t>     s</a:t>
            </a:r>
            <a:r>
              <a:rPr kumimoji="0" lang="fr-FR" sz="1800" b="0" i="0" u="none" strike="noStrike" cap="none" normalizeH="0" baseline="0" dirty="0" smtClean="0">
                <a:ln>
                  <a:noFill/>
                </a:ln>
                <a:solidFill>
                  <a:schemeClr val="tx1"/>
                </a:solidFill>
                <a:effectLst/>
                <a:latin typeface="Arial" charset="0"/>
              </a:rPr>
              <a:t>’fait qu’est toute nue ?</a:t>
            </a:r>
            <a:br>
              <a:rPr kumimoji="0" lang="fr-FR" sz="1800" b="0" i="0" u="none" strike="noStrike" cap="none" normalizeH="0" baseline="0" dirty="0" smtClean="0">
                <a:ln>
                  <a:noFill/>
                </a:ln>
                <a:solidFill>
                  <a:schemeClr val="tx1"/>
                </a:solidFill>
                <a:effectLst/>
                <a:latin typeface="Arial" charset="0"/>
              </a:rPr>
            </a:b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    C’est parce que tu m’achète plus   </a:t>
            </a:r>
            <a:r>
              <a:rPr kumimoji="0" lang="fr-FR" sz="1800" b="0" i="0" u="none" strike="noStrike" cap="none" normalizeH="0" dirty="0" smtClean="0">
                <a:ln>
                  <a:noFill/>
                </a:ln>
                <a:solidFill>
                  <a:schemeClr val="tx1"/>
                </a:solidFill>
                <a:effectLst/>
                <a:latin typeface="Arial" charset="0"/>
              </a:rPr>
              <a:t>     </a:t>
            </a:r>
          </a:p>
          <a:p>
            <a:pPr lvl="0" eaLnBrk="0" fontAlgn="base" hangingPunct="0">
              <a:spcBef>
                <a:spcPct val="0"/>
              </a:spcBef>
              <a:spcAft>
                <a:spcPct val="0"/>
              </a:spcAf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    de fringue, alors forcément, j’ai        </a:t>
            </a:r>
            <a:r>
              <a:rPr kumimoji="0" lang="fr-FR" sz="1800" b="0" i="0" u="none" strike="noStrike" cap="none" normalizeH="0" dirty="0" smtClean="0">
                <a:ln>
                  <a:noFill/>
                </a:ln>
                <a:solidFill>
                  <a:schemeClr val="tx1"/>
                </a:solidFill>
                <a:effectLst/>
                <a:latin typeface="Arial" charset="0"/>
              </a:rPr>
              <a:t> </a:t>
            </a:r>
            <a:r>
              <a:rPr lang="fr-FR" dirty="0" smtClean="0">
                <a:latin typeface="Arial" charset="0"/>
              </a:rPr>
              <a:t> </a:t>
            </a:r>
          </a:p>
          <a:p>
            <a:pPr lvl="0" eaLnBrk="0" fontAlgn="base" hangingPunct="0">
              <a:spcBef>
                <a:spcPct val="0"/>
              </a:spcBef>
              <a:spcAft>
                <a:spcPct val="0"/>
              </a:spcAft>
            </a:pPr>
            <a:r>
              <a:rPr kumimoji="0" lang="fr-FR" sz="1800" b="0" i="0" u="none" strike="noStrike" cap="none" normalizeH="0" baseline="0" dirty="0" smtClean="0">
                <a:ln>
                  <a:noFill/>
                </a:ln>
                <a:solidFill>
                  <a:schemeClr val="tx1"/>
                </a:solidFill>
                <a:effectLst/>
                <a:latin typeface="Arial" charset="0"/>
              </a:rPr>
              <a:t>      plus rien à</a:t>
            </a:r>
            <a:r>
              <a:rPr kumimoji="0" lang="fr-FR" sz="1800" b="0" i="0" u="none" strike="noStrike" cap="none" normalizeH="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me mettre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-Tu te fous de moi ? Il ouvre la  </a:t>
            </a:r>
            <a:r>
              <a:rPr kumimoji="0" lang="fr-FR" sz="1800" b="0" i="0" u="none" strike="noStrike" cap="none" normalizeH="0" dirty="0" smtClean="0">
                <a:ln>
                  <a:noFill/>
                </a:ln>
                <a:solidFill>
                  <a:schemeClr val="tx1"/>
                </a:solidFill>
                <a:effectLst/>
                <a:latin typeface="Arial" charset="0"/>
              </a:rPr>
              <a:t>   </a:t>
            </a:r>
            <a:r>
              <a:rPr lang="fr-FR" dirty="0" smtClean="0">
                <a:latin typeface="Arial" charset="0"/>
              </a:rPr>
              <a:t>  </a:t>
            </a:r>
          </a:p>
          <a:p>
            <a:pPr lvl="0" eaLnBrk="0" fontAlgn="base" hangingPunct="0">
              <a:spcBef>
                <a:spcPct val="0"/>
              </a:spcBef>
              <a:spcAft>
                <a:spcPct val="0"/>
              </a:spcAft>
            </a:pPr>
            <a:r>
              <a:rPr kumimoji="0" lang="fr-FR" sz="1800" b="0" i="0" u="none" strike="noStrike" cap="none" normalizeH="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penderie et compte les robes sur</a:t>
            </a:r>
            <a:r>
              <a:rPr kumimoji="0" lang="fr-FR" sz="1800" b="0" i="0" u="none" strike="noStrike" cap="none" normalizeH="0" dirty="0" smtClean="0">
                <a:ln>
                  <a:noFill/>
                </a:ln>
                <a:solidFill>
                  <a:schemeClr val="tx1"/>
                </a:solidFill>
                <a:effectLst/>
                <a:latin typeface="Arial" charset="0"/>
              </a:rPr>
              <a:t>   </a:t>
            </a:r>
            <a:r>
              <a:rPr lang="fr-FR" dirty="0" smtClean="0">
                <a:latin typeface="Arial" charset="0"/>
              </a:rPr>
              <a:t>  </a:t>
            </a:r>
          </a:p>
          <a:p>
            <a:pPr lvl="0" eaLnBrk="0" fontAlgn="base" hangingPunct="0">
              <a:spcBef>
                <a:spcPct val="0"/>
              </a:spcBef>
              <a:spcAft>
                <a:spcPct val="0"/>
              </a:spcAft>
            </a:pPr>
            <a:r>
              <a:rPr kumimoji="0" lang="fr-FR" sz="1800" b="0" i="0" u="none" strike="noStrike" cap="none" normalizeH="0" baseline="0" dirty="0" smtClean="0">
                <a:ln>
                  <a:noFill/>
                </a:ln>
                <a:solidFill>
                  <a:schemeClr val="tx1"/>
                </a:solidFill>
                <a:effectLst/>
                <a:latin typeface="Arial" charset="0"/>
              </a:rPr>
              <a:t>      les cintres :</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 Une robe…deux robes…trois</a:t>
            </a:r>
          </a:p>
          <a:p>
            <a:pPr lvl="0" eaLnBrk="0" fontAlgn="base" hangingPunct="0">
              <a:spcBef>
                <a:spcPct val="0"/>
              </a:spcBef>
              <a:spcAft>
                <a:spcPct val="0"/>
              </a:spcAf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 robes…pardon monsieur…quatre</a:t>
            </a:r>
          </a:p>
          <a:p>
            <a:pPr lvl="0" eaLnBrk="0" fontAlgn="base" hangingPunct="0">
              <a:spcBef>
                <a:spcPct val="0"/>
              </a:spcBef>
              <a:spcAft>
                <a:spcPct val="0"/>
              </a:spcAft>
            </a:pP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 robes…       </a:t>
            </a:r>
          </a:p>
        </p:txBody>
      </p:sp>
      <p:sp>
        <p:nvSpPr>
          <p:cNvPr id="4" name="Rectangle 3"/>
          <p:cNvSpPr/>
          <p:nvPr/>
        </p:nvSpPr>
        <p:spPr>
          <a:xfrm>
            <a:off x="4643438" y="3711363"/>
            <a:ext cx="3714776" cy="369332"/>
          </a:xfrm>
          <a:prstGeom prst="rect">
            <a:avLst/>
          </a:prstGeom>
        </p:spPr>
        <p:txBody>
          <a:bodyPr wrap="square">
            <a:spAutoFit/>
          </a:bodyPr>
          <a:lstStyle/>
          <a:p>
            <a:pPr lvl="0" eaLnBrk="0" fontAlgn="base" hangingPunct="0">
              <a:spcBef>
                <a:spcPct val="0"/>
              </a:spcBef>
              <a:spcAft>
                <a:spcPct val="0"/>
              </a:spcAft>
            </a:pPr>
            <a:r>
              <a:rPr lang="fr-FR" dirty="0" smtClean="0">
                <a:latin typeface="Arial" charset="0"/>
              </a:rPr>
              <a:t>alors que la pauvreté, c’est</a:t>
            </a:r>
          </a:p>
        </p:txBody>
      </p:sp>
      <p:sp>
        <p:nvSpPr>
          <p:cNvPr id="14" name="Rectangle 13"/>
          <p:cNvSpPr/>
          <p:nvPr/>
        </p:nvSpPr>
        <p:spPr>
          <a:xfrm>
            <a:off x="4643470" y="928670"/>
            <a:ext cx="3714744" cy="923330"/>
          </a:xfrm>
          <a:prstGeom prst="rect">
            <a:avLst/>
          </a:prstGeom>
        </p:spPr>
        <p:txBody>
          <a:bodyPr wrap="square">
            <a:spAutoFit/>
          </a:bodyPr>
          <a:lstStyle/>
          <a:p>
            <a:pPr lvl="0" eaLnBrk="0" fontAlgn="base" hangingPunct="0">
              <a:spcBef>
                <a:spcPct val="0"/>
              </a:spcBef>
              <a:spcAft>
                <a:spcPct val="0"/>
              </a:spcAft>
              <a:buFontTx/>
              <a:buChar char="-"/>
            </a:pPr>
            <a:r>
              <a:rPr lang="fr-FR" dirty="0" smtClean="0">
                <a:latin typeface="Arial" charset="0"/>
              </a:rPr>
              <a:t>Dis papa c’est quoi la différence entre la richesse et la pauvreté ?</a:t>
            </a:r>
            <a:br>
              <a:rPr lang="fr-FR" dirty="0" smtClean="0">
                <a:latin typeface="Arial" charset="0"/>
              </a:rPr>
            </a:br>
            <a:r>
              <a:rPr lang="fr-FR" dirty="0" smtClean="0">
                <a:latin typeface="Arial" charset="0"/>
              </a:rPr>
              <a:t>- Hé bien tu vois, la richesse c’est;</a:t>
            </a:r>
          </a:p>
        </p:txBody>
      </p:sp>
      <p:grpSp>
        <p:nvGrpSpPr>
          <p:cNvPr id="5" name="Groupe 19"/>
          <p:cNvGrpSpPr/>
          <p:nvPr/>
        </p:nvGrpSpPr>
        <p:grpSpPr>
          <a:xfrm>
            <a:off x="4572000" y="2357430"/>
            <a:ext cx="1159356" cy="1000132"/>
            <a:chOff x="4572000" y="2357430"/>
            <a:chExt cx="1159356" cy="1000132"/>
          </a:xfrm>
        </p:grpSpPr>
        <p:sp>
          <p:nvSpPr>
            <p:cNvPr id="6" name="Forme libre 5"/>
            <p:cNvSpPr/>
            <p:nvPr/>
          </p:nvSpPr>
          <p:spPr>
            <a:xfrm>
              <a:off x="4786314" y="2714620"/>
              <a:ext cx="714380" cy="642942"/>
            </a:xfrm>
            <a:custGeom>
              <a:avLst/>
              <a:gdLst>
                <a:gd name="connsiteX0" fmla="*/ 81280 w 2938780"/>
                <a:gd name="connsiteY0" fmla="*/ 1717040 h 2720340"/>
                <a:gd name="connsiteX1" fmla="*/ 50800 w 2938780"/>
                <a:gd name="connsiteY1" fmla="*/ 1031240 h 2720340"/>
                <a:gd name="connsiteX2" fmla="*/ 5080 w 2938780"/>
                <a:gd name="connsiteY2" fmla="*/ 848360 h 2720340"/>
                <a:gd name="connsiteX3" fmla="*/ 66040 w 2938780"/>
                <a:gd name="connsiteY3" fmla="*/ 558800 h 2720340"/>
                <a:gd name="connsiteX4" fmla="*/ 401320 w 2938780"/>
                <a:gd name="connsiteY4" fmla="*/ 254000 h 2720340"/>
                <a:gd name="connsiteX5" fmla="*/ 889000 w 2938780"/>
                <a:gd name="connsiteY5" fmla="*/ 116840 h 2720340"/>
                <a:gd name="connsiteX6" fmla="*/ 965200 w 2938780"/>
                <a:gd name="connsiteY6" fmla="*/ 238760 h 2720340"/>
                <a:gd name="connsiteX7" fmla="*/ 1041400 w 2938780"/>
                <a:gd name="connsiteY7" fmla="*/ 25400 h 2720340"/>
                <a:gd name="connsiteX8" fmla="*/ 1270000 w 2938780"/>
                <a:gd name="connsiteY8" fmla="*/ 86360 h 2720340"/>
                <a:gd name="connsiteX9" fmla="*/ 1483360 w 2938780"/>
                <a:gd name="connsiteY9" fmla="*/ 71120 h 2720340"/>
                <a:gd name="connsiteX10" fmla="*/ 1590040 w 2938780"/>
                <a:gd name="connsiteY10" fmla="*/ 193040 h 2720340"/>
                <a:gd name="connsiteX11" fmla="*/ 1803400 w 2938780"/>
                <a:gd name="connsiteY11" fmla="*/ 86360 h 2720340"/>
                <a:gd name="connsiteX12" fmla="*/ 1849120 w 2938780"/>
                <a:gd name="connsiteY12" fmla="*/ 208280 h 2720340"/>
                <a:gd name="connsiteX13" fmla="*/ 2077720 w 2938780"/>
                <a:gd name="connsiteY13" fmla="*/ 132080 h 2720340"/>
                <a:gd name="connsiteX14" fmla="*/ 2123440 w 2938780"/>
                <a:gd name="connsiteY14" fmla="*/ 71120 h 2720340"/>
                <a:gd name="connsiteX15" fmla="*/ 2245360 w 2938780"/>
                <a:gd name="connsiteY15" fmla="*/ 162560 h 2720340"/>
                <a:gd name="connsiteX16" fmla="*/ 2458720 w 2938780"/>
                <a:gd name="connsiteY16" fmla="*/ 254000 h 2720340"/>
                <a:gd name="connsiteX17" fmla="*/ 2824480 w 2938780"/>
                <a:gd name="connsiteY17" fmla="*/ 558800 h 2720340"/>
                <a:gd name="connsiteX18" fmla="*/ 2931160 w 2938780"/>
                <a:gd name="connsiteY18" fmla="*/ 863600 h 2720340"/>
                <a:gd name="connsiteX19" fmla="*/ 2778760 w 2938780"/>
                <a:gd name="connsiteY19" fmla="*/ 1168400 h 2720340"/>
                <a:gd name="connsiteX20" fmla="*/ 2839720 w 2938780"/>
                <a:gd name="connsiteY20" fmla="*/ 1899920 h 2720340"/>
                <a:gd name="connsiteX21" fmla="*/ 2778760 w 2938780"/>
                <a:gd name="connsiteY21" fmla="*/ 2219960 h 2720340"/>
                <a:gd name="connsiteX22" fmla="*/ 2489200 w 2938780"/>
                <a:gd name="connsiteY22" fmla="*/ 2494280 h 2720340"/>
                <a:gd name="connsiteX23" fmla="*/ 1864360 w 2938780"/>
                <a:gd name="connsiteY23" fmla="*/ 2692400 h 2720340"/>
                <a:gd name="connsiteX24" fmla="*/ 904240 w 2938780"/>
                <a:gd name="connsiteY24" fmla="*/ 2661920 h 2720340"/>
                <a:gd name="connsiteX25" fmla="*/ 309880 w 2938780"/>
                <a:gd name="connsiteY25" fmla="*/ 2418080 h 2720340"/>
                <a:gd name="connsiteX26" fmla="*/ 50800 w 2938780"/>
                <a:gd name="connsiteY26" fmla="*/ 2082800 h 2720340"/>
                <a:gd name="connsiteX27" fmla="*/ 35560 w 2938780"/>
                <a:gd name="connsiteY27" fmla="*/ 1869440 h 2720340"/>
                <a:gd name="connsiteX28" fmla="*/ 35560 w 2938780"/>
                <a:gd name="connsiteY28" fmla="*/ 1808480 h 2720340"/>
                <a:gd name="connsiteX29" fmla="*/ 81280 w 2938780"/>
                <a:gd name="connsiteY29" fmla="*/ 1717040 h 2720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938780" h="2720340">
                  <a:moveTo>
                    <a:pt x="81280" y="1717040"/>
                  </a:moveTo>
                  <a:cubicBezTo>
                    <a:pt x="83820" y="1587500"/>
                    <a:pt x="63500" y="1176020"/>
                    <a:pt x="50800" y="1031240"/>
                  </a:cubicBezTo>
                  <a:cubicBezTo>
                    <a:pt x="38100" y="886460"/>
                    <a:pt x="2540" y="927100"/>
                    <a:pt x="5080" y="848360"/>
                  </a:cubicBezTo>
                  <a:cubicBezTo>
                    <a:pt x="7620" y="769620"/>
                    <a:pt x="0" y="657860"/>
                    <a:pt x="66040" y="558800"/>
                  </a:cubicBezTo>
                  <a:cubicBezTo>
                    <a:pt x="132080" y="459740"/>
                    <a:pt x="264160" y="327660"/>
                    <a:pt x="401320" y="254000"/>
                  </a:cubicBezTo>
                  <a:cubicBezTo>
                    <a:pt x="538480" y="180340"/>
                    <a:pt x="795020" y="119380"/>
                    <a:pt x="889000" y="116840"/>
                  </a:cubicBezTo>
                  <a:cubicBezTo>
                    <a:pt x="982980" y="114300"/>
                    <a:pt x="939800" y="254000"/>
                    <a:pt x="965200" y="238760"/>
                  </a:cubicBezTo>
                  <a:cubicBezTo>
                    <a:pt x="990600" y="223520"/>
                    <a:pt x="990600" y="50800"/>
                    <a:pt x="1041400" y="25400"/>
                  </a:cubicBezTo>
                  <a:cubicBezTo>
                    <a:pt x="1092200" y="0"/>
                    <a:pt x="1196340" y="78740"/>
                    <a:pt x="1270000" y="86360"/>
                  </a:cubicBezTo>
                  <a:cubicBezTo>
                    <a:pt x="1343660" y="93980"/>
                    <a:pt x="1430020" y="53340"/>
                    <a:pt x="1483360" y="71120"/>
                  </a:cubicBezTo>
                  <a:cubicBezTo>
                    <a:pt x="1536700" y="88900"/>
                    <a:pt x="1536700" y="190500"/>
                    <a:pt x="1590040" y="193040"/>
                  </a:cubicBezTo>
                  <a:cubicBezTo>
                    <a:pt x="1643380" y="195580"/>
                    <a:pt x="1760220" y="83820"/>
                    <a:pt x="1803400" y="86360"/>
                  </a:cubicBezTo>
                  <a:cubicBezTo>
                    <a:pt x="1846580" y="88900"/>
                    <a:pt x="1803400" y="200660"/>
                    <a:pt x="1849120" y="208280"/>
                  </a:cubicBezTo>
                  <a:cubicBezTo>
                    <a:pt x="1894840" y="215900"/>
                    <a:pt x="2032000" y="154940"/>
                    <a:pt x="2077720" y="132080"/>
                  </a:cubicBezTo>
                  <a:cubicBezTo>
                    <a:pt x="2123440" y="109220"/>
                    <a:pt x="2095500" y="66040"/>
                    <a:pt x="2123440" y="71120"/>
                  </a:cubicBezTo>
                  <a:cubicBezTo>
                    <a:pt x="2151380" y="76200"/>
                    <a:pt x="2189480" y="132080"/>
                    <a:pt x="2245360" y="162560"/>
                  </a:cubicBezTo>
                  <a:cubicBezTo>
                    <a:pt x="2301240" y="193040"/>
                    <a:pt x="2362200" y="187960"/>
                    <a:pt x="2458720" y="254000"/>
                  </a:cubicBezTo>
                  <a:cubicBezTo>
                    <a:pt x="2555240" y="320040"/>
                    <a:pt x="2745740" y="457200"/>
                    <a:pt x="2824480" y="558800"/>
                  </a:cubicBezTo>
                  <a:cubicBezTo>
                    <a:pt x="2903220" y="660400"/>
                    <a:pt x="2938780" y="762000"/>
                    <a:pt x="2931160" y="863600"/>
                  </a:cubicBezTo>
                  <a:cubicBezTo>
                    <a:pt x="2923540" y="965200"/>
                    <a:pt x="2794000" y="995680"/>
                    <a:pt x="2778760" y="1168400"/>
                  </a:cubicBezTo>
                  <a:cubicBezTo>
                    <a:pt x="2763520" y="1341120"/>
                    <a:pt x="2839720" y="1724660"/>
                    <a:pt x="2839720" y="1899920"/>
                  </a:cubicBezTo>
                  <a:cubicBezTo>
                    <a:pt x="2839720" y="2075180"/>
                    <a:pt x="2837180" y="2120900"/>
                    <a:pt x="2778760" y="2219960"/>
                  </a:cubicBezTo>
                  <a:cubicBezTo>
                    <a:pt x="2720340" y="2319020"/>
                    <a:pt x="2641600" y="2415540"/>
                    <a:pt x="2489200" y="2494280"/>
                  </a:cubicBezTo>
                  <a:cubicBezTo>
                    <a:pt x="2336800" y="2573020"/>
                    <a:pt x="2128520" y="2664460"/>
                    <a:pt x="1864360" y="2692400"/>
                  </a:cubicBezTo>
                  <a:cubicBezTo>
                    <a:pt x="1600200" y="2720340"/>
                    <a:pt x="1163320" y="2707640"/>
                    <a:pt x="904240" y="2661920"/>
                  </a:cubicBezTo>
                  <a:cubicBezTo>
                    <a:pt x="645160" y="2616200"/>
                    <a:pt x="452120" y="2514600"/>
                    <a:pt x="309880" y="2418080"/>
                  </a:cubicBezTo>
                  <a:cubicBezTo>
                    <a:pt x="167640" y="2321560"/>
                    <a:pt x="96520" y="2174240"/>
                    <a:pt x="50800" y="2082800"/>
                  </a:cubicBezTo>
                  <a:cubicBezTo>
                    <a:pt x="5080" y="1991360"/>
                    <a:pt x="38100" y="1915160"/>
                    <a:pt x="35560" y="1869440"/>
                  </a:cubicBezTo>
                  <a:cubicBezTo>
                    <a:pt x="33020" y="1823720"/>
                    <a:pt x="27940" y="1836420"/>
                    <a:pt x="35560" y="1808480"/>
                  </a:cubicBezTo>
                  <a:cubicBezTo>
                    <a:pt x="43180" y="1780540"/>
                    <a:pt x="78740" y="1846580"/>
                    <a:pt x="81280" y="1717040"/>
                  </a:cubicBezTo>
                  <a:close/>
                </a:path>
              </a:pathLst>
            </a:cu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Rectangle 14"/>
            <p:cNvSpPr/>
            <p:nvPr/>
          </p:nvSpPr>
          <p:spPr>
            <a:xfrm>
              <a:off x="4572000" y="2357430"/>
              <a:ext cx="1159356" cy="369332"/>
            </a:xfrm>
            <a:prstGeom prst="rect">
              <a:avLst/>
            </a:prstGeom>
          </p:spPr>
          <p:txBody>
            <a:bodyPr wrap="none">
              <a:spAutoFit/>
            </a:bodyPr>
            <a:lstStyle/>
            <a:p>
              <a:r>
                <a:rPr lang="fr-FR" dirty="0" smtClean="0">
                  <a:latin typeface="Arial" charset="0"/>
                </a:rPr>
                <a:t>le caviar, </a:t>
              </a:r>
              <a:endParaRPr lang="fr-FR" dirty="0"/>
            </a:p>
          </p:txBody>
        </p:sp>
      </p:grpSp>
      <p:grpSp>
        <p:nvGrpSpPr>
          <p:cNvPr id="7" name="Groupe 18"/>
          <p:cNvGrpSpPr/>
          <p:nvPr/>
        </p:nvGrpSpPr>
        <p:grpSpPr>
          <a:xfrm>
            <a:off x="5143504" y="1785926"/>
            <a:ext cx="1697901" cy="1928826"/>
            <a:chOff x="5214942" y="1785926"/>
            <a:chExt cx="1697901" cy="1928826"/>
          </a:xfrm>
        </p:grpSpPr>
        <p:sp>
          <p:nvSpPr>
            <p:cNvPr id="8" name="Forme libre 7"/>
            <p:cNvSpPr/>
            <p:nvPr/>
          </p:nvSpPr>
          <p:spPr>
            <a:xfrm>
              <a:off x="5643570" y="2143116"/>
              <a:ext cx="500066" cy="1571636"/>
            </a:xfrm>
            <a:custGeom>
              <a:avLst/>
              <a:gdLst>
                <a:gd name="connsiteX0" fmla="*/ 774700 w 1165860"/>
                <a:gd name="connsiteY0" fmla="*/ 48260 h 4338320"/>
                <a:gd name="connsiteX1" fmla="*/ 591820 w 1165860"/>
                <a:gd name="connsiteY1" fmla="*/ 2540 h 4338320"/>
                <a:gd name="connsiteX2" fmla="*/ 454660 w 1165860"/>
                <a:gd name="connsiteY2" fmla="*/ 33020 h 4338320"/>
                <a:gd name="connsiteX3" fmla="*/ 393700 w 1165860"/>
                <a:gd name="connsiteY3" fmla="*/ 63500 h 4338320"/>
                <a:gd name="connsiteX4" fmla="*/ 393700 w 1165860"/>
                <a:gd name="connsiteY4" fmla="*/ 200660 h 4338320"/>
                <a:gd name="connsiteX5" fmla="*/ 408940 w 1165860"/>
                <a:gd name="connsiteY5" fmla="*/ 414020 h 4338320"/>
                <a:gd name="connsiteX6" fmla="*/ 378460 w 1165860"/>
                <a:gd name="connsiteY6" fmla="*/ 566420 h 4338320"/>
                <a:gd name="connsiteX7" fmla="*/ 408940 w 1165860"/>
                <a:gd name="connsiteY7" fmla="*/ 551180 h 4338320"/>
                <a:gd name="connsiteX8" fmla="*/ 363220 w 1165860"/>
                <a:gd name="connsiteY8" fmla="*/ 1206500 h 4338320"/>
                <a:gd name="connsiteX9" fmla="*/ 119380 w 1165860"/>
                <a:gd name="connsiteY9" fmla="*/ 2059940 h 4338320"/>
                <a:gd name="connsiteX10" fmla="*/ 12700 w 1165860"/>
                <a:gd name="connsiteY10" fmla="*/ 2776220 h 4338320"/>
                <a:gd name="connsiteX11" fmla="*/ 43180 w 1165860"/>
                <a:gd name="connsiteY11" fmla="*/ 3995420 h 4338320"/>
                <a:gd name="connsiteX12" fmla="*/ 43180 w 1165860"/>
                <a:gd name="connsiteY12" fmla="*/ 4132580 h 4338320"/>
                <a:gd name="connsiteX13" fmla="*/ 180340 w 1165860"/>
                <a:gd name="connsiteY13" fmla="*/ 4284980 h 4338320"/>
                <a:gd name="connsiteX14" fmla="*/ 805180 w 1165860"/>
                <a:gd name="connsiteY14" fmla="*/ 4330700 h 4338320"/>
                <a:gd name="connsiteX15" fmla="*/ 1109980 w 1165860"/>
                <a:gd name="connsiteY15" fmla="*/ 4239260 h 4338320"/>
                <a:gd name="connsiteX16" fmla="*/ 1140460 w 1165860"/>
                <a:gd name="connsiteY16" fmla="*/ 4178300 h 4338320"/>
                <a:gd name="connsiteX17" fmla="*/ 1155700 w 1165860"/>
                <a:gd name="connsiteY17" fmla="*/ 3873500 h 4338320"/>
                <a:gd name="connsiteX18" fmla="*/ 1140460 w 1165860"/>
                <a:gd name="connsiteY18" fmla="*/ 2562860 h 4338320"/>
                <a:gd name="connsiteX19" fmla="*/ 1140460 w 1165860"/>
                <a:gd name="connsiteY19" fmla="*/ 2425700 h 4338320"/>
                <a:gd name="connsiteX20" fmla="*/ 988060 w 1165860"/>
                <a:gd name="connsiteY20" fmla="*/ 1846580 h 4338320"/>
                <a:gd name="connsiteX21" fmla="*/ 850900 w 1165860"/>
                <a:gd name="connsiteY21" fmla="*/ 1374140 h 4338320"/>
                <a:gd name="connsiteX22" fmla="*/ 774700 w 1165860"/>
                <a:gd name="connsiteY22" fmla="*/ 795020 h 4338320"/>
                <a:gd name="connsiteX23" fmla="*/ 774700 w 1165860"/>
                <a:gd name="connsiteY23" fmla="*/ 505460 h 4338320"/>
                <a:gd name="connsiteX24" fmla="*/ 805180 w 1165860"/>
                <a:gd name="connsiteY24" fmla="*/ 474980 h 4338320"/>
                <a:gd name="connsiteX25" fmla="*/ 774700 w 1165860"/>
                <a:gd name="connsiteY25" fmla="*/ 368300 h 4338320"/>
                <a:gd name="connsiteX26" fmla="*/ 789940 w 1165860"/>
                <a:gd name="connsiteY26" fmla="*/ 200660 h 4338320"/>
                <a:gd name="connsiteX27" fmla="*/ 774700 w 1165860"/>
                <a:gd name="connsiteY27" fmla="*/ 48260 h 4338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65860" h="4338320">
                  <a:moveTo>
                    <a:pt x="774700" y="48260"/>
                  </a:moveTo>
                  <a:cubicBezTo>
                    <a:pt x="741680" y="15240"/>
                    <a:pt x="645160" y="5080"/>
                    <a:pt x="591820" y="2540"/>
                  </a:cubicBezTo>
                  <a:cubicBezTo>
                    <a:pt x="538480" y="0"/>
                    <a:pt x="487680" y="22860"/>
                    <a:pt x="454660" y="33020"/>
                  </a:cubicBezTo>
                  <a:cubicBezTo>
                    <a:pt x="421640" y="43180"/>
                    <a:pt x="403860" y="35560"/>
                    <a:pt x="393700" y="63500"/>
                  </a:cubicBezTo>
                  <a:cubicBezTo>
                    <a:pt x="383540" y="91440"/>
                    <a:pt x="391160" y="142240"/>
                    <a:pt x="393700" y="200660"/>
                  </a:cubicBezTo>
                  <a:cubicBezTo>
                    <a:pt x="396240" y="259080"/>
                    <a:pt x="411480" y="353060"/>
                    <a:pt x="408940" y="414020"/>
                  </a:cubicBezTo>
                  <a:cubicBezTo>
                    <a:pt x="406400" y="474980"/>
                    <a:pt x="378460" y="543560"/>
                    <a:pt x="378460" y="566420"/>
                  </a:cubicBezTo>
                  <a:cubicBezTo>
                    <a:pt x="378460" y="589280"/>
                    <a:pt x="411480" y="444500"/>
                    <a:pt x="408940" y="551180"/>
                  </a:cubicBezTo>
                  <a:cubicBezTo>
                    <a:pt x="406400" y="657860"/>
                    <a:pt x="411480" y="955040"/>
                    <a:pt x="363220" y="1206500"/>
                  </a:cubicBezTo>
                  <a:cubicBezTo>
                    <a:pt x="314960" y="1457960"/>
                    <a:pt x="177800" y="1798320"/>
                    <a:pt x="119380" y="2059940"/>
                  </a:cubicBezTo>
                  <a:cubicBezTo>
                    <a:pt x="60960" y="2321560"/>
                    <a:pt x="25400" y="2453640"/>
                    <a:pt x="12700" y="2776220"/>
                  </a:cubicBezTo>
                  <a:cubicBezTo>
                    <a:pt x="0" y="3098800"/>
                    <a:pt x="38100" y="3769360"/>
                    <a:pt x="43180" y="3995420"/>
                  </a:cubicBezTo>
                  <a:cubicBezTo>
                    <a:pt x="48260" y="4221480"/>
                    <a:pt x="20320" y="4084320"/>
                    <a:pt x="43180" y="4132580"/>
                  </a:cubicBezTo>
                  <a:cubicBezTo>
                    <a:pt x="66040" y="4180840"/>
                    <a:pt x="53340" y="4251960"/>
                    <a:pt x="180340" y="4284980"/>
                  </a:cubicBezTo>
                  <a:cubicBezTo>
                    <a:pt x="307340" y="4318000"/>
                    <a:pt x="650240" y="4338320"/>
                    <a:pt x="805180" y="4330700"/>
                  </a:cubicBezTo>
                  <a:cubicBezTo>
                    <a:pt x="960120" y="4323080"/>
                    <a:pt x="1054100" y="4264660"/>
                    <a:pt x="1109980" y="4239260"/>
                  </a:cubicBezTo>
                  <a:cubicBezTo>
                    <a:pt x="1165860" y="4213860"/>
                    <a:pt x="1132840" y="4239260"/>
                    <a:pt x="1140460" y="4178300"/>
                  </a:cubicBezTo>
                  <a:cubicBezTo>
                    <a:pt x="1148080" y="4117340"/>
                    <a:pt x="1155700" y="4142740"/>
                    <a:pt x="1155700" y="3873500"/>
                  </a:cubicBezTo>
                  <a:cubicBezTo>
                    <a:pt x="1155700" y="3604260"/>
                    <a:pt x="1143000" y="2804160"/>
                    <a:pt x="1140460" y="2562860"/>
                  </a:cubicBezTo>
                  <a:cubicBezTo>
                    <a:pt x="1137920" y="2321560"/>
                    <a:pt x="1165860" y="2545080"/>
                    <a:pt x="1140460" y="2425700"/>
                  </a:cubicBezTo>
                  <a:cubicBezTo>
                    <a:pt x="1115060" y="2306320"/>
                    <a:pt x="1036320" y="2021840"/>
                    <a:pt x="988060" y="1846580"/>
                  </a:cubicBezTo>
                  <a:cubicBezTo>
                    <a:pt x="939800" y="1671320"/>
                    <a:pt x="886460" y="1549400"/>
                    <a:pt x="850900" y="1374140"/>
                  </a:cubicBezTo>
                  <a:cubicBezTo>
                    <a:pt x="815340" y="1198880"/>
                    <a:pt x="787400" y="939800"/>
                    <a:pt x="774700" y="795020"/>
                  </a:cubicBezTo>
                  <a:cubicBezTo>
                    <a:pt x="762000" y="650240"/>
                    <a:pt x="769620" y="558800"/>
                    <a:pt x="774700" y="505460"/>
                  </a:cubicBezTo>
                  <a:cubicBezTo>
                    <a:pt x="779780" y="452120"/>
                    <a:pt x="805180" y="497840"/>
                    <a:pt x="805180" y="474980"/>
                  </a:cubicBezTo>
                  <a:cubicBezTo>
                    <a:pt x="805180" y="452120"/>
                    <a:pt x="777240" y="414020"/>
                    <a:pt x="774700" y="368300"/>
                  </a:cubicBezTo>
                  <a:cubicBezTo>
                    <a:pt x="772160" y="322580"/>
                    <a:pt x="787400" y="251460"/>
                    <a:pt x="789940" y="200660"/>
                  </a:cubicBezTo>
                  <a:cubicBezTo>
                    <a:pt x="792480" y="149860"/>
                    <a:pt x="807720" y="81280"/>
                    <a:pt x="774700" y="48260"/>
                  </a:cubicBezTo>
                  <a:close/>
                </a:path>
              </a:pathLst>
            </a:cu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5214942" y="1785926"/>
              <a:ext cx="1697901" cy="369332"/>
            </a:xfrm>
            <a:prstGeom prst="rect">
              <a:avLst/>
            </a:prstGeom>
          </p:spPr>
          <p:txBody>
            <a:bodyPr wrap="none">
              <a:spAutoFit/>
            </a:bodyPr>
            <a:lstStyle/>
            <a:p>
              <a:r>
                <a:rPr lang="fr-FR" dirty="0" smtClean="0">
                  <a:latin typeface="Arial" charset="0"/>
                </a:rPr>
                <a:t>le champagne </a:t>
              </a:r>
              <a:endParaRPr lang="fr-FR" dirty="0"/>
            </a:p>
          </p:txBody>
        </p:sp>
      </p:grpSp>
      <p:grpSp>
        <p:nvGrpSpPr>
          <p:cNvPr id="10" name="Groupe 17"/>
          <p:cNvGrpSpPr/>
          <p:nvPr/>
        </p:nvGrpSpPr>
        <p:grpSpPr>
          <a:xfrm>
            <a:off x="6032796" y="2000240"/>
            <a:ext cx="2611170" cy="2094109"/>
            <a:chOff x="9572660" y="1785926"/>
            <a:chExt cx="2611170" cy="2094109"/>
          </a:xfrm>
        </p:grpSpPr>
        <p:pic>
          <p:nvPicPr>
            <p:cNvPr id="9" name="Image 8" descr="0udc6lbm.png"/>
            <p:cNvPicPr>
              <a:picLocks noChangeAspect="1"/>
            </p:cNvPicPr>
            <p:nvPr/>
          </p:nvPicPr>
          <p:blipFill>
            <a:blip r:embed="rId6" cstate="print"/>
            <a:stretch>
              <a:fillRect/>
            </a:stretch>
          </p:blipFill>
          <p:spPr>
            <a:xfrm>
              <a:off x="9572660" y="2071678"/>
              <a:ext cx="2611170" cy="1808357"/>
            </a:xfrm>
            <a:prstGeom prst="rect">
              <a:avLst/>
            </a:prstGeom>
          </p:spPr>
        </p:pic>
        <p:sp>
          <p:nvSpPr>
            <p:cNvPr id="17" name="Rectangle 16"/>
            <p:cNvSpPr/>
            <p:nvPr/>
          </p:nvSpPr>
          <p:spPr>
            <a:xfrm>
              <a:off x="9858412" y="1785926"/>
              <a:ext cx="1620957" cy="369332"/>
            </a:xfrm>
            <a:prstGeom prst="rect">
              <a:avLst/>
            </a:prstGeom>
          </p:spPr>
          <p:txBody>
            <a:bodyPr wrap="none">
              <a:spAutoFit/>
            </a:bodyPr>
            <a:lstStyle/>
            <a:p>
              <a:r>
                <a:rPr lang="fr-FR" dirty="0" smtClean="0">
                  <a:latin typeface="Arial" charset="0"/>
                </a:rPr>
                <a:t>et les femmes</a:t>
              </a:r>
              <a:endParaRPr lang="fr-FR" dirty="0"/>
            </a:p>
          </p:txBody>
        </p:sp>
      </p:grpSp>
      <p:grpSp>
        <p:nvGrpSpPr>
          <p:cNvPr id="11" name="Groupe 21"/>
          <p:cNvGrpSpPr/>
          <p:nvPr/>
        </p:nvGrpSpPr>
        <p:grpSpPr>
          <a:xfrm>
            <a:off x="4786314" y="4274114"/>
            <a:ext cx="1417584" cy="1470073"/>
            <a:chOff x="10215602" y="3559734"/>
            <a:chExt cx="1417584" cy="1470073"/>
          </a:xfrm>
        </p:grpSpPr>
        <p:pic>
          <p:nvPicPr>
            <p:cNvPr id="5126" name="Picture 6" descr="http://t1.gstatic.com/images?q=tbn:ANd9GcQt44vyTzT1euPUYi7tehhaRexhXvTSdVooBqMqWQplUyqgiKsYfkPvYzXP"/>
            <p:cNvPicPr>
              <a:picLocks noChangeAspect="1" noChangeArrowheads="1"/>
            </p:cNvPicPr>
            <p:nvPr/>
          </p:nvPicPr>
          <p:blipFill>
            <a:blip r:embed="rId7" cstate="print"/>
            <a:srcRect/>
            <a:stretch>
              <a:fillRect/>
            </a:stretch>
          </p:blipFill>
          <p:spPr bwMode="auto">
            <a:xfrm>
              <a:off x="10215602" y="4000504"/>
              <a:ext cx="1357322" cy="1029303"/>
            </a:xfrm>
            <a:prstGeom prst="ellipse">
              <a:avLst/>
            </a:prstGeom>
            <a:noFill/>
            <a:ln w="155575">
              <a:solidFill>
                <a:srgbClr val="8A747D"/>
              </a:solidFill>
            </a:ln>
          </p:spPr>
        </p:pic>
        <p:sp>
          <p:nvSpPr>
            <p:cNvPr id="21" name="Rectangle 20"/>
            <p:cNvSpPr/>
            <p:nvPr/>
          </p:nvSpPr>
          <p:spPr>
            <a:xfrm>
              <a:off x="10358478" y="3559734"/>
              <a:ext cx="1274708" cy="369332"/>
            </a:xfrm>
            <a:prstGeom prst="rect">
              <a:avLst/>
            </a:prstGeom>
          </p:spPr>
          <p:txBody>
            <a:bodyPr wrap="none">
              <a:spAutoFit/>
            </a:bodyPr>
            <a:lstStyle/>
            <a:p>
              <a:r>
                <a:rPr lang="fr-FR" dirty="0" smtClean="0">
                  <a:latin typeface="Arial" charset="0"/>
                </a:rPr>
                <a:t>le hareng, </a:t>
              </a:r>
              <a:endParaRPr lang="fr-FR" dirty="0"/>
            </a:p>
          </p:txBody>
        </p:sp>
      </p:grpSp>
      <p:grpSp>
        <p:nvGrpSpPr>
          <p:cNvPr id="12" name="Groupe 23"/>
          <p:cNvGrpSpPr/>
          <p:nvPr/>
        </p:nvGrpSpPr>
        <p:grpSpPr>
          <a:xfrm>
            <a:off x="6286512" y="4071942"/>
            <a:ext cx="1005403" cy="1857388"/>
            <a:chOff x="10644230" y="2643182"/>
            <a:chExt cx="1005403" cy="1857388"/>
          </a:xfrm>
        </p:grpSpPr>
        <p:sp>
          <p:nvSpPr>
            <p:cNvPr id="13" name="Forme libre 12"/>
            <p:cNvSpPr/>
            <p:nvPr/>
          </p:nvSpPr>
          <p:spPr>
            <a:xfrm>
              <a:off x="10644230" y="3071810"/>
              <a:ext cx="847187" cy="1428760"/>
            </a:xfrm>
            <a:custGeom>
              <a:avLst/>
              <a:gdLst>
                <a:gd name="connsiteX0" fmla="*/ 1528233 w 2061633"/>
                <a:gd name="connsiteY0" fmla="*/ 4627033 h 4868333"/>
                <a:gd name="connsiteX1" fmla="*/ 1426633 w 2061633"/>
                <a:gd name="connsiteY1" fmla="*/ 4373033 h 4868333"/>
                <a:gd name="connsiteX2" fmla="*/ 1426633 w 2061633"/>
                <a:gd name="connsiteY2" fmla="*/ 4017433 h 4868333"/>
                <a:gd name="connsiteX3" fmla="*/ 1528233 w 2061633"/>
                <a:gd name="connsiteY3" fmla="*/ 2544233 h 4868333"/>
                <a:gd name="connsiteX4" fmla="*/ 1782233 w 2061633"/>
                <a:gd name="connsiteY4" fmla="*/ 1223433 h 4868333"/>
                <a:gd name="connsiteX5" fmla="*/ 1960033 w 2061633"/>
                <a:gd name="connsiteY5" fmla="*/ 690033 h 4868333"/>
                <a:gd name="connsiteX6" fmla="*/ 2036233 w 2061633"/>
                <a:gd name="connsiteY6" fmla="*/ 385233 h 4868333"/>
                <a:gd name="connsiteX7" fmla="*/ 1807633 w 2061633"/>
                <a:gd name="connsiteY7" fmla="*/ 232833 h 4868333"/>
                <a:gd name="connsiteX8" fmla="*/ 1071033 w 2061633"/>
                <a:gd name="connsiteY8" fmla="*/ 29633 h 4868333"/>
                <a:gd name="connsiteX9" fmla="*/ 385233 w 2061633"/>
                <a:gd name="connsiteY9" fmla="*/ 55033 h 4868333"/>
                <a:gd name="connsiteX10" fmla="*/ 55033 w 2061633"/>
                <a:gd name="connsiteY10" fmla="*/ 283633 h 4868333"/>
                <a:gd name="connsiteX11" fmla="*/ 55033 w 2061633"/>
                <a:gd name="connsiteY11" fmla="*/ 740833 h 4868333"/>
                <a:gd name="connsiteX12" fmla="*/ 258233 w 2061633"/>
                <a:gd name="connsiteY12" fmla="*/ 1782233 h 4868333"/>
                <a:gd name="connsiteX13" fmla="*/ 385233 w 2061633"/>
                <a:gd name="connsiteY13" fmla="*/ 2899833 h 4868333"/>
                <a:gd name="connsiteX14" fmla="*/ 385233 w 2061633"/>
                <a:gd name="connsiteY14" fmla="*/ 4322233 h 4868333"/>
                <a:gd name="connsiteX15" fmla="*/ 283633 w 2061633"/>
                <a:gd name="connsiteY15" fmla="*/ 4500033 h 4868333"/>
                <a:gd name="connsiteX16" fmla="*/ 258233 w 2061633"/>
                <a:gd name="connsiteY16" fmla="*/ 4652433 h 4868333"/>
                <a:gd name="connsiteX17" fmla="*/ 436033 w 2061633"/>
                <a:gd name="connsiteY17" fmla="*/ 4830233 h 4868333"/>
                <a:gd name="connsiteX18" fmla="*/ 1121833 w 2061633"/>
                <a:gd name="connsiteY18" fmla="*/ 4855633 h 4868333"/>
                <a:gd name="connsiteX19" fmla="*/ 1426633 w 2061633"/>
                <a:gd name="connsiteY19" fmla="*/ 4830233 h 4868333"/>
                <a:gd name="connsiteX20" fmla="*/ 1528233 w 2061633"/>
                <a:gd name="connsiteY20" fmla="*/ 4627033 h 486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61633" h="4868333">
                  <a:moveTo>
                    <a:pt x="1528233" y="4627033"/>
                  </a:moveTo>
                  <a:cubicBezTo>
                    <a:pt x="1528233" y="4550833"/>
                    <a:pt x="1443566" y="4474633"/>
                    <a:pt x="1426633" y="4373033"/>
                  </a:cubicBezTo>
                  <a:cubicBezTo>
                    <a:pt x="1409700" y="4271433"/>
                    <a:pt x="1409700" y="4322233"/>
                    <a:pt x="1426633" y="4017433"/>
                  </a:cubicBezTo>
                  <a:cubicBezTo>
                    <a:pt x="1443566" y="3712633"/>
                    <a:pt x="1468966" y="3009900"/>
                    <a:pt x="1528233" y="2544233"/>
                  </a:cubicBezTo>
                  <a:cubicBezTo>
                    <a:pt x="1587500" y="2078566"/>
                    <a:pt x="1710266" y="1532466"/>
                    <a:pt x="1782233" y="1223433"/>
                  </a:cubicBezTo>
                  <a:cubicBezTo>
                    <a:pt x="1854200" y="914400"/>
                    <a:pt x="1917700" y="829733"/>
                    <a:pt x="1960033" y="690033"/>
                  </a:cubicBezTo>
                  <a:cubicBezTo>
                    <a:pt x="2002366" y="550333"/>
                    <a:pt x="2061633" y="461433"/>
                    <a:pt x="2036233" y="385233"/>
                  </a:cubicBezTo>
                  <a:cubicBezTo>
                    <a:pt x="2010833" y="309033"/>
                    <a:pt x="1968500" y="292100"/>
                    <a:pt x="1807633" y="232833"/>
                  </a:cubicBezTo>
                  <a:cubicBezTo>
                    <a:pt x="1646766" y="173566"/>
                    <a:pt x="1308100" y="59266"/>
                    <a:pt x="1071033" y="29633"/>
                  </a:cubicBezTo>
                  <a:cubicBezTo>
                    <a:pt x="833966" y="0"/>
                    <a:pt x="554566" y="12700"/>
                    <a:pt x="385233" y="55033"/>
                  </a:cubicBezTo>
                  <a:cubicBezTo>
                    <a:pt x="215900" y="97366"/>
                    <a:pt x="110066" y="169333"/>
                    <a:pt x="55033" y="283633"/>
                  </a:cubicBezTo>
                  <a:cubicBezTo>
                    <a:pt x="0" y="397933"/>
                    <a:pt x="21166" y="491066"/>
                    <a:pt x="55033" y="740833"/>
                  </a:cubicBezTo>
                  <a:cubicBezTo>
                    <a:pt x="88900" y="990600"/>
                    <a:pt x="203200" y="1422400"/>
                    <a:pt x="258233" y="1782233"/>
                  </a:cubicBezTo>
                  <a:cubicBezTo>
                    <a:pt x="313266" y="2142066"/>
                    <a:pt x="364066" y="2476500"/>
                    <a:pt x="385233" y="2899833"/>
                  </a:cubicBezTo>
                  <a:cubicBezTo>
                    <a:pt x="406400" y="3323166"/>
                    <a:pt x="402166" y="4055533"/>
                    <a:pt x="385233" y="4322233"/>
                  </a:cubicBezTo>
                  <a:cubicBezTo>
                    <a:pt x="368300" y="4588933"/>
                    <a:pt x="304800" y="4445000"/>
                    <a:pt x="283633" y="4500033"/>
                  </a:cubicBezTo>
                  <a:cubicBezTo>
                    <a:pt x="262466" y="4555066"/>
                    <a:pt x="232833" y="4597400"/>
                    <a:pt x="258233" y="4652433"/>
                  </a:cubicBezTo>
                  <a:cubicBezTo>
                    <a:pt x="283633" y="4707466"/>
                    <a:pt x="292100" y="4796366"/>
                    <a:pt x="436033" y="4830233"/>
                  </a:cubicBezTo>
                  <a:cubicBezTo>
                    <a:pt x="579966" y="4864100"/>
                    <a:pt x="956733" y="4855633"/>
                    <a:pt x="1121833" y="4855633"/>
                  </a:cubicBezTo>
                  <a:cubicBezTo>
                    <a:pt x="1286933" y="4855633"/>
                    <a:pt x="1354666" y="4868333"/>
                    <a:pt x="1426633" y="4830233"/>
                  </a:cubicBezTo>
                  <a:cubicBezTo>
                    <a:pt x="1498600" y="4792133"/>
                    <a:pt x="1528233" y="4703233"/>
                    <a:pt x="1528233" y="4627033"/>
                  </a:cubicBezTo>
                  <a:close/>
                </a:path>
              </a:pathLst>
            </a:custGeom>
            <a:blipFill>
              <a:blip r:embed="rId8"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Rectangle 22"/>
            <p:cNvSpPr/>
            <p:nvPr/>
          </p:nvSpPr>
          <p:spPr>
            <a:xfrm>
              <a:off x="10644230" y="2643182"/>
              <a:ext cx="1005403" cy="369332"/>
            </a:xfrm>
            <a:prstGeom prst="rect">
              <a:avLst/>
            </a:prstGeom>
          </p:spPr>
          <p:txBody>
            <a:bodyPr wrap="none">
              <a:spAutoFit/>
            </a:bodyPr>
            <a:lstStyle/>
            <a:p>
              <a:r>
                <a:rPr lang="fr-FR" dirty="0" smtClean="0">
                  <a:latin typeface="Arial" charset="0"/>
                </a:rPr>
                <a:t> la bière</a:t>
              </a:r>
              <a:endParaRPr lang="fr-FR" dirty="0"/>
            </a:p>
          </p:txBody>
        </p:sp>
      </p:grpSp>
      <p:grpSp>
        <p:nvGrpSpPr>
          <p:cNvPr id="18" name="Groupe 25"/>
          <p:cNvGrpSpPr/>
          <p:nvPr/>
        </p:nvGrpSpPr>
        <p:grpSpPr>
          <a:xfrm>
            <a:off x="7143768" y="4000504"/>
            <a:ext cx="1466144" cy="2295501"/>
            <a:chOff x="9715536" y="2928934"/>
            <a:chExt cx="1466144" cy="2295501"/>
          </a:xfrm>
        </p:grpSpPr>
        <p:pic>
          <p:nvPicPr>
            <p:cNvPr id="5124" name="Picture 4" descr="http://nsm02.casimages.com/img/2009/12/04/091204035957904104986837.png"/>
            <p:cNvPicPr>
              <a:picLocks noChangeAspect="1" noChangeArrowheads="1"/>
            </p:cNvPicPr>
            <p:nvPr/>
          </p:nvPicPr>
          <p:blipFill>
            <a:blip r:embed="rId9" cstate="print"/>
            <a:srcRect/>
            <a:stretch>
              <a:fillRect/>
            </a:stretch>
          </p:blipFill>
          <p:spPr bwMode="auto">
            <a:xfrm>
              <a:off x="9929850" y="3357562"/>
              <a:ext cx="1251830" cy="1866873"/>
            </a:xfrm>
            <a:prstGeom prst="rect">
              <a:avLst/>
            </a:prstGeom>
            <a:noFill/>
          </p:spPr>
        </p:pic>
        <p:sp>
          <p:nvSpPr>
            <p:cNvPr id="25" name="Rectangle 24"/>
            <p:cNvSpPr/>
            <p:nvPr/>
          </p:nvSpPr>
          <p:spPr>
            <a:xfrm>
              <a:off x="9715536" y="2928934"/>
              <a:ext cx="1351652" cy="369332"/>
            </a:xfrm>
            <a:prstGeom prst="rect">
              <a:avLst/>
            </a:prstGeom>
          </p:spPr>
          <p:txBody>
            <a:bodyPr wrap="none">
              <a:spAutoFit/>
            </a:bodyPr>
            <a:lstStyle/>
            <a:p>
              <a:r>
                <a:rPr lang="fr-FR" dirty="0" smtClean="0">
                  <a:latin typeface="Arial" charset="0"/>
                </a:rPr>
                <a:t>et ta mère !</a:t>
              </a:r>
              <a:endParaRPr lang="fr-FR" dirty="0"/>
            </a:p>
          </p:txBody>
        </p:sp>
      </p:grpSp>
    </p:spTree>
  </p:cSld>
  <p:clrMapOvr>
    <a:masterClrMapping/>
  </p:clrMapOvr>
  <p:transition advTm="8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25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3"/>
                                        </p:tgtEl>
                                        <p:attrNameLst>
                                          <p:attrName>fillcolor</p:attrName>
                                        </p:attrNameLst>
                                      </p:cBhvr>
                                      <p:tavLst>
                                        <p:tav tm="0">
                                          <p:val>
                                            <p:clrVal>
                                              <a:schemeClr val="accent2"/>
                                            </p:clrVal>
                                          </p:val>
                                        </p:tav>
                                        <p:tav tm="50000">
                                          <p:val>
                                            <p:clrVal>
                                              <a:schemeClr val="hlink"/>
                                            </p:clrVal>
                                          </p:val>
                                        </p:tav>
                                      </p:tavLst>
                                    </p:anim>
                                    <p:set>
                                      <p:cBhvr>
                                        <p:cTn id="9" dur="250"/>
                                        <p:tgtEl>
                                          <p:spTgt spid="3"/>
                                        </p:tgtEl>
                                        <p:attrNameLst>
                                          <p:attrName>fill.type</p:attrName>
                                        </p:attrNameLst>
                                      </p:cBhvr>
                                      <p:to>
                                        <p:strVal val="solid"/>
                                      </p:to>
                                    </p:set>
                                  </p:childTnLst>
                                </p:cTn>
                              </p:par>
                            </p:childTnLst>
                          </p:cTn>
                        </p:par>
                        <p:par>
                          <p:cTn id="10" fill="hold">
                            <p:stCondLst>
                              <p:cond delay="43500"/>
                            </p:stCondLst>
                            <p:childTnLst>
                              <p:par>
                                <p:cTn id="11" presetID="27" presetClass="entr" presetSubtype="0" fill="hold" grpId="0" nodeType="afterEffect">
                                  <p:stCondLst>
                                    <p:cond delay="2000"/>
                                  </p:stCondLst>
                                  <p:iterate type="lt">
                                    <p:tmPct val="50000"/>
                                  </p:iterate>
                                  <p:childTnLst>
                                    <p:set>
                                      <p:cBhvr>
                                        <p:cTn id="12" dur="1" fill="hold">
                                          <p:stCondLst>
                                            <p:cond delay="0"/>
                                          </p:stCondLst>
                                        </p:cTn>
                                        <p:tgtEl>
                                          <p:spTgt spid="14"/>
                                        </p:tgtEl>
                                        <p:attrNameLst>
                                          <p:attrName>style.visibility</p:attrName>
                                        </p:attrNameLst>
                                      </p:cBhvr>
                                      <p:to>
                                        <p:strVal val="visible"/>
                                      </p:to>
                                    </p:set>
                                    <p:anim calcmode="discrete" valueType="clr">
                                      <p:cBhvr override="childStyle">
                                        <p:cTn id="13" dur="250"/>
                                        <p:tgtEl>
                                          <p:spTgt spid="14"/>
                                        </p:tgtEl>
                                        <p:attrNameLst>
                                          <p:attrName>style.color</p:attrName>
                                        </p:attrNameLst>
                                      </p:cBhvr>
                                      <p:tavLst>
                                        <p:tav tm="0">
                                          <p:val>
                                            <p:clrVal>
                                              <a:schemeClr val="accent2"/>
                                            </p:clrVal>
                                          </p:val>
                                        </p:tav>
                                        <p:tav tm="50000">
                                          <p:val>
                                            <p:clrVal>
                                              <a:schemeClr val="hlink"/>
                                            </p:clrVal>
                                          </p:val>
                                        </p:tav>
                                      </p:tavLst>
                                    </p:anim>
                                    <p:anim calcmode="discrete" valueType="clr">
                                      <p:cBhvr>
                                        <p:cTn id="14" dur="250"/>
                                        <p:tgtEl>
                                          <p:spTgt spid="14"/>
                                        </p:tgtEl>
                                        <p:attrNameLst>
                                          <p:attrName>fillcolor</p:attrName>
                                        </p:attrNameLst>
                                      </p:cBhvr>
                                      <p:tavLst>
                                        <p:tav tm="0">
                                          <p:val>
                                            <p:clrVal>
                                              <a:schemeClr val="accent2"/>
                                            </p:clrVal>
                                          </p:val>
                                        </p:tav>
                                        <p:tav tm="50000">
                                          <p:val>
                                            <p:clrVal>
                                              <a:schemeClr val="hlink"/>
                                            </p:clrVal>
                                          </p:val>
                                        </p:tav>
                                      </p:tavLst>
                                    </p:anim>
                                    <p:set>
                                      <p:cBhvr>
                                        <p:cTn id="15" dur="250"/>
                                        <p:tgtEl>
                                          <p:spTgt spid="14"/>
                                        </p:tgtEl>
                                        <p:attrNameLst>
                                          <p:attrName>fill.type</p:attrName>
                                        </p:attrNameLst>
                                      </p:cBhvr>
                                      <p:to>
                                        <p:strVal val="solid"/>
                                      </p:to>
                                    </p:set>
                                  </p:childTnLst>
                                </p:cTn>
                              </p:par>
                            </p:childTnLst>
                          </p:cTn>
                        </p:par>
                        <p:par>
                          <p:cTn id="16" fill="hold">
                            <p:stCondLst>
                              <p:cond delay="56375"/>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par>
                          <p:cTn id="20" fill="hold">
                            <p:stCondLst>
                              <p:cond delay="58375"/>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childTnLst>
                                </p:cTn>
                              </p:par>
                            </p:childTnLst>
                          </p:cTn>
                        </p:par>
                        <p:par>
                          <p:cTn id="24" fill="hold">
                            <p:stCondLst>
                              <p:cond delay="60375"/>
                            </p:stCondLst>
                            <p:childTnLst>
                              <p:par>
                                <p:cTn id="25" presetID="8" presetClass="entr" presetSubtype="16"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2000"/>
                                        <p:tgtEl>
                                          <p:spTgt spid="10"/>
                                        </p:tgtEl>
                                      </p:cBhvr>
                                    </p:animEffect>
                                  </p:childTnLst>
                                </p:cTn>
                              </p:par>
                            </p:childTnLst>
                          </p:cTn>
                        </p:par>
                        <p:par>
                          <p:cTn id="28" fill="hold">
                            <p:stCondLst>
                              <p:cond delay="62375"/>
                            </p:stCondLst>
                            <p:childTnLst>
                              <p:par>
                                <p:cTn id="29" presetID="27" presetClass="entr" presetSubtype="0" fill="hold" grpId="0" nodeType="afterEffect">
                                  <p:stCondLst>
                                    <p:cond delay="0"/>
                                  </p:stCondLst>
                                  <p:iterate type="lt">
                                    <p:tmPct val="50000"/>
                                  </p:iterate>
                                  <p:childTnLst>
                                    <p:set>
                                      <p:cBhvr>
                                        <p:cTn id="30" dur="1" fill="hold">
                                          <p:stCondLst>
                                            <p:cond delay="0"/>
                                          </p:stCondLst>
                                        </p:cTn>
                                        <p:tgtEl>
                                          <p:spTgt spid="4"/>
                                        </p:tgtEl>
                                        <p:attrNameLst>
                                          <p:attrName>style.visibility</p:attrName>
                                        </p:attrNameLst>
                                      </p:cBhvr>
                                      <p:to>
                                        <p:strVal val="visible"/>
                                      </p:to>
                                    </p:set>
                                    <p:anim calcmode="discrete" valueType="clr">
                                      <p:cBhvr override="childStyle">
                                        <p:cTn id="31" dur="25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32" dur="250"/>
                                        <p:tgtEl>
                                          <p:spTgt spid="4"/>
                                        </p:tgtEl>
                                        <p:attrNameLst>
                                          <p:attrName>fillcolor</p:attrName>
                                        </p:attrNameLst>
                                      </p:cBhvr>
                                      <p:tavLst>
                                        <p:tav tm="0">
                                          <p:val>
                                            <p:clrVal>
                                              <a:schemeClr val="accent2"/>
                                            </p:clrVal>
                                          </p:val>
                                        </p:tav>
                                        <p:tav tm="50000">
                                          <p:val>
                                            <p:clrVal>
                                              <a:schemeClr val="hlink"/>
                                            </p:clrVal>
                                          </p:val>
                                        </p:tav>
                                      </p:tavLst>
                                    </p:anim>
                                    <p:set>
                                      <p:cBhvr>
                                        <p:cTn id="33" dur="250"/>
                                        <p:tgtEl>
                                          <p:spTgt spid="4"/>
                                        </p:tgtEl>
                                        <p:attrNameLst>
                                          <p:attrName>fill.type</p:attrName>
                                        </p:attrNameLst>
                                      </p:cBhvr>
                                      <p:to>
                                        <p:strVal val="solid"/>
                                      </p:to>
                                    </p:set>
                                  </p:childTnLst>
                                </p:cTn>
                              </p:par>
                            </p:childTnLst>
                          </p:cTn>
                        </p:par>
                        <p:par>
                          <p:cTn id="34" fill="hold">
                            <p:stCondLst>
                              <p:cond delay="65500"/>
                            </p:stCondLst>
                            <p:childTnLst>
                              <p:par>
                                <p:cTn id="35" presetID="4"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ox(in)">
                                      <p:cBhvr>
                                        <p:cTn id="37" dur="500"/>
                                        <p:tgtEl>
                                          <p:spTgt spid="11"/>
                                        </p:tgtEl>
                                      </p:cBhvr>
                                    </p:animEffect>
                                  </p:childTnLst>
                                </p:cTn>
                              </p:par>
                            </p:childTnLst>
                          </p:cTn>
                        </p:par>
                        <p:par>
                          <p:cTn id="38" fill="hold">
                            <p:stCondLst>
                              <p:cond delay="66000"/>
                            </p:stCondLst>
                            <p:childTnLst>
                              <p:par>
                                <p:cTn id="39" presetID="4"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ox(in)">
                                      <p:cBhvr>
                                        <p:cTn id="41" dur="500"/>
                                        <p:tgtEl>
                                          <p:spTgt spid="12"/>
                                        </p:tgtEl>
                                      </p:cBhvr>
                                    </p:animEffect>
                                  </p:childTnLst>
                                </p:cTn>
                              </p:par>
                            </p:childTnLst>
                          </p:cTn>
                        </p:par>
                        <p:par>
                          <p:cTn id="42" fill="hold">
                            <p:stCondLst>
                              <p:cond delay="66500"/>
                            </p:stCondLst>
                            <p:childTnLst>
                              <p:par>
                                <p:cTn id="43" presetID="4" presetClass="entr" presetSubtype="16"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ox(in)">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pic>
        <p:nvPicPr>
          <p:cNvPr id="3" name="Picture 10" descr="tube">
            <a:hlinkClick r:id="rId3" tooltip="Agrandir l'image de purplefolie.centerblog.net"/>
          </p:cNvPr>
          <p:cNvPicPr>
            <a:picLocks noChangeAspect="1" noChangeArrowheads="1"/>
          </p:cNvPicPr>
          <p:nvPr/>
        </p:nvPicPr>
        <p:blipFill>
          <a:blip r:embed="rId4" cstate="print"/>
          <a:srcRect/>
          <a:stretch>
            <a:fillRect/>
          </a:stretch>
        </p:blipFill>
        <p:spPr bwMode="auto">
          <a:xfrm>
            <a:off x="1785918" y="0"/>
            <a:ext cx="4929222" cy="7082515"/>
          </a:xfrm>
          <a:prstGeom prst="rect">
            <a:avLst/>
          </a:prstGeom>
          <a:noFill/>
        </p:spPr>
      </p:pic>
      <p:sp>
        <p:nvSpPr>
          <p:cNvPr id="2" name="Rectangle 1"/>
          <p:cNvSpPr>
            <a:spLocks noChangeArrowheads="1"/>
          </p:cNvSpPr>
          <p:nvPr/>
        </p:nvSpPr>
        <p:spPr bwMode="auto">
          <a:xfrm>
            <a:off x="2214546" y="357166"/>
            <a:ext cx="3857652" cy="5295029"/>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Un gars va consulter son médecin:</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Je suis très ennuyé, docteur, mon fils a couché avec une fille qui lui a</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refilé une sale maladie…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Qu’il vienne me voir.</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C’est que, poursuit le malheureux, il l’a refilé à la bonne.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Oh </a:t>
            </a:r>
            <a:r>
              <a:rPr kumimoji="0" lang="fr-FR" sz="1800" b="0" i="0" u="none" strike="noStrike" cap="none" normalizeH="0" baseline="0" dirty="0" err="1" smtClean="0">
                <a:ln>
                  <a:noFill/>
                </a:ln>
                <a:solidFill>
                  <a:schemeClr val="tx1"/>
                </a:solidFill>
                <a:effectLst/>
                <a:latin typeface="Arial" charset="0"/>
              </a:rPr>
              <a:t>oh</a:t>
            </a:r>
            <a:r>
              <a:rPr kumimoji="0" lang="fr-FR" sz="1800" b="0" i="0" u="none" strike="noStrike" cap="none" normalizeH="0" baseline="0" dirty="0" smtClean="0">
                <a:ln>
                  <a:noFill/>
                </a:ln>
                <a:solidFill>
                  <a:schemeClr val="tx1"/>
                </a:solidFill>
                <a:effectLst/>
                <a:latin typeface="Arial" charset="0"/>
              </a:rPr>
              <a: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Et la bonne me l’a transmise.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Ah, la, la! Bon! Voyons ça!</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Mais c’est pas tout, docteur! avoue encore le gars, forcément, moi, au courant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de rien, j’ai du la refiler à ma femme…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 N… de D…! hurle alors le médecin, alors, à cause de ce petit con,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Nous</a:t>
            </a:r>
            <a:r>
              <a:rPr lang="fr-FR" dirty="0" smtClean="0">
                <a:latin typeface="Arial" charset="0"/>
              </a:rPr>
              <a:t> </a:t>
            </a:r>
            <a:r>
              <a:rPr kumimoji="0" lang="fr-FR" sz="1800" b="0" i="0" u="none" strike="noStrike" cap="none" normalizeH="0" baseline="0" dirty="0" smtClean="0">
                <a:ln>
                  <a:noFill/>
                </a:ln>
                <a:solidFill>
                  <a:schemeClr val="tx1"/>
                </a:solidFill>
                <a:effectLst/>
                <a:latin typeface="Arial" charset="0"/>
              </a:rPr>
              <a:t>voila tous contaminés!</a:t>
            </a: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25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2"/>
                                        </p:tgtEl>
                                        <p:attrNameLst>
                                          <p:attrName>fillcolor</p:attrName>
                                        </p:attrNameLst>
                                      </p:cBhvr>
                                      <p:tavLst>
                                        <p:tav tm="0">
                                          <p:val>
                                            <p:clrVal>
                                              <a:schemeClr val="accent2"/>
                                            </p:clrVal>
                                          </p:val>
                                        </p:tav>
                                        <p:tav tm="50000">
                                          <p:val>
                                            <p:clrVal>
                                              <a:schemeClr val="hlink"/>
                                            </p:clrVal>
                                          </p:val>
                                        </p:tav>
                                      </p:tavLst>
                                    </p:anim>
                                    <p:set>
                                      <p:cBhvr>
                                        <p:cTn id="9" dur="25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084" name="Picture 12" descr="parchemins">
            <a:hlinkClick r:id="rId3" tooltip="Agrandir l'image de purplefolie.centerblog.net"/>
          </p:cNvPr>
          <p:cNvPicPr>
            <a:picLocks noChangeAspect="1" noChangeArrowheads="1"/>
          </p:cNvPicPr>
          <p:nvPr/>
        </p:nvPicPr>
        <p:blipFill>
          <a:blip r:embed="rId4" cstate="print"/>
          <a:srcRect/>
          <a:stretch>
            <a:fillRect/>
          </a:stretch>
        </p:blipFill>
        <p:spPr bwMode="auto">
          <a:xfrm>
            <a:off x="2285983" y="0"/>
            <a:ext cx="6357983" cy="6858000"/>
          </a:xfrm>
          <a:prstGeom prst="rect">
            <a:avLst/>
          </a:prstGeom>
          <a:noFill/>
        </p:spPr>
      </p:pic>
      <p:sp>
        <p:nvSpPr>
          <p:cNvPr id="19" name="Rectangle 7"/>
          <p:cNvSpPr>
            <a:spLocks noChangeArrowheads="1"/>
          </p:cNvSpPr>
          <p:nvPr/>
        </p:nvSpPr>
        <p:spPr bwMode="auto">
          <a:xfrm>
            <a:off x="2428860" y="0"/>
            <a:ext cx="5072098" cy="5018030"/>
          </a:xfrm>
          <a:prstGeom prst="rect">
            <a:avLst/>
          </a:prstGeom>
          <a:noFill/>
          <a:ln w="9525">
            <a:noFill/>
            <a:miter lim="800000"/>
            <a:headEnd/>
            <a:tailEnd/>
          </a:ln>
          <a:effectLst/>
        </p:spPr>
        <p:txBody>
          <a:bodyPr vert="horz" wrap="square" lIns="15870" tIns="15870" rIns="15870" bIns="1587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r>
              <a:rPr kumimoji="0" lang="fr-FR" sz="9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Un petit garçon prend son bain avec sa mère et lui demande: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‘C’est quoi ça?’ en lui montrant l’entrejambe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(celui de sa mère évidemment)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Et la mère un peut embêtée de répondre</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‘Et bien … tu vois … ça … c’est le paradis’.</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Quelque temps plus tard, le même petit garçon prend son bain avec son père et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lui demande: ‘C’est quoi ça?’ de la même manière que précédemment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Et le père qui a entendu parler de la première discussion répond fort à propos:</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‘ça c’est la clef du paradis’.</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Quelques temps plus tard, toujours le même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petit garçon rentre à la maison</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complètement affolé en criant:</a:t>
            </a:r>
            <a:br>
              <a:rPr kumimoji="0" lang="fr-FR" sz="1800" b="0" i="0" u="none" strike="noStrike" cap="none" normalizeH="0" baseline="0" dirty="0" smtClean="0">
                <a:ln>
                  <a:noFill/>
                </a:ln>
                <a:solidFill>
                  <a:schemeClr val="tx1"/>
                </a:solidFill>
                <a:effectLst/>
                <a:latin typeface="Arial" charset="0"/>
              </a:rPr>
            </a:br>
            <a:r>
              <a:rPr kumimoji="0" lang="fr-FR" sz="1800" b="0" i="0" u="none" strike="noStrike" cap="none" normalizeH="0" baseline="0" dirty="0" smtClean="0">
                <a:ln>
                  <a:noFill/>
                </a:ln>
                <a:solidFill>
                  <a:schemeClr val="tx1"/>
                </a:solidFill>
                <a:effectLst/>
                <a:latin typeface="Arial" charset="0"/>
              </a:rPr>
              <a:t>‘Papa, papa, le voisin, il a un passe.’ </a:t>
            </a:r>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
                                        </p:tgtEl>
                                        <p:attrNameLst>
                                          <p:attrName>style.visibility</p:attrName>
                                        </p:attrNameLst>
                                      </p:cBhvr>
                                      <p:to>
                                        <p:strVal val="visible"/>
                                      </p:to>
                                    </p:set>
                                    <p:anim calcmode="discrete" valueType="clr">
                                      <p:cBhvr override="childStyle">
                                        <p:cTn id="7" dur="250"/>
                                        <p:tgtEl>
                                          <p:spTgt spid="19"/>
                                        </p:tgtEl>
                                        <p:attrNameLst>
                                          <p:attrName>style.color</p:attrName>
                                        </p:attrNameLst>
                                      </p:cBhvr>
                                      <p:tavLst>
                                        <p:tav tm="0">
                                          <p:val>
                                            <p:clrVal>
                                              <a:schemeClr val="accent2"/>
                                            </p:clrVal>
                                          </p:val>
                                        </p:tav>
                                        <p:tav tm="50000">
                                          <p:val>
                                            <p:clrVal>
                                              <a:schemeClr val="hlink"/>
                                            </p:clrVal>
                                          </p:val>
                                        </p:tav>
                                      </p:tavLst>
                                    </p:anim>
                                    <p:anim calcmode="discrete" valueType="clr">
                                      <p:cBhvr>
                                        <p:cTn id="8" dur="250"/>
                                        <p:tgtEl>
                                          <p:spTgt spid="19"/>
                                        </p:tgtEl>
                                        <p:attrNameLst>
                                          <p:attrName>fillcolor</p:attrName>
                                        </p:attrNameLst>
                                      </p:cBhvr>
                                      <p:tavLst>
                                        <p:tav tm="0">
                                          <p:val>
                                            <p:clrVal>
                                              <a:schemeClr val="accent2"/>
                                            </p:clrVal>
                                          </p:val>
                                        </p:tav>
                                        <p:tav tm="50000">
                                          <p:val>
                                            <p:clrVal>
                                              <a:schemeClr val="hlink"/>
                                            </p:clrVal>
                                          </p:val>
                                        </p:tav>
                                      </p:tavLst>
                                    </p:anim>
                                    <p:set>
                                      <p:cBhvr>
                                        <p:cTn id="9" dur="250"/>
                                        <p:tgtEl>
                                          <p:spTgt spid="1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159a8a77.jpg"/>
          <p:cNvPicPr>
            <a:picLocks noChangeAspect="1"/>
          </p:cNvPicPr>
          <p:nvPr/>
        </p:nvPicPr>
        <p:blipFill>
          <a:blip r:embed="rId2" cstate="print"/>
          <a:stretch>
            <a:fillRect/>
          </a:stretch>
        </p:blipFill>
        <p:spPr>
          <a:xfrm>
            <a:off x="0" y="-74455"/>
            <a:ext cx="9144000" cy="6932455"/>
          </a:xfrm>
          <a:prstGeom prst="rect">
            <a:avLst/>
          </a:prstGeom>
        </p:spPr>
      </p:pic>
      <p:pic>
        <p:nvPicPr>
          <p:cNvPr id="9" name="Image 8" descr="5ffpllge.gif"/>
          <p:cNvPicPr>
            <a:picLocks noChangeAspect="1"/>
          </p:cNvPicPr>
          <p:nvPr/>
        </p:nvPicPr>
        <p:blipFill>
          <a:blip r:embed="rId3" cstate="print"/>
          <a:stretch>
            <a:fillRect/>
          </a:stretch>
        </p:blipFill>
        <p:spPr>
          <a:xfrm>
            <a:off x="6215074" y="-47644"/>
            <a:ext cx="2928926" cy="90487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TotalTime>
  <Words>404</Words>
  <Application>Microsoft Office PowerPoint</Application>
  <PresentationFormat>Affichage à l'écran (4:3)</PresentationFormat>
  <Paragraphs>89</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vector>
  </TitlesOfParts>
  <Company>Perso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Mireille</dc:creator>
  <cp:lastModifiedBy>Mireille</cp:lastModifiedBy>
  <cp:revision>4</cp:revision>
  <dcterms:created xsi:type="dcterms:W3CDTF">2012-09-22T09:16:19Z</dcterms:created>
  <dcterms:modified xsi:type="dcterms:W3CDTF">2012-09-22T09:56:42Z</dcterms:modified>
</cp:coreProperties>
</file>