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9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2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B170DA-B049-43E7-9296-972FC89E3757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5D86A-E7E2-4858-ABD4-7219946078FC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1874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5F2CC-F180-43B0-B5C4-B5CD7F3FE1F9}" type="datetimeFigureOut">
              <a:rPr lang="fr-FR" smtClean="0"/>
              <a:pPr/>
              <a:t>14/03/2016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8965D-FD35-4E53-AE3F-47B91DC04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68234" y="908720"/>
            <a:ext cx="2109379" cy="1584176"/>
          </a:xfrm>
          <a:prstGeom prst="plaque">
            <a:avLst/>
          </a:prstGeom>
          <a:noFill/>
          <a:ln w="263525" cmpd="tri">
            <a:noFill/>
            <a:miter lim="800000"/>
            <a:headEnd/>
            <a:tailEnd/>
          </a:ln>
          <a:scene3d>
            <a:camera prst="perspectiveHeroicExtremeRightFacing"/>
            <a:lightRig rig="threePt" dir="t"/>
          </a:scene3d>
          <a:sp3d>
            <a:bevelT w="82550" h="57150" prst="convex"/>
          </a:sp3d>
        </p:spPr>
      </p:pic>
      <p:pic>
        <p:nvPicPr>
          <p:cNvPr id="5" name="Picture 4" descr="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389" y="2264366"/>
            <a:ext cx="2303656" cy="2376264"/>
          </a:xfrm>
          <a:prstGeom prst="flowChartDocument">
            <a:avLst/>
          </a:prstGeom>
          <a:noFill/>
          <a:ln w="190500">
            <a:noFill/>
            <a:round/>
            <a:headEnd/>
            <a:tailEnd/>
          </a:ln>
          <a:scene3d>
            <a:camera prst="perspectiveContrastingLeftFacing"/>
            <a:lightRig rig="threePt" dir="t"/>
          </a:scene3d>
          <a:sp3d>
            <a:bevelT w="127000" h="133350" prst="coolSlant"/>
          </a:sp3d>
        </p:spPr>
      </p:pic>
      <p:sp>
        <p:nvSpPr>
          <p:cNvPr id="7" name="ZoneTexte 6"/>
          <p:cNvSpPr txBox="1"/>
          <p:nvPr/>
        </p:nvSpPr>
        <p:spPr>
          <a:xfrm>
            <a:off x="467544" y="764704"/>
            <a:ext cx="729077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latin typeface="Gigi" panose="04040504061007020D02" pitchFamily="82" charset="0"/>
              </a:rPr>
              <a:t>DES </a:t>
            </a:r>
          </a:p>
          <a:p>
            <a:r>
              <a:rPr lang="fr-FR" sz="4000" b="1" dirty="0">
                <a:latin typeface="Gigi" panose="04040504061007020D02" pitchFamily="82" charset="0"/>
              </a:rPr>
              <a:t> </a:t>
            </a:r>
            <a:r>
              <a:rPr lang="fr-FR" sz="4000" b="1" dirty="0" smtClean="0">
                <a:latin typeface="Gigi" panose="04040504061007020D02" pitchFamily="82" charset="0"/>
              </a:rPr>
              <a:t>               </a:t>
            </a:r>
            <a:r>
              <a:rPr lang="fr-FR" sz="4000" b="1" smtClean="0">
                <a:latin typeface="Gigi" panose="04040504061007020D02" pitchFamily="82" charset="0"/>
              </a:rPr>
              <a:t>MONUMEN </a:t>
            </a:r>
            <a:r>
              <a:rPr lang="fr-FR" sz="4000" b="1">
                <a:latin typeface="Gigi" panose="04040504061007020D02" pitchFamily="82" charset="0"/>
              </a:rPr>
              <a:t>T</a:t>
            </a:r>
            <a:endParaRPr lang="fr-FR" sz="4000" b="1" dirty="0" smtClean="0">
              <a:latin typeface="Gigi" panose="04040504061007020D02" pitchFamily="82" charset="0"/>
            </a:endParaRPr>
          </a:p>
          <a:p>
            <a:r>
              <a:rPr lang="fr-FR" sz="4000" b="1" dirty="0">
                <a:latin typeface="Gigi" panose="04040504061007020D02" pitchFamily="82" charset="0"/>
              </a:rPr>
              <a:t> </a:t>
            </a:r>
            <a:r>
              <a:rPr lang="fr-FR" sz="4000" b="1" dirty="0" smtClean="0">
                <a:latin typeface="Gigi" panose="04040504061007020D02" pitchFamily="82" charset="0"/>
              </a:rPr>
              <a:t>                                  </a:t>
            </a:r>
          </a:p>
          <a:p>
            <a:endParaRPr lang="fr-FR" sz="4000" b="1" dirty="0">
              <a:latin typeface="Gigi" panose="04040504061007020D02" pitchFamily="82" charset="0"/>
            </a:endParaRPr>
          </a:p>
          <a:p>
            <a:r>
              <a:rPr lang="fr-FR" sz="4000" b="1" dirty="0" smtClean="0">
                <a:latin typeface="Gigi" panose="04040504061007020D02" pitchFamily="82" charset="0"/>
              </a:rPr>
              <a:t>                                             DU </a:t>
            </a:r>
          </a:p>
          <a:p>
            <a:endParaRPr lang="fr-FR" sz="4000" b="1" dirty="0">
              <a:latin typeface="Gigi" panose="04040504061007020D02" pitchFamily="82" charset="0"/>
            </a:endParaRPr>
          </a:p>
          <a:p>
            <a:endParaRPr lang="fr-FR" sz="4000" b="1" dirty="0" smtClean="0">
              <a:latin typeface="Gigi" panose="04040504061007020D02" pitchFamily="82" charset="0"/>
            </a:endParaRPr>
          </a:p>
          <a:p>
            <a:endParaRPr lang="fr-FR" sz="4000" b="1" dirty="0">
              <a:latin typeface="Gigi" panose="04040504061007020D02" pitchFamily="82" charset="0"/>
            </a:endParaRPr>
          </a:p>
          <a:p>
            <a:r>
              <a:rPr lang="fr-FR" sz="4000" b="1" dirty="0" smtClean="0">
                <a:latin typeface="Gigi" panose="04040504061007020D02" pitchFamily="82" charset="0"/>
              </a:rPr>
              <a:t>                                                 MONDE</a:t>
            </a:r>
            <a:endParaRPr lang="fr-FR" sz="4000" b="1" dirty="0">
              <a:latin typeface="Gigi" panose="04040504061007020D02" pitchFamily="82" charset="0"/>
            </a:endParaRPr>
          </a:p>
        </p:txBody>
      </p:sp>
      <p:sp>
        <p:nvSpPr>
          <p:cNvPr id="3" name="Parchemin vertical 2"/>
          <p:cNvSpPr/>
          <p:nvPr/>
        </p:nvSpPr>
        <p:spPr>
          <a:xfrm>
            <a:off x="6849816" y="3736585"/>
            <a:ext cx="1368152" cy="1416740"/>
          </a:xfrm>
          <a:prstGeom prst="verticalScroll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Pentagone régulier 7"/>
          <p:cNvSpPr/>
          <p:nvPr/>
        </p:nvSpPr>
        <p:spPr>
          <a:xfrm>
            <a:off x="3284841" y="3580859"/>
            <a:ext cx="1656184" cy="2414062"/>
          </a:xfrm>
          <a:prstGeom prst="pentagon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  <a:sp3d>
            <a:bevelT w="10795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airplane"/>
        <p:sndAc>
          <p:stSnd>
            <p:snd r:embed="rId2" name="02 Voyage, Voyage.wav"/>
          </p:stSnd>
        </p:sndAc>
      </p:transition>
    </mc:Choice>
    <mc:Fallback xmlns="">
      <p:transition spd="slow" advTm="10000">
        <p:fade/>
        <p:sndAc>
          <p:stSnd>
            <p:snd r:embed="rId8" name="02 Voyage, Voy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08720"/>
            <a:ext cx="7634006" cy="5733256"/>
          </a:xfrm>
          <a:prstGeom prst="plaque">
            <a:avLst/>
          </a:prstGeom>
          <a:noFill/>
          <a:ln w="263525" cmpd="tri"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13500000" scaled="1"/>
              <a:tileRect/>
            </a:gradFill>
            <a:miter lim="800000"/>
            <a:headEnd/>
            <a:tailEnd/>
          </a:ln>
          <a:scene3d>
            <a:camera prst="perspectiveLeft"/>
            <a:lightRig rig="threePt" dir="t"/>
          </a:scene3d>
          <a:sp3d>
            <a:bevelT w="152400" h="114300" prst="convex"/>
          </a:sp3d>
        </p:spPr>
      </p:pic>
      <p:sp>
        <p:nvSpPr>
          <p:cNvPr id="6" name="ZoneTexte 5"/>
          <p:cNvSpPr txBox="1"/>
          <p:nvPr/>
        </p:nvSpPr>
        <p:spPr>
          <a:xfrm>
            <a:off x="179512" y="0"/>
            <a:ext cx="74639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askerville Old Face" pitchFamily="18" charset="0"/>
              </a:rPr>
              <a:t>…Toujours ouvert, coule perpétuellement et semble flotter dans les airs.</a:t>
            </a:r>
          </a:p>
          <a:p>
            <a:r>
              <a:rPr lang="fr-FR" sz="2000" dirty="0" smtClean="0">
                <a:latin typeface="Baskerville Old Face" pitchFamily="18" charset="0"/>
              </a:rPr>
              <a:t>En fait il y a un tuyau caché dans le jet qui </a:t>
            </a:r>
          </a:p>
          <a:p>
            <a:r>
              <a:rPr lang="fr-FR" sz="2000" dirty="0" smtClean="0">
                <a:latin typeface="Baskerville Old Face" pitchFamily="18" charset="0"/>
              </a:rPr>
              <a:t>approvisionne en eau… </a:t>
            </a:r>
            <a:endParaRPr lang="fr-FR" sz="2000" dirty="0">
              <a:latin typeface="Baskerville Old Face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563889" y="620689"/>
            <a:ext cx="4176464" cy="1512168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fr-FR" sz="4000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Le robinet magique</a:t>
            </a:r>
            <a:r>
              <a:rPr lang="fr-FR" sz="7200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:</a:t>
            </a:r>
            <a:endParaRPr lang="fr-FR" sz="4000" dirty="0" smtClean="0">
              <a:solidFill>
                <a:srgbClr val="00B0F0"/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fr-FR" sz="2800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          Aqualand (Cadiz)</a:t>
            </a:r>
            <a:endParaRPr lang="fr-FR" sz="2400" dirty="0">
              <a:solidFill>
                <a:srgbClr val="00B0F0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flash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/>
          </a:blip>
          <a:stretch>
            <a:fillRect/>
          </a:stretch>
        </p:blipFill>
        <p:spPr bwMode="auto">
          <a:xfrm>
            <a:off x="3707904" y="-459432"/>
            <a:ext cx="5040560" cy="7128792"/>
          </a:xfrm>
          <a:prstGeom prst="rect">
            <a:avLst/>
          </a:prstGeom>
          <a:noFill/>
          <a:ln w="187325" cmpd="dbl">
            <a:noFill/>
          </a:ln>
          <a:scene3d>
            <a:camera prst="perspectiveRelaxedModerately"/>
            <a:lightRig rig="threePt" dir="t"/>
          </a:scene3d>
          <a:sp3d>
            <a:bevelT w="190500" h="158750" prst="slope"/>
          </a:sp3d>
        </p:spPr>
      </p:pic>
      <p:sp>
        <p:nvSpPr>
          <p:cNvPr id="4" name="Rectangle 3"/>
          <p:cNvSpPr/>
          <p:nvPr/>
        </p:nvSpPr>
        <p:spPr>
          <a:xfrm>
            <a:off x="5796136" y="5229200"/>
            <a:ext cx="299953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200" b="1" dirty="0" smtClean="0">
                <a:latin typeface="French Script MT" pitchFamily="66" charset="0"/>
              </a:rPr>
              <a:t>La dame au chapeau:</a:t>
            </a:r>
          </a:p>
          <a:p>
            <a:r>
              <a:rPr lang="en-CA" b="1" dirty="0" smtClean="0">
                <a:latin typeface="French Script MT" pitchFamily="66" charset="0"/>
              </a:rPr>
              <a:t>                </a:t>
            </a:r>
            <a:r>
              <a:rPr lang="en-CA" sz="2400" b="1" dirty="0" smtClean="0">
                <a:latin typeface="French Script MT" pitchFamily="66" charset="0"/>
              </a:rPr>
              <a:t>Bruxelles(Belgique)</a:t>
            </a:r>
            <a:r>
              <a:rPr lang="en-CA" sz="4000" b="1" dirty="0" smtClean="0">
                <a:latin typeface="French Script MT" pitchFamily="66" charset="0"/>
              </a:rPr>
              <a:t> </a:t>
            </a:r>
            <a:endParaRPr lang="fr-FR" sz="3200" dirty="0">
              <a:latin typeface="French Script MT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9512" y="404664"/>
            <a:ext cx="3240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La dame au chapeau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Devait créer une dinamique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Entre les rues, en fait elle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Rayonne par sa présence dans  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Cet espace alloué à l’artiste.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allOve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36645"/>
            <a:ext cx="4824536" cy="6432715"/>
          </a:xfrm>
          <a:prstGeom prst="hexagon">
            <a:avLst>
              <a:gd name="adj" fmla="val 15858"/>
              <a:gd name="vf" fmla="val 115470"/>
            </a:avLst>
          </a:prstGeom>
          <a:noFill/>
          <a:ln w="219075"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16200000" scaled="1"/>
              <a:tileRect/>
            </a:gradFill>
            <a:miter lim="800000"/>
            <a:headEnd/>
            <a:tailEnd/>
          </a:ln>
          <a:scene3d>
            <a:camera prst="perspectiveRight"/>
            <a:lightRig rig="threePt" dir="t"/>
          </a:scene3d>
          <a:sp3d>
            <a:bevelT w="196850" h="171450" prst="cross"/>
          </a:sp3d>
        </p:spPr>
      </p:pic>
      <p:sp>
        <p:nvSpPr>
          <p:cNvPr id="4" name="ZoneTexte 3"/>
          <p:cNvSpPr txBox="1"/>
          <p:nvPr/>
        </p:nvSpPr>
        <p:spPr>
          <a:xfrm>
            <a:off x="0" y="908720"/>
            <a:ext cx="35905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Une représentation 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Contemporaine de charles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 La Trobe dans le centre de 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Melbourne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860032" y="5229200"/>
            <a:ext cx="21723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latin typeface="Deco-A780" pitchFamily="2" charset="0"/>
              </a:rPr>
              <a:t>La Trobe </a:t>
            </a:r>
          </a:p>
          <a:p>
            <a:r>
              <a:rPr lang="fr-FR" sz="2000" dirty="0" smtClean="0">
                <a:latin typeface="Deco-A780" pitchFamily="2" charset="0"/>
              </a:rPr>
              <a:t>      Melbourne</a:t>
            </a:r>
            <a:endParaRPr lang="fr-FR" sz="2000" dirty="0">
              <a:latin typeface="Deco-A78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drap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764704"/>
            <a:ext cx="2257425" cy="158417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nformal Roman" pitchFamily="66" charset="0"/>
                <a:ea typeface="+mj-ea"/>
                <a:cs typeface="+mj-cs"/>
              </a:rPr>
              <a:t>Rhinocéros suspendu :</a:t>
            </a:r>
            <a:r>
              <a:rPr kumimoji="0" lang="en-C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nformal Roman" pitchFamily="66" charset="0"/>
                <a:ea typeface="+mj-ea"/>
                <a:cs typeface="+mj-cs"/>
              </a:rPr>
              <a:t/>
            </a:r>
            <a:br>
              <a:rPr kumimoji="0" lang="en-C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nformal Roman" pitchFamily="66" charset="0"/>
                <a:ea typeface="+mj-ea"/>
                <a:cs typeface="+mj-cs"/>
              </a:rPr>
            </a:br>
            <a:r>
              <a:rPr kumimoji="0" lang="en-C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nformal Roman" pitchFamily="66" charset="0"/>
                <a:ea typeface="+mj-ea"/>
                <a:cs typeface="+mj-cs"/>
              </a:rPr>
              <a:t>    </a:t>
            </a:r>
            <a:r>
              <a:rPr kumimoji="0" lang="en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nformal Roman" pitchFamily="66" charset="0"/>
                <a:ea typeface="+mj-ea"/>
                <a:cs typeface="+mj-cs"/>
              </a:rPr>
              <a:t>Potsdam</a:t>
            </a:r>
            <a:endParaRPr kumimoji="0" lang="en-C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nformal Roman" pitchFamily="66" charset="0"/>
              <a:ea typeface="+mj-ea"/>
              <a:cs typeface="+mj-cs"/>
            </a:endParaRPr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20688"/>
            <a:ext cx="5697689" cy="5877272"/>
          </a:xfrm>
          <a:prstGeom prst="flowChartDisplay">
            <a:avLst/>
          </a:prstGeom>
          <a:noFill/>
          <a:ln w="190500"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39999">
                  <a:schemeClr val="bg1">
                    <a:lumMod val="95000"/>
                  </a:schemeClr>
                </a:gs>
                <a:gs pos="70000">
                  <a:schemeClr val="accent6">
                    <a:lumMod val="40000"/>
                    <a:lumOff val="60000"/>
                  </a:schemeClr>
                </a:gs>
                <a:gs pos="78000">
                  <a:schemeClr val="bg1">
                    <a:lumMod val="50000"/>
                  </a:schemeClr>
                </a:gs>
              </a:gsLst>
              <a:lin ang="5400000" scaled="0"/>
            </a:gra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27000" h="133350" prst="coolSlant"/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64980"/>
            <a:ext cx="4913554" cy="6545582"/>
          </a:xfrm>
          <a:prstGeom prst="pentagon">
            <a:avLst/>
          </a:prstGeom>
          <a:noFill/>
          <a:ln w="168275">
            <a:gradFill>
              <a:gsLst>
                <a:gs pos="0">
                  <a:schemeClr val="bg1"/>
                </a:gs>
                <a:gs pos="35000">
                  <a:schemeClr val="bg1">
                    <a:lumMod val="95000"/>
                  </a:schemeClr>
                </a:gs>
                <a:gs pos="51000">
                  <a:srgbClr val="003300"/>
                </a:gs>
                <a:gs pos="100000">
                  <a:schemeClr val="bg1">
                    <a:lumMod val="50000"/>
                  </a:schemeClr>
                </a:gs>
              </a:gsLst>
              <a:lin ang="5400000" scaled="0"/>
            </a:gra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3350" h="139700" prst="riblet"/>
          </a:sp3d>
        </p:spPr>
      </p:pic>
      <p:sp>
        <p:nvSpPr>
          <p:cNvPr id="4" name="Rectangle 3"/>
          <p:cNvSpPr/>
          <p:nvPr/>
        </p:nvSpPr>
        <p:spPr>
          <a:xfrm>
            <a:off x="467544" y="692696"/>
            <a:ext cx="1944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CA" sz="2400" dirty="0" smtClean="0">
                <a:latin typeface="AbottOldStyle" pitchFamily="2" charset="0"/>
              </a:rPr>
              <a:t>  près de </a:t>
            </a:r>
          </a:p>
          <a:p>
            <a:pPr lvl="0">
              <a:spcBef>
                <a:spcPct val="0"/>
              </a:spcBef>
              <a:defRPr/>
            </a:pPr>
            <a:r>
              <a:rPr lang="en-CA" sz="2400" dirty="0" smtClean="0">
                <a:latin typeface="AbottOldStyle" pitchFamily="2" charset="0"/>
              </a:rPr>
              <a:t>l’Arche de </a:t>
            </a:r>
          </a:p>
          <a:p>
            <a:pPr lvl="0">
              <a:spcBef>
                <a:spcPct val="0"/>
              </a:spcBef>
              <a:defRPr/>
            </a:pPr>
            <a:r>
              <a:rPr lang="en-CA" sz="2400" dirty="0" smtClean="0">
                <a:latin typeface="AbottOldStyle" pitchFamily="2" charset="0"/>
              </a:rPr>
              <a:t>la Défense</a:t>
            </a:r>
          </a:p>
        </p:txBody>
      </p:sp>
      <p:sp>
        <p:nvSpPr>
          <p:cNvPr id="5" name="Rectangle 4"/>
          <p:cNvSpPr/>
          <p:nvPr/>
        </p:nvSpPr>
        <p:spPr>
          <a:xfrm>
            <a:off x="5220072" y="620688"/>
            <a:ext cx="15408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600" dirty="0" smtClean="0">
                <a:latin typeface="Mistral" pitchFamily="66" charset="0"/>
              </a:rPr>
              <a:t> Le pouce:</a:t>
            </a:r>
          </a:p>
          <a:p>
            <a:r>
              <a:rPr lang="en-CA" sz="2400" dirty="0" smtClean="0">
                <a:latin typeface="Mistral" pitchFamily="66" charset="0"/>
              </a:rPr>
              <a:t>     PARIS</a:t>
            </a:r>
            <a:endParaRPr lang="fr-FR" sz="2400" dirty="0">
              <a:latin typeface="Mistral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"/>
          <p:cNvPicPr>
            <a:picLocks noChangeAspect="1" noChangeArrowheads="1"/>
          </p:cNvPicPr>
          <p:nvPr/>
        </p:nvPicPr>
        <p:blipFill>
          <a:blip r:embed="rId3" cstate="print"/>
          <a:srcRect l="30857" t="46318" r="31087" b="3101"/>
          <a:stretch>
            <a:fillRect/>
          </a:stretch>
        </p:blipFill>
        <p:spPr bwMode="auto">
          <a:xfrm>
            <a:off x="1562561" y="1124744"/>
            <a:ext cx="7074165" cy="5544616"/>
          </a:xfrm>
          <a:prstGeom prst="ellipse">
            <a:avLst/>
          </a:prstGeom>
          <a:ln w="190500" cap="rnd">
            <a:gradFill>
              <a:gsLst>
                <a:gs pos="0">
                  <a:srgbClr val="663300"/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5400000" scaled="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9685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79512" y="548680"/>
            <a:ext cx="2770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zone piétonne de Bratislava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779912" y="4869160"/>
            <a:ext cx="286809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latin typeface="Script MT Bold" pitchFamily="66" charset="0"/>
              </a:rPr>
              <a:t>Un homme au travail:</a:t>
            </a:r>
          </a:p>
          <a:p>
            <a:r>
              <a:rPr lang="en-CA" b="1" dirty="0" smtClean="0">
                <a:latin typeface="Script MT Bold" pitchFamily="66" charset="0"/>
              </a:rPr>
              <a:t>      Bratislava</a:t>
            </a:r>
            <a:endParaRPr lang="fr-FR" dirty="0">
              <a:latin typeface="Script MT Bold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prestig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332656"/>
            <a:ext cx="3167336" cy="4162474"/>
          </a:xfrm>
          <a:prstGeom prst="rect">
            <a:avLst/>
          </a:prstGeom>
        </p:spPr>
        <p:txBody>
          <a:bodyPr rtlCol="0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C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C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 ras du sol, un jeune rebelle, le Vaartkapoen, réminiscence du diable dans la boîte, fait chuter un agent de police en attrapant sa jambe, signifiant qu’il renverse les autorités.</a:t>
            </a:r>
            <a:br>
              <a:rPr kumimoji="0" lang="en-C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C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Lieu :</a:t>
            </a:r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144451"/>
            <a:ext cx="4836091" cy="6452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5220072" y="5301208"/>
            <a:ext cx="27606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atin typeface="Vivaldi" pitchFamily="66" charset="0"/>
              </a:rPr>
              <a:t>Le Vaartkapoen </a:t>
            </a:r>
          </a:p>
          <a:p>
            <a:r>
              <a:rPr lang="fr-FR" sz="2800" b="1" dirty="0" smtClean="0">
                <a:latin typeface="Vivaldi" pitchFamily="66" charset="0"/>
              </a:rPr>
              <a:t>Bruxelles(Belgjque)</a:t>
            </a:r>
            <a:endParaRPr lang="fr-FR" sz="2800" b="1" dirty="0">
              <a:latin typeface="Vivaldi" pitchFamily="66" charset="0"/>
            </a:endParaRPr>
          </a:p>
        </p:txBody>
      </p:sp>
      <p:pic>
        <p:nvPicPr>
          <p:cNvPr id="8" name="Image 7" descr="Image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0"/>
            <a:ext cx="5049666" cy="6858000"/>
          </a:xfrm>
          <a:prstGeom prst="frame">
            <a:avLst>
              <a:gd name="adj1" fmla="val 6961"/>
            </a:avLst>
          </a:prstGeom>
          <a:scene3d>
            <a:camera prst="orthographicFront"/>
            <a:lightRig rig="threePt" dir="t"/>
          </a:scene3d>
          <a:sp3d>
            <a:bevelT w="228600" h="133350" prst="artDeco"/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/>
          </a:blip>
          <a:stretch>
            <a:fillRect/>
          </a:stretch>
        </p:blipFill>
        <p:spPr>
          <a:xfrm>
            <a:off x="3080102" y="263672"/>
            <a:ext cx="4588242" cy="6117656"/>
          </a:xfrm>
          <a:prstGeom prst="rect">
            <a:avLst/>
          </a:prstGeom>
          <a:ln w="231775" cmpd="sng">
            <a:gradFill flip="none"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2700000" scaled="1"/>
              <a:tileRect/>
            </a:gradFill>
          </a:ln>
          <a:scene3d>
            <a:camera prst="perspectiveContrastingLeftFacing" fov="2400000">
              <a:rot lat="21395921" lon="617868" rev="21069451"/>
            </a:camera>
            <a:lightRig rig="threePt" dir="t"/>
          </a:scene3d>
          <a:sp3d>
            <a:bevelT w="184150" h="146050" prst="slope"/>
          </a:sp3d>
        </p:spPr>
      </p:pic>
      <p:sp>
        <p:nvSpPr>
          <p:cNvPr id="4" name="ZoneTexte 3"/>
          <p:cNvSpPr txBox="1"/>
          <p:nvPr/>
        </p:nvSpPr>
        <p:spPr>
          <a:xfrm>
            <a:off x="0" y="476672"/>
            <a:ext cx="33602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latin typeface="Jokerman" pitchFamily="82" charset="0"/>
              </a:rPr>
              <a:t>Park de Vigelands</a:t>
            </a:r>
          </a:p>
          <a:p>
            <a:r>
              <a:rPr lang="fr-FR" sz="2800" dirty="0" smtClean="0">
                <a:latin typeface="Jokerman" pitchFamily="82" charset="0"/>
              </a:rPr>
              <a:t>Oslo (Norvège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crush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735288" y="980728"/>
            <a:ext cx="6408712" cy="4824536"/>
            <a:chOff x="1187624" y="260648"/>
            <a:chExt cx="7560840" cy="5760640"/>
          </a:xfrm>
          <a:scene3d>
            <a:camera prst="perspectiveHeroicExtremeRightFacing"/>
            <a:lightRig rig="threePt" dir="t"/>
          </a:scene3d>
        </p:grpSpPr>
        <p:pic>
          <p:nvPicPr>
            <p:cNvPr id="2" name="Image 1" descr="Image9.jpg"/>
            <p:cNvPicPr>
              <a:picLocks noChangeAspect="1"/>
            </p:cNvPicPr>
            <p:nvPr/>
          </p:nvPicPr>
          <p:blipFill>
            <a:blip r:embed="rId3" cstate="print"/>
            <a:srcRect l="460" r="460" b="2419"/>
            <a:stretch>
              <a:fillRect/>
            </a:stretch>
          </p:blipFill>
          <p:spPr>
            <a:xfrm>
              <a:off x="1396890" y="452887"/>
              <a:ext cx="7055502" cy="5280369"/>
            </a:xfrm>
            <a:prstGeom prst="rect">
              <a:avLst/>
            </a:prstGeom>
          </p:spPr>
        </p:pic>
        <p:sp>
          <p:nvSpPr>
            <p:cNvPr id="3" name="Cadre 2"/>
            <p:cNvSpPr/>
            <p:nvPr/>
          </p:nvSpPr>
          <p:spPr>
            <a:xfrm>
              <a:off x="1187624" y="260648"/>
              <a:ext cx="7560840" cy="5760640"/>
            </a:xfrm>
            <a:prstGeom prst="frame">
              <a:avLst>
                <a:gd name="adj1" fmla="val 5217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  <a:sp3d>
              <a:bevelT w="171450" h="152400"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0" y="1988840"/>
            <a:ext cx="23397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dirty="0" smtClean="0">
                <a:solidFill>
                  <a:srgbClr val="FF0000"/>
                </a:solidFill>
              </a:rPr>
              <a:t/>
            </a:r>
            <a:br>
              <a:rPr lang="en-CA" sz="2000" b="1" dirty="0" smtClean="0">
                <a:solidFill>
                  <a:srgbClr val="FF0000"/>
                </a:solidFill>
              </a:rPr>
            </a:br>
            <a:r>
              <a:rPr lang="en-CA" sz="2000" b="1" dirty="0" smtClean="0">
                <a:solidFill>
                  <a:srgbClr val="FF0000"/>
                </a:solidFill>
              </a:rPr>
              <a:t>...</a:t>
            </a:r>
            <a:r>
              <a:rPr lang="en-CA" sz="2000" dirty="0" smtClean="0">
                <a:solidFill>
                  <a:srgbClr val="FF0000"/>
                </a:solidFill>
              </a:rPr>
              <a:t>au centre de Budapest dans le square Vorosmartyter comme si elle était faite de crème glacée bleue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71800" y="4005064"/>
            <a:ext cx="231666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Brush Script MT" pitchFamily="66" charset="0"/>
              </a:rPr>
              <a:t>La vache fondante</a:t>
            </a:r>
          </a:p>
          <a:p>
            <a:r>
              <a:rPr lang="en-CA" sz="2800" b="1" dirty="0" smtClean="0">
                <a:latin typeface="Brush Script MT" pitchFamily="66" charset="0"/>
              </a:rPr>
              <a:t>       </a:t>
            </a:r>
            <a:r>
              <a:rPr lang="en-CA" sz="2800" dirty="0" smtClean="0">
                <a:latin typeface="Brush Script MT" pitchFamily="66" charset="0"/>
              </a:rPr>
              <a:t>Budapest</a:t>
            </a:r>
            <a:endParaRPr lang="fr-FR" sz="2800" dirty="0">
              <a:latin typeface="Brush Script MT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268760"/>
            <a:ext cx="18356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800" dirty="0" smtClean="0"/>
              <a:t>devant le Musée Bukcheon. Sculpteur </a:t>
            </a:r>
            <a:endParaRPr lang="fr-FR" sz="2800" dirty="0"/>
          </a:p>
        </p:txBody>
      </p:sp>
      <p:grpSp>
        <p:nvGrpSpPr>
          <p:cNvPr id="8" name="Groupe 7"/>
          <p:cNvGrpSpPr/>
          <p:nvPr/>
        </p:nvGrpSpPr>
        <p:grpSpPr>
          <a:xfrm>
            <a:off x="2699792" y="764704"/>
            <a:ext cx="6048672" cy="4824536"/>
            <a:chOff x="2699792" y="764704"/>
            <a:chExt cx="6048672" cy="4824536"/>
          </a:xfrm>
        </p:grpSpPr>
        <p:pic>
          <p:nvPicPr>
            <p:cNvPr id="2" name="Image 1" descr="Image10.jpg"/>
            <p:cNvPicPr>
              <a:picLocks noChangeAspect="1"/>
            </p:cNvPicPr>
            <p:nvPr/>
          </p:nvPicPr>
          <p:blipFill>
            <a:blip r:embed="rId3" cstate="print"/>
            <a:srcRect b="2210"/>
            <a:stretch>
              <a:fillRect/>
            </a:stretch>
          </p:blipFill>
          <p:spPr>
            <a:xfrm>
              <a:off x="2959189" y="992640"/>
              <a:ext cx="5544000" cy="4354205"/>
            </a:xfrm>
            <a:prstGeom prst="rect">
              <a:avLst/>
            </a:prstGeom>
            <a:scene3d>
              <a:camera prst="perspectiveHeroicExtremeRightFacing">
                <a:rot lat="154853" lon="21584615" rev="502972"/>
              </a:camera>
              <a:lightRig rig="threePt" dir="t"/>
            </a:scene3d>
          </p:spPr>
        </p:pic>
        <p:sp>
          <p:nvSpPr>
            <p:cNvPr id="4" name="Rectangle 3"/>
            <p:cNvSpPr/>
            <p:nvPr/>
          </p:nvSpPr>
          <p:spPr>
            <a:xfrm>
              <a:off x="3203848" y="3807873"/>
              <a:ext cx="2347117" cy="1046914"/>
            </a:xfrm>
            <a:prstGeom prst="rect">
              <a:avLst/>
            </a:prstGeom>
            <a:scene3d>
              <a:camera prst="perspectiveHeroicExtremeRightFacing">
                <a:rot lat="154853" lon="21584615" rev="502972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r>
                <a:rPr lang="en-CA" sz="2000" b="1" dirty="0" smtClean="0">
                  <a:latin typeface="Kokila" pitchFamily="34" charset="0"/>
                  <a:cs typeface="Kokila" pitchFamily="34" charset="0"/>
                </a:rPr>
                <a:t>Manger un biscuit à deux</a:t>
              </a:r>
            </a:p>
            <a:p>
              <a:r>
                <a:rPr lang="en-CA" sz="2000" b="1" dirty="0" smtClean="0">
                  <a:latin typeface="Kokila" pitchFamily="34" charset="0"/>
                  <a:cs typeface="Kokila" pitchFamily="34" charset="0"/>
                </a:rPr>
                <a:t>               (Un banc)</a:t>
              </a:r>
            </a:p>
            <a:p>
              <a:r>
                <a:rPr lang="en-CA" sz="2000" b="1" dirty="0" smtClean="0">
                  <a:latin typeface="Kokila" pitchFamily="34" charset="0"/>
                  <a:cs typeface="Kokila" pitchFamily="34" charset="0"/>
                </a:rPr>
                <a:t>            Séoul(Corée)</a:t>
              </a:r>
              <a:endParaRPr lang="fr-FR" sz="2000" dirty="0">
                <a:latin typeface="Kokila" pitchFamily="34" charset="0"/>
                <a:cs typeface="Kokila" pitchFamily="34" charset="0"/>
              </a:endParaRPr>
            </a:p>
          </p:txBody>
        </p:sp>
        <p:pic>
          <p:nvPicPr>
            <p:cNvPr id="6" name="Image 5" descr="Image15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99792" y="764704"/>
              <a:ext cx="6048672" cy="4824536"/>
            </a:xfrm>
            <a:prstGeom prst="frame">
              <a:avLst>
                <a:gd name="adj1" fmla="val 7214"/>
              </a:avLst>
            </a:prstGeom>
            <a:scene3d>
              <a:camera prst="perspectiveHeroicExtremeRightFacing">
                <a:rot lat="154853" lon="21584615" rev="502972"/>
              </a:camera>
              <a:lightRig rig="threePt" dir="t"/>
            </a:scene3d>
            <a:sp3d>
              <a:bevelT w="146050" h="120650" prst="slope"/>
            </a:sp3d>
          </p:spPr>
        </p:pic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reille\Pictures\Nouveau dossier (2)\Image11.jpg"/>
          <p:cNvPicPr>
            <a:picLocks noChangeAspect="1" noChangeArrowheads="1"/>
          </p:cNvPicPr>
          <p:nvPr/>
        </p:nvPicPr>
        <p:blipFill>
          <a:blip r:embed="rId3" cstate="print"/>
          <a:srcRect l="3441" r="3441"/>
          <a:stretch>
            <a:fillRect/>
          </a:stretch>
        </p:blipFill>
        <p:spPr bwMode="auto">
          <a:xfrm>
            <a:off x="3252235" y="548680"/>
            <a:ext cx="4272093" cy="5904656"/>
          </a:xfrm>
          <a:prstGeom prst="trapezoid">
            <a:avLst>
              <a:gd name="adj" fmla="val 10395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317500">
            <a:gradFill flip="none"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path path="circle">
                <a:fillToRect l="50000" t="50000" r="50000" b="50000"/>
              </a:path>
              <a:tileRect/>
            </a:gradFill>
          </a:ln>
          <a:scene3d>
            <a:camera prst="orthographicFront"/>
            <a:lightRig rig="threePt" dir="t"/>
          </a:scene3d>
          <a:sp3d>
            <a:bevelT w="228600" h="114300" prst="relaxedInset"/>
          </a:sp3d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620688"/>
            <a:ext cx="371475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C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C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...</a:t>
            </a:r>
            <a:r>
              <a:rPr kumimoji="0" lang="en-C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statue semblant vivante devant</a:t>
            </a:r>
            <a:br>
              <a:rPr kumimoji="0" lang="en-C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CA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le bâtiment Ernst &amp; Young.</a:t>
            </a:r>
            <a:br>
              <a:rPr kumimoji="0" lang="en-C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CA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45517" y="836712"/>
            <a:ext cx="1656184" cy="36933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en-CA" b="1" dirty="0" smtClean="0">
                <a:latin typeface="Deco-S760" pitchFamily="2" charset="0"/>
              </a:rPr>
              <a:t>Los Angeles</a:t>
            </a:r>
            <a:endParaRPr lang="fr-FR" dirty="0">
              <a:latin typeface="Deco-S76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airplan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" contrast="-1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3347864" y="1196752"/>
            <a:ext cx="4536504" cy="5661248"/>
            <a:chOff x="3635896" y="0"/>
            <a:chExt cx="4248472" cy="6858000"/>
          </a:xfrm>
        </p:grpSpPr>
        <p:pic>
          <p:nvPicPr>
            <p:cNvPr id="2" name="Picture 3" descr="C:\Users\Mireille\Pictures\Nouveau dossier (2)\Image12.jpg"/>
            <p:cNvPicPr>
              <a:picLocks noChangeAspect="1" noChangeArrowheads="1"/>
            </p:cNvPicPr>
            <p:nvPr/>
          </p:nvPicPr>
          <p:blipFill>
            <a:blip r:embed="rId3" cstate="print"/>
            <a:srcRect l="10870" r="11707"/>
            <a:stretch>
              <a:fillRect/>
            </a:stretch>
          </p:blipFill>
          <p:spPr bwMode="auto">
            <a:xfrm>
              <a:off x="3995936" y="404665"/>
              <a:ext cx="3528392" cy="5996930"/>
            </a:xfrm>
            <a:prstGeom prst="rect">
              <a:avLst/>
            </a:prstGeom>
            <a:noFill/>
          </p:spPr>
        </p:pic>
        <p:pic>
          <p:nvPicPr>
            <p:cNvPr id="3" name="Image 2" descr="Image16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5400000">
              <a:off x="2331132" y="1304764"/>
              <a:ext cx="6858000" cy="4248472"/>
            </a:xfrm>
            <a:prstGeom prst="frame">
              <a:avLst>
                <a:gd name="adj1" fmla="val 10351"/>
              </a:avLst>
            </a:prstGeom>
          </p:spPr>
        </p:pic>
      </p:grp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85750" y="-243408"/>
            <a:ext cx="8858250" cy="178593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CA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CA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devint l’être le plus célèbre de Headington quand il transperça le toit du n°2  de New High Street le 9 Août 1986. Cette maison, tout à fait ordinaire, construite en 1860 (maintenant jumelle d’une autre collée contre elle) a soudain attiré l’attention du monde entier, et le requin dont on ne voit pas la tête excite toutes les curiosités.</a:t>
            </a:r>
            <a:br>
              <a:rPr kumimoji="0" lang="en-CA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CA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84168" y="2132856"/>
            <a:ext cx="995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Oxford</a:t>
            </a:r>
            <a:r>
              <a:rPr lang="en-CA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fr-F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96136" y="1700808"/>
            <a:ext cx="1394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Le</a:t>
            </a:r>
            <a:r>
              <a:rPr lang="en-CA" sz="24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 </a:t>
            </a:r>
            <a:r>
              <a:rPr lang="en-CA" sz="2400" b="1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requin</a:t>
            </a:r>
            <a:r>
              <a:rPr lang="en-CA" sz="24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 </a:t>
            </a:r>
            <a:endParaRPr lang="fr-FR" sz="24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267744" y="1700808"/>
            <a:ext cx="6625772" cy="4824536"/>
            <a:chOff x="1428255" y="188640"/>
            <a:chExt cx="7465261" cy="5616624"/>
          </a:xfrm>
        </p:grpSpPr>
        <p:pic>
          <p:nvPicPr>
            <p:cNvPr id="2" name="Picture 4" descr="C:\Users\Mireille\Pictures\Nouveau dossier (2)\Image1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77754" y="558800"/>
              <a:ext cx="6529646" cy="4886424"/>
            </a:xfrm>
            <a:prstGeom prst="rect">
              <a:avLst/>
            </a:prstGeom>
            <a:noFill/>
          </p:spPr>
        </p:pic>
        <p:pic>
          <p:nvPicPr>
            <p:cNvPr id="3" name="Image 2" descr="Image2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8255" y="188640"/>
              <a:ext cx="7465261" cy="5616624"/>
            </a:xfrm>
            <a:prstGeom prst="frame">
              <a:avLst>
                <a:gd name="adj1" fmla="val 9009"/>
              </a:avLst>
            </a:prstGeom>
          </p:spPr>
        </p:pic>
      </p:grpSp>
      <p:sp>
        <p:nvSpPr>
          <p:cNvPr id="6" name="Rectangle 5"/>
          <p:cNvSpPr/>
          <p:nvPr/>
        </p:nvSpPr>
        <p:spPr>
          <a:xfrm>
            <a:off x="6012160" y="2348880"/>
            <a:ext cx="186692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solidFill>
                  <a:schemeClr val="accent2">
                    <a:lumMod val="75000"/>
                  </a:schemeClr>
                </a:solidFill>
                <a:latin typeface="Snap ITC" pitchFamily="82" charset="0"/>
              </a:rPr>
              <a:t>San Antonio,</a:t>
            </a:r>
          </a:p>
          <a:p>
            <a:r>
              <a:rPr lang="en-CA" dirty="0" smtClean="0">
                <a:solidFill>
                  <a:schemeClr val="accent2">
                    <a:lumMod val="75000"/>
                  </a:schemeClr>
                </a:solidFill>
                <a:latin typeface="Snap ITC" pitchFamily="82" charset="0"/>
              </a:rPr>
              <a:t>     Texas.</a:t>
            </a:r>
            <a:r>
              <a:rPr lang="en-CA" sz="4000" dirty="0" smtClean="0">
                <a:solidFill>
                  <a:schemeClr val="accent2">
                    <a:lumMod val="75000"/>
                  </a:schemeClr>
                </a:solidFill>
                <a:latin typeface="Snap ITC" pitchFamily="82" charset="0"/>
              </a:rPr>
              <a:t> </a:t>
            </a:r>
            <a:endParaRPr lang="fr-FR" dirty="0">
              <a:solidFill>
                <a:schemeClr val="accent2">
                  <a:lumMod val="75000"/>
                </a:schemeClr>
              </a:solidFill>
              <a:latin typeface="Snap ITC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Mireille\Pictures\Nouveau dossier (2)\Image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2188" y="357188"/>
            <a:ext cx="4618037" cy="6142037"/>
          </a:xfrm>
          <a:prstGeom prst="rect">
            <a:avLst/>
          </a:prstGeom>
          <a:noFill/>
        </p:spPr>
      </p:pic>
      <p:pic>
        <p:nvPicPr>
          <p:cNvPr id="3" name="Image 2" descr="Image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163152" y="816559"/>
            <a:ext cx="6858002" cy="5224883"/>
          </a:xfrm>
          <a:prstGeom prst="frame">
            <a:avLst>
              <a:gd name="adj1" fmla="val 8496"/>
            </a:avLst>
          </a:prstGeom>
        </p:spPr>
      </p:pic>
      <p:sp>
        <p:nvSpPr>
          <p:cNvPr id="4" name="Rectangle 3"/>
          <p:cNvSpPr/>
          <p:nvPr/>
        </p:nvSpPr>
        <p:spPr>
          <a:xfrm>
            <a:off x="251520" y="1268760"/>
            <a:ext cx="15388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200" dirty="0" smtClean="0">
                <a:latin typeface="Times New Roman" pitchFamily="18" charset="0"/>
                <a:cs typeface="Times New Roman" pitchFamily="18" charset="0"/>
              </a:rPr>
              <a:t>Prague. </a:t>
            </a:r>
            <a:endParaRPr lang="fr-FR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Mireille\Pictures\Nouveau dossier (2)\Image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557252"/>
            <a:ext cx="3760440" cy="4998998"/>
          </a:xfrm>
          <a:prstGeom prst="rect">
            <a:avLst/>
          </a:prstGeom>
          <a:noFill/>
          <a:ln w="365125">
            <a:gradFill flip="none" rotWithShape="1">
              <a:gsLst>
                <a:gs pos="51000">
                  <a:srgbClr val="FC9FCB"/>
                </a:gs>
                <a:gs pos="13000">
                  <a:srgbClr val="F8B049"/>
                </a:gs>
                <a:gs pos="67000">
                  <a:srgbClr val="F8B049"/>
                </a:gs>
                <a:gs pos="63000">
                  <a:srgbClr val="FEE7F2"/>
                </a:gs>
                <a:gs pos="76000">
                  <a:srgbClr val="F952A0"/>
                </a:gs>
                <a:gs pos="69000">
                  <a:srgbClr val="C50849"/>
                </a:gs>
                <a:gs pos="52000">
                  <a:srgbClr val="B43E85"/>
                </a:gs>
                <a:gs pos="86000">
                  <a:srgbClr val="F8B049"/>
                </a:gs>
              </a:gsLst>
              <a:path path="circle">
                <a:fillToRect l="100000" t="100000"/>
              </a:path>
              <a:tileRect r="-100000" b="-100000"/>
            </a:gradFill>
          </a:ln>
          <a:scene3d>
            <a:camera prst="orthographicFront"/>
            <a:lightRig rig="threePt" dir="t"/>
          </a:scene3d>
          <a:sp3d>
            <a:bevelT w="222250" h="209550" prst="cross"/>
          </a:sp3d>
        </p:spPr>
      </p:pic>
      <p:sp>
        <p:nvSpPr>
          <p:cNvPr id="3" name="Rectangle 2"/>
          <p:cNvSpPr/>
          <p:nvPr/>
        </p:nvSpPr>
        <p:spPr>
          <a:xfrm>
            <a:off x="2987824" y="4614227"/>
            <a:ext cx="24241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dirty="0" smtClean="0">
                <a:latin typeface="Snap ITC" pitchFamily="82" charset="0"/>
              </a:rPr>
              <a:t>     Minsk,</a:t>
            </a:r>
          </a:p>
          <a:p>
            <a:r>
              <a:rPr lang="en-CA" sz="2400" dirty="0" smtClean="0">
                <a:latin typeface="Snap ITC" pitchFamily="82" charset="0"/>
              </a:rPr>
              <a:t> Bielorussie </a:t>
            </a:r>
            <a:endParaRPr lang="fr-FR" sz="2400" dirty="0">
              <a:latin typeface="Snap ITC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403648" y="1340768"/>
            <a:ext cx="7560840" cy="5112568"/>
            <a:chOff x="467543" y="548680"/>
            <a:chExt cx="8496945" cy="5904656"/>
          </a:xfrm>
        </p:grpSpPr>
        <p:pic>
          <p:nvPicPr>
            <p:cNvPr id="2" name="Picture 10" descr="C:\Users\Mireille\Pictures\Nouveau dossier (2)\Image1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1838" y="868363"/>
              <a:ext cx="7680325" cy="5121275"/>
            </a:xfrm>
            <a:prstGeom prst="rect">
              <a:avLst/>
            </a:prstGeom>
            <a:noFill/>
          </p:spPr>
        </p:pic>
        <p:pic>
          <p:nvPicPr>
            <p:cNvPr id="3" name="Image 2" descr="Image7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7543" y="548680"/>
              <a:ext cx="8496945" cy="5904656"/>
            </a:xfrm>
            <a:prstGeom prst="frame">
              <a:avLst>
                <a:gd name="adj1" fmla="val 9949"/>
              </a:avLst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179512" y="0"/>
            <a:ext cx="1944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-R691" pitchFamily="2" charset="0"/>
              </a:rPr>
              <a:t/>
            </a:r>
            <a:br>
              <a:rPr lang="en-CA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-R691" pitchFamily="2" charset="0"/>
              </a:rPr>
            </a:br>
            <a:r>
              <a:rPr lang="en-CA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-R691" pitchFamily="2" charset="0"/>
              </a:rPr>
              <a:t>Kanazawa, Japan. </a:t>
            </a:r>
            <a:endParaRPr lang="fr-FR" sz="2400" b="1" dirty="0">
              <a:solidFill>
                <a:schemeClr val="accent2">
                  <a:lumMod val="20000"/>
                  <a:lumOff val="80000"/>
                </a:schemeClr>
              </a:solidFill>
              <a:latin typeface="Script-R691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19872" y="5085184"/>
            <a:ext cx="21162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>
                <a:solidFill>
                  <a:schemeClr val="bg1"/>
                </a:solidFill>
                <a:latin typeface="Script-R691" pitchFamily="2" charset="0"/>
              </a:rPr>
              <a:t>Noeud de jambes</a:t>
            </a:r>
            <a:endParaRPr lang="fr-FR" sz="2000" dirty="0">
              <a:solidFill>
                <a:schemeClr val="bg1"/>
              </a:solidFill>
              <a:latin typeface="Script-R691" pitchFamily="2" charset="0"/>
            </a:endParaRP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Mireille\Pictures\Nouveau dossier (2)\Image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1325" y="1397000"/>
            <a:ext cx="3181350" cy="4064000"/>
          </a:xfrm>
          <a:prstGeom prst="rect">
            <a:avLst/>
          </a:prstGeom>
          <a:noFill/>
        </p:spPr>
      </p:pic>
      <p:pic>
        <p:nvPicPr>
          <p:cNvPr id="3" name="Image 2" descr="Image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1124744"/>
            <a:ext cx="3528392" cy="45823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63888" y="5229200"/>
            <a:ext cx="271099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Vivaldi" pitchFamily="66" charset="0"/>
              </a:rPr>
              <a:t>Lake City, Utah.</a:t>
            </a:r>
            <a:r>
              <a:rPr lang="en-CA" sz="6000" b="1" dirty="0" smtClean="0">
                <a:latin typeface="Vivaldi" pitchFamily="66" charset="0"/>
              </a:rPr>
              <a:t> </a:t>
            </a:r>
            <a:endParaRPr lang="fr-FR" sz="2800" b="1" dirty="0">
              <a:latin typeface="Vivaldi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83968" y="6309320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Vivaldi" pitchFamily="66" charset="0"/>
              </a:rPr>
              <a:t>Salt</a:t>
            </a:r>
            <a:endParaRPr lang="fr-FR" sz="2800" b="1" dirty="0">
              <a:latin typeface="Vivaldi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259632" y="1484784"/>
            <a:ext cx="7330796" cy="5112568"/>
            <a:chOff x="539552" y="394112"/>
            <a:chExt cx="8050876" cy="6059224"/>
          </a:xfrm>
        </p:grpSpPr>
        <p:pic>
          <p:nvPicPr>
            <p:cNvPr id="2" name="Picture 12" descr="C:\Users\Mireille\Pictures\Nouveau dossier (2)\Image2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7" y="836712"/>
              <a:ext cx="7056785" cy="5112568"/>
            </a:xfrm>
            <a:prstGeom prst="rect">
              <a:avLst/>
            </a:prstGeom>
            <a:noFill/>
          </p:spPr>
        </p:pic>
        <p:pic>
          <p:nvPicPr>
            <p:cNvPr id="3" name="Image 2" descr="Image19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9552" y="394112"/>
              <a:ext cx="8050876" cy="6059224"/>
            </a:xfrm>
            <a:prstGeom prst="frame">
              <a:avLst>
                <a:gd name="adj1" fmla="val 10014"/>
              </a:avLst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2699792" y="476672"/>
            <a:ext cx="3371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latin typeface="Viner Hand ITC" pitchFamily="66" charset="0"/>
              </a:rPr>
              <a:t>Amsterdam, Hollande.</a:t>
            </a:r>
            <a:endParaRPr lang="fr-FR" sz="2400" b="1" dirty="0">
              <a:latin typeface="Viner Hand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  <p:sndAc>
          <p:stSnd>
            <p:snd r:embed="rId2" name="les enfants du monde entier.wav"/>
          </p:stSnd>
        </p:sndAc>
      </p:transition>
    </mc:Choice>
    <mc:Fallback xmlns="">
      <p:transition spd="slow" advTm="8000">
        <p:fade/>
        <p:sndAc>
          <p:stSnd>
            <p:snd r:embed="rId6" name="les enfants du monde enti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Mireille\Pictures\Nouveau dossier (2)\Image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8150" y="1038225"/>
            <a:ext cx="3187700" cy="4781550"/>
          </a:xfrm>
          <a:prstGeom prst="rect">
            <a:avLst/>
          </a:prstGeom>
          <a:noFill/>
        </p:spPr>
      </p:pic>
      <p:pic>
        <p:nvPicPr>
          <p:cNvPr id="4" name="Image 3" descr="0dg64q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774700"/>
            <a:ext cx="3744416" cy="5308600"/>
          </a:xfrm>
          <a:prstGeom prst="frame">
            <a:avLst>
              <a:gd name="adj1" fmla="val 7794"/>
            </a:avLst>
          </a:prstGeom>
        </p:spPr>
      </p:pic>
      <p:sp>
        <p:nvSpPr>
          <p:cNvPr id="5" name="Rectangle 4"/>
          <p:cNvSpPr/>
          <p:nvPr/>
        </p:nvSpPr>
        <p:spPr>
          <a:xfrm>
            <a:off x="395536" y="2564904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600" dirty="0" smtClean="0">
                <a:latin typeface="Yorkshire" pitchFamily="2" charset="0"/>
              </a:rPr>
              <a:t>Singapour</a:t>
            </a:r>
            <a:endParaRPr lang="fr-FR" sz="3600" dirty="0">
              <a:latin typeface="Yorkshire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8000">
        <p14:glitter pattern="hexago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2339752" y="620688"/>
            <a:ext cx="4608512" cy="6048672"/>
            <a:chOff x="2339752" y="620688"/>
            <a:chExt cx="4608512" cy="5688632"/>
          </a:xfrm>
          <a:scene3d>
            <a:camera prst="perspectiveBelow"/>
            <a:lightRig rig="threePt" dir="t"/>
          </a:scene3d>
        </p:grpSpPr>
        <p:pic>
          <p:nvPicPr>
            <p:cNvPr id="2" name="Picture 14" descr="C:\Users\Mireille\Pictures\Nouveau dossier (2)\Image2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99792" y="980728"/>
              <a:ext cx="3861916" cy="49677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Cadre 4"/>
            <p:cNvSpPr/>
            <p:nvPr/>
          </p:nvSpPr>
          <p:spPr>
            <a:xfrm>
              <a:off x="2339752" y="620688"/>
              <a:ext cx="4608512" cy="5688632"/>
            </a:xfrm>
            <a:prstGeom prst="frame">
              <a:avLst>
                <a:gd name="adj1" fmla="val 9282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  <a:sp3d>
              <a:bevelT w="171450" h="14605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0</a:t>
              </a:r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67544" y="620688"/>
            <a:ext cx="2214562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lackadder ITC" pitchFamily="82" charset="0"/>
                <a:ea typeface="+mj-ea"/>
                <a:cs typeface="+mj-cs"/>
              </a:rPr>
              <a:t/>
            </a:r>
            <a:br>
              <a:rPr kumimoji="0" lang="en-C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lackadder ITC" pitchFamily="82" charset="0"/>
                <a:ea typeface="+mj-ea"/>
                <a:cs typeface="+mj-cs"/>
              </a:rPr>
            </a:br>
            <a:r>
              <a:rPr kumimoji="0" lang="en-C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lackadder ITC" pitchFamily="82" charset="0"/>
                <a:ea typeface="+mj-ea"/>
                <a:cs typeface="+mj-cs"/>
              </a:rPr>
              <a:t>Suisse</a:t>
            </a:r>
            <a:r>
              <a:rPr kumimoji="0" lang="en-CA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lackadder ITC" pitchFamily="82" charset="0"/>
                <a:ea typeface="+mj-ea"/>
                <a:cs typeface="+mj-cs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11960" y="1268760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3200" b="1" dirty="0" smtClean="0">
                <a:latin typeface="Blackadder ITC" pitchFamily="82" charset="0"/>
              </a:rPr>
              <a:t>Mémorial de la</a:t>
            </a:r>
            <a:br>
              <a:rPr lang="en-CA" sz="3200" b="1" dirty="0" smtClean="0">
                <a:latin typeface="Blackadder ITC" pitchFamily="82" charset="0"/>
              </a:rPr>
            </a:br>
            <a:r>
              <a:rPr lang="en-CA" sz="3200" b="1" dirty="0" smtClean="0">
                <a:latin typeface="Blackadder ITC" pitchFamily="82" charset="0"/>
              </a:rPr>
              <a:t> chaise cassée</a:t>
            </a:r>
            <a:endParaRPr lang="fr-FR" sz="3200" dirty="0">
              <a:latin typeface="Blackadder ITC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899592" y="620688"/>
            <a:ext cx="7344816" cy="5616624"/>
            <a:chOff x="899592" y="620688"/>
            <a:chExt cx="7344816" cy="5616624"/>
          </a:xfrm>
          <a:scene3d>
            <a:camera prst="perspectiveHeroicExtremeLeftFacing">
              <a:rot lat="367923" lon="560493" rev="21235441"/>
            </a:camera>
            <a:lightRig rig="threePt" dir="t"/>
          </a:scene3d>
        </p:grpSpPr>
        <p:pic>
          <p:nvPicPr>
            <p:cNvPr id="2" name="Picture 15" descr="C:\Users\Mireille\Pictures\Nouveau dossier (2)\Image2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14450" y="993775"/>
              <a:ext cx="6515100" cy="4870450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899592" y="620688"/>
              <a:ext cx="7344816" cy="5616624"/>
            </a:xfrm>
            <a:prstGeom prst="frame">
              <a:avLst>
                <a:gd name="adj1" fmla="val 8000"/>
              </a:avLst>
            </a:prstGeom>
            <a:gradFill flip="none" rotWithShape="1">
              <a:gsLst>
                <a:gs pos="70000">
                  <a:srgbClr val="DDEBCF"/>
                </a:gs>
                <a:gs pos="50000">
                  <a:srgbClr val="9CB86E"/>
                </a:gs>
                <a:gs pos="100000">
                  <a:srgbClr val="003300"/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p3d>
              <a:bevelT w="311150" h="20955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827584" y="5949280"/>
            <a:ext cx="2937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Script" pitchFamily="2" charset="0"/>
              </a:rPr>
              <a:t>Dundee, Ecosse.</a:t>
            </a:r>
            <a:endParaRPr lang="fr-FR" sz="3600" b="1" dirty="0">
              <a:solidFill>
                <a:schemeClr val="accent3">
                  <a:lumMod val="60000"/>
                  <a:lumOff val="40000"/>
                </a:schemeClr>
              </a:solidFill>
              <a:latin typeface="Script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915816" y="-27384"/>
            <a:ext cx="5112568" cy="6552728"/>
            <a:chOff x="1619672" y="44624"/>
            <a:chExt cx="5256584" cy="6813376"/>
          </a:xfrm>
          <a:scene3d>
            <a:camera prst="perspectiveHeroicExtremeLeftFacing">
              <a:rot lat="21329512" lon="636601" rev="21427637"/>
            </a:camera>
            <a:lightRig rig="threePt" dir="t"/>
          </a:scene3d>
        </p:grpSpPr>
        <p:pic>
          <p:nvPicPr>
            <p:cNvPr id="2" name="Picture 16" descr="C:\Users\Mireille\Pictures\Nouveau dossier (2)\Image2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1" y="476672"/>
              <a:ext cx="4392488" cy="5940904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1619672" y="44624"/>
              <a:ext cx="5256584" cy="6813376"/>
            </a:xfrm>
            <a:prstGeom prst="frame">
              <a:avLst>
                <a:gd name="adj1" fmla="val 9435"/>
              </a:avLst>
            </a:prstGeom>
            <a:gradFill flip="none" rotWithShape="1">
              <a:gsLst>
                <a:gs pos="58000">
                  <a:schemeClr val="accent3">
                    <a:lumMod val="20000"/>
                    <a:lumOff val="80000"/>
                  </a:schemeClr>
                </a:gs>
                <a:gs pos="50000">
                  <a:srgbClr val="9CB86E"/>
                </a:gs>
                <a:gs pos="100000">
                  <a:srgbClr val="92D050"/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p3d>
              <a:bevelT w="152400" h="2032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467544" y="2204864"/>
            <a:ext cx="2599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Tempus Sans ITC" pitchFamily="82" charset="0"/>
              </a:rPr>
              <a:t>Dundee, Ecosse.</a:t>
            </a:r>
            <a:endParaRPr lang="fr-FR" sz="2800" b="1" dirty="0">
              <a:latin typeface="Tempus Sans ITC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3000"/>
          </a:blip>
          <a:srcRect/>
          <a:stretch>
            <a:fillRect l="-2000" t="-1000"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755576" y="620688"/>
            <a:ext cx="7848872" cy="5976664"/>
            <a:chOff x="755576" y="620688"/>
            <a:chExt cx="7848872" cy="5976664"/>
          </a:xfrm>
          <a:scene3d>
            <a:camera prst="perspectiveAbove"/>
            <a:lightRig rig="threePt" dir="t"/>
          </a:scene3d>
        </p:grpSpPr>
        <p:pic>
          <p:nvPicPr>
            <p:cNvPr id="2" name="Picture 17" descr="C:\Users\Mireille\Pictures\Nouveau dossier (2)\Image26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87624" y="1110113"/>
              <a:ext cx="6970539" cy="5055191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755576" y="620688"/>
              <a:ext cx="7848872" cy="5976664"/>
            </a:xfrm>
            <a:prstGeom prst="frame">
              <a:avLst>
                <a:gd name="adj1" fmla="val 8471"/>
              </a:avLst>
            </a:prstGeom>
            <a:gradFill flip="none" rotWithShape="1">
              <a:gsLst>
                <a:gs pos="91000">
                  <a:schemeClr val="accent4">
                    <a:lumMod val="20000"/>
                    <a:lumOff val="80000"/>
                  </a:schemeClr>
                </a:gs>
                <a:gs pos="70000">
                  <a:schemeClr val="accent4">
                    <a:lumMod val="40000"/>
                    <a:lumOff val="60000"/>
                  </a:schemeClr>
                </a:gs>
                <a:gs pos="83000">
                  <a:schemeClr val="accent4">
                    <a:lumMod val="75000"/>
                  </a:schemeClr>
                </a:gs>
                <a:gs pos="95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p3d>
              <a:bevelT w="171450" h="2032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1331640" y="260648"/>
            <a:ext cx="2956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istral" pitchFamily="66" charset="0"/>
              </a:rPr>
              <a:t>Le Cap, Afrique du Sud. </a:t>
            </a:r>
            <a:endParaRPr lang="fr-FR" sz="2800" b="1" dirty="0">
              <a:solidFill>
                <a:schemeClr val="accent4">
                  <a:lumMod val="20000"/>
                  <a:lumOff val="8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971600" y="260648"/>
            <a:ext cx="8280920" cy="6048672"/>
            <a:chOff x="755576" y="260648"/>
            <a:chExt cx="7416824" cy="6048672"/>
          </a:xfrm>
          <a:scene3d>
            <a:camera prst="isometricOffAxis2Right">
              <a:rot lat="786358" lon="19387664" rev="20889732"/>
            </a:camera>
            <a:lightRig rig="threePt" dir="t"/>
          </a:scene3d>
        </p:grpSpPr>
        <p:pic>
          <p:nvPicPr>
            <p:cNvPr id="2" name="Picture 18" descr="C:\Users\Mireille\Pictures\Nouveau dossier (2)\Image27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87624" y="714375"/>
              <a:ext cx="6480720" cy="5427663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755576" y="260648"/>
              <a:ext cx="7416824" cy="6048672"/>
            </a:xfrm>
            <a:prstGeom prst="frame">
              <a:avLst>
                <a:gd name="adj1" fmla="val 8985"/>
              </a:avLst>
            </a:prstGeom>
            <a:gradFill flip="none" rotWithShape="1">
              <a:gsLst>
                <a:gs pos="61000">
                  <a:srgbClr val="7030A0"/>
                </a:gs>
                <a:gs pos="82001">
                  <a:schemeClr val="accent4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p3d>
              <a:bevelT w="1714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179512" y="6093296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dirty="0" smtClean="0">
                <a:latin typeface="Segoe Print" pitchFamily="2" charset="0"/>
              </a:rPr>
              <a:t>Memorial Roosevelt Mail National </a:t>
            </a:r>
            <a:br>
              <a:rPr lang="en-CA" sz="2400" b="1" dirty="0" smtClean="0">
                <a:latin typeface="Segoe Print" pitchFamily="2" charset="0"/>
              </a:rPr>
            </a:br>
            <a:endParaRPr lang="fr-FR" sz="2400" dirty="0">
              <a:latin typeface="Segoe Pri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07904" y="1052736"/>
            <a:ext cx="2977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dirty="0" smtClean="0">
                <a:latin typeface="Segoe Print" pitchFamily="2" charset="0"/>
              </a:rPr>
              <a:t>Washington DC</a:t>
            </a:r>
            <a:endParaRPr lang="fr-FR" sz="2800" dirty="0">
              <a:latin typeface="Segoe Print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gallery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Mireille\Pictures\Nouveau dossier (2)\Image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8649" y="1052736"/>
            <a:ext cx="3411272" cy="4680520"/>
          </a:xfrm>
          <a:prstGeom prst="rect">
            <a:avLst/>
          </a:prstGeom>
          <a:noFill/>
        </p:spPr>
      </p:pic>
      <p:sp>
        <p:nvSpPr>
          <p:cNvPr id="3" name="Cadre 2"/>
          <p:cNvSpPr/>
          <p:nvPr/>
        </p:nvSpPr>
        <p:spPr>
          <a:xfrm>
            <a:off x="2483768" y="692696"/>
            <a:ext cx="4104456" cy="5400600"/>
          </a:xfrm>
          <a:prstGeom prst="frame">
            <a:avLst>
              <a:gd name="adj1" fmla="val 10665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520" y="692696"/>
            <a:ext cx="1786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latin typeface="Script-H652" pitchFamily="2" charset="0"/>
              </a:rPr>
              <a:t>Mains géantes</a:t>
            </a:r>
            <a:endParaRPr lang="fr-FR" sz="2400" dirty="0">
              <a:latin typeface="Script-H652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1196752"/>
            <a:ext cx="1853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latin typeface="Script-H652" pitchFamily="2" charset="0"/>
              </a:rPr>
              <a:t>Gare centrale..</a:t>
            </a:r>
            <a:endParaRPr lang="fr-FR" sz="2400" b="1" dirty="0">
              <a:latin typeface="Script-H652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700808"/>
            <a:ext cx="16546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latin typeface="Script-H652" pitchFamily="2" charset="0"/>
              </a:rPr>
              <a:t>Como, Italie.</a:t>
            </a:r>
            <a:endParaRPr lang="fr-FR" sz="2400" b="1" dirty="0">
              <a:latin typeface="Script-H652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-468560" y="0"/>
            <a:ext cx="6984776" cy="5472608"/>
            <a:chOff x="1259632" y="908720"/>
            <a:chExt cx="7272808" cy="5616624"/>
          </a:xfrm>
        </p:grpSpPr>
        <p:pic>
          <p:nvPicPr>
            <p:cNvPr id="2" name="Picture 20" descr="C:\Users\Mireille\Pictures\Nouveau dossier (2)\Image2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19673" y="1330554"/>
              <a:ext cx="6552728" cy="4932359"/>
            </a:xfrm>
            <a:prstGeom prst="rect">
              <a:avLst/>
            </a:prstGeom>
            <a:noFill/>
            <a:scene3d>
              <a:camera prst="perspectiveLeft"/>
              <a:lightRig rig="threePt" dir="t"/>
            </a:scene3d>
          </p:spPr>
        </p:pic>
        <p:sp>
          <p:nvSpPr>
            <p:cNvPr id="3" name="Cadre 2"/>
            <p:cNvSpPr/>
            <p:nvPr/>
          </p:nvSpPr>
          <p:spPr>
            <a:xfrm>
              <a:off x="1259632" y="908720"/>
              <a:ext cx="7272808" cy="5616624"/>
            </a:xfrm>
            <a:prstGeom prst="frame">
              <a:avLst>
                <a:gd name="adj1" fmla="val 7903"/>
              </a:avLst>
            </a:prstGeom>
            <a:gradFill flip="none" rotWithShape="1">
              <a:gsLst>
                <a:gs pos="67000">
                  <a:schemeClr val="bg1">
                    <a:lumMod val="95000"/>
                  </a:schemeClr>
                </a:gs>
                <a:gs pos="69000">
                  <a:schemeClr val="bg1">
                    <a:lumMod val="75000"/>
                  </a:schemeClr>
                </a:gs>
                <a:gs pos="82001">
                  <a:schemeClr val="bg1">
                    <a:lumMod val="6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cene3d>
              <a:camera prst="perspectiveLeft"/>
              <a:lightRig rig="threePt" dir="t"/>
            </a:scene3d>
            <a:sp3d>
              <a:bevelT w="139700" h="1143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7308304" y="2708920"/>
            <a:ext cx="13681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800" b="1" dirty="0" smtClean="0">
                <a:latin typeface="Script MT Bold" pitchFamily="66" charset="0"/>
              </a:rPr>
              <a:t>Minsk,</a:t>
            </a:r>
            <a:endParaRPr lang="fr-FR" sz="2800" b="1" dirty="0">
              <a:latin typeface="Script MT Bold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48264" y="3212976"/>
            <a:ext cx="18934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Script MT Bold" pitchFamily="66" charset="0"/>
              </a:rPr>
              <a:t> Biélorussie</a:t>
            </a:r>
            <a:endParaRPr lang="fr-FR" sz="2800" b="1" dirty="0">
              <a:latin typeface="Script MT Bold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doors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915816" y="764704"/>
            <a:ext cx="4464496" cy="5616624"/>
            <a:chOff x="2915816" y="764704"/>
            <a:chExt cx="4464496" cy="5616624"/>
          </a:xfrm>
          <a:scene3d>
            <a:camera prst="perspectiveRelaxedModerately" fov="2100000"/>
            <a:lightRig rig="threePt" dir="t"/>
          </a:scene3d>
        </p:grpSpPr>
        <p:pic>
          <p:nvPicPr>
            <p:cNvPr id="2" name="Picture 21" descr="C:\Users\Mireille\Pictures\Nouveau dossier (2)\Image30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1052736"/>
              <a:ext cx="3759930" cy="5007694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2915816" y="764704"/>
              <a:ext cx="4464496" cy="5616624"/>
            </a:xfrm>
            <a:prstGeom prst="frame">
              <a:avLst>
                <a:gd name="adj1" fmla="val 8765"/>
              </a:avLst>
            </a:prstGeom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p3d>
              <a:bevelT w="247650" h="13335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179512" y="1052736"/>
            <a:ext cx="28803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800" dirty="0" smtClean="0">
                <a:solidFill>
                  <a:schemeClr val="tx2">
                    <a:lumMod val="75000"/>
                  </a:schemeClr>
                </a:solidFill>
                <a:latin typeface="Old English Text MT" pitchFamily="66" charset="0"/>
              </a:rPr>
              <a:t>Le banquier géant</a:t>
            </a:r>
            <a:br>
              <a:rPr lang="en-CA" sz="2800" dirty="0" smtClean="0">
                <a:solidFill>
                  <a:schemeClr val="tx2">
                    <a:lumMod val="75000"/>
                  </a:schemeClr>
                </a:solidFill>
                <a:latin typeface="Old English Text MT" pitchFamily="66" charset="0"/>
              </a:rPr>
            </a:br>
            <a:r>
              <a:rPr lang="en-CA" sz="2800" dirty="0" smtClean="0">
                <a:solidFill>
                  <a:schemeClr val="tx2">
                    <a:lumMod val="75000"/>
                  </a:schemeClr>
                </a:solidFill>
                <a:latin typeface="Old English Text MT" pitchFamily="66" charset="0"/>
              </a:rPr>
              <a:t/>
            </a:r>
            <a:br>
              <a:rPr lang="en-CA" sz="2800" dirty="0" smtClean="0">
                <a:solidFill>
                  <a:schemeClr val="tx2">
                    <a:lumMod val="75000"/>
                  </a:schemeClr>
                </a:solidFill>
                <a:latin typeface="Old English Text MT" pitchFamily="66" charset="0"/>
              </a:rPr>
            </a:br>
            <a:r>
              <a:rPr lang="en-CA" sz="2800" dirty="0" smtClean="0">
                <a:solidFill>
                  <a:schemeClr val="tx2">
                    <a:lumMod val="75000"/>
                  </a:schemeClr>
                </a:solidFill>
                <a:latin typeface="Old English Text MT" pitchFamily="66" charset="0"/>
              </a:rPr>
              <a:t>Luxembourg</a:t>
            </a:r>
            <a:endParaRPr lang="fr-FR" sz="2800" dirty="0">
              <a:solidFill>
                <a:schemeClr val="tx2">
                  <a:lumMod val="75000"/>
                </a:schemeClr>
              </a:solidFill>
              <a:latin typeface="Old English Text MT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411760" y="1196752"/>
            <a:ext cx="6408712" cy="4608512"/>
            <a:chOff x="1475656" y="260648"/>
            <a:chExt cx="7344816" cy="5760640"/>
          </a:xfrm>
          <a:scene3d>
            <a:camera prst="perspectiveHeroicExtremeRightFacing"/>
            <a:lightRig rig="threePt" dir="t"/>
          </a:scene3d>
        </p:grpSpPr>
        <p:pic>
          <p:nvPicPr>
            <p:cNvPr id="2" name="Picture 22" descr="C:\Users\Mireille\Pictures\Nouveau dossier (2)\Image3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35696" y="620688"/>
              <a:ext cx="6624736" cy="5085976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1475656" y="260648"/>
              <a:ext cx="7344816" cy="5760640"/>
            </a:xfrm>
            <a:prstGeom prst="frame">
              <a:avLst>
                <a:gd name="adj1" fmla="val 7692"/>
              </a:avLst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25000">
                  <a:schemeClr val="bg2">
                    <a:lumMod val="75000"/>
                  </a:schemeClr>
                </a:gs>
                <a:gs pos="32000">
                  <a:schemeClr val="bg2">
                    <a:lumMod val="75000"/>
                  </a:schemeClr>
                </a:gs>
                <a:gs pos="100000">
                  <a:srgbClr val="005CBF"/>
                </a:gs>
              </a:gsLst>
              <a:lin ang="16200000" scaled="1"/>
              <a:tileRect/>
            </a:gradFill>
            <a:ln>
              <a:noFill/>
            </a:ln>
            <a:sp3d>
              <a:bevelT w="177800" h="165100"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4644008" y="6021288"/>
            <a:ext cx="38856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Modern No. 20" pitchFamily="18" charset="0"/>
              </a:rPr>
              <a:t>Punta del Este, Uruguay. </a:t>
            </a:r>
            <a:endParaRPr lang="fr-FR" sz="2800" b="1" dirty="0">
              <a:latin typeface="Modern No. 20" pitchFamily="18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843808" y="404664"/>
            <a:ext cx="5184576" cy="6165304"/>
            <a:chOff x="2627784" y="620688"/>
            <a:chExt cx="3888432" cy="5616624"/>
          </a:xfrm>
          <a:scene3d>
            <a:camera prst="isometricLeftDown">
              <a:rot lat="593099" lon="2424066" rev="21425469"/>
            </a:camera>
            <a:lightRig rig="threePt" dir="t"/>
          </a:scene3d>
        </p:grpSpPr>
        <p:pic>
          <p:nvPicPr>
            <p:cNvPr id="2" name="Picture 23" descr="C:\Users\Mireille\Pictures\Nouveau dossier (2)\Image3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78150" y="977900"/>
              <a:ext cx="3187700" cy="4902200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2627784" y="620688"/>
              <a:ext cx="3888432" cy="5616624"/>
            </a:xfrm>
            <a:prstGeom prst="frame">
              <a:avLst>
                <a:gd name="adj1" fmla="val 9733"/>
              </a:avLst>
            </a:prstGeom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2700000" scaled="1"/>
              <a:tileRect/>
            </a:gradFill>
            <a:ln>
              <a:noFill/>
            </a:ln>
            <a:sp3d>
              <a:bevelT w="234950" h="1016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  <a:latin typeface="Script-L690" pitchFamily="2" charset="0"/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611560" y="1844824"/>
            <a:ext cx="28103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4000" b="1" dirty="0" smtClean="0">
                <a:latin typeface="Script-L690" pitchFamily="2" charset="0"/>
              </a:rPr>
              <a:t>Nice, France. </a:t>
            </a:r>
            <a:endParaRPr lang="fr-FR" sz="4000" b="1" dirty="0">
              <a:latin typeface="Script-L69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043608" y="332656"/>
            <a:ext cx="7416824" cy="5256584"/>
            <a:chOff x="1475656" y="332656"/>
            <a:chExt cx="7416824" cy="5256584"/>
          </a:xfrm>
          <a:scene3d>
            <a:camera prst="perspectiveHeroicExtremeLeftFacing">
              <a:rot lat="21427740" lon="1212992" rev="21306740"/>
            </a:camera>
            <a:lightRig rig="threePt" dir="t"/>
          </a:scene3d>
        </p:grpSpPr>
        <p:pic>
          <p:nvPicPr>
            <p:cNvPr id="2" name="Picture 24" descr="C:\Users\Mireille\Pictures\Nouveau dossier (2)\Image3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9401" y="620688"/>
              <a:ext cx="7007055" cy="4696203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1475656" y="332656"/>
              <a:ext cx="7416824" cy="5256584"/>
            </a:xfrm>
            <a:prstGeom prst="frame">
              <a:avLst>
                <a:gd name="adj1" fmla="val 6625"/>
              </a:avLst>
            </a:prstGeom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sp3d>
              <a:bevelT w="152400" h="14605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539552" y="6093296"/>
            <a:ext cx="59779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 smtClean="0">
                <a:latin typeface="Traditional Arabic" pitchFamily="18" charset="-78"/>
                <a:cs typeface="Traditional Arabic" pitchFamily="18" charset="-78"/>
              </a:rPr>
              <a:t>Le plus grand panier du monde </a:t>
            </a:r>
            <a:r>
              <a:rPr lang="en-CA" sz="3600" b="1" dirty="0" smtClean="0">
                <a:latin typeface="Traditional Arabic" pitchFamily="18" charset="-78"/>
                <a:cs typeface="Traditional Arabic" pitchFamily="18" charset="-78"/>
              </a:rPr>
              <a:t>(</a:t>
            </a:r>
            <a:r>
              <a:rPr lang="en-CA" sz="2400" b="1" dirty="0" smtClean="0">
                <a:latin typeface="Traditional Arabic" pitchFamily="18" charset="-78"/>
                <a:cs typeface="Traditional Arabic" pitchFamily="18" charset="-78"/>
              </a:rPr>
              <a:t>bâtiment</a:t>
            </a:r>
            <a:r>
              <a:rPr lang="en-CA" sz="3600" b="1" dirty="0" smtClean="0">
                <a:latin typeface="Traditional Arabic" pitchFamily="18" charset="-78"/>
                <a:cs typeface="Traditional Arabic" pitchFamily="18" charset="-78"/>
              </a:rPr>
              <a:t>)</a:t>
            </a:r>
            <a:endParaRPr lang="fr-FR" sz="2400" dirty="0"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0152" y="112474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Traditional Arabic" pitchFamily="18" charset="-78"/>
                <a:cs typeface="Traditional Arabic" pitchFamily="18" charset="-78"/>
              </a:rPr>
              <a:t>Newark Ohio</a:t>
            </a:r>
            <a:endParaRPr lang="fr-FR" sz="2800" b="1" dirty="0">
              <a:latin typeface="Traditional Arabic" pitchFamily="18" charset="-78"/>
              <a:cs typeface="Traditional Arabic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ferris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843808" y="476672"/>
            <a:ext cx="4752528" cy="5832648"/>
            <a:chOff x="2555776" y="836712"/>
            <a:chExt cx="4104456" cy="5112568"/>
          </a:xfrm>
          <a:scene3d>
            <a:camera prst="perspectiveContrastingLeftFacing"/>
            <a:lightRig rig="threePt" dir="t"/>
          </a:scene3d>
        </p:grpSpPr>
        <p:pic>
          <p:nvPicPr>
            <p:cNvPr id="2" name="Picture 25" descr="C:\Users\Mireille\Pictures\Nouveau dossier (2)\Image3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71800" y="1301750"/>
              <a:ext cx="3200400" cy="4254500"/>
            </a:xfrm>
            <a:prstGeom prst="rect">
              <a:avLst/>
            </a:prstGeom>
            <a:noFill/>
            <a:sp3d>
              <a:bevelT w="114300" prst="hardEdge"/>
            </a:sp3d>
          </p:spPr>
        </p:pic>
        <p:sp>
          <p:nvSpPr>
            <p:cNvPr id="3" name="Cadre 2"/>
            <p:cNvSpPr/>
            <p:nvPr/>
          </p:nvSpPr>
          <p:spPr>
            <a:xfrm>
              <a:off x="2555776" y="836712"/>
              <a:ext cx="4104456" cy="5112568"/>
            </a:xfrm>
            <a:prstGeom prst="frame">
              <a:avLst/>
            </a:prstGeom>
            <a:gradFill flip="none" rotWithShape="1">
              <a:gsLst>
                <a:gs pos="5800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sp3d>
              <a:bevelT w="298450" h="24765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827584" y="1628800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3200" b="1" dirty="0" smtClean="0">
                <a:latin typeface="Vani" pitchFamily="34" charset="0"/>
                <a:cs typeface="Vani" pitchFamily="34" charset="0"/>
              </a:rPr>
              <a:t>Reflet de tête</a:t>
            </a:r>
            <a:r>
              <a:rPr lang="en-CA" sz="3200" dirty="0" smtClean="0">
                <a:latin typeface="Vani" pitchFamily="34" charset="0"/>
                <a:cs typeface="Vani" pitchFamily="34" charset="0"/>
              </a:rPr>
              <a:t/>
            </a:r>
            <a:br>
              <a:rPr lang="en-CA" sz="3200" dirty="0" smtClean="0">
                <a:latin typeface="Vani" pitchFamily="34" charset="0"/>
                <a:cs typeface="Vani" pitchFamily="34" charset="0"/>
              </a:rPr>
            </a:br>
            <a:r>
              <a:rPr lang="en-CA" sz="3200" b="1" dirty="0" smtClean="0">
                <a:latin typeface="Vani" pitchFamily="34" charset="0"/>
                <a:cs typeface="Vani" pitchFamily="34" charset="0"/>
              </a:rPr>
              <a:t>Turin, Italy </a:t>
            </a:r>
            <a:endParaRPr lang="fr-FR" sz="3200" b="1" dirty="0">
              <a:latin typeface="Vani" pitchFamily="34" charset="0"/>
              <a:cs typeface="Van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conveyor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2627784" y="72008"/>
            <a:ext cx="5616624" cy="6597352"/>
            <a:chOff x="2195736" y="0"/>
            <a:chExt cx="5616624" cy="6597352"/>
          </a:xfrm>
          <a:scene3d>
            <a:camera prst="orthographicFront">
              <a:rot lat="20399996" lon="19799989" rev="300000"/>
            </a:camera>
            <a:lightRig rig="threePt" dir="t"/>
          </a:scene3d>
        </p:grpSpPr>
        <p:pic>
          <p:nvPicPr>
            <p:cNvPr id="2" name="Picture 26" descr="C:\Users\Mireille\Pictures\Nouveau dossier (2)\Image3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55776" y="404664"/>
              <a:ext cx="4891757" cy="5894200"/>
            </a:xfrm>
            <a:prstGeom prst="rect">
              <a:avLst/>
            </a:prstGeom>
            <a:noFill/>
          </p:spPr>
        </p:pic>
        <p:sp>
          <p:nvSpPr>
            <p:cNvPr id="4" name="Cadre 3"/>
            <p:cNvSpPr/>
            <p:nvPr/>
          </p:nvSpPr>
          <p:spPr>
            <a:xfrm>
              <a:off x="2195736" y="0"/>
              <a:ext cx="5616624" cy="6597352"/>
            </a:xfrm>
            <a:prstGeom prst="frame">
              <a:avLst>
                <a:gd name="adj1" fmla="val 8127"/>
              </a:avLst>
            </a:pr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13000">
                  <a:schemeClr val="accent6">
                    <a:lumMod val="50000"/>
                  </a:schemeClr>
                </a:gs>
                <a:gs pos="21001">
                  <a:schemeClr val="accent6">
                    <a:lumMod val="50000"/>
                  </a:schemeClr>
                </a:gs>
                <a:gs pos="63000">
                  <a:schemeClr val="accent6">
                    <a:lumMod val="50000"/>
                  </a:schemeClr>
                </a:gs>
                <a:gs pos="91000">
                  <a:schemeClr val="accent6">
                    <a:lumMod val="50000"/>
                  </a:schemeClr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sp3d>
              <a:bevelT w="152400" h="14605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0" y="2420888"/>
            <a:ext cx="30188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>
                <a:latin typeface="Perpetua Titling MT" pitchFamily="18" charset="0"/>
              </a:rPr>
              <a:t>Berlin Allemagne.</a:t>
            </a:r>
            <a:endParaRPr lang="fr-FR" sz="2000" b="1" dirty="0">
              <a:latin typeface="Perpetua Titling M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7000">
        <p14:pan dir="u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2699792" y="-315416"/>
            <a:ext cx="4824536" cy="7173416"/>
            <a:chOff x="2699792" y="0"/>
            <a:chExt cx="4356000" cy="6858000"/>
          </a:xfrm>
        </p:grpSpPr>
        <p:pic>
          <p:nvPicPr>
            <p:cNvPr id="2" name="Picture 27" descr="C:\Users\Mireille\Pictures\Nouveau dossier (2)\Image36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90192" y="260649"/>
              <a:ext cx="3816000" cy="6456566"/>
            </a:xfrm>
            <a:prstGeom prst="rect">
              <a:avLst/>
            </a:prstGeom>
            <a:noFill/>
            <a:scene3d>
              <a:camera prst="perspectiveRelaxed"/>
              <a:lightRig rig="threePt" dir="t"/>
            </a:scene3d>
          </p:spPr>
        </p:pic>
        <p:sp>
          <p:nvSpPr>
            <p:cNvPr id="3" name="Cadre 2"/>
            <p:cNvSpPr/>
            <p:nvPr/>
          </p:nvSpPr>
          <p:spPr>
            <a:xfrm>
              <a:off x="2699792" y="0"/>
              <a:ext cx="4356000" cy="6858000"/>
            </a:xfrm>
            <a:prstGeom prst="frame">
              <a:avLst/>
            </a:prstGeom>
            <a:gradFill flip="none" rotWithShape="1">
              <a:gsLst>
                <a:gs pos="0">
                  <a:srgbClr val="03D4A8"/>
                </a:gs>
                <a:gs pos="83000">
                  <a:schemeClr val="bg1"/>
                </a:gs>
                <a:gs pos="75000">
                  <a:schemeClr val="accent5">
                    <a:lumMod val="60000"/>
                    <a:lumOff val="4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scene3d>
              <a:camera prst="perspectiveRelaxed"/>
              <a:lightRig rig="threePt" dir="t"/>
            </a:scene3d>
            <a:sp3d>
              <a:bevelT w="349250" h="2286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395536" y="2348880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dirty="0" smtClean="0">
                <a:latin typeface="Sylfaen" pitchFamily="18" charset="0"/>
              </a:rPr>
              <a:t>Knoxville, Tennessee.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5976" y="5229200"/>
            <a:ext cx="1726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>
                <a:latin typeface="Sylfaen" pitchFamily="18" charset="0"/>
              </a:rPr>
              <a:t>Le rameur</a:t>
            </a:r>
            <a:endParaRPr lang="fr-FR" sz="2800" dirty="0">
              <a:latin typeface="Sylfae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2051720" y="188640"/>
            <a:ext cx="5472608" cy="6669360"/>
            <a:chOff x="3059832" y="188640"/>
            <a:chExt cx="4464496" cy="6048672"/>
          </a:xfrm>
          <a:scene3d>
            <a:camera prst="isometricOffAxis1Right">
              <a:rot lat="183225" lon="19962332" rev="285687"/>
            </a:camera>
            <a:lightRig rig="threePt" dir="t"/>
          </a:scene3d>
        </p:grpSpPr>
        <p:pic>
          <p:nvPicPr>
            <p:cNvPr id="2" name="Picture 28" descr="C:\Users\Mireille\Pictures\Nouveau dossier (2)\Image37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19872" y="548679"/>
              <a:ext cx="3740770" cy="5374567"/>
            </a:xfrm>
            <a:prstGeom prst="rect">
              <a:avLst/>
            </a:prstGeom>
            <a:noFill/>
          </p:spPr>
        </p:pic>
        <p:sp>
          <p:nvSpPr>
            <p:cNvPr id="3" name="Cadre 2"/>
            <p:cNvSpPr/>
            <p:nvPr/>
          </p:nvSpPr>
          <p:spPr>
            <a:xfrm>
              <a:off x="3059832" y="188640"/>
              <a:ext cx="4464496" cy="6048672"/>
            </a:xfrm>
            <a:prstGeom prst="frame">
              <a:avLst>
                <a:gd name="adj1" fmla="val 9105"/>
              </a:avLst>
            </a:prstGeom>
            <a:gradFill>
              <a:gsLst>
                <a:gs pos="0">
                  <a:srgbClr val="03D4A8"/>
                </a:gs>
                <a:gs pos="83000">
                  <a:schemeClr val="bg1"/>
                </a:gs>
                <a:gs pos="75000">
                  <a:schemeClr val="accent5">
                    <a:lumMod val="60000"/>
                    <a:lumOff val="40000"/>
                  </a:schemeClr>
                </a:gs>
                <a:gs pos="100000">
                  <a:schemeClr val="tx2">
                    <a:lumMod val="40000"/>
                    <a:lumOff val="6000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sp3d>
              <a:bevelT w="203200" h="1397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2771800" y="1124744"/>
            <a:ext cx="11544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600" b="1" dirty="0" smtClean="0">
                <a:latin typeface="Vladimir Script" pitchFamily="66" charset="0"/>
              </a:rPr>
              <a:t>Entité</a:t>
            </a:r>
            <a:endParaRPr lang="fr-FR" sz="3600" dirty="0">
              <a:latin typeface="Vladimir Script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2" y="2996952"/>
            <a:ext cx="1872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4000" b="1" dirty="0" smtClean="0">
                <a:latin typeface="Vladimir Script" pitchFamily="66" charset="0"/>
              </a:rPr>
              <a:t>Athènes,</a:t>
            </a:r>
            <a:br>
              <a:rPr lang="en-CA" sz="4000" b="1" dirty="0" smtClean="0">
                <a:latin typeface="Vladimir Script" pitchFamily="66" charset="0"/>
              </a:rPr>
            </a:br>
            <a:r>
              <a:rPr lang="en-CA" sz="4000" b="1" dirty="0" smtClean="0">
                <a:latin typeface="Vladimir Script" pitchFamily="66" charset="0"/>
              </a:rPr>
              <a:t> Grèce.</a:t>
            </a:r>
            <a:endParaRPr lang="fr-FR" sz="4000" b="1" dirty="0">
              <a:latin typeface="Vladimir Script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Mireille\Pictures\Nouveau dossier (2)\Image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8680"/>
            <a:ext cx="50032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4000" b="1" dirty="0" smtClean="0">
                <a:latin typeface="Yorkshire" pitchFamily="2" charset="0"/>
              </a:rPr>
              <a:t>Bibliothèque de Kansas City</a:t>
            </a:r>
            <a:endParaRPr lang="fr-FR" sz="4000" b="1" dirty="0">
              <a:latin typeface="Yorkshir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7704" y="2852936"/>
            <a:ext cx="1512168" cy="3888432"/>
          </a:xfrm>
          <a:prstGeom prst="rect">
            <a:avLst/>
          </a:prstGeom>
          <a:blipFill>
            <a:blip r:embed="rId3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b="1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lanineAntique" pitchFamily="2" charset="0"/>
            </a:endParaRPr>
          </a:p>
          <a:p>
            <a:pPr algn="ctr"/>
            <a:endParaRPr lang="fr-FR" sz="4000" b="1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lanineAntique" pitchFamily="2" charset="0"/>
            </a:endParaRPr>
          </a:p>
          <a:p>
            <a:pPr algn="ctr"/>
            <a:endParaRPr lang="fr-FR" sz="4000" b="1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lanineAntique" pitchFamily="2" charset="0"/>
            </a:endParaRPr>
          </a:p>
          <a:p>
            <a:pPr algn="ctr"/>
            <a:endParaRPr lang="fr-FR" sz="4000" b="1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lanineAntique" pitchFamily="2" charset="0"/>
            </a:endParaRPr>
          </a:p>
          <a:p>
            <a:pPr algn="ctr"/>
            <a:endParaRPr lang="fr-FR" sz="4000" b="1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lanineAntique" pitchFamily="2" charset="0"/>
            </a:endParaRPr>
          </a:p>
          <a:p>
            <a:pPr algn="ctr"/>
            <a:r>
              <a:rPr lang="fr-FR" sz="40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BalanineAntique" pitchFamily="2" charset="0"/>
              </a:rPr>
              <a:t>Mireille</a:t>
            </a:r>
            <a:endParaRPr lang="fr-FR" sz="4000" b="1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lanineAntique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airplan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285</Words>
  <Application>Microsoft Office PowerPoint</Application>
  <PresentationFormat>Affichage à l'écran (4:3)</PresentationFormat>
  <Paragraphs>99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75" baseType="lpstr">
      <vt:lpstr>AbottOldStyle</vt:lpstr>
      <vt:lpstr>Andalus</vt:lpstr>
      <vt:lpstr>Arial</vt:lpstr>
      <vt:lpstr>Arial Rounded MT Bold</vt:lpstr>
      <vt:lpstr>BalanineAntique</vt:lpstr>
      <vt:lpstr>Baskerville Old Face</vt:lpstr>
      <vt:lpstr>Blackadder ITC</vt:lpstr>
      <vt:lpstr>Brush Script MT</vt:lpstr>
      <vt:lpstr>Calibri</vt:lpstr>
      <vt:lpstr>Deco-A780</vt:lpstr>
      <vt:lpstr>Deco-S760</vt:lpstr>
      <vt:lpstr>Forte</vt:lpstr>
      <vt:lpstr>French Script MT</vt:lpstr>
      <vt:lpstr>Gigi</vt:lpstr>
      <vt:lpstr>Informal Roman</vt:lpstr>
      <vt:lpstr>Jokerman</vt:lpstr>
      <vt:lpstr>Kokila</vt:lpstr>
      <vt:lpstr>Mistral</vt:lpstr>
      <vt:lpstr>Modern No. 20</vt:lpstr>
      <vt:lpstr>Old English Text MT</vt:lpstr>
      <vt:lpstr>Perpetua Titling MT</vt:lpstr>
      <vt:lpstr>Script</vt:lpstr>
      <vt:lpstr>Script MT Bold</vt:lpstr>
      <vt:lpstr>Script-H652</vt:lpstr>
      <vt:lpstr>Script-L690</vt:lpstr>
      <vt:lpstr>Script-R691</vt:lpstr>
      <vt:lpstr>Segoe Print</vt:lpstr>
      <vt:lpstr>Snap ITC</vt:lpstr>
      <vt:lpstr>Sylfaen</vt:lpstr>
      <vt:lpstr>Tempus Sans ITC</vt:lpstr>
      <vt:lpstr>Times New Roman</vt:lpstr>
      <vt:lpstr>Traditional Arabic</vt:lpstr>
      <vt:lpstr>Vani</vt:lpstr>
      <vt:lpstr>Viner Hand ITC</vt:lpstr>
      <vt:lpstr>Vivaldi</vt:lpstr>
      <vt:lpstr>Vladimir Script</vt:lpstr>
      <vt:lpstr>Yorkshire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ccvZDA</cp:lastModifiedBy>
  <cp:revision>73</cp:revision>
  <dcterms:created xsi:type="dcterms:W3CDTF">2016-02-13T14:36:58Z</dcterms:created>
  <dcterms:modified xsi:type="dcterms:W3CDTF">2016-03-14T15:00:48Z</dcterms:modified>
</cp:coreProperties>
</file>