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41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4D72D-97C0-4FEF-BDA2-A12C12D708F7}" type="datetimeFigureOut">
              <a:rPr lang="fr-FR" smtClean="0"/>
              <a:pPr/>
              <a:t>21/08/2015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E94B9-805B-4865-BABC-231052B732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26" Type="http://schemas.openxmlformats.org/officeDocument/2006/relationships/image" Target="../media/image30.jpeg"/><Relationship Id="rId3" Type="http://schemas.openxmlformats.org/officeDocument/2006/relationships/image" Target="../media/image7.jpeg"/><Relationship Id="rId21" Type="http://schemas.openxmlformats.org/officeDocument/2006/relationships/image" Target="../media/image25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5" Type="http://schemas.openxmlformats.org/officeDocument/2006/relationships/image" Target="../media/image29.jpeg"/><Relationship Id="rId2" Type="http://schemas.openxmlformats.org/officeDocument/2006/relationships/image" Target="../media/image6.jpeg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29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24" Type="http://schemas.openxmlformats.org/officeDocument/2006/relationships/image" Target="../media/image28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23" Type="http://schemas.openxmlformats.org/officeDocument/2006/relationships/image" Target="../media/image27.jpeg"/><Relationship Id="rId28" Type="http://schemas.openxmlformats.org/officeDocument/2006/relationships/image" Target="../media/image32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31" Type="http://schemas.openxmlformats.org/officeDocument/2006/relationships/image" Target="../media/image35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Relationship Id="rId22" Type="http://schemas.openxmlformats.org/officeDocument/2006/relationships/image" Target="../media/image26.jpeg"/><Relationship Id="rId27" Type="http://schemas.openxmlformats.org/officeDocument/2006/relationships/image" Target="../media/image31.jpeg"/><Relationship Id="rId30" Type="http://schemas.openxmlformats.org/officeDocument/2006/relationships/image" Target="../media/image3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jpeg"/><Relationship Id="rId18" Type="http://schemas.openxmlformats.org/officeDocument/2006/relationships/image" Target="../media/image52.jpeg"/><Relationship Id="rId26" Type="http://schemas.openxmlformats.org/officeDocument/2006/relationships/image" Target="../media/image60.jpeg"/><Relationship Id="rId3" Type="http://schemas.openxmlformats.org/officeDocument/2006/relationships/image" Target="../media/image37.jpeg"/><Relationship Id="rId21" Type="http://schemas.openxmlformats.org/officeDocument/2006/relationships/image" Target="../media/image55.jpeg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17" Type="http://schemas.openxmlformats.org/officeDocument/2006/relationships/image" Target="../media/image51.jpeg"/><Relationship Id="rId25" Type="http://schemas.openxmlformats.org/officeDocument/2006/relationships/image" Target="../media/image59.jpeg"/><Relationship Id="rId2" Type="http://schemas.openxmlformats.org/officeDocument/2006/relationships/image" Target="../media/image36.jpeg"/><Relationship Id="rId16" Type="http://schemas.openxmlformats.org/officeDocument/2006/relationships/image" Target="../media/image50.jpeg"/><Relationship Id="rId20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24" Type="http://schemas.openxmlformats.org/officeDocument/2006/relationships/image" Target="../media/image58.jpeg"/><Relationship Id="rId5" Type="http://schemas.openxmlformats.org/officeDocument/2006/relationships/image" Target="../media/image39.jpeg"/><Relationship Id="rId15" Type="http://schemas.openxmlformats.org/officeDocument/2006/relationships/image" Target="../media/image49.jpeg"/><Relationship Id="rId23" Type="http://schemas.openxmlformats.org/officeDocument/2006/relationships/image" Target="../media/image57.jpeg"/><Relationship Id="rId10" Type="http://schemas.openxmlformats.org/officeDocument/2006/relationships/image" Target="../media/image44.jpeg"/><Relationship Id="rId19" Type="http://schemas.openxmlformats.org/officeDocument/2006/relationships/image" Target="../media/image53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Relationship Id="rId14" Type="http://schemas.openxmlformats.org/officeDocument/2006/relationships/image" Target="../media/image48.jpeg"/><Relationship Id="rId22" Type="http://schemas.openxmlformats.org/officeDocument/2006/relationships/image" Target="../media/image56.jpeg"/><Relationship Id="rId27" Type="http://schemas.openxmlformats.org/officeDocument/2006/relationships/image" Target="../media/image6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357158" y="357166"/>
            <a:ext cx="8572560" cy="6120000"/>
            <a:chOff x="0" y="0"/>
            <a:chExt cx="9205776" cy="6858000"/>
          </a:xfrm>
        </p:grpSpPr>
        <p:pic>
          <p:nvPicPr>
            <p:cNvPr id="3" name="Image 2" descr="941035518_B97601224Z_1_20130614163145_000_GIKT6AT0_1-0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205776" cy="6858000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3107453" y="3786190"/>
              <a:ext cx="331853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4400" b="1" cap="none" spc="300" dirty="0" smtClean="0">
                  <a:ln w="11430" cmpd="sng">
                    <a:solidFill>
                      <a:schemeClr val="accent1">
                        <a:tint val="10000"/>
                      </a:schemeClr>
                    </a:solidFill>
                    <a:prstDash val="solid"/>
                    <a:miter lim="800000"/>
                  </a:ln>
                  <a:solidFill>
                    <a:srgbClr val="00008A"/>
                  </a:solidFill>
                  <a:effectLst>
                    <a:glow rad="45500">
                      <a:schemeClr val="accent1">
                        <a:satMod val="220000"/>
                        <a:alpha val="35000"/>
                      </a:schemeClr>
                    </a:glow>
                  </a:effectLst>
                  <a:latin typeface="Hudson" pitchFamily="2" charset="0"/>
                </a:rPr>
                <a:t>BRUXELLE</a:t>
              </a:r>
              <a:endParaRPr lang="fr-FR" sz="44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8A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Hudson" pitchFamily="2" charset="0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6429388" y="857232"/>
            <a:ext cx="931665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00CC"/>
                </a:solidFill>
                <a:effectLst>
                  <a:outerShdw blurRad="50800" dist="63500" dir="9600000" sx="103000" sy="103000" algn="tr" rotWithShape="0">
                    <a:prstClr val="black">
                      <a:alpha val="62000"/>
                    </a:prstClr>
                  </a:outerShdw>
                </a:effectLst>
              </a:rPr>
              <a:t>2</a:t>
            </a:r>
            <a:endParaRPr lang="fr-FR" sz="115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00CC"/>
              </a:solidFill>
              <a:effectLst>
                <a:outerShdw blurRad="50800" dist="63500" dir="9600000" sx="103000" sy="103000" algn="tr" rotWithShape="0">
                  <a:prstClr val="black">
                    <a:alpha val="62000"/>
                  </a:prstClr>
                </a:outerShdw>
              </a:effectLst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167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28600" h="247650" prst="slope"/>
            <a:bevelB w="171450" h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6000">
    <p:sndAc>
      <p:stSnd>
        <p:snd r:embed="rId2" name="14 Dis-Mo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e 20"/>
          <p:cNvGrpSpPr/>
          <p:nvPr/>
        </p:nvGrpSpPr>
        <p:grpSpPr>
          <a:xfrm>
            <a:off x="428596" y="428604"/>
            <a:ext cx="8280000" cy="6072230"/>
            <a:chOff x="428596" y="428604"/>
            <a:chExt cx="8280000" cy="6072230"/>
          </a:xfrm>
        </p:grpSpPr>
        <p:pic>
          <p:nvPicPr>
            <p:cNvPr id="19" name="Image 18" descr="163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8596" y="428604"/>
              <a:ext cx="8280000" cy="5944616"/>
            </a:xfrm>
            <a:prstGeom prst="rect">
              <a:avLst/>
            </a:prstGeom>
          </p:spPr>
        </p:pic>
        <p:sp>
          <p:nvSpPr>
            <p:cNvPr id="16" name="Corde 15"/>
            <p:cNvSpPr/>
            <p:nvPr/>
          </p:nvSpPr>
          <p:spPr>
            <a:xfrm>
              <a:off x="3227074" y="1570773"/>
              <a:ext cx="344783" cy="699885"/>
            </a:xfrm>
            <a:prstGeom prst="chord">
              <a:avLst>
                <a:gd name="adj1" fmla="val 20144670"/>
                <a:gd name="adj2" fmla="val 12614408"/>
              </a:avLst>
            </a:prstGeom>
            <a:solidFill>
              <a:schemeClr val="tx1">
                <a:lumMod val="75000"/>
                <a:lumOff val="25000"/>
              </a:schemeClr>
            </a:solidFill>
            <a:ln w="762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3050698" y="2160374"/>
              <a:ext cx="293347" cy="228844"/>
            </a:xfrm>
            <a:custGeom>
              <a:avLst/>
              <a:gdLst>
                <a:gd name="connsiteX0" fmla="*/ 34066 w 367553"/>
                <a:gd name="connsiteY0" fmla="*/ 159571 h 270734"/>
                <a:gd name="connsiteX1" fmla="*/ 120127 w 367553"/>
                <a:gd name="connsiteY1" fmla="*/ 62753 h 270734"/>
                <a:gd name="connsiteX2" fmla="*/ 281492 w 367553"/>
                <a:gd name="connsiteY2" fmla="*/ 30480 h 270734"/>
                <a:gd name="connsiteX3" fmla="*/ 324522 w 367553"/>
                <a:gd name="connsiteY3" fmla="*/ 245633 h 270734"/>
                <a:gd name="connsiteX4" fmla="*/ 34066 w 367553"/>
                <a:gd name="connsiteY4" fmla="*/ 159571 h 270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553" h="270734">
                  <a:moveTo>
                    <a:pt x="34066" y="159571"/>
                  </a:moveTo>
                  <a:cubicBezTo>
                    <a:pt x="0" y="129091"/>
                    <a:pt x="78890" y="84268"/>
                    <a:pt x="120127" y="62753"/>
                  </a:cubicBezTo>
                  <a:cubicBezTo>
                    <a:pt x="161364" y="41238"/>
                    <a:pt x="247426" y="0"/>
                    <a:pt x="281492" y="30480"/>
                  </a:cubicBezTo>
                  <a:cubicBezTo>
                    <a:pt x="315558" y="60960"/>
                    <a:pt x="367553" y="220532"/>
                    <a:pt x="324522" y="245633"/>
                  </a:cubicBezTo>
                  <a:cubicBezTo>
                    <a:pt x="281491" y="270734"/>
                    <a:pt x="68132" y="190051"/>
                    <a:pt x="34066" y="159571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Ellipse 13"/>
            <p:cNvSpPr/>
            <p:nvPr/>
          </p:nvSpPr>
          <p:spPr>
            <a:xfrm rot="21420000">
              <a:off x="2999013" y="1631158"/>
              <a:ext cx="798214" cy="28984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2428860" y="785794"/>
              <a:ext cx="1857388" cy="5715040"/>
            </a:xfrm>
            <a:custGeom>
              <a:avLst/>
              <a:gdLst>
                <a:gd name="connsiteX0" fmla="*/ 1027356 w 2327238"/>
                <a:gd name="connsiteY0" fmla="*/ 1688951 h 6761182"/>
                <a:gd name="connsiteX1" fmla="*/ 1070386 w 2327238"/>
                <a:gd name="connsiteY1" fmla="*/ 1731982 h 6761182"/>
                <a:gd name="connsiteX2" fmla="*/ 1070386 w 2327238"/>
                <a:gd name="connsiteY2" fmla="*/ 1656678 h 6761182"/>
                <a:gd name="connsiteX3" fmla="*/ 1038113 w 2327238"/>
                <a:gd name="connsiteY3" fmla="*/ 1495313 h 6761182"/>
                <a:gd name="connsiteX4" fmla="*/ 995083 w 2327238"/>
                <a:gd name="connsiteY4" fmla="*/ 1290918 h 6761182"/>
                <a:gd name="connsiteX5" fmla="*/ 790688 w 2327238"/>
                <a:gd name="connsiteY5" fmla="*/ 1247888 h 6761182"/>
                <a:gd name="connsiteX6" fmla="*/ 661596 w 2327238"/>
                <a:gd name="connsiteY6" fmla="*/ 1151069 h 6761182"/>
                <a:gd name="connsiteX7" fmla="*/ 650838 w 2327238"/>
                <a:gd name="connsiteY7" fmla="*/ 720763 h 6761182"/>
                <a:gd name="connsiteX8" fmla="*/ 683111 w 2327238"/>
                <a:gd name="connsiteY8" fmla="*/ 279699 h 6761182"/>
                <a:gd name="connsiteX9" fmla="*/ 833718 w 2327238"/>
                <a:gd name="connsiteY9" fmla="*/ 96819 h 6761182"/>
                <a:gd name="connsiteX10" fmla="*/ 1081144 w 2327238"/>
                <a:gd name="connsiteY10" fmla="*/ 10758 h 6761182"/>
                <a:gd name="connsiteX11" fmla="*/ 1446904 w 2327238"/>
                <a:gd name="connsiteY11" fmla="*/ 32273 h 6761182"/>
                <a:gd name="connsiteX12" fmla="*/ 1694330 w 2327238"/>
                <a:gd name="connsiteY12" fmla="*/ 139850 h 6761182"/>
                <a:gd name="connsiteX13" fmla="*/ 1748118 w 2327238"/>
                <a:gd name="connsiteY13" fmla="*/ 376518 h 6761182"/>
                <a:gd name="connsiteX14" fmla="*/ 1758876 w 2327238"/>
                <a:gd name="connsiteY14" fmla="*/ 914400 h 6761182"/>
                <a:gd name="connsiteX15" fmla="*/ 1758876 w 2327238"/>
                <a:gd name="connsiteY15" fmla="*/ 1097280 h 6761182"/>
                <a:gd name="connsiteX16" fmla="*/ 1608269 w 2327238"/>
                <a:gd name="connsiteY16" fmla="*/ 1290918 h 6761182"/>
                <a:gd name="connsiteX17" fmla="*/ 1511450 w 2327238"/>
                <a:gd name="connsiteY17" fmla="*/ 1333949 h 6761182"/>
                <a:gd name="connsiteX18" fmla="*/ 1436146 w 2327238"/>
                <a:gd name="connsiteY18" fmla="*/ 1398495 h 6761182"/>
                <a:gd name="connsiteX19" fmla="*/ 1446904 w 2327238"/>
                <a:gd name="connsiteY19" fmla="*/ 1538344 h 6761182"/>
                <a:gd name="connsiteX20" fmla="*/ 1436146 w 2327238"/>
                <a:gd name="connsiteY20" fmla="*/ 1667436 h 6761182"/>
                <a:gd name="connsiteX21" fmla="*/ 1522208 w 2327238"/>
                <a:gd name="connsiteY21" fmla="*/ 1645920 h 6761182"/>
                <a:gd name="connsiteX22" fmla="*/ 1597511 w 2327238"/>
                <a:gd name="connsiteY22" fmla="*/ 1656678 h 6761182"/>
                <a:gd name="connsiteX23" fmla="*/ 1705088 w 2327238"/>
                <a:gd name="connsiteY23" fmla="*/ 1796528 h 6761182"/>
                <a:gd name="connsiteX24" fmla="*/ 1877210 w 2327238"/>
                <a:gd name="connsiteY24" fmla="*/ 1839558 h 6761182"/>
                <a:gd name="connsiteX25" fmla="*/ 2081605 w 2327238"/>
                <a:gd name="connsiteY25" fmla="*/ 2043953 h 6761182"/>
                <a:gd name="connsiteX26" fmla="*/ 2253728 w 2327238"/>
                <a:gd name="connsiteY26" fmla="*/ 2560320 h 6761182"/>
                <a:gd name="connsiteX27" fmla="*/ 2286000 w 2327238"/>
                <a:gd name="connsiteY27" fmla="*/ 2786231 h 6761182"/>
                <a:gd name="connsiteX28" fmla="*/ 2242970 w 2327238"/>
                <a:gd name="connsiteY28" fmla="*/ 3420932 h 6761182"/>
                <a:gd name="connsiteX29" fmla="*/ 2253728 w 2327238"/>
                <a:gd name="connsiteY29" fmla="*/ 3808208 h 6761182"/>
                <a:gd name="connsiteX30" fmla="*/ 2275243 w 2327238"/>
                <a:gd name="connsiteY30" fmla="*/ 4098664 h 6761182"/>
                <a:gd name="connsiteX31" fmla="*/ 2242970 w 2327238"/>
                <a:gd name="connsiteY31" fmla="*/ 4173968 h 6761182"/>
                <a:gd name="connsiteX32" fmla="*/ 2318273 w 2327238"/>
                <a:gd name="connsiteY32" fmla="*/ 4324575 h 6761182"/>
                <a:gd name="connsiteX33" fmla="*/ 2189182 w 2327238"/>
                <a:gd name="connsiteY33" fmla="*/ 4528970 h 6761182"/>
                <a:gd name="connsiteX34" fmla="*/ 2092363 w 2327238"/>
                <a:gd name="connsiteY34" fmla="*/ 4518212 h 6761182"/>
                <a:gd name="connsiteX35" fmla="*/ 2017059 w 2327238"/>
                <a:gd name="connsiteY35" fmla="*/ 4561243 h 6761182"/>
                <a:gd name="connsiteX36" fmla="*/ 1984786 w 2327238"/>
                <a:gd name="connsiteY36" fmla="*/ 4281544 h 6761182"/>
                <a:gd name="connsiteX37" fmla="*/ 2038575 w 2327238"/>
                <a:gd name="connsiteY37" fmla="*/ 4163210 h 6761182"/>
                <a:gd name="connsiteX38" fmla="*/ 1909483 w 2327238"/>
                <a:gd name="connsiteY38" fmla="*/ 4109422 h 6761182"/>
                <a:gd name="connsiteX39" fmla="*/ 1866452 w 2327238"/>
                <a:gd name="connsiteY39" fmla="*/ 4109422 h 6761182"/>
                <a:gd name="connsiteX40" fmla="*/ 1887968 w 2327238"/>
                <a:gd name="connsiteY40" fmla="*/ 4227756 h 6761182"/>
                <a:gd name="connsiteX41" fmla="*/ 1855695 w 2327238"/>
                <a:gd name="connsiteY41" fmla="*/ 4410636 h 6761182"/>
                <a:gd name="connsiteX42" fmla="*/ 1844937 w 2327238"/>
                <a:gd name="connsiteY42" fmla="*/ 4711850 h 6761182"/>
                <a:gd name="connsiteX43" fmla="*/ 1812664 w 2327238"/>
                <a:gd name="connsiteY43" fmla="*/ 4840942 h 6761182"/>
                <a:gd name="connsiteX44" fmla="*/ 1834179 w 2327238"/>
                <a:gd name="connsiteY44" fmla="*/ 5325036 h 6761182"/>
                <a:gd name="connsiteX45" fmla="*/ 1812664 w 2327238"/>
                <a:gd name="connsiteY45" fmla="*/ 5626250 h 6761182"/>
                <a:gd name="connsiteX46" fmla="*/ 1834179 w 2327238"/>
                <a:gd name="connsiteY46" fmla="*/ 5905949 h 6761182"/>
                <a:gd name="connsiteX47" fmla="*/ 1812664 w 2327238"/>
                <a:gd name="connsiteY47" fmla="*/ 6035040 h 6761182"/>
                <a:gd name="connsiteX48" fmla="*/ 1844937 w 2327238"/>
                <a:gd name="connsiteY48" fmla="*/ 6239436 h 6761182"/>
                <a:gd name="connsiteX49" fmla="*/ 1834179 w 2327238"/>
                <a:gd name="connsiteY49" fmla="*/ 6583680 h 6761182"/>
                <a:gd name="connsiteX50" fmla="*/ 1823422 w 2327238"/>
                <a:gd name="connsiteY50" fmla="*/ 6734288 h 6761182"/>
                <a:gd name="connsiteX51" fmla="*/ 1575996 w 2327238"/>
                <a:gd name="connsiteY51" fmla="*/ 6734288 h 6761182"/>
                <a:gd name="connsiteX52" fmla="*/ 1382358 w 2327238"/>
                <a:gd name="connsiteY52" fmla="*/ 6712772 h 6761182"/>
                <a:gd name="connsiteX53" fmla="*/ 1350085 w 2327238"/>
                <a:gd name="connsiteY53" fmla="*/ 6443831 h 6761182"/>
                <a:gd name="connsiteX54" fmla="*/ 1307055 w 2327238"/>
                <a:gd name="connsiteY54" fmla="*/ 6088829 h 6761182"/>
                <a:gd name="connsiteX55" fmla="*/ 1285539 w 2327238"/>
                <a:gd name="connsiteY55" fmla="*/ 5669280 h 6761182"/>
                <a:gd name="connsiteX56" fmla="*/ 1210236 w 2327238"/>
                <a:gd name="connsiteY56" fmla="*/ 5260490 h 6761182"/>
                <a:gd name="connsiteX57" fmla="*/ 1102659 w 2327238"/>
                <a:gd name="connsiteY57" fmla="*/ 4894730 h 6761182"/>
                <a:gd name="connsiteX58" fmla="*/ 1005840 w 2327238"/>
                <a:gd name="connsiteY58" fmla="*/ 5185186 h 6761182"/>
                <a:gd name="connsiteX59" fmla="*/ 909022 w 2327238"/>
                <a:gd name="connsiteY59" fmla="*/ 5669280 h 6761182"/>
                <a:gd name="connsiteX60" fmla="*/ 865991 w 2327238"/>
                <a:gd name="connsiteY60" fmla="*/ 6271709 h 6761182"/>
                <a:gd name="connsiteX61" fmla="*/ 790688 w 2327238"/>
                <a:gd name="connsiteY61" fmla="*/ 6626711 h 6761182"/>
                <a:gd name="connsiteX62" fmla="*/ 693869 w 2327238"/>
                <a:gd name="connsiteY62" fmla="*/ 6723530 h 6761182"/>
                <a:gd name="connsiteX63" fmla="*/ 371139 w 2327238"/>
                <a:gd name="connsiteY63" fmla="*/ 6712772 h 6761182"/>
                <a:gd name="connsiteX64" fmla="*/ 231290 w 2327238"/>
                <a:gd name="connsiteY64" fmla="*/ 6723530 h 6761182"/>
                <a:gd name="connsiteX65" fmla="*/ 59168 w 2327238"/>
                <a:gd name="connsiteY65" fmla="*/ 6723530 h 6761182"/>
                <a:gd name="connsiteX66" fmla="*/ 80683 w 2327238"/>
                <a:gd name="connsiteY66" fmla="*/ 6540650 h 6761182"/>
                <a:gd name="connsiteX67" fmla="*/ 37652 w 2327238"/>
                <a:gd name="connsiteY67" fmla="*/ 5981252 h 6761182"/>
                <a:gd name="connsiteX68" fmla="*/ 102198 w 2327238"/>
                <a:gd name="connsiteY68" fmla="*/ 5303520 h 6761182"/>
                <a:gd name="connsiteX69" fmla="*/ 166744 w 2327238"/>
                <a:gd name="connsiteY69" fmla="*/ 4679577 h 6761182"/>
                <a:gd name="connsiteX70" fmla="*/ 112956 w 2327238"/>
                <a:gd name="connsiteY70" fmla="*/ 4625789 h 6761182"/>
                <a:gd name="connsiteX71" fmla="*/ 48410 w 2327238"/>
                <a:gd name="connsiteY71" fmla="*/ 4518212 h 6761182"/>
                <a:gd name="connsiteX72" fmla="*/ 16137 w 2327238"/>
                <a:gd name="connsiteY72" fmla="*/ 4303059 h 6761182"/>
                <a:gd name="connsiteX73" fmla="*/ 145229 w 2327238"/>
                <a:gd name="connsiteY73" fmla="*/ 4141695 h 6761182"/>
                <a:gd name="connsiteX74" fmla="*/ 112956 w 2327238"/>
                <a:gd name="connsiteY74" fmla="*/ 4098664 h 6761182"/>
                <a:gd name="connsiteX75" fmla="*/ 80683 w 2327238"/>
                <a:gd name="connsiteY75" fmla="*/ 3603812 h 6761182"/>
                <a:gd name="connsiteX76" fmla="*/ 91440 w 2327238"/>
                <a:gd name="connsiteY76" fmla="*/ 3281083 h 6761182"/>
                <a:gd name="connsiteX77" fmla="*/ 37652 w 2327238"/>
                <a:gd name="connsiteY77" fmla="*/ 3173506 h 6761182"/>
                <a:gd name="connsiteX78" fmla="*/ 102198 w 2327238"/>
                <a:gd name="connsiteY78" fmla="*/ 2915323 h 6761182"/>
                <a:gd name="connsiteX79" fmla="*/ 112956 w 2327238"/>
                <a:gd name="connsiteY79" fmla="*/ 2571078 h 6761182"/>
                <a:gd name="connsiteX80" fmla="*/ 220532 w 2327238"/>
                <a:gd name="connsiteY80" fmla="*/ 2151530 h 6761182"/>
                <a:gd name="connsiteX81" fmla="*/ 435685 w 2327238"/>
                <a:gd name="connsiteY81" fmla="*/ 1893346 h 6761182"/>
                <a:gd name="connsiteX82" fmla="*/ 661596 w 2327238"/>
                <a:gd name="connsiteY82" fmla="*/ 1807285 h 6761182"/>
                <a:gd name="connsiteX83" fmla="*/ 758415 w 2327238"/>
                <a:gd name="connsiteY83" fmla="*/ 1796528 h 6761182"/>
                <a:gd name="connsiteX84" fmla="*/ 876749 w 2327238"/>
                <a:gd name="connsiteY84" fmla="*/ 1699709 h 6761182"/>
                <a:gd name="connsiteX85" fmla="*/ 930537 w 2327238"/>
                <a:gd name="connsiteY85" fmla="*/ 1678193 h 6761182"/>
                <a:gd name="connsiteX86" fmla="*/ 1091902 w 2327238"/>
                <a:gd name="connsiteY86" fmla="*/ 1731982 h 6761182"/>
                <a:gd name="connsiteX87" fmla="*/ 1091902 w 2327238"/>
                <a:gd name="connsiteY87" fmla="*/ 1731982 h 6761182"/>
                <a:gd name="connsiteX88" fmla="*/ 1091902 w 2327238"/>
                <a:gd name="connsiteY88" fmla="*/ 1710466 h 67611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2327238" h="6761182">
                  <a:moveTo>
                    <a:pt x="1027356" y="1688951"/>
                  </a:moveTo>
                  <a:cubicBezTo>
                    <a:pt x="1045285" y="1713156"/>
                    <a:pt x="1063214" y="1737361"/>
                    <a:pt x="1070386" y="1731982"/>
                  </a:cubicBezTo>
                  <a:cubicBezTo>
                    <a:pt x="1077558" y="1726603"/>
                    <a:pt x="1075765" y="1696123"/>
                    <a:pt x="1070386" y="1656678"/>
                  </a:cubicBezTo>
                  <a:cubicBezTo>
                    <a:pt x="1065007" y="1617233"/>
                    <a:pt x="1050664" y="1556273"/>
                    <a:pt x="1038113" y="1495313"/>
                  </a:cubicBezTo>
                  <a:cubicBezTo>
                    <a:pt x="1025562" y="1434353"/>
                    <a:pt x="1036320" y="1332155"/>
                    <a:pt x="995083" y="1290918"/>
                  </a:cubicBezTo>
                  <a:cubicBezTo>
                    <a:pt x="953846" y="1249681"/>
                    <a:pt x="846269" y="1271196"/>
                    <a:pt x="790688" y="1247888"/>
                  </a:cubicBezTo>
                  <a:cubicBezTo>
                    <a:pt x="735107" y="1224580"/>
                    <a:pt x="684904" y="1238923"/>
                    <a:pt x="661596" y="1151069"/>
                  </a:cubicBezTo>
                  <a:cubicBezTo>
                    <a:pt x="638288" y="1063215"/>
                    <a:pt x="647252" y="865991"/>
                    <a:pt x="650838" y="720763"/>
                  </a:cubicBezTo>
                  <a:cubicBezTo>
                    <a:pt x="654424" y="575535"/>
                    <a:pt x="652631" y="383689"/>
                    <a:pt x="683111" y="279699"/>
                  </a:cubicBezTo>
                  <a:cubicBezTo>
                    <a:pt x="713591" y="175709"/>
                    <a:pt x="767379" y="141643"/>
                    <a:pt x="833718" y="96819"/>
                  </a:cubicBezTo>
                  <a:cubicBezTo>
                    <a:pt x="900057" y="51996"/>
                    <a:pt x="978946" y="21516"/>
                    <a:pt x="1081144" y="10758"/>
                  </a:cubicBezTo>
                  <a:cubicBezTo>
                    <a:pt x="1183342" y="0"/>
                    <a:pt x="1344706" y="10758"/>
                    <a:pt x="1446904" y="32273"/>
                  </a:cubicBezTo>
                  <a:cubicBezTo>
                    <a:pt x="1549102" y="53788"/>
                    <a:pt x="1644128" y="82476"/>
                    <a:pt x="1694330" y="139850"/>
                  </a:cubicBezTo>
                  <a:cubicBezTo>
                    <a:pt x="1744532" y="197224"/>
                    <a:pt x="1737360" y="247426"/>
                    <a:pt x="1748118" y="376518"/>
                  </a:cubicBezTo>
                  <a:cubicBezTo>
                    <a:pt x="1758876" y="505610"/>
                    <a:pt x="1757083" y="794273"/>
                    <a:pt x="1758876" y="914400"/>
                  </a:cubicBezTo>
                  <a:cubicBezTo>
                    <a:pt x="1760669" y="1034527"/>
                    <a:pt x="1783977" y="1034527"/>
                    <a:pt x="1758876" y="1097280"/>
                  </a:cubicBezTo>
                  <a:cubicBezTo>
                    <a:pt x="1733775" y="1160033"/>
                    <a:pt x="1649507" y="1251473"/>
                    <a:pt x="1608269" y="1290918"/>
                  </a:cubicBezTo>
                  <a:cubicBezTo>
                    <a:pt x="1567031" y="1330363"/>
                    <a:pt x="1540137" y="1316019"/>
                    <a:pt x="1511450" y="1333949"/>
                  </a:cubicBezTo>
                  <a:cubicBezTo>
                    <a:pt x="1482763" y="1351879"/>
                    <a:pt x="1446904" y="1364429"/>
                    <a:pt x="1436146" y="1398495"/>
                  </a:cubicBezTo>
                  <a:cubicBezTo>
                    <a:pt x="1425388" y="1432561"/>
                    <a:pt x="1446904" y="1493521"/>
                    <a:pt x="1446904" y="1538344"/>
                  </a:cubicBezTo>
                  <a:cubicBezTo>
                    <a:pt x="1446904" y="1583167"/>
                    <a:pt x="1423595" y="1649507"/>
                    <a:pt x="1436146" y="1667436"/>
                  </a:cubicBezTo>
                  <a:cubicBezTo>
                    <a:pt x="1448697" y="1685365"/>
                    <a:pt x="1495314" y="1647713"/>
                    <a:pt x="1522208" y="1645920"/>
                  </a:cubicBezTo>
                  <a:cubicBezTo>
                    <a:pt x="1549102" y="1644127"/>
                    <a:pt x="1567031" y="1631577"/>
                    <a:pt x="1597511" y="1656678"/>
                  </a:cubicBezTo>
                  <a:cubicBezTo>
                    <a:pt x="1627991" y="1681779"/>
                    <a:pt x="1658472" y="1766048"/>
                    <a:pt x="1705088" y="1796528"/>
                  </a:cubicBezTo>
                  <a:cubicBezTo>
                    <a:pt x="1751704" y="1827008"/>
                    <a:pt x="1814457" y="1798321"/>
                    <a:pt x="1877210" y="1839558"/>
                  </a:cubicBezTo>
                  <a:cubicBezTo>
                    <a:pt x="1939963" y="1880796"/>
                    <a:pt x="2018852" y="1923826"/>
                    <a:pt x="2081605" y="2043953"/>
                  </a:cubicBezTo>
                  <a:cubicBezTo>
                    <a:pt x="2144358" y="2164080"/>
                    <a:pt x="2219662" y="2436607"/>
                    <a:pt x="2253728" y="2560320"/>
                  </a:cubicBezTo>
                  <a:cubicBezTo>
                    <a:pt x="2287794" y="2684033"/>
                    <a:pt x="2287793" y="2642796"/>
                    <a:pt x="2286000" y="2786231"/>
                  </a:cubicBezTo>
                  <a:cubicBezTo>
                    <a:pt x="2284207" y="2929666"/>
                    <a:pt x="2248349" y="3250603"/>
                    <a:pt x="2242970" y="3420932"/>
                  </a:cubicBezTo>
                  <a:cubicBezTo>
                    <a:pt x="2237591" y="3591261"/>
                    <a:pt x="2248349" y="3695253"/>
                    <a:pt x="2253728" y="3808208"/>
                  </a:cubicBezTo>
                  <a:cubicBezTo>
                    <a:pt x="2259107" y="3921163"/>
                    <a:pt x="2277036" y="4037704"/>
                    <a:pt x="2275243" y="4098664"/>
                  </a:cubicBezTo>
                  <a:cubicBezTo>
                    <a:pt x="2273450" y="4159624"/>
                    <a:pt x="2235798" y="4136316"/>
                    <a:pt x="2242970" y="4173968"/>
                  </a:cubicBezTo>
                  <a:cubicBezTo>
                    <a:pt x="2250142" y="4211620"/>
                    <a:pt x="2327238" y="4265408"/>
                    <a:pt x="2318273" y="4324575"/>
                  </a:cubicBezTo>
                  <a:cubicBezTo>
                    <a:pt x="2309308" y="4383742"/>
                    <a:pt x="2226834" y="4496697"/>
                    <a:pt x="2189182" y="4528970"/>
                  </a:cubicBezTo>
                  <a:cubicBezTo>
                    <a:pt x="2151530" y="4561243"/>
                    <a:pt x="2121050" y="4512833"/>
                    <a:pt x="2092363" y="4518212"/>
                  </a:cubicBezTo>
                  <a:cubicBezTo>
                    <a:pt x="2063676" y="4523591"/>
                    <a:pt x="2034988" y="4600688"/>
                    <a:pt x="2017059" y="4561243"/>
                  </a:cubicBezTo>
                  <a:cubicBezTo>
                    <a:pt x="1999130" y="4521798"/>
                    <a:pt x="1981200" y="4347883"/>
                    <a:pt x="1984786" y="4281544"/>
                  </a:cubicBezTo>
                  <a:cubicBezTo>
                    <a:pt x="1988372" y="4215205"/>
                    <a:pt x="2051125" y="4191897"/>
                    <a:pt x="2038575" y="4163210"/>
                  </a:cubicBezTo>
                  <a:cubicBezTo>
                    <a:pt x="2026025" y="4134523"/>
                    <a:pt x="1938170" y="4118387"/>
                    <a:pt x="1909483" y="4109422"/>
                  </a:cubicBezTo>
                  <a:cubicBezTo>
                    <a:pt x="1880796" y="4100457"/>
                    <a:pt x="1870038" y="4089700"/>
                    <a:pt x="1866452" y="4109422"/>
                  </a:cubicBezTo>
                  <a:cubicBezTo>
                    <a:pt x="1862866" y="4129144"/>
                    <a:pt x="1889761" y="4177554"/>
                    <a:pt x="1887968" y="4227756"/>
                  </a:cubicBezTo>
                  <a:cubicBezTo>
                    <a:pt x="1886175" y="4277958"/>
                    <a:pt x="1862867" y="4329954"/>
                    <a:pt x="1855695" y="4410636"/>
                  </a:cubicBezTo>
                  <a:cubicBezTo>
                    <a:pt x="1848523" y="4491318"/>
                    <a:pt x="1852109" y="4640132"/>
                    <a:pt x="1844937" y="4711850"/>
                  </a:cubicBezTo>
                  <a:cubicBezTo>
                    <a:pt x="1837765" y="4783568"/>
                    <a:pt x="1814457" y="4738744"/>
                    <a:pt x="1812664" y="4840942"/>
                  </a:cubicBezTo>
                  <a:cubicBezTo>
                    <a:pt x="1810871" y="4943140"/>
                    <a:pt x="1834179" y="5194151"/>
                    <a:pt x="1834179" y="5325036"/>
                  </a:cubicBezTo>
                  <a:cubicBezTo>
                    <a:pt x="1834179" y="5455921"/>
                    <a:pt x="1812664" y="5529431"/>
                    <a:pt x="1812664" y="5626250"/>
                  </a:cubicBezTo>
                  <a:cubicBezTo>
                    <a:pt x="1812664" y="5723069"/>
                    <a:pt x="1834179" y="5837817"/>
                    <a:pt x="1834179" y="5905949"/>
                  </a:cubicBezTo>
                  <a:cubicBezTo>
                    <a:pt x="1834179" y="5974081"/>
                    <a:pt x="1810871" y="5979459"/>
                    <a:pt x="1812664" y="6035040"/>
                  </a:cubicBezTo>
                  <a:cubicBezTo>
                    <a:pt x="1814457" y="6090621"/>
                    <a:pt x="1841351" y="6147996"/>
                    <a:pt x="1844937" y="6239436"/>
                  </a:cubicBezTo>
                  <a:cubicBezTo>
                    <a:pt x="1848523" y="6330876"/>
                    <a:pt x="1837765" y="6501205"/>
                    <a:pt x="1834179" y="6583680"/>
                  </a:cubicBezTo>
                  <a:cubicBezTo>
                    <a:pt x="1830593" y="6666155"/>
                    <a:pt x="1866452" y="6709187"/>
                    <a:pt x="1823422" y="6734288"/>
                  </a:cubicBezTo>
                  <a:cubicBezTo>
                    <a:pt x="1780392" y="6759389"/>
                    <a:pt x="1649507" y="6737874"/>
                    <a:pt x="1575996" y="6734288"/>
                  </a:cubicBezTo>
                  <a:cubicBezTo>
                    <a:pt x="1502485" y="6730702"/>
                    <a:pt x="1420010" y="6761182"/>
                    <a:pt x="1382358" y="6712772"/>
                  </a:cubicBezTo>
                  <a:cubicBezTo>
                    <a:pt x="1344706" y="6664363"/>
                    <a:pt x="1362635" y="6547821"/>
                    <a:pt x="1350085" y="6443831"/>
                  </a:cubicBezTo>
                  <a:cubicBezTo>
                    <a:pt x="1337535" y="6339841"/>
                    <a:pt x="1317813" y="6217921"/>
                    <a:pt x="1307055" y="6088829"/>
                  </a:cubicBezTo>
                  <a:cubicBezTo>
                    <a:pt x="1296297" y="5959737"/>
                    <a:pt x="1301676" y="5807337"/>
                    <a:pt x="1285539" y="5669280"/>
                  </a:cubicBezTo>
                  <a:cubicBezTo>
                    <a:pt x="1269403" y="5531224"/>
                    <a:pt x="1240716" y="5389582"/>
                    <a:pt x="1210236" y="5260490"/>
                  </a:cubicBezTo>
                  <a:cubicBezTo>
                    <a:pt x="1179756" y="5131398"/>
                    <a:pt x="1136725" y="4907281"/>
                    <a:pt x="1102659" y="4894730"/>
                  </a:cubicBezTo>
                  <a:cubicBezTo>
                    <a:pt x="1068593" y="4882179"/>
                    <a:pt x="1038113" y="5056094"/>
                    <a:pt x="1005840" y="5185186"/>
                  </a:cubicBezTo>
                  <a:cubicBezTo>
                    <a:pt x="973567" y="5314278"/>
                    <a:pt x="932330" y="5488193"/>
                    <a:pt x="909022" y="5669280"/>
                  </a:cubicBezTo>
                  <a:cubicBezTo>
                    <a:pt x="885714" y="5850367"/>
                    <a:pt x="885713" y="6112137"/>
                    <a:pt x="865991" y="6271709"/>
                  </a:cubicBezTo>
                  <a:cubicBezTo>
                    <a:pt x="846269" y="6431281"/>
                    <a:pt x="819375" y="6551408"/>
                    <a:pt x="790688" y="6626711"/>
                  </a:cubicBezTo>
                  <a:cubicBezTo>
                    <a:pt x="762001" y="6702014"/>
                    <a:pt x="763794" y="6709186"/>
                    <a:pt x="693869" y="6723530"/>
                  </a:cubicBezTo>
                  <a:cubicBezTo>
                    <a:pt x="623944" y="6737874"/>
                    <a:pt x="448235" y="6712772"/>
                    <a:pt x="371139" y="6712772"/>
                  </a:cubicBezTo>
                  <a:cubicBezTo>
                    <a:pt x="294043" y="6712772"/>
                    <a:pt x="283285" y="6721737"/>
                    <a:pt x="231290" y="6723530"/>
                  </a:cubicBezTo>
                  <a:cubicBezTo>
                    <a:pt x="179295" y="6725323"/>
                    <a:pt x="84269" y="6754010"/>
                    <a:pt x="59168" y="6723530"/>
                  </a:cubicBezTo>
                  <a:cubicBezTo>
                    <a:pt x="34067" y="6693050"/>
                    <a:pt x="84269" y="6664363"/>
                    <a:pt x="80683" y="6540650"/>
                  </a:cubicBezTo>
                  <a:cubicBezTo>
                    <a:pt x="77097" y="6416937"/>
                    <a:pt x="34066" y="6187440"/>
                    <a:pt x="37652" y="5981252"/>
                  </a:cubicBezTo>
                  <a:cubicBezTo>
                    <a:pt x="41238" y="5775064"/>
                    <a:pt x="80683" y="5520466"/>
                    <a:pt x="102198" y="5303520"/>
                  </a:cubicBezTo>
                  <a:cubicBezTo>
                    <a:pt x="123713" y="5086574"/>
                    <a:pt x="164951" y="4792532"/>
                    <a:pt x="166744" y="4679577"/>
                  </a:cubicBezTo>
                  <a:cubicBezTo>
                    <a:pt x="168537" y="4566622"/>
                    <a:pt x="132678" y="4652683"/>
                    <a:pt x="112956" y="4625789"/>
                  </a:cubicBezTo>
                  <a:cubicBezTo>
                    <a:pt x="93234" y="4598895"/>
                    <a:pt x="64546" y="4572000"/>
                    <a:pt x="48410" y="4518212"/>
                  </a:cubicBezTo>
                  <a:cubicBezTo>
                    <a:pt x="32274" y="4464424"/>
                    <a:pt x="0" y="4365812"/>
                    <a:pt x="16137" y="4303059"/>
                  </a:cubicBezTo>
                  <a:cubicBezTo>
                    <a:pt x="32274" y="4240306"/>
                    <a:pt x="129093" y="4175761"/>
                    <a:pt x="145229" y="4141695"/>
                  </a:cubicBezTo>
                  <a:cubicBezTo>
                    <a:pt x="161366" y="4107629"/>
                    <a:pt x="123714" y="4188311"/>
                    <a:pt x="112956" y="4098664"/>
                  </a:cubicBezTo>
                  <a:cubicBezTo>
                    <a:pt x="102198" y="4009017"/>
                    <a:pt x="84269" y="3740075"/>
                    <a:pt x="80683" y="3603812"/>
                  </a:cubicBezTo>
                  <a:cubicBezTo>
                    <a:pt x="77097" y="3467549"/>
                    <a:pt x="98612" y="3352801"/>
                    <a:pt x="91440" y="3281083"/>
                  </a:cubicBezTo>
                  <a:cubicBezTo>
                    <a:pt x="84268" y="3209365"/>
                    <a:pt x="35859" y="3234466"/>
                    <a:pt x="37652" y="3173506"/>
                  </a:cubicBezTo>
                  <a:cubicBezTo>
                    <a:pt x="39445" y="3112546"/>
                    <a:pt x="89647" y="3015728"/>
                    <a:pt x="102198" y="2915323"/>
                  </a:cubicBezTo>
                  <a:cubicBezTo>
                    <a:pt x="114749" y="2814918"/>
                    <a:pt x="93234" y="2698377"/>
                    <a:pt x="112956" y="2571078"/>
                  </a:cubicBezTo>
                  <a:cubicBezTo>
                    <a:pt x="132678" y="2443779"/>
                    <a:pt x="166744" y="2264485"/>
                    <a:pt x="220532" y="2151530"/>
                  </a:cubicBezTo>
                  <a:cubicBezTo>
                    <a:pt x="274320" y="2038575"/>
                    <a:pt x="362174" y="1950720"/>
                    <a:pt x="435685" y="1893346"/>
                  </a:cubicBezTo>
                  <a:cubicBezTo>
                    <a:pt x="509196" y="1835972"/>
                    <a:pt x="607808" y="1823421"/>
                    <a:pt x="661596" y="1807285"/>
                  </a:cubicBezTo>
                  <a:cubicBezTo>
                    <a:pt x="715384" y="1791149"/>
                    <a:pt x="722556" y="1814457"/>
                    <a:pt x="758415" y="1796528"/>
                  </a:cubicBezTo>
                  <a:cubicBezTo>
                    <a:pt x="794274" y="1778599"/>
                    <a:pt x="848062" y="1719432"/>
                    <a:pt x="876749" y="1699709"/>
                  </a:cubicBezTo>
                  <a:cubicBezTo>
                    <a:pt x="905436" y="1679987"/>
                    <a:pt x="894678" y="1672814"/>
                    <a:pt x="930537" y="1678193"/>
                  </a:cubicBezTo>
                  <a:cubicBezTo>
                    <a:pt x="966396" y="1683572"/>
                    <a:pt x="1091902" y="1731982"/>
                    <a:pt x="1091902" y="1731982"/>
                  </a:cubicBezTo>
                  <a:lnTo>
                    <a:pt x="1091902" y="1731982"/>
                  </a:lnTo>
                  <a:lnTo>
                    <a:pt x="1091902" y="1710466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  <a:effectLst>
              <a:softEdge rad="12700"/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0" name="Cadre 1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167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28600" h="247650"/>
            <a:bevelB w="171450" h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ireille\Pictures\Nouveau dossier (3)\Nouveau dossier (2)\Nouveau dossier\2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8257108" cy="6192830"/>
          </a:xfrm>
          <a:prstGeom prst="rect">
            <a:avLst/>
          </a:prstGeom>
          <a:noFill/>
        </p:spPr>
      </p:pic>
      <p:pic>
        <p:nvPicPr>
          <p:cNvPr id="1027" name="Picture 3" descr="C:\Users\Mireille\Pictures\Nouveau dossier (3)\Nouveau dossier (2)\Nouveau dossier\1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5" y="357166"/>
            <a:ext cx="8358141" cy="6281936"/>
          </a:xfrm>
          <a:prstGeom prst="rect">
            <a:avLst/>
          </a:prstGeom>
          <a:noFill/>
        </p:spPr>
      </p:pic>
      <p:pic>
        <p:nvPicPr>
          <p:cNvPr id="1029" name="Picture 5" descr="C:\Users\Mireille\Pictures\Nouveau dossier (3)\Nouveau dossier (2)\Nouveau dossier\1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5" y="357166"/>
            <a:ext cx="8358141" cy="6281936"/>
          </a:xfrm>
          <a:prstGeom prst="rect">
            <a:avLst/>
          </a:prstGeom>
          <a:noFill/>
        </p:spPr>
      </p:pic>
      <p:grpSp>
        <p:nvGrpSpPr>
          <p:cNvPr id="34" name="Groupe 33"/>
          <p:cNvGrpSpPr/>
          <p:nvPr/>
        </p:nvGrpSpPr>
        <p:grpSpPr>
          <a:xfrm>
            <a:off x="428596" y="357166"/>
            <a:ext cx="8286808" cy="6087134"/>
            <a:chOff x="4686317" y="3865563"/>
            <a:chExt cx="4457683" cy="2992437"/>
          </a:xfrm>
        </p:grpSpPr>
        <p:pic>
          <p:nvPicPr>
            <p:cNvPr id="1030" name="Picture 6" descr="C:\Users\Mireille\Pictures\Nouveau dossier (3)\Nouveau dossier (2)\Nouveau dossier\18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86317" y="3865563"/>
              <a:ext cx="2243137" cy="2992437"/>
            </a:xfrm>
            <a:prstGeom prst="rect">
              <a:avLst/>
            </a:prstGeom>
            <a:noFill/>
          </p:spPr>
        </p:pic>
        <p:pic>
          <p:nvPicPr>
            <p:cNvPr id="1031" name="Picture 7" descr="C:\Users\Mireille\Pictures\Nouveau dossier (3)\Nouveau dossier (2)\Nouveau dossier\18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900863" y="3865563"/>
              <a:ext cx="2243137" cy="2992437"/>
            </a:xfrm>
            <a:prstGeom prst="rect">
              <a:avLst/>
            </a:prstGeom>
            <a:noFill/>
          </p:spPr>
        </p:pic>
      </p:grpSp>
      <p:pic>
        <p:nvPicPr>
          <p:cNvPr id="1032" name="Picture 8" descr="C:\Users\Mireille\Pictures\Nouveau dossier (3)\Nouveau dossier (2)\Nouveau dossier\18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5" y="357165"/>
            <a:ext cx="8358201" cy="6281981"/>
          </a:xfrm>
          <a:prstGeom prst="rect">
            <a:avLst/>
          </a:prstGeom>
          <a:noFill/>
        </p:spPr>
      </p:pic>
      <p:pic>
        <p:nvPicPr>
          <p:cNvPr id="1033" name="Picture 9" descr="C:\Users\Mireille\Pictures\Nouveau dossier (3)\Nouveau dossier (2)\Nouveau dossier\18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5" y="357165"/>
            <a:ext cx="8358201" cy="6281981"/>
          </a:xfrm>
          <a:prstGeom prst="rect">
            <a:avLst/>
          </a:prstGeom>
          <a:noFill/>
        </p:spPr>
      </p:pic>
      <p:pic>
        <p:nvPicPr>
          <p:cNvPr id="1034" name="Picture 10" descr="C:\Users\Mireille\Pictures\Nouveau dossier (3)\Nouveau dossier (2)\Nouveau dossier\18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596" y="357166"/>
            <a:ext cx="8180308" cy="6148276"/>
          </a:xfrm>
          <a:prstGeom prst="rect">
            <a:avLst/>
          </a:prstGeom>
          <a:noFill/>
        </p:spPr>
      </p:pic>
      <p:pic>
        <p:nvPicPr>
          <p:cNvPr id="1035" name="Picture 11" descr="C:\Users\Mireille\Pictures\Nouveau dossier (3)\Nouveau dossier (2)\Nouveau dossier\18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7158" y="357166"/>
            <a:ext cx="8429684" cy="6120936"/>
          </a:xfrm>
          <a:prstGeom prst="rect">
            <a:avLst/>
          </a:prstGeom>
          <a:noFill/>
        </p:spPr>
      </p:pic>
      <p:grpSp>
        <p:nvGrpSpPr>
          <p:cNvPr id="35" name="Groupe 34"/>
          <p:cNvGrpSpPr/>
          <p:nvPr/>
        </p:nvGrpSpPr>
        <p:grpSpPr>
          <a:xfrm>
            <a:off x="428596" y="357166"/>
            <a:ext cx="8286808" cy="6087134"/>
            <a:chOff x="0" y="3865563"/>
            <a:chExt cx="4457683" cy="2992437"/>
          </a:xfrm>
        </p:grpSpPr>
        <p:pic>
          <p:nvPicPr>
            <p:cNvPr id="1028" name="Picture 4" descr="C:\Users\Mireille\Pictures\Nouveau dossier (3)\Nouveau dossier (2)\Nouveau dossier\178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214546" y="3865563"/>
              <a:ext cx="2243137" cy="2992437"/>
            </a:xfrm>
            <a:prstGeom prst="rect">
              <a:avLst/>
            </a:prstGeom>
            <a:noFill/>
          </p:spPr>
        </p:pic>
        <p:pic>
          <p:nvPicPr>
            <p:cNvPr id="1036" name="Picture 12" descr="C:\Users\Mireille\Pictures\Nouveau dossier (3)\Nouveau dossier (2)\Nouveau dossier\187.jp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0" y="3865563"/>
              <a:ext cx="2243137" cy="2992437"/>
            </a:xfrm>
            <a:prstGeom prst="rect">
              <a:avLst/>
            </a:prstGeom>
            <a:noFill/>
          </p:spPr>
        </p:pic>
      </p:grpSp>
      <p:pic>
        <p:nvPicPr>
          <p:cNvPr id="1037" name="Picture 13" descr="C:\Users\Mireille\Pictures\Nouveau dossier (3)\Nouveau dossier (2)\Nouveau dossier\188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8596" y="357165"/>
            <a:ext cx="8203207" cy="6148321"/>
          </a:xfrm>
          <a:prstGeom prst="rect">
            <a:avLst/>
          </a:prstGeom>
          <a:noFill/>
        </p:spPr>
      </p:pic>
      <p:pic>
        <p:nvPicPr>
          <p:cNvPr id="1038" name="Picture 14" descr="C:\Users\Mireille\Pictures\Nouveau dossier (3)\Nouveau dossier (2)\Nouveau dossier\189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28596" y="357165"/>
            <a:ext cx="8203207" cy="6148321"/>
          </a:xfrm>
          <a:prstGeom prst="rect">
            <a:avLst/>
          </a:prstGeom>
          <a:noFill/>
        </p:spPr>
      </p:pic>
      <p:pic>
        <p:nvPicPr>
          <p:cNvPr id="1039" name="Picture 15" descr="C:\Users\Mireille\Pictures\Nouveau dossier (3)\Nouveau dossier (2)\Nouveau dossier\190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28596" y="357166"/>
            <a:ext cx="8257108" cy="6192830"/>
          </a:xfrm>
          <a:prstGeom prst="rect">
            <a:avLst/>
          </a:prstGeom>
          <a:noFill/>
        </p:spPr>
      </p:pic>
      <p:pic>
        <p:nvPicPr>
          <p:cNvPr id="1041" name="Picture 17" descr="C:\Users\Mireille\Pictures\Nouveau dossier (3)\Nouveau dossier (2)\Nouveau dossier\192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28596" y="357166"/>
            <a:ext cx="8257108" cy="6192830"/>
          </a:xfrm>
          <a:prstGeom prst="rect">
            <a:avLst/>
          </a:prstGeom>
          <a:noFill/>
        </p:spPr>
      </p:pic>
      <p:grpSp>
        <p:nvGrpSpPr>
          <p:cNvPr id="33" name="Groupe 32"/>
          <p:cNvGrpSpPr/>
          <p:nvPr/>
        </p:nvGrpSpPr>
        <p:grpSpPr>
          <a:xfrm>
            <a:off x="428596" y="357166"/>
            <a:ext cx="8286808" cy="6000792"/>
            <a:chOff x="0" y="3548063"/>
            <a:chExt cx="4929190" cy="3309937"/>
          </a:xfrm>
        </p:grpSpPr>
        <p:pic>
          <p:nvPicPr>
            <p:cNvPr id="1040" name="Picture 16" descr="C:\Users\Mireille\Pictures\Nouveau dossier (3)\Nouveau dossier (2)\Nouveau dossier\191.jpg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2441577" y="3548063"/>
              <a:ext cx="2487613" cy="3309937"/>
            </a:xfrm>
            <a:prstGeom prst="rect">
              <a:avLst/>
            </a:prstGeom>
            <a:noFill/>
          </p:spPr>
        </p:pic>
        <p:pic>
          <p:nvPicPr>
            <p:cNvPr id="1042" name="Picture 18" descr="C:\Users\Mireille\Pictures\Nouveau dossier (3)\Nouveau dossier (2)\Nouveau dossier\193.jpg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0" y="3548063"/>
              <a:ext cx="2487613" cy="3309937"/>
            </a:xfrm>
            <a:prstGeom prst="rect">
              <a:avLst/>
            </a:prstGeom>
            <a:noFill/>
          </p:spPr>
        </p:pic>
      </p:grpSp>
      <p:pic>
        <p:nvPicPr>
          <p:cNvPr id="1043" name="Picture 19" descr="C:\Users\Mireille\Pictures\Nouveau dossier (3)\Nouveau dossier (2)\Nouveau dossier\194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28596" y="357166"/>
            <a:ext cx="8257108" cy="6192830"/>
          </a:xfrm>
          <a:prstGeom prst="rect">
            <a:avLst/>
          </a:prstGeom>
          <a:noFill/>
        </p:spPr>
      </p:pic>
      <p:pic>
        <p:nvPicPr>
          <p:cNvPr id="1044" name="Picture 20" descr="C:\Users\Mireille\Pictures\Nouveau dossier (3)\Nouveau dossier (2)\Nouveau dossier\195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28596" y="357166"/>
            <a:ext cx="8257108" cy="6192830"/>
          </a:xfrm>
          <a:prstGeom prst="rect">
            <a:avLst/>
          </a:prstGeom>
          <a:noFill/>
        </p:spPr>
      </p:pic>
      <p:pic>
        <p:nvPicPr>
          <p:cNvPr id="1045" name="Picture 21" descr="C:\Users\Mireille\Pictures\Nouveau dossier (3)\Nouveau dossier (2)\Nouveau dossier\196.jpg"/>
          <p:cNvPicPr>
            <a:picLocks noChangeAspect="1" noChangeArrowheads="1"/>
          </p:cNvPicPr>
          <p:nvPr/>
        </p:nvPicPr>
        <p:blipFill>
          <a:blip r:embed="rId21" cstate="print"/>
          <a:srcRect l="-43135" r="-41486"/>
          <a:stretch>
            <a:fillRect/>
          </a:stretch>
        </p:blipFill>
        <p:spPr bwMode="auto">
          <a:xfrm>
            <a:off x="428596" y="357166"/>
            <a:ext cx="8286808" cy="621508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</p:pic>
      <p:grpSp>
        <p:nvGrpSpPr>
          <p:cNvPr id="32" name="Groupe 31"/>
          <p:cNvGrpSpPr/>
          <p:nvPr/>
        </p:nvGrpSpPr>
        <p:grpSpPr>
          <a:xfrm>
            <a:off x="428596" y="357166"/>
            <a:ext cx="8286808" cy="6000792"/>
            <a:chOff x="4214810" y="0"/>
            <a:chExt cx="4929190" cy="3309937"/>
          </a:xfrm>
        </p:grpSpPr>
        <p:pic>
          <p:nvPicPr>
            <p:cNvPr id="1046" name="Picture 22" descr="C:\Users\Mireille\Pictures\Nouveau dossier (3)\Nouveau dossier (2)\Nouveau dossier\197.jpg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4214810" y="0"/>
              <a:ext cx="2487613" cy="3309937"/>
            </a:xfrm>
            <a:prstGeom prst="rect">
              <a:avLst/>
            </a:prstGeom>
            <a:noFill/>
          </p:spPr>
        </p:pic>
        <p:pic>
          <p:nvPicPr>
            <p:cNvPr id="1047" name="Picture 23" descr="C:\Users\Mireille\Pictures\Nouveau dossier (3)\Nouveau dossier (2)\Nouveau dossier\198.jpg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6656387" y="0"/>
              <a:ext cx="2487613" cy="3309937"/>
            </a:xfrm>
            <a:prstGeom prst="rect">
              <a:avLst/>
            </a:prstGeom>
            <a:noFill/>
          </p:spPr>
        </p:pic>
      </p:grpSp>
      <p:grpSp>
        <p:nvGrpSpPr>
          <p:cNvPr id="31" name="Groupe 30"/>
          <p:cNvGrpSpPr/>
          <p:nvPr/>
        </p:nvGrpSpPr>
        <p:grpSpPr>
          <a:xfrm>
            <a:off x="428596" y="357166"/>
            <a:ext cx="8286808" cy="6000792"/>
            <a:chOff x="4214810" y="0"/>
            <a:chExt cx="4929190" cy="3309937"/>
          </a:xfrm>
        </p:grpSpPr>
        <p:pic>
          <p:nvPicPr>
            <p:cNvPr id="1048" name="Picture 24" descr="C:\Users\Mireille\Pictures\Nouveau dossier (3)\Nouveau dossier (2)\Nouveau dossier\199.jpg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4214810" y="0"/>
              <a:ext cx="2487613" cy="3309937"/>
            </a:xfrm>
            <a:prstGeom prst="rect">
              <a:avLst/>
            </a:prstGeom>
            <a:noFill/>
          </p:spPr>
        </p:pic>
        <p:pic>
          <p:nvPicPr>
            <p:cNvPr id="1049" name="Picture 25" descr="C:\Users\Mireille\Pictures\Nouveau dossier (3)\Nouveau dossier (2)\Nouveau dossier\200.jpg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6656387" y="0"/>
              <a:ext cx="2487613" cy="3309937"/>
            </a:xfrm>
            <a:prstGeom prst="rect">
              <a:avLst/>
            </a:prstGeom>
            <a:noFill/>
          </p:spPr>
        </p:pic>
      </p:grpSp>
      <p:pic>
        <p:nvPicPr>
          <p:cNvPr id="1050" name="Picture 26" descr="C:\Users\Mireille\Pictures\Nouveau dossier (3)\Nouveau dossier (2)\Nouveau dossier\201.jp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428596" y="357166"/>
            <a:ext cx="8257108" cy="6192830"/>
          </a:xfrm>
          <a:prstGeom prst="rect">
            <a:avLst/>
          </a:prstGeom>
          <a:noFill/>
        </p:spPr>
      </p:pic>
      <p:grpSp>
        <p:nvGrpSpPr>
          <p:cNvPr id="30" name="Groupe 29"/>
          <p:cNvGrpSpPr/>
          <p:nvPr/>
        </p:nvGrpSpPr>
        <p:grpSpPr>
          <a:xfrm>
            <a:off x="428596" y="357166"/>
            <a:ext cx="8286808" cy="6000792"/>
            <a:chOff x="4143372" y="285728"/>
            <a:chExt cx="4929222" cy="3309937"/>
          </a:xfrm>
        </p:grpSpPr>
        <p:pic>
          <p:nvPicPr>
            <p:cNvPr id="1052" name="Picture 28" descr="C:\Users\Mireille\Pictures\Nouveau dossier (3)\Nouveau dossier (2)\Nouveau dossier\203.jpg"/>
            <p:cNvPicPr>
              <a:picLocks noChangeAspect="1" noChangeArrowheads="1"/>
            </p:cNvPicPr>
            <p:nvPr/>
          </p:nvPicPr>
          <p:blipFill>
            <a:blip r:embed="rId28" cstate="print"/>
            <a:srcRect/>
            <a:stretch>
              <a:fillRect/>
            </a:stretch>
          </p:blipFill>
          <p:spPr bwMode="auto">
            <a:xfrm>
              <a:off x="6584981" y="285728"/>
              <a:ext cx="2487613" cy="3309937"/>
            </a:xfrm>
            <a:prstGeom prst="rect">
              <a:avLst/>
            </a:prstGeom>
            <a:noFill/>
          </p:spPr>
        </p:pic>
        <p:pic>
          <p:nvPicPr>
            <p:cNvPr id="1051" name="Picture 27" descr="C:\Users\Mireille\Pictures\Nouveau dossier (3)\Nouveau dossier (2)\Nouveau dossier\202.jpg"/>
            <p:cNvPicPr>
              <a:picLocks noChangeAspect="1" noChangeArrowheads="1"/>
            </p:cNvPicPr>
            <p:nvPr/>
          </p:nvPicPr>
          <p:blipFill>
            <a:blip r:embed="rId29" cstate="print"/>
            <a:srcRect/>
            <a:stretch>
              <a:fillRect/>
            </a:stretch>
          </p:blipFill>
          <p:spPr bwMode="auto">
            <a:xfrm>
              <a:off x="4143372" y="285728"/>
              <a:ext cx="2487613" cy="3309937"/>
            </a:xfrm>
            <a:prstGeom prst="rect">
              <a:avLst/>
            </a:prstGeom>
            <a:noFill/>
          </p:spPr>
        </p:pic>
      </p:grpSp>
      <p:pic>
        <p:nvPicPr>
          <p:cNvPr id="1053" name="Picture 29" descr="C:\Users\Mireille\Pictures\Nouveau dossier (3)\Nouveau dossier (2)\Nouveau dossier\204.jpg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428596" y="357166"/>
            <a:ext cx="8257108" cy="6192830"/>
          </a:xfrm>
          <a:prstGeom prst="rect">
            <a:avLst/>
          </a:prstGeom>
          <a:noFill/>
        </p:spPr>
      </p:pic>
      <p:sp>
        <p:nvSpPr>
          <p:cNvPr id="36" name="Cadre 3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853"/>
            </a:avLst>
          </a:prstGeom>
          <a:blipFill>
            <a:blip r:embed="rId31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1115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6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2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6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8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ireille\Pictures\Nouveau dossier (3)\Nouveau dossier (2)\Nouveau dossier\P11403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626" y="428604"/>
            <a:ext cx="8313778" cy="6021018"/>
          </a:xfrm>
          <a:prstGeom prst="rect">
            <a:avLst/>
          </a:prstGeom>
          <a:noFill/>
        </p:spPr>
      </p:pic>
      <p:grpSp>
        <p:nvGrpSpPr>
          <p:cNvPr id="27" name="Groupe 26"/>
          <p:cNvGrpSpPr/>
          <p:nvPr/>
        </p:nvGrpSpPr>
        <p:grpSpPr>
          <a:xfrm>
            <a:off x="401627" y="428604"/>
            <a:ext cx="8242339" cy="6000792"/>
            <a:chOff x="3929058" y="3071810"/>
            <a:chExt cx="4797441" cy="3357586"/>
          </a:xfrm>
        </p:grpSpPr>
        <p:pic>
          <p:nvPicPr>
            <p:cNvPr id="2053" name="Picture 5" descr="C:\Users\Mireille\Pictures\Nouveau dossier (3)\Nouveau dossier (2)\Nouveau dossier\P1140388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29058" y="3071810"/>
              <a:ext cx="2298700" cy="3357586"/>
            </a:xfrm>
            <a:prstGeom prst="rect">
              <a:avLst/>
            </a:prstGeom>
            <a:noFill/>
          </p:spPr>
        </p:pic>
        <p:pic>
          <p:nvPicPr>
            <p:cNvPr id="2073" name="Picture 25" descr="C:\Users\Mireille\Pictures\Nouveau dossier (3)\Nouveau dossier (2)\Nouveau dossier\P1140384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15074" y="3071810"/>
              <a:ext cx="2511425" cy="3340100"/>
            </a:xfrm>
            <a:prstGeom prst="rect">
              <a:avLst/>
            </a:prstGeom>
            <a:noFill/>
          </p:spPr>
        </p:pic>
      </p:grpSp>
      <p:pic>
        <p:nvPicPr>
          <p:cNvPr id="2052" name="Picture 4" descr="C:\Users\Mireille\Pictures\Nouveau dossier (3)\Nouveau dossier (2)\Nouveau dossier\P11403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pic>
        <p:nvPicPr>
          <p:cNvPr id="2055" name="Picture 7" descr="C:\Users\Mireille\Pictures\Nouveau dossier (3)\Nouveau dossier (2)\Nouveau dossier\20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pic>
        <p:nvPicPr>
          <p:cNvPr id="2056" name="Picture 8" descr="C:\Users\Mireille\Pictures\Nouveau dossier (3)\Nouveau dossier (2)\Nouveau dossier\20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pic>
        <p:nvPicPr>
          <p:cNvPr id="2054" name="Picture 6" descr="C:\Users\Mireille\Pictures\Nouveau dossier (3)\Nouveau dossier (2)\Nouveau dossier\20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1626" y="428604"/>
            <a:ext cx="8313778" cy="6021018"/>
          </a:xfrm>
          <a:prstGeom prst="rect">
            <a:avLst/>
          </a:prstGeom>
          <a:noFill/>
        </p:spPr>
      </p:pic>
      <p:pic>
        <p:nvPicPr>
          <p:cNvPr id="2057" name="Picture 9" descr="C:\Users\Mireille\Pictures\Nouveau dossier (3)\Nouveau dossier (2)\Nouveau dossier\20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pic>
        <p:nvPicPr>
          <p:cNvPr id="2059" name="Picture 11" descr="C:\Users\Mireille\Pictures\Nouveau dossier (3)\Nouveau dossier (2)\Nouveau dossier\21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pic>
        <p:nvPicPr>
          <p:cNvPr id="2060" name="Picture 12" descr="C:\Users\Mireille\Pictures\Nouveau dossier (3)\Nouveau dossier (2)\Nouveau dossier\21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1626" y="428604"/>
            <a:ext cx="8313778" cy="6021018"/>
          </a:xfrm>
          <a:prstGeom prst="rect">
            <a:avLst/>
          </a:prstGeom>
          <a:noFill/>
        </p:spPr>
      </p:pic>
      <p:pic>
        <p:nvPicPr>
          <p:cNvPr id="2061" name="Picture 13" descr="C:\Users\Mireille\Pictures\Nouveau dossier (3)\Nouveau dossier (2)\Nouveau dossier\213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pic>
        <p:nvPicPr>
          <p:cNvPr id="2062" name="Picture 14" descr="C:\Users\Mireille\Pictures\Nouveau dossier (3)\Nouveau dossier (2)\Nouveau dossier\214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01626" y="428604"/>
            <a:ext cx="8242340" cy="6021018"/>
          </a:xfrm>
          <a:prstGeom prst="rect">
            <a:avLst/>
          </a:prstGeom>
          <a:noFill/>
        </p:spPr>
      </p:pic>
      <p:grpSp>
        <p:nvGrpSpPr>
          <p:cNvPr id="29" name="Groupe 28"/>
          <p:cNvGrpSpPr/>
          <p:nvPr/>
        </p:nvGrpSpPr>
        <p:grpSpPr>
          <a:xfrm>
            <a:off x="401627" y="428604"/>
            <a:ext cx="8242339" cy="6072230"/>
            <a:chOff x="3650756" y="3071810"/>
            <a:chExt cx="4980493" cy="3309937"/>
          </a:xfrm>
        </p:grpSpPr>
        <p:pic>
          <p:nvPicPr>
            <p:cNvPr id="2058" name="Picture 10" descr="C:\Users\Mireille\Pictures\Nouveau dossier (3)\Nouveau dossier (2)\Nouveau dossier\210.jpg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6143636" y="3071810"/>
              <a:ext cx="2487613" cy="3309937"/>
            </a:xfrm>
            <a:prstGeom prst="rect">
              <a:avLst/>
            </a:prstGeom>
            <a:noFill/>
          </p:spPr>
        </p:pic>
        <p:pic>
          <p:nvPicPr>
            <p:cNvPr id="2063" name="Picture 15" descr="C:\Users\Mireille\Pictures\Nouveau dossier (3)\Nouveau dossier (2)\Nouveau dossier\Image1.jp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3650756" y="3071810"/>
              <a:ext cx="2523020" cy="3286148"/>
            </a:xfrm>
            <a:prstGeom prst="rect">
              <a:avLst/>
            </a:prstGeom>
            <a:noFill/>
          </p:spPr>
        </p:pic>
      </p:grpSp>
      <p:pic>
        <p:nvPicPr>
          <p:cNvPr id="2064" name="Picture 16" descr="C:\Users\Mireille\Pictures\Nouveau dossier (3)\Nouveau dossier (2)\Nouveau dossier\P1140374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01626" y="428604"/>
            <a:ext cx="8313778" cy="6021018"/>
          </a:xfrm>
          <a:prstGeom prst="rect">
            <a:avLst/>
          </a:prstGeom>
          <a:noFill/>
        </p:spPr>
      </p:pic>
      <p:pic>
        <p:nvPicPr>
          <p:cNvPr id="2065" name="Picture 17" descr="C:\Users\Mireille\Pictures\Nouveau dossier (3)\Nouveau dossier (2)\Nouveau dossier\P1140375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pic>
        <p:nvPicPr>
          <p:cNvPr id="2066" name="Picture 18" descr="C:\Users\Mireille\Pictures\Nouveau dossier (3)\Nouveau dossier (2)\Nouveau dossier\P1140376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pic>
        <p:nvPicPr>
          <p:cNvPr id="2067" name="Picture 19" descr="C:\Users\Mireille\Pictures\Nouveau dossier (3)\Nouveau dossier (2)\Nouveau dossier\P1140377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pic>
        <p:nvPicPr>
          <p:cNvPr id="2069" name="Picture 21" descr="C:\Users\Mireille\Pictures\Nouveau dossier (3)\Nouveau dossier (2)\Nouveau dossier\P1140379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01626" y="428604"/>
            <a:ext cx="8313778" cy="6021018"/>
          </a:xfrm>
          <a:prstGeom prst="rect">
            <a:avLst/>
          </a:prstGeom>
          <a:noFill/>
        </p:spPr>
      </p:pic>
      <p:pic>
        <p:nvPicPr>
          <p:cNvPr id="2070" name="Picture 22" descr="C:\Users\Mireille\Pictures\Nouveau dossier (3)\Nouveau dossier (2)\Nouveau dossier\P1140380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grpSp>
        <p:nvGrpSpPr>
          <p:cNvPr id="28" name="Groupe 27"/>
          <p:cNvGrpSpPr/>
          <p:nvPr/>
        </p:nvGrpSpPr>
        <p:grpSpPr>
          <a:xfrm>
            <a:off x="401627" y="428604"/>
            <a:ext cx="8385215" cy="6000792"/>
            <a:chOff x="3286116" y="2786058"/>
            <a:chExt cx="5313381" cy="3571900"/>
          </a:xfrm>
        </p:grpSpPr>
        <p:pic>
          <p:nvPicPr>
            <p:cNvPr id="2068" name="Picture 20" descr="C:\Users\Mireille\Pictures\Nouveau dossier (3)\Nouveau dossier (2)\Nouveau dossier\P1140378.jpg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3286116" y="2786058"/>
              <a:ext cx="2633663" cy="3571900"/>
            </a:xfrm>
            <a:prstGeom prst="rect">
              <a:avLst/>
            </a:prstGeom>
            <a:noFill/>
          </p:spPr>
        </p:pic>
        <p:pic>
          <p:nvPicPr>
            <p:cNvPr id="2071" name="Picture 23" descr="C:\Users\Mireille\Pictures\Nouveau dossier (3)\Nouveau dossier (2)\Nouveau dossier\P1140381.jpg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5929322" y="2786058"/>
              <a:ext cx="2670175" cy="3560763"/>
            </a:xfrm>
            <a:prstGeom prst="rect">
              <a:avLst/>
            </a:prstGeom>
            <a:noFill/>
          </p:spPr>
        </p:pic>
      </p:grpSp>
      <p:pic>
        <p:nvPicPr>
          <p:cNvPr id="2051" name="Picture 3" descr="C:\Users\Mireille\Pictures\Nouveau dossier (3)\Nouveau dossier (2)\Nouveau dossier\P1140386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01626" y="428604"/>
            <a:ext cx="8313778" cy="6000792"/>
          </a:xfrm>
          <a:prstGeom prst="rect">
            <a:avLst/>
          </a:prstGeom>
          <a:noFill/>
        </p:spPr>
      </p:pic>
      <p:pic>
        <p:nvPicPr>
          <p:cNvPr id="2072" name="Picture 24" descr="C:\Users\Mireille\Pictures\Nouveau dossier (3)\Nouveau dossier (2)\Nouveau dossier\P1140382.jp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401626" y="428604"/>
            <a:ext cx="8313777" cy="6072230"/>
          </a:xfrm>
          <a:prstGeom prst="rect">
            <a:avLst/>
          </a:prstGeom>
          <a:noFill/>
        </p:spPr>
      </p:pic>
      <p:sp>
        <p:nvSpPr>
          <p:cNvPr id="26" name="Cadre 2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167"/>
            </a:avLst>
          </a:prstGeom>
          <a:blipFill>
            <a:blip r:embed="rId2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28600" h="247650" prst="convex"/>
            <a:bevelB w="171450" h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30" name="Image 29" descr="Mireille (3).gif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500034" y="3598063"/>
            <a:ext cx="2857520" cy="2321735"/>
          </a:xfrm>
          <a:prstGeom prst="rect">
            <a:avLst/>
          </a:prstGeom>
        </p:spPr>
      </p:pic>
      <p:sp>
        <p:nvSpPr>
          <p:cNvPr id="31" name="ZoneTexte 30"/>
          <p:cNvSpPr txBox="1"/>
          <p:nvPr/>
        </p:nvSpPr>
        <p:spPr>
          <a:xfrm>
            <a:off x="6786578" y="5214950"/>
            <a:ext cx="14888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Photos prises </a:t>
            </a:r>
          </a:p>
          <a:p>
            <a:r>
              <a:rPr lang="fr-FR" dirty="0" smtClean="0"/>
              <a:t>  par ma fille</a:t>
            </a:r>
          </a:p>
          <a:p>
            <a:r>
              <a:rPr lang="fr-FR" smtClean="0"/>
              <a:t>   Stéphanie</a:t>
            </a:r>
            <a:endParaRPr lang="fr-FR" dirty="0"/>
          </a:p>
        </p:txBody>
      </p:sp>
    </p:spTree>
  </p:cSld>
  <p:clrMapOvr>
    <a:masterClrMapping/>
  </p:clrMapOvr>
  <p:transition advTm="14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6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2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40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60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6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 rot="5400000" flipH="1">
            <a:off x="4514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6" name="Image 5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6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20901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1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1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21</Words>
  <Application>Microsoft Office PowerPoint</Application>
  <PresentationFormat>Affichage à l'écran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19</cp:revision>
  <dcterms:created xsi:type="dcterms:W3CDTF">2015-08-20T18:19:36Z</dcterms:created>
  <dcterms:modified xsi:type="dcterms:W3CDTF">2015-08-21T18:14:13Z</dcterms:modified>
</cp:coreProperties>
</file>