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61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74"/>
    <a:srgbClr val="000099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25" y="-3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439F8-B536-4686-A578-0D6EB689F33D}" type="datetimeFigureOut">
              <a:rPr lang="fr-FR" smtClean="0"/>
              <a:pPr/>
              <a:t>29/08/2015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FCECCE-5F93-424D-A43C-34443B80F89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13" Type="http://schemas.openxmlformats.org/officeDocument/2006/relationships/image" Target="../media/image17.jpeg"/><Relationship Id="rId18" Type="http://schemas.openxmlformats.org/officeDocument/2006/relationships/image" Target="../media/image22.jpeg"/><Relationship Id="rId3" Type="http://schemas.openxmlformats.org/officeDocument/2006/relationships/image" Target="../media/image7.jpeg"/><Relationship Id="rId21" Type="http://schemas.openxmlformats.org/officeDocument/2006/relationships/image" Target="../media/image25.jpeg"/><Relationship Id="rId7" Type="http://schemas.openxmlformats.org/officeDocument/2006/relationships/image" Target="../media/image11.jpeg"/><Relationship Id="rId12" Type="http://schemas.openxmlformats.org/officeDocument/2006/relationships/image" Target="../media/image16.jpeg"/><Relationship Id="rId17" Type="http://schemas.openxmlformats.org/officeDocument/2006/relationships/image" Target="../media/image21.jpeg"/><Relationship Id="rId2" Type="http://schemas.openxmlformats.org/officeDocument/2006/relationships/image" Target="../media/image6.jpeg"/><Relationship Id="rId16" Type="http://schemas.openxmlformats.org/officeDocument/2006/relationships/image" Target="../media/image20.jpeg"/><Relationship Id="rId20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11" Type="http://schemas.openxmlformats.org/officeDocument/2006/relationships/image" Target="../media/image15.jpeg"/><Relationship Id="rId5" Type="http://schemas.openxmlformats.org/officeDocument/2006/relationships/image" Target="../media/image9.jpeg"/><Relationship Id="rId15" Type="http://schemas.openxmlformats.org/officeDocument/2006/relationships/image" Target="../media/image19.jpeg"/><Relationship Id="rId23" Type="http://schemas.openxmlformats.org/officeDocument/2006/relationships/image" Target="../media/image27.jpeg"/><Relationship Id="rId10" Type="http://schemas.openxmlformats.org/officeDocument/2006/relationships/image" Target="../media/image14.jpeg"/><Relationship Id="rId19" Type="http://schemas.openxmlformats.org/officeDocument/2006/relationships/image" Target="../media/image23.jpeg"/><Relationship Id="rId4" Type="http://schemas.openxmlformats.org/officeDocument/2006/relationships/image" Target="../media/image8.jpeg"/><Relationship Id="rId9" Type="http://schemas.openxmlformats.org/officeDocument/2006/relationships/image" Target="../media/image13.jpeg"/><Relationship Id="rId14" Type="http://schemas.openxmlformats.org/officeDocument/2006/relationships/image" Target="../media/image18.jpeg"/><Relationship Id="rId22" Type="http://schemas.openxmlformats.org/officeDocument/2006/relationships/image" Target="../media/image26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13" Type="http://schemas.openxmlformats.org/officeDocument/2006/relationships/image" Target="../media/image39.jpeg"/><Relationship Id="rId18" Type="http://schemas.openxmlformats.org/officeDocument/2006/relationships/image" Target="../media/image44.jpeg"/><Relationship Id="rId26" Type="http://schemas.openxmlformats.org/officeDocument/2006/relationships/image" Target="../media/image52.jpeg"/><Relationship Id="rId3" Type="http://schemas.openxmlformats.org/officeDocument/2006/relationships/image" Target="../media/image29.jpeg"/><Relationship Id="rId21" Type="http://schemas.openxmlformats.org/officeDocument/2006/relationships/image" Target="../media/image47.jpeg"/><Relationship Id="rId7" Type="http://schemas.openxmlformats.org/officeDocument/2006/relationships/image" Target="../media/image33.jpeg"/><Relationship Id="rId12" Type="http://schemas.openxmlformats.org/officeDocument/2006/relationships/image" Target="../media/image38.jpeg"/><Relationship Id="rId17" Type="http://schemas.openxmlformats.org/officeDocument/2006/relationships/image" Target="../media/image43.jpeg"/><Relationship Id="rId25" Type="http://schemas.openxmlformats.org/officeDocument/2006/relationships/image" Target="../media/image51.jpeg"/><Relationship Id="rId2" Type="http://schemas.openxmlformats.org/officeDocument/2006/relationships/image" Target="../media/image28.jpeg"/><Relationship Id="rId16" Type="http://schemas.openxmlformats.org/officeDocument/2006/relationships/image" Target="../media/image42.jpeg"/><Relationship Id="rId20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11" Type="http://schemas.openxmlformats.org/officeDocument/2006/relationships/image" Target="../media/image37.jpeg"/><Relationship Id="rId24" Type="http://schemas.openxmlformats.org/officeDocument/2006/relationships/image" Target="../media/image50.jpeg"/><Relationship Id="rId5" Type="http://schemas.openxmlformats.org/officeDocument/2006/relationships/image" Target="../media/image31.jpeg"/><Relationship Id="rId15" Type="http://schemas.openxmlformats.org/officeDocument/2006/relationships/image" Target="../media/image41.jpeg"/><Relationship Id="rId23" Type="http://schemas.openxmlformats.org/officeDocument/2006/relationships/image" Target="../media/image49.jpeg"/><Relationship Id="rId28" Type="http://schemas.openxmlformats.org/officeDocument/2006/relationships/image" Target="../media/image54.gif"/><Relationship Id="rId10" Type="http://schemas.openxmlformats.org/officeDocument/2006/relationships/image" Target="../media/image36.jpeg"/><Relationship Id="rId19" Type="http://schemas.openxmlformats.org/officeDocument/2006/relationships/image" Target="../media/image45.jpeg"/><Relationship Id="rId4" Type="http://schemas.openxmlformats.org/officeDocument/2006/relationships/image" Target="../media/image30.jpeg"/><Relationship Id="rId9" Type="http://schemas.openxmlformats.org/officeDocument/2006/relationships/image" Target="../media/image35.jpeg"/><Relationship Id="rId14" Type="http://schemas.openxmlformats.org/officeDocument/2006/relationships/image" Target="../media/image40.jpeg"/><Relationship Id="rId22" Type="http://schemas.openxmlformats.org/officeDocument/2006/relationships/image" Target="../media/image48.jpeg"/><Relationship Id="rId27" Type="http://schemas.openxmlformats.org/officeDocument/2006/relationships/image" Target="../media/image5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357158" y="357166"/>
            <a:ext cx="8572560" cy="6120000"/>
            <a:chOff x="0" y="0"/>
            <a:chExt cx="9205776" cy="6858000"/>
          </a:xfrm>
        </p:grpSpPr>
        <p:pic>
          <p:nvPicPr>
            <p:cNvPr id="3" name="Image 2" descr="941035518_B97601224Z_1_20130614163145_000_GIKT6AT0_1-0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9205776" cy="6858000"/>
            </a:xfrm>
            <a:prstGeom prst="rect">
              <a:avLst/>
            </a:prstGeom>
          </p:spPr>
        </p:pic>
        <p:sp>
          <p:nvSpPr>
            <p:cNvPr id="4" name="Rectangle 3"/>
            <p:cNvSpPr/>
            <p:nvPr/>
          </p:nvSpPr>
          <p:spPr>
            <a:xfrm>
              <a:off x="2639748" y="3786190"/>
              <a:ext cx="4253948" cy="103467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fr-FR" sz="5400" b="1" cap="none" spc="300" dirty="0" smtClean="0">
                  <a:ln w="11430" cmpd="sng">
                    <a:solidFill>
                      <a:schemeClr val="accent1">
                        <a:tint val="10000"/>
                      </a:schemeClr>
                    </a:solidFill>
                    <a:prstDash val="solid"/>
                    <a:miter lim="800000"/>
                  </a:ln>
                  <a:solidFill>
                    <a:srgbClr val="000074"/>
                  </a:solidFill>
                  <a:effectLst>
                    <a:glow rad="45500">
                      <a:schemeClr val="accent1">
                        <a:satMod val="220000"/>
                        <a:alpha val="35000"/>
                      </a:schemeClr>
                    </a:glow>
                  </a:effectLst>
                  <a:latin typeface="Hudson" pitchFamily="2" charset="0"/>
                </a:rPr>
                <a:t>BRUXELLE</a:t>
              </a:r>
              <a:endParaRPr lang="fr-FR" sz="5400" b="1" cap="none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rgbClr val="000074"/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Hudson" pitchFamily="2" charset="0"/>
              </a:endParaRPr>
            </a:p>
          </p:txBody>
        </p:sp>
      </p:grpSp>
      <p:pic>
        <p:nvPicPr>
          <p:cNvPr id="5" name="Image 4" descr="Image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252857" cy="6858000"/>
          </a:xfrm>
          <a:prstGeom prst="frame">
            <a:avLst>
              <a:gd name="adj1" fmla="val 5833"/>
            </a:avLst>
          </a:prstGeom>
          <a:scene3d>
            <a:camera prst="orthographicFront"/>
            <a:lightRig rig="threePt" dir="t"/>
          </a:scene3d>
          <a:sp3d>
            <a:bevelT w="133350" h="133350" prst="convex"/>
          </a:sp3d>
        </p:spPr>
      </p:pic>
      <p:sp>
        <p:nvSpPr>
          <p:cNvPr id="6" name="Rectangle 5"/>
          <p:cNvSpPr/>
          <p:nvPr/>
        </p:nvSpPr>
        <p:spPr>
          <a:xfrm>
            <a:off x="6858016" y="3000372"/>
            <a:ext cx="864340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cap="none" spc="0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000074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VeracruzSerial-Heavy" pitchFamily="2" charset="0"/>
              </a:rPr>
              <a:t>1</a:t>
            </a:r>
            <a:endParaRPr lang="fr-FR" sz="96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000074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VeracruzSerial-Heavy" pitchFamily="2" charset="0"/>
            </a:endParaRPr>
          </a:p>
        </p:txBody>
      </p:sp>
    </p:spTree>
  </p:cSld>
  <p:clrMapOvr>
    <a:masterClrMapping/>
  </p:clrMapOvr>
  <p:transition advTm="6000">
    <p:sndAc>
      <p:stSnd>
        <p:snd r:embed="rId2" name="03 Les Villes De Solitud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3" name="Rectangle 2"/>
            <p:cNvSpPr/>
            <p:nvPr/>
          </p:nvSpPr>
          <p:spPr>
            <a:xfrm>
              <a:off x="0" y="0"/>
              <a:ext cx="9144000" cy="6858000"/>
            </a:xfrm>
            <a:prstGeom prst="rect">
              <a:avLst/>
            </a:prstGeom>
            <a:blipFill dpi="0" rotWithShape="1">
              <a:blip r:embed="rId2" cstate="print"/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3857620" y="128441"/>
              <a:ext cx="3838687" cy="6443831"/>
            </a:xfrm>
            <a:custGeom>
              <a:avLst/>
              <a:gdLst>
                <a:gd name="connsiteX0" fmla="*/ 73510 w 3838687"/>
                <a:gd name="connsiteY0" fmla="*/ 6325497 h 6443831"/>
                <a:gd name="connsiteX1" fmla="*/ 95025 w 3838687"/>
                <a:gd name="connsiteY1" fmla="*/ 6411558 h 6443831"/>
                <a:gd name="connsiteX2" fmla="*/ 202602 w 3838687"/>
                <a:gd name="connsiteY2" fmla="*/ 6411558 h 6443831"/>
                <a:gd name="connsiteX3" fmla="*/ 2633830 w 3838687"/>
                <a:gd name="connsiteY3" fmla="*/ 6433073 h 6443831"/>
                <a:gd name="connsiteX4" fmla="*/ 3160955 w 3838687"/>
                <a:gd name="connsiteY4" fmla="*/ 6411558 h 6443831"/>
                <a:gd name="connsiteX5" fmla="*/ 3322320 w 3838687"/>
                <a:gd name="connsiteY5" fmla="*/ 6239435 h 6443831"/>
                <a:gd name="connsiteX6" fmla="*/ 3505200 w 3838687"/>
                <a:gd name="connsiteY6" fmla="*/ 6088828 h 6443831"/>
                <a:gd name="connsiteX7" fmla="*/ 3709595 w 3838687"/>
                <a:gd name="connsiteY7" fmla="*/ 5830645 h 6443831"/>
                <a:gd name="connsiteX8" fmla="*/ 3827929 w 3838687"/>
                <a:gd name="connsiteY8" fmla="*/ 5615492 h 6443831"/>
                <a:gd name="connsiteX9" fmla="*/ 3774141 w 3838687"/>
                <a:gd name="connsiteY9" fmla="*/ 5282005 h 6443831"/>
                <a:gd name="connsiteX10" fmla="*/ 3666564 w 3838687"/>
                <a:gd name="connsiteY10" fmla="*/ 4948518 h 6443831"/>
                <a:gd name="connsiteX11" fmla="*/ 3709595 w 3838687"/>
                <a:gd name="connsiteY11" fmla="*/ 4572000 h 6443831"/>
                <a:gd name="connsiteX12" fmla="*/ 3688080 w 3838687"/>
                <a:gd name="connsiteY12" fmla="*/ 4324574 h 6443831"/>
                <a:gd name="connsiteX13" fmla="*/ 3806414 w 3838687"/>
                <a:gd name="connsiteY13" fmla="*/ 4152452 h 6443831"/>
                <a:gd name="connsiteX14" fmla="*/ 3784898 w 3838687"/>
                <a:gd name="connsiteY14" fmla="*/ 3883511 h 6443831"/>
                <a:gd name="connsiteX15" fmla="*/ 3752625 w 3838687"/>
                <a:gd name="connsiteY15" fmla="*/ 3593054 h 6443831"/>
                <a:gd name="connsiteX16" fmla="*/ 3763383 w 3838687"/>
                <a:gd name="connsiteY16" fmla="*/ 3442447 h 6443831"/>
                <a:gd name="connsiteX17" fmla="*/ 3698837 w 3838687"/>
                <a:gd name="connsiteY17" fmla="*/ 3195021 h 6443831"/>
                <a:gd name="connsiteX18" fmla="*/ 3698837 w 3838687"/>
                <a:gd name="connsiteY18" fmla="*/ 2732442 h 6443831"/>
                <a:gd name="connsiteX19" fmla="*/ 3731110 w 3838687"/>
                <a:gd name="connsiteY19" fmla="*/ 2183802 h 6443831"/>
                <a:gd name="connsiteX20" fmla="*/ 3580503 w 3838687"/>
                <a:gd name="connsiteY20" fmla="*/ 1850315 h 6443831"/>
                <a:gd name="connsiteX21" fmla="*/ 3333077 w 3838687"/>
                <a:gd name="connsiteY21" fmla="*/ 1613647 h 6443831"/>
                <a:gd name="connsiteX22" fmla="*/ 3096409 w 3838687"/>
                <a:gd name="connsiteY22" fmla="*/ 1549101 h 6443831"/>
                <a:gd name="connsiteX23" fmla="*/ 3042621 w 3838687"/>
                <a:gd name="connsiteY23" fmla="*/ 1463040 h 6443831"/>
                <a:gd name="connsiteX24" fmla="*/ 2913529 w 3838687"/>
                <a:gd name="connsiteY24" fmla="*/ 1495313 h 6443831"/>
                <a:gd name="connsiteX25" fmla="*/ 2752164 w 3838687"/>
                <a:gd name="connsiteY25" fmla="*/ 1452282 h 6443831"/>
                <a:gd name="connsiteX26" fmla="*/ 2752164 w 3838687"/>
                <a:gd name="connsiteY26" fmla="*/ 1151068 h 6443831"/>
                <a:gd name="connsiteX27" fmla="*/ 2623073 w 3838687"/>
                <a:gd name="connsiteY27" fmla="*/ 634701 h 6443831"/>
                <a:gd name="connsiteX28" fmla="*/ 2472465 w 3838687"/>
                <a:gd name="connsiteY28" fmla="*/ 365760 h 6443831"/>
                <a:gd name="connsiteX29" fmla="*/ 2429435 w 3838687"/>
                <a:gd name="connsiteY29" fmla="*/ 129092 h 6443831"/>
                <a:gd name="connsiteX30" fmla="*/ 2278828 w 3838687"/>
                <a:gd name="connsiteY30" fmla="*/ 0 h 6443831"/>
                <a:gd name="connsiteX31" fmla="*/ 2063675 w 3838687"/>
                <a:gd name="connsiteY31" fmla="*/ 129092 h 6443831"/>
                <a:gd name="connsiteX32" fmla="*/ 1999129 w 3838687"/>
                <a:gd name="connsiteY32" fmla="*/ 419548 h 6443831"/>
                <a:gd name="connsiteX33" fmla="*/ 1816249 w 3838687"/>
                <a:gd name="connsiteY33" fmla="*/ 666974 h 6443831"/>
                <a:gd name="connsiteX34" fmla="*/ 1740945 w 3838687"/>
                <a:gd name="connsiteY34" fmla="*/ 903642 h 6443831"/>
                <a:gd name="connsiteX35" fmla="*/ 1730188 w 3838687"/>
                <a:gd name="connsiteY35" fmla="*/ 1172584 h 6443831"/>
                <a:gd name="connsiteX36" fmla="*/ 1719430 w 3838687"/>
                <a:gd name="connsiteY36" fmla="*/ 1398494 h 6443831"/>
                <a:gd name="connsiteX37" fmla="*/ 1870037 w 3838687"/>
                <a:gd name="connsiteY37" fmla="*/ 1506071 h 6443831"/>
                <a:gd name="connsiteX38" fmla="*/ 1579581 w 3838687"/>
                <a:gd name="connsiteY38" fmla="*/ 1516828 h 6443831"/>
                <a:gd name="connsiteX39" fmla="*/ 1472004 w 3838687"/>
                <a:gd name="connsiteY39" fmla="*/ 1506071 h 6443831"/>
                <a:gd name="connsiteX40" fmla="*/ 1385943 w 3838687"/>
                <a:gd name="connsiteY40" fmla="*/ 1581374 h 6443831"/>
                <a:gd name="connsiteX41" fmla="*/ 1149275 w 3838687"/>
                <a:gd name="connsiteY41" fmla="*/ 1613647 h 6443831"/>
                <a:gd name="connsiteX42" fmla="*/ 772757 w 3838687"/>
                <a:gd name="connsiteY42" fmla="*/ 2011680 h 6443831"/>
                <a:gd name="connsiteX43" fmla="*/ 740484 w 3838687"/>
                <a:gd name="connsiteY43" fmla="*/ 2323652 h 6443831"/>
                <a:gd name="connsiteX44" fmla="*/ 579120 w 3838687"/>
                <a:gd name="connsiteY44" fmla="*/ 2624866 h 6443831"/>
                <a:gd name="connsiteX45" fmla="*/ 503816 w 3838687"/>
                <a:gd name="connsiteY45" fmla="*/ 3001384 h 6443831"/>
                <a:gd name="connsiteX46" fmla="*/ 675938 w 3838687"/>
                <a:gd name="connsiteY46" fmla="*/ 3313355 h 6443831"/>
                <a:gd name="connsiteX47" fmla="*/ 632908 w 3838687"/>
                <a:gd name="connsiteY47" fmla="*/ 3474720 h 6443831"/>
                <a:gd name="connsiteX48" fmla="*/ 611393 w 3838687"/>
                <a:gd name="connsiteY48" fmla="*/ 3614570 h 6443831"/>
                <a:gd name="connsiteX49" fmla="*/ 546847 w 3838687"/>
                <a:gd name="connsiteY49" fmla="*/ 3743661 h 6443831"/>
                <a:gd name="connsiteX50" fmla="*/ 622150 w 3838687"/>
                <a:gd name="connsiteY50" fmla="*/ 3937299 h 6443831"/>
                <a:gd name="connsiteX51" fmla="*/ 600635 w 3838687"/>
                <a:gd name="connsiteY51" fmla="*/ 4098664 h 6443831"/>
                <a:gd name="connsiteX52" fmla="*/ 514574 w 3838687"/>
                <a:gd name="connsiteY52" fmla="*/ 4260028 h 6443831"/>
                <a:gd name="connsiteX53" fmla="*/ 503816 w 3838687"/>
                <a:gd name="connsiteY53" fmla="*/ 4324574 h 6443831"/>
                <a:gd name="connsiteX54" fmla="*/ 320936 w 3838687"/>
                <a:gd name="connsiteY54" fmla="*/ 4539727 h 6443831"/>
                <a:gd name="connsiteX55" fmla="*/ 138056 w 3838687"/>
                <a:gd name="connsiteY55" fmla="*/ 4959275 h 6443831"/>
                <a:gd name="connsiteX56" fmla="*/ 19722 w 3838687"/>
                <a:gd name="connsiteY56" fmla="*/ 5529431 h 6443831"/>
                <a:gd name="connsiteX57" fmla="*/ 19722 w 3838687"/>
                <a:gd name="connsiteY57" fmla="*/ 5938221 h 6443831"/>
                <a:gd name="connsiteX58" fmla="*/ 73510 w 3838687"/>
                <a:gd name="connsiteY58" fmla="*/ 6325497 h 64438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</a:cxnLst>
              <a:rect l="l" t="t" r="r" b="b"/>
              <a:pathLst>
                <a:path w="3838687" h="6443831">
                  <a:moveTo>
                    <a:pt x="73510" y="6325497"/>
                  </a:moveTo>
                  <a:cubicBezTo>
                    <a:pt x="86060" y="6404386"/>
                    <a:pt x="73510" y="6397215"/>
                    <a:pt x="95025" y="6411558"/>
                  </a:cubicBezTo>
                  <a:cubicBezTo>
                    <a:pt x="116540" y="6425901"/>
                    <a:pt x="202602" y="6411558"/>
                    <a:pt x="202602" y="6411558"/>
                  </a:cubicBezTo>
                  <a:lnTo>
                    <a:pt x="2633830" y="6433073"/>
                  </a:lnTo>
                  <a:cubicBezTo>
                    <a:pt x="3126889" y="6433073"/>
                    <a:pt x="3046207" y="6443831"/>
                    <a:pt x="3160955" y="6411558"/>
                  </a:cubicBezTo>
                  <a:cubicBezTo>
                    <a:pt x="3275703" y="6379285"/>
                    <a:pt x="3264946" y="6293223"/>
                    <a:pt x="3322320" y="6239435"/>
                  </a:cubicBezTo>
                  <a:cubicBezTo>
                    <a:pt x="3379694" y="6185647"/>
                    <a:pt x="3440654" y="6156960"/>
                    <a:pt x="3505200" y="6088828"/>
                  </a:cubicBezTo>
                  <a:cubicBezTo>
                    <a:pt x="3569746" y="6020696"/>
                    <a:pt x="3655807" y="5909534"/>
                    <a:pt x="3709595" y="5830645"/>
                  </a:cubicBezTo>
                  <a:cubicBezTo>
                    <a:pt x="3763383" y="5751756"/>
                    <a:pt x="3817171" y="5706932"/>
                    <a:pt x="3827929" y="5615492"/>
                  </a:cubicBezTo>
                  <a:cubicBezTo>
                    <a:pt x="3838687" y="5524052"/>
                    <a:pt x="3801035" y="5393167"/>
                    <a:pt x="3774141" y="5282005"/>
                  </a:cubicBezTo>
                  <a:cubicBezTo>
                    <a:pt x="3747247" y="5170843"/>
                    <a:pt x="3677322" y="5066852"/>
                    <a:pt x="3666564" y="4948518"/>
                  </a:cubicBezTo>
                  <a:cubicBezTo>
                    <a:pt x="3655806" y="4830184"/>
                    <a:pt x="3706009" y="4675991"/>
                    <a:pt x="3709595" y="4572000"/>
                  </a:cubicBezTo>
                  <a:cubicBezTo>
                    <a:pt x="3713181" y="4468009"/>
                    <a:pt x="3671944" y="4394499"/>
                    <a:pt x="3688080" y="4324574"/>
                  </a:cubicBezTo>
                  <a:cubicBezTo>
                    <a:pt x="3704216" y="4254649"/>
                    <a:pt x="3790278" y="4225963"/>
                    <a:pt x="3806414" y="4152452"/>
                  </a:cubicBezTo>
                  <a:cubicBezTo>
                    <a:pt x="3822550" y="4078942"/>
                    <a:pt x="3793863" y="3976744"/>
                    <a:pt x="3784898" y="3883511"/>
                  </a:cubicBezTo>
                  <a:cubicBezTo>
                    <a:pt x="3775933" y="3790278"/>
                    <a:pt x="3756211" y="3666565"/>
                    <a:pt x="3752625" y="3593054"/>
                  </a:cubicBezTo>
                  <a:cubicBezTo>
                    <a:pt x="3749039" y="3519543"/>
                    <a:pt x="3772348" y="3508786"/>
                    <a:pt x="3763383" y="3442447"/>
                  </a:cubicBezTo>
                  <a:cubicBezTo>
                    <a:pt x="3754418" y="3376108"/>
                    <a:pt x="3709595" y="3313355"/>
                    <a:pt x="3698837" y="3195021"/>
                  </a:cubicBezTo>
                  <a:cubicBezTo>
                    <a:pt x="3688079" y="3076687"/>
                    <a:pt x="3693458" y="2900978"/>
                    <a:pt x="3698837" y="2732442"/>
                  </a:cubicBezTo>
                  <a:cubicBezTo>
                    <a:pt x="3704216" y="2563906"/>
                    <a:pt x="3750832" y="2330823"/>
                    <a:pt x="3731110" y="2183802"/>
                  </a:cubicBezTo>
                  <a:cubicBezTo>
                    <a:pt x="3711388" y="2036781"/>
                    <a:pt x="3646842" y="1945341"/>
                    <a:pt x="3580503" y="1850315"/>
                  </a:cubicBezTo>
                  <a:cubicBezTo>
                    <a:pt x="3514164" y="1755289"/>
                    <a:pt x="3413759" y="1663849"/>
                    <a:pt x="3333077" y="1613647"/>
                  </a:cubicBezTo>
                  <a:cubicBezTo>
                    <a:pt x="3252395" y="1563445"/>
                    <a:pt x="3144818" y="1574202"/>
                    <a:pt x="3096409" y="1549101"/>
                  </a:cubicBezTo>
                  <a:cubicBezTo>
                    <a:pt x="3048000" y="1524000"/>
                    <a:pt x="3073101" y="1472005"/>
                    <a:pt x="3042621" y="1463040"/>
                  </a:cubicBezTo>
                  <a:cubicBezTo>
                    <a:pt x="3012141" y="1454075"/>
                    <a:pt x="2961938" y="1497106"/>
                    <a:pt x="2913529" y="1495313"/>
                  </a:cubicBezTo>
                  <a:cubicBezTo>
                    <a:pt x="2865120" y="1493520"/>
                    <a:pt x="2779058" y="1509656"/>
                    <a:pt x="2752164" y="1452282"/>
                  </a:cubicBezTo>
                  <a:cubicBezTo>
                    <a:pt x="2725270" y="1394908"/>
                    <a:pt x="2773679" y="1287332"/>
                    <a:pt x="2752164" y="1151068"/>
                  </a:cubicBezTo>
                  <a:cubicBezTo>
                    <a:pt x="2730649" y="1014805"/>
                    <a:pt x="2669689" y="765586"/>
                    <a:pt x="2623073" y="634701"/>
                  </a:cubicBezTo>
                  <a:cubicBezTo>
                    <a:pt x="2576457" y="503816"/>
                    <a:pt x="2504738" y="450028"/>
                    <a:pt x="2472465" y="365760"/>
                  </a:cubicBezTo>
                  <a:cubicBezTo>
                    <a:pt x="2440192" y="281492"/>
                    <a:pt x="2461708" y="190052"/>
                    <a:pt x="2429435" y="129092"/>
                  </a:cubicBezTo>
                  <a:cubicBezTo>
                    <a:pt x="2397162" y="68132"/>
                    <a:pt x="2339788" y="0"/>
                    <a:pt x="2278828" y="0"/>
                  </a:cubicBezTo>
                  <a:cubicBezTo>
                    <a:pt x="2217868" y="0"/>
                    <a:pt x="2110291" y="59167"/>
                    <a:pt x="2063675" y="129092"/>
                  </a:cubicBezTo>
                  <a:cubicBezTo>
                    <a:pt x="2017059" y="199017"/>
                    <a:pt x="2040367" y="329901"/>
                    <a:pt x="1999129" y="419548"/>
                  </a:cubicBezTo>
                  <a:cubicBezTo>
                    <a:pt x="1957891" y="509195"/>
                    <a:pt x="1859280" y="586292"/>
                    <a:pt x="1816249" y="666974"/>
                  </a:cubicBezTo>
                  <a:cubicBezTo>
                    <a:pt x="1773218" y="747656"/>
                    <a:pt x="1755288" y="819374"/>
                    <a:pt x="1740945" y="903642"/>
                  </a:cubicBezTo>
                  <a:cubicBezTo>
                    <a:pt x="1726602" y="987910"/>
                    <a:pt x="1733774" y="1090109"/>
                    <a:pt x="1730188" y="1172584"/>
                  </a:cubicBezTo>
                  <a:cubicBezTo>
                    <a:pt x="1726602" y="1255059"/>
                    <a:pt x="1696122" y="1342913"/>
                    <a:pt x="1719430" y="1398494"/>
                  </a:cubicBezTo>
                  <a:cubicBezTo>
                    <a:pt x="1742738" y="1454075"/>
                    <a:pt x="1893345" y="1486349"/>
                    <a:pt x="1870037" y="1506071"/>
                  </a:cubicBezTo>
                  <a:cubicBezTo>
                    <a:pt x="1846729" y="1525793"/>
                    <a:pt x="1645920" y="1516828"/>
                    <a:pt x="1579581" y="1516828"/>
                  </a:cubicBezTo>
                  <a:cubicBezTo>
                    <a:pt x="1513242" y="1516828"/>
                    <a:pt x="1504277" y="1495313"/>
                    <a:pt x="1472004" y="1506071"/>
                  </a:cubicBezTo>
                  <a:cubicBezTo>
                    <a:pt x="1439731" y="1516829"/>
                    <a:pt x="1439731" y="1563445"/>
                    <a:pt x="1385943" y="1581374"/>
                  </a:cubicBezTo>
                  <a:cubicBezTo>
                    <a:pt x="1332155" y="1599303"/>
                    <a:pt x="1251473" y="1541929"/>
                    <a:pt x="1149275" y="1613647"/>
                  </a:cubicBezTo>
                  <a:cubicBezTo>
                    <a:pt x="1047077" y="1685365"/>
                    <a:pt x="840889" y="1893346"/>
                    <a:pt x="772757" y="2011680"/>
                  </a:cubicBezTo>
                  <a:cubicBezTo>
                    <a:pt x="704625" y="2130014"/>
                    <a:pt x="772757" y="2221454"/>
                    <a:pt x="740484" y="2323652"/>
                  </a:cubicBezTo>
                  <a:cubicBezTo>
                    <a:pt x="708211" y="2425850"/>
                    <a:pt x="618565" y="2511911"/>
                    <a:pt x="579120" y="2624866"/>
                  </a:cubicBezTo>
                  <a:cubicBezTo>
                    <a:pt x="539675" y="2737821"/>
                    <a:pt x="487680" y="2886636"/>
                    <a:pt x="503816" y="3001384"/>
                  </a:cubicBezTo>
                  <a:cubicBezTo>
                    <a:pt x="519952" y="3116132"/>
                    <a:pt x="654423" y="3234466"/>
                    <a:pt x="675938" y="3313355"/>
                  </a:cubicBezTo>
                  <a:cubicBezTo>
                    <a:pt x="697453" y="3392244"/>
                    <a:pt x="643666" y="3424518"/>
                    <a:pt x="632908" y="3474720"/>
                  </a:cubicBezTo>
                  <a:cubicBezTo>
                    <a:pt x="622151" y="3524923"/>
                    <a:pt x="625737" y="3569747"/>
                    <a:pt x="611393" y="3614570"/>
                  </a:cubicBezTo>
                  <a:cubicBezTo>
                    <a:pt x="597050" y="3659394"/>
                    <a:pt x="545054" y="3689873"/>
                    <a:pt x="546847" y="3743661"/>
                  </a:cubicBezTo>
                  <a:cubicBezTo>
                    <a:pt x="548640" y="3797449"/>
                    <a:pt x="613185" y="3878132"/>
                    <a:pt x="622150" y="3937299"/>
                  </a:cubicBezTo>
                  <a:cubicBezTo>
                    <a:pt x="631115" y="3996466"/>
                    <a:pt x="618564" y="4044876"/>
                    <a:pt x="600635" y="4098664"/>
                  </a:cubicBezTo>
                  <a:cubicBezTo>
                    <a:pt x="582706" y="4152452"/>
                    <a:pt x="530710" y="4222376"/>
                    <a:pt x="514574" y="4260028"/>
                  </a:cubicBezTo>
                  <a:cubicBezTo>
                    <a:pt x="498438" y="4297680"/>
                    <a:pt x="536089" y="4277958"/>
                    <a:pt x="503816" y="4324574"/>
                  </a:cubicBezTo>
                  <a:cubicBezTo>
                    <a:pt x="471543" y="4371191"/>
                    <a:pt x="381896" y="4433944"/>
                    <a:pt x="320936" y="4539727"/>
                  </a:cubicBezTo>
                  <a:cubicBezTo>
                    <a:pt x="259976" y="4645510"/>
                    <a:pt x="188258" y="4794324"/>
                    <a:pt x="138056" y="4959275"/>
                  </a:cubicBezTo>
                  <a:cubicBezTo>
                    <a:pt x="87854" y="5124226"/>
                    <a:pt x="39444" y="5366273"/>
                    <a:pt x="19722" y="5529431"/>
                  </a:cubicBezTo>
                  <a:cubicBezTo>
                    <a:pt x="0" y="5692589"/>
                    <a:pt x="14343" y="5807336"/>
                    <a:pt x="19722" y="5938221"/>
                  </a:cubicBezTo>
                  <a:cubicBezTo>
                    <a:pt x="25101" y="6069106"/>
                    <a:pt x="60960" y="6246608"/>
                    <a:pt x="73510" y="6325497"/>
                  </a:cubicBezTo>
                  <a:close/>
                </a:path>
              </a:pathLst>
            </a:custGeom>
            <a:blipFill>
              <a:blip r:embed="rId3" cstate="print"/>
              <a:stretch>
                <a:fillRect/>
              </a:stretch>
            </a:blipFill>
            <a:ln w="196850"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5" name="Image 4" descr="Image88.jp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-1"/>
            <a:ext cx="9144000" cy="6872941"/>
          </a:xfrm>
          <a:prstGeom prst="frame">
            <a:avLst>
              <a:gd name="adj1" fmla="val 6033"/>
            </a:avLst>
          </a:prstGeom>
          <a:scene3d>
            <a:camera prst="orthographicFront"/>
            <a:lightRig rig="threePt" dir="t"/>
          </a:scene3d>
          <a:sp3d>
            <a:bevelT w="228600" h="209550" prst="relaxedInset"/>
          </a:sp3d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1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3" y="561387"/>
            <a:ext cx="8215338" cy="5789182"/>
          </a:xfrm>
          <a:prstGeom prst="rect">
            <a:avLst/>
          </a:prstGeom>
        </p:spPr>
      </p:pic>
      <p:pic>
        <p:nvPicPr>
          <p:cNvPr id="8" name="Image 7" descr="13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grpSp>
        <p:nvGrpSpPr>
          <p:cNvPr id="27" name="Groupe 26"/>
          <p:cNvGrpSpPr/>
          <p:nvPr/>
        </p:nvGrpSpPr>
        <p:grpSpPr>
          <a:xfrm>
            <a:off x="571473" y="553999"/>
            <a:ext cx="8215338" cy="5803959"/>
            <a:chOff x="0" y="-1"/>
            <a:chExt cx="9144000" cy="6875505"/>
          </a:xfrm>
        </p:grpSpPr>
        <p:pic>
          <p:nvPicPr>
            <p:cNvPr id="10" name="Image 9" descr="136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572000" y="0"/>
              <a:ext cx="4572000" cy="6858000"/>
            </a:xfrm>
            <a:prstGeom prst="rect">
              <a:avLst/>
            </a:prstGeom>
          </p:spPr>
        </p:pic>
        <p:pic>
          <p:nvPicPr>
            <p:cNvPr id="9" name="Image 8" descr="135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-1"/>
              <a:ext cx="4572000" cy="6875505"/>
            </a:xfrm>
            <a:prstGeom prst="rect">
              <a:avLst/>
            </a:prstGeom>
          </p:spPr>
        </p:pic>
      </p:grpSp>
      <p:pic>
        <p:nvPicPr>
          <p:cNvPr id="11" name="Image 10" descr="137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pic>
        <p:nvPicPr>
          <p:cNvPr id="12" name="Image 11" descr="13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pic>
        <p:nvPicPr>
          <p:cNvPr id="13" name="Image 12" descr="139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pic>
        <p:nvPicPr>
          <p:cNvPr id="14" name="Image 13" descr="14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pic>
        <p:nvPicPr>
          <p:cNvPr id="15" name="Image 14" descr="141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pic>
        <p:nvPicPr>
          <p:cNvPr id="16" name="Image 15" descr="142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pic>
        <p:nvPicPr>
          <p:cNvPr id="17" name="Image 16" descr="143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pic>
        <p:nvPicPr>
          <p:cNvPr id="18" name="Image 17" descr="144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pic>
        <p:nvPicPr>
          <p:cNvPr id="19" name="Image 18" descr="145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71472" y="553999"/>
            <a:ext cx="8215339" cy="5803959"/>
          </a:xfrm>
          <a:prstGeom prst="rect">
            <a:avLst/>
          </a:prstGeom>
        </p:spPr>
      </p:pic>
      <p:pic>
        <p:nvPicPr>
          <p:cNvPr id="20" name="Image 19" descr="146.jp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71473" y="553999"/>
            <a:ext cx="8215339" cy="5803959"/>
          </a:xfrm>
          <a:prstGeom prst="rect">
            <a:avLst/>
          </a:prstGeom>
        </p:spPr>
      </p:pic>
      <p:pic>
        <p:nvPicPr>
          <p:cNvPr id="21" name="Image 20" descr="147.jp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71473" y="553999"/>
            <a:ext cx="8215339" cy="5803959"/>
          </a:xfrm>
          <a:prstGeom prst="rect">
            <a:avLst/>
          </a:prstGeom>
        </p:spPr>
      </p:pic>
      <p:pic>
        <p:nvPicPr>
          <p:cNvPr id="22" name="Image 21" descr="148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571473" y="553999"/>
            <a:ext cx="8215339" cy="5803959"/>
          </a:xfrm>
          <a:prstGeom prst="rect">
            <a:avLst/>
          </a:prstGeom>
        </p:spPr>
      </p:pic>
      <p:pic>
        <p:nvPicPr>
          <p:cNvPr id="23" name="Image 22" descr="149.jpg"/>
          <p:cNvPicPr>
            <a:picLocks noChangeAspect="1"/>
          </p:cNvPicPr>
          <p:nvPr/>
        </p:nvPicPr>
        <p:blipFill>
          <a:blip r:embed="rId18" cstate="print"/>
          <a:srcRect l="-48438" r="-51562"/>
          <a:stretch>
            <a:fillRect/>
          </a:stretch>
        </p:blipFill>
        <p:spPr>
          <a:xfrm>
            <a:off x="571473" y="561387"/>
            <a:ext cx="8215338" cy="5789182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</p:pic>
      <p:pic>
        <p:nvPicPr>
          <p:cNvPr id="24" name="Image 23" descr="150.jp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571473" y="553999"/>
            <a:ext cx="8215339" cy="5803959"/>
          </a:xfrm>
          <a:prstGeom prst="rect">
            <a:avLst/>
          </a:prstGeom>
        </p:spPr>
      </p:pic>
      <p:pic>
        <p:nvPicPr>
          <p:cNvPr id="25" name="Image 24" descr="151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635656" y="553999"/>
            <a:ext cx="8151155" cy="5803959"/>
          </a:xfrm>
          <a:prstGeom prst="rect">
            <a:avLst/>
          </a:prstGeom>
        </p:spPr>
      </p:pic>
      <p:pic>
        <p:nvPicPr>
          <p:cNvPr id="26" name="Image 25" descr="152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571473" y="553999"/>
            <a:ext cx="8215339" cy="5803959"/>
          </a:xfrm>
          <a:prstGeom prst="rect">
            <a:avLst/>
          </a:prstGeom>
        </p:spPr>
      </p:pic>
      <p:pic>
        <p:nvPicPr>
          <p:cNvPr id="28" name="Image 27" descr="Image30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0"/>
            <a:ext cx="9102885" cy="6858000"/>
          </a:xfrm>
          <a:prstGeom prst="frame">
            <a:avLst>
              <a:gd name="adj1" fmla="val 8981"/>
            </a:avLst>
          </a:prstGeom>
          <a:scene3d>
            <a:camera prst="orthographicFront"/>
            <a:lightRig rig="threePt" dir="t"/>
          </a:scene3d>
          <a:sp3d>
            <a:bevelT w="457200" h="222250" prst="coolSlant"/>
          </a:sp3d>
        </p:spPr>
      </p:pic>
    </p:spTree>
  </p:cSld>
  <p:clrMapOvr>
    <a:masterClrMapping/>
  </p:clrMapOvr>
  <p:transition advTm="10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4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85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3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2000"/>
                            </p:stCondLst>
                            <p:childTnLst>
                              <p:par>
                                <p:cTn id="73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65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1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8436" y="427117"/>
            <a:ext cx="8280000" cy="6002280"/>
          </a:xfrm>
          <a:prstGeom prst="rect">
            <a:avLst/>
          </a:prstGeom>
        </p:spPr>
      </p:pic>
      <p:grpSp>
        <p:nvGrpSpPr>
          <p:cNvPr id="27" name="Groupe 26"/>
          <p:cNvGrpSpPr/>
          <p:nvPr/>
        </p:nvGrpSpPr>
        <p:grpSpPr>
          <a:xfrm>
            <a:off x="415476" y="427112"/>
            <a:ext cx="8299928" cy="6008070"/>
            <a:chOff x="714348" y="1928802"/>
            <a:chExt cx="4457906" cy="2996766"/>
          </a:xfrm>
        </p:grpSpPr>
        <p:pic>
          <p:nvPicPr>
            <p:cNvPr id="7" name="Image 6" descr="155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14348" y="1932432"/>
              <a:ext cx="2243328" cy="2993136"/>
            </a:xfrm>
            <a:prstGeom prst="rect">
              <a:avLst/>
            </a:prstGeom>
          </p:spPr>
        </p:pic>
        <p:pic>
          <p:nvPicPr>
            <p:cNvPr id="8" name="Image 7" descr="156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28926" y="1928802"/>
              <a:ext cx="2243328" cy="2993136"/>
            </a:xfrm>
            <a:prstGeom prst="rect">
              <a:avLst/>
            </a:prstGeom>
          </p:spPr>
        </p:pic>
      </p:grpSp>
      <p:pic>
        <p:nvPicPr>
          <p:cNvPr id="9" name="Image 8" descr="157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48436" y="427117"/>
            <a:ext cx="8280000" cy="6002280"/>
          </a:xfrm>
          <a:prstGeom prst="rect">
            <a:avLst/>
          </a:prstGeom>
        </p:spPr>
      </p:pic>
      <p:pic>
        <p:nvPicPr>
          <p:cNvPr id="10" name="Image 9" descr="15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8436" y="427117"/>
            <a:ext cx="8280000" cy="6002280"/>
          </a:xfrm>
          <a:prstGeom prst="rect">
            <a:avLst/>
          </a:prstGeom>
        </p:spPr>
      </p:pic>
      <p:pic>
        <p:nvPicPr>
          <p:cNvPr id="12" name="Image 11" descr="160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6998" y="427115"/>
            <a:ext cx="8352000" cy="6002281"/>
          </a:xfrm>
          <a:prstGeom prst="rect">
            <a:avLst/>
          </a:prstGeom>
        </p:spPr>
      </p:pic>
      <p:pic>
        <p:nvPicPr>
          <p:cNvPr id="13" name="Image 12" descr="161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8436" y="427117"/>
            <a:ext cx="8280000" cy="6002280"/>
          </a:xfrm>
          <a:prstGeom prst="rect">
            <a:avLst/>
          </a:prstGeom>
        </p:spPr>
      </p:pic>
      <p:pic>
        <p:nvPicPr>
          <p:cNvPr id="15" name="Image 14" descr="163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48436" y="427117"/>
            <a:ext cx="8280000" cy="6002280"/>
          </a:xfrm>
          <a:prstGeom prst="rect">
            <a:avLst/>
          </a:prstGeom>
        </p:spPr>
      </p:pic>
      <p:pic>
        <p:nvPicPr>
          <p:cNvPr id="16" name="Image 15" descr="164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48436" y="427117"/>
            <a:ext cx="8280000" cy="6002280"/>
          </a:xfrm>
          <a:prstGeom prst="rect">
            <a:avLst/>
          </a:prstGeom>
        </p:spPr>
      </p:pic>
      <p:grpSp>
        <p:nvGrpSpPr>
          <p:cNvPr id="26" name="Groupe 25"/>
          <p:cNvGrpSpPr/>
          <p:nvPr/>
        </p:nvGrpSpPr>
        <p:grpSpPr>
          <a:xfrm>
            <a:off x="404863" y="427112"/>
            <a:ext cx="8310541" cy="6008070"/>
            <a:chOff x="714348" y="1928802"/>
            <a:chExt cx="4457906" cy="2996766"/>
          </a:xfrm>
        </p:grpSpPr>
        <p:pic>
          <p:nvPicPr>
            <p:cNvPr id="11" name="Image 10" descr="159.jp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14348" y="1932432"/>
              <a:ext cx="2243328" cy="2993136"/>
            </a:xfrm>
            <a:prstGeom prst="rect">
              <a:avLst/>
            </a:prstGeom>
          </p:spPr>
        </p:pic>
        <p:pic>
          <p:nvPicPr>
            <p:cNvPr id="17" name="Image 16" descr="165.jp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928926" y="1928802"/>
              <a:ext cx="2243328" cy="2993136"/>
            </a:xfrm>
            <a:prstGeom prst="rect">
              <a:avLst/>
            </a:prstGeom>
          </p:spPr>
        </p:pic>
      </p:grpSp>
      <p:pic>
        <p:nvPicPr>
          <p:cNvPr id="18" name="Image 17" descr="166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48436" y="427117"/>
            <a:ext cx="8280000" cy="6002280"/>
          </a:xfrm>
          <a:prstGeom prst="rect">
            <a:avLst/>
          </a:prstGeom>
        </p:spPr>
      </p:pic>
      <p:grpSp>
        <p:nvGrpSpPr>
          <p:cNvPr id="28" name="Groupe 27"/>
          <p:cNvGrpSpPr/>
          <p:nvPr/>
        </p:nvGrpSpPr>
        <p:grpSpPr>
          <a:xfrm>
            <a:off x="415476" y="427112"/>
            <a:ext cx="8299928" cy="6008070"/>
            <a:chOff x="714348" y="1928802"/>
            <a:chExt cx="4457906" cy="2996766"/>
          </a:xfrm>
        </p:grpSpPr>
        <p:pic>
          <p:nvPicPr>
            <p:cNvPr id="6" name="Image 5" descr="154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14348" y="1932432"/>
              <a:ext cx="2243328" cy="2993136"/>
            </a:xfrm>
            <a:prstGeom prst="rect">
              <a:avLst/>
            </a:prstGeom>
          </p:spPr>
        </p:pic>
        <p:pic>
          <p:nvPicPr>
            <p:cNvPr id="19" name="Image 18" descr="167.jp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928926" y="1928802"/>
              <a:ext cx="2243328" cy="2993136"/>
            </a:xfrm>
            <a:prstGeom prst="rect">
              <a:avLst/>
            </a:prstGeom>
          </p:spPr>
        </p:pic>
      </p:grpSp>
      <p:pic>
        <p:nvPicPr>
          <p:cNvPr id="29" name="Image 28" descr="168.jpg"/>
          <p:cNvPicPr>
            <a:picLocks noChangeAspect="1"/>
          </p:cNvPicPr>
          <p:nvPr/>
        </p:nvPicPr>
        <p:blipFill>
          <a:blip r:embed="rId16" cstate="print"/>
          <a:srcRect l="-44117" r="-44117"/>
          <a:stretch>
            <a:fillRect/>
          </a:stretch>
        </p:blipFill>
        <p:spPr>
          <a:xfrm>
            <a:off x="428596" y="427113"/>
            <a:ext cx="8280000" cy="6052117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</p:pic>
      <p:pic>
        <p:nvPicPr>
          <p:cNvPr id="21" name="Image 20" descr="169.jp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448436" y="427117"/>
            <a:ext cx="8280000" cy="6002280"/>
          </a:xfrm>
          <a:prstGeom prst="rect">
            <a:avLst/>
          </a:prstGeom>
        </p:spPr>
      </p:pic>
      <p:grpSp>
        <p:nvGrpSpPr>
          <p:cNvPr id="25" name="Groupe 24"/>
          <p:cNvGrpSpPr/>
          <p:nvPr/>
        </p:nvGrpSpPr>
        <p:grpSpPr>
          <a:xfrm>
            <a:off x="415476" y="427112"/>
            <a:ext cx="8352000" cy="6000792"/>
            <a:chOff x="1214414" y="3214686"/>
            <a:chExt cx="4457906" cy="2993136"/>
          </a:xfrm>
        </p:grpSpPr>
        <p:pic>
          <p:nvPicPr>
            <p:cNvPr id="14" name="Image 13" descr="162.jpg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214414" y="3214686"/>
              <a:ext cx="2243328" cy="2993136"/>
            </a:xfrm>
            <a:prstGeom prst="rect">
              <a:avLst/>
            </a:prstGeom>
          </p:spPr>
        </p:pic>
        <p:pic>
          <p:nvPicPr>
            <p:cNvPr id="22" name="Image 21" descr="170.jp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428992" y="3214686"/>
              <a:ext cx="2243328" cy="2993136"/>
            </a:xfrm>
            <a:prstGeom prst="rect">
              <a:avLst/>
            </a:prstGeom>
          </p:spPr>
        </p:pic>
      </p:grpSp>
      <p:pic>
        <p:nvPicPr>
          <p:cNvPr id="23" name="Image 22" descr="171.jp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448436" y="427117"/>
            <a:ext cx="8280000" cy="6002280"/>
          </a:xfrm>
          <a:prstGeom prst="rect">
            <a:avLst/>
          </a:prstGeom>
        </p:spPr>
      </p:pic>
      <p:pic>
        <p:nvPicPr>
          <p:cNvPr id="24" name="Image 23" descr="172.jp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448436" y="427117"/>
            <a:ext cx="8280000" cy="6073718"/>
          </a:xfrm>
          <a:prstGeom prst="rect">
            <a:avLst/>
          </a:prstGeom>
        </p:spPr>
      </p:pic>
      <p:pic>
        <p:nvPicPr>
          <p:cNvPr id="33" name="Image 32" descr="173.jp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57157" y="357166"/>
            <a:ext cx="8358247" cy="6072230"/>
          </a:xfrm>
          <a:prstGeom prst="rect">
            <a:avLst/>
          </a:prstGeom>
        </p:spPr>
      </p:pic>
      <p:pic>
        <p:nvPicPr>
          <p:cNvPr id="34" name="Image 33" descr="174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357157" y="357166"/>
            <a:ext cx="8358247" cy="6072230"/>
          </a:xfrm>
          <a:prstGeom prst="rect">
            <a:avLst/>
          </a:prstGeom>
        </p:spPr>
      </p:pic>
      <p:pic>
        <p:nvPicPr>
          <p:cNvPr id="35" name="Image 34" descr="175.jp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357157" y="357166"/>
            <a:ext cx="8358247" cy="6072230"/>
          </a:xfrm>
          <a:prstGeom prst="rect">
            <a:avLst/>
          </a:prstGeom>
        </p:spPr>
      </p:pic>
      <p:pic>
        <p:nvPicPr>
          <p:cNvPr id="36" name="Image 35" descr="176.jp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357157" y="357166"/>
            <a:ext cx="8358247" cy="6072230"/>
          </a:xfrm>
          <a:prstGeom prst="rect">
            <a:avLst/>
          </a:prstGeom>
        </p:spPr>
      </p:pic>
      <p:pic>
        <p:nvPicPr>
          <p:cNvPr id="4" name="Image 3" descr="Image71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0" y="0"/>
            <a:ext cx="9124122" cy="6858000"/>
          </a:xfrm>
          <a:prstGeom prst="frame">
            <a:avLst>
              <a:gd name="adj1" fmla="val 7315"/>
            </a:avLst>
          </a:prstGeom>
          <a:scene3d>
            <a:camera prst="orthographicFront"/>
            <a:lightRig rig="threePt" dir="t"/>
          </a:scene3d>
          <a:sp3d>
            <a:bevelT w="298450" h="158750" prst="artDeco"/>
          </a:sp3d>
        </p:spPr>
      </p:pic>
      <p:pic>
        <p:nvPicPr>
          <p:cNvPr id="31" name="Image 30" descr="w12zi3l6.gif"/>
          <p:cNvPicPr>
            <a:picLocks noChangeAspect="1"/>
          </p:cNvPicPr>
          <p:nvPr/>
        </p:nvPicPr>
        <p:blipFill>
          <a:blip r:embed="rId28" cstate="print">
            <a:duotone>
              <a:prstClr val="black"/>
              <a:srgbClr val="92D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642910" y="4643446"/>
            <a:ext cx="3362340" cy="1681170"/>
          </a:xfrm>
          <a:prstGeom prst="rect">
            <a:avLst/>
          </a:prstGeom>
        </p:spPr>
      </p:pic>
      <p:sp>
        <p:nvSpPr>
          <p:cNvPr id="32" name="ZoneTexte 31"/>
          <p:cNvSpPr txBox="1"/>
          <p:nvPr/>
        </p:nvSpPr>
        <p:spPr>
          <a:xfrm>
            <a:off x="7429520" y="5286388"/>
            <a:ext cx="11397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Images de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Stéphanie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  Ma fille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50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00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500"/>
                            </p:stCondLst>
                            <p:childTnLst>
                              <p:par>
                                <p:cTn id="37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500"/>
                            </p:stCondLst>
                            <p:childTnLst>
                              <p:par>
                                <p:cTn id="45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0"/>
                            </p:stCondLst>
                            <p:childTnLst>
                              <p:par>
                                <p:cTn id="49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9500"/>
                            </p:stCondLst>
                            <p:childTnLst>
                              <p:par>
                                <p:cTn id="53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4000"/>
                            </p:stCondLst>
                            <p:childTnLst>
                              <p:par>
                                <p:cTn id="57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8500"/>
                            </p:stCondLst>
                            <p:childTnLst>
                              <p:par>
                                <p:cTn id="61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3000"/>
                            </p:stCondLst>
                            <p:childTnLst>
                              <p:par>
                                <p:cTn id="65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7500"/>
                            </p:stCondLst>
                            <p:childTnLst>
                              <p:par>
                                <p:cTn id="69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72" presetID="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2000"/>
                            </p:stCondLst>
                            <p:childTnLst>
                              <p:par>
                                <p:cTn id="77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6500"/>
                            </p:stCondLst>
                            <p:childTnLst>
                              <p:par>
                                <p:cTn id="81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1000"/>
                            </p:stCondLst>
                            <p:childTnLst>
                              <p:par>
                                <p:cTn id="85" presetID="24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7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6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4"/>
          <p:cNvSpPr>
            <a:spLocks noChangeArrowheads="1"/>
          </p:cNvSpPr>
          <p:nvPr/>
        </p:nvSpPr>
        <p:spPr bwMode="auto">
          <a:xfrm rot="5400000" flipH="1">
            <a:off x="4514057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sp>
        <p:nvSpPr>
          <p:cNvPr id="12" name="Rectangle 16"/>
          <p:cNvSpPr>
            <a:spLocks noChangeArrowheads="1"/>
          </p:cNvSpPr>
          <p:nvPr/>
        </p:nvSpPr>
        <p:spPr bwMode="auto">
          <a:xfrm rot="5400000" flipH="1">
            <a:off x="4514057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195652"/>
            <a:endParaRPr lang="fr-FR" sz="2300" dirty="0">
              <a:latin typeface="Calibri" pitchFamily="34" charset="0"/>
            </a:endParaRPr>
          </a:p>
        </p:txBody>
      </p:sp>
      <p:pic>
        <p:nvPicPr>
          <p:cNvPr id="13" name="Image 12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6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Image 13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4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2120901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195652"/>
            <a:r>
              <a:rPr lang="fr-CA" sz="3500" dirty="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9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1100" dirty="0">
              <a:solidFill>
                <a:schemeClr val="accent5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1" y="6116638"/>
            <a:ext cx="9144000" cy="503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6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1" y="182563"/>
            <a:ext cx="9144000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195652">
              <a:spcBef>
                <a:spcPct val="50000"/>
              </a:spcBef>
            </a:pPr>
            <a:r>
              <a:rPr lang="fr-FR" sz="25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9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ini Europe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mini Europe(Mireille)</Template>
  <TotalTime>4</TotalTime>
  <Words>19</Words>
  <Application>Microsoft Office PowerPoint</Application>
  <PresentationFormat>Affichage à l'écran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mini Europe(Mireille)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</cp:revision>
  <dcterms:created xsi:type="dcterms:W3CDTF">2015-08-29T07:27:54Z</dcterms:created>
  <dcterms:modified xsi:type="dcterms:W3CDTF">2015-08-29T07:31:55Z</dcterms:modified>
</cp:coreProperties>
</file>