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333" r:id="rId3"/>
    <p:sldId id="332" r:id="rId4"/>
    <p:sldId id="334" r:id="rId5"/>
    <p:sldId id="316" r:id="rId6"/>
    <p:sldId id="335" r:id="rId7"/>
    <p:sldId id="329" r:id="rId8"/>
    <p:sldId id="336" r:id="rId9"/>
    <p:sldId id="337" r:id="rId10"/>
    <p:sldId id="338" r:id="rId11"/>
    <p:sldId id="263" r:id="rId12"/>
    <p:sldId id="339" r:id="rId13"/>
    <p:sldId id="340" r:id="rId14"/>
    <p:sldId id="343" r:id="rId15"/>
    <p:sldId id="341" r:id="rId16"/>
    <p:sldId id="350" r:id="rId17"/>
    <p:sldId id="342" r:id="rId18"/>
    <p:sldId id="345" r:id="rId19"/>
    <p:sldId id="344" r:id="rId20"/>
    <p:sldId id="349" r:id="rId21"/>
    <p:sldId id="346" r:id="rId22"/>
    <p:sldId id="351" r:id="rId23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4100"/>
    <a:srgbClr val="5C2E00"/>
    <a:srgbClr val="4C2600"/>
    <a:srgbClr val="B7A997"/>
    <a:srgbClr val="B9B2A7"/>
    <a:srgbClr val="BAAFA0"/>
    <a:srgbClr val="C08F36"/>
    <a:srgbClr val="996600"/>
    <a:srgbClr val="B7A065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4699" autoAdjust="0"/>
  </p:normalViewPr>
  <p:slideViewPr>
    <p:cSldViewPr>
      <p:cViewPr varScale="1">
        <p:scale>
          <a:sx n="103" d="100"/>
          <a:sy n="103" d="100"/>
        </p:scale>
        <p:origin x="14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697936A-AEEA-47D0-8CC9-118F03C3F4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247A213-A14E-4A1D-8CF9-5DDD05CCF0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183236-443B-4E31-9C7E-1D318CBD66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FC1715-FC19-4DB5-893B-DE56B843416D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882335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5487265-3887-4634-9615-78C947FF02F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E197488-0767-426A-8FB8-75C3EA819A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0660077-31B5-4502-BB40-B9DFF1BE42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89BA4F-A1B6-4BD4-880E-E5B2844AE3E0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4055831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333FDBA-4277-4D32-B6D0-E8C76889E4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FE94DD8-82EB-47A0-9BAC-7B2714BB29A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C830C06-E280-4FF7-9491-351848702B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0AD219-6813-42C4-8B99-55AB410DA3BA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347985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338121-7786-4CC1-B9F8-4C56489F46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946E5E1-B5F0-402C-85F9-49E750D086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831797B-8BDB-4691-A191-52BF9CD2EE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3C3DB8-6ABC-4DEB-B2CE-6E3129956C53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803575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14ACB64-BB65-4D61-832D-5DB59F8BA72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46BC30F4-5C7D-42D1-8FF8-A16492BC6D8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EC2491B-9A54-410F-B768-7D289C492C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06F3CD-5605-48A2-BAD0-13A67E886303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732024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C04E2C31-D81B-4AC0-A7B1-FB091E093D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5AB912D-4DBC-4F59-B067-B8E116463FF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73153C9-C9F2-4E01-B1B0-00C06B9545C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871EDF-E7E4-4943-B31E-132FEC159640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913614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9AED52A5-0EC6-4BD7-9381-7FE98B9756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95CBE5D-A8CA-436B-BB04-45C880F9A3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DC55176-DBE2-4AA5-9AC0-014B814153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3966-B986-4C28-95D6-612A967BB967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635942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4AB741-42E5-4EEA-8FE1-5599FCE426E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C790C7-F766-4CA6-A686-D3A9A2F7E3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B39BF2-55A2-4DA7-94B3-6D1D399D01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F851D5-5E6A-44FF-81DD-318548D63B94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967788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629CF4-8B0A-4C6E-98C1-4104AD77825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2E7D52-8E62-4D20-8861-A76B993D32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C21EA39-3F5B-4D2B-BAF1-1596A8D863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BD0C8D-4594-40A3-A4E7-9E74C45B8C08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2304712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C3609EC-E087-4332-8C3B-A3F35335DB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5E1E868-D7AA-4A97-A0A4-0816F497DAF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F77C571-10A3-48EF-8D3D-841E1C22546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1FC3D1-13A7-4A8D-8035-6DB537D8A470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1156993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B72A22F-FFA8-42C3-AB2D-8D3DD87F96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1027118-F228-40BD-9D9C-50D3044A8C0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F661128-B5FF-44F4-A8E3-538B05FA53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9073B4-E814-45C7-9F32-A8381B652BA8}" type="slidenum">
              <a:rPr lang="fr-CA" altLang="fr-FR"/>
              <a:pPr/>
              <a:t>‹N°›</a:t>
            </a:fld>
            <a:endParaRPr lang="fr-CA" altLang="fr-FR"/>
          </a:p>
        </p:txBody>
      </p:sp>
    </p:spTree>
    <p:extLst>
      <p:ext uri="{BB962C8B-B14F-4D97-AF65-F5344CB8AC3E}">
        <p14:creationId xmlns:p14="http://schemas.microsoft.com/office/powerpoint/2010/main" val="3899713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28C9E86-C764-4191-A6BC-B8B909CD96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/>
              <a:t>Cliquez pour modifier le style du titre du masque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6044F3D-71E9-42A8-B1CE-E7518D155F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/>
              <a:t>Cliquez pour modifier les styles du texte du masque</a:t>
            </a:r>
          </a:p>
          <a:p>
            <a:pPr lvl="1"/>
            <a:r>
              <a:rPr lang="fr-CA" altLang="fr-FR"/>
              <a:t>Deuxième niveau</a:t>
            </a:r>
          </a:p>
          <a:p>
            <a:pPr lvl="2"/>
            <a:r>
              <a:rPr lang="fr-CA" altLang="fr-FR"/>
              <a:t>Troisième niveau</a:t>
            </a:r>
          </a:p>
          <a:p>
            <a:pPr lvl="3"/>
            <a:r>
              <a:rPr lang="fr-CA" altLang="fr-FR"/>
              <a:t>Quatrième niveau</a:t>
            </a:r>
          </a:p>
          <a:p>
            <a:pPr lvl="4"/>
            <a:r>
              <a:rPr lang="fr-CA" altLang="fr-FR"/>
              <a:t>Cinquième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1CB2988C-88AD-4C78-A186-937180906DA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B40362B-875C-4CBC-B40D-7CDBA348E44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FBC3D758-6896-4275-8067-71B1D850AEE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A11D49C-D973-4643-83F4-8087E657C7AD}" type="slidenum">
              <a:rPr lang="fr-CA" altLang="fr-FR"/>
              <a:pPr/>
              <a:t>‹N°›</a:t>
            </a:fld>
            <a:endParaRPr lang="fr-CA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10" Type="http://schemas.openxmlformats.org/officeDocument/2006/relationships/image" Target="../media/image7.gif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11.emf"/><Relationship Id="rId7" Type="http://schemas.microsoft.com/office/2007/relationships/hdphoto" Target="../media/hdphoto1.wdp"/><Relationship Id="rId12" Type="http://schemas.openxmlformats.org/officeDocument/2006/relationships/image" Target="../media/image1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4.png"/><Relationship Id="rId5" Type="http://schemas.openxmlformats.org/officeDocument/2006/relationships/image" Target="../media/image4.gif"/><Relationship Id="rId10" Type="http://schemas.openxmlformats.org/officeDocument/2006/relationships/image" Target="../media/image13.gif"/><Relationship Id="rId4" Type="http://schemas.openxmlformats.org/officeDocument/2006/relationships/image" Target="../media/image3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8.jpeg"/><Relationship Id="rId7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10" Type="http://schemas.openxmlformats.org/officeDocument/2006/relationships/image" Target="../media/image20.png"/><Relationship Id="rId4" Type="http://schemas.openxmlformats.org/officeDocument/2006/relationships/image" Target="../media/image2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22.jpeg"/><Relationship Id="rId7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24.gif"/><Relationship Id="rId5" Type="http://schemas.openxmlformats.org/officeDocument/2006/relationships/image" Target="../media/image11.emf"/><Relationship Id="rId10" Type="http://schemas.microsoft.com/office/2007/relationships/hdphoto" Target="../media/hdphoto1.wdp"/><Relationship Id="rId4" Type="http://schemas.openxmlformats.org/officeDocument/2006/relationships/image" Target="../media/image23.jpeg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5.jpe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10" Type="http://schemas.openxmlformats.org/officeDocument/2006/relationships/image" Target="../media/image15.gif"/><Relationship Id="rId4" Type="http://schemas.openxmlformats.org/officeDocument/2006/relationships/image" Target="../media/image3.png"/><Relationship Id="rId9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9.gif"/><Relationship Id="rId7" Type="http://schemas.openxmlformats.org/officeDocument/2006/relationships/image" Target="../media/image4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24.gif"/><Relationship Id="rId4" Type="http://schemas.openxmlformats.org/officeDocument/2006/relationships/image" Target="../media/image30.gif"/><Relationship Id="rId9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34.png"/><Relationship Id="rId5" Type="http://schemas.openxmlformats.org/officeDocument/2006/relationships/image" Target="../media/image4.gif"/><Relationship Id="rId10" Type="http://schemas.openxmlformats.org/officeDocument/2006/relationships/image" Target="../media/image33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38.png"/><Relationship Id="rId5" Type="http://schemas.openxmlformats.org/officeDocument/2006/relationships/image" Target="../media/image5.png"/><Relationship Id="rId10" Type="http://schemas.openxmlformats.org/officeDocument/2006/relationships/image" Target="../media/image13.gif"/><Relationship Id="rId4" Type="http://schemas.openxmlformats.org/officeDocument/2006/relationships/image" Target="../media/image4.gif"/><Relationship Id="rId9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40.jpeg"/><Relationship Id="rId7" Type="http://schemas.openxmlformats.org/officeDocument/2006/relationships/image" Target="../media/image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Relationship Id="rId9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10" Type="http://schemas.openxmlformats.org/officeDocument/2006/relationships/image" Target="../media/image13.gif"/><Relationship Id="rId4" Type="http://schemas.openxmlformats.org/officeDocument/2006/relationships/image" Target="../media/image4.gif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6.png"/><Relationship Id="rId3" Type="http://schemas.openxmlformats.org/officeDocument/2006/relationships/image" Target="../media/image46.png"/><Relationship Id="rId7" Type="http://schemas.openxmlformats.org/officeDocument/2006/relationships/image" Target="../media/image3.png"/><Relationship Id="rId12" Type="http://schemas.openxmlformats.org/officeDocument/2006/relationships/image" Target="../media/image3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49.jpeg"/><Relationship Id="rId5" Type="http://schemas.openxmlformats.org/officeDocument/2006/relationships/image" Target="../media/image48.gif"/><Relationship Id="rId10" Type="http://schemas.microsoft.com/office/2007/relationships/hdphoto" Target="../media/hdphoto1.wdp"/><Relationship Id="rId4" Type="http://schemas.openxmlformats.org/officeDocument/2006/relationships/image" Target="../media/image47.png"/><Relationship Id="rId9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1.jpeg"/><Relationship Id="rId7" Type="http://schemas.openxmlformats.org/officeDocument/2006/relationships/image" Target="../media/image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4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10" Type="http://schemas.openxmlformats.org/officeDocument/2006/relationships/image" Target="../media/image38.png"/><Relationship Id="rId4" Type="http://schemas.openxmlformats.org/officeDocument/2006/relationships/image" Target="../media/image4.gif"/><Relationship Id="rId9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4.png"/><Relationship Id="rId7" Type="http://schemas.openxmlformats.org/officeDocument/2006/relationships/image" Target="../media/image5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55.png"/><Relationship Id="rId9" Type="http://schemas.openxmlformats.org/officeDocument/2006/relationships/image" Target="../media/image56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8.gif"/><Relationship Id="rId7" Type="http://schemas.microsoft.com/office/2007/relationships/hdphoto" Target="../media/hdphoto1.wdp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Relationship Id="rId9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gif"/><Relationship Id="rId9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38.png"/><Relationship Id="rId5" Type="http://schemas.openxmlformats.org/officeDocument/2006/relationships/image" Target="../media/image5.png"/><Relationship Id="rId10" Type="http://schemas.openxmlformats.org/officeDocument/2006/relationships/image" Target="../media/image63.png"/><Relationship Id="rId4" Type="http://schemas.openxmlformats.org/officeDocument/2006/relationships/image" Target="../media/image4.gif"/><Relationship Id="rId9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1" descr="t0">
            <a:extLst>
              <a:ext uri="{FF2B5EF4-FFF2-40B4-BE49-F238E27FC236}">
                <a16:creationId xmlns:a16="http://schemas.microsoft.com/office/drawing/2014/main" id="{D8C11AD8-7F6C-46AD-80C0-CC2B48EB5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8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341438"/>
            <a:ext cx="5651500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20" descr="t0">
            <a:extLst>
              <a:ext uri="{FF2B5EF4-FFF2-40B4-BE49-F238E27FC236}">
                <a16:creationId xmlns:a16="http://schemas.microsoft.com/office/drawing/2014/main" id="{AA228DC0-2508-4ADE-B3F9-82F121189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628775"/>
            <a:ext cx="56515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 Box 5">
            <a:extLst>
              <a:ext uri="{FF2B5EF4-FFF2-40B4-BE49-F238E27FC236}">
                <a16:creationId xmlns:a16="http://schemas.microsoft.com/office/drawing/2014/main" id="{90153C75-AA2F-4071-A339-2BF6850B9F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113" y="61913"/>
            <a:ext cx="734853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sz="4000" i="1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</a:p>
          <a:p>
            <a:pPr eaLnBrk="1" hangingPunct="1"/>
            <a:r>
              <a:rPr lang="fr-CA" altLang="fr-FR" sz="44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              </a:t>
            </a:r>
            <a:r>
              <a:rPr lang="fr-CA" altLang="fr-FR" sz="4800" i="1">
                <a:solidFill>
                  <a:schemeClr val="bg1"/>
                </a:solidFill>
                <a:latin typeface="Monotype Corsiva" panose="03010101010201010101" pitchFamily="66" charset="0"/>
              </a:rPr>
              <a:t>C’est l’hiver  !  </a:t>
            </a:r>
            <a:r>
              <a:rPr lang="fr-CA" altLang="fr-FR" sz="4000" i="1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2053" name="Picture 10" descr="304">
            <a:extLst>
              <a:ext uri="{FF2B5EF4-FFF2-40B4-BE49-F238E27FC236}">
                <a16:creationId xmlns:a16="http://schemas.microsoft.com/office/drawing/2014/main" id="{2E74A671-003C-4A99-8D1C-F6A07908A17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0" descr="304">
            <a:extLst>
              <a:ext uri="{FF2B5EF4-FFF2-40B4-BE49-F238E27FC236}">
                <a16:creationId xmlns:a16="http://schemas.microsoft.com/office/drawing/2014/main" id="{28AC5C49-4176-48A1-90C7-A211801631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0" descr="304">
            <a:extLst>
              <a:ext uri="{FF2B5EF4-FFF2-40B4-BE49-F238E27FC236}">
                <a16:creationId xmlns:a16="http://schemas.microsoft.com/office/drawing/2014/main" id="{C5AA6944-2254-4DD1-A525-9C91B083814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17002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D7732F25-E143-4552-8A54-A2713D0D9F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5438" cy="6858000"/>
          </a:xfrm>
          <a:prstGeom prst="rect">
            <a:avLst/>
          </a:prstGeom>
        </p:spPr>
      </p:pic>
      <p:sp>
        <p:nvSpPr>
          <p:cNvPr id="2065" name="Text Box 17">
            <a:extLst>
              <a:ext uri="{FF2B5EF4-FFF2-40B4-BE49-F238E27FC236}">
                <a16:creationId xmlns:a16="http://schemas.microsoft.com/office/drawing/2014/main" id="{02E15883-14C2-486C-A74A-2FB0568C15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1268413"/>
            <a:ext cx="37433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4000" b="1">
                <a:solidFill>
                  <a:srgbClr val="FFFF00"/>
                </a:solidFill>
                <a:latin typeface="Deco-B650" pitchFamily="2" charset="0"/>
              </a:rPr>
              <a:t>Mille colombe</a:t>
            </a:r>
          </a:p>
        </p:txBody>
      </p:sp>
      <p:sp>
        <p:nvSpPr>
          <p:cNvPr id="2076" name="Rectangle 28">
            <a:extLst>
              <a:ext uri="{FF2B5EF4-FFF2-40B4-BE49-F238E27FC236}">
                <a16:creationId xmlns:a16="http://schemas.microsoft.com/office/drawing/2014/main" id="{1E987438-53B8-4378-8E8E-50173C313E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34938"/>
            <a:ext cx="42306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2EB0082A-D21F-478B-9087-4C6305DF7805}" type="datetime4">
              <a:rPr lang="fr-FR" sz="44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eco-B650" pitchFamily="2" charset="0"/>
              </a:rPr>
              <a:pPr>
                <a:defRPr/>
              </a:pPr>
              <a:t>18 décembre 2020</a:t>
            </a:fld>
            <a:endParaRPr lang="fr-FR" sz="440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eco-B650" pitchFamily="2" charset="0"/>
            </a:endParaRPr>
          </a:p>
        </p:txBody>
      </p:sp>
      <p:sp>
        <p:nvSpPr>
          <p:cNvPr id="2063" name="Rectangle 29">
            <a:extLst>
              <a:ext uri="{FF2B5EF4-FFF2-40B4-BE49-F238E27FC236}">
                <a16:creationId xmlns:a16="http://schemas.microsoft.com/office/drawing/2014/main" id="{FF434502-12E2-4307-9BA2-223D884562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3663" y="0"/>
            <a:ext cx="2303462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B74B8474-865B-4E52-8404-7FAADFF3FA1D}" type="datetime10">
              <a:rPr lang="fr-FR" altLang="fr-FR" sz="4800" i="1">
                <a:solidFill>
                  <a:srgbClr val="FFFF00"/>
                </a:solidFill>
                <a:latin typeface="Deco-B650" pitchFamily="2" charset="0"/>
              </a:rPr>
              <a:pPr eaLnBrk="1" hangingPunct="1"/>
              <a:t>10:13</a:t>
            </a:fld>
            <a:endParaRPr lang="fr-FR" altLang="fr-FR" sz="4800" i="1">
              <a:solidFill>
                <a:srgbClr val="FFFF00"/>
              </a:solidFill>
              <a:latin typeface="Deco-B650" pitchFamily="2" charset="0"/>
            </a:endParaRP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9FC74AE9-1B40-4746-B59F-1ED3D88486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7" name="Cadre 16">
            <a:extLst>
              <a:ext uri="{FF2B5EF4-FFF2-40B4-BE49-F238E27FC236}">
                <a16:creationId xmlns:a16="http://schemas.microsoft.com/office/drawing/2014/main" id="{9BDB2F6E-C409-43C7-BC0B-220E9B4429B8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4" descr="it4tlgol">
            <a:extLst>
              <a:ext uri="{FF2B5EF4-FFF2-40B4-BE49-F238E27FC236}">
                <a16:creationId xmlns:a16="http://schemas.microsoft.com/office/drawing/2014/main" id="{B696DD44-A9D9-41A3-81BA-5E01DEFA6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646" y="3991769"/>
            <a:ext cx="1770062" cy="247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7" descr="cw3tuh80">
            <a:extLst>
              <a:ext uri="{FF2B5EF4-FFF2-40B4-BE49-F238E27FC236}">
                <a16:creationId xmlns:a16="http://schemas.microsoft.com/office/drawing/2014/main" id="{BFEF82BD-3F81-4D76-BA6D-8A5298257B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550" y="3892550"/>
            <a:ext cx="142875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>
    <p:sndAc>
      <p:stSnd loop="1">
        <p:snd r:embed="rId2" name="Mille Colomb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d99hhczn">
            <a:extLst>
              <a:ext uri="{FF2B5EF4-FFF2-40B4-BE49-F238E27FC236}">
                <a16:creationId xmlns:a16="http://schemas.microsoft.com/office/drawing/2014/main" id="{C1F16F36-C0DB-413E-B7DD-4680B3FD9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412875"/>
            <a:ext cx="5365750" cy="362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1" name="Picture 9" descr="d99hhczn">
            <a:extLst>
              <a:ext uri="{FF2B5EF4-FFF2-40B4-BE49-F238E27FC236}">
                <a16:creationId xmlns:a16="http://schemas.microsoft.com/office/drawing/2014/main" id="{8480CF5F-6F12-4EE9-9370-2E41AD58A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412875"/>
            <a:ext cx="5329237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08BC6F53-2284-4591-BFAC-F21D62069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6" name="Picture 10" descr="304">
            <a:extLst>
              <a:ext uri="{FF2B5EF4-FFF2-40B4-BE49-F238E27FC236}">
                <a16:creationId xmlns:a16="http://schemas.microsoft.com/office/drawing/2014/main" id="{E8007DFD-32C1-46A1-B402-3810D70582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17002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3A5D93DD-347E-4E80-8DDA-ADE2F2B847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33805" name="Text Box 13">
            <a:extLst>
              <a:ext uri="{FF2B5EF4-FFF2-40B4-BE49-F238E27FC236}">
                <a16:creationId xmlns:a16="http://schemas.microsoft.com/office/drawing/2014/main" id="{63DF1C5E-D93B-485A-824B-7ACCF5CC18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3879" y="418306"/>
            <a:ext cx="5472113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4800" dirty="0">
                <a:solidFill>
                  <a:srgbClr val="9966FF"/>
                </a:solidFill>
                <a:latin typeface="Signature" pitchFamily="2" charset="0"/>
              </a:rPr>
              <a:t>Mireille Mathieu</a:t>
            </a:r>
          </a:p>
        </p:txBody>
      </p:sp>
      <p:sp>
        <p:nvSpPr>
          <p:cNvPr id="13" name="Cadre 12">
            <a:extLst>
              <a:ext uri="{FF2B5EF4-FFF2-40B4-BE49-F238E27FC236}">
                <a16:creationId xmlns:a16="http://schemas.microsoft.com/office/drawing/2014/main" id="{D7BAD0D2-8749-4A79-B287-9C4BB279C1CB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3080" name="Picture 8" descr="2054">
            <a:extLst>
              <a:ext uri="{FF2B5EF4-FFF2-40B4-BE49-F238E27FC236}">
                <a16:creationId xmlns:a16="http://schemas.microsoft.com/office/drawing/2014/main" id="{3CEBBB32-97F8-440D-94E3-B584F8520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88" y="3587843"/>
            <a:ext cx="1381125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5" descr="it4tlgol">
            <a:extLst>
              <a:ext uri="{FF2B5EF4-FFF2-40B4-BE49-F238E27FC236}">
                <a16:creationId xmlns:a16="http://schemas.microsoft.com/office/drawing/2014/main" id="{05D9A38C-E91F-4D50-AB72-23AF5EBD0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076700"/>
            <a:ext cx="1512887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4" descr="26">
            <a:extLst>
              <a:ext uri="{FF2B5EF4-FFF2-40B4-BE49-F238E27FC236}">
                <a16:creationId xmlns:a16="http://schemas.microsoft.com/office/drawing/2014/main" id="{CE2919A8-B025-4E4C-9A34-C8E347DC2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357313"/>
            <a:ext cx="5508625" cy="414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1" name="Picture 13" descr="26">
            <a:extLst>
              <a:ext uri="{FF2B5EF4-FFF2-40B4-BE49-F238E27FC236}">
                <a16:creationId xmlns:a16="http://schemas.microsoft.com/office/drawing/2014/main" id="{8D5E91C7-D92D-4FF0-99A7-2EC5D8D4D0DF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2500" y="1371600"/>
            <a:ext cx="5519738" cy="4114800"/>
          </a:xfrm>
        </p:spPr>
      </p:pic>
      <p:pic>
        <p:nvPicPr>
          <p:cNvPr id="4100" name="Picture 15" descr="neige">
            <a:extLst>
              <a:ext uri="{FF2B5EF4-FFF2-40B4-BE49-F238E27FC236}">
                <a16:creationId xmlns:a16="http://schemas.microsoft.com/office/drawing/2014/main" id="{63643190-90DB-4B25-9398-B863C6E72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1628775"/>
            <a:ext cx="5329237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86DB4ADF-1D31-4312-AA2E-BCFD32A57A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2770" name="Rectangle 2">
            <a:extLst>
              <a:ext uri="{FF2B5EF4-FFF2-40B4-BE49-F238E27FC236}">
                <a16:creationId xmlns:a16="http://schemas.microsoft.com/office/drawing/2014/main" id="{354DCD80-DA61-4BB6-8EC7-0E6456F632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fr-FR" altLang="fr-FR" sz="3200">
                <a:solidFill>
                  <a:srgbClr val="FFD98D"/>
                </a:solidFill>
                <a:latin typeface="Deco-B650" pitchFamily="2" charset="0"/>
              </a:rPr>
              <a:t>L’hiver est là sur les toits du village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958F9CF7-F033-4FF9-AC9E-8095E7554B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6" name="Cadre 15">
            <a:extLst>
              <a:ext uri="{FF2B5EF4-FFF2-40B4-BE49-F238E27FC236}">
                <a16:creationId xmlns:a16="http://schemas.microsoft.com/office/drawing/2014/main" id="{B305292C-0338-442F-9074-080767621CB4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4107" name="Picture 20" descr="neige">
            <a:extLst>
              <a:ext uri="{FF2B5EF4-FFF2-40B4-BE49-F238E27FC236}">
                <a16:creationId xmlns:a16="http://schemas.microsoft.com/office/drawing/2014/main" id="{07D0D79B-5F7C-401A-B961-882453A66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916113"/>
            <a:ext cx="5329238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2" descr="cw3tuh80">
            <a:extLst>
              <a:ext uri="{FF2B5EF4-FFF2-40B4-BE49-F238E27FC236}">
                <a16:creationId xmlns:a16="http://schemas.microsoft.com/office/drawing/2014/main" id="{3B3D2D9E-4C54-4939-90FB-3C9060304E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644900"/>
            <a:ext cx="142875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5" descr="75dgkuzw">
            <a:extLst>
              <a:ext uri="{FF2B5EF4-FFF2-40B4-BE49-F238E27FC236}">
                <a16:creationId xmlns:a16="http://schemas.microsoft.com/office/drawing/2014/main" id="{9314F88A-F3D7-437D-A98F-7333D0AC8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3860800"/>
            <a:ext cx="2236788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4" descr="3220">
            <a:extLst>
              <a:ext uri="{FF2B5EF4-FFF2-40B4-BE49-F238E27FC236}">
                <a16:creationId xmlns:a16="http://schemas.microsoft.com/office/drawing/2014/main" id="{B5B9C317-2A84-4E86-BD85-D1447FE01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933825"/>
            <a:ext cx="1271588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10" descr="025">
            <a:extLst>
              <a:ext uri="{FF2B5EF4-FFF2-40B4-BE49-F238E27FC236}">
                <a16:creationId xmlns:a16="http://schemas.microsoft.com/office/drawing/2014/main" id="{9A480FFC-E7C8-4ED4-98BC-BC0EA12EE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4365625"/>
            <a:ext cx="1368425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7" descr="dolls_103">
            <a:extLst>
              <a:ext uri="{FF2B5EF4-FFF2-40B4-BE49-F238E27FC236}">
                <a16:creationId xmlns:a16="http://schemas.microsoft.com/office/drawing/2014/main" id="{97613379-169A-4506-AF73-BBF7F80B56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80288" y="4005263"/>
            <a:ext cx="1381125" cy="235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2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2" descr="18">
            <a:extLst>
              <a:ext uri="{FF2B5EF4-FFF2-40B4-BE49-F238E27FC236}">
                <a16:creationId xmlns:a16="http://schemas.microsoft.com/office/drawing/2014/main" id="{98D95C45-9D8E-4FB7-B51F-144CA59A2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557338"/>
            <a:ext cx="5364162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7" name="Picture 11" descr="18">
            <a:extLst>
              <a:ext uri="{FF2B5EF4-FFF2-40B4-BE49-F238E27FC236}">
                <a16:creationId xmlns:a16="http://schemas.microsoft.com/office/drawing/2014/main" id="{E64250EC-D982-4941-8A1B-B27333303A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773238"/>
            <a:ext cx="5364162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10" descr="304">
            <a:extLst>
              <a:ext uri="{FF2B5EF4-FFF2-40B4-BE49-F238E27FC236}">
                <a16:creationId xmlns:a16="http://schemas.microsoft.com/office/drawing/2014/main" id="{36F50986-E04C-4538-810D-708E87D3616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10" descr="304">
            <a:extLst>
              <a:ext uri="{FF2B5EF4-FFF2-40B4-BE49-F238E27FC236}">
                <a16:creationId xmlns:a16="http://schemas.microsoft.com/office/drawing/2014/main" id="{87ACCB0C-F5ED-4788-ADFB-B200C44D13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10" descr="304">
            <a:extLst>
              <a:ext uri="{FF2B5EF4-FFF2-40B4-BE49-F238E27FC236}">
                <a16:creationId xmlns:a16="http://schemas.microsoft.com/office/drawing/2014/main" id="{42B8C8E0-026F-4D64-807F-2D3642F3FF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240" y="1972794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3C08FD10-CBFA-403A-966A-B5A7E710EB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719"/>
            <a:ext cx="9144000" cy="6858000"/>
          </a:xfrm>
          <a:prstGeom prst="rect">
            <a:avLst/>
          </a:prstGeom>
        </p:spPr>
      </p:pic>
      <p:pic>
        <p:nvPicPr>
          <p:cNvPr id="5131" name="Picture 8" descr="2054">
            <a:extLst>
              <a:ext uri="{FF2B5EF4-FFF2-40B4-BE49-F238E27FC236}">
                <a16:creationId xmlns:a16="http://schemas.microsoft.com/office/drawing/2014/main" id="{59559CC0-C0F4-4BA5-8B7B-95A673379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042" y="4081463"/>
            <a:ext cx="1381125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5047AC11-B8AB-487F-961A-9CB562783F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4" name="Cadre 13">
            <a:extLst>
              <a:ext uri="{FF2B5EF4-FFF2-40B4-BE49-F238E27FC236}">
                <a16:creationId xmlns:a16="http://schemas.microsoft.com/office/drawing/2014/main" id="{52FAAE3E-F6C1-4592-A725-1A5952980A6A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5132" name="Picture 15" descr="it4tlgol">
            <a:extLst>
              <a:ext uri="{FF2B5EF4-FFF2-40B4-BE49-F238E27FC236}">
                <a16:creationId xmlns:a16="http://schemas.microsoft.com/office/drawing/2014/main" id="{55787223-A5B4-4ABB-9292-D88CA41E9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777" y="4387002"/>
            <a:ext cx="1512887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Text Box 5">
            <a:extLst>
              <a:ext uri="{FF2B5EF4-FFF2-40B4-BE49-F238E27FC236}">
                <a16:creationId xmlns:a16="http://schemas.microsoft.com/office/drawing/2014/main" id="{48AB860F-1EEA-4FEC-814B-E228C18E9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0"/>
            <a:ext cx="553402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sz="4000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Le ciel est </a:t>
            </a:r>
            <a:r>
              <a:rPr lang="fr-CA" altLang="fr-FR" sz="4000" i="1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blanc,et</a:t>
            </a:r>
            <a:r>
              <a:rPr lang="fr-CA" altLang="fr-FR" sz="4000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j’entends</a:t>
            </a:r>
            <a:r>
              <a:rPr lang="fr-CA" altLang="fr-FR" sz="4800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fr-CA" altLang="fr-FR" sz="4000" i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9" descr="Image0142">
            <a:extLst>
              <a:ext uri="{FF2B5EF4-FFF2-40B4-BE49-F238E27FC236}">
                <a16:creationId xmlns:a16="http://schemas.microsoft.com/office/drawing/2014/main" id="{97DD6BC1-0163-40F0-88A8-F4653F9D9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3" r="21266"/>
          <a:stretch>
            <a:fillRect/>
          </a:stretch>
        </p:blipFill>
        <p:spPr bwMode="auto">
          <a:xfrm>
            <a:off x="3276600" y="2349500"/>
            <a:ext cx="1714500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8" descr="Image0142">
            <a:extLst>
              <a:ext uri="{FF2B5EF4-FFF2-40B4-BE49-F238E27FC236}">
                <a16:creationId xmlns:a16="http://schemas.microsoft.com/office/drawing/2014/main" id="{7E083C58-A9CC-4164-B40A-89358ED96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3" r="21266"/>
          <a:stretch>
            <a:fillRect/>
          </a:stretch>
        </p:blipFill>
        <p:spPr bwMode="auto">
          <a:xfrm>
            <a:off x="3276600" y="2349500"/>
            <a:ext cx="1714500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16" descr="B0001HYTWM_08_LZZZZZZZ">
            <a:extLst>
              <a:ext uri="{FF2B5EF4-FFF2-40B4-BE49-F238E27FC236}">
                <a16:creationId xmlns:a16="http://schemas.microsoft.com/office/drawing/2014/main" id="{A2BAA0E1-8EF3-4F5B-BEAF-8AF3B8BA80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268413"/>
            <a:ext cx="3937000" cy="388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0" descr="304">
            <a:extLst>
              <a:ext uri="{FF2B5EF4-FFF2-40B4-BE49-F238E27FC236}">
                <a16:creationId xmlns:a16="http://schemas.microsoft.com/office/drawing/2014/main" id="{C1DE7CBD-5AFC-42C3-A1A0-3E8CFEF759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17002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15" descr="B0001HYTWM_08_LZZZZZZZ">
            <a:extLst>
              <a:ext uri="{FF2B5EF4-FFF2-40B4-BE49-F238E27FC236}">
                <a16:creationId xmlns:a16="http://schemas.microsoft.com/office/drawing/2014/main" id="{2E7A2053-0085-4CF8-8314-900AA276F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268413"/>
            <a:ext cx="4033837" cy="388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7CE89EAC-87E7-4BC7-A9FE-0B6E50242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FCF025E5-FED6-46C9-B86F-49DA605973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95235" name="Text Box 3">
            <a:extLst>
              <a:ext uri="{FF2B5EF4-FFF2-40B4-BE49-F238E27FC236}">
                <a16:creationId xmlns:a16="http://schemas.microsoft.com/office/drawing/2014/main" id="{E1F2E6E9-DAF7-4F48-ABB7-5905A7FC9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404813"/>
            <a:ext cx="4484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sz="3600" i="1">
                <a:solidFill>
                  <a:srgbClr val="FFD98D"/>
                </a:solidFill>
                <a:latin typeface="Monotype Corsiva" panose="03010101010201010101" pitchFamily="66" charset="0"/>
              </a:rPr>
              <a:t> La chorale des enfants </a:t>
            </a:r>
          </a:p>
        </p:txBody>
      </p:sp>
      <p:sp>
        <p:nvSpPr>
          <p:cNvPr id="15" name="Cadre 14">
            <a:extLst>
              <a:ext uri="{FF2B5EF4-FFF2-40B4-BE49-F238E27FC236}">
                <a16:creationId xmlns:a16="http://schemas.microsoft.com/office/drawing/2014/main" id="{3236EBEC-B96A-41FE-A245-DFB0A825AA98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6155" name="Picture 20" descr="Image3">
            <a:extLst>
              <a:ext uri="{FF2B5EF4-FFF2-40B4-BE49-F238E27FC236}">
                <a16:creationId xmlns:a16="http://schemas.microsoft.com/office/drawing/2014/main" id="{1AE3D188-C0E2-455E-BD4A-C1A409854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644900"/>
            <a:ext cx="25146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21" descr="mevzapnx">
            <a:extLst>
              <a:ext uri="{FF2B5EF4-FFF2-40B4-BE49-F238E27FC236}">
                <a16:creationId xmlns:a16="http://schemas.microsoft.com/office/drawing/2014/main" id="{6A808D10-510A-459C-A82E-97B5D8764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284538"/>
            <a:ext cx="1771650" cy="320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5" descr="Eglise_de_Merens-ca06a">
            <a:extLst>
              <a:ext uri="{FF2B5EF4-FFF2-40B4-BE49-F238E27FC236}">
                <a16:creationId xmlns:a16="http://schemas.microsoft.com/office/drawing/2014/main" id="{1A2911F0-E1D7-4D6A-B743-F638B326E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06"/>
          <a:stretch>
            <a:fillRect/>
          </a:stretch>
        </p:blipFill>
        <p:spPr bwMode="auto">
          <a:xfrm>
            <a:off x="4879975" y="1773238"/>
            <a:ext cx="4013200" cy="327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6" name="Picture 16" descr="Eglise_de_Merens-ca06a">
            <a:extLst>
              <a:ext uri="{FF2B5EF4-FFF2-40B4-BE49-F238E27FC236}">
                <a16:creationId xmlns:a16="http://schemas.microsoft.com/office/drawing/2014/main" id="{AABE38C5-33A2-4E55-8EBF-1D4217017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72"/>
          <a:stretch>
            <a:fillRect/>
          </a:stretch>
        </p:blipFill>
        <p:spPr bwMode="auto">
          <a:xfrm>
            <a:off x="4951413" y="1733550"/>
            <a:ext cx="4084637" cy="327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11" descr="organ1c">
            <a:extLst>
              <a:ext uri="{FF2B5EF4-FFF2-40B4-BE49-F238E27FC236}">
                <a16:creationId xmlns:a16="http://schemas.microsoft.com/office/drawing/2014/main" id="{054FB942-8DD6-4843-AE8B-F1B8C3763E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349500"/>
            <a:ext cx="1223963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2" name="Picture 12" descr="organ1c">
            <a:extLst>
              <a:ext uri="{FF2B5EF4-FFF2-40B4-BE49-F238E27FC236}">
                <a16:creationId xmlns:a16="http://schemas.microsoft.com/office/drawing/2014/main" id="{CB7D0FEC-29E0-4C6E-A086-A19C61E36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349500"/>
            <a:ext cx="1223963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7" name="Picture 17" descr="les_cinq_chorales_de_saint-geo_29102006_500">
            <a:extLst>
              <a:ext uri="{FF2B5EF4-FFF2-40B4-BE49-F238E27FC236}">
                <a16:creationId xmlns:a16="http://schemas.microsoft.com/office/drawing/2014/main" id="{95E133E1-975A-438C-8A22-F0F9079E8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111500"/>
            <a:ext cx="2166937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18" descr="neige">
            <a:extLst>
              <a:ext uri="{FF2B5EF4-FFF2-40B4-BE49-F238E27FC236}">
                <a16:creationId xmlns:a16="http://schemas.microsoft.com/office/drawing/2014/main" id="{8E9F6C28-DE4A-48B0-8693-86EBF6A81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889375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19" descr="neige">
            <a:extLst>
              <a:ext uri="{FF2B5EF4-FFF2-40B4-BE49-F238E27FC236}">
                <a16:creationId xmlns:a16="http://schemas.microsoft.com/office/drawing/2014/main" id="{240D8700-0071-4B8D-8222-88A43510D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288" y="2492375"/>
            <a:ext cx="4176712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10" descr="304">
            <a:extLst>
              <a:ext uri="{FF2B5EF4-FFF2-40B4-BE49-F238E27FC236}">
                <a16:creationId xmlns:a16="http://schemas.microsoft.com/office/drawing/2014/main" id="{88904676-B65F-4FDF-B03E-1E5B979894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17002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E4B20E3F-038D-4ED4-8548-A81C74DFF3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70047CE1-4615-45C2-9BCD-5C891B4634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6" name="Cadre 15">
            <a:extLst>
              <a:ext uri="{FF2B5EF4-FFF2-40B4-BE49-F238E27FC236}">
                <a16:creationId xmlns:a16="http://schemas.microsoft.com/office/drawing/2014/main" id="{6C851C98-3436-4A75-83FB-6A9928C31D14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5853" name="Text Box 13">
            <a:extLst>
              <a:ext uri="{FF2B5EF4-FFF2-40B4-BE49-F238E27FC236}">
                <a16:creationId xmlns:a16="http://schemas.microsoft.com/office/drawing/2014/main" id="{92B6FD31-8A09-46D2-A559-583F2515E8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568325"/>
            <a:ext cx="64801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3600">
                <a:solidFill>
                  <a:schemeClr val="hlink"/>
                </a:solidFill>
                <a:latin typeface="Signature" pitchFamily="2" charset="0"/>
              </a:rPr>
              <a:t>Dans la vielle église,sur un orgue</a:t>
            </a:r>
          </a:p>
        </p:txBody>
      </p:sp>
      <p:pic>
        <p:nvPicPr>
          <p:cNvPr id="7181" name="Picture 20" descr="t1b8goxy">
            <a:extLst>
              <a:ext uri="{FF2B5EF4-FFF2-40B4-BE49-F238E27FC236}">
                <a16:creationId xmlns:a16="http://schemas.microsoft.com/office/drawing/2014/main" id="{F0408D06-5AF2-4239-8E90-DA1117145B0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8335">
            <a:off x="1185008" y="4019448"/>
            <a:ext cx="3420742" cy="2315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304">
            <a:extLst>
              <a:ext uri="{FF2B5EF4-FFF2-40B4-BE49-F238E27FC236}">
                <a16:creationId xmlns:a16="http://schemas.microsoft.com/office/drawing/2014/main" id="{D970F46B-949A-49FB-A221-955BE0D932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13360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10" descr="5">
            <a:extLst>
              <a:ext uri="{FF2B5EF4-FFF2-40B4-BE49-F238E27FC236}">
                <a16:creationId xmlns:a16="http://schemas.microsoft.com/office/drawing/2014/main" id="{6F2D2640-A323-4379-99ED-A280B5A86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484313"/>
            <a:ext cx="5508625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 descr="5">
            <a:extLst>
              <a:ext uri="{FF2B5EF4-FFF2-40B4-BE49-F238E27FC236}">
                <a16:creationId xmlns:a16="http://schemas.microsoft.com/office/drawing/2014/main" id="{CF161AAD-71FF-4D09-819B-E79736585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484313"/>
            <a:ext cx="54737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10" descr="304">
            <a:extLst>
              <a:ext uri="{FF2B5EF4-FFF2-40B4-BE49-F238E27FC236}">
                <a16:creationId xmlns:a16="http://schemas.microsoft.com/office/drawing/2014/main" id="{ACA4ED3B-58C0-457C-BD2F-1B6D97921CC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989138"/>
            <a:ext cx="4237037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9" descr="304">
            <a:extLst>
              <a:ext uri="{FF2B5EF4-FFF2-40B4-BE49-F238E27FC236}">
                <a16:creationId xmlns:a16="http://schemas.microsoft.com/office/drawing/2014/main" id="{A98CF9B2-6B70-4EE3-9FE2-37579A3C47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557338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0" descr="304">
            <a:extLst>
              <a:ext uri="{FF2B5EF4-FFF2-40B4-BE49-F238E27FC236}">
                <a16:creationId xmlns:a16="http://schemas.microsoft.com/office/drawing/2014/main" id="{DA7234BF-E13F-49A7-8A5F-07BAB0487E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781300"/>
            <a:ext cx="4500563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1" descr="304">
            <a:extLst>
              <a:ext uri="{FF2B5EF4-FFF2-40B4-BE49-F238E27FC236}">
                <a16:creationId xmlns:a16="http://schemas.microsoft.com/office/drawing/2014/main" id="{0CE7BB7A-0DFE-4EE8-9941-6117CBAE8B5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78130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0FDA21E7-0992-4B3D-B4BB-993D4EFB0F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7460E5FB-E379-410B-99DC-189CD6EDE2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20" name="Cadre 19">
            <a:extLst>
              <a:ext uri="{FF2B5EF4-FFF2-40B4-BE49-F238E27FC236}">
                <a16:creationId xmlns:a16="http://schemas.microsoft.com/office/drawing/2014/main" id="{FA373BE3-89F4-43CE-8148-002A13B93ED6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8204" name="Picture 29" descr="025">
            <a:extLst>
              <a:ext uri="{FF2B5EF4-FFF2-40B4-BE49-F238E27FC236}">
                <a16:creationId xmlns:a16="http://schemas.microsoft.com/office/drawing/2014/main" id="{AB13C4E6-A02E-4209-A89A-1E868FAC7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221163"/>
            <a:ext cx="1579562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Picture 22" descr="3220">
            <a:extLst>
              <a:ext uri="{FF2B5EF4-FFF2-40B4-BE49-F238E27FC236}">
                <a16:creationId xmlns:a16="http://schemas.microsoft.com/office/drawing/2014/main" id="{47DE1451-83B8-4781-98D2-CDA97C097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05263"/>
            <a:ext cx="1271588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Picture 8" descr="304">
            <a:extLst>
              <a:ext uri="{FF2B5EF4-FFF2-40B4-BE49-F238E27FC236}">
                <a16:creationId xmlns:a16="http://schemas.microsoft.com/office/drawing/2014/main" id="{0EEAED94-66EE-42AC-AF1C-085681858A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716" y="249396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Picture 28" descr="025">
            <a:extLst>
              <a:ext uri="{FF2B5EF4-FFF2-40B4-BE49-F238E27FC236}">
                <a16:creationId xmlns:a16="http://schemas.microsoft.com/office/drawing/2014/main" id="{0C264EF2-3C54-4465-B163-7D5532217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933825"/>
            <a:ext cx="1579562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Picture 21" descr="dolls_103">
            <a:extLst>
              <a:ext uri="{FF2B5EF4-FFF2-40B4-BE49-F238E27FC236}">
                <a16:creationId xmlns:a16="http://schemas.microsoft.com/office/drawing/2014/main" id="{09D983FE-D44B-4136-95C8-F819AED32CC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644900"/>
            <a:ext cx="1355725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7" name="Text Box 25">
            <a:extLst>
              <a:ext uri="{FF2B5EF4-FFF2-40B4-BE49-F238E27FC236}">
                <a16:creationId xmlns:a16="http://schemas.microsoft.com/office/drawing/2014/main" id="{208EBBE9-611A-4A3D-9957-B1F17A7D3F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1500" y="568325"/>
            <a:ext cx="52054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3600">
                <a:solidFill>
                  <a:schemeClr val="bg1"/>
                </a:solidFill>
                <a:latin typeface="Deco-B650" pitchFamily="2" charset="0"/>
              </a:rPr>
              <a:t>Aux couleurs du temps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3" descr="2giei0a9">
            <a:extLst>
              <a:ext uri="{FF2B5EF4-FFF2-40B4-BE49-F238E27FC236}">
                <a16:creationId xmlns:a16="http://schemas.microsoft.com/office/drawing/2014/main" id="{A942C6C1-EBB5-48EF-96FD-4CB0A81EC6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339850"/>
            <a:ext cx="5400675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8" name="Picture 14" descr="2giei0a9">
            <a:extLst>
              <a:ext uri="{FF2B5EF4-FFF2-40B4-BE49-F238E27FC236}">
                <a16:creationId xmlns:a16="http://schemas.microsoft.com/office/drawing/2014/main" id="{04D11AD1-8DF8-45B3-AFC2-4C83C1389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555750"/>
            <a:ext cx="5400675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 Box 6">
            <a:extLst>
              <a:ext uri="{FF2B5EF4-FFF2-40B4-BE49-F238E27FC236}">
                <a16:creationId xmlns:a16="http://schemas.microsoft.com/office/drawing/2014/main" id="{00CC0D7B-95DC-4A41-A300-1C578C62D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0"/>
            <a:ext cx="81026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Eh oui…c’est l’hiver qui arrive vêtu de son grand manteau  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blanc et les arbres qui dansent avec le vent…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papa nous raconte encore fièrement…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comment c’était dans son jeune temps…</a:t>
            </a:r>
          </a:p>
        </p:txBody>
      </p:sp>
      <p:pic>
        <p:nvPicPr>
          <p:cNvPr id="9221" name="Picture 10" descr="304">
            <a:extLst>
              <a:ext uri="{FF2B5EF4-FFF2-40B4-BE49-F238E27FC236}">
                <a16:creationId xmlns:a16="http://schemas.microsoft.com/office/drawing/2014/main" id="{0811818E-33F4-4470-A338-C721552A266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0" descr="304">
            <a:extLst>
              <a:ext uri="{FF2B5EF4-FFF2-40B4-BE49-F238E27FC236}">
                <a16:creationId xmlns:a16="http://schemas.microsoft.com/office/drawing/2014/main" id="{037E7881-4DB8-4BDF-B45A-512B2266B8C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10" descr="304">
            <a:extLst>
              <a:ext uri="{FF2B5EF4-FFF2-40B4-BE49-F238E27FC236}">
                <a16:creationId xmlns:a16="http://schemas.microsoft.com/office/drawing/2014/main" id="{417654A9-9EB0-4FDE-B3F6-EC0612DF10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1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0" descr="304">
            <a:extLst>
              <a:ext uri="{FF2B5EF4-FFF2-40B4-BE49-F238E27FC236}">
                <a16:creationId xmlns:a16="http://schemas.microsoft.com/office/drawing/2014/main" id="{65F3849A-E573-4B44-AD78-D386D361D5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17002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4224180E-41E5-42FF-85D1-D2DC94E4D8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923387D9-1812-4232-9DF9-44BD892D55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7" name="Cadre 16">
            <a:extLst>
              <a:ext uri="{FF2B5EF4-FFF2-40B4-BE49-F238E27FC236}">
                <a16:creationId xmlns:a16="http://schemas.microsoft.com/office/drawing/2014/main" id="{F896EB6F-65B7-4D79-A73A-A0CF871E8C04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9228" name="Picture 9" descr="2054">
            <a:extLst>
              <a:ext uri="{FF2B5EF4-FFF2-40B4-BE49-F238E27FC236}">
                <a16:creationId xmlns:a16="http://schemas.microsoft.com/office/drawing/2014/main" id="{E2FE71F5-02F0-4193-9277-47E3FC98F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429000"/>
            <a:ext cx="1547813" cy="265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10" descr="it4tlgol">
            <a:extLst>
              <a:ext uri="{FF2B5EF4-FFF2-40B4-BE49-F238E27FC236}">
                <a16:creationId xmlns:a16="http://schemas.microsoft.com/office/drawing/2014/main" id="{7E980307-A544-4BF5-A2D9-AD158D3E4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076700"/>
            <a:ext cx="1512887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9" name="Text Box 15">
            <a:extLst>
              <a:ext uri="{FF2B5EF4-FFF2-40B4-BE49-F238E27FC236}">
                <a16:creationId xmlns:a16="http://schemas.microsoft.com/office/drawing/2014/main" id="{23E0CEF8-5DC2-4637-ADF7-F053F8BD0A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44450"/>
            <a:ext cx="66960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CC9900"/>
                </a:solidFill>
                <a:latin typeface="Script-H652" pitchFamily="2" charset="0"/>
              </a:rPr>
              <a:t>Que la pais soit sur le monde</a:t>
            </a:r>
          </a:p>
          <a:p>
            <a:pPr eaLnBrk="1" hangingPunct="1"/>
            <a:r>
              <a:rPr lang="fr-FR" altLang="fr-FR" sz="4000">
                <a:solidFill>
                  <a:srgbClr val="CC9900"/>
                </a:solidFill>
                <a:latin typeface="Script-H652" pitchFamily="2" charset="0"/>
              </a:rPr>
              <a:t>Pour les cent mille ans qui viennent</a:t>
            </a:r>
          </a:p>
          <a:p>
            <a:pPr eaLnBrk="1" hangingPunct="1"/>
            <a:r>
              <a:rPr lang="fr-FR" altLang="fr-FR" sz="4000">
                <a:solidFill>
                  <a:srgbClr val="CC9900"/>
                </a:solidFill>
                <a:latin typeface="Script-H652" pitchFamily="2" charset="0"/>
              </a:rPr>
              <a:t>Donnez-nous mille colombes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4" descr="coucher de soleil2">
            <a:extLst>
              <a:ext uri="{FF2B5EF4-FFF2-40B4-BE49-F238E27FC236}">
                <a16:creationId xmlns:a16="http://schemas.microsoft.com/office/drawing/2014/main" id="{FA72FEB9-05D4-4ACB-AC9D-2A430BF34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052513"/>
            <a:ext cx="540702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3" name="Picture 15" descr="coucher de soleil2">
            <a:extLst>
              <a:ext uri="{FF2B5EF4-FFF2-40B4-BE49-F238E27FC236}">
                <a16:creationId xmlns:a16="http://schemas.microsoft.com/office/drawing/2014/main" id="{27B07101-D50D-41F9-A10C-FBBD01FBD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700213"/>
            <a:ext cx="5689600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4" name="Picture 16" descr="OISEAUX">
            <a:extLst>
              <a:ext uri="{FF2B5EF4-FFF2-40B4-BE49-F238E27FC236}">
                <a16:creationId xmlns:a16="http://schemas.microsoft.com/office/drawing/2014/main" id="{CB744A4D-9577-4DE8-8E56-090C1B07BA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13075" y="2971800"/>
            <a:ext cx="223202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Picture 20" descr="oiseaux blanc">
            <a:extLst>
              <a:ext uri="{FF2B5EF4-FFF2-40B4-BE49-F238E27FC236}">
                <a16:creationId xmlns:a16="http://schemas.microsoft.com/office/drawing/2014/main" id="{CBBE4C1D-BDD9-4D3B-A4A7-5004E5B78D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92770">
            <a:off x="4500563" y="2349500"/>
            <a:ext cx="404495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7" name="Picture 19" descr="oiseaux blanc">
            <a:extLst>
              <a:ext uri="{FF2B5EF4-FFF2-40B4-BE49-F238E27FC236}">
                <a16:creationId xmlns:a16="http://schemas.microsoft.com/office/drawing/2014/main" id="{7125EBFF-5491-4540-ACCA-6F1A2B799B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9956">
            <a:off x="4643438" y="3429000"/>
            <a:ext cx="4044950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5" name="Picture 17" descr="oiseaux blanc">
            <a:extLst>
              <a:ext uri="{FF2B5EF4-FFF2-40B4-BE49-F238E27FC236}">
                <a16:creationId xmlns:a16="http://schemas.microsoft.com/office/drawing/2014/main" id="{C59B86FD-659B-4EAF-83AC-691854DCD8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43994" y="3313906"/>
            <a:ext cx="3246438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ext Box 6">
            <a:extLst>
              <a:ext uri="{FF2B5EF4-FFF2-40B4-BE49-F238E27FC236}">
                <a16:creationId xmlns:a16="http://schemas.microsoft.com/office/drawing/2014/main" id="{3BB544F0-2E11-4A64-ADB0-4ECCBF5C65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0"/>
            <a:ext cx="81026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Eh oui…c’est l’hiver qui arrive vêtu de son grand manteau  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blanc et les arbres qui dansent avec le vent…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papa nous raconte encore fièrement…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comment c’était dans son jeune temps…</a:t>
            </a:r>
          </a:p>
        </p:txBody>
      </p:sp>
      <p:pic>
        <p:nvPicPr>
          <p:cNvPr id="10249" name="Picture 10" descr="304">
            <a:extLst>
              <a:ext uri="{FF2B5EF4-FFF2-40B4-BE49-F238E27FC236}">
                <a16:creationId xmlns:a16="http://schemas.microsoft.com/office/drawing/2014/main" id="{432C2FD8-6042-4FAE-A1B3-070EA9599C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45CA0DA8-9D43-4FE5-B635-416A655BF4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74B4AE6D-1B29-4E8B-B1C8-5562D3AE038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6" name="Cadre 15">
            <a:extLst>
              <a:ext uri="{FF2B5EF4-FFF2-40B4-BE49-F238E27FC236}">
                <a16:creationId xmlns:a16="http://schemas.microsoft.com/office/drawing/2014/main" id="{4A1242A4-CB03-458F-A7EE-28128003256D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0252" name="Picture 9" descr="t1b8goxy">
            <a:extLst>
              <a:ext uri="{FF2B5EF4-FFF2-40B4-BE49-F238E27FC236}">
                <a16:creationId xmlns:a16="http://schemas.microsoft.com/office/drawing/2014/main" id="{FF1C49B4-658E-4AEB-A717-A0FFCCB1831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05879">
            <a:off x="1801050" y="4217195"/>
            <a:ext cx="30956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0" name="Text Box 12">
            <a:extLst>
              <a:ext uri="{FF2B5EF4-FFF2-40B4-BE49-F238E27FC236}">
                <a16:creationId xmlns:a16="http://schemas.microsoft.com/office/drawing/2014/main" id="{AEA0B5AF-1C8A-490D-8177-522749332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0"/>
            <a:ext cx="54006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4000" b="1">
                <a:solidFill>
                  <a:srgbClr val="66FFFF"/>
                </a:solidFill>
                <a:latin typeface="Script" pitchFamily="2" charset="0"/>
              </a:rPr>
              <a:t>A tous les soleil levants</a:t>
            </a:r>
          </a:p>
          <a:p>
            <a:pPr eaLnBrk="1" hangingPunct="1"/>
            <a:r>
              <a:rPr lang="fr-FR" altLang="fr-FR" sz="4000" b="1">
                <a:solidFill>
                  <a:srgbClr val="66FFFF"/>
                </a:solidFill>
                <a:latin typeface="Script" pitchFamily="2" charset="0"/>
              </a:rPr>
              <a:t>Donnez-nous milles colombes</a:t>
            </a:r>
          </a:p>
          <a:p>
            <a:pPr eaLnBrk="1" hangingPunct="1"/>
            <a:r>
              <a:rPr lang="fr-FR" altLang="fr-FR" sz="4000" b="1">
                <a:solidFill>
                  <a:srgbClr val="66FFFF"/>
                </a:solidFill>
                <a:latin typeface="Script" pitchFamily="2" charset="0"/>
              </a:rPr>
              <a:t>Et des millions d’hirondelles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5" descr="fleuri g 1">
            <a:extLst>
              <a:ext uri="{FF2B5EF4-FFF2-40B4-BE49-F238E27FC236}">
                <a16:creationId xmlns:a16="http://schemas.microsoft.com/office/drawing/2014/main" id="{1CF77659-1A14-4DB0-834C-3DDACB140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908050"/>
            <a:ext cx="5400675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6">
            <a:extLst>
              <a:ext uri="{FF2B5EF4-FFF2-40B4-BE49-F238E27FC236}">
                <a16:creationId xmlns:a16="http://schemas.microsoft.com/office/drawing/2014/main" id="{B77E796A-5E8E-4A0C-93A9-F288E3C8AD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0"/>
            <a:ext cx="81026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Eh oui…c’est l’hiver qui arrive vêtu de son grand manteau  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blanc et les arbres qui dansent avec le vent…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papa nous raconte encore fièrement…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comment c’était dans son jeune temps…</a:t>
            </a:r>
          </a:p>
        </p:txBody>
      </p:sp>
      <p:pic>
        <p:nvPicPr>
          <p:cNvPr id="11268" name="Picture 10" descr="304">
            <a:extLst>
              <a:ext uri="{FF2B5EF4-FFF2-40B4-BE49-F238E27FC236}">
                <a16:creationId xmlns:a16="http://schemas.microsoft.com/office/drawing/2014/main" id="{F52A50F9-8E9E-490A-B187-7B7639F366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0" descr="304">
            <a:extLst>
              <a:ext uri="{FF2B5EF4-FFF2-40B4-BE49-F238E27FC236}">
                <a16:creationId xmlns:a16="http://schemas.microsoft.com/office/drawing/2014/main" id="{8930CBF2-CF2D-41F3-B39E-437A6B6D9A9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10" descr="304">
            <a:extLst>
              <a:ext uri="{FF2B5EF4-FFF2-40B4-BE49-F238E27FC236}">
                <a16:creationId xmlns:a16="http://schemas.microsoft.com/office/drawing/2014/main" id="{9721A255-0FCC-4E63-8207-52CCA6E4A8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1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0" descr="304">
            <a:extLst>
              <a:ext uri="{FF2B5EF4-FFF2-40B4-BE49-F238E27FC236}">
                <a16:creationId xmlns:a16="http://schemas.microsoft.com/office/drawing/2014/main" id="{382321E2-38F0-45DA-9FCE-45E3639F50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17002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8" name="Picture 16" descr="fleuri g 1">
            <a:extLst>
              <a:ext uri="{FF2B5EF4-FFF2-40B4-BE49-F238E27FC236}">
                <a16:creationId xmlns:a16="http://schemas.microsoft.com/office/drawing/2014/main" id="{E0FB93BF-8B9E-4B22-9C95-7F26251528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73238"/>
            <a:ext cx="540067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2F70E759-9417-4C83-B176-1A83FC95FC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49047CD2-B9BD-4203-81E4-C21A1C2511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9" name="Cadre 18">
            <a:extLst>
              <a:ext uri="{FF2B5EF4-FFF2-40B4-BE49-F238E27FC236}">
                <a16:creationId xmlns:a16="http://schemas.microsoft.com/office/drawing/2014/main" id="{79282A1E-13C1-4D7B-AC39-01AD29675D71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1276" name="Picture 9" descr="2054">
            <a:extLst>
              <a:ext uri="{FF2B5EF4-FFF2-40B4-BE49-F238E27FC236}">
                <a16:creationId xmlns:a16="http://schemas.microsoft.com/office/drawing/2014/main" id="{1064584A-D774-4AD2-B3A0-180017D53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860800"/>
            <a:ext cx="1692275" cy="265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10" descr="it4tlgol">
            <a:extLst>
              <a:ext uri="{FF2B5EF4-FFF2-40B4-BE49-F238E27FC236}">
                <a16:creationId xmlns:a16="http://schemas.microsoft.com/office/drawing/2014/main" id="{6C5BB6C0-DBDB-47AB-897C-8AF54DE3B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3716338"/>
            <a:ext cx="1512888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4" name="Text Box 12">
            <a:extLst>
              <a:ext uri="{FF2B5EF4-FFF2-40B4-BE49-F238E27FC236}">
                <a16:creationId xmlns:a16="http://schemas.microsoft.com/office/drawing/2014/main" id="{D09749A3-288E-41A7-9205-6B08A85A31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7900" y="352425"/>
            <a:ext cx="642778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2800">
                <a:solidFill>
                  <a:schemeClr val="hlink"/>
                </a:solidFill>
                <a:latin typeface="Deco-B821" pitchFamily="2" charset="0"/>
              </a:rPr>
              <a:t>Faites un jour que tous les hommes</a:t>
            </a:r>
          </a:p>
          <a:p>
            <a:pPr eaLnBrk="1" hangingPunct="1"/>
            <a:r>
              <a:rPr lang="fr-FR" altLang="fr-FR" sz="2800">
                <a:solidFill>
                  <a:schemeClr val="hlink"/>
                </a:solidFill>
                <a:latin typeface="Deco-B821" pitchFamily="2" charset="0"/>
              </a:rPr>
              <a:t>Redeviennent des enfants</a:t>
            </a:r>
          </a:p>
        </p:txBody>
      </p:sp>
      <p:pic>
        <p:nvPicPr>
          <p:cNvPr id="38926" name="Picture 14" descr="040">
            <a:extLst>
              <a:ext uri="{FF2B5EF4-FFF2-40B4-BE49-F238E27FC236}">
                <a16:creationId xmlns:a16="http://schemas.microsoft.com/office/drawing/2014/main" id="{0CB7AFE9-4C8C-4A5D-A7B2-1A4340CCFF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2349500"/>
            <a:ext cx="184785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9" name="Picture 17" descr="27bis">
            <a:extLst>
              <a:ext uri="{FF2B5EF4-FFF2-40B4-BE49-F238E27FC236}">
                <a16:creationId xmlns:a16="http://schemas.microsoft.com/office/drawing/2014/main" id="{95349D62-D774-48A9-A8F2-D0C5EBB04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781300"/>
            <a:ext cx="104775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9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9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4" descr="x0001013">
            <a:extLst>
              <a:ext uri="{FF2B5EF4-FFF2-40B4-BE49-F238E27FC236}">
                <a16:creationId xmlns:a16="http://schemas.microsoft.com/office/drawing/2014/main" id="{F7EEE6ED-D410-4F42-9E91-B21607754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73238"/>
            <a:ext cx="5391150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9" name="Picture 25" descr="x0001013">
            <a:extLst>
              <a:ext uri="{FF2B5EF4-FFF2-40B4-BE49-F238E27FC236}">
                <a16:creationId xmlns:a16="http://schemas.microsoft.com/office/drawing/2014/main" id="{758A52B9-574A-447F-AABF-191E8D4EE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844675"/>
            <a:ext cx="53911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2A579900-F0D6-40D1-A405-2B8E24D02C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0" y="-35719"/>
            <a:ext cx="9144000" cy="685800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A8953D25-60D0-47BF-95E4-DC9AD757CC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100963" y="3202048"/>
            <a:ext cx="2119932" cy="1365854"/>
          </a:xfrm>
          <a:prstGeom prst="rect">
            <a:avLst/>
          </a:prstGeom>
        </p:spPr>
      </p:pic>
      <p:sp>
        <p:nvSpPr>
          <p:cNvPr id="17" name="Cadre 16">
            <a:extLst>
              <a:ext uri="{FF2B5EF4-FFF2-40B4-BE49-F238E27FC236}">
                <a16:creationId xmlns:a16="http://schemas.microsoft.com/office/drawing/2014/main" id="{EDA0E81D-79A7-44FD-A25A-AF3409252750}"/>
              </a:ext>
            </a:extLst>
          </p:cNvPr>
          <p:cNvSpPr/>
          <p:nvPr/>
        </p:nvSpPr>
        <p:spPr>
          <a:xfrm rot="300000">
            <a:off x="718499" y="3007146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2295" name="Picture 15" descr="025">
            <a:extLst>
              <a:ext uri="{FF2B5EF4-FFF2-40B4-BE49-F238E27FC236}">
                <a16:creationId xmlns:a16="http://schemas.microsoft.com/office/drawing/2014/main" id="{5E9E91F1-8195-4181-9405-1A7A598DF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076700"/>
            <a:ext cx="1579563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5" name="Picture 21" descr="088">
            <a:extLst>
              <a:ext uri="{FF2B5EF4-FFF2-40B4-BE49-F238E27FC236}">
                <a16:creationId xmlns:a16="http://schemas.microsoft.com/office/drawing/2014/main" id="{C0230550-CB7F-4B42-8A6F-92446FE4A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5" y="2420938"/>
            <a:ext cx="1455738" cy="202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6" name="Picture 22" descr="091">
            <a:extLst>
              <a:ext uri="{FF2B5EF4-FFF2-40B4-BE49-F238E27FC236}">
                <a16:creationId xmlns:a16="http://schemas.microsoft.com/office/drawing/2014/main" id="{EB03FACC-5D1D-4EC7-ABC1-5C6EA20EB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2420938"/>
            <a:ext cx="13335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26" descr="025">
            <a:extLst>
              <a:ext uri="{FF2B5EF4-FFF2-40B4-BE49-F238E27FC236}">
                <a16:creationId xmlns:a16="http://schemas.microsoft.com/office/drawing/2014/main" id="{987837F0-8480-4945-B6FA-540F75B500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342" y="3974133"/>
            <a:ext cx="1579562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27" descr="3220">
            <a:extLst>
              <a:ext uri="{FF2B5EF4-FFF2-40B4-BE49-F238E27FC236}">
                <a16:creationId xmlns:a16="http://schemas.microsoft.com/office/drawing/2014/main" id="{702ED5A0-7ECF-469B-A7C1-5E0EB2AC6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769" y="3817046"/>
            <a:ext cx="1271588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29" descr="w8acvp0y">
            <a:extLst>
              <a:ext uri="{FF2B5EF4-FFF2-40B4-BE49-F238E27FC236}">
                <a16:creationId xmlns:a16="http://schemas.microsoft.com/office/drawing/2014/main" id="{DA09286D-4335-4D5C-ABA2-FA8EF58C1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05" y="3614786"/>
            <a:ext cx="11366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3" name="Text Box 19">
            <a:extLst>
              <a:ext uri="{FF2B5EF4-FFF2-40B4-BE49-F238E27FC236}">
                <a16:creationId xmlns:a16="http://schemas.microsoft.com/office/drawing/2014/main" id="{06AF7F8C-58EF-4FA0-9BCD-D742C2297E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5238" y="425450"/>
            <a:ext cx="61404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2800" dirty="0">
                <a:solidFill>
                  <a:srgbClr val="66FFFF"/>
                </a:solidFill>
                <a:latin typeface="Script-S800" pitchFamily="2" charset="0"/>
              </a:rPr>
              <a:t>Demain c’est </a:t>
            </a:r>
            <a:r>
              <a:rPr lang="fr-FR" altLang="fr-FR" sz="2800" dirty="0" err="1">
                <a:solidFill>
                  <a:srgbClr val="66FFFF"/>
                </a:solidFill>
                <a:latin typeface="Script-S800" pitchFamily="2" charset="0"/>
              </a:rPr>
              <a:t>vous,et</a:t>
            </a:r>
            <a:r>
              <a:rPr lang="fr-FR" altLang="fr-FR" sz="2800" dirty="0">
                <a:solidFill>
                  <a:srgbClr val="66FFFF"/>
                </a:solidFill>
                <a:latin typeface="Script-S800" pitchFamily="2" charset="0"/>
              </a:rPr>
              <a:t> demain plus de guerre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8" descr="2giei0a9">
            <a:extLst>
              <a:ext uri="{FF2B5EF4-FFF2-40B4-BE49-F238E27FC236}">
                <a16:creationId xmlns:a16="http://schemas.microsoft.com/office/drawing/2014/main" id="{0C63030E-BB85-4AA0-984B-5CF037FD6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139950"/>
            <a:ext cx="1620837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17" descr="canons">
            <a:extLst>
              <a:ext uri="{FF2B5EF4-FFF2-40B4-BE49-F238E27FC236}">
                <a16:creationId xmlns:a16="http://schemas.microsoft.com/office/drawing/2014/main" id="{08467DF9-43D1-48AA-8E23-9DF412F34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606550"/>
            <a:ext cx="4030662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1" name="Picture 15" descr="canons">
            <a:extLst>
              <a:ext uri="{FF2B5EF4-FFF2-40B4-BE49-F238E27FC236}">
                <a16:creationId xmlns:a16="http://schemas.microsoft.com/office/drawing/2014/main" id="{3D8884EC-8446-4B62-A2D7-DC603F19F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606550"/>
            <a:ext cx="4030662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6">
            <a:extLst>
              <a:ext uri="{FF2B5EF4-FFF2-40B4-BE49-F238E27FC236}">
                <a16:creationId xmlns:a16="http://schemas.microsoft.com/office/drawing/2014/main" id="{48746B08-3DFC-48FB-A47F-FE1CF1481D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0"/>
            <a:ext cx="81026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Eh oui…c’est l’hiver qui arrive vêtu de son grand manteau  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blanc et les arbres qui dansent avec le vent…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papa nous raconte encore fièrement…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comment c’était dans son jeune temps…</a:t>
            </a:r>
          </a:p>
        </p:txBody>
      </p:sp>
      <p:pic>
        <p:nvPicPr>
          <p:cNvPr id="13318" name="Picture 10" descr="304">
            <a:extLst>
              <a:ext uri="{FF2B5EF4-FFF2-40B4-BE49-F238E27FC236}">
                <a16:creationId xmlns:a16="http://schemas.microsoft.com/office/drawing/2014/main" id="{538DC8E6-5309-4530-AF85-441817CF7D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10" descr="304">
            <a:extLst>
              <a:ext uri="{FF2B5EF4-FFF2-40B4-BE49-F238E27FC236}">
                <a16:creationId xmlns:a16="http://schemas.microsoft.com/office/drawing/2014/main" id="{F1B2116E-7D5C-4E6E-B89E-7A889F0FFC1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0" descr="304">
            <a:extLst>
              <a:ext uri="{FF2B5EF4-FFF2-40B4-BE49-F238E27FC236}">
                <a16:creationId xmlns:a16="http://schemas.microsoft.com/office/drawing/2014/main" id="{55396C43-2119-487A-82DE-93B672ACCF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1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0" descr="304">
            <a:extLst>
              <a:ext uri="{FF2B5EF4-FFF2-40B4-BE49-F238E27FC236}">
                <a16:creationId xmlns:a16="http://schemas.microsoft.com/office/drawing/2014/main" id="{0B4FCD86-92E8-4CE9-95FB-A13389A7DD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17002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CD9780A-B37A-4EE3-8D48-F4A3FDDDE4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327" name="Text Box 12">
            <a:extLst>
              <a:ext uri="{FF2B5EF4-FFF2-40B4-BE49-F238E27FC236}">
                <a16:creationId xmlns:a16="http://schemas.microsoft.com/office/drawing/2014/main" id="{4AC0B6B3-7472-4E0E-B1B2-B61BCD0D31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8263" y="209550"/>
            <a:ext cx="5492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39949" name="WordArt 13">
            <a:extLst>
              <a:ext uri="{FF2B5EF4-FFF2-40B4-BE49-F238E27FC236}">
                <a16:creationId xmlns:a16="http://schemas.microsoft.com/office/drawing/2014/main" id="{C03A1319-E1F4-4609-82DA-41665C6BB0D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87675" y="260350"/>
            <a:ext cx="4829175" cy="273685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Black Chancery"/>
              </a:rPr>
              <a:t>Demain partout,les canons 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75F4308B-AA83-4793-83B5-5AA94FBE12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9" name="Cadre 18">
            <a:extLst>
              <a:ext uri="{FF2B5EF4-FFF2-40B4-BE49-F238E27FC236}">
                <a16:creationId xmlns:a16="http://schemas.microsoft.com/office/drawing/2014/main" id="{5AB489E4-596C-4599-9241-009B1137DF70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3325" name="Picture 9" descr="2054">
            <a:extLst>
              <a:ext uri="{FF2B5EF4-FFF2-40B4-BE49-F238E27FC236}">
                <a16:creationId xmlns:a16="http://schemas.microsoft.com/office/drawing/2014/main" id="{3F925124-2831-478A-89FA-1EF57A410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716338"/>
            <a:ext cx="1547812" cy="265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10" descr="it4tlgol">
            <a:extLst>
              <a:ext uri="{FF2B5EF4-FFF2-40B4-BE49-F238E27FC236}">
                <a16:creationId xmlns:a16="http://schemas.microsoft.com/office/drawing/2014/main" id="{581E9D98-84A5-42D2-BF94-2561CE64CC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005263"/>
            <a:ext cx="1512887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39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3" descr="59o7j9so">
            <a:extLst>
              <a:ext uri="{FF2B5EF4-FFF2-40B4-BE49-F238E27FC236}">
                <a16:creationId xmlns:a16="http://schemas.microsoft.com/office/drawing/2014/main" id="{04114CD1-A55B-455E-A1B0-FCADD745F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412875"/>
            <a:ext cx="5472113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4" name="Picture 14" descr="59o7j9so">
            <a:extLst>
              <a:ext uri="{FF2B5EF4-FFF2-40B4-BE49-F238E27FC236}">
                <a16:creationId xmlns:a16="http://schemas.microsoft.com/office/drawing/2014/main" id="{6787073E-D6F1-48C0-9B61-43296573C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557338"/>
            <a:ext cx="5472113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0" descr="304">
            <a:extLst>
              <a:ext uri="{FF2B5EF4-FFF2-40B4-BE49-F238E27FC236}">
                <a16:creationId xmlns:a16="http://schemas.microsoft.com/office/drawing/2014/main" id="{74EF3032-B845-46E5-B2C4-24FDCCF931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10" descr="304">
            <a:extLst>
              <a:ext uri="{FF2B5EF4-FFF2-40B4-BE49-F238E27FC236}">
                <a16:creationId xmlns:a16="http://schemas.microsoft.com/office/drawing/2014/main" id="{CFC3ECD3-D52B-4499-9EC5-410754E4B9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1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0" descr="304">
            <a:extLst>
              <a:ext uri="{FF2B5EF4-FFF2-40B4-BE49-F238E27FC236}">
                <a16:creationId xmlns:a16="http://schemas.microsoft.com/office/drawing/2014/main" id="{DD12A5E0-D5D8-4521-90CF-B0F94A88D46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17002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052DE899-075C-423C-BE53-5A622928F7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C8294E32-36CB-4932-BBD5-27CAB6584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3" name="Cadre 12">
            <a:extLst>
              <a:ext uri="{FF2B5EF4-FFF2-40B4-BE49-F238E27FC236}">
                <a16:creationId xmlns:a16="http://schemas.microsoft.com/office/drawing/2014/main" id="{185DAA62-FC43-4E98-9FD7-5CB1FA1232BB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4345" name="Picture 9" descr="t1b8goxy">
            <a:extLst>
              <a:ext uri="{FF2B5EF4-FFF2-40B4-BE49-F238E27FC236}">
                <a16:creationId xmlns:a16="http://schemas.microsoft.com/office/drawing/2014/main" id="{BF2C9115-2D3F-43FC-8DEE-1377E89B2B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05879">
            <a:off x="1869641" y="4184354"/>
            <a:ext cx="30956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6" name="WordArt 11" descr="Papier Kraft">
            <a:extLst>
              <a:ext uri="{FF2B5EF4-FFF2-40B4-BE49-F238E27FC236}">
                <a16:creationId xmlns:a16="http://schemas.microsoft.com/office/drawing/2014/main" id="{C2DEBD25-645A-4D71-8C87-EED6C6B97AA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771775" y="333375"/>
            <a:ext cx="4105275" cy="16557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9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Script-Z650"/>
              </a:rPr>
              <a:t>Dormiront sous les fleurs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 descr="017">
            <a:extLst>
              <a:ext uri="{FF2B5EF4-FFF2-40B4-BE49-F238E27FC236}">
                <a16:creationId xmlns:a16="http://schemas.microsoft.com/office/drawing/2014/main" id="{6931CB66-4E06-4B15-BB41-981637C58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625600"/>
            <a:ext cx="5380038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2" name="Picture 10" descr="017">
            <a:extLst>
              <a:ext uri="{FF2B5EF4-FFF2-40B4-BE49-F238E27FC236}">
                <a16:creationId xmlns:a16="http://schemas.microsoft.com/office/drawing/2014/main" id="{2B40FCBD-EC28-406A-AC9E-2B05D2807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70063"/>
            <a:ext cx="5380038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87D560B6-F9DC-4271-850E-8C72F36797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05F108F6-7708-440C-9D3E-658BE40290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6" name="Cadre 15">
            <a:extLst>
              <a:ext uri="{FF2B5EF4-FFF2-40B4-BE49-F238E27FC236}">
                <a16:creationId xmlns:a16="http://schemas.microsoft.com/office/drawing/2014/main" id="{26A4927E-B6D3-4099-9BA2-E65E5C9A3733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4039" name="WordArt 7">
            <a:extLst>
              <a:ext uri="{FF2B5EF4-FFF2-40B4-BE49-F238E27FC236}">
                <a16:creationId xmlns:a16="http://schemas.microsoft.com/office/drawing/2014/main" id="{CE924145-D886-4672-B8CE-59059632688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84438" y="692150"/>
            <a:ext cx="5214937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Un monde joli est un monde</a:t>
            </a:r>
          </a:p>
        </p:txBody>
      </p:sp>
      <p:pic>
        <p:nvPicPr>
          <p:cNvPr id="15370" name="Picture 11" descr="025">
            <a:extLst>
              <a:ext uri="{FF2B5EF4-FFF2-40B4-BE49-F238E27FC236}">
                <a16:creationId xmlns:a16="http://schemas.microsoft.com/office/drawing/2014/main" id="{C8474481-10FA-4B51-BC16-11B0CE147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600575"/>
            <a:ext cx="1408113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2" descr="025">
            <a:extLst>
              <a:ext uri="{FF2B5EF4-FFF2-40B4-BE49-F238E27FC236}">
                <a16:creationId xmlns:a16="http://schemas.microsoft.com/office/drawing/2014/main" id="{F553E794-43B1-4A8D-A7B0-C8B78A454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149725"/>
            <a:ext cx="1579563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5" descr="it4tlgol">
            <a:extLst>
              <a:ext uri="{FF2B5EF4-FFF2-40B4-BE49-F238E27FC236}">
                <a16:creationId xmlns:a16="http://schemas.microsoft.com/office/drawing/2014/main" id="{9676D19D-4AF2-4068-8EFF-D053554904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468" y="4532313"/>
            <a:ext cx="1512888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3" descr="3220">
            <a:extLst>
              <a:ext uri="{FF2B5EF4-FFF2-40B4-BE49-F238E27FC236}">
                <a16:creationId xmlns:a16="http://schemas.microsoft.com/office/drawing/2014/main" id="{747F471A-5FE2-45F1-8CC3-CB11B3AEE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634" y="3933825"/>
            <a:ext cx="1271588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4" descr="ydbx0q6s">
            <a:extLst>
              <a:ext uri="{FF2B5EF4-FFF2-40B4-BE49-F238E27FC236}">
                <a16:creationId xmlns:a16="http://schemas.microsoft.com/office/drawing/2014/main" id="{A0488BA0-C77C-480B-BE7A-DE522CBA63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5" t="7341" r="6412" b="9718"/>
          <a:stretch>
            <a:fillRect/>
          </a:stretch>
        </p:blipFill>
        <p:spPr bwMode="auto">
          <a:xfrm>
            <a:off x="3419475" y="1196975"/>
            <a:ext cx="5473700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9" name="Picture 15" descr="ydbx0q6s">
            <a:extLst>
              <a:ext uri="{FF2B5EF4-FFF2-40B4-BE49-F238E27FC236}">
                <a16:creationId xmlns:a16="http://schemas.microsoft.com/office/drawing/2014/main" id="{358A6EFD-804C-42F4-80A5-4BCCCB034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5" t="7341" r="6412" b="9718"/>
          <a:stretch>
            <a:fillRect/>
          </a:stretch>
        </p:blipFill>
        <p:spPr bwMode="auto">
          <a:xfrm>
            <a:off x="3635375" y="1412875"/>
            <a:ext cx="5473700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0" name="Picture 16" descr="030">
            <a:extLst>
              <a:ext uri="{FF2B5EF4-FFF2-40B4-BE49-F238E27FC236}">
                <a16:creationId xmlns:a16="http://schemas.microsoft.com/office/drawing/2014/main" id="{C4B898C2-C0DC-425E-8E2B-EE5E385FDA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2565400"/>
            <a:ext cx="10144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1" name="Picture 17" descr="y">
            <a:extLst>
              <a:ext uri="{FF2B5EF4-FFF2-40B4-BE49-F238E27FC236}">
                <a16:creationId xmlns:a16="http://schemas.microsoft.com/office/drawing/2014/main" id="{02B778F0-B25F-43DA-B398-4A21F0E26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636838"/>
            <a:ext cx="2159000" cy="149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002" name="Picture 18" descr="h37gwqej">
            <a:extLst>
              <a:ext uri="{FF2B5EF4-FFF2-40B4-BE49-F238E27FC236}">
                <a16:creationId xmlns:a16="http://schemas.microsoft.com/office/drawing/2014/main" id="{B116B160-838B-495C-BE03-A1A0546018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3213100"/>
            <a:ext cx="885825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Text Box 6">
            <a:extLst>
              <a:ext uri="{FF2B5EF4-FFF2-40B4-BE49-F238E27FC236}">
                <a16:creationId xmlns:a16="http://schemas.microsoft.com/office/drawing/2014/main" id="{2F0CF5B4-38B1-43A4-BA04-BA22FC60F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0"/>
            <a:ext cx="81026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Eh oui…c’est l’hiver qui arrive vêtu de son grand manteau  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blanc et les arbres qui dansent avec le vent…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papa nous raconte encore fièrement…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comment c’était dans son jeune temps…</a:t>
            </a:r>
          </a:p>
        </p:txBody>
      </p:sp>
      <p:pic>
        <p:nvPicPr>
          <p:cNvPr id="16392" name="Picture 10" descr="304">
            <a:extLst>
              <a:ext uri="{FF2B5EF4-FFF2-40B4-BE49-F238E27FC236}">
                <a16:creationId xmlns:a16="http://schemas.microsoft.com/office/drawing/2014/main" id="{76B18815-B60C-4BB5-AE9F-0A14C090EF5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10" descr="304">
            <a:extLst>
              <a:ext uri="{FF2B5EF4-FFF2-40B4-BE49-F238E27FC236}">
                <a16:creationId xmlns:a16="http://schemas.microsoft.com/office/drawing/2014/main" id="{7F133C67-2D1E-432B-81DD-F7070246B8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0" descr="304">
            <a:extLst>
              <a:ext uri="{FF2B5EF4-FFF2-40B4-BE49-F238E27FC236}">
                <a16:creationId xmlns:a16="http://schemas.microsoft.com/office/drawing/2014/main" id="{CF039429-DD8B-4B44-ABEC-E815663E52F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1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0" descr="304">
            <a:extLst>
              <a:ext uri="{FF2B5EF4-FFF2-40B4-BE49-F238E27FC236}">
                <a16:creationId xmlns:a16="http://schemas.microsoft.com/office/drawing/2014/main" id="{DA30C9B4-4C38-4D99-A359-D320B19FF7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17002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47CEA464-DCBD-4059-874B-6F6A814DF7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3403428A-89B2-4696-8866-B384BE0B68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20" name="Cadre 19">
            <a:extLst>
              <a:ext uri="{FF2B5EF4-FFF2-40B4-BE49-F238E27FC236}">
                <a16:creationId xmlns:a16="http://schemas.microsoft.com/office/drawing/2014/main" id="{0D4DDD93-F3EE-493F-A5A1-D386FE799230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6397" name="Picture 19" descr="feux cheminée">
            <a:extLst>
              <a:ext uri="{FF2B5EF4-FFF2-40B4-BE49-F238E27FC236}">
                <a16:creationId xmlns:a16="http://schemas.microsoft.com/office/drawing/2014/main" id="{F4267426-7E15-4A98-A8A2-3CC23157CF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365625"/>
            <a:ext cx="1081088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icture 9" descr="2054">
            <a:extLst>
              <a:ext uri="{FF2B5EF4-FFF2-40B4-BE49-F238E27FC236}">
                <a16:creationId xmlns:a16="http://schemas.microsoft.com/office/drawing/2014/main" id="{D4B4BF25-BAE8-47AD-B91C-FDC18A03A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644900"/>
            <a:ext cx="1692275" cy="265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0" name="Picture 10" descr="it4tlgol">
            <a:extLst>
              <a:ext uri="{FF2B5EF4-FFF2-40B4-BE49-F238E27FC236}">
                <a16:creationId xmlns:a16="http://schemas.microsoft.com/office/drawing/2014/main" id="{588DFF39-4F63-45E2-A89C-160CD2DDB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3716338"/>
            <a:ext cx="1512888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6" name="WordArt 12">
            <a:extLst>
              <a:ext uri="{FF2B5EF4-FFF2-40B4-BE49-F238E27FC236}">
                <a16:creationId xmlns:a16="http://schemas.microsoft.com/office/drawing/2014/main" id="{92617A19-6AB8-42D9-97BE-420C2113E77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92500" y="765175"/>
            <a:ext cx="3324225" cy="7239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Monotype Corsiva" panose="03010101010201010101" pitchFamily="66" charset="0"/>
              </a:rPr>
              <a:t>Ou l'on vit sans peur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0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0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0" descr="Image14">
            <a:extLst>
              <a:ext uri="{FF2B5EF4-FFF2-40B4-BE49-F238E27FC236}">
                <a16:creationId xmlns:a16="http://schemas.microsoft.com/office/drawing/2014/main" id="{FBDB85F7-B4F0-4898-82B3-D5F3141BB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216150"/>
            <a:ext cx="2813050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19" descr="itjtkxr1">
            <a:extLst>
              <a:ext uri="{FF2B5EF4-FFF2-40B4-BE49-F238E27FC236}">
                <a16:creationId xmlns:a16="http://schemas.microsoft.com/office/drawing/2014/main" id="{F3EA4636-F490-4D54-9B4A-D9E1A8CDA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" r="26260"/>
          <a:stretch>
            <a:fillRect/>
          </a:stretch>
        </p:blipFill>
        <p:spPr bwMode="auto">
          <a:xfrm>
            <a:off x="4787900" y="1700213"/>
            <a:ext cx="4176713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8" name="Picture 18" descr="itjtkxr1">
            <a:extLst>
              <a:ext uri="{FF2B5EF4-FFF2-40B4-BE49-F238E27FC236}">
                <a16:creationId xmlns:a16="http://schemas.microsoft.com/office/drawing/2014/main" id="{21C1EA35-9547-4984-9992-0B5C811CF5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" r="26260"/>
          <a:stretch>
            <a:fillRect/>
          </a:stretch>
        </p:blipFill>
        <p:spPr bwMode="auto">
          <a:xfrm>
            <a:off x="4787900" y="1700213"/>
            <a:ext cx="4176713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 Box 6">
            <a:extLst>
              <a:ext uri="{FF2B5EF4-FFF2-40B4-BE49-F238E27FC236}">
                <a16:creationId xmlns:a16="http://schemas.microsoft.com/office/drawing/2014/main" id="{C09E1804-DFEA-4B99-8527-91734A825F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0"/>
            <a:ext cx="81026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Eh oui…c’est l’hiver qui arrive vêtu de son grand manteau  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blanc et les arbres qui dansent avec le vent…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papa nous raconte encore fièrement…</a:t>
            </a:r>
          </a:p>
          <a:p>
            <a:pPr eaLnBrk="1" hangingPunct="1"/>
            <a:r>
              <a:rPr lang="fr-CA" altLang="fr-FR" sz="2800" i="1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comment c’était dans son jeune temps…</a:t>
            </a:r>
          </a:p>
        </p:txBody>
      </p:sp>
      <p:pic>
        <p:nvPicPr>
          <p:cNvPr id="17414" name="Picture 10" descr="304">
            <a:extLst>
              <a:ext uri="{FF2B5EF4-FFF2-40B4-BE49-F238E27FC236}">
                <a16:creationId xmlns:a16="http://schemas.microsoft.com/office/drawing/2014/main" id="{EFEE88EA-1787-4913-9A85-EDEA88E20E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0" descr="304">
            <a:extLst>
              <a:ext uri="{FF2B5EF4-FFF2-40B4-BE49-F238E27FC236}">
                <a16:creationId xmlns:a16="http://schemas.microsoft.com/office/drawing/2014/main" id="{A9355C3D-B090-4503-A58B-9D9698ACDE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0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0" descr="304">
            <a:extLst>
              <a:ext uri="{FF2B5EF4-FFF2-40B4-BE49-F238E27FC236}">
                <a16:creationId xmlns:a16="http://schemas.microsoft.com/office/drawing/2014/main" id="{989DCCE1-82CB-406E-9198-9E3A1EE18AC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1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10" descr="304">
            <a:extLst>
              <a:ext uri="{FF2B5EF4-FFF2-40B4-BE49-F238E27FC236}">
                <a16:creationId xmlns:a16="http://schemas.microsoft.com/office/drawing/2014/main" id="{02A8293C-B416-4F09-B038-817B2D45A3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1700213"/>
            <a:ext cx="43815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73A5CC45-8F5D-41DC-A85B-C0A3904173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8C160D84-74B8-4863-BA3D-794A0EFE7B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9" name="Cadre 18">
            <a:extLst>
              <a:ext uri="{FF2B5EF4-FFF2-40B4-BE49-F238E27FC236}">
                <a16:creationId xmlns:a16="http://schemas.microsoft.com/office/drawing/2014/main" id="{B768A4F6-82D8-4F6B-9031-0BF60C3D22E0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7421" name="Picture 10" descr="it4tlgol">
            <a:extLst>
              <a:ext uri="{FF2B5EF4-FFF2-40B4-BE49-F238E27FC236}">
                <a16:creationId xmlns:a16="http://schemas.microsoft.com/office/drawing/2014/main" id="{AB22DE53-6370-48A2-9601-5387A1DC89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575" y="4290475"/>
            <a:ext cx="1512887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2" name="Text Box 11">
            <a:extLst>
              <a:ext uri="{FF2B5EF4-FFF2-40B4-BE49-F238E27FC236}">
                <a16:creationId xmlns:a16="http://schemas.microsoft.com/office/drawing/2014/main" id="{C4E9D217-FB2E-4933-80E5-3D5B9E7FE4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8263" y="209550"/>
            <a:ext cx="5492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51215" name="Text Box 15">
            <a:extLst>
              <a:ext uri="{FF2B5EF4-FFF2-40B4-BE49-F238E27FC236}">
                <a16:creationId xmlns:a16="http://schemas.microsoft.com/office/drawing/2014/main" id="{FCFD9D08-5C39-4F3F-B3AE-C93D2B29A0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0"/>
            <a:ext cx="66960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4000">
                <a:solidFill>
                  <a:srgbClr val="FF9933"/>
                </a:solidFill>
                <a:latin typeface="Script-H652" pitchFamily="2" charset="0"/>
              </a:rPr>
              <a:t>Que la pais soit sur le monde</a:t>
            </a:r>
          </a:p>
          <a:p>
            <a:pPr eaLnBrk="1" hangingPunct="1"/>
            <a:r>
              <a:rPr lang="fr-FR" altLang="fr-FR" sz="4000">
                <a:solidFill>
                  <a:srgbClr val="FF9933"/>
                </a:solidFill>
                <a:latin typeface="Script-H652" pitchFamily="2" charset="0"/>
              </a:rPr>
              <a:t>Pour les cent mille ans qui viennent</a:t>
            </a:r>
          </a:p>
          <a:p>
            <a:pPr eaLnBrk="1" hangingPunct="1"/>
            <a:r>
              <a:rPr lang="fr-FR" altLang="fr-FR" sz="4000">
                <a:solidFill>
                  <a:srgbClr val="FF9933"/>
                </a:solidFill>
                <a:latin typeface="Script-H652" pitchFamily="2" charset="0"/>
              </a:rPr>
              <a:t>Donnez-nous mille colombes</a:t>
            </a:r>
          </a:p>
        </p:txBody>
      </p:sp>
      <p:pic>
        <p:nvPicPr>
          <p:cNvPr id="17424" name="Picture 21" descr="2054">
            <a:extLst>
              <a:ext uri="{FF2B5EF4-FFF2-40B4-BE49-F238E27FC236}">
                <a16:creationId xmlns:a16="http://schemas.microsoft.com/office/drawing/2014/main" id="{843214A2-C1AF-4F1C-B0B1-1EB333C88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59" y="3870108"/>
            <a:ext cx="1547812" cy="265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51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3" descr="coucher de soleil25">
            <a:extLst>
              <a:ext uri="{FF2B5EF4-FFF2-40B4-BE49-F238E27FC236}">
                <a16:creationId xmlns:a16="http://schemas.microsoft.com/office/drawing/2014/main" id="{8AAC378C-BBDC-4A37-97D1-D1E7689BE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697038"/>
            <a:ext cx="5400675" cy="346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0" name="Picture 12" descr="coucher de soleil25">
            <a:extLst>
              <a:ext uri="{FF2B5EF4-FFF2-40B4-BE49-F238E27FC236}">
                <a16:creationId xmlns:a16="http://schemas.microsoft.com/office/drawing/2014/main" id="{3B8BD576-E501-406B-A811-187776E67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697038"/>
            <a:ext cx="5400675" cy="346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22B4BB22-947D-4D94-801A-B258021575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E4A1C443-E6DA-4704-BEA6-A94132E1C7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6" name="Cadre 15">
            <a:extLst>
              <a:ext uri="{FF2B5EF4-FFF2-40B4-BE49-F238E27FC236}">
                <a16:creationId xmlns:a16="http://schemas.microsoft.com/office/drawing/2014/main" id="{B18C97EB-4C93-40C9-9AEC-4A62E7F8E403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3015" name="Text Box 7">
            <a:extLst>
              <a:ext uri="{FF2B5EF4-FFF2-40B4-BE49-F238E27FC236}">
                <a16:creationId xmlns:a16="http://schemas.microsoft.com/office/drawing/2014/main" id="{F122ED4D-B1DF-47DB-9422-E1EF88A55A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115888"/>
            <a:ext cx="54006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4000" b="1">
                <a:solidFill>
                  <a:srgbClr val="99FF33"/>
                </a:solidFill>
                <a:latin typeface="Script" pitchFamily="2" charset="0"/>
              </a:rPr>
              <a:t>A tous les soleil levants</a:t>
            </a:r>
          </a:p>
          <a:p>
            <a:pPr eaLnBrk="1" hangingPunct="1"/>
            <a:r>
              <a:rPr lang="fr-FR" altLang="fr-FR" sz="4000" b="1">
                <a:solidFill>
                  <a:srgbClr val="99FF33"/>
                </a:solidFill>
                <a:latin typeface="Script" pitchFamily="2" charset="0"/>
              </a:rPr>
              <a:t>Donnez-nous milles colombes</a:t>
            </a:r>
          </a:p>
          <a:p>
            <a:pPr eaLnBrk="1" hangingPunct="1"/>
            <a:r>
              <a:rPr lang="fr-FR" altLang="fr-FR" sz="4000" b="1">
                <a:solidFill>
                  <a:srgbClr val="99FF33"/>
                </a:solidFill>
                <a:latin typeface="Script" pitchFamily="2" charset="0"/>
              </a:rPr>
              <a:t>Et des millions d’hirondelles</a:t>
            </a:r>
          </a:p>
        </p:txBody>
      </p:sp>
      <p:pic>
        <p:nvPicPr>
          <p:cNvPr id="18442" name="Picture 8" descr="025">
            <a:extLst>
              <a:ext uri="{FF2B5EF4-FFF2-40B4-BE49-F238E27FC236}">
                <a16:creationId xmlns:a16="http://schemas.microsoft.com/office/drawing/2014/main" id="{C7C29D2A-4DA5-4709-9BE7-1DD9341E5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600575"/>
            <a:ext cx="1512888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9" descr="025">
            <a:extLst>
              <a:ext uri="{FF2B5EF4-FFF2-40B4-BE49-F238E27FC236}">
                <a16:creationId xmlns:a16="http://schemas.microsoft.com/office/drawing/2014/main" id="{77522CE0-ADFC-471B-88A3-D586386AC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149725"/>
            <a:ext cx="1579562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10" descr="2054">
            <a:extLst>
              <a:ext uri="{FF2B5EF4-FFF2-40B4-BE49-F238E27FC236}">
                <a16:creationId xmlns:a16="http://schemas.microsoft.com/office/drawing/2014/main" id="{24FF7AC2-0EAE-4D36-A8F9-DD64B1AA8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644900"/>
            <a:ext cx="1547812" cy="265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icture 15" descr="w8acvp0y">
            <a:extLst>
              <a:ext uri="{FF2B5EF4-FFF2-40B4-BE49-F238E27FC236}">
                <a16:creationId xmlns:a16="http://schemas.microsoft.com/office/drawing/2014/main" id="{0F11D19E-FEA1-4C9B-AAC2-12778328E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956" y="3736975"/>
            <a:ext cx="13176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4" descr="m3e2y3xb">
            <a:extLst>
              <a:ext uri="{FF2B5EF4-FFF2-40B4-BE49-F238E27FC236}">
                <a16:creationId xmlns:a16="http://schemas.microsoft.com/office/drawing/2014/main" id="{EB2B2285-7D19-4ACA-87A1-B12A5B84C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635125"/>
            <a:ext cx="554513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3" name="Picture 13" descr="m3e2y3xb">
            <a:extLst>
              <a:ext uri="{FF2B5EF4-FFF2-40B4-BE49-F238E27FC236}">
                <a16:creationId xmlns:a16="http://schemas.microsoft.com/office/drawing/2014/main" id="{B842187B-CD0D-49D1-B174-CEFC55294B0D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0" y="1604963"/>
            <a:ext cx="5654675" cy="3435350"/>
          </a:xfrm>
        </p:spPr>
      </p:pic>
      <p:pic>
        <p:nvPicPr>
          <p:cNvPr id="46098" name="Picture 18" descr="doxugn1s">
            <a:extLst>
              <a:ext uri="{FF2B5EF4-FFF2-40B4-BE49-F238E27FC236}">
                <a16:creationId xmlns:a16="http://schemas.microsoft.com/office/drawing/2014/main" id="{C7B457E6-12C1-47E5-8DEA-608DF28FB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724150"/>
            <a:ext cx="1655762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9" name="Picture 19" descr="023">
            <a:extLst>
              <a:ext uri="{FF2B5EF4-FFF2-40B4-BE49-F238E27FC236}">
                <a16:creationId xmlns:a16="http://schemas.microsoft.com/office/drawing/2014/main" id="{347AB558-1F92-4C8A-8A6F-4C1A46078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628775"/>
            <a:ext cx="1843087" cy="292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10F1B25-29D1-42D0-A1BD-B16F4B9DD8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5FE21B93-4D6F-4D7E-AF02-12B8D43F3A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2" name="Cadre 11">
            <a:extLst>
              <a:ext uri="{FF2B5EF4-FFF2-40B4-BE49-F238E27FC236}">
                <a16:creationId xmlns:a16="http://schemas.microsoft.com/office/drawing/2014/main" id="{F741DF11-95B0-4A3D-A1D6-890E77B3DEC9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6086" name="Text Box 6">
            <a:extLst>
              <a:ext uri="{FF2B5EF4-FFF2-40B4-BE49-F238E27FC236}">
                <a16:creationId xmlns:a16="http://schemas.microsoft.com/office/drawing/2014/main" id="{31A8293F-13A4-43FB-BCED-4843F5C550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6013" y="44450"/>
            <a:ext cx="8062912" cy="1143000"/>
          </a:xfrm>
          <a:noFill/>
        </p:spPr>
        <p:txBody>
          <a:bodyPr/>
          <a:lstStyle/>
          <a:p>
            <a:pPr algn="l" eaLnBrk="1" hangingPunct="1"/>
            <a:r>
              <a:rPr lang="fr-FR" altLang="fr-FR" sz="4000">
                <a:solidFill>
                  <a:srgbClr val="00FFFF"/>
                </a:solidFill>
                <a:latin typeface="Signature" pitchFamily="2" charset="0"/>
              </a:rPr>
              <a:t>Faites un jour que tous les hommes</a:t>
            </a:r>
            <a:br>
              <a:rPr lang="fr-FR" altLang="fr-FR" sz="4000">
                <a:solidFill>
                  <a:srgbClr val="00FFFF"/>
                </a:solidFill>
                <a:latin typeface="Signature" pitchFamily="2" charset="0"/>
              </a:rPr>
            </a:br>
            <a:r>
              <a:rPr lang="fr-FR" altLang="fr-FR" sz="4000">
                <a:solidFill>
                  <a:srgbClr val="00FFFF"/>
                </a:solidFill>
                <a:latin typeface="Signature" pitchFamily="2" charset="0"/>
              </a:rPr>
              <a:t>Redeviennent des enfants</a:t>
            </a:r>
          </a:p>
        </p:txBody>
      </p:sp>
      <p:pic>
        <p:nvPicPr>
          <p:cNvPr id="19465" name="Picture 8" descr="f9bs7uc5">
            <a:extLst>
              <a:ext uri="{FF2B5EF4-FFF2-40B4-BE49-F238E27FC236}">
                <a16:creationId xmlns:a16="http://schemas.microsoft.com/office/drawing/2014/main" id="{232E274E-134D-4B87-BF09-ABDEA70BAD5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60268" flipH="1">
            <a:off x="1643567" y="3336095"/>
            <a:ext cx="4503536" cy="353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6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6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6" descr="fsk9l8yo">
            <a:extLst>
              <a:ext uri="{FF2B5EF4-FFF2-40B4-BE49-F238E27FC236}">
                <a16:creationId xmlns:a16="http://schemas.microsoft.com/office/drawing/2014/main" id="{987008AA-E19F-4213-8110-60344FA3AC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268413"/>
            <a:ext cx="56705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15" descr="vmc1tlhj">
            <a:extLst>
              <a:ext uri="{FF2B5EF4-FFF2-40B4-BE49-F238E27FC236}">
                <a16:creationId xmlns:a16="http://schemas.microsoft.com/office/drawing/2014/main" id="{0AA47759-B2B5-4936-BA89-A876EC7C49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87900" y="1133475"/>
            <a:ext cx="4356100" cy="459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0" name="Picture 14" descr="vmc1tlhj">
            <a:extLst>
              <a:ext uri="{FF2B5EF4-FFF2-40B4-BE49-F238E27FC236}">
                <a16:creationId xmlns:a16="http://schemas.microsoft.com/office/drawing/2014/main" id="{A798B072-016A-4491-B242-B94A7387DE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87900" y="1133475"/>
            <a:ext cx="4356100" cy="459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8652186B-DDE5-48BB-A137-34588DD939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ADEAD112-70B5-46D5-BA11-564F856852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3" name="Cadre 12">
            <a:extLst>
              <a:ext uri="{FF2B5EF4-FFF2-40B4-BE49-F238E27FC236}">
                <a16:creationId xmlns:a16="http://schemas.microsoft.com/office/drawing/2014/main" id="{A2F0E1E6-D99A-4556-A7BB-6578C5C2C603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5065" name="Text Box 9">
            <a:extLst>
              <a:ext uri="{FF2B5EF4-FFF2-40B4-BE49-F238E27FC236}">
                <a16:creationId xmlns:a16="http://schemas.microsoft.com/office/drawing/2014/main" id="{0FC6B942-23C8-489E-9635-754802F009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44450"/>
            <a:ext cx="66960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4000" b="1">
                <a:solidFill>
                  <a:srgbClr val="FFFF00"/>
                </a:solidFill>
                <a:latin typeface="Script" pitchFamily="2" charset="0"/>
              </a:rPr>
              <a:t>Que la pais soit sur le monde</a:t>
            </a:r>
          </a:p>
          <a:p>
            <a:pPr eaLnBrk="1" hangingPunct="1"/>
            <a:r>
              <a:rPr lang="fr-FR" altLang="fr-FR" sz="4000" b="1">
                <a:solidFill>
                  <a:srgbClr val="FFFF00"/>
                </a:solidFill>
                <a:latin typeface="Script" pitchFamily="2" charset="0"/>
              </a:rPr>
              <a:t>Pour les cent mille ans qui viennent</a:t>
            </a:r>
          </a:p>
          <a:p>
            <a:pPr eaLnBrk="1" hangingPunct="1"/>
            <a:r>
              <a:rPr lang="fr-FR" altLang="fr-FR" sz="4000" b="1">
                <a:solidFill>
                  <a:srgbClr val="FFFF00"/>
                </a:solidFill>
                <a:latin typeface="Script" pitchFamily="2" charset="0"/>
              </a:rPr>
              <a:t>Donnez-nous mille colombes</a:t>
            </a:r>
          </a:p>
        </p:txBody>
      </p:sp>
      <p:pic>
        <p:nvPicPr>
          <p:cNvPr id="20489" name="Picture 11" descr="una8h98r">
            <a:extLst>
              <a:ext uri="{FF2B5EF4-FFF2-40B4-BE49-F238E27FC236}">
                <a16:creationId xmlns:a16="http://schemas.microsoft.com/office/drawing/2014/main" id="{4C023436-712B-4D89-98D8-56F75CB33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569" y="2961476"/>
            <a:ext cx="165417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2" descr="cw3tuh80">
            <a:extLst>
              <a:ext uri="{FF2B5EF4-FFF2-40B4-BE49-F238E27FC236}">
                <a16:creationId xmlns:a16="http://schemas.microsoft.com/office/drawing/2014/main" id="{46E6718C-29C7-4731-8CCB-5B6A067062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233" y="3958146"/>
            <a:ext cx="142875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2" descr="j0">
            <a:extLst>
              <a:ext uri="{FF2B5EF4-FFF2-40B4-BE49-F238E27FC236}">
                <a16:creationId xmlns:a16="http://schemas.microsoft.com/office/drawing/2014/main" id="{A9A26925-E3AB-4638-AE33-E90052E3E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268413"/>
            <a:ext cx="5403850" cy="379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7" name="Picture 11" descr="j0">
            <a:extLst>
              <a:ext uri="{FF2B5EF4-FFF2-40B4-BE49-F238E27FC236}">
                <a16:creationId xmlns:a16="http://schemas.microsoft.com/office/drawing/2014/main" id="{0CB9E94E-9A26-4555-81D5-E99E394B9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484313"/>
            <a:ext cx="5403850" cy="379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9" name="Picture 13" descr="j0">
            <a:extLst>
              <a:ext uri="{FF2B5EF4-FFF2-40B4-BE49-F238E27FC236}">
                <a16:creationId xmlns:a16="http://schemas.microsoft.com/office/drawing/2014/main" id="{6E31A16B-98C3-4C05-AF21-AD6D6A3D2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3" r="60017" b="27908"/>
          <a:stretch>
            <a:fillRect/>
          </a:stretch>
        </p:blipFill>
        <p:spPr bwMode="auto">
          <a:xfrm>
            <a:off x="3203575" y="2349500"/>
            <a:ext cx="1584325" cy="273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BB682BA7-7473-4BAD-BA9A-1600C9227E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9E78F8E4-B4AB-4578-8BFA-A07FBC7A76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7" name="Cadre 16">
            <a:extLst>
              <a:ext uri="{FF2B5EF4-FFF2-40B4-BE49-F238E27FC236}">
                <a16:creationId xmlns:a16="http://schemas.microsoft.com/office/drawing/2014/main" id="{665363E7-1402-4E5E-9FDC-B6DA87ABC6F4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50182" name="Text Box 6">
            <a:extLst>
              <a:ext uri="{FF2B5EF4-FFF2-40B4-BE49-F238E27FC236}">
                <a16:creationId xmlns:a16="http://schemas.microsoft.com/office/drawing/2014/main" id="{4C2ABB64-C033-4427-AC25-F3979469F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168315"/>
            <a:ext cx="54006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4000" b="1" dirty="0">
                <a:solidFill>
                  <a:srgbClr val="FF99FF"/>
                </a:solidFill>
                <a:latin typeface="Script" pitchFamily="2" charset="0"/>
              </a:rPr>
              <a:t>A tous les soleil levants</a:t>
            </a:r>
          </a:p>
          <a:p>
            <a:pPr eaLnBrk="1" hangingPunct="1"/>
            <a:r>
              <a:rPr lang="fr-FR" altLang="fr-FR" sz="4000" b="1" dirty="0">
                <a:solidFill>
                  <a:srgbClr val="FF99FF"/>
                </a:solidFill>
                <a:latin typeface="Script" pitchFamily="2" charset="0"/>
              </a:rPr>
              <a:t>Donnez-nous milles colombes</a:t>
            </a:r>
          </a:p>
          <a:p>
            <a:pPr eaLnBrk="1" hangingPunct="1"/>
            <a:r>
              <a:rPr lang="fr-FR" altLang="fr-FR" sz="4000" b="1" dirty="0">
                <a:solidFill>
                  <a:srgbClr val="FF99FF"/>
                </a:solidFill>
                <a:latin typeface="Script" pitchFamily="2" charset="0"/>
              </a:rPr>
              <a:t>Et des millions d’hirondelles</a:t>
            </a:r>
          </a:p>
        </p:txBody>
      </p:sp>
      <p:pic>
        <p:nvPicPr>
          <p:cNvPr id="21515" name="Picture 7" descr="025">
            <a:extLst>
              <a:ext uri="{FF2B5EF4-FFF2-40B4-BE49-F238E27FC236}">
                <a16:creationId xmlns:a16="http://schemas.microsoft.com/office/drawing/2014/main" id="{B159CA29-827A-4197-9D0F-C614EEC166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972" y="3859213"/>
            <a:ext cx="1579562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8" descr="025">
            <a:extLst>
              <a:ext uri="{FF2B5EF4-FFF2-40B4-BE49-F238E27FC236}">
                <a16:creationId xmlns:a16="http://schemas.microsoft.com/office/drawing/2014/main" id="{8DC10743-3D73-4F2A-9B5B-FBDE56CCF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149725"/>
            <a:ext cx="1579562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9" descr="3220">
            <a:extLst>
              <a:ext uri="{FF2B5EF4-FFF2-40B4-BE49-F238E27FC236}">
                <a16:creationId xmlns:a16="http://schemas.microsoft.com/office/drawing/2014/main" id="{15D73BA2-175A-4FC9-9EB6-6B2FAA8425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884" y="3946525"/>
            <a:ext cx="1271587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15" descr="w8acvp0y">
            <a:extLst>
              <a:ext uri="{FF2B5EF4-FFF2-40B4-BE49-F238E27FC236}">
                <a16:creationId xmlns:a16="http://schemas.microsoft.com/office/drawing/2014/main" id="{361E9A93-3B81-4ADD-8BA6-86E1AC20E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281" y="3422656"/>
            <a:ext cx="11366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50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5" descr="jardin 3">
            <a:extLst>
              <a:ext uri="{FF2B5EF4-FFF2-40B4-BE49-F238E27FC236}">
                <a16:creationId xmlns:a16="http://schemas.microsoft.com/office/drawing/2014/main" id="{5482D2A6-5330-44C9-835E-398F5C496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557338"/>
            <a:ext cx="5511800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8" name="Picture 14" descr="jardin 3">
            <a:extLst>
              <a:ext uri="{FF2B5EF4-FFF2-40B4-BE49-F238E27FC236}">
                <a16:creationId xmlns:a16="http://schemas.microsoft.com/office/drawing/2014/main" id="{4C908E5D-F1B4-4A12-992E-BD5CACEA2603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2500" y="1535113"/>
            <a:ext cx="5413375" cy="3786187"/>
          </a:xfr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F103755E-978D-40C3-B294-714A90CBBD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ADF1AB9-B9FF-41B6-ACD4-86765AF2EC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76">
            <a:off x="1033444" y="3202048"/>
            <a:ext cx="2119932" cy="1365854"/>
          </a:xfrm>
          <a:prstGeom prst="rect">
            <a:avLst/>
          </a:prstGeom>
        </p:spPr>
      </p:pic>
      <p:sp>
        <p:nvSpPr>
          <p:cNvPr id="15" name="Cadre 14">
            <a:extLst>
              <a:ext uri="{FF2B5EF4-FFF2-40B4-BE49-F238E27FC236}">
                <a16:creationId xmlns:a16="http://schemas.microsoft.com/office/drawing/2014/main" id="{CE7E4C6D-9579-44D1-A097-822D5A1DCC31}"/>
              </a:ext>
            </a:extLst>
          </p:cNvPr>
          <p:cNvSpPr/>
          <p:nvPr/>
        </p:nvSpPr>
        <p:spPr>
          <a:xfrm rot="300000">
            <a:off x="672496" y="3008755"/>
            <a:ext cx="3168848" cy="1808017"/>
          </a:xfrm>
          <a:prstGeom prst="frame">
            <a:avLst>
              <a:gd name="adj1" fmla="val 16733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-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47121" name="Picture 17" descr="7583y48l">
            <a:extLst>
              <a:ext uri="{FF2B5EF4-FFF2-40B4-BE49-F238E27FC236}">
                <a16:creationId xmlns:a16="http://schemas.microsoft.com/office/drawing/2014/main" id="{9F45E3AB-975E-4892-B82B-9309BBF95A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79838" y="2636838"/>
            <a:ext cx="946150" cy="168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0" name="Text Box 6">
            <a:extLst>
              <a:ext uri="{FF2B5EF4-FFF2-40B4-BE49-F238E27FC236}">
                <a16:creationId xmlns:a16="http://schemas.microsoft.com/office/drawing/2014/main" id="{C193C7C7-104B-4310-BA32-2F8CCBFEE6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6013" y="0"/>
            <a:ext cx="7772400" cy="1143000"/>
          </a:xfrm>
          <a:noFill/>
        </p:spPr>
        <p:txBody>
          <a:bodyPr/>
          <a:lstStyle/>
          <a:p>
            <a:pPr algn="l" eaLnBrk="1" hangingPunct="1"/>
            <a:r>
              <a:rPr lang="fr-FR" altLang="fr-FR" sz="4000" dirty="0">
                <a:solidFill>
                  <a:srgbClr val="9966FF"/>
                </a:solidFill>
                <a:latin typeface="Signature" pitchFamily="2" charset="0"/>
              </a:rPr>
              <a:t>Faites un jour que tous les hommes</a:t>
            </a:r>
            <a:br>
              <a:rPr lang="fr-FR" altLang="fr-FR" sz="4000" dirty="0">
                <a:solidFill>
                  <a:srgbClr val="9966FF"/>
                </a:solidFill>
                <a:latin typeface="Signature" pitchFamily="2" charset="0"/>
              </a:rPr>
            </a:br>
            <a:r>
              <a:rPr lang="fr-FR" altLang="fr-FR" sz="4000" dirty="0">
                <a:solidFill>
                  <a:srgbClr val="9966FF"/>
                </a:solidFill>
                <a:latin typeface="Signature" pitchFamily="2" charset="0"/>
              </a:rPr>
              <a:t>Redeviennent des enfants</a:t>
            </a:r>
          </a:p>
        </p:txBody>
      </p:sp>
      <p:pic>
        <p:nvPicPr>
          <p:cNvPr id="22536" name="Picture 7" descr="2054">
            <a:extLst>
              <a:ext uri="{FF2B5EF4-FFF2-40B4-BE49-F238E27FC236}">
                <a16:creationId xmlns:a16="http://schemas.microsoft.com/office/drawing/2014/main" id="{6CD5A070-D83C-43FD-8ACC-9EAB15377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421" y="3748405"/>
            <a:ext cx="1547812" cy="265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9" descr="75dgkuzw">
            <a:extLst>
              <a:ext uri="{FF2B5EF4-FFF2-40B4-BE49-F238E27FC236}">
                <a16:creationId xmlns:a16="http://schemas.microsoft.com/office/drawing/2014/main" id="{A3F90A1D-D4B0-4659-92CA-337FA7019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636" y="4160837"/>
            <a:ext cx="2236787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20" name="Picture 16" descr="enfant_eb-042">
            <a:extLst>
              <a:ext uri="{FF2B5EF4-FFF2-40B4-BE49-F238E27FC236}">
                <a16:creationId xmlns:a16="http://schemas.microsoft.com/office/drawing/2014/main" id="{916AB6C7-DAAB-4210-9BD8-915AC8DB0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476500"/>
            <a:ext cx="142875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Picture 19" descr="w8acvp0y">
            <a:extLst>
              <a:ext uri="{FF2B5EF4-FFF2-40B4-BE49-F238E27FC236}">
                <a16:creationId xmlns:a16="http://schemas.microsoft.com/office/drawing/2014/main" id="{9B5062D0-B53B-4135-8F3B-51076822B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778" y="4268242"/>
            <a:ext cx="11366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WordArt 7">
            <a:extLst>
              <a:ext uri="{FF2B5EF4-FFF2-40B4-BE49-F238E27FC236}">
                <a16:creationId xmlns:a16="http://schemas.microsoft.com/office/drawing/2014/main" id="{9D9AA18B-D104-4501-8351-AC061121F07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11188" y="2492375"/>
            <a:ext cx="5681662" cy="41211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r-FR" sz="9600" kern="10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Yorkshire"/>
              </a:rPr>
              <a:t>FIN</a:t>
            </a:r>
          </a:p>
        </p:txBody>
      </p:sp>
      <p:sp>
        <p:nvSpPr>
          <p:cNvPr id="23555" name="WordArt 8">
            <a:extLst>
              <a:ext uri="{FF2B5EF4-FFF2-40B4-BE49-F238E27FC236}">
                <a16:creationId xmlns:a16="http://schemas.microsoft.com/office/drawing/2014/main" id="{4B897C5C-F4C3-49C4-882C-21F68F99FEA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260350"/>
            <a:ext cx="4962525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MILLE COLOMBE</a:t>
            </a:r>
          </a:p>
          <a:p>
            <a:pPr algn="ctr"/>
            <a:r>
              <a:rPr lang="fr-FR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MIREILLE MATHIEU</a:t>
            </a:r>
          </a:p>
        </p:txBody>
      </p:sp>
      <p:sp>
        <p:nvSpPr>
          <p:cNvPr id="23556" name="WordArt 9">
            <a:extLst>
              <a:ext uri="{FF2B5EF4-FFF2-40B4-BE49-F238E27FC236}">
                <a16:creationId xmlns:a16="http://schemas.microsoft.com/office/drawing/2014/main" id="{1633F2AC-860E-41B8-814E-010F47F10CC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092950" y="4365625"/>
            <a:ext cx="1733550" cy="1714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8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Deco-S760"/>
              </a:rPr>
              <a:t>Decor</a:t>
            </a:r>
          </a:p>
          <a:p>
            <a:pPr algn="ctr"/>
            <a:r>
              <a:rPr lang="fr-FR" sz="28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Deco-S760"/>
              </a:rPr>
              <a:t>fait et trouvé</a:t>
            </a:r>
          </a:p>
          <a:p>
            <a:pPr algn="ctr"/>
            <a:r>
              <a:rPr lang="fr-FR" sz="28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Deco-S760"/>
              </a:rPr>
              <a:t>sur le net par</a:t>
            </a:r>
          </a:p>
          <a:p>
            <a:pPr algn="ctr"/>
            <a:r>
              <a:rPr lang="fr-FR" sz="28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Deco-S760"/>
              </a:rPr>
              <a:t>mireille</a:t>
            </a:r>
          </a:p>
        </p:txBody>
      </p:sp>
    </p:spTree>
  </p:cSld>
  <p:clrMapOvr>
    <a:masterClrMapping/>
  </p:clrMapOvr>
  <p:transition advTm="8000"/>
</p:sld>
</file>

<file path=ppt/theme/theme1.xml><?xml version="1.0" encoding="utf-8"?>
<a:theme xmlns:a="http://schemas.openxmlformats.org/drawingml/2006/main" name="C'est l'hiver  !">
  <a:themeElements>
    <a:clrScheme name="C'est l'hiver  !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C'est l'hiver  !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'est l'hiver  !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'est l'hiver  !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'est l'hiver  !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'est l'hiver  !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'est l'hiver  !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'est l'hiver  !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'est l'hiver  !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mille_colombes2</Template>
  <TotalTime>386</TotalTime>
  <Words>440</Words>
  <Application>Microsoft Office PowerPoint</Application>
  <PresentationFormat>Affichage à l'écran (4:3)</PresentationFormat>
  <Paragraphs>69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36" baseType="lpstr">
      <vt:lpstr>Arial Black</vt:lpstr>
      <vt:lpstr>Black Chancery</vt:lpstr>
      <vt:lpstr>Deco-B650</vt:lpstr>
      <vt:lpstr>Deco-B821</vt:lpstr>
      <vt:lpstr>Deco-S760</vt:lpstr>
      <vt:lpstr>Monotype Corsiva</vt:lpstr>
      <vt:lpstr>Script</vt:lpstr>
      <vt:lpstr>Script-H652</vt:lpstr>
      <vt:lpstr>Script-S800</vt:lpstr>
      <vt:lpstr>Script-Z650</vt:lpstr>
      <vt:lpstr>Signature</vt:lpstr>
      <vt:lpstr>Times New Roman</vt:lpstr>
      <vt:lpstr>Yorkshire</vt:lpstr>
      <vt:lpstr>C'est l'hiver  !</vt:lpstr>
      <vt:lpstr>Présentation PowerPoint</vt:lpstr>
      <vt:lpstr>Présentation PowerPoint</vt:lpstr>
      <vt:lpstr>L’hiver est là sur les toits du village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Faites un jour que tous les hommes Redeviennent des enfants</vt:lpstr>
      <vt:lpstr>Présentation PowerPoint</vt:lpstr>
      <vt:lpstr>Présentation PowerPoint</vt:lpstr>
      <vt:lpstr>Faites un jour que tous les hommes Redeviennent des enfants</vt:lpstr>
      <vt:lpstr>Présentation PowerPoint</vt:lpstr>
    </vt:vector>
  </TitlesOfParts>
  <Company>aucune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34</cp:revision>
  <dcterms:created xsi:type="dcterms:W3CDTF">2020-12-16T19:21:27Z</dcterms:created>
  <dcterms:modified xsi:type="dcterms:W3CDTF">2020-12-18T09:29:54Z</dcterms:modified>
  <cp:category>chanson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ille colombes">
    <vt:lpwstr>4,68</vt:lpwstr>
  </property>
</Properties>
</file>