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8" r:id="rId2"/>
    <p:sldId id="256" r:id="rId3"/>
    <p:sldId id="259" r:id="rId4"/>
    <p:sldId id="260" r:id="rId5"/>
    <p:sldId id="264" r:id="rId6"/>
    <p:sldId id="261" r:id="rId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FF"/>
    <a:srgbClr val="663300"/>
    <a:srgbClr val="99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600" y="7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7B4FB6-2711-45DE-96FB-B5F08BDECDB2}" type="datetimeFigureOut">
              <a:rPr lang="fr-FR" smtClean="0"/>
              <a:pPr/>
              <a:t>19/04/2012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 dirty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E605F5-7539-41F2-90D9-2DD6598DE2E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134A4-954E-462F-ADB1-3A22CC6EC13B}" type="datetime12">
              <a:rPr lang="fr-FR" smtClean="0"/>
              <a:pPr/>
              <a:t>3:22 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493A7-28F4-471A-A5D1-5689CBBC692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F0CA8-5858-4258-A76F-610C8F012CF5}" type="datetime12">
              <a:rPr lang="fr-FR" smtClean="0"/>
              <a:pPr/>
              <a:t>3:22 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493A7-28F4-471A-A5D1-5689CBBC692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5B27C-AFF0-4F8E-BD6E-7050A49F459F}" type="datetime12">
              <a:rPr lang="fr-FR" smtClean="0"/>
              <a:pPr/>
              <a:t>3:22 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493A7-28F4-471A-A5D1-5689CBBC692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68071-9D7F-4CC7-A281-6C900154C8AB}" type="datetime12">
              <a:rPr lang="fr-FR" smtClean="0"/>
              <a:pPr/>
              <a:t>3:22 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493A7-28F4-471A-A5D1-5689CBBC692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3F0C-7FFA-474D-8713-1B9D14EE5DBD}" type="datetime12">
              <a:rPr lang="fr-FR" smtClean="0"/>
              <a:pPr/>
              <a:t>3:22 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493A7-28F4-471A-A5D1-5689CBBC692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6483B-DE08-4779-82E7-1D972171F388}" type="datetime12">
              <a:rPr lang="fr-FR" smtClean="0"/>
              <a:pPr/>
              <a:t>3:22 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493A7-28F4-471A-A5D1-5689CBBC692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37659-4789-48DE-85B9-518303872ADC}" type="datetime12">
              <a:rPr lang="fr-FR" smtClean="0"/>
              <a:pPr/>
              <a:t>3:22 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493A7-28F4-471A-A5D1-5689CBBC692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9CF55-E1CD-4750-9B8F-C25AA6EB146E}" type="datetime12">
              <a:rPr lang="fr-FR" smtClean="0"/>
              <a:pPr/>
              <a:t>3:22 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493A7-28F4-471A-A5D1-5689CBBC692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78F77-A9B5-4D98-A264-A3CB1AB9974F}" type="datetime12">
              <a:rPr lang="fr-FR" smtClean="0"/>
              <a:pPr/>
              <a:t>3:22 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493A7-28F4-471A-A5D1-5689CBBC692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E5E12-4DE2-4E0E-99AD-6FF3E3EC3082}" type="datetime12">
              <a:rPr lang="fr-FR" smtClean="0"/>
              <a:pPr/>
              <a:t>3:22 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493A7-28F4-471A-A5D1-5689CBBC692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27DC1-5504-4006-B8EF-19B1159491BC}" type="datetime12">
              <a:rPr lang="fr-FR" smtClean="0"/>
              <a:pPr/>
              <a:t>3:22 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493A7-28F4-471A-A5D1-5689CBBC692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DCE13B-A3B0-4BF8-886A-97A22369EB2D}" type="datetime12">
              <a:rPr lang="fr-FR" smtClean="0"/>
              <a:pPr/>
              <a:t>3:22 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8493A7-28F4-471A-A5D1-5689CBBC692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13" Type="http://schemas.openxmlformats.org/officeDocument/2006/relationships/audio" Target="../media/audio5.wav"/><Relationship Id="rId3" Type="http://schemas.openxmlformats.org/officeDocument/2006/relationships/slide" Target="slide2.xml"/><Relationship Id="rId7" Type="http://schemas.openxmlformats.org/officeDocument/2006/relationships/audio" Target="../media/audio2.wav"/><Relationship Id="rId12" Type="http://schemas.openxmlformats.org/officeDocument/2006/relationships/slide" Target="slide4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3.xml"/><Relationship Id="rId11" Type="http://schemas.openxmlformats.org/officeDocument/2006/relationships/audio" Target="../media/audio4.wav"/><Relationship Id="rId5" Type="http://schemas.openxmlformats.org/officeDocument/2006/relationships/image" Target="../media/image3.png"/><Relationship Id="rId10" Type="http://schemas.openxmlformats.org/officeDocument/2006/relationships/slide" Target="slide5.xml"/><Relationship Id="rId4" Type="http://schemas.openxmlformats.org/officeDocument/2006/relationships/audio" Target="../media/audio1.wav"/><Relationship Id="rId9" Type="http://schemas.openxmlformats.org/officeDocument/2006/relationships/audio" Target="../media/audio3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12" Type="http://schemas.openxmlformats.org/officeDocument/2006/relationships/image" Target="../media/image1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11" Type="http://schemas.openxmlformats.org/officeDocument/2006/relationships/slide" Target="slide1.xml"/><Relationship Id="rId5" Type="http://schemas.openxmlformats.org/officeDocument/2006/relationships/image" Target="../media/image6.gif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gif"/><Relationship Id="rId3" Type="http://schemas.openxmlformats.org/officeDocument/2006/relationships/image" Target="../media/image13.jpeg"/><Relationship Id="rId7" Type="http://schemas.openxmlformats.org/officeDocument/2006/relationships/image" Target="../media/image8.png"/><Relationship Id="rId12" Type="http://schemas.openxmlformats.org/officeDocument/2006/relationships/image" Target="../media/image18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11" Type="http://schemas.openxmlformats.org/officeDocument/2006/relationships/image" Target="../media/image17.jpeg"/><Relationship Id="rId5" Type="http://schemas.openxmlformats.org/officeDocument/2006/relationships/image" Target="../media/image15.jpeg"/><Relationship Id="rId10" Type="http://schemas.openxmlformats.org/officeDocument/2006/relationships/image" Target="../media/image12.jpeg"/><Relationship Id="rId4" Type="http://schemas.openxmlformats.org/officeDocument/2006/relationships/image" Target="../media/image14.png"/><Relationship Id="rId9" Type="http://schemas.openxmlformats.org/officeDocument/2006/relationships/slide" Target="slide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mymy47.centerblog.net/rub-cadre--4.html" TargetMode="External"/><Relationship Id="rId3" Type="http://schemas.openxmlformats.org/officeDocument/2006/relationships/image" Target="../media/image19.jpeg"/><Relationship Id="rId7" Type="http://schemas.openxmlformats.org/officeDocument/2006/relationships/image" Target="../media/image21.jpe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slide" Target="slide1.xml"/><Relationship Id="rId10" Type="http://schemas.openxmlformats.org/officeDocument/2006/relationships/image" Target="../media/image23.gif"/><Relationship Id="rId4" Type="http://schemas.openxmlformats.org/officeDocument/2006/relationships/image" Target="../media/image20.png"/><Relationship Id="rId9" Type="http://schemas.openxmlformats.org/officeDocument/2006/relationships/image" Target="../media/image2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4.jpeg"/><Relationship Id="rId7" Type="http://schemas.openxmlformats.org/officeDocument/2006/relationships/image" Target="../media/image26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slide" Target="slide1.xml"/><Relationship Id="rId4" Type="http://schemas.openxmlformats.org/officeDocument/2006/relationships/image" Target="../media/image25.png"/><Relationship Id="rId9" Type="http://schemas.openxmlformats.org/officeDocument/2006/relationships/image" Target="../media/image28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9.jpeg"/><Relationship Id="rId7" Type="http://schemas.openxmlformats.org/officeDocument/2006/relationships/image" Target="../media/image12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6" Type="http://schemas.openxmlformats.org/officeDocument/2006/relationships/slide" Target="slide1.xml"/><Relationship Id="rId5" Type="http://schemas.openxmlformats.org/officeDocument/2006/relationships/image" Target="../media/image26.jpeg"/><Relationship Id="rId10" Type="http://schemas.openxmlformats.org/officeDocument/2006/relationships/image" Target="../media/image33.gif"/><Relationship Id="rId4" Type="http://schemas.openxmlformats.org/officeDocument/2006/relationships/image" Target="../media/image30.png"/><Relationship Id="rId9" Type="http://schemas.openxmlformats.org/officeDocument/2006/relationships/image" Target="../media/image3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ouée 1">
            <a:hlinkClick r:id="rId3" action="ppaction://hlinksldjump">
              <a:snd r:embed="rId4" name="01 Le Madras.wav"/>
            </a:hlinkClick>
          </p:cNvPr>
          <p:cNvSpPr/>
          <p:nvPr/>
        </p:nvSpPr>
        <p:spPr>
          <a:xfrm>
            <a:off x="7786710" y="0"/>
            <a:ext cx="928694" cy="928694"/>
          </a:xfrm>
          <a:prstGeom prst="donut">
            <a:avLst>
              <a:gd name="adj" fmla="val 49138"/>
            </a:avLst>
          </a:prstGeom>
          <a:blipFill>
            <a:blip r:embed="rId5">
              <a:duotone>
                <a:prstClr val="black"/>
                <a:schemeClr val="tx1">
                  <a:tint val="45000"/>
                  <a:satMod val="400000"/>
                </a:schemeClr>
              </a:duotone>
              <a:lum bright="-3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r-FR" sz="1400" dirty="0" smtClean="0">
              <a:solidFill>
                <a:schemeClr val="bg1"/>
              </a:solidFill>
            </a:endParaRPr>
          </a:p>
          <a:p>
            <a:pPr algn="ctr"/>
            <a:endParaRPr lang="fr-FR" sz="1400" dirty="0" smtClean="0">
              <a:solidFill>
                <a:schemeClr val="bg1"/>
              </a:solidFill>
            </a:endParaRPr>
          </a:p>
          <a:p>
            <a:pPr algn="ctr"/>
            <a:r>
              <a:rPr lang="fr-FR" sz="1400" dirty="0" smtClean="0">
                <a:solidFill>
                  <a:schemeClr val="bg1"/>
                </a:solidFill>
              </a:rPr>
              <a:t>clique</a:t>
            </a:r>
            <a:endParaRPr lang="fr-FR" sz="1400" dirty="0">
              <a:solidFill>
                <a:schemeClr val="bg1"/>
              </a:solidFill>
            </a:endParaRPr>
          </a:p>
        </p:txBody>
      </p:sp>
      <p:sp>
        <p:nvSpPr>
          <p:cNvPr id="3" name="Bouée 2">
            <a:hlinkClick r:id="rId6" action="ppaction://hlinksldjump">
              <a:snd r:embed="rId7" name="10 Tu as changé.wav"/>
            </a:hlinkClick>
          </p:cNvPr>
          <p:cNvSpPr/>
          <p:nvPr/>
        </p:nvSpPr>
        <p:spPr>
          <a:xfrm>
            <a:off x="7786710" y="1285860"/>
            <a:ext cx="928694" cy="928694"/>
          </a:xfrm>
          <a:prstGeom prst="donut">
            <a:avLst>
              <a:gd name="adj" fmla="val 49138"/>
            </a:avLst>
          </a:prstGeom>
          <a:blipFill>
            <a:blip r:embed="rId5">
              <a:duotone>
                <a:prstClr val="black"/>
                <a:schemeClr val="tx2">
                  <a:tint val="45000"/>
                  <a:satMod val="400000"/>
                </a:schemeClr>
              </a:duotone>
              <a:lum bright="-3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r-FR" sz="1400" dirty="0" smtClean="0">
              <a:solidFill>
                <a:schemeClr val="bg1"/>
              </a:solidFill>
            </a:endParaRPr>
          </a:p>
          <a:p>
            <a:pPr algn="ctr"/>
            <a:endParaRPr lang="fr-FR" sz="1400" dirty="0" smtClean="0">
              <a:solidFill>
                <a:schemeClr val="bg1"/>
              </a:solidFill>
            </a:endParaRPr>
          </a:p>
          <a:p>
            <a:pPr algn="ctr"/>
            <a:r>
              <a:rPr lang="fr-FR" sz="1400" dirty="0" smtClean="0">
                <a:solidFill>
                  <a:schemeClr val="bg1"/>
                </a:solidFill>
              </a:rPr>
              <a:t>clique</a:t>
            </a:r>
            <a:endParaRPr lang="fr-FR" sz="1400" dirty="0">
              <a:solidFill>
                <a:schemeClr val="bg1"/>
              </a:solidFill>
            </a:endParaRPr>
          </a:p>
        </p:txBody>
      </p:sp>
      <p:sp>
        <p:nvSpPr>
          <p:cNvPr id="4" name="Bouée 3">
            <a:hlinkClick r:id="rId8" action="ppaction://hlinksldjump">
              <a:snd r:embed="rId9" name="13 Si j'avais un frère.wav"/>
            </a:hlinkClick>
          </p:cNvPr>
          <p:cNvSpPr/>
          <p:nvPr/>
        </p:nvSpPr>
        <p:spPr>
          <a:xfrm>
            <a:off x="7786710" y="5282999"/>
            <a:ext cx="928694" cy="928694"/>
          </a:xfrm>
          <a:prstGeom prst="donut">
            <a:avLst>
              <a:gd name="adj" fmla="val 49138"/>
            </a:avLst>
          </a:prstGeom>
          <a:blipFill>
            <a:blip r:embed="rId5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-3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r-FR" sz="1400" dirty="0" smtClean="0">
              <a:solidFill>
                <a:schemeClr val="bg1"/>
              </a:solidFill>
            </a:endParaRPr>
          </a:p>
          <a:p>
            <a:pPr algn="ctr"/>
            <a:endParaRPr lang="fr-FR" sz="1400" dirty="0" smtClean="0">
              <a:solidFill>
                <a:schemeClr val="bg1"/>
              </a:solidFill>
            </a:endParaRPr>
          </a:p>
          <a:p>
            <a:pPr algn="ctr"/>
            <a:r>
              <a:rPr lang="fr-FR" sz="1400" dirty="0" smtClean="0">
                <a:solidFill>
                  <a:schemeClr val="bg1"/>
                </a:solidFill>
              </a:rPr>
              <a:t>clique</a:t>
            </a:r>
            <a:endParaRPr lang="fr-FR" sz="1400" dirty="0">
              <a:solidFill>
                <a:schemeClr val="bg1"/>
              </a:solidFill>
            </a:endParaRPr>
          </a:p>
        </p:txBody>
      </p:sp>
      <p:sp>
        <p:nvSpPr>
          <p:cNvPr id="5" name="Bouée 4">
            <a:hlinkClick r:id="rId10" action="ppaction://hlinksldjump">
              <a:snd r:embed="rId11" name="06 Raconte une histoire.wav"/>
            </a:hlinkClick>
          </p:cNvPr>
          <p:cNvSpPr/>
          <p:nvPr/>
        </p:nvSpPr>
        <p:spPr>
          <a:xfrm>
            <a:off x="7786710" y="3929066"/>
            <a:ext cx="928694" cy="928694"/>
          </a:xfrm>
          <a:prstGeom prst="donut">
            <a:avLst>
              <a:gd name="adj" fmla="val 49138"/>
            </a:avLst>
          </a:prstGeom>
          <a:blipFill>
            <a:blip r:embed="rId5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r-FR" sz="1400" dirty="0" smtClean="0">
              <a:solidFill>
                <a:schemeClr val="bg1"/>
              </a:solidFill>
            </a:endParaRPr>
          </a:p>
          <a:p>
            <a:pPr algn="ctr"/>
            <a:endParaRPr lang="fr-FR" sz="1400" dirty="0" smtClean="0">
              <a:solidFill>
                <a:schemeClr val="bg1"/>
              </a:solidFill>
            </a:endParaRPr>
          </a:p>
          <a:p>
            <a:pPr algn="ctr"/>
            <a:r>
              <a:rPr lang="fr-FR" sz="1400" dirty="0" smtClean="0">
                <a:solidFill>
                  <a:schemeClr val="bg1"/>
                </a:solidFill>
              </a:rPr>
              <a:t>clique</a:t>
            </a:r>
            <a:endParaRPr lang="fr-FR" sz="1400" dirty="0">
              <a:solidFill>
                <a:schemeClr val="bg1"/>
              </a:solidFill>
            </a:endParaRPr>
          </a:p>
        </p:txBody>
      </p:sp>
      <p:sp>
        <p:nvSpPr>
          <p:cNvPr id="6" name="Bouée 5">
            <a:hlinkClick r:id="rId12" action="ppaction://hlinksldjump">
              <a:snd r:embed="rId13" name="02 Les Arlequins.wav"/>
            </a:hlinkClick>
          </p:cNvPr>
          <p:cNvSpPr/>
          <p:nvPr/>
        </p:nvSpPr>
        <p:spPr>
          <a:xfrm>
            <a:off x="7786710" y="2571768"/>
            <a:ext cx="928694" cy="928694"/>
          </a:xfrm>
          <a:prstGeom prst="donut">
            <a:avLst>
              <a:gd name="adj" fmla="val 49138"/>
            </a:avLst>
          </a:prstGeom>
          <a:blipFill>
            <a:blip r:embed="rId5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-3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r-FR" sz="1400" dirty="0" smtClean="0">
              <a:solidFill>
                <a:schemeClr val="bg1"/>
              </a:solidFill>
            </a:endParaRPr>
          </a:p>
          <a:p>
            <a:pPr algn="ctr"/>
            <a:endParaRPr lang="fr-FR" sz="1400" dirty="0" smtClean="0">
              <a:solidFill>
                <a:schemeClr val="bg1"/>
              </a:solidFill>
            </a:endParaRPr>
          </a:p>
          <a:p>
            <a:pPr algn="ctr"/>
            <a:r>
              <a:rPr lang="fr-FR" sz="1400" dirty="0" smtClean="0">
                <a:solidFill>
                  <a:schemeClr val="bg1"/>
                </a:solidFill>
              </a:rPr>
              <a:t>clique</a:t>
            </a:r>
            <a:endParaRPr lang="fr-FR" sz="1400" dirty="0">
              <a:solidFill>
                <a:schemeClr val="bg1"/>
              </a:solidFill>
            </a:endParaRPr>
          </a:p>
        </p:txBody>
      </p:sp>
      <p:sp>
        <p:nvSpPr>
          <p:cNvPr id="7" name="ZoneTexte 8"/>
          <p:cNvSpPr txBox="1"/>
          <p:nvPr/>
        </p:nvSpPr>
        <p:spPr>
          <a:xfrm>
            <a:off x="7702098" y="928670"/>
            <a:ext cx="11561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dirty="0" smtClean="0"/>
              <a:t>Le Madras</a:t>
            </a:r>
            <a:endParaRPr lang="fr-FR" dirty="0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95D8B-2F8D-4CE9-A0DC-1850E09DE7F0}" type="datetime12">
              <a:rPr lang="fr-FR" smtClean="0"/>
              <a:pPr/>
              <a:t>3:42 </a:t>
            </a:fld>
            <a:endParaRPr lang="fr-FR" dirty="0"/>
          </a:p>
        </p:txBody>
      </p:sp>
      <p:sp>
        <p:nvSpPr>
          <p:cNvPr id="9" name="Rectangle 8"/>
          <p:cNvSpPr/>
          <p:nvPr/>
        </p:nvSpPr>
        <p:spPr>
          <a:xfrm>
            <a:off x="7630381" y="2214554"/>
            <a:ext cx="15136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Tu As Changé</a:t>
            </a:r>
            <a:r>
              <a:rPr lang="fr-FR" dirty="0" smtClean="0"/>
              <a:t>:</a:t>
            </a:r>
            <a:endParaRPr lang="fr-FR" dirty="0"/>
          </a:p>
        </p:txBody>
      </p:sp>
      <p:sp>
        <p:nvSpPr>
          <p:cNvPr id="10" name="Rectangle 9"/>
          <p:cNvSpPr/>
          <p:nvPr/>
        </p:nvSpPr>
        <p:spPr>
          <a:xfrm>
            <a:off x="7204655" y="6211693"/>
            <a:ext cx="193937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Si J'avais Un Frère </a:t>
            </a:r>
          </a:p>
          <a:p>
            <a:r>
              <a:rPr lang="fr-FR" b="1" dirty="0" smtClean="0"/>
              <a:t>Au Viêt-Nam</a:t>
            </a:r>
            <a:r>
              <a:rPr lang="fr-FR" dirty="0" smtClean="0"/>
              <a:t>:</a:t>
            </a:r>
            <a:endParaRPr lang="fr-FR" dirty="0"/>
          </a:p>
        </p:txBody>
      </p:sp>
      <p:sp>
        <p:nvSpPr>
          <p:cNvPr id="11" name="Rectangle 10"/>
          <p:cNvSpPr/>
          <p:nvPr/>
        </p:nvSpPr>
        <p:spPr>
          <a:xfrm>
            <a:off x="6945000" y="4845618"/>
            <a:ext cx="21990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Raconte Une Histoire</a:t>
            </a:r>
            <a:endParaRPr lang="fr-FR" dirty="0"/>
          </a:p>
        </p:txBody>
      </p:sp>
      <p:sp>
        <p:nvSpPr>
          <p:cNvPr id="12" name="ZoneTexte 11"/>
          <p:cNvSpPr txBox="1"/>
          <p:nvPr/>
        </p:nvSpPr>
        <p:spPr>
          <a:xfrm>
            <a:off x="7715272" y="3559734"/>
            <a:ext cx="14302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Les Arlequins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 descr="Image3.png"/>
          <p:cNvPicPr>
            <a:picLocks noChangeAspect="1"/>
          </p:cNvPicPr>
          <p:nvPr/>
        </p:nvPicPr>
        <p:blipFill>
          <a:blip r:embed="rId4"/>
          <a:srcRect l="786" t="520" r="786" b="1040"/>
          <a:stretch>
            <a:fillRect/>
          </a:stretch>
        </p:blipFill>
        <p:spPr>
          <a:xfrm>
            <a:off x="0" y="0"/>
            <a:ext cx="9144000" cy="6907614"/>
          </a:xfrm>
          <a:prstGeom prst="rect">
            <a:avLst/>
          </a:prstGeom>
        </p:spPr>
      </p:pic>
      <p:sp>
        <p:nvSpPr>
          <p:cNvPr id="10" name="Bouée 9"/>
          <p:cNvSpPr/>
          <p:nvPr/>
        </p:nvSpPr>
        <p:spPr>
          <a:xfrm>
            <a:off x="4143372" y="2071678"/>
            <a:ext cx="914400" cy="914400"/>
          </a:xfrm>
          <a:prstGeom prst="donut">
            <a:avLst>
              <a:gd name="adj" fmla="val 21366"/>
            </a:avLst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A64469D8-D27C-4BB5-957A-08B323231F1B}" type="datetime12">
              <a:rPr lang="fr-FR" smtClean="0">
                <a:solidFill>
                  <a:srgbClr val="FF0000"/>
                </a:solidFill>
              </a:rPr>
              <a:pPr algn="ctr"/>
              <a:t>3:42 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13" name="Forme libre 12"/>
          <p:cNvSpPr/>
          <p:nvPr/>
        </p:nvSpPr>
        <p:spPr>
          <a:xfrm>
            <a:off x="-15498" y="1007390"/>
            <a:ext cx="2444358" cy="2850238"/>
          </a:xfrm>
          <a:custGeom>
            <a:avLst/>
            <a:gdLst>
              <a:gd name="connsiteX0" fmla="*/ 0 w 2200759"/>
              <a:gd name="connsiteY0" fmla="*/ 0 h 2557220"/>
              <a:gd name="connsiteX1" fmla="*/ 2200759 w 2200759"/>
              <a:gd name="connsiteY1" fmla="*/ 402956 h 2557220"/>
              <a:gd name="connsiteX2" fmla="*/ 2169762 w 2200759"/>
              <a:gd name="connsiteY2" fmla="*/ 2355742 h 2557220"/>
              <a:gd name="connsiteX3" fmla="*/ 0 w 2200759"/>
              <a:gd name="connsiteY3" fmla="*/ 2557220 h 2557220"/>
              <a:gd name="connsiteX4" fmla="*/ 0 w 2200759"/>
              <a:gd name="connsiteY4" fmla="*/ 0 h 2557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00759" h="2557220">
                <a:moveTo>
                  <a:pt x="0" y="0"/>
                </a:moveTo>
                <a:lnTo>
                  <a:pt x="2200759" y="402956"/>
                </a:lnTo>
                <a:lnTo>
                  <a:pt x="2169762" y="2355742"/>
                </a:lnTo>
                <a:lnTo>
                  <a:pt x="0" y="255722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1142984"/>
            <a:ext cx="235742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>
                <a:solidFill>
                  <a:schemeClr val="tx2">
                    <a:lumMod val="50000"/>
                  </a:schemeClr>
                </a:solidFill>
              </a:rPr>
              <a:t>Portez du madras </a:t>
            </a:r>
          </a:p>
          <a:p>
            <a:r>
              <a:rPr lang="fr-FR" sz="1600" dirty="0" smtClean="0">
                <a:solidFill>
                  <a:schemeClr val="tx2">
                    <a:lumMod val="50000"/>
                  </a:schemeClr>
                </a:solidFill>
              </a:rPr>
              <a:t>Et des cheveux longs.</a:t>
            </a:r>
            <a:br>
              <a:rPr lang="fr-FR" sz="16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fr-FR" sz="1600" dirty="0" smtClean="0">
                <a:solidFill>
                  <a:schemeClr val="tx2">
                    <a:lumMod val="50000"/>
                  </a:schemeClr>
                </a:solidFill>
              </a:rPr>
              <a:t>Aimez les Beatles et</a:t>
            </a:r>
          </a:p>
          <a:p>
            <a:r>
              <a:rPr lang="fr-FR" sz="1600" dirty="0" smtClean="0">
                <a:solidFill>
                  <a:schemeClr val="tx2">
                    <a:lumMod val="50000"/>
                  </a:schemeClr>
                </a:solidFill>
              </a:rPr>
              <a:t> même Ursula.</a:t>
            </a:r>
            <a:br>
              <a:rPr lang="fr-FR" sz="16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fr-FR" sz="1600" dirty="0" smtClean="0">
                <a:solidFill>
                  <a:schemeClr val="tx2">
                    <a:lumMod val="50000"/>
                  </a:schemeClr>
                </a:solidFill>
              </a:rPr>
              <a:t>Ayez l'air de filles étant</a:t>
            </a:r>
          </a:p>
          <a:p>
            <a:r>
              <a:rPr lang="fr-FR" sz="1600" dirty="0" smtClean="0">
                <a:solidFill>
                  <a:schemeClr val="tx2">
                    <a:lumMod val="50000"/>
                  </a:schemeClr>
                </a:solidFill>
              </a:rPr>
              <a:t> des garçons.</a:t>
            </a:r>
            <a:br>
              <a:rPr lang="fr-FR" sz="16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fr-FR" sz="1600" dirty="0" smtClean="0">
                <a:solidFill>
                  <a:schemeClr val="tx2">
                    <a:lumMod val="50000"/>
                  </a:schemeClr>
                </a:solidFill>
              </a:rPr>
              <a:t>Dansez chez les grecs.</a:t>
            </a:r>
          </a:p>
          <a:p>
            <a:r>
              <a:rPr lang="fr-FR" sz="1600" dirty="0" smtClean="0">
                <a:solidFill>
                  <a:schemeClr val="tx2">
                    <a:lumMod val="50000"/>
                  </a:schemeClr>
                </a:solidFill>
              </a:rPr>
              <a:t> La valse, connaît pas,</a:t>
            </a:r>
            <a:br>
              <a:rPr lang="fr-FR" sz="16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fr-FR" sz="1600" dirty="0" smtClean="0">
                <a:solidFill>
                  <a:schemeClr val="tx2">
                    <a:lumMod val="50000"/>
                  </a:schemeClr>
                </a:solidFill>
              </a:rPr>
              <a:t>Et vous serez dans le vent,</a:t>
            </a:r>
            <a:br>
              <a:rPr lang="fr-FR" sz="16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fr-FR" sz="1600" dirty="0" smtClean="0">
                <a:solidFill>
                  <a:schemeClr val="tx2">
                    <a:lumMod val="50000"/>
                  </a:schemeClr>
                </a:solidFill>
              </a:rPr>
              <a:t>Et vous serez dans le vent.</a:t>
            </a:r>
            <a:endParaRPr lang="fr-FR" sz="16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1357298"/>
            <a:ext cx="250029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>
                <a:solidFill>
                  <a:schemeClr val="tx2">
                    <a:lumMod val="50000"/>
                  </a:schemeClr>
                </a:solidFill>
              </a:rPr>
              <a:t>Tes cheveux sont trop longs peut-être pour l'époque</a:t>
            </a:r>
            <a:br>
              <a:rPr lang="fr-FR" sz="16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fr-FR" sz="1600" dirty="0" smtClean="0">
                <a:solidFill>
                  <a:schemeClr val="tx2">
                    <a:lumMod val="50000"/>
                  </a:schemeClr>
                </a:solidFill>
              </a:rPr>
              <a:t>Et tu n'as pas non plus l'air de te donner.</a:t>
            </a:r>
            <a:br>
              <a:rPr lang="fr-FR" sz="16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fr-FR" sz="1600" dirty="0" smtClean="0">
                <a:solidFill>
                  <a:schemeClr val="tx2">
                    <a:lumMod val="50000"/>
                  </a:schemeClr>
                </a:solidFill>
              </a:rPr>
              <a:t>Tu sembles un peu timide et parfois l'on se moque</a:t>
            </a:r>
            <a:br>
              <a:rPr lang="fr-FR" sz="16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fr-FR" sz="1600" dirty="0" smtClean="0">
                <a:solidFill>
                  <a:schemeClr val="tx2">
                    <a:lumMod val="50000"/>
                  </a:schemeClr>
                </a:solidFill>
              </a:rPr>
              <a:t>De ta robe trop simple où tu veux te cacher.</a:t>
            </a:r>
            <a:endParaRPr lang="fr-FR" sz="16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14422"/>
            <a:ext cx="250029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>
                <a:solidFill>
                  <a:schemeClr val="tx2">
                    <a:lumMod val="50000"/>
                  </a:schemeClr>
                </a:solidFill>
              </a:rPr>
              <a:t>Ayez des projets, pas </a:t>
            </a:r>
          </a:p>
          <a:p>
            <a:r>
              <a:rPr lang="fr-FR" sz="1600" dirty="0" smtClean="0">
                <a:solidFill>
                  <a:schemeClr val="tx2">
                    <a:lumMod val="50000"/>
                  </a:schemeClr>
                </a:solidFill>
              </a:rPr>
              <a:t>tellement d'argent.</a:t>
            </a:r>
            <a:br>
              <a:rPr lang="fr-FR" sz="16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fr-FR" sz="1600" dirty="0" smtClean="0">
                <a:solidFill>
                  <a:schemeClr val="tx2">
                    <a:lumMod val="50000"/>
                  </a:schemeClr>
                </a:solidFill>
              </a:rPr>
              <a:t>Portez votre cœur du mauvais côté.</a:t>
            </a:r>
            <a:br>
              <a:rPr lang="fr-FR" sz="16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fr-FR" sz="1600" dirty="0" smtClean="0">
                <a:solidFill>
                  <a:schemeClr val="tx2">
                    <a:lumMod val="50000"/>
                  </a:schemeClr>
                </a:solidFill>
              </a:rPr>
              <a:t>Dansez sur l'amour. Il sera bien temps.</a:t>
            </a:r>
            <a:br>
              <a:rPr lang="fr-FR" sz="16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fr-FR" sz="1600" dirty="0" smtClean="0">
                <a:solidFill>
                  <a:schemeClr val="tx2">
                    <a:lumMod val="50000"/>
                  </a:schemeClr>
                </a:solidFill>
              </a:rPr>
              <a:t>Aimez les pantoufles et les rires d'enfants</a:t>
            </a:r>
            <a:br>
              <a:rPr lang="fr-FR" sz="16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fr-FR" sz="1600" dirty="0" smtClean="0">
                <a:solidFill>
                  <a:schemeClr val="tx2">
                    <a:lumMod val="50000"/>
                  </a:schemeClr>
                </a:solidFill>
              </a:rPr>
              <a:t>Et vous serez dans le vent,</a:t>
            </a:r>
            <a:br>
              <a:rPr lang="fr-FR" sz="16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fr-FR" sz="1600" dirty="0" smtClean="0">
                <a:solidFill>
                  <a:schemeClr val="tx2">
                    <a:lumMod val="50000"/>
                  </a:schemeClr>
                </a:solidFill>
              </a:rPr>
              <a:t>Et vous serez dans le vent.</a:t>
            </a:r>
            <a:endParaRPr lang="fr-FR" sz="16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1428736"/>
            <a:ext cx="250029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>
                <a:solidFill>
                  <a:schemeClr val="tx2">
                    <a:lumMod val="50000"/>
                  </a:schemeClr>
                </a:solidFill>
              </a:rPr>
              <a:t>Mais moi, tu le sais bien qui suis comme les autres,</a:t>
            </a:r>
            <a:br>
              <a:rPr lang="fr-FR" sz="16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fr-FR" sz="1600" dirty="0" smtClean="0">
                <a:solidFill>
                  <a:schemeClr val="tx2">
                    <a:lumMod val="50000"/>
                  </a:schemeClr>
                </a:solidFill>
              </a:rPr>
              <a:t>C'est toi que j'ai choisie, sans regret, crois le bien</a:t>
            </a:r>
            <a:br>
              <a:rPr lang="fr-FR" sz="16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fr-FR" sz="1600" dirty="0" smtClean="0">
                <a:solidFill>
                  <a:schemeClr val="tx2">
                    <a:lumMod val="50000"/>
                  </a:schemeClr>
                </a:solidFill>
              </a:rPr>
              <a:t>Et quand tu dis "Je t'aime", non ce n'est pas ma faute</a:t>
            </a:r>
            <a:br>
              <a:rPr lang="fr-FR" sz="16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fr-FR" sz="1600" dirty="0" smtClean="0">
                <a:solidFill>
                  <a:schemeClr val="tx2">
                    <a:lumMod val="50000"/>
                  </a:schemeClr>
                </a:solidFill>
              </a:rPr>
              <a:t>Si mon cœur chante un air qui lui revient de loin.</a:t>
            </a:r>
            <a:endParaRPr lang="fr-FR" sz="16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1214422"/>
            <a:ext cx="250029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>
                <a:solidFill>
                  <a:schemeClr val="tx2">
                    <a:lumMod val="50000"/>
                  </a:schemeClr>
                </a:solidFill>
              </a:rPr>
              <a:t>Portez du madras </a:t>
            </a:r>
          </a:p>
          <a:p>
            <a:r>
              <a:rPr lang="fr-FR" sz="1600" dirty="0" smtClean="0">
                <a:solidFill>
                  <a:schemeClr val="tx2">
                    <a:lumMod val="50000"/>
                  </a:schemeClr>
                </a:solidFill>
              </a:rPr>
              <a:t>et des cheveux longs.</a:t>
            </a:r>
            <a:br>
              <a:rPr lang="fr-FR" sz="16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fr-FR" sz="1600" dirty="0" smtClean="0">
                <a:solidFill>
                  <a:schemeClr val="tx2">
                    <a:lumMod val="50000"/>
                  </a:schemeClr>
                </a:solidFill>
              </a:rPr>
              <a:t>Aimez les Beatles et même Ursula.</a:t>
            </a:r>
            <a:br>
              <a:rPr lang="fr-FR" sz="16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fr-FR" sz="1600" dirty="0" smtClean="0">
                <a:solidFill>
                  <a:schemeClr val="tx2">
                    <a:lumMod val="50000"/>
                  </a:schemeClr>
                </a:solidFill>
              </a:rPr>
              <a:t>Ayez l'air de filles étant des garçons.</a:t>
            </a:r>
            <a:br>
              <a:rPr lang="fr-FR" sz="16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fr-FR" sz="1600" dirty="0" smtClean="0">
                <a:solidFill>
                  <a:schemeClr val="tx2">
                    <a:lumMod val="50000"/>
                  </a:schemeClr>
                </a:solidFill>
              </a:rPr>
              <a:t>Dansez chez les grecs. La valse, connaît pas</a:t>
            </a:r>
            <a:br>
              <a:rPr lang="fr-FR" sz="16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fr-FR" sz="1600" dirty="0" smtClean="0">
                <a:solidFill>
                  <a:schemeClr val="tx2">
                    <a:lumMod val="50000"/>
                  </a:schemeClr>
                </a:solidFill>
              </a:rPr>
              <a:t>Et vous serez   Et vous serez </a:t>
            </a:r>
            <a:br>
              <a:rPr lang="fr-FR" sz="16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fr-FR" sz="1600" dirty="0" smtClean="0">
                <a:solidFill>
                  <a:schemeClr val="tx2">
                    <a:lumMod val="50000"/>
                  </a:schemeClr>
                </a:solidFill>
              </a:rPr>
              <a:t>Et vous serez dans le vent.</a:t>
            </a:r>
            <a:endParaRPr lang="fr-FR" sz="16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14" name="Image 13" descr="Image25.png"/>
          <p:cNvPicPr>
            <a:picLocks noChangeAspect="1"/>
          </p:cNvPicPr>
          <p:nvPr/>
        </p:nvPicPr>
        <p:blipFill>
          <a:blip r:embed="rId7"/>
          <a:srcRect r="70459"/>
          <a:stretch>
            <a:fillRect/>
          </a:stretch>
        </p:blipFill>
        <p:spPr>
          <a:xfrm>
            <a:off x="2428820" y="2857811"/>
            <a:ext cx="2214578" cy="3794986"/>
          </a:xfrm>
          <a:prstGeom prst="rect">
            <a:avLst/>
          </a:prstGeom>
        </p:spPr>
      </p:pic>
      <p:pic>
        <p:nvPicPr>
          <p:cNvPr id="15" name="Image 14" descr="3ea72db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H="1">
            <a:off x="2071630" y="2078014"/>
            <a:ext cx="2470678" cy="3494441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3387487" y="0"/>
            <a:ext cx="2113207" cy="646331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3600" dirty="0" smtClean="0"/>
              <a:t> le madras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071670" y="500042"/>
            <a:ext cx="4929222" cy="36933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dirty="0" smtClean="0"/>
              <a:t>Paroles: Michel Sardou. Musique: Michel Fugain</a:t>
            </a:r>
            <a:endParaRPr lang="fr-FR" dirty="0"/>
          </a:p>
        </p:txBody>
      </p:sp>
      <p:pic>
        <p:nvPicPr>
          <p:cNvPr id="19" name="Image 18" descr="Image1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57752" y="2250000"/>
            <a:ext cx="3071834" cy="3845654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6" name="Image 15" descr="Image1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143068" y="4715199"/>
            <a:ext cx="3929058" cy="1999610"/>
          </a:xfrm>
          <a:prstGeom prst="rect">
            <a:avLst/>
          </a:prstGeom>
        </p:spPr>
      </p:pic>
      <p:sp>
        <p:nvSpPr>
          <p:cNvPr id="20" name="Rectangle 19">
            <a:hlinkClick r:id="rId11" action="ppaction://hlinksldjump"/>
          </p:cNvPr>
          <p:cNvSpPr/>
          <p:nvPr/>
        </p:nvSpPr>
        <p:spPr>
          <a:xfrm>
            <a:off x="0" y="5429240"/>
            <a:ext cx="1785950" cy="1428760"/>
          </a:xfrm>
          <a:prstGeom prst="rect">
            <a:avLst/>
          </a:prstGeom>
          <a:blipFill>
            <a:blip r:embed="rId12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 smtClean="0">
                <a:solidFill>
                  <a:srgbClr val="FF0000"/>
                </a:solidFill>
              </a:rPr>
              <a:t>         Retour</a:t>
            </a:r>
          </a:p>
          <a:p>
            <a:pPr algn="ctr"/>
            <a:r>
              <a:rPr lang="fr-FR" sz="2400" dirty="0" smtClean="0">
                <a:solidFill>
                  <a:srgbClr val="FF0000"/>
                </a:solidFill>
              </a:rPr>
              <a:t>       En un</a:t>
            </a:r>
          </a:p>
          <a:p>
            <a:pPr algn="ctr"/>
            <a:r>
              <a:rPr lang="fr-FR" sz="2400" dirty="0" smtClean="0">
                <a:solidFill>
                  <a:srgbClr val="FF0000"/>
                </a:solidFill>
              </a:rPr>
              <a:t>        clique</a:t>
            </a:r>
            <a:endParaRPr lang="fr-FR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sndAc>
      <p:stSnd>
        <p:snd r:embed="rId2" name="01 Le Madr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0"/>
                            </p:stCondLst>
                            <p:childTnLst>
                              <p:par>
                                <p:cTn id="13" presetID="1" presetClass="exit" presetSubtype="0" fill="hold" grpId="1" nodeType="afterEffect">
                                  <p:stCondLst>
                                    <p:cond delay="25000"/>
                                  </p:stCondLst>
                                  <p:iterate type="wd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2" presetClass="entr" presetSubtype="8" fill="hold" grpId="0" nodeType="withEffect">
                                  <p:stCondLst>
                                    <p:cond delay="2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2450"/>
                            </p:stCondLst>
                            <p:childTnLst>
                              <p:par>
                                <p:cTn id="19" presetID="1" presetClass="exit" presetSubtype="0" fill="hold" grpId="1" nodeType="afterEffect">
                                  <p:stCondLst>
                                    <p:cond delay="20000"/>
                                  </p:stCondLst>
                                  <p:iterate type="wd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2" presetClass="entr" presetSubtype="1" fill="hold" grpId="0" nodeType="withEffect">
                                  <p:stCondLst>
                                    <p:cond delay="2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5150"/>
                            </p:stCondLst>
                            <p:childTnLst>
                              <p:par>
                                <p:cTn id="25" presetID="1" presetClass="exit" presetSubtype="0" fill="hold" grpId="1" nodeType="afterEffect">
                                  <p:stCondLst>
                                    <p:cond delay="28000"/>
                                  </p:stCondLst>
                                  <p:iterate type="wd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2" presetClass="entr" presetSubtype="2" fill="hold" grpId="0" nodeType="withEffect">
                                  <p:stCondLst>
                                    <p:cond delay="2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6150"/>
                            </p:stCondLst>
                            <p:childTnLst>
                              <p:par>
                                <p:cTn id="31" presetID="1" presetClass="exit" presetSubtype="0" fill="hold" grpId="1" nodeType="afterEffect">
                                  <p:stCondLst>
                                    <p:cond delay="17500"/>
                                  </p:stCondLst>
                                  <p:iterate type="wd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2" presetClass="entr" presetSubtype="4" fill="hold" grpId="0" nodeType="withEffect">
                                  <p:stCondLst>
                                    <p:cond delay="17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8" grpId="0"/>
      <p:bldP spid="8" grpId="1"/>
      <p:bldP spid="7" grpId="0"/>
      <p:bldP spid="7" grpId="1"/>
      <p:bldP spid="6" grpId="0"/>
      <p:bldP spid="6" grpId="1"/>
      <p:bldP spid="5" grpId="0"/>
      <p:bldP spid="5" grpId="1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Image 18" descr="Image12.png"/>
          <p:cNvPicPr>
            <a:picLocks noChangeAspect="1"/>
          </p:cNvPicPr>
          <p:nvPr/>
        </p:nvPicPr>
        <p:blipFill>
          <a:blip r:embed="rId4"/>
          <a:srcRect l="781" t="521" r="781" b="521"/>
          <a:stretch>
            <a:fillRect/>
          </a:stretch>
        </p:blipFill>
        <p:spPr>
          <a:xfrm>
            <a:off x="0" y="-25943"/>
            <a:ext cx="9144000" cy="6883943"/>
          </a:xfrm>
          <a:prstGeom prst="rect">
            <a:avLst/>
          </a:prstGeom>
        </p:spPr>
      </p:pic>
      <p:pic>
        <p:nvPicPr>
          <p:cNvPr id="9" name="Picture 2" descr="Michel Sardou"/>
          <p:cNvPicPr>
            <a:picLocks noChangeAspect="1" noChangeArrowheads="1"/>
          </p:cNvPicPr>
          <p:nvPr/>
        </p:nvPicPr>
        <p:blipFill>
          <a:blip r:embed="rId5"/>
          <a:srcRect l="6667" t="5624" r="20000" b="2250"/>
          <a:stretch>
            <a:fillRect/>
          </a:stretch>
        </p:blipFill>
        <p:spPr bwMode="auto">
          <a:xfrm>
            <a:off x="3000364" y="1500174"/>
            <a:ext cx="928694" cy="2225614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</p:pic>
      <p:sp>
        <p:nvSpPr>
          <p:cNvPr id="20" name="Forme libre 19"/>
          <p:cNvSpPr/>
          <p:nvPr/>
        </p:nvSpPr>
        <p:spPr>
          <a:xfrm>
            <a:off x="0" y="928670"/>
            <a:ext cx="2786050" cy="3094142"/>
          </a:xfrm>
          <a:custGeom>
            <a:avLst/>
            <a:gdLst>
              <a:gd name="connsiteX0" fmla="*/ 0 w 2532185"/>
              <a:gd name="connsiteY0" fmla="*/ 0 h 3141785"/>
              <a:gd name="connsiteX1" fmla="*/ 2532185 w 2532185"/>
              <a:gd name="connsiteY1" fmla="*/ 562708 h 3141785"/>
              <a:gd name="connsiteX2" fmla="*/ 2508738 w 2532185"/>
              <a:gd name="connsiteY2" fmla="*/ 2719754 h 3141785"/>
              <a:gd name="connsiteX3" fmla="*/ 0 w 2532185"/>
              <a:gd name="connsiteY3" fmla="*/ 3141785 h 3141785"/>
              <a:gd name="connsiteX4" fmla="*/ 0 w 2532185"/>
              <a:gd name="connsiteY4" fmla="*/ 0 h 3141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32185" h="3141785">
                <a:moveTo>
                  <a:pt x="0" y="0"/>
                </a:moveTo>
                <a:lnTo>
                  <a:pt x="2532185" y="562708"/>
                </a:lnTo>
                <a:lnTo>
                  <a:pt x="2508738" y="2719754"/>
                </a:lnTo>
                <a:lnTo>
                  <a:pt x="0" y="314178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1" name="Rectangle 10"/>
          <p:cNvSpPr/>
          <p:nvPr/>
        </p:nvSpPr>
        <p:spPr>
          <a:xfrm>
            <a:off x="0" y="1285860"/>
            <a:ext cx="264317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>
                <a:solidFill>
                  <a:srgbClr val="990000"/>
                </a:solidFill>
              </a:rPr>
              <a:t>On m'avait parlé d'incendie</a:t>
            </a:r>
            <a:br>
              <a:rPr lang="fr-FR" dirty="0" smtClean="0">
                <a:solidFill>
                  <a:srgbClr val="990000"/>
                </a:solidFill>
              </a:rPr>
            </a:br>
            <a:r>
              <a:rPr lang="fr-FR" dirty="0" smtClean="0">
                <a:solidFill>
                  <a:srgbClr val="990000"/>
                </a:solidFill>
              </a:rPr>
              <a:t>On m'avait dit tout est brûlé</a:t>
            </a:r>
            <a:br>
              <a:rPr lang="fr-FR" dirty="0" smtClean="0">
                <a:solidFill>
                  <a:srgbClr val="990000"/>
                </a:solidFill>
              </a:rPr>
            </a:br>
            <a:r>
              <a:rPr lang="fr-FR" dirty="0" smtClean="0">
                <a:solidFill>
                  <a:srgbClr val="990000"/>
                </a:solidFill>
              </a:rPr>
              <a:t>Tout a repoussé par ici</a:t>
            </a:r>
            <a:br>
              <a:rPr lang="fr-FR" dirty="0" smtClean="0">
                <a:solidFill>
                  <a:srgbClr val="990000"/>
                </a:solidFill>
              </a:rPr>
            </a:br>
            <a:r>
              <a:rPr lang="fr-FR" dirty="0" smtClean="0">
                <a:solidFill>
                  <a:srgbClr val="990000"/>
                </a:solidFill>
              </a:rPr>
              <a:t>Il n'y a que toi d'abîmée</a:t>
            </a:r>
            <a:br>
              <a:rPr lang="fr-FR" dirty="0" smtClean="0">
                <a:solidFill>
                  <a:srgbClr val="990000"/>
                </a:solidFill>
              </a:rPr>
            </a:br>
            <a:r>
              <a:rPr lang="fr-FR" dirty="0" smtClean="0">
                <a:solidFill>
                  <a:srgbClr val="990000"/>
                </a:solidFill>
              </a:rPr>
              <a:t>Tu as changé</a:t>
            </a:r>
            <a:br>
              <a:rPr lang="fr-FR" dirty="0" smtClean="0">
                <a:solidFill>
                  <a:srgbClr val="990000"/>
                </a:solidFill>
              </a:rPr>
            </a:br>
            <a:r>
              <a:rPr lang="fr-FR" dirty="0" smtClean="0">
                <a:solidFill>
                  <a:srgbClr val="990000"/>
                </a:solidFill>
              </a:rPr>
              <a:t>Tu as changé</a:t>
            </a:r>
            <a:endParaRPr lang="fr-FR" dirty="0">
              <a:solidFill>
                <a:srgbClr val="99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1285860"/>
            <a:ext cx="264317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>
                <a:solidFill>
                  <a:srgbClr val="990000"/>
                </a:solidFill>
              </a:rPr>
              <a:t>On m'avait parlé de la pluie</a:t>
            </a:r>
            <a:br>
              <a:rPr lang="fr-FR" dirty="0" smtClean="0">
                <a:solidFill>
                  <a:srgbClr val="990000"/>
                </a:solidFill>
              </a:rPr>
            </a:br>
            <a:r>
              <a:rPr lang="fr-FR" dirty="0" smtClean="0">
                <a:solidFill>
                  <a:srgbClr val="990000"/>
                </a:solidFill>
              </a:rPr>
              <a:t>On m'avait dit tout est noyé</a:t>
            </a:r>
            <a:br>
              <a:rPr lang="fr-FR" dirty="0" smtClean="0">
                <a:solidFill>
                  <a:srgbClr val="990000"/>
                </a:solidFill>
              </a:rPr>
            </a:br>
            <a:r>
              <a:rPr lang="fr-FR" dirty="0" smtClean="0">
                <a:solidFill>
                  <a:srgbClr val="990000"/>
                </a:solidFill>
              </a:rPr>
              <a:t>Tout a refleuri par ici</a:t>
            </a:r>
            <a:br>
              <a:rPr lang="fr-FR" dirty="0" smtClean="0">
                <a:solidFill>
                  <a:srgbClr val="990000"/>
                </a:solidFill>
              </a:rPr>
            </a:br>
            <a:r>
              <a:rPr lang="fr-FR" dirty="0" smtClean="0">
                <a:solidFill>
                  <a:srgbClr val="990000"/>
                </a:solidFill>
              </a:rPr>
              <a:t>Il n'y a que toi de fanée</a:t>
            </a:r>
            <a:br>
              <a:rPr lang="fr-FR" dirty="0" smtClean="0">
                <a:solidFill>
                  <a:srgbClr val="990000"/>
                </a:solidFill>
              </a:rPr>
            </a:br>
            <a:r>
              <a:rPr lang="fr-FR" dirty="0" smtClean="0">
                <a:solidFill>
                  <a:srgbClr val="990000"/>
                </a:solidFill>
              </a:rPr>
              <a:t>Tu as changé</a:t>
            </a:r>
            <a:br>
              <a:rPr lang="fr-FR" dirty="0" smtClean="0">
                <a:solidFill>
                  <a:srgbClr val="990000"/>
                </a:solidFill>
              </a:rPr>
            </a:br>
            <a:r>
              <a:rPr lang="fr-FR" dirty="0" smtClean="0">
                <a:solidFill>
                  <a:srgbClr val="990000"/>
                </a:solidFill>
              </a:rPr>
              <a:t>Tu as changé</a:t>
            </a:r>
            <a:endParaRPr lang="fr-FR" dirty="0">
              <a:solidFill>
                <a:srgbClr val="99000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1285860"/>
            <a:ext cx="271461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>
                <a:solidFill>
                  <a:srgbClr val="990000"/>
                </a:solidFill>
              </a:rPr>
              <a:t>Petite fille me diras-tu</a:t>
            </a:r>
            <a:br>
              <a:rPr lang="fr-FR" dirty="0" smtClean="0">
                <a:solidFill>
                  <a:srgbClr val="990000"/>
                </a:solidFill>
              </a:rPr>
            </a:br>
            <a:r>
              <a:rPr lang="fr-FR" dirty="0" smtClean="0">
                <a:solidFill>
                  <a:srgbClr val="990000"/>
                </a:solidFill>
              </a:rPr>
              <a:t>Ce que l'hiver t'a raconté</a:t>
            </a:r>
            <a:br>
              <a:rPr lang="fr-FR" dirty="0" smtClean="0">
                <a:solidFill>
                  <a:srgbClr val="990000"/>
                </a:solidFill>
              </a:rPr>
            </a:br>
            <a:r>
              <a:rPr lang="fr-FR" dirty="0" smtClean="0">
                <a:solidFill>
                  <a:srgbClr val="990000"/>
                </a:solidFill>
              </a:rPr>
              <a:t>Pour que tu te sois transformée</a:t>
            </a:r>
            <a:br>
              <a:rPr lang="fr-FR" dirty="0" smtClean="0">
                <a:solidFill>
                  <a:srgbClr val="990000"/>
                </a:solidFill>
              </a:rPr>
            </a:br>
            <a:r>
              <a:rPr lang="fr-FR" dirty="0" smtClean="0">
                <a:solidFill>
                  <a:srgbClr val="990000"/>
                </a:solidFill>
              </a:rPr>
              <a:t>Moi je ne reconnais plus</a:t>
            </a:r>
            <a:br>
              <a:rPr lang="fr-FR" dirty="0" smtClean="0">
                <a:solidFill>
                  <a:srgbClr val="990000"/>
                </a:solidFill>
              </a:rPr>
            </a:br>
            <a:r>
              <a:rPr lang="fr-FR" dirty="0" smtClean="0">
                <a:solidFill>
                  <a:srgbClr val="990000"/>
                </a:solidFill>
              </a:rPr>
              <a:t>Tu as changé</a:t>
            </a:r>
            <a:br>
              <a:rPr lang="fr-FR" dirty="0" smtClean="0">
                <a:solidFill>
                  <a:srgbClr val="990000"/>
                </a:solidFill>
              </a:rPr>
            </a:br>
            <a:r>
              <a:rPr lang="fr-FR" dirty="0" smtClean="0">
                <a:solidFill>
                  <a:srgbClr val="990000"/>
                </a:solidFill>
              </a:rPr>
              <a:t>Tu as changé</a:t>
            </a:r>
            <a:endParaRPr lang="fr-FR" dirty="0">
              <a:solidFill>
                <a:srgbClr val="990000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857488" y="357166"/>
            <a:ext cx="25508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/>
              <a:t>Tu As Changé</a:t>
            </a:r>
            <a:r>
              <a:rPr lang="fr-FR" sz="3200" dirty="0" smtClean="0"/>
              <a:t>:</a:t>
            </a:r>
            <a:endParaRPr lang="fr-FR" sz="3200" dirty="0"/>
          </a:p>
        </p:txBody>
      </p:sp>
      <p:pic>
        <p:nvPicPr>
          <p:cNvPr id="25" name="Image 24" descr="Image25.png"/>
          <p:cNvPicPr>
            <a:picLocks noChangeAspect="1"/>
          </p:cNvPicPr>
          <p:nvPr/>
        </p:nvPicPr>
        <p:blipFill>
          <a:blip r:embed="rId7"/>
          <a:srcRect l="27636" r="19000" b="37888"/>
          <a:stretch>
            <a:fillRect/>
          </a:stretch>
        </p:blipFill>
        <p:spPr>
          <a:xfrm>
            <a:off x="5572132" y="2928935"/>
            <a:ext cx="3214710" cy="1894130"/>
          </a:xfrm>
          <a:prstGeom prst="rect">
            <a:avLst/>
          </a:prstGeom>
        </p:spPr>
      </p:pic>
      <p:pic>
        <p:nvPicPr>
          <p:cNvPr id="23" name="Image 22" descr="f008ef09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876165" flipH="1">
            <a:off x="6110900" y="2770322"/>
            <a:ext cx="2724036" cy="1667619"/>
          </a:xfrm>
          <a:prstGeom prst="rect">
            <a:avLst/>
          </a:prstGeom>
        </p:spPr>
      </p:pic>
      <p:sp>
        <p:nvSpPr>
          <p:cNvPr id="22" name="Rectangle 21">
            <a:hlinkClick r:id="rId9" action="ppaction://hlinksldjump"/>
          </p:cNvPr>
          <p:cNvSpPr/>
          <p:nvPr/>
        </p:nvSpPr>
        <p:spPr>
          <a:xfrm>
            <a:off x="0" y="5429240"/>
            <a:ext cx="1785950" cy="1428760"/>
          </a:xfrm>
          <a:prstGeom prst="rect">
            <a:avLst/>
          </a:prstGeom>
          <a:blipFill>
            <a:blip r:embed="rId10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 smtClean="0">
                <a:solidFill>
                  <a:srgbClr val="FF0000"/>
                </a:solidFill>
              </a:rPr>
              <a:t>         Retour</a:t>
            </a:r>
          </a:p>
          <a:p>
            <a:pPr algn="ctr"/>
            <a:r>
              <a:rPr lang="fr-FR" sz="2400" dirty="0" smtClean="0">
                <a:solidFill>
                  <a:srgbClr val="FF0000"/>
                </a:solidFill>
              </a:rPr>
              <a:t>       En un</a:t>
            </a:r>
          </a:p>
          <a:p>
            <a:pPr algn="ctr"/>
            <a:r>
              <a:rPr lang="fr-FR" sz="2400" dirty="0" smtClean="0">
                <a:solidFill>
                  <a:srgbClr val="FF0000"/>
                </a:solidFill>
              </a:rPr>
              <a:t>        clique</a:t>
            </a:r>
            <a:endParaRPr lang="fr-FR" sz="2400" dirty="0">
              <a:solidFill>
                <a:srgbClr val="FF0000"/>
              </a:solidFill>
            </a:endParaRPr>
          </a:p>
        </p:txBody>
      </p:sp>
      <p:sp>
        <p:nvSpPr>
          <p:cNvPr id="27" name="Bouée 26"/>
          <p:cNvSpPr/>
          <p:nvPr/>
        </p:nvSpPr>
        <p:spPr>
          <a:xfrm>
            <a:off x="6929454" y="1857364"/>
            <a:ext cx="1143008" cy="928694"/>
          </a:xfrm>
          <a:prstGeom prst="donut">
            <a:avLst>
              <a:gd name="adj" fmla="val 23244"/>
            </a:avLst>
          </a:prstGeom>
          <a:blipFill>
            <a:blip r:embed="rId11" cstate="print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27837659-4789-48DE-85B9-518303872ADC}" type="datetime12">
              <a:rPr lang="fr-FR" smtClean="0">
                <a:solidFill>
                  <a:srgbClr val="00B0F0"/>
                </a:solidFill>
              </a:rPr>
              <a:pPr algn="ctr"/>
              <a:t>3:34 </a:t>
            </a:fld>
            <a:endParaRPr lang="fr-FR" dirty="0">
              <a:solidFill>
                <a:srgbClr val="00B0F0"/>
              </a:solidFill>
            </a:endParaRPr>
          </a:p>
        </p:txBody>
      </p:sp>
      <p:pic>
        <p:nvPicPr>
          <p:cNvPr id="30" name="Image 29" descr="psm4ncg7.gif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643174" y="3714752"/>
            <a:ext cx="2198076" cy="3143248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0" y="1285860"/>
            <a:ext cx="278605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>
                <a:solidFill>
                  <a:srgbClr val="990000"/>
                </a:solidFill>
              </a:rPr>
              <a:t>On m'avait parlé de la terre</a:t>
            </a:r>
            <a:br>
              <a:rPr lang="fr-FR" dirty="0" smtClean="0">
                <a:solidFill>
                  <a:srgbClr val="990000"/>
                </a:solidFill>
              </a:rPr>
            </a:br>
            <a:r>
              <a:rPr lang="fr-FR" dirty="0" smtClean="0">
                <a:solidFill>
                  <a:srgbClr val="990000"/>
                </a:solidFill>
              </a:rPr>
              <a:t>On m'avait dit elle a craqué</a:t>
            </a:r>
            <a:br>
              <a:rPr lang="fr-FR" dirty="0" smtClean="0">
                <a:solidFill>
                  <a:srgbClr val="990000"/>
                </a:solidFill>
              </a:rPr>
            </a:br>
            <a:r>
              <a:rPr lang="fr-FR" dirty="0" smtClean="0">
                <a:solidFill>
                  <a:srgbClr val="990000"/>
                </a:solidFill>
              </a:rPr>
              <a:t>Elle est toujours au bord de mer</a:t>
            </a:r>
            <a:br>
              <a:rPr lang="fr-FR" dirty="0" smtClean="0">
                <a:solidFill>
                  <a:srgbClr val="990000"/>
                </a:solidFill>
              </a:rPr>
            </a:br>
            <a:r>
              <a:rPr lang="fr-FR" dirty="0" smtClean="0">
                <a:solidFill>
                  <a:srgbClr val="990000"/>
                </a:solidFill>
              </a:rPr>
              <a:t>Il n'y que toi d'isolée</a:t>
            </a:r>
            <a:br>
              <a:rPr lang="fr-FR" dirty="0" smtClean="0">
                <a:solidFill>
                  <a:srgbClr val="990000"/>
                </a:solidFill>
              </a:rPr>
            </a:br>
            <a:r>
              <a:rPr lang="fr-FR" dirty="0" smtClean="0">
                <a:solidFill>
                  <a:srgbClr val="990000"/>
                </a:solidFill>
              </a:rPr>
              <a:t>Tu as changé</a:t>
            </a:r>
            <a:br>
              <a:rPr lang="fr-FR" dirty="0" smtClean="0">
                <a:solidFill>
                  <a:srgbClr val="990000"/>
                </a:solidFill>
              </a:rPr>
            </a:br>
            <a:r>
              <a:rPr lang="fr-FR" dirty="0" smtClean="0">
                <a:solidFill>
                  <a:srgbClr val="990000"/>
                </a:solidFill>
              </a:rPr>
              <a:t>Tu as changé</a:t>
            </a:r>
            <a:endParaRPr lang="fr-FR" dirty="0">
              <a:solidFill>
                <a:srgbClr val="990000"/>
              </a:solidFill>
            </a:endParaRPr>
          </a:p>
        </p:txBody>
      </p:sp>
    </p:spTree>
  </p:cSld>
  <p:clrMapOvr>
    <a:masterClrMapping/>
  </p:clrMapOvr>
  <p:transition>
    <p:sndAc>
      <p:stSnd>
        <p:snd r:embed="rId2" name="10 Tu as changé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1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800"/>
                            </p:stCondLst>
                            <p:childTnLst>
                              <p:par>
                                <p:cTn id="13" presetID="1" presetClass="exit" presetSubtype="0" fill="hold" grpId="1" nodeType="afterEffect">
                                  <p:stCondLst>
                                    <p:cond delay="31000"/>
                                  </p:stCondLst>
                                  <p:iterate type="wd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2" presetClass="entr" presetSubtype="8" fill="hold" grpId="0" nodeType="withEffect">
                                  <p:stCondLst>
                                    <p:cond delay="3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9750"/>
                            </p:stCondLst>
                            <p:childTnLst>
                              <p:par>
                                <p:cTn id="19" presetID="1" presetClass="exit" presetSubtype="0" fill="hold" grpId="1" nodeType="afterEffect">
                                  <p:stCondLst>
                                    <p:cond delay="34000"/>
                                  </p:stCondLst>
                                  <p:iterate type="wd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3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5500"/>
                            </p:stCondLst>
                            <p:childTnLst>
                              <p:par>
                                <p:cTn id="25" presetID="1" presetClass="exit" presetSubtype="0" fill="hold" grpId="1" nodeType="afterEffect">
                                  <p:stCondLst>
                                    <p:cond delay="30000"/>
                                  </p:stCondLst>
                                  <p:iterate type="wd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grpId="0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11" grpId="0"/>
      <p:bldP spid="11" grpId="1"/>
      <p:bldP spid="12" grpId="0"/>
      <p:bldP spid="12" grpId="1"/>
      <p:bldP spid="13" grpId="0"/>
      <p:bldP spid="13" grpId="1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teur\Mes documents\Mes images\Image7.png"/>
          <p:cNvPicPr>
            <a:picLocks noChangeAspect="1" noChangeArrowheads="1"/>
          </p:cNvPicPr>
          <p:nvPr/>
        </p:nvPicPr>
        <p:blipFill>
          <a:blip r:embed="rId4"/>
          <a:srcRect l="783" t="1042" r="783"/>
          <a:stretch>
            <a:fillRect/>
          </a:stretch>
        </p:blipFill>
        <p:spPr bwMode="auto">
          <a:xfrm>
            <a:off x="-31895" y="0"/>
            <a:ext cx="9175895" cy="6929462"/>
          </a:xfrm>
          <a:prstGeom prst="rect">
            <a:avLst/>
          </a:prstGeom>
          <a:noFill/>
        </p:spPr>
      </p:pic>
      <p:sp>
        <p:nvSpPr>
          <p:cNvPr id="12" name="Rectangle 11">
            <a:hlinkClick r:id="rId5" action="ppaction://hlinksldjump"/>
          </p:cNvPr>
          <p:cNvSpPr/>
          <p:nvPr/>
        </p:nvSpPr>
        <p:spPr>
          <a:xfrm>
            <a:off x="0" y="5429240"/>
            <a:ext cx="1785950" cy="142876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 smtClean="0">
                <a:solidFill>
                  <a:srgbClr val="FF0000"/>
                </a:solidFill>
              </a:rPr>
              <a:t>         Retour</a:t>
            </a:r>
          </a:p>
          <a:p>
            <a:pPr algn="ctr"/>
            <a:r>
              <a:rPr lang="fr-FR" sz="2400" dirty="0" smtClean="0">
                <a:solidFill>
                  <a:srgbClr val="FF0000"/>
                </a:solidFill>
              </a:rPr>
              <a:t>       En un</a:t>
            </a:r>
          </a:p>
          <a:p>
            <a:pPr algn="ctr"/>
            <a:r>
              <a:rPr lang="fr-FR" sz="2400" dirty="0" smtClean="0">
                <a:solidFill>
                  <a:srgbClr val="FF0000"/>
                </a:solidFill>
              </a:rPr>
              <a:t>        clique</a:t>
            </a:r>
            <a:endParaRPr lang="fr-FR" sz="2400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428860" y="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1" dirty="0" smtClean="0"/>
              <a:t>Michel Sardou - Les arlequins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endParaRPr lang="fr-FR" dirty="0"/>
          </a:p>
        </p:txBody>
      </p:sp>
      <p:sp>
        <p:nvSpPr>
          <p:cNvPr id="10" name="Rectangle 9"/>
          <p:cNvSpPr/>
          <p:nvPr/>
        </p:nvSpPr>
        <p:spPr>
          <a:xfrm>
            <a:off x="0" y="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endParaRPr lang="fr-FR" dirty="0"/>
          </a:p>
        </p:txBody>
      </p:sp>
      <p:sp>
        <p:nvSpPr>
          <p:cNvPr id="13" name="Forme libre 12"/>
          <p:cNvSpPr/>
          <p:nvPr/>
        </p:nvSpPr>
        <p:spPr>
          <a:xfrm>
            <a:off x="-47297" y="961697"/>
            <a:ext cx="3011214" cy="3326524"/>
          </a:xfrm>
          <a:custGeom>
            <a:avLst/>
            <a:gdLst>
              <a:gd name="connsiteX0" fmla="*/ 47297 w 3011214"/>
              <a:gd name="connsiteY0" fmla="*/ 0 h 3326524"/>
              <a:gd name="connsiteX1" fmla="*/ 3011214 w 3011214"/>
              <a:gd name="connsiteY1" fmla="*/ 599089 h 3326524"/>
              <a:gd name="connsiteX2" fmla="*/ 3011214 w 3011214"/>
              <a:gd name="connsiteY2" fmla="*/ 2758965 h 3326524"/>
              <a:gd name="connsiteX3" fmla="*/ 0 w 3011214"/>
              <a:gd name="connsiteY3" fmla="*/ 3326524 h 3326524"/>
              <a:gd name="connsiteX4" fmla="*/ 47297 w 3011214"/>
              <a:gd name="connsiteY4" fmla="*/ 0 h 33265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11214" h="3326524">
                <a:moveTo>
                  <a:pt x="47297" y="0"/>
                </a:moveTo>
                <a:lnTo>
                  <a:pt x="3011214" y="599089"/>
                </a:lnTo>
                <a:lnTo>
                  <a:pt x="3011214" y="2758965"/>
                </a:lnTo>
                <a:lnTo>
                  <a:pt x="0" y="3326524"/>
                </a:lnTo>
                <a:lnTo>
                  <a:pt x="47297" y="0"/>
                </a:lnTo>
                <a:close/>
              </a:path>
            </a:pathLst>
          </a:custGeom>
          <a:blipFill>
            <a:blip r:embed="rId7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2054" name="Picture 6" descr="cadre">
            <a:hlinkClick r:id="rId8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9" cstate="print">
            <a:duotone>
              <a:prstClr val="black"/>
              <a:schemeClr val="accent4">
                <a:tint val="45000"/>
                <a:satMod val="400000"/>
              </a:schemeClr>
            </a:duotone>
            <a:lum bright="-20000"/>
          </a:blip>
          <a:srcRect l="3847" r="3847" b="2960"/>
          <a:stretch>
            <a:fillRect/>
          </a:stretch>
        </p:blipFill>
        <p:spPr bwMode="auto">
          <a:xfrm>
            <a:off x="5643570" y="1928802"/>
            <a:ext cx="831791" cy="970531"/>
          </a:xfrm>
          <a:prstGeom prst="rect">
            <a:avLst/>
          </a:prstGeom>
          <a:blipFill>
            <a:blip r:embed="rId10">
              <a:lum bright="-20000"/>
            </a:blip>
            <a:stretch>
              <a:fillRect/>
            </a:stretch>
          </a:blipFill>
        </p:spPr>
      </p:pic>
      <p:sp>
        <p:nvSpPr>
          <p:cNvPr id="28" name="Rectangle 27"/>
          <p:cNvSpPr/>
          <p:nvPr/>
        </p:nvSpPr>
        <p:spPr>
          <a:xfrm>
            <a:off x="5751781" y="2071678"/>
            <a:ext cx="6511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fld id="{27837659-4789-48DE-85B9-518303872ADC}" type="datetime12">
              <a:rPr lang="fr-FR" smtClean="0">
                <a:solidFill>
                  <a:srgbClr val="C00000"/>
                </a:solidFill>
              </a:rPr>
              <a:pPr/>
              <a:t>3:36 </a:t>
            </a:fld>
            <a:endParaRPr lang="fr-FR" dirty="0">
              <a:solidFill>
                <a:srgbClr val="C00000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0" y="2174201"/>
            <a:ext cx="250033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/>
              <a:t>Ils ont le cœur qui bat</a:t>
            </a:r>
            <a:br>
              <a:rPr lang="fr-FR" sz="1600" dirty="0" smtClean="0"/>
            </a:br>
            <a:r>
              <a:rPr lang="fr-FR" sz="1600" dirty="0" smtClean="0"/>
              <a:t>Derrière le grand rideau,</a:t>
            </a:r>
            <a:br>
              <a:rPr lang="fr-FR" sz="1600" dirty="0" smtClean="0"/>
            </a:br>
            <a:r>
              <a:rPr lang="fr-FR" sz="1600" dirty="0" smtClean="0"/>
              <a:t>Les arlequins</a:t>
            </a:r>
            <a:endParaRPr lang="fr-FR" sz="1600" dirty="0"/>
          </a:p>
        </p:txBody>
      </p:sp>
      <p:sp>
        <p:nvSpPr>
          <p:cNvPr id="15" name="Rectangle 14"/>
          <p:cNvSpPr/>
          <p:nvPr/>
        </p:nvSpPr>
        <p:spPr>
          <a:xfrm>
            <a:off x="71438" y="2174201"/>
            <a:ext cx="235745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/>
              <a:t>Et montent les bravos</a:t>
            </a:r>
            <a:br>
              <a:rPr lang="fr-FR" sz="1600" dirty="0" smtClean="0"/>
            </a:br>
            <a:r>
              <a:rPr lang="fr-FR" sz="1600" dirty="0" smtClean="0"/>
              <a:t>En crescendo</a:t>
            </a:r>
            <a:br>
              <a:rPr lang="fr-FR" sz="1600" dirty="0" smtClean="0"/>
            </a:br>
            <a:r>
              <a:rPr lang="fr-FR" sz="1600" dirty="0" smtClean="0"/>
              <a:t>Jusqu'au matin.</a:t>
            </a:r>
            <a:endParaRPr lang="fr-FR" sz="1600" dirty="0"/>
          </a:p>
        </p:txBody>
      </p:sp>
      <p:sp>
        <p:nvSpPr>
          <p:cNvPr id="16" name="Rectangle 15"/>
          <p:cNvSpPr/>
          <p:nvPr/>
        </p:nvSpPr>
        <p:spPr>
          <a:xfrm>
            <a:off x="71438" y="2245639"/>
            <a:ext cx="32861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/>
              <a:t>Les yeux luisants sous le masque,</a:t>
            </a:r>
            <a:br>
              <a:rPr lang="fr-FR" sz="1600" dirty="0" smtClean="0"/>
            </a:br>
            <a:r>
              <a:rPr lang="fr-FR" sz="1600" dirty="0" smtClean="0"/>
              <a:t>Dans un costume fantasque,</a:t>
            </a:r>
            <a:br>
              <a:rPr lang="fr-FR" sz="1600" dirty="0" smtClean="0"/>
            </a:br>
            <a:r>
              <a:rPr lang="fr-FR" sz="1600" dirty="0" smtClean="0"/>
              <a:t>L'a... l'arlequin.</a:t>
            </a:r>
            <a:endParaRPr lang="fr-FR" sz="1600" dirty="0"/>
          </a:p>
        </p:txBody>
      </p:sp>
      <p:sp>
        <p:nvSpPr>
          <p:cNvPr id="17" name="Rectangle 16"/>
          <p:cNvSpPr/>
          <p:nvPr/>
        </p:nvSpPr>
        <p:spPr>
          <a:xfrm>
            <a:off x="0" y="2174201"/>
            <a:ext cx="278606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/>
              <a:t>Un maquillage ridicule</a:t>
            </a:r>
            <a:br>
              <a:rPr lang="fr-FR" sz="1600" dirty="0" smtClean="0"/>
            </a:br>
            <a:r>
              <a:rPr lang="fr-FR" sz="1600" dirty="0" smtClean="0"/>
              <a:t>Pour </a:t>
            </a:r>
            <a:r>
              <a:rPr lang="fr-FR" sz="1600" dirty="0" err="1" smtClean="0"/>
              <a:t>amonc'ler</a:t>
            </a:r>
            <a:r>
              <a:rPr lang="fr-FR" sz="1600" dirty="0" smtClean="0"/>
              <a:t> le pécule</a:t>
            </a:r>
            <a:br>
              <a:rPr lang="fr-FR" sz="1600" dirty="0" smtClean="0"/>
            </a:br>
            <a:r>
              <a:rPr lang="fr-FR" sz="1600" dirty="0" smtClean="0"/>
              <a:t>De demain</a:t>
            </a:r>
            <a:endParaRPr lang="fr-FR" sz="1600" dirty="0"/>
          </a:p>
        </p:txBody>
      </p:sp>
      <p:sp>
        <p:nvSpPr>
          <p:cNvPr id="18" name="Rectangle 17"/>
          <p:cNvSpPr/>
          <p:nvPr/>
        </p:nvSpPr>
        <p:spPr>
          <a:xfrm>
            <a:off x="0" y="1959887"/>
            <a:ext cx="250031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/>
              <a:t>Mais le rideau s'envole,</a:t>
            </a:r>
            <a:br>
              <a:rPr lang="fr-FR" sz="1600" dirty="0" smtClean="0"/>
            </a:br>
            <a:r>
              <a:rPr lang="fr-FR" sz="1600" dirty="0" smtClean="0"/>
              <a:t>Emportant avec lui</a:t>
            </a:r>
            <a:br>
              <a:rPr lang="fr-FR" sz="1600" dirty="0" smtClean="0"/>
            </a:br>
            <a:r>
              <a:rPr lang="fr-FR" sz="1600" dirty="0" smtClean="0"/>
              <a:t>En mille farandoles</a:t>
            </a:r>
            <a:br>
              <a:rPr lang="fr-FR" sz="1600" dirty="0" smtClean="0"/>
            </a:br>
            <a:r>
              <a:rPr lang="fr-FR" sz="1600" dirty="0" smtClean="0"/>
              <a:t>Les soucis de la vie.</a:t>
            </a:r>
            <a:endParaRPr lang="fr-FR" sz="1600" dirty="0"/>
          </a:p>
        </p:txBody>
      </p:sp>
      <p:sp>
        <p:nvSpPr>
          <p:cNvPr id="19" name="Rectangle 18"/>
          <p:cNvSpPr/>
          <p:nvPr/>
        </p:nvSpPr>
        <p:spPr>
          <a:xfrm>
            <a:off x="0" y="2102763"/>
            <a:ext cx="25003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/>
              <a:t>Ils font rire les enfants,</a:t>
            </a:r>
            <a:br>
              <a:rPr lang="fr-FR" sz="1600" dirty="0" smtClean="0"/>
            </a:br>
            <a:r>
              <a:rPr lang="fr-FR" sz="1600" dirty="0" smtClean="0"/>
              <a:t>Amusent les plus grands,</a:t>
            </a:r>
            <a:br>
              <a:rPr lang="fr-FR" sz="1600" dirty="0" smtClean="0"/>
            </a:br>
            <a:r>
              <a:rPr lang="fr-FR" sz="1600" dirty="0" smtClean="0"/>
              <a:t>Font pleurer les amants</a:t>
            </a:r>
            <a:endParaRPr lang="fr-FR" sz="1600" dirty="0"/>
          </a:p>
        </p:txBody>
      </p:sp>
      <p:sp>
        <p:nvSpPr>
          <p:cNvPr id="20" name="Rectangle 19"/>
          <p:cNvSpPr/>
          <p:nvPr/>
        </p:nvSpPr>
        <p:spPr>
          <a:xfrm>
            <a:off x="-71438" y="2102763"/>
            <a:ext cx="264319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/>
              <a:t>Mais </a:t>
            </a:r>
            <a:r>
              <a:rPr lang="fr-FR" sz="1600" dirty="0" err="1" smtClean="0"/>
              <a:t>Ie</a:t>
            </a:r>
            <a:r>
              <a:rPr lang="fr-FR" sz="1600" dirty="0" smtClean="0"/>
              <a:t> rideau s'envole, </a:t>
            </a:r>
          </a:p>
          <a:p>
            <a:r>
              <a:rPr lang="fr-FR" sz="1600" dirty="0" smtClean="0"/>
              <a:t>Emportant avec lui</a:t>
            </a:r>
            <a:br>
              <a:rPr lang="fr-FR" sz="1600" dirty="0" smtClean="0"/>
            </a:br>
            <a:r>
              <a:rPr lang="fr-FR" sz="1600" dirty="0" smtClean="0"/>
              <a:t>En mille farandoles</a:t>
            </a:r>
            <a:br>
              <a:rPr lang="fr-FR" sz="1600" dirty="0" smtClean="0"/>
            </a:br>
            <a:r>
              <a:rPr lang="fr-FR" sz="1600" dirty="0" smtClean="0"/>
              <a:t>Les amours à demi.</a:t>
            </a:r>
            <a:endParaRPr lang="fr-FR" sz="1600" dirty="0"/>
          </a:p>
        </p:txBody>
      </p:sp>
      <p:sp>
        <p:nvSpPr>
          <p:cNvPr id="21" name="Rectangle 20"/>
          <p:cNvSpPr/>
          <p:nvPr/>
        </p:nvSpPr>
        <p:spPr>
          <a:xfrm>
            <a:off x="71438" y="1959887"/>
            <a:ext cx="307183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/>
              <a:t>Les yeux luisants</a:t>
            </a:r>
            <a:br>
              <a:rPr lang="fr-FR" sz="1600" dirty="0" smtClean="0"/>
            </a:br>
            <a:r>
              <a:rPr lang="fr-FR" sz="1600" dirty="0" smtClean="0"/>
              <a:t>Sous ton masque,</a:t>
            </a:r>
            <a:br>
              <a:rPr lang="fr-FR" sz="1600" dirty="0" smtClean="0"/>
            </a:br>
            <a:r>
              <a:rPr lang="fr-FR" sz="1600" dirty="0" smtClean="0"/>
              <a:t>Tu es bien aussi fantasque</a:t>
            </a:r>
            <a:br>
              <a:rPr lang="fr-FR" sz="1600" dirty="0" smtClean="0"/>
            </a:br>
            <a:r>
              <a:rPr lang="fr-FR" sz="1600" dirty="0" smtClean="0"/>
              <a:t>Qu'un arlequin.</a:t>
            </a:r>
            <a:endParaRPr lang="fr-FR" sz="1600" dirty="0"/>
          </a:p>
        </p:txBody>
      </p:sp>
      <p:sp>
        <p:nvSpPr>
          <p:cNvPr id="22" name="Rectangle 21"/>
          <p:cNvSpPr/>
          <p:nvPr/>
        </p:nvSpPr>
        <p:spPr>
          <a:xfrm>
            <a:off x="142876" y="1777173"/>
            <a:ext cx="28575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/>
              <a:t>Si les hommes sont ridicules,</a:t>
            </a:r>
            <a:br>
              <a:rPr lang="fr-FR" sz="1600" dirty="0" smtClean="0"/>
            </a:br>
            <a:r>
              <a:rPr lang="fr-FR" sz="1600" dirty="0" smtClean="0"/>
              <a:t>C'est pour gagner le pécule</a:t>
            </a:r>
            <a:br>
              <a:rPr lang="fr-FR" sz="1600" dirty="0" smtClean="0"/>
            </a:br>
            <a:r>
              <a:rPr lang="fr-FR" sz="1600" dirty="0" smtClean="0"/>
              <a:t>De demain,</a:t>
            </a:r>
          </a:p>
          <a:p>
            <a:r>
              <a:rPr lang="fr-FR" sz="1600" dirty="0" smtClean="0"/>
              <a:t> Mais l'amour les surprend,</a:t>
            </a:r>
            <a:br>
              <a:rPr lang="fr-FR" sz="1600" dirty="0" smtClean="0"/>
            </a:br>
            <a:r>
              <a:rPr lang="fr-FR" sz="1600" dirty="0" smtClean="0"/>
              <a:t>Ils sont comme des enfants,</a:t>
            </a:r>
            <a:br>
              <a:rPr lang="fr-FR" sz="1600" dirty="0" smtClean="0"/>
            </a:br>
            <a:r>
              <a:rPr lang="fr-FR" sz="1600" dirty="0" smtClean="0"/>
              <a:t>Comme Arlequin.</a:t>
            </a:r>
            <a:endParaRPr lang="fr-FR" sz="1600" dirty="0"/>
          </a:p>
        </p:txBody>
      </p:sp>
      <p:sp>
        <p:nvSpPr>
          <p:cNvPr id="23" name="Rectangle 22"/>
          <p:cNvSpPr/>
          <p:nvPr/>
        </p:nvSpPr>
        <p:spPr>
          <a:xfrm>
            <a:off x="0" y="1500174"/>
            <a:ext cx="271462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/>
              <a:t>Ils arrangent leur face,</a:t>
            </a:r>
            <a:br>
              <a:rPr lang="fr-FR" sz="1600" dirty="0" smtClean="0"/>
            </a:br>
            <a:r>
              <a:rPr lang="fr-FR" sz="1600" dirty="0" smtClean="0"/>
              <a:t>Assis devant la glace,</a:t>
            </a:r>
            <a:br>
              <a:rPr lang="fr-FR" sz="1600" dirty="0" smtClean="0"/>
            </a:br>
            <a:r>
              <a:rPr lang="fr-FR" sz="1600" dirty="0" smtClean="0"/>
              <a:t>Pour que demain</a:t>
            </a:r>
            <a:br>
              <a:rPr lang="fr-FR" sz="1600" dirty="0" smtClean="0"/>
            </a:br>
            <a:r>
              <a:rPr lang="fr-FR" sz="1600" dirty="0" smtClean="0"/>
              <a:t>Le grand rideau s'envole,</a:t>
            </a:r>
            <a:br>
              <a:rPr lang="fr-FR" sz="1600" dirty="0" smtClean="0"/>
            </a:br>
            <a:r>
              <a:rPr lang="fr-FR" sz="1600" dirty="0" smtClean="0"/>
              <a:t>Emportant avec lui</a:t>
            </a:r>
            <a:br>
              <a:rPr lang="fr-FR" sz="1600" dirty="0" smtClean="0"/>
            </a:br>
            <a:r>
              <a:rPr lang="fr-FR" sz="1600" dirty="0" smtClean="0"/>
              <a:t>En mille farandoles</a:t>
            </a:r>
            <a:br>
              <a:rPr lang="fr-FR" sz="1600" dirty="0" smtClean="0"/>
            </a:br>
            <a:r>
              <a:rPr lang="fr-FR" sz="1600" dirty="0" smtClean="0"/>
              <a:t>L'illusion d'une nuit.</a:t>
            </a:r>
            <a:endParaRPr lang="fr-FR" sz="1600" dirty="0"/>
          </a:p>
        </p:txBody>
      </p:sp>
      <p:sp>
        <p:nvSpPr>
          <p:cNvPr id="24" name="Rectangle 23"/>
          <p:cNvSpPr/>
          <p:nvPr/>
        </p:nvSpPr>
        <p:spPr>
          <a:xfrm>
            <a:off x="-71438" y="1817011"/>
            <a:ext cx="335758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/>
              <a:t>Les yeux luisants sous le masque,</a:t>
            </a:r>
            <a:br>
              <a:rPr lang="fr-FR" sz="1600" dirty="0" smtClean="0"/>
            </a:br>
            <a:r>
              <a:rPr lang="fr-FR" sz="1600" dirty="0" smtClean="0"/>
              <a:t>Les yeux luisants sous le masque, </a:t>
            </a:r>
          </a:p>
          <a:p>
            <a:r>
              <a:rPr lang="fr-FR" sz="1600" dirty="0" smtClean="0"/>
              <a:t>Les yeux luisants sous le masque, </a:t>
            </a:r>
            <a:br>
              <a:rPr lang="fr-FR" sz="1600" dirty="0" smtClean="0"/>
            </a:br>
            <a:r>
              <a:rPr lang="fr-FR" sz="1600" dirty="0" smtClean="0"/>
              <a:t>Les yeux luisants sous le masque...</a:t>
            </a:r>
            <a:endParaRPr lang="fr-FR" sz="1600" dirty="0"/>
          </a:p>
        </p:txBody>
      </p:sp>
    </p:spTree>
  </p:cSld>
  <p:clrMapOvr>
    <a:masterClrMapping/>
  </p:clrMapOvr>
  <p:transition advTm="186000">
    <p:sndAc>
      <p:stSnd>
        <p:snd r:embed="rId2" name="02 Les Arlequin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100"/>
                            </p:stCondLst>
                            <p:childTnLst>
                              <p:par>
                                <p:cTn id="12" presetID="1" presetClass="exit" presetSubtype="0" fill="hold" grpId="1" nodeType="afterEffect">
                                  <p:stCondLst>
                                    <p:cond delay="9500"/>
                                  </p:stCondLst>
                                  <p:iterate type="wd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grpId="0" nodeType="withEffect">
                                  <p:stCondLst>
                                    <p:cond delay="9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6500"/>
                            </p:stCondLst>
                            <p:childTnLst>
                              <p:par>
                                <p:cTn id="18" presetID="1" presetClass="exit" presetSubtype="0" fill="hold" grpId="1" nodeType="afterEffect">
                                  <p:stCondLst>
                                    <p:cond delay="8500"/>
                                  </p:stCondLst>
                                  <p:iterate type="wd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grpId="0" nodeType="withEffect">
                                  <p:stCondLst>
                                    <p:cond delay="8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6250"/>
                            </p:stCondLst>
                            <p:childTnLst>
                              <p:par>
                                <p:cTn id="24" presetID="1" presetClass="exit" presetSubtype="0" fill="hold" grpId="1" nodeType="afterEffect">
                                  <p:stCondLst>
                                    <p:cond delay="11000"/>
                                  </p:stCondLst>
                                  <p:iterate type="wd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2" presetClass="entr" presetSubtype="4" fill="hold" grpId="0" nodeType="withEffect">
                                  <p:stCondLst>
                                    <p:cond delay="1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8150"/>
                            </p:stCondLst>
                            <p:childTnLst>
                              <p:par>
                                <p:cTn id="30" presetID="1" presetClass="exit" presetSubtype="0" fill="hold" grpId="1" nodeType="afterEffect">
                                  <p:stCondLst>
                                    <p:cond delay="9500"/>
                                  </p:stCondLst>
                                  <p:iterate type="wd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2" presetClass="entr" presetSubtype="4" fill="hold" grpId="0" nodeType="withEffect">
                                  <p:stCondLst>
                                    <p:cond delay="9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8950"/>
                            </p:stCondLst>
                            <p:childTnLst>
                              <p:par>
                                <p:cTn id="36" presetID="1" presetClass="exit" presetSubtype="0" fill="hold" grpId="1" nodeType="afterEffect">
                                  <p:stCondLst>
                                    <p:cond delay="21000"/>
                                  </p:stCondLst>
                                  <p:iterate type="wd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2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1150"/>
                            </p:stCondLst>
                            <p:childTnLst>
                              <p:par>
                                <p:cTn id="42" presetID="1" presetClass="exit" presetSubtype="0" fill="hold" grpId="1" nodeType="afterEffect">
                                  <p:stCondLst>
                                    <p:cond delay="11500"/>
                                  </p:stCondLst>
                                  <p:iterate type="wd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grpId="0" nodeType="withEffect">
                                  <p:stCondLst>
                                    <p:cond delay="1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83900"/>
                            </p:stCondLst>
                            <p:childTnLst>
                              <p:par>
                                <p:cTn id="48" presetID="1" presetClass="exit" presetSubtype="0" fill="hold" grpId="1" nodeType="afterEffect">
                                  <p:stCondLst>
                                    <p:cond delay="22000"/>
                                  </p:stCondLst>
                                  <p:iterate type="wd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2" presetClass="entr" presetSubtype="4" fill="hold" grpId="0" nodeType="withEffect">
                                  <p:stCondLst>
                                    <p:cond delay="2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7100"/>
                            </p:stCondLst>
                            <p:childTnLst>
                              <p:par>
                                <p:cTn id="54" presetID="1" presetClass="exit" presetSubtype="0" fill="hold" grpId="1" nodeType="afterEffect">
                                  <p:stCondLst>
                                    <p:cond delay="12500"/>
                                  </p:stCondLst>
                                  <p:iterate type="wd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2" presetClass="entr" presetSubtype="4" fill="hold" grpId="0" nodeType="withEffect">
                                  <p:stCondLst>
                                    <p:cond delay="1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21500"/>
                            </p:stCondLst>
                            <p:childTnLst>
                              <p:par>
                                <p:cTn id="60" presetID="1" presetClass="exit" presetSubtype="0" fill="hold" grpId="1" nodeType="afterEffect">
                                  <p:stCondLst>
                                    <p:cond delay="19000"/>
                                  </p:stCondLst>
                                  <p:iterate type="wd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2" presetClass="entr" presetSubtype="4" fill="hold" grpId="0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42350"/>
                            </p:stCondLst>
                            <p:childTnLst>
                              <p:par>
                                <p:cTn id="66" presetID="1" presetClass="exit" presetSubtype="0" fill="hold" grpId="1" nodeType="afterEffect">
                                  <p:stCondLst>
                                    <p:cond delay="27500"/>
                                  </p:stCondLst>
                                  <p:iterate type="wd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2" presetClass="entr" presetSubtype="4" fill="hold" grpId="0" nodeType="withEffect">
                                  <p:stCondLst>
                                    <p:cond delay="27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/>
      <p:bldP spid="14" grpId="1"/>
      <p:bldP spid="15" grpId="0"/>
      <p:bldP spid="15" grpId="1"/>
      <p:bldP spid="16" grpId="0"/>
      <p:bldP spid="16" grpId="1"/>
      <p:bldP spid="17" grpId="0"/>
      <p:bldP spid="17" grpId="1"/>
      <p:bldP spid="18" grpId="0"/>
      <p:bldP spid="18" grpId="1"/>
      <p:bldP spid="19" grpId="0"/>
      <p:bldP spid="19" grpId="1"/>
      <p:bldP spid="20" grpId="0"/>
      <p:bldP spid="20" grpId="1"/>
      <p:bldP spid="21" grpId="0"/>
      <p:bldP spid="21" grpId="1"/>
      <p:bldP spid="22" grpId="0"/>
      <p:bldP spid="22" grpId="1"/>
      <p:bldP spid="23" grpId="0"/>
      <p:bldP spid="23" grpId="1"/>
      <p:bldP spid="2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teur\Mes documents\Mes images\Image10.png"/>
          <p:cNvPicPr>
            <a:picLocks noChangeAspect="1" noChangeArrowheads="1"/>
          </p:cNvPicPr>
          <p:nvPr/>
        </p:nvPicPr>
        <p:blipFill>
          <a:blip r:embed="rId4"/>
          <a:srcRect l="786" t="1031" r="1179" b="104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" name="Rectangle 16">
            <a:hlinkClick r:id="rId5" action="ppaction://hlinksldjump"/>
          </p:cNvPr>
          <p:cNvSpPr/>
          <p:nvPr/>
        </p:nvSpPr>
        <p:spPr>
          <a:xfrm>
            <a:off x="0" y="5429240"/>
            <a:ext cx="1785950" cy="142876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 smtClean="0">
                <a:solidFill>
                  <a:srgbClr val="FF0000"/>
                </a:solidFill>
              </a:rPr>
              <a:t>         Retour</a:t>
            </a:r>
          </a:p>
          <a:p>
            <a:pPr algn="ctr"/>
            <a:r>
              <a:rPr lang="fr-FR" sz="2400" dirty="0" smtClean="0">
                <a:solidFill>
                  <a:srgbClr val="FF0000"/>
                </a:solidFill>
              </a:rPr>
              <a:t>       En un</a:t>
            </a:r>
          </a:p>
          <a:p>
            <a:pPr algn="ctr"/>
            <a:r>
              <a:rPr lang="fr-FR" sz="2400" dirty="0" smtClean="0">
                <a:solidFill>
                  <a:srgbClr val="FF0000"/>
                </a:solidFill>
              </a:rPr>
              <a:t>        clique</a:t>
            </a:r>
            <a:endParaRPr lang="fr-FR" sz="2400" dirty="0">
              <a:solidFill>
                <a:srgbClr val="FF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572000" y="0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endParaRPr lang="fr-FR" dirty="0"/>
          </a:p>
        </p:txBody>
      </p:sp>
      <p:sp>
        <p:nvSpPr>
          <p:cNvPr id="18" name="Rectangle 17"/>
          <p:cNvSpPr/>
          <p:nvPr/>
        </p:nvSpPr>
        <p:spPr>
          <a:xfrm>
            <a:off x="3143240" y="0"/>
            <a:ext cx="34241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/>
              <a:t>Raconte Une Histoire</a:t>
            </a:r>
            <a:r>
              <a:rPr lang="fr-FR" sz="2800" dirty="0" smtClean="0"/>
              <a:t>:</a:t>
            </a:r>
            <a:endParaRPr lang="fr-FR" sz="2800" dirty="0"/>
          </a:p>
        </p:txBody>
      </p:sp>
      <p:sp>
        <p:nvSpPr>
          <p:cNvPr id="19" name="Forme libre 18"/>
          <p:cNvSpPr/>
          <p:nvPr/>
        </p:nvSpPr>
        <p:spPr>
          <a:xfrm>
            <a:off x="0" y="1000108"/>
            <a:ext cx="3011214" cy="3310759"/>
          </a:xfrm>
          <a:custGeom>
            <a:avLst/>
            <a:gdLst>
              <a:gd name="connsiteX0" fmla="*/ 0 w 3011214"/>
              <a:gd name="connsiteY0" fmla="*/ 0 h 3310759"/>
              <a:gd name="connsiteX1" fmla="*/ 3011214 w 3011214"/>
              <a:gd name="connsiteY1" fmla="*/ 646386 h 3310759"/>
              <a:gd name="connsiteX2" fmla="*/ 3011214 w 3011214"/>
              <a:gd name="connsiteY2" fmla="*/ 2774731 h 3310759"/>
              <a:gd name="connsiteX3" fmla="*/ 0 w 3011214"/>
              <a:gd name="connsiteY3" fmla="*/ 3310759 h 3310759"/>
              <a:gd name="connsiteX4" fmla="*/ 0 w 3011214"/>
              <a:gd name="connsiteY4" fmla="*/ 0 h 33107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11214" h="3310759">
                <a:moveTo>
                  <a:pt x="0" y="0"/>
                </a:moveTo>
                <a:lnTo>
                  <a:pt x="3011214" y="646386"/>
                </a:lnTo>
                <a:lnTo>
                  <a:pt x="3011214" y="2774731"/>
                </a:lnTo>
                <a:lnTo>
                  <a:pt x="0" y="3310759"/>
                </a:lnTo>
                <a:cubicBezTo>
                  <a:pt x="5255" y="2207173"/>
                  <a:pt x="10511" y="1103586"/>
                  <a:pt x="0" y="0"/>
                </a:cubicBezTo>
                <a:close/>
              </a:path>
            </a:pathLst>
          </a:custGeom>
          <a:blipFill>
            <a:blip r:embed="rId7">
              <a:duotone>
                <a:prstClr val="black"/>
                <a:srgbClr val="00B050">
                  <a:tint val="45000"/>
                  <a:satMod val="400000"/>
                </a:srgbClr>
              </a:duotone>
              <a:lum brigh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Rectangle 6"/>
          <p:cNvSpPr/>
          <p:nvPr/>
        </p:nvSpPr>
        <p:spPr>
          <a:xfrm>
            <a:off x="-71470" y="1643050"/>
            <a:ext cx="307180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/>
              <a:t>Raconte une histoire qui finit bien pour une fois</a:t>
            </a:r>
            <a:br>
              <a:rPr lang="fr-FR" sz="1600" dirty="0" smtClean="0"/>
            </a:br>
            <a:r>
              <a:rPr lang="fr-FR" sz="1600" dirty="0" smtClean="0"/>
              <a:t>Raconte une histoire qui finit bien</a:t>
            </a:r>
            <a:br>
              <a:rPr lang="fr-FR" sz="1600" dirty="0" smtClean="0"/>
            </a:br>
            <a:r>
              <a:rPr lang="fr-FR" sz="1600" dirty="0" smtClean="0"/>
              <a:t>Raconte une histoire où l'on ne pleure pas pour une fois</a:t>
            </a:r>
            <a:br>
              <a:rPr lang="fr-FR" sz="1600" dirty="0" smtClean="0"/>
            </a:br>
            <a:r>
              <a:rPr lang="fr-FR" sz="1600" dirty="0" smtClean="0"/>
              <a:t>Raconte une histoire qui finit bien</a:t>
            </a:r>
            <a:endParaRPr lang="fr-FR" sz="1600" dirty="0"/>
          </a:p>
        </p:txBody>
      </p:sp>
      <p:sp>
        <p:nvSpPr>
          <p:cNvPr id="8" name="Rectangle 7"/>
          <p:cNvSpPr/>
          <p:nvPr/>
        </p:nvSpPr>
        <p:spPr>
          <a:xfrm>
            <a:off x="-71470" y="1643050"/>
            <a:ext cx="307180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/>
              <a:t>Pour me faire peur quand j'étais gosse</a:t>
            </a:r>
            <a:br>
              <a:rPr lang="fr-FR" sz="1600" dirty="0" smtClean="0"/>
            </a:br>
            <a:r>
              <a:rPr lang="fr-FR" sz="1600" dirty="0" smtClean="0"/>
              <a:t>On me lisait de très vieux contes</a:t>
            </a:r>
            <a:br>
              <a:rPr lang="fr-FR" sz="1600" dirty="0" smtClean="0"/>
            </a:br>
            <a:r>
              <a:rPr lang="fr-FR" sz="1600" dirty="0" smtClean="0"/>
              <a:t>Qui parlaient d'animaux féroces</a:t>
            </a:r>
            <a:br>
              <a:rPr lang="fr-FR" sz="1600" dirty="0" smtClean="0"/>
            </a:br>
            <a:r>
              <a:rPr lang="fr-FR" sz="1600" dirty="0" smtClean="0"/>
              <a:t>Et du gendarme que l'on rencontre Alors toi seulement toi Au oui toi</a:t>
            </a:r>
          </a:p>
          <a:p>
            <a:endParaRPr lang="fr-FR" sz="1600" dirty="0"/>
          </a:p>
        </p:txBody>
      </p:sp>
      <p:sp>
        <p:nvSpPr>
          <p:cNvPr id="9" name="Rectangle 8"/>
          <p:cNvSpPr/>
          <p:nvPr/>
        </p:nvSpPr>
        <p:spPr>
          <a:xfrm>
            <a:off x="-71470" y="1643050"/>
            <a:ext cx="307180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/>
              <a:t>Raconte une histoire qui finit bien pour une fois</a:t>
            </a:r>
            <a:br>
              <a:rPr lang="fr-FR" sz="1600" dirty="0" smtClean="0"/>
            </a:br>
            <a:r>
              <a:rPr lang="fr-FR" sz="1600" dirty="0" smtClean="0"/>
              <a:t>Raconte une histoire qui finit bien</a:t>
            </a:r>
            <a:br>
              <a:rPr lang="fr-FR" sz="1600" dirty="0" smtClean="0"/>
            </a:br>
            <a:r>
              <a:rPr lang="fr-FR" sz="1600" dirty="0" smtClean="0"/>
              <a:t>Raconte une histoire où l'on ne pleure pas pour une fois</a:t>
            </a:r>
            <a:br>
              <a:rPr lang="fr-FR" sz="1600" dirty="0" smtClean="0"/>
            </a:br>
            <a:r>
              <a:rPr lang="fr-FR" sz="1600" dirty="0" smtClean="0"/>
              <a:t>Raconte une histoire qui finit bien</a:t>
            </a:r>
            <a:endParaRPr lang="fr-FR" sz="1600" dirty="0"/>
          </a:p>
        </p:txBody>
      </p:sp>
      <p:sp>
        <p:nvSpPr>
          <p:cNvPr id="20" name="ZoneTexte 19"/>
          <p:cNvSpPr txBox="1"/>
          <p:nvPr/>
        </p:nvSpPr>
        <p:spPr>
          <a:xfrm>
            <a:off x="-71470" y="1643050"/>
            <a:ext cx="2973186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dirty="0" smtClean="0"/>
              <a:t>Les bon conseils de mes parents</a:t>
            </a:r>
          </a:p>
          <a:p>
            <a:r>
              <a:rPr lang="fr-FR" sz="1600" dirty="0" smtClean="0"/>
              <a:t>Était toujours vêtus de noir</a:t>
            </a:r>
          </a:p>
          <a:p>
            <a:r>
              <a:rPr lang="fr-FR" sz="1600" dirty="0" smtClean="0"/>
              <a:t>Craindre toujours ce qui m’attend</a:t>
            </a:r>
          </a:p>
          <a:p>
            <a:r>
              <a:rPr lang="fr-FR" sz="1600" dirty="0" smtClean="0"/>
              <a:t>Je te le dis moi j’en est mar.</a:t>
            </a:r>
          </a:p>
          <a:p>
            <a:r>
              <a:rPr lang="fr-FR" sz="1600" dirty="0" smtClean="0"/>
              <a:t>Alors toi seulement toi je t’en pris</a:t>
            </a:r>
            <a:endParaRPr lang="fr-FR" sz="1600" dirty="0"/>
          </a:p>
        </p:txBody>
      </p:sp>
      <p:sp>
        <p:nvSpPr>
          <p:cNvPr id="11" name="Rectangle 10"/>
          <p:cNvSpPr/>
          <p:nvPr/>
        </p:nvSpPr>
        <p:spPr>
          <a:xfrm>
            <a:off x="0" y="1714488"/>
            <a:ext cx="307180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/>
              <a:t>Raconte une histoire qui finit bien pour une fois</a:t>
            </a:r>
            <a:br>
              <a:rPr lang="fr-FR" sz="1600" dirty="0" smtClean="0"/>
            </a:br>
            <a:r>
              <a:rPr lang="fr-FR" sz="1600" dirty="0" smtClean="0"/>
              <a:t>Raconte une histoire qui finit bien</a:t>
            </a:r>
            <a:br>
              <a:rPr lang="fr-FR" sz="1600" dirty="0" smtClean="0"/>
            </a:br>
            <a:r>
              <a:rPr lang="fr-FR" sz="1600" dirty="0" smtClean="0"/>
              <a:t>Raconte une histoire où l'on ne pleure pas pour une fois </a:t>
            </a:r>
          </a:p>
          <a:p>
            <a:r>
              <a:rPr lang="fr-FR" sz="1600" dirty="0" smtClean="0"/>
              <a:t>Raconte une histoire qui finit bien</a:t>
            </a:r>
          </a:p>
        </p:txBody>
      </p:sp>
      <p:sp>
        <p:nvSpPr>
          <p:cNvPr id="10" name="Rectangle 9"/>
          <p:cNvSpPr/>
          <p:nvPr/>
        </p:nvSpPr>
        <p:spPr>
          <a:xfrm>
            <a:off x="-71470" y="1643050"/>
            <a:ext cx="307180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/>
              <a:t>Ce monde qui nous réunit</a:t>
            </a:r>
            <a:br>
              <a:rPr lang="fr-FR" sz="1600" dirty="0" smtClean="0"/>
            </a:br>
            <a:r>
              <a:rPr lang="fr-FR" sz="1600" dirty="0" smtClean="0"/>
              <a:t>Connaît à peine l'arc-en-ciel</a:t>
            </a:r>
            <a:br>
              <a:rPr lang="fr-FR" sz="1600" dirty="0" smtClean="0"/>
            </a:br>
            <a:r>
              <a:rPr lang="fr-FR" sz="1600" dirty="0" smtClean="0"/>
              <a:t>Et les histoires que l'on y lit</a:t>
            </a:r>
            <a:br>
              <a:rPr lang="fr-FR" sz="1600" dirty="0" smtClean="0"/>
            </a:br>
            <a:r>
              <a:rPr lang="fr-FR" sz="1600" dirty="0" smtClean="0"/>
              <a:t>N'ont pas souvent un goût de miel</a:t>
            </a:r>
          </a:p>
          <a:p>
            <a:r>
              <a:rPr lang="fr-FR" sz="1600" dirty="0" smtClean="0"/>
              <a:t>Alors toi seulement toi je t’en pris</a:t>
            </a:r>
            <a:endParaRPr lang="fr-FR" sz="1600" dirty="0"/>
          </a:p>
        </p:txBody>
      </p:sp>
      <p:sp>
        <p:nvSpPr>
          <p:cNvPr id="14" name="Rectangle 13"/>
          <p:cNvSpPr/>
          <p:nvPr/>
        </p:nvSpPr>
        <p:spPr>
          <a:xfrm>
            <a:off x="-71470" y="1643050"/>
            <a:ext cx="307180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/>
              <a:t>Raconte une histoire qui finit bien pour une fois</a:t>
            </a:r>
            <a:br>
              <a:rPr lang="fr-FR" sz="1600" dirty="0" smtClean="0"/>
            </a:br>
            <a:r>
              <a:rPr lang="fr-FR" sz="1600" dirty="0" smtClean="0"/>
              <a:t>Raconte une histoire qui finit bien</a:t>
            </a:r>
            <a:br>
              <a:rPr lang="fr-FR" sz="1600" dirty="0" smtClean="0"/>
            </a:br>
            <a:r>
              <a:rPr lang="fr-FR" sz="1600" dirty="0" smtClean="0"/>
              <a:t>Raconte une histoire où l'on ne pleure pas pour une fois</a:t>
            </a:r>
            <a:br>
              <a:rPr lang="fr-FR" sz="1600" dirty="0" smtClean="0"/>
            </a:br>
            <a:r>
              <a:rPr lang="fr-FR" sz="1600" dirty="0" smtClean="0"/>
              <a:t>Raconte une histoire qui finit bien</a:t>
            </a:r>
            <a:endParaRPr lang="fr-FR" sz="1600" dirty="0"/>
          </a:p>
        </p:txBody>
      </p:sp>
      <p:sp>
        <p:nvSpPr>
          <p:cNvPr id="16" name="Rectangle 15"/>
          <p:cNvSpPr/>
          <p:nvPr/>
        </p:nvSpPr>
        <p:spPr>
          <a:xfrm>
            <a:off x="-71470" y="1643050"/>
            <a:ext cx="307180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/>
              <a:t>Raconte une histoire qui finit bien pour une fois</a:t>
            </a:r>
            <a:br>
              <a:rPr lang="fr-FR" sz="1600" dirty="0" smtClean="0"/>
            </a:br>
            <a:r>
              <a:rPr lang="fr-FR" sz="1600" dirty="0" smtClean="0"/>
              <a:t>Raconte une histoire qui finit bien</a:t>
            </a:r>
            <a:br>
              <a:rPr lang="fr-FR" sz="1600" dirty="0" smtClean="0"/>
            </a:br>
            <a:r>
              <a:rPr lang="fr-FR" sz="1600" dirty="0" smtClean="0"/>
              <a:t>Raconte une histoire où l'on ne pleure pas pour une fois</a:t>
            </a:r>
            <a:br>
              <a:rPr lang="fr-FR" sz="1600" dirty="0" smtClean="0"/>
            </a:br>
            <a:r>
              <a:rPr lang="fr-FR" sz="1600" dirty="0" smtClean="0"/>
              <a:t>Raconte une histoire qui finit bien</a:t>
            </a:r>
            <a:endParaRPr lang="fr-FR" sz="1600" dirty="0"/>
          </a:p>
        </p:txBody>
      </p:sp>
      <p:pic>
        <p:nvPicPr>
          <p:cNvPr id="24" name="Image 23" descr="ca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02939" y="1928802"/>
            <a:ext cx="926515" cy="926515"/>
          </a:xfrm>
          <a:prstGeom prst="ellipse">
            <a:avLst/>
          </a:prstGeom>
          <a:blipFill>
            <a:blip r:embed="rId9" cstate="print"/>
            <a:stretch>
              <a:fillRect/>
            </a:stretch>
          </a:blipFill>
        </p:spPr>
      </p:pic>
      <p:sp>
        <p:nvSpPr>
          <p:cNvPr id="26" name="Rectangle 25"/>
          <p:cNvSpPr/>
          <p:nvPr/>
        </p:nvSpPr>
        <p:spPr>
          <a:xfrm>
            <a:off x="6209055" y="2214554"/>
            <a:ext cx="6511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fld id="{27837659-4789-48DE-85B9-518303872ADC}" type="datetime12">
              <a:rPr lang="fr-FR" smtClean="0">
                <a:solidFill>
                  <a:srgbClr val="FF0000"/>
                </a:solidFill>
              </a:rPr>
              <a:pPr/>
              <a:t>3:42 </a:t>
            </a:fld>
            <a:endParaRPr lang="fr-FR" dirty="0"/>
          </a:p>
        </p:txBody>
      </p:sp>
    </p:spTree>
  </p:cSld>
  <p:clrMapOvr>
    <a:masterClrMapping/>
  </p:clrMapOvr>
  <p:transition>
    <p:sndAc>
      <p:stSnd>
        <p:snd r:embed="rId2" name="06 Raconte une histoir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12" presetClass="entr" presetSubtype="1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50"/>
                            </p:stCondLst>
                            <p:childTnLst>
                              <p:par>
                                <p:cTn id="12" presetID="1" presetClass="exit" presetSubtype="0" fill="hold" grpId="1" nodeType="afterEffect">
                                  <p:stCondLst>
                                    <p:cond delay="18000"/>
                                  </p:stCondLst>
                                  <p:iterate type="wd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ntr" presetSubtype="1" fill="hold" grpId="0" nodeType="withEffect">
                                  <p:stCondLst>
                                    <p:cond delay="1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8050"/>
                            </p:stCondLst>
                            <p:childTnLst>
                              <p:par>
                                <p:cTn id="18" presetID="1" presetClass="exit" presetSubtype="0" fill="hold" grpId="1" nodeType="afterEffect">
                                  <p:stCondLst>
                                    <p:cond delay="17500"/>
                                  </p:stCondLst>
                                  <p:iterate type="wd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2" presetClass="entr" presetSubtype="1" fill="hold" grpId="0" nodeType="withEffect">
                                  <p:stCondLst>
                                    <p:cond delay="17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7600"/>
                            </p:stCondLst>
                            <p:childTnLst>
                              <p:par>
                                <p:cTn id="24" presetID="1" presetClass="exit" presetSubtype="0" fill="hold" grpId="1" nodeType="afterEffect">
                                  <p:stCondLst>
                                    <p:cond delay="17000"/>
                                  </p:stCondLst>
                                  <p:iterate type="wd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2" presetClass="entr" presetSubtype="1" fill="hold" grpId="0" nodeType="withEffect">
                                  <p:stCondLst>
                                    <p:cond delay="17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6650"/>
                            </p:stCondLst>
                            <p:childTnLst>
                              <p:par>
                                <p:cTn id="30" presetID="1" presetClass="exit" presetSubtype="0" fill="hold" grpId="1" nodeType="afterEffect">
                                  <p:stCondLst>
                                    <p:cond delay="17000"/>
                                  </p:stCondLst>
                                  <p:iterate type="wd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2" presetClass="entr" presetSubtype="1" fill="hold" grpId="0" nodeType="withEffect">
                                  <p:stCondLst>
                                    <p:cond delay="17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5700"/>
                            </p:stCondLst>
                            <p:childTnLst>
                              <p:par>
                                <p:cTn id="36" presetID="1" presetClass="exit" presetSubtype="0" fill="hold" grpId="1" nodeType="afterEffect">
                                  <p:stCondLst>
                                    <p:cond delay="16000"/>
                                  </p:stCondLst>
                                  <p:iterate type="wd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2" presetClass="entr" presetSubtype="1" fill="hold" grpId="0" nodeType="withEffect">
                                  <p:stCondLst>
                                    <p:cond delay="1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3650"/>
                            </p:stCondLst>
                            <p:childTnLst>
                              <p:par>
                                <p:cTn id="42" presetID="1" presetClass="exit" presetSubtype="0" fill="hold" grpId="1" nodeType="afterEffect">
                                  <p:stCondLst>
                                    <p:cond delay="18000"/>
                                  </p:stCondLst>
                                  <p:iterate type="wd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2" presetClass="entr" presetSubtype="1" fill="hold" grpId="0" nodeType="withEffect">
                                  <p:stCondLst>
                                    <p:cond delay="1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23700"/>
                            </p:stCondLst>
                            <p:childTnLst>
                              <p:par>
                                <p:cTn id="48" presetID="1" presetClass="exit" presetSubtype="0" fill="hold" grpId="1" nodeType="afterEffect">
                                  <p:stCondLst>
                                    <p:cond delay="18000"/>
                                  </p:stCondLst>
                                  <p:iterate type="wd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2" presetClass="entr" presetSubtype="1" fill="hold" grpId="0" nodeType="withEffect">
                                  <p:stCondLst>
                                    <p:cond delay="1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7" grpId="0"/>
      <p:bldP spid="7" grpId="1"/>
      <p:bldP spid="8" grpId="0"/>
      <p:bldP spid="8" grpId="1"/>
      <p:bldP spid="9" grpId="0"/>
      <p:bldP spid="9" grpId="1"/>
      <p:bldP spid="20" grpId="0"/>
      <p:bldP spid="20" grpId="1"/>
      <p:bldP spid="11" grpId="0"/>
      <p:bldP spid="11" grpId="1"/>
      <p:bldP spid="10" grpId="0"/>
      <p:bldP spid="10" grpId="1"/>
      <p:bldP spid="14" grpId="0"/>
      <p:bldP spid="14" grpId="1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13" descr="Image8.png"/>
          <p:cNvPicPr>
            <a:picLocks noChangeAspect="1"/>
          </p:cNvPicPr>
          <p:nvPr/>
        </p:nvPicPr>
        <p:blipFill>
          <a:blip r:embed="rId4"/>
          <a:srcRect l="393" t="520" r="786" b="1040"/>
          <a:stretch>
            <a:fillRect/>
          </a:stretch>
        </p:blipFill>
        <p:spPr>
          <a:xfrm>
            <a:off x="0" y="0"/>
            <a:ext cx="9144000" cy="6880161"/>
          </a:xfrm>
          <a:prstGeom prst="rect">
            <a:avLst/>
          </a:prstGeom>
        </p:spPr>
      </p:pic>
      <p:sp>
        <p:nvSpPr>
          <p:cNvPr id="15" name="Forme libre 14"/>
          <p:cNvSpPr/>
          <p:nvPr/>
        </p:nvSpPr>
        <p:spPr>
          <a:xfrm>
            <a:off x="0" y="1357298"/>
            <a:ext cx="3000364" cy="2944678"/>
          </a:xfrm>
          <a:custGeom>
            <a:avLst/>
            <a:gdLst>
              <a:gd name="connsiteX0" fmla="*/ 15498 w 2944678"/>
              <a:gd name="connsiteY0" fmla="*/ 0 h 2944678"/>
              <a:gd name="connsiteX1" fmla="*/ 2944678 w 2944678"/>
              <a:gd name="connsiteY1" fmla="*/ 433952 h 2944678"/>
              <a:gd name="connsiteX2" fmla="*/ 2929179 w 2944678"/>
              <a:gd name="connsiteY2" fmla="*/ 2386739 h 2944678"/>
              <a:gd name="connsiteX3" fmla="*/ 0 w 2944678"/>
              <a:gd name="connsiteY3" fmla="*/ 2944678 h 2944678"/>
              <a:gd name="connsiteX4" fmla="*/ 15498 w 2944678"/>
              <a:gd name="connsiteY4" fmla="*/ 0 h 2944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44678" h="2944678">
                <a:moveTo>
                  <a:pt x="15498" y="0"/>
                </a:moveTo>
                <a:lnTo>
                  <a:pt x="2944678" y="433952"/>
                </a:lnTo>
                <a:lnTo>
                  <a:pt x="2929179" y="2386739"/>
                </a:lnTo>
                <a:lnTo>
                  <a:pt x="0" y="2944678"/>
                </a:lnTo>
                <a:lnTo>
                  <a:pt x="15498" y="0"/>
                </a:lnTo>
                <a:close/>
              </a:path>
            </a:pathLst>
          </a:custGeom>
          <a:blipFill>
            <a:blip r:embed="rId5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4572000" y="0"/>
            <a:ext cx="45720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1600" b="1" dirty="0" smtClean="0"/>
              <a:t>Si J'avais Un Frère Au Viêt-Nam</a:t>
            </a:r>
            <a:r>
              <a:rPr lang="fr-FR" sz="1600" dirty="0" smtClean="0"/>
              <a:t>:</a:t>
            </a:r>
            <a:endParaRPr lang="fr-FR" sz="1600" dirty="0"/>
          </a:p>
        </p:txBody>
      </p:sp>
      <p:sp>
        <p:nvSpPr>
          <p:cNvPr id="5" name="Rectangle 4"/>
          <p:cNvSpPr/>
          <p:nvPr/>
        </p:nvSpPr>
        <p:spPr>
          <a:xfrm>
            <a:off x="0" y="3564791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1600" dirty="0" smtClean="0"/>
              <a:t/>
            </a:r>
            <a:br>
              <a:rPr lang="fr-FR" sz="1600" dirty="0" smtClean="0"/>
            </a:br>
            <a:r>
              <a:rPr lang="fr-FR" sz="1600" dirty="0" smtClean="0"/>
              <a:t/>
            </a:r>
            <a:br>
              <a:rPr lang="fr-FR" sz="1600" dirty="0" smtClean="0"/>
            </a:br>
            <a:r>
              <a:rPr lang="fr-FR" sz="1600" dirty="0" smtClean="0"/>
              <a:t/>
            </a:r>
            <a:br>
              <a:rPr lang="fr-FR" sz="1600" dirty="0" smtClean="0"/>
            </a:br>
            <a:r>
              <a:rPr lang="fr-FR" sz="1600" dirty="0" smtClean="0"/>
              <a:t/>
            </a:r>
            <a:br>
              <a:rPr lang="fr-FR" sz="1600" dirty="0" smtClean="0"/>
            </a:br>
            <a:r>
              <a:rPr lang="fr-FR" sz="1600" dirty="0" smtClean="0"/>
              <a:t/>
            </a:r>
            <a:br>
              <a:rPr lang="fr-FR" sz="1600" dirty="0" smtClean="0"/>
            </a:br>
            <a:r>
              <a:rPr lang="fr-FR" sz="1600" dirty="0" smtClean="0"/>
              <a:t/>
            </a:r>
            <a:br>
              <a:rPr lang="fr-FR" sz="1600" dirty="0" smtClean="0"/>
            </a:br>
            <a:endParaRPr lang="fr-FR" sz="1600" dirty="0"/>
          </a:p>
        </p:txBody>
      </p:sp>
      <p:sp>
        <p:nvSpPr>
          <p:cNvPr id="7" name="Rectangle 6"/>
          <p:cNvSpPr/>
          <p:nvPr/>
        </p:nvSpPr>
        <p:spPr>
          <a:xfrm>
            <a:off x="214282" y="2214554"/>
            <a:ext cx="285750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/>
              <a:t>Si j'avais un frère au Viêt-Nam</a:t>
            </a:r>
            <a:br>
              <a:rPr lang="fr-FR" sz="1600" dirty="0" smtClean="0"/>
            </a:br>
            <a:r>
              <a:rPr lang="fr-FR" sz="1600" dirty="0" smtClean="0"/>
              <a:t>Je lui parlerais de la France</a:t>
            </a:r>
            <a:br>
              <a:rPr lang="fr-FR" sz="1600" dirty="0" smtClean="0"/>
            </a:br>
            <a:r>
              <a:rPr lang="fr-FR" sz="1600" dirty="0" smtClean="0"/>
              <a:t>Je lui dirais que j'ai la chance</a:t>
            </a:r>
            <a:br>
              <a:rPr lang="fr-FR" sz="1600" dirty="0" smtClean="0"/>
            </a:br>
            <a:r>
              <a:rPr lang="fr-FR" sz="1600" dirty="0" smtClean="0"/>
              <a:t>De rencontrer de jolies femmes</a:t>
            </a:r>
            <a:endParaRPr lang="fr-FR" sz="1600" dirty="0"/>
          </a:p>
        </p:txBody>
      </p:sp>
      <p:sp>
        <p:nvSpPr>
          <p:cNvPr id="8" name="Rectangle 7"/>
          <p:cNvSpPr/>
          <p:nvPr/>
        </p:nvSpPr>
        <p:spPr>
          <a:xfrm>
            <a:off x="0" y="2285992"/>
            <a:ext cx="285750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/>
              <a:t>Je lui écrirais ce qu'elles lisent</a:t>
            </a:r>
            <a:br>
              <a:rPr lang="fr-FR" sz="1600" dirty="0" smtClean="0"/>
            </a:br>
            <a:r>
              <a:rPr lang="fr-FR" sz="1600" dirty="0" smtClean="0"/>
              <a:t>Et j'inventerais des prénoms</a:t>
            </a:r>
            <a:br>
              <a:rPr lang="fr-FR" sz="1600" dirty="0" smtClean="0"/>
            </a:br>
            <a:r>
              <a:rPr lang="fr-FR" sz="1600" dirty="0" smtClean="0"/>
              <a:t>Qui lui feraient de grosses bises</a:t>
            </a:r>
            <a:br>
              <a:rPr lang="fr-FR" sz="1600" dirty="0" smtClean="0"/>
            </a:br>
            <a:r>
              <a:rPr lang="fr-FR" sz="1600" dirty="0" smtClean="0"/>
              <a:t>Sur une carte du Panthéon</a:t>
            </a:r>
            <a:endParaRPr lang="fr-FR" sz="1600" dirty="0"/>
          </a:p>
        </p:txBody>
      </p:sp>
      <p:sp>
        <p:nvSpPr>
          <p:cNvPr id="9" name="Rectangle 8"/>
          <p:cNvSpPr/>
          <p:nvPr/>
        </p:nvSpPr>
        <p:spPr>
          <a:xfrm>
            <a:off x="0" y="2214554"/>
            <a:ext cx="285750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/>
              <a:t>Je lui dirais ce qu'elles me disent</a:t>
            </a:r>
            <a:br>
              <a:rPr lang="fr-FR" sz="1600" dirty="0" smtClean="0"/>
            </a:br>
            <a:r>
              <a:rPr lang="fr-FR" sz="1600" dirty="0" smtClean="0"/>
              <a:t>Quand on a fini de s'aimer</a:t>
            </a:r>
            <a:br>
              <a:rPr lang="fr-FR" sz="1600" dirty="0" smtClean="0"/>
            </a:br>
            <a:r>
              <a:rPr lang="fr-FR" sz="1600" dirty="0" smtClean="0"/>
              <a:t>Et je raconterais des bêtises</a:t>
            </a:r>
            <a:br>
              <a:rPr lang="fr-FR" sz="1600" dirty="0" smtClean="0"/>
            </a:br>
            <a:r>
              <a:rPr lang="fr-FR" sz="1600" dirty="0" smtClean="0"/>
              <a:t>Sur ma façon de les quitter</a:t>
            </a:r>
            <a:endParaRPr lang="fr-FR" sz="1600" dirty="0"/>
          </a:p>
        </p:txBody>
      </p:sp>
      <p:sp>
        <p:nvSpPr>
          <p:cNvPr id="10" name="Rectangle 9"/>
          <p:cNvSpPr/>
          <p:nvPr/>
        </p:nvSpPr>
        <p:spPr>
          <a:xfrm>
            <a:off x="0" y="1857364"/>
            <a:ext cx="28575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/>
              <a:t>Je lui écrirais que je l'aime</a:t>
            </a:r>
            <a:br>
              <a:rPr lang="fr-FR" sz="1600" dirty="0" smtClean="0"/>
            </a:br>
            <a:r>
              <a:rPr lang="fr-FR" sz="1600" dirty="0" smtClean="0"/>
              <a:t>Je parlerais au féminin</a:t>
            </a:r>
            <a:br>
              <a:rPr lang="fr-FR" sz="1600" dirty="0" smtClean="0"/>
            </a:br>
            <a:r>
              <a:rPr lang="fr-FR" sz="1600" dirty="0" smtClean="0"/>
              <a:t>Pour que ses copains et lui-même</a:t>
            </a:r>
            <a:br>
              <a:rPr lang="fr-FR" sz="1600" dirty="0" smtClean="0"/>
            </a:br>
            <a:r>
              <a:rPr lang="fr-FR" sz="1600" dirty="0" smtClean="0"/>
              <a:t>Puissent encore croire en quelqu'un</a:t>
            </a:r>
            <a:endParaRPr lang="fr-FR" sz="1600" dirty="0"/>
          </a:p>
        </p:txBody>
      </p:sp>
      <p:sp>
        <p:nvSpPr>
          <p:cNvPr id="11" name="Rectangle 10"/>
          <p:cNvSpPr/>
          <p:nvPr/>
        </p:nvSpPr>
        <p:spPr>
          <a:xfrm>
            <a:off x="0" y="1785926"/>
            <a:ext cx="285750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/>
              <a:t>Je lui dirais que ceux qui l'aiment</a:t>
            </a:r>
            <a:br>
              <a:rPr lang="fr-FR" sz="1600" dirty="0" smtClean="0"/>
            </a:br>
            <a:r>
              <a:rPr lang="fr-FR" sz="1600" dirty="0" smtClean="0"/>
              <a:t>Parlent de lui de temps en temps</a:t>
            </a:r>
            <a:br>
              <a:rPr lang="fr-FR" sz="1600" dirty="0" smtClean="0"/>
            </a:br>
            <a:r>
              <a:rPr lang="fr-FR" sz="1600" dirty="0" smtClean="0"/>
              <a:t>Mais qu'ils l'embrasseront quand même</a:t>
            </a:r>
            <a:br>
              <a:rPr lang="fr-FR" sz="1600" dirty="0" smtClean="0"/>
            </a:br>
            <a:r>
              <a:rPr lang="fr-FR" sz="1600" dirty="0" smtClean="0"/>
              <a:t>Quand il reviendra au printemps</a:t>
            </a:r>
            <a:endParaRPr lang="fr-FR" sz="1600" dirty="0"/>
          </a:p>
        </p:txBody>
      </p:sp>
      <p:sp>
        <p:nvSpPr>
          <p:cNvPr id="12" name="Rectangle 11"/>
          <p:cNvSpPr/>
          <p:nvPr/>
        </p:nvSpPr>
        <p:spPr>
          <a:xfrm>
            <a:off x="0" y="2000240"/>
            <a:ext cx="285750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/>
              <a:t>Je lui raconterais ma peine</a:t>
            </a:r>
            <a:br>
              <a:rPr lang="fr-FR" sz="1600" dirty="0" smtClean="0"/>
            </a:br>
            <a:r>
              <a:rPr lang="fr-FR" sz="1600" dirty="0" smtClean="0"/>
              <a:t>Elle m'a quitté le mois dernier</a:t>
            </a:r>
            <a:br>
              <a:rPr lang="fr-FR" sz="1600" dirty="0" smtClean="0"/>
            </a:br>
            <a:r>
              <a:rPr lang="fr-FR" sz="1600" dirty="0" smtClean="0"/>
              <a:t>Et si je l'entends rire quand même</a:t>
            </a:r>
            <a:br>
              <a:rPr lang="fr-FR" sz="1600" dirty="0" smtClean="0"/>
            </a:br>
            <a:r>
              <a:rPr lang="fr-FR" sz="1600" dirty="0" smtClean="0"/>
              <a:t>C'est qu'il sera en bonne santé</a:t>
            </a:r>
            <a:endParaRPr lang="fr-FR" sz="1600" dirty="0"/>
          </a:p>
        </p:txBody>
      </p:sp>
      <p:sp>
        <p:nvSpPr>
          <p:cNvPr id="13" name="Rectangle 12"/>
          <p:cNvSpPr/>
          <p:nvPr/>
        </p:nvSpPr>
        <p:spPr>
          <a:xfrm>
            <a:off x="0" y="2214554"/>
            <a:ext cx="285750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/>
              <a:t>Si j'avais un frère au Viêt-Nam</a:t>
            </a:r>
            <a:br>
              <a:rPr lang="fr-FR" sz="1600" dirty="0" smtClean="0"/>
            </a:br>
            <a:r>
              <a:rPr lang="fr-FR" sz="1600" dirty="0" smtClean="0"/>
              <a:t>Je ne crierais pas dans le rue</a:t>
            </a:r>
            <a:br>
              <a:rPr lang="fr-FR" sz="1600" dirty="0" smtClean="0"/>
            </a:br>
            <a:r>
              <a:rPr lang="fr-FR" sz="1600" dirty="0" smtClean="0"/>
              <a:t>Je lui parlerais de sa femme</a:t>
            </a:r>
            <a:br>
              <a:rPr lang="fr-FR" sz="1600" dirty="0" smtClean="0"/>
            </a:br>
            <a:r>
              <a:rPr lang="fr-FR" sz="1600" dirty="0" smtClean="0"/>
              <a:t>La guerre est un malentendu</a:t>
            </a:r>
          </a:p>
        </p:txBody>
      </p:sp>
      <p:sp>
        <p:nvSpPr>
          <p:cNvPr id="19" name="Rectangle 18">
            <a:hlinkClick r:id="rId6" action="ppaction://hlinksldjump"/>
          </p:cNvPr>
          <p:cNvSpPr/>
          <p:nvPr/>
        </p:nvSpPr>
        <p:spPr>
          <a:xfrm>
            <a:off x="0" y="5429240"/>
            <a:ext cx="1785950" cy="142876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 smtClean="0">
                <a:solidFill>
                  <a:srgbClr val="FF0000"/>
                </a:solidFill>
              </a:rPr>
              <a:t>         Retour</a:t>
            </a:r>
          </a:p>
          <a:p>
            <a:pPr algn="ctr"/>
            <a:r>
              <a:rPr lang="fr-FR" sz="2400" dirty="0" smtClean="0">
                <a:solidFill>
                  <a:srgbClr val="FF0000"/>
                </a:solidFill>
              </a:rPr>
              <a:t>       En un</a:t>
            </a:r>
          </a:p>
          <a:p>
            <a:pPr algn="ctr"/>
            <a:r>
              <a:rPr lang="fr-FR" sz="2400" dirty="0" smtClean="0">
                <a:solidFill>
                  <a:srgbClr val="FF0000"/>
                </a:solidFill>
              </a:rPr>
              <a:t>        clique</a:t>
            </a:r>
            <a:endParaRPr lang="fr-FR" sz="2400" dirty="0">
              <a:solidFill>
                <a:srgbClr val="FF0000"/>
              </a:solidFill>
            </a:endParaRPr>
          </a:p>
        </p:txBody>
      </p:sp>
      <p:sp>
        <p:nvSpPr>
          <p:cNvPr id="21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6500827" y="2033578"/>
            <a:ext cx="785818" cy="681042"/>
          </a:xfrm>
          <a:blipFill>
            <a:blip r:embed="rId8" cstate="print"/>
            <a:stretch>
              <a:fillRect/>
            </a:stretch>
          </a:blipFill>
        </p:spPr>
        <p:txBody>
          <a:bodyPr/>
          <a:lstStyle/>
          <a:p>
            <a:r>
              <a:rPr lang="fr-FR" sz="1600" dirty="0" smtClean="0">
                <a:solidFill>
                  <a:srgbClr val="FF0000"/>
                </a:solidFill>
              </a:rPr>
              <a:t> </a:t>
            </a:r>
            <a:fld id="{27837659-4789-48DE-85B9-518303872ADC}" type="datetime12">
              <a:rPr lang="fr-FR" sz="1600" smtClean="0">
                <a:solidFill>
                  <a:srgbClr val="FF0000"/>
                </a:solidFill>
              </a:rPr>
              <a:pPr/>
              <a:t>3:44 </a:t>
            </a:fld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22" name="Cadre 21"/>
          <p:cNvSpPr/>
          <p:nvPr/>
        </p:nvSpPr>
        <p:spPr>
          <a:xfrm>
            <a:off x="6357950" y="2000240"/>
            <a:ext cx="1000132" cy="785818"/>
          </a:xfrm>
          <a:prstGeom prst="frame">
            <a:avLst>
              <a:gd name="adj1" fmla="val 22845"/>
            </a:avLst>
          </a:prstGeom>
          <a:blipFill>
            <a:blip r:embed="rId9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600" dirty="0">
              <a:solidFill>
                <a:schemeClr val="tx1"/>
              </a:solidFill>
            </a:endParaRPr>
          </a:p>
        </p:txBody>
      </p:sp>
      <p:pic>
        <p:nvPicPr>
          <p:cNvPr id="16" name="Image 15" descr="11xb2frc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762750" y="5191125"/>
            <a:ext cx="2381250" cy="1666875"/>
          </a:xfrm>
          <a:prstGeom prst="rect">
            <a:avLst/>
          </a:prstGeom>
        </p:spPr>
      </p:pic>
    </p:spTree>
  </p:cSld>
  <p:clrMapOvr>
    <a:masterClrMapping/>
  </p:clrMapOvr>
  <p:transition advTm="189000">
    <p:sndAc>
      <p:stSnd>
        <p:snd r:embed="rId2" name="13 Si j'avais un frèr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00"/>
                            </p:stCondLst>
                            <p:childTnLst>
                              <p:par>
                                <p:cTn id="8" presetID="12" presetClass="entr" presetSubtype="1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600"/>
                            </p:stCondLst>
                            <p:childTnLst>
                              <p:par>
                                <p:cTn id="12" presetID="1" presetClass="exit" presetSubtype="0" fill="hold" grpId="1" nodeType="afterEffect">
                                  <p:stCondLst>
                                    <p:cond delay="14000"/>
                                  </p:stCondLst>
                                  <p:iterate type="wd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ntr" presetSubtype="1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2600"/>
                            </p:stCondLst>
                            <p:childTnLst>
                              <p:par>
                                <p:cTn id="18" presetID="1" presetClass="exit" presetSubtype="0" fill="hold" grpId="1" nodeType="after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2" presetClass="entr" presetSubtype="1" fill="hold" grpId="0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2600"/>
                            </p:stCondLst>
                            <p:childTnLst>
                              <p:par>
                                <p:cTn id="24" presetID="1" presetClass="exit" presetSubtype="0" fill="hold" grpId="1" nodeType="after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2" presetClass="entr" presetSubtype="1" fill="hold" grpId="0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4600"/>
                            </p:stCondLst>
                            <p:childTnLst>
                              <p:par>
                                <p:cTn id="30" presetID="1" presetClass="exit" presetSubtype="0" fill="hold" grpId="1" nodeType="after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2" presetClass="entr" presetSubtype="1" fill="hold" grpId="0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6600"/>
                            </p:stCondLst>
                            <p:childTnLst>
                              <p:par>
                                <p:cTn id="36" presetID="1" presetClass="exit" presetSubtype="0" fill="hold" grpId="1" nodeType="after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2" presetClass="entr" presetSubtype="1" fill="hold" grpId="0" nodeType="withEffect">
                                  <p:stCondLst>
                                    <p:cond delay="1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9200"/>
                            </p:stCondLst>
                            <p:childTnLst>
                              <p:par>
                                <p:cTn id="42" presetID="1" presetClass="exit" presetSubtype="0" fill="hold" grpId="1" nodeType="afterEffect">
                                  <p:stCondLst>
                                    <p:cond delay="15000"/>
                                  </p:stCondLst>
                                  <p:iterate type="wd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2" presetClass="entr" presetSubtype="1" fill="hold" grpId="0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7" grpId="0"/>
      <p:bldP spid="7" grpId="1"/>
      <p:bldP spid="8" grpId="0"/>
      <p:bldP spid="8" grpId="1"/>
      <p:bldP spid="9" grpId="0"/>
      <p:bldP spid="9" grpId="1"/>
      <p:bldP spid="10" grpId="0"/>
      <p:bldP spid="10" grpId="1"/>
      <p:bldP spid="11" grpId="0"/>
      <p:bldP spid="11" grpId="1"/>
      <p:bldP spid="12" grpId="0"/>
      <p:bldP spid="12" grpId="1"/>
      <p:bldP spid="13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817</TotalTime>
  <Words>354</Words>
  <Application>Microsoft Office PowerPoint</Application>
  <PresentationFormat>Affichage à l'écran (4:3)</PresentationFormat>
  <Paragraphs>101</Paragraphs>
  <Slides>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7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</vt:vector>
  </TitlesOfParts>
  <Company>Perso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106</cp:revision>
  <dcterms:created xsi:type="dcterms:W3CDTF">2012-04-11T14:15:04Z</dcterms:created>
  <dcterms:modified xsi:type="dcterms:W3CDTF">2012-04-19T13:53:27Z</dcterms:modified>
</cp:coreProperties>
</file>