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57" r:id="rId5"/>
    <p:sldId id="260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82720"/>
    <a:srgbClr val="321900"/>
    <a:srgbClr val="1E0F00"/>
    <a:srgbClr val="1C1C1C"/>
    <a:srgbClr val="3E1F00"/>
    <a:srgbClr val="3A1D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50" autoAdjust="0"/>
  </p:normalViewPr>
  <p:slideViewPr>
    <p:cSldViewPr>
      <p:cViewPr varScale="1">
        <p:scale>
          <a:sx n="55" d="100"/>
          <a:sy n="55" d="100"/>
        </p:scale>
        <p:origin x="5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9EE8BB-B124-444F-88CC-3BB4EC046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967C0-6AD1-485C-8754-45EFDF2A7D49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691C16-5F4A-4AA8-AE4A-A383BCF6A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C07FB3-408A-4D2F-9C3D-590AA7B15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5B2CA7-3BCC-4AF9-A42E-526DACBE9B5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4455216"/>
      </p:ext>
    </p:extLst>
  </p:cSld>
  <p:clrMapOvr>
    <a:masterClrMapping/>
  </p:clrMapOvr>
  <p:transition advTm="13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6298A4-34C9-42BC-8265-386F94AC2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0BBBC-DA3A-4956-978E-D3B29D65B4C9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EAEFBD-4C6F-4DF4-AB83-679E7097D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C59EF7-3EF2-4D39-839F-76099D5D8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C6E8B-5CB3-484F-AC26-B1E02B97575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381143"/>
      </p:ext>
    </p:extLst>
  </p:cSld>
  <p:clrMapOvr>
    <a:masterClrMapping/>
  </p:clrMapOvr>
  <p:transition advTm="13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235150-F5C8-4490-A725-A7077E0D3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AA25C-8AE2-49F6-A1DC-CEE42BD64A3F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731EB1-5AFA-4644-A70A-D933ED069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EE403B-8C5F-4B50-93F2-148734E11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7808C-C4E8-4C8E-894C-1091A93B0F8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705688"/>
      </p:ext>
    </p:extLst>
  </p:cSld>
  <p:clrMapOvr>
    <a:masterClrMapping/>
  </p:clrMapOvr>
  <p:transition advTm="13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439E707-EDAC-41D3-AFA5-1D6B3DB14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33138-03FF-4C8C-85F1-1BF28D95DC4A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2E16122-7570-4728-AD28-3D5310DC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38C4D7C-FAB2-401D-BF46-E5FCA9C56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39323-9F85-47B0-805A-5CCC8FA3174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989839"/>
      </p:ext>
    </p:extLst>
  </p:cSld>
  <p:clrMapOvr>
    <a:masterClrMapping/>
  </p:clrMapOvr>
  <p:transition advTm="13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C8746190-98B5-479B-95E0-D694B1E1C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D4B1-E2C5-48BC-84F6-D3144176DF9D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F347AC56-22E4-42A5-9CF5-D9168426A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2BE5FCE-8272-46F4-B269-8416F2E53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D80C7B-D83E-48F2-8A7D-07E7C9F7F77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6687241"/>
      </p:ext>
    </p:extLst>
  </p:cSld>
  <p:clrMapOvr>
    <a:masterClrMapping/>
  </p:clrMapOvr>
  <p:transition advTm="13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5ECCEC6B-0C63-40CD-9C3A-875F8C49B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934DF-AB93-4428-8934-6B9EA3BEB58C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F5AB4E08-16DA-4E8E-B7D0-C8FE46C58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430DB298-97BE-42E6-A18C-54E32963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378F14-E9B4-43FF-BE16-37C245A13B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9662026"/>
      </p:ext>
    </p:extLst>
  </p:cSld>
  <p:clrMapOvr>
    <a:masterClrMapping/>
  </p:clrMapOvr>
  <p:transition advTm="13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8197B81D-B7D1-4758-AC96-7D81D81D0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FBF8F-F6D3-4999-81C5-2541C583482C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266C905B-3861-4A1D-80DD-D60CD3018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FFE91151-259B-4CFD-8E9E-923D98A6D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348D2-C650-4297-958C-195F9860AE4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0197751"/>
      </p:ext>
    </p:extLst>
  </p:cSld>
  <p:clrMapOvr>
    <a:masterClrMapping/>
  </p:clrMapOvr>
  <p:transition advTm="13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BB3624B-22FE-4A5D-ADDF-5EFBBF33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7A5C8-3348-4F16-995C-FE23E8A92BE6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3B20797-5CFE-4849-AC13-FE28A1401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3F33302-5A03-4FB9-922A-1EA08AB24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550DB-DA5F-4142-AB25-2FCB763A880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988141"/>
      </p:ext>
    </p:extLst>
  </p:cSld>
  <p:clrMapOvr>
    <a:masterClrMapping/>
  </p:clrMapOvr>
  <p:transition advTm="13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3A3C434-0B13-46E5-9157-816161309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F604A-90E3-46C5-BF5E-2D9BB3A57777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74F8DBB-04E5-4506-A055-B936B189F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B059C2A-FC7C-4B21-9BE3-641484E9D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2B9F1-68BC-4FA1-9BE9-F40396EDC75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9763386"/>
      </p:ext>
    </p:extLst>
  </p:cSld>
  <p:clrMapOvr>
    <a:masterClrMapping/>
  </p:clrMapOvr>
  <p:transition advTm="13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2A849-03AE-454C-8425-CBF91FD16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4E633-C150-4256-AB2C-BE7533522847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EFCF4A-B491-4DF8-8F8B-E51B5621B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2CBE86-A15F-4FA0-9C87-2C8025D81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5F064-2117-4650-90B8-0162E79CAAD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1266861"/>
      </p:ext>
    </p:extLst>
  </p:cSld>
  <p:clrMapOvr>
    <a:masterClrMapping/>
  </p:clrMapOvr>
  <p:transition advTm="13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A2BE0F-F830-48E2-9B45-1A57DDF12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6AFAA-86F8-4CFC-9D0E-84FD4C0ECC07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03DD1C-BDC8-4B18-BCB8-CCBAE362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53F4F5-2766-49FD-B4C4-5F4976B14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4EB9D-2A06-42E2-A40F-FB47EBD9CC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6884070"/>
      </p:ext>
    </p:extLst>
  </p:cSld>
  <p:clrMapOvr>
    <a:masterClrMapping/>
  </p:clrMapOvr>
  <p:transition advTm="13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A69A906-5356-45DB-A3D3-B7AB74CFFFA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2D0DC103-2397-4DAB-877F-89AD8AD5C53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223E65-0792-4786-A19E-E121E0C96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97BF7B-3C11-4D70-A095-253F29ACCF26}" type="datetimeFigureOut">
              <a:rPr lang="fr-FR"/>
              <a:pPr>
                <a:defRPr/>
              </a:pPr>
              <a:t>19/12/2020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C9821E-0775-45CD-90D5-DA4DB128A1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926046-AD69-441A-90CC-33B401857C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61ACF89-8148-44F6-8368-7794F04D43A9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3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image" Target="../media/image24.jpeg"/><Relationship Id="rId21" Type="http://schemas.openxmlformats.org/officeDocument/2006/relationships/image" Target="../media/image42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image" Target="../media/image23.jpeg"/><Relationship Id="rId16" Type="http://schemas.openxmlformats.org/officeDocument/2006/relationships/image" Target="../media/image37.jpe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19" Type="http://schemas.openxmlformats.org/officeDocument/2006/relationships/image" Target="../media/image40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pussycatdreams.centerblog.net/rub-Affiches-diverses-et-publicitaires-anciennes-6.html" TargetMode="External"/><Relationship Id="rId13" Type="http://schemas.openxmlformats.org/officeDocument/2006/relationships/image" Target="../media/image51.jpeg"/><Relationship Id="rId18" Type="http://schemas.openxmlformats.org/officeDocument/2006/relationships/image" Target="../media/image55.jpeg"/><Relationship Id="rId26" Type="http://schemas.openxmlformats.org/officeDocument/2006/relationships/image" Target="../media/image62.jpeg"/><Relationship Id="rId3" Type="http://schemas.openxmlformats.org/officeDocument/2006/relationships/hyperlink" Target="http://pussycatdreams.centerblog.net/rub-Affiches-diverses-et-publicitaires-anciennes-8.html" TargetMode="External"/><Relationship Id="rId21" Type="http://schemas.openxmlformats.org/officeDocument/2006/relationships/image" Target="../media/image57.jpeg"/><Relationship Id="rId7" Type="http://schemas.openxmlformats.org/officeDocument/2006/relationships/image" Target="../media/image47.jpeg"/><Relationship Id="rId12" Type="http://schemas.openxmlformats.org/officeDocument/2006/relationships/image" Target="../media/image50.jpeg"/><Relationship Id="rId17" Type="http://schemas.openxmlformats.org/officeDocument/2006/relationships/image" Target="../media/image54.jpeg"/><Relationship Id="rId25" Type="http://schemas.openxmlformats.org/officeDocument/2006/relationships/image" Target="../media/image61.png"/><Relationship Id="rId2" Type="http://schemas.openxmlformats.org/officeDocument/2006/relationships/image" Target="../media/image43.jpeg"/><Relationship Id="rId16" Type="http://schemas.openxmlformats.org/officeDocument/2006/relationships/image" Target="../media/image53.jpeg"/><Relationship Id="rId20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hyperlink" Target="http://pussycatdreams.centerblog.net/rub-Affiches-diverses-et-publicitaires-anciennes-5.html" TargetMode="External"/><Relationship Id="rId24" Type="http://schemas.openxmlformats.org/officeDocument/2006/relationships/image" Target="../media/image60.jpeg"/><Relationship Id="rId5" Type="http://schemas.openxmlformats.org/officeDocument/2006/relationships/image" Target="../media/image45.jpeg"/><Relationship Id="rId15" Type="http://schemas.openxmlformats.org/officeDocument/2006/relationships/hyperlink" Target="http://pussycatdreams.centerblog.net/rub-Affiches-diverses-et-publicitaires-anciennes-4.html" TargetMode="External"/><Relationship Id="rId23" Type="http://schemas.openxmlformats.org/officeDocument/2006/relationships/image" Target="../media/image59.jpeg"/><Relationship Id="rId10" Type="http://schemas.openxmlformats.org/officeDocument/2006/relationships/image" Target="../media/image49.jpeg"/><Relationship Id="rId19" Type="http://schemas.openxmlformats.org/officeDocument/2006/relationships/hyperlink" Target="http://pussycatdreams.centerblog.net/rub-Affiches-diverses-et-publicitaires-anciennes-3.html" TargetMode="External"/><Relationship Id="rId4" Type="http://schemas.openxmlformats.org/officeDocument/2006/relationships/image" Target="../media/image44.jpeg"/><Relationship Id="rId9" Type="http://schemas.openxmlformats.org/officeDocument/2006/relationships/image" Target="../media/image48.jpeg"/><Relationship Id="rId14" Type="http://schemas.openxmlformats.org/officeDocument/2006/relationships/image" Target="../media/image52.jpeg"/><Relationship Id="rId22" Type="http://schemas.openxmlformats.org/officeDocument/2006/relationships/image" Target="../media/image5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tristesa.centerblog.net/rub-fond-d-ecran-plage-4.htm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ryv5azx8.jpg">
            <a:extLst>
              <a:ext uri="{FF2B5EF4-FFF2-40B4-BE49-F238E27FC236}">
                <a16:creationId xmlns:a16="http://schemas.microsoft.com/office/drawing/2014/main" id="{C92730B1-D090-4397-A251-07C4F6174F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2634" b="-11178"/>
          <a:stretch>
            <a:fillRect/>
          </a:stretch>
        </p:blipFill>
        <p:spPr>
          <a:xfrm>
            <a:off x="1214414" y="3071810"/>
            <a:ext cx="1900472" cy="3500462"/>
          </a:xfrm>
          <a:prstGeom prst="plaque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</p:pic>
      <p:pic>
        <p:nvPicPr>
          <p:cNvPr id="7" name="Image 6" descr="Image1.jpg">
            <a:extLst>
              <a:ext uri="{FF2B5EF4-FFF2-40B4-BE49-F238E27FC236}">
                <a16:creationId xmlns:a16="http://schemas.microsoft.com/office/drawing/2014/main" id="{9F5FCFE5-C4AF-4DDE-AEB3-35B367C31A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-12207" b="-12303"/>
          <a:stretch>
            <a:fillRect/>
          </a:stretch>
        </p:blipFill>
        <p:spPr>
          <a:xfrm>
            <a:off x="5357826" y="3000372"/>
            <a:ext cx="2023864" cy="3643266"/>
          </a:xfrm>
          <a:prstGeom prst="plaque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3F05B2C-BE4B-467E-B8FC-BF39FD597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3" y="0"/>
            <a:ext cx="88153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6600" b="1">
                <a:latin typeface="GE Twill Script" pitchFamily="18" charset="0"/>
              </a:rPr>
              <a:t>Anciennes affiches publicitaires</a:t>
            </a:r>
          </a:p>
        </p:txBody>
      </p:sp>
      <p:sp>
        <p:nvSpPr>
          <p:cNvPr id="2053" name="ZoneTexte 4">
            <a:extLst>
              <a:ext uri="{FF2B5EF4-FFF2-40B4-BE49-F238E27FC236}">
                <a16:creationId xmlns:a16="http://schemas.microsoft.com/office/drawing/2014/main" id="{F8701E95-C826-4D97-A39A-5F6D7898A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2714625"/>
            <a:ext cx="2357437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4800" b="1">
                <a:latin typeface="GE Twill Script" pitchFamily="18" charset="0"/>
              </a:rPr>
              <a:t>     Et</a:t>
            </a:r>
          </a:p>
          <a:p>
            <a:r>
              <a:rPr lang="fr-FR" altLang="fr-FR" sz="4800" b="1">
                <a:latin typeface="GE Twill Script" pitchFamily="18" charset="0"/>
              </a:rPr>
              <a:t>    Un</a:t>
            </a:r>
          </a:p>
          <a:p>
            <a:r>
              <a:rPr lang="fr-FR" altLang="fr-FR" sz="4800" b="1">
                <a:latin typeface="GE Twill Script" pitchFamily="18" charset="0"/>
              </a:rPr>
              <a:t>Medley</a:t>
            </a:r>
          </a:p>
          <a:p>
            <a:r>
              <a:rPr lang="fr-FR" altLang="fr-FR" sz="4800" b="1">
                <a:latin typeface="GE Twill Script" pitchFamily="18" charset="0"/>
              </a:rPr>
              <a:t>    Des</a:t>
            </a:r>
          </a:p>
          <a:p>
            <a:r>
              <a:rPr lang="fr-FR" altLang="fr-FR" sz="4800" b="1">
                <a:latin typeface="GE Twill Script" pitchFamily="18" charset="0"/>
              </a:rPr>
              <a:t>Enfoirés</a:t>
            </a:r>
          </a:p>
        </p:txBody>
      </p:sp>
    </p:spTree>
  </p:cSld>
  <p:clrMapOvr>
    <a:masterClrMapping/>
  </p:clrMapOvr>
  <p:transition advTm="15000">
    <p:sndAc>
      <p:stSnd>
        <p:snd r:embed="rId2" name="05 Medley Séduction- Tant Pis-Je Ne Veux Qu'elle-Si J'Étais Elle-Elle Im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toii7ce2.jpg">
            <a:extLst>
              <a:ext uri="{FF2B5EF4-FFF2-40B4-BE49-F238E27FC236}">
                <a16:creationId xmlns:a16="http://schemas.microsoft.com/office/drawing/2014/main" id="{BCBDA502-8763-4EA0-B9CC-17041B2747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179388"/>
            <a:ext cx="4481512" cy="650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u8cjrwku.jpg">
            <a:extLst>
              <a:ext uri="{FF2B5EF4-FFF2-40B4-BE49-F238E27FC236}">
                <a16:creationId xmlns:a16="http://schemas.microsoft.com/office/drawing/2014/main" id="{74E8C52A-6037-414F-8725-2C8C2BC9E7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214313"/>
            <a:ext cx="4643438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tvfwqs3q.jpg">
            <a:extLst>
              <a:ext uri="{FF2B5EF4-FFF2-40B4-BE49-F238E27FC236}">
                <a16:creationId xmlns:a16="http://schemas.microsoft.com/office/drawing/2014/main" id="{FEDF8B97-CF9C-4E59-B1A0-5BF8CAF5FC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142875"/>
            <a:ext cx="4500563" cy="655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w6qb8m6c.jpg">
            <a:extLst>
              <a:ext uri="{FF2B5EF4-FFF2-40B4-BE49-F238E27FC236}">
                <a16:creationId xmlns:a16="http://schemas.microsoft.com/office/drawing/2014/main" id="{8A4DAEC5-91A3-4127-B75F-9FA6CBFB59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166688"/>
            <a:ext cx="4519612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wieu1d9r.jpg">
            <a:extLst>
              <a:ext uri="{FF2B5EF4-FFF2-40B4-BE49-F238E27FC236}">
                <a16:creationId xmlns:a16="http://schemas.microsoft.com/office/drawing/2014/main" id="{A0933DB8-7103-49C9-A176-CBF7EE169F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142875"/>
            <a:ext cx="4419600" cy="661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wtsr51b0.jpg">
            <a:extLst>
              <a:ext uri="{FF2B5EF4-FFF2-40B4-BE49-F238E27FC236}">
                <a16:creationId xmlns:a16="http://schemas.microsoft.com/office/drawing/2014/main" id="{BF2A52B5-646D-4F08-9283-CD04F1585A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42875"/>
            <a:ext cx="4514850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xds0htx4.jpg">
            <a:extLst>
              <a:ext uri="{FF2B5EF4-FFF2-40B4-BE49-F238E27FC236}">
                <a16:creationId xmlns:a16="http://schemas.microsoft.com/office/drawing/2014/main" id="{854C8E40-C9FA-4591-A69F-67AF0A7FF0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214313"/>
            <a:ext cx="4429125" cy="65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ys2f56ke.jpg">
            <a:extLst>
              <a:ext uri="{FF2B5EF4-FFF2-40B4-BE49-F238E27FC236}">
                <a16:creationId xmlns:a16="http://schemas.microsoft.com/office/drawing/2014/main" id="{2F958034-BFF8-44EC-9B69-185A04EA8E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214313"/>
            <a:ext cx="433387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zrd3nwib.jpg">
            <a:extLst>
              <a:ext uri="{FF2B5EF4-FFF2-40B4-BE49-F238E27FC236}">
                <a16:creationId xmlns:a16="http://schemas.microsoft.com/office/drawing/2014/main" id="{FE78A4BC-CA81-4647-A3BC-51074FCFFD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214313"/>
            <a:ext cx="440055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zu9hxe7g.jpg">
            <a:extLst>
              <a:ext uri="{FF2B5EF4-FFF2-40B4-BE49-F238E27FC236}">
                <a16:creationId xmlns:a16="http://schemas.microsoft.com/office/drawing/2014/main" id="{058CACF4-923C-4618-B626-0CEB6563C13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142875"/>
            <a:ext cx="4470400" cy="655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chief9vk.jpg">
            <a:extLst>
              <a:ext uri="{FF2B5EF4-FFF2-40B4-BE49-F238E27FC236}">
                <a16:creationId xmlns:a16="http://schemas.microsoft.com/office/drawing/2014/main" id="{5C814C36-8A1A-40BE-B8E2-F279069DF3D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123825"/>
            <a:ext cx="4411662" cy="655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 descr="cl1w3472.jpg">
            <a:extLst>
              <a:ext uri="{FF2B5EF4-FFF2-40B4-BE49-F238E27FC236}">
                <a16:creationId xmlns:a16="http://schemas.microsoft.com/office/drawing/2014/main" id="{3ACE7363-BFA8-48E8-97C0-4351A7B87AF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42875"/>
            <a:ext cx="4494213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dhqxt54a.jpg">
            <a:extLst>
              <a:ext uri="{FF2B5EF4-FFF2-40B4-BE49-F238E27FC236}">
                <a16:creationId xmlns:a16="http://schemas.microsoft.com/office/drawing/2014/main" id="{7F51AFC0-9717-4840-8657-26F3C704660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206375"/>
            <a:ext cx="441325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 descr="ec6a1482.jpg">
            <a:extLst>
              <a:ext uri="{FF2B5EF4-FFF2-40B4-BE49-F238E27FC236}">
                <a16:creationId xmlns:a16="http://schemas.microsoft.com/office/drawing/2014/main" id="{6794EA0C-3C92-482B-A140-931EB790B63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166688"/>
            <a:ext cx="4405313" cy="655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et6ybyxp.jpg">
            <a:extLst>
              <a:ext uri="{FF2B5EF4-FFF2-40B4-BE49-F238E27FC236}">
                <a16:creationId xmlns:a16="http://schemas.microsoft.com/office/drawing/2014/main" id="{3B4811FA-C855-42C2-A19D-492FC5F44B1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71438"/>
            <a:ext cx="4714875" cy="673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x2bu1fjk.jpg">
            <a:extLst>
              <a:ext uri="{FF2B5EF4-FFF2-40B4-BE49-F238E27FC236}">
                <a16:creationId xmlns:a16="http://schemas.microsoft.com/office/drawing/2014/main" id="{B04DF1AB-A9D7-4A11-999D-34099AEA385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7500" r="12498" b="6248"/>
          <a:stretch>
            <a:fillRect/>
          </a:stretch>
        </p:blipFill>
        <p:spPr bwMode="auto">
          <a:xfrm rot="60000">
            <a:off x="2316163" y="233363"/>
            <a:ext cx="4357687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 29" descr="Image7.png">
            <a:extLst>
              <a:ext uri="{FF2B5EF4-FFF2-40B4-BE49-F238E27FC236}">
                <a16:creationId xmlns:a16="http://schemas.microsoft.com/office/drawing/2014/main" id="{06FDA63D-7BC8-4ECF-B28A-864BE0AC745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lhsocvzw.jpg">
            <a:extLst>
              <a:ext uri="{FF2B5EF4-FFF2-40B4-BE49-F238E27FC236}">
                <a16:creationId xmlns:a16="http://schemas.microsoft.com/office/drawing/2014/main" id="{52D98DD6-301E-4085-80AD-C467C2335ACE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t="-13509" b="-12576"/>
          <a:stretch>
            <a:fillRect/>
          </a:stretch>
        </p:blipFill>
        <p:spPr>
          <a:xfrm>
            <a:off x="357158" y="1839333"/>
            <a:ext cx="1428760" cy="2661237"/>
          </a:xfrm>
          <a:prstGeom prst="plaque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79CC7E5-25D4-4E0C-B66B-B0826D2E48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033963"/>
            <a:ext cx="21431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      Un homme instruit a toujours</a:t>
            </a:r>
          </a:p>
          <a:p>
            <a:r>
              <a:rPr lang="fr-FR" altLang="fr-FR" sz="2000" b="1"/>
              <a:t>         en lui ses  </a:t>
            </a:r>
          </a:p>
          <a:p>
            <a:r>
              <a:rPr lang="fr-FR" altLang="fr-FR" sz="2000" b="1"/>
              <a:t>         richesses. 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3DCA4CB-B668-493A-A569-09C67F37C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6213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C'est une grande folie que de vivre </a:t>
            </a:r>
          </a:p>
          <a:p>
            <a:r>
              <a:rPr lang="fr-FR" altLang="fr-FR" sz="2000" b="1"/>
              <a:t>     pauvre pour </a:t>
            </a:r>
          </a:p>
          <a:p>
            <a:r>
              <a:rPr lang="fr-FR" altLang="fr-FR" sz="2000" b="1"/>
              <a:t>     mourir riche. </a:t>
            </a:r>
            <a:endParaRPr lang="fr-FR" altLang="fr-FR" sz="20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401C4A2-93F9-4C38-BDF1-B27E37B85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9438" y="247650"/>
            <a:ext cx="221456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La pauvreté n'ôte de noblesse à personne, la richesse oui.</a:t>
            </a:r>
            <a:endParaRPr lang="fr-FR" altLang="fr-FR" sz="20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F6B87EE-7AFE-4EF9-BD31-0C67F3A45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819275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La richesse crée les amitiés ; la pauvreté compte les amis.</a:t>
            </a:r>
            <a:endParaRPr lang="fr-FR" altLang="fr-FR" sz="20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C71482B-6E37-437B-8D35-A9BF5A68F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462338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Pauvres de jouissances, ils veulent être riches d'illusions. </a:t>
            </a:r>
            <a:endParaRPr lang="fr-FR" altLang="fr-FR" sz="200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C83689B-98F6-4C98-B18D-F80FAB9DA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5429250"/>
            <a:ext cx="2286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La richesse est un</a:t>
            </a:r>
          </a:p>
          <a:p>
            <a:r>
              <a:rPr lang="fr-FR" altLang="fr-FR" sz="2000" b="1"/>
              <a:t>    voile qui cache </a:t>
            </a:r>
          </a:p>
          <a:p>
            <a:r>
              <a:rPr lang="fr-FR" altLang="fr-FR" sz="2000" b="1"/>
              <a:t>    Bien des plaies. </a:t>
            </a:r>
            <a:endParaRPr lang="fr-FR" altLang="fr-FR" sz="2000"/>
          </a:p>
        </p:txBody>
      </p:sp>
    </p:spTree>
  </p:cSld>
  <p:clrMapOvr>
    <a:masterClrMapping/>
  </p:clrMapOvr>
  <p:transition advTm="1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8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7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2000"/>
                            </p:stCondLst>
                            <p:childTnLst>
                              <p:par>
                                <p:cTn id="7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9000"/>
                            </p:stCondLst>
                            <p:childTnLst>
                              <p:par>
                                <p:cTn id="8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8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25" descr="fc7bc7f7.jpg">
            <a:extLst>
              <a:ext uri="{FF2B5EF4-FFF2-40B4-BE49-F238E27FC236}">
                <a16:creationId xmlns:a16="http://schemas.microsoft.com/office/drawing/2014/main" id="{7F122D4B-02CD-4DDB-96C3-FDC7CA413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" r="2521"/>
          <a:stretch>
            <a:fillRect/>
          </a:stretch>
        </p:blipFill>
        <p:spPr bwMode="auto">
          <a:xfrm>
            <a:off x="2197100" y="9525"/>
            <a:ext cx="4749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 descr="fxokk8yh.jpg">
            <a:extLst>
              <a:ext uri="{FF2B5EF4-FFF2-40B4-BE49-F238E27FC236}">
                <a16:creationId xmlns:a16="http://schemas.microsoft.com/office/drawing/2014/main" id="{7D61023B-327C-4377-9E15-49097BE0F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42875"/>
            <a:ext cx="462915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 descr="gm3iqx5n.jpg">
            <a:extLst>
              <a:ext uri="{FF2B5EF4-FFF2-40B4-BE49-F238E27FC236}">
                <a16:creationId xmlns:a16="http://schemas.microsoft.com/office/drawing/2014/main" id="{4166A156-E2EE-4CA9-84AC-43BB13DBE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14313"/>
            <a:ext cx="43434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 descr="i5m1w6yj.jpg">
            <a:extLst>
              <a:ext uri="{FF2B5EF4-FFF2-40B4-BE49-F238E27FC236}">
                <a16:creationId xmlns:a16="http://schemas.microsoft.com/office/drawing/2014/main" id="{EF118D3F-C7E2-446F-836F-2215B5DF0C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33338"/>
            <a:ext cx="4676775" cy="682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 descr="i5rwekxc.jpg">
            <a:extLst>
              <a:ext uri="{FF2B5EF4-FFF2-40B4-BE49-F238E27FC236}">
                <a16:creationId xmlns:a16="http://schemas.microsoft.com/office/drawing/2014/main" id="{2FFC5EC2-A597-4A00-B5A6-455B89CE88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" t="2496"/>
          <a:stretch>
            <a:fillRect/>
          </a:stretch>
        </p:blipFill>
        <p:spPr bwMode="auto">
          <a:xfrm>
            <a:off x="2300288" y="65088"/>
            <a:ext cx="4486275" cy="674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 descr="ia9bfhyi.jpg">
            <a:extLst>
              <a:ext uri="{FF2B5EF4-FFF2-40B4-BE49-F238E27FC236}">
                <a16:creationId xmlns:a16="http://schemas.microsoft.com/office/drawing/2014/main" id="{667E9819-CC0C-411F-BEFC-8A5E017C64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42875"/>
            <a:ext cx="4433888" cy="655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 descr="jcz2myjd.jpg">
            <a:extLst>
              <a:ext uri="{FF2B5EF4-FFF2-40B4-BE49-F238E27FC236}">
                <a16:creationId xmlns:a16="http://schemas.microsoft.com/office/drawing/2014/main" id="{E45425B7-576A-45D6-B8C2-9885AF58BE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82550"/>
            <a:ext cx="4572000" cy="667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 descr="jogal9i0.jpg">
            <a:extLst>
              <a:ext uri="{FF2B5EF4-FFF2-40B4-BE49-F238E27FC236}">
                <a16:creationId xmlns:a16="http://schemas.microsoft.com/office/drawing/2014/main" id="{56539407-AFA2-45E1-8109-010477EE9A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6" r="4755"/>
          <a:stretch>
            <a:fillRect/>
          </a:stretch>
        </p:blipFill>
        <p:spPr bwMode="auto">
          <a:xfrm>
            <a:off x="2243138" y="0"/>
            <a:ext cx="4659312" cy="679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 descr="k8zf2t76.jpg">
            <a:extLst>
              <a:ext uri="{FF2B5EF4-FFF2-40B4-BE49-F238E27FC236}">
                <a16:creationId xmlns:a16="http://schemas.microsoft.com/office/drawing/2014/main" id="{F034B156-F02A-4F83-927C-217E8CF0A1A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95250"/>
            <a:ext cx="4481513" cy="662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 34" descr="kwpbk97v.jpg">
            <a:extLst>
              <a:ext uri="{FF2B5EF4-FFF2-40B4-BE49-F238E27FC236}">
                <a16:creationId xmlns:a16="http://schemas.microsoft.com/office/drawing/2014/main" id="{EE981E26-187A-4F77-B7C8-B67B0A88F3B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42875"/>
            <a:ext cx="4452937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age 36" descr="mtejjeca.jpg">
            <a:extLst>
              <a:ext uri="{FF2B5EF4-FFF2-40B4-BE49-F238E27FC236}">
                <a16:creationId xmlns:a16="http://schemas.microsoft.com/office/drawing/2014/main" id="{40C19B07-B232-4977-B08F-D12CAC11F46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" b="2000"/>
          <a:stretch>
            <a:fillRect/>
          </a:stretch>
        </p:blipFill>
        <p:spPr bwMode="auto">
          <a:xfrm>
            <a:off x="2224088" y="0"/>
            <a:ext cx="4713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 37" descr="njqx286g.jpg">
            <a:extLst>
              <a:ext uri="{FF2B5EF4-FFF2-40B4-BE49-F238E27FC236}">
                <a16:creationId xmlns:a16="http://schemas.microsoft.com/office/drawing/2014/main" id="{95A6E759-5930-4E67-AC93-66898DCF4D8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" t="1660" r="2319" b="1106"/>
          <a:stretch>
            <a:fillRect/>
          </a:stretch>
        </p:blipFill>
        <p:spPr bwMode="auto">
          <a:xfrm>
            <a:off x="2384425" y="174625"/>
            <a:ext cx="4402138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age 38" descr="nxt3iupl.jpg">
            <a:extLst>
              <a:ext uri="{FF2B5EF4-FFF2-40B4-BE49-F238E27FC236}">
                <a16:creationId xmlns:a16="http://schemas.microsoft.com/office/drawing/2014/main" id="{5F6196B4-A4BA-450D-B214-51B1F6929FD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53988"/>
            <a:ext cx="4438650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age 39" descr="oijffdl6.jpg">
            <a:extLst>
              <a:ext uri="{FF2B5EF4-FFF2-40B4-BE49-F238E27FC236}">
                <a16:creationId xmlns:a16="http://schemas.microsoft.com/office/drawing/2014/main" id="{0D77D5CC-20D0-49EA-A55B-62888AFCA70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0"/>
            <a:ext cx="4716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 descr="p8w7or4f.jpg">
            <a:extLst>
              <a:ext uri="{FF2B5EF4-FFF2-40B4-BE49-F238E27FC236}">
                <a16:creationId xmlns:a16="http://schemas.microsoft.com/office/drawing/2014/main" id="{04D7E8CC-6EAA-4EE4-A78D-0CE58354B2D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285750"/>
            <a:ext cx="4714875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41" descr="qfek3nr0.jpg">
            <a:extLst>
              <a:ext uri="{FF2B5EF4-FFF2-40B4-BE49-F238E27FC236}">
                <a16:creationId xmlns:a16="http://schemas.microsoft.com/office/drawing/2014/main" id="{AF11DCAA-86FC-4C5B-B3B7-2AEC8DBEAB4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5" t="3088" r="5373" b="3088"/>
          <a:stretch>
            <a:fillRect/>
          </a:stretch>
        </p:blipFill>
        <p:spPr bwMode="auto">
          <a:xfrm>
            <a:off x="2357438" y="142875"/>
            <a:ext cx="4429125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 descr="qysufyl9.jpg">
            <a:extLst>
              <a:ext uri="{FF2B5EF4-FFF2-40B4-BE49-F238E27FC236}">
                <a16:creationId xmlns:a16="http://schemas.microsoft.com/office/drawing/2014/main" id="{C96E74F3-2828-4AC5-834A-D12BA8E3A8F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6688"/>
            <a:ext cx="4429125" cy="655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62" descr="Image23.png">
            <a:extLst>
              <a:ext uri="{FF2B5EF4-FFF2-40B4-BE49-F238E27FC236}">
                <a16:creationId xmlns:a16="http://schemas.microsoft.com/office/drawing/2014/main" id="{6F9BEEF7-6436-4E2A-B3C2-044C4B7B2A24}"/>
              </a:ext>
            </a:extLst>
          </p:cNvPr>
          <p:cNvPicPr>
            <a:picLocks noChangeAspect="1"/>
          </p:cNvPicPr>
          <p:nvPr/>
        </p:nvPicPr>
        <p:blipFill>
          <a:blip r:embed="rId20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age 44" descr="r014uzxe.jpg">
            <a:extLst>
              <a:ext uri="{FF2B5EF4-FFF2-40B4-BE49-F238E27FC236}">
                <a16:creationId xmlns:a16="http://schemas.microsoft.com/office/drawing/2014/main" id="{C11E9795-DC02-498D-8268-9BDFFAEC57FE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t="-9616" r="4528" b="-9616"/>
          <a:stretch>
            <a:fillRect/>
          </a:stretch>
        </p:blipFill>
        <p:spPr>
          <a:xfrm>
            <a:off x="7358082" y="2071678"/>
            <a:ext cx="1357322" cy="2823461"/>
          </a:xfrm>
          <a:prstGeom prst="plaqu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8161B3B-2074-482E-A0D4-1E9C1B4A0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357188"/>
            <a:ext cx="20002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La charité du pauvre est de ne pas haïr le riche. </a:t>
            </a:r>
            <a:endParaRPr lang="fr-FR" altLang="fr-FR" sz="200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C262951-9307-4144-9CCA-F872CECF6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714500"/>
            <a:ext cx="1928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Le savoir est la parure du riche et la richesse du pauvre</a:t>
            </a:r>
            <a:endParaRPr lang="fr-FR" altLang="fr-FR" sz="20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2CBC275-335F-446C-9A93-CC3E77798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3214688"/>
            <a:ext cx="192881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Un idiot pauvre est un idiot, mais un idiot riche est un riche. </a:t>
            </a:r>
            <a:endParaRPr lang="fr-FR" altLang="fr-FR" sz="20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0143DA4-CD82-41A3-AE09-F2FCF5B57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5000625"/>
            <a:ext cx="18573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Il y a toujours de la sueur de pauvre dans l'argent des riches.</a:t>
            </a:r>
            <a:endParaRPr lang="fr-FR" altLang="fr-FR" sz="200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0B8D631-E347-4B0D-BAAA-A4D60E575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875" y="357188"/>
            <a:ext cx="20716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Une des misères des gens riches est d'être trompés en tout. </a:t>
            </a:r>
            <a:endParaRPr lang="fr-FR" altLang="fr-FR" sz="200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DB66214-9CB4-41F4-A519-8EB71E30E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0" y="5357813"/>
            <a:ext cx="2000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L'homme n'est riche que de la modération de ses désirs.  </a:t>
            </a:r>
            <a:endParaRPr lang="fr-FR" altLang="fr-FR" sz="2000"/>
          </a:p>
        </p:txBody>
      </p:sp>
    </p:spTree>
  </p:cSld>
  <p:clrMapOvr>
    <a:masterClrMapping/>
  </p:clrMapOvr>
  <p:transition advTm="1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8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2000"/>
                            </p:stCondLst>
                            <p:childTnLst>
                              <p:par>
                                <p:cTn id="7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9000"/>
                            </p:stCondLst>
                            <p:childTnLst>
                              <p:par>
                                <p:cTn id="8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6000"/>
                            </p:stCondLst>
                            <p:childTnLst>
                              <p:par>
                                <p:cTn id="8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36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Affiches diverses et publicitaires anciennes ">
            <a:hlinkClick r:id="rId3" tooltip="Agrandir l'image de pussycatdreams.centerblog.net"/>
            <a:extLst>
              <a:ext uri="{FF2B5EF4-FFF2-40B4-BE49-F238E27FC236}">
                <a16:creationId xmlns:a16="http://schemas.microsoft.com/office/drawing/2014/main" id="{FC283366-15C4-4963-B06A-81C9903E6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" t="1218" r="1891" b="1218"/>
          <a:stretch>
            <a:fillRect/>
          </a:stretch>
        </p:blipFill>
        <p:spPr bwMode="auto">
          <a:xfrm>
            <a:off x="2311400" y="209550"/>
            <a:ext cx="4332288" cy="643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Affiches diverses et publicitaires anciennes ">
            <a:hlinkClick r:id="rId3" tooltip="Agrandir l'image de pussycatdreams.centerblog.net"/>
            <a:extLst>
              <a:ext uri="{FF2B5EF4-FFF2-40B4-BE49-F238E27FC236}">
                <a16:creationId xmlns:a16="http://schemas.microsoft.com/office/drawing/2014/main" id="{CB6F6938-825C-48F8-A49D-6528066D0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36538"/>
            <a:ext cx="4383088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Affiches diverses et publicitaires anciennes ">
            <a:hlinkClick r:id="rId3" tooltip="Agrandir l'image de pussycatdreams.centerblog.net"/>
            <a:extLst>
              <a:ext uri="{FF2B5EF4-FFF2-40B4-BE49-F238E27FC236}">
                <a16:creationId xmlns:a16="http://schemas.microsoft.com/office/drawing/2014/main" id="{8CC91B9E-80AC-4844-99B6-8642F3F93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285750"/>
            <a:ext cx="4348163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Affiches diverses et publicitaires anciennes ">
            <a:hlinkClick r:id="rId3" tooltip="Agrandir l'image de pussycatdreams.centerblog.net"/>
            <a:extLst>
              <a:ext uri="{FF2B5EF4-FFF2-40B4-BE49-F238E27FC236}">
                <a16:creationId xmlns:a16="http://schemas.microsoft.com/office/drawing/2014/main" id="{1322A532-EE60-48D8-B745-09CC0C7FB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" t="2734" r="2725" b="2734"/>
          <a:stretch>
            <a:fillRect/>
          </a:stretch>
        </p:blipFill>
        <p:spPr bwMode="auto">
          <a:xfrm>
            <a:off x="2286000" y="214313"/>
            <a:ext cx="4357688" cy="64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2" descr="Affiches diverses et publicitaires anciennes ">
            <a:hlinkClick r:id="rId8" tooltip="Agrandir l'image de pussycatdreams.centerblog.net"/>
            <a:extLst>
              <a:ext uri="{FF2B5EF4-FFF2-40B4-BE49-F238E27FC236}">
                <a16:creationId xmlns:a16="http://schemas.microsoft.com/office/drawing/2014/main" id="{E326545B-415C-4A68-A4F5-60A57366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34975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 descr="Affiches diverses et publicitaires anciennes ">
            <a:hlinkClick r:id="rId8" tooltip="Agrandir l'image de pussycatdreams.centerblog.net"/>
            <a:extLst>
              <a:ext uri="{FF2B5EF4-FFF2-40B4-BE49-F238E27FC236}">
                <a16:creationId xmlns:a16="http://schemas.microsoft.com/office/drawing/2014/main" id="{D054DE6E-B6B4-43B3-8083-1022880C1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395788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8" descr="Affiches diverses et publicitaires anciennes ">
            <a:hlinkClick r:id="rId11" tooltip="Agrandir l'image de pussycatdreams.centerblog.net"/>
            <a:extLst>
              <a:ext uri="{FF2B5EF4-FFF2-40B4-BE49-F238E27FC236}">
                <a16:creationId xmlns:a16="http://schemas.microsoft.com/office/drawing/2014/main" id="{2D3A7BFA-9C20-47C0-9C44-2A7092822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" t="874" r="3500" b="874"/>
          <a:stretch>
            <a:fillRect/>
          </a:stretch>
        </p:blipFill>
        <p:spPr bwMode="auto">
          <a:xfrm>
            <a:off x="2286000" y="188913"/>
            <a:ext cx="4357688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Affiches diverses et publicitaires anciennes">
            <a:hlinkClick r:id="rId11" tooltip="Agrandir l'image de pussycatdreams.centerblog.net"/>
            <a:extLst>
              <a:ext uri="{FF2B5EF4-FFF2-40B4-BE49-F238E27FC236}">
                <a16:creationId xmlns:a16="http://schemas.microsoft.com/office/drawing/2014/main" id="{0365447A-3B5F-493F-A99F-55BD91F95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" t="906" r="2521" b="1361"/>
          <a:stretch>
            <a:fillRect/>
          </a:stretch>
        </p:blipFill>
        <p:spPr bwMode="auto">
          <a:xfrm>
            <a:off x="2286000" y="214313"/>
            <a:ext cx="4427538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 descr="Affiches diverses et publicitaires anciennes">
            <a:hlinkClick r:id="rId11" tooltip="Agrandir l'image de pussycatdreams.centerblog.net"/>
            <a:extLst>
              <a:ext uri="{FF2B5EF4-FFF2-40B4-BE49-F238E27FC236}">
                <a16:creationId xmlns:a16="http://schemas.microsoft.com/office/drawing/2014/main" id="{DF629198-E6A2-4DBE-B7D8-59656A945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42277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Affiches diverses et publicitaires anciennes">
            <a:hlinkClick r:id="rId15" tooltip="Agrandir l'image de pussycatdreams.centerblog.net"/>
            <a:extLst>
              <a:ext uri="{FF2B5EF4-FFF2-40B4-BE49-F238E27FC236}">
                <a16:creationId xmlns:a16="http://schemas.microsoft.com/office/drawing/2014/main" id="{44CE8955-DDA8-4D23-8302-F5D7CCCCD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" t="1312" r="1891" b="1312"/>
          <a:stretch>
            <a:fillRect/>
          </a:stretch>
        </p:blipFill>
        <p:spPr bwMode="auto">
          <a:xfrm>
            <a:off x="2286000" y="214313"/>
            <a:ext cx="4411663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 descr="Affiches diverses et publicitaires anciennes">
            <a:hlinkClick r:id="rId15" tooltip="Agrandir l'image de pussycatdreams.centerblog.net"/>
            <a:extLst>
              <a:ext uri="{FF2B5EF4-FFF2-40B4-BE49-F238E27FC236}">
                <a16:creationId xmlns:a16="http://schemas.microsoft.com/office/drawing/2014/main" id="{3867C165-76C2-4D18-9D54-32B178D83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0" t="3165" r="5038" b="3616"/>
          <a:stretch>
            <a:fillRect/>
          </a:stretch>
        </p:blipFill>
        <p:spPr bwMode="auto">
          <a:xfrm>
            <a:off x="2286000" y="214313"/>
            <a:ext cx="441325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Affiches diverses et publicitaires anciennes">
            <a:hlinkClick r:id="rId15" tooltip="Agrandir l'image de pussycatdreams.centerblog.net"/>
            <a:extLst>
              <a:ext uri="{FF2B5EF4-FFF2-40B4-BE49-F238E27FC236}">
                <a16:creationId xmlns:a16="http://schemas.microsoft.com/office/drawing/2014/main" id="{CA4A9F69-341A-4B09-9CEB-8562CEFA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2" r="16249" b="2625"/>
          <a:stretch>
            <a:fillRect/>
          </a:stretch>
        </p:blipFill>
        <p:spPr bwMode="auto">
          <a:xfrm>
            <a:off x="2286000" y="214313"/>
            <a:ext cx="443865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Affiches diverses et publicitaires anciennes">
            <a:hlinkClick r:id="rId19" tooltip="Agrandir l'image de pussycatdreams.centerblog.net"/>
            <a:extLst>
              <a:ext uri="{FF2B5EF4-FFF2-40B4-BE49-F238E27FC236}">
                <a16:creationId xmlns:a16="http://schemas.microsoft.com/office/drawing/2014/main" id="{C0BCD6DD-90C3-4B17-9B0D-8B237351D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46722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Affiches diverses et publicitaires anciennes">
            <a:hlinkClick r:id="rId19" tooltip="Agrandir l'image de pussycatdreams.centerblog.net"/>
            <a:extLst>
              <a:ext uri="{FF2B5EF4-FFF2-40B4-BE49-F238E27FC236}">
                <a16:creationId xmlns:a16="http://schemas.microsoft.com/office/drawing/2014/main" id="{843BF747-7560-4C31-AE42-2A65C880E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429125" cy="639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Affiches diverses et publicitaires anciennes">
            <a:hlinkClick r:id="rId19" tooltip="Agrandir l'image de pussycatdreams.centerblog.net"/>
            <a:extLst>
              <a:ext uri="{FF2B5EF4-FFF2-40B4-BE49-F238E27FC236}">
                <a16:creationId xmlns:a16="http://schemas.microsoft.com/office/drawing/2014/main" id="{885D878A-6A2E-4478-B5CB-43A082C2B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442912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ti5vpq5q.jpg">
            <a:extLst>
              <a:ext uri="{FF2B5EF4-FFF2-40B4-BE49-F238E27FC236}">
                <a16:creationId xmlns:a16="http://schemas.microsoft.com/office/drawing/2014/main" id="{B9B90AC5-2C39-4D8D-B63F-4886725C86D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66688"/>
            <a:ext cx="4429125" cy="655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svehl6kh.jpg">
            <a:extLst>
              <a:ext uri="{FF2B5EF4-FFF2-40B4-BE49-F238E27FC236}">
                <a16:creationId xmlns:a16="http://schemas.microsoft.com/office/drawing/2014/main" id="{1A7BD1C6-C04D-46DD-AAA5-5945D25731D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0" r="17180"/>
          <a:stretch>
            <a:fillRect/>
          </a:stretch>
        </p:blipFill>
        <p:spPr bwMode="auto">
          <a:xfrm>
            <a:off x="2357438" y="190500"/>
            <a:ext cx="4429125" cy="652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 descr="Image8.png">
            <a:extLst>
              <a:ext uri="{FF2B5EF4-FFF2-40B4-BE49-F238E27FC236}">
                <a16:creationId xmlns:a16="http://schemas.microsoft.com/office/drawing/2014/main" id="{26C9D67E-D206-47A0-A8A2-D4E7D7C81CB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 20" descr="r6h51iqq.jpg">
            <a:extLst>
              <a:ext uri="{FF2B5EF4-FFF2-40B4-BE49-F238E27FC236}">
                <a16:creationId xmlns:a16="http://schemas.microsoft.com/office/drawing/2014/main" id="{4E5D95BD-7525-479E-8AF0-A122E4094189}"/>
              </a:ext>
            </a:extLst>
          </p:cNvPr>
          <p:cNvPicPr>
            <a:picLocks noChangeAspect="1"/>
          </p:cNvPicPr>
          <p:nvPr/>
        </p:nvPicPr>
        <p:blipFill>
          <a:blip r:embed="rId26" cstate="print"/>
          <a:srcRect t="-12112" b="-13850"/>
          <a:stretch>
            <a:fillRect/>
          </a:stretch>
        </p:blipFill>
        <p:spPr>
          <a:xfrm>
            <a:off x="7286644" y="2285992"/>
            <a:ext cx="1168425" cy="2286016"/>
          </a:xfrm>
          <a:prstGeom prst="plaque">
            <a:avLst/>
          </a:prstGeom>
          <a:gradFill>
            <a:gsLst>
              <a:gs pos="0">
                <a:schemeClr val="tx1">
                  <a:lumMod val="85000"/>
                  <a:lumOff val="15000"/>
                </a:schemeClr>
              </a:gs>
              <a:gs pos="25000">
                <a:srgbClr val="3E1F00"/>
              </a:gs>
              <a:gs pos="75000">
                <a:srgbClr val="000000"/>
              </a:gs>
              <a:gs pos="100000">
                <a:srgbClr val="000000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D2C6945-5E60-4D59-893E-BF7E2FF20E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357188"/>
            <a:ext cx="2000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Nul homme n'est assez riche pour racheter son passé. </a:t>
            </a:r>
            <a:endParaRPr lang="fr-FR" altLang="fr-FR" sz="20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159241A-1B70-4EB4-A8F2-71F15238D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928813"/>
            <a:ext cx="2000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Etre riche ce n'est pas avoir de l'argent, c'est en dépenser. </a:t>
            </a:r>
            <a:endParaRPr lang="fr-FR" altLang="fr-FR" sz="200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35F21FA-C6C4-4B6E-A1B4-63168CD06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3605213"/>
            <a:ext cx="1928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On se ruine souvent pour soutenir qu'on est riche. </a:t>
            </a:r>
            <a:endParaRPr lang="fr-FR" altLang="fr-FR" sz="200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3CCDE22-4C6B-4F3D-93E7-9B27148D8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5357813"/>
            <a:ext cx="2000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Mieux vaut honneur que honteuse richesse.  </a:t>
            </a:r>
            <a:endParaRPr lang="fr-FR" altLang="fr-FR" sz="20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87FBBF6-5610-4F3A-BE2D-BA8A5ED68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3" y="571500"/>
            <a:ext cx="2000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Aimer, c'est trouver sa richesse hors de soi. </a:t>
            </a:r>
            <a:endParaRPr lang="fr-FR" altLang="fr-FR" sz="20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6F21B32-19D4-4D9B-B12D-E39B4BD38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5188" y="4929188"/>
            <a:ext cx="17145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2000" b="1"/>
              <a:t>Evalue ta richesse à l'importance de ce que tu donnes. </a:t>
            </a:r>
            <a:endParaRPr lang="fr-FR" altLang="fr-FR" sz="2000"/>
          </a:p>
        </p:txBody>
      </p:sp>
    </p:spTree>
  </p:cSld>
  <p:clrMapOvr>
    <a:masterClrMapping/>
  </p:clrMapOvr>
  <p:transition advTm="1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8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2000"/>
                            </p:stCondLst>
                            <p:childTnLst>
                              <p:par>
                                <p:cTn id="7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9000"/>
                            </p:stCondLst>
                            <p:childTnLst>
                              <p:par>
                                <p:cTn id="8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6000"/>
                            </p:stCondLst>
                            <p:childTnLst>
                              <p:par>
                                <p:cTn id="8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nd d'écran de plages et d'océan...">
            <a:hlinkClick r:id="rId2" tooltip="Agrandir l'image de tristesa.centerblog.net"/>
            <a:extLst>
              <a:ext uri="{FF2B5EF4-FFF2-40B4-BE49-F238E27FC236}">
                <a16:creationId xmlns:a16="http://schemas.microsoft.com/office/drawing/2014/main" id="{1D710541-76AA-47C2-8D29-F8B22ECD4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0AE603A-4D27-4A0A-8806-D4E5DEB32C71}"/>
              </a:ext>
            </a:extLst>
          </p:cNvPr>
          <p:cNvSpPr/>
          <p:nvPr/>
        </p:nvSpPr>
        <p:spPr>
          <a:xfrm>
            <a:off x="0" y="1571612"/>
            <a:ext cx="4071934" cy="52863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latin typeface="Alte-Schwabacher" pitchFamily="2" charset="0"/>
              </a:rPr>
              <a:t>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latin typeface="Alte-Schwabacher" pitchFamily="2" charset="0"/>
              </a:rPr>
              <a:t>               </a:t>
            </a:r>
            <a:r>
              <a:rPr lang="fr-FR" sz="40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Alte-Schwabacher" pitchFamily="2" charset="0"/>
              </a:rPr>
              <a:t> Mireille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000" dirty="0">
              <a:latin typeface="Alte-Schwabacher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B736167-9C84-4A42-B9F9-04820A87696E}"/>
              </a:ext>
            </a:extLst>
          </p:cNvPr>
          <p:cNvSpPr txBox="1"/>
          <p:nvPr/>
        </p:nvSpPr>
        <p:spPr>
          <a:xfrm>
            <a:off x="4786314" y="0"/>
            <a:ext cx="4286280" cy="59246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dirty="0">
                <a:blipFill>
                  <a:blip r:embed="rId5"/>
                  <a:stretch>
                    <a:fillRect/>
                  </a:stretch>
                </a:blipFill>
                <a:latin typeface="Parchment" pitchFamily="66" charset="0"/>
              </a:rPr>
              <a:t>FIN</a:t>
            </a:r>
            <a:endParaRPr lang="fr-FR" sz="8000" b="1" dirty="0">
              <a:blipFill>
                <a:blip r:embed="rId5"/>
                <a:stretch>
                  <a:fillRect/>
                </a:stretch>
              </a:blipFill>
              <a:latin typeface="Parchment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dirty="0">
              <a:latin typeface="Alte-Schwabacher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dirty="0">
                <a:latin typeface="Alte-Schwabacher" pitchFamily="2" charset="0"/>
              </a:rPr>
              <a:t>  Medley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dirty="0">
                <a:latin typeface="Alte-Schwabacher" pitchFamily="2" charset="0"/>
              </a:rPr>
              <a:t>    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dirty="0">
                <a:latin typeface="Alte-Schwabacher" pitchFamily="2" charset="0"/>
              </a:rPr>
              <a:t>  Enfoirés</a:t>
            </a:r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12" presetID="28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Affiches publicitaire 2 (Mireille)</Template>
  <TotalTime>1</TotalTime>
  <Words>232</Words>
  <Application>Microsoft Office PowerPoint</Application>
  <PresentationFormat>Affichage à l'écran (4:3)</PresentationFormat>
  <Paragraphs>42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Calibri</vt:lpstr>
      <vt:lpstr>Arial</vt:lpstr>
      <vt:lpstr>GE Twill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2020-12-19T12:54:47Z</dcterms:created>
  <dcterms:modified xsi:type="dcterms:W3CDTF">2020-12-19T12:56:16Z</dcterms:modified>
</cp:coreProperties>
</file>