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8" r:id="rId2"/>
    <p:sldId id="276" r:id="rId3"/>
    <p:sldId id="257" r:id="rId4"/>
    <p:sldId id="277" r:id="rId5"/>
    <p:sldId id="259" r:id="rId6"/>
    <p:sldId id="286" r:id="rId7"/>
    <p:sldId id="260" r:id="rId8"/>
    <p:sldId id="285" r:id="rId9"/>
    <p:sldId id="261" r:id="rId10"/>
    <p:sldId id="284" r:id="rId11"/>
    <p:sldId id="262" r:id="rId12"/>
    <p:sldId id="283" r:id="rId13"/>
    <p:sldId id="264" r:id="rId14"/>
    <p:sldId id="282" r:id="rId15"/>
    <p:sldId id="265" r:id="rId16"/>
    <p:sldId id="281" r:id="rId17"/>
    <p:sldId id="266" r:id="rId18"/>
    <p:sldId id="280" r:id="rId19"/>
    <p:sldId id="267" r:id="rId20"/>
    <p:sldId id="279" r:id="rId21"/>
    <p:sldId id="268" r:id="rId22"/>
    <p:sldId id="278" r:id="rId23"/>
    <p:sldId id="269" r:id="rId24"/>
    <p:sldId id="256" r:id="rId25"/>
    <p:sldId id="263" r:id="rId26"/>
    <p:sldId id="270" r:id="rId27"/>
    <p:sldId id="271" r:id="rId28"/>
    <p:sldId id="273" r:id="rId29"/>
    <p:sldId id="274" r:id="rId30"/>
    <p:sldId id="275" r:id="rId31"/>
    <p:sldId id="272" r:id="rId3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990099"/>
    <a:srgbClr val="FFCC99"/>
    <a:srgbClr val="9999FF"/>
    <a:srgbClr val="10253F"/>
    <a:srgbClr val="7030A0"/>
    <a:srgbClr val="FFFFFF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245F0C-908C-4571-B8EF-D80F6C26A574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20CD14-CD59-43C6-874A-D98FE00E05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0CD14-CD59-43C6-874A-D98FE00E054E}" type="slidenum">
              <a:rPr lang="fr-FR" smtClean="0"/>
              <a:pPr/>
              <a:t>9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42BB0-8672-485B-9524-A0370B3591FF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FB089-E594-4764-8107-33219E062CC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42BB0-8672-485B-9524-A0370B3591FF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FB089-E594-4764-8107-33219E062CC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42BB0-8672-485B-9524-A0370B3591FF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FB089-E594-4764-8107-33219E062CC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42BB0-8672-485B-9524-A0370B3591FF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FB089-E594-4764-8107-33219E062CC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42BB0-8672-485B-9524-A0370B3591FF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FB089-E594-4764-8107-33219E062CC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42BB0-8672-485B-9524-A0370B3591FF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FB089-E594-4764-8107-33219E062CC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42BB0-8672-485B-9524-A0370B3591FF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FB089-E594-4764-8107-33219E062CC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42BB0-8672-485B-9524-A0370B3591FF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FB089-E594-4764-8107-33219E062CC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42BB0-8672-485B-9524-A0370B3591FF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FB089-E594-4764-8107-33219E062CC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42BB0-8672-485B-9524-A0370B3591FF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FB089-E594-4764-8107-33219E062CC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42BB0-8672-485B-9524-A0370B3591FF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FB089-E594-4764-8107-33219E062CC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942BB0-8672-485B-9524-A0370B3591FF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3FB089-E594-4764-8107-33219E062CC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mymy47.centerblog.net/rub-mon-prenom-mireille-.html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chemeClr val="bg1"/>
                </a:solidFill>
              </a:rPr>
              <a:t>"Aujourd'hui, si un homme tient la porte pour une femme, il y a de fortes chances pour que ce soit le portier."</a:t>
            </a:r>
          </a:p>
        </p:txBody>
      </p:sp>
      <p:pic>
        <p:nvPicPr>
          <p:cNvPr id="3" name="Image 2" descr="Image14.jpg"/>
          <p:cNvPicPr>
            <a:picLocks noChangeAspect="1"/>
          </p:cNvPicPr>
          <p:nvPr/>
        </p:nvPicPr>
        <p:blipFill>
          <a:blip r:embed="rId4"/>
          <a:srcRect r="50000"/>
          <a:stretch>
            <a:fillRect/>
          </a:stretch>
        </p:blipFill>
        <p:spPr>
          <a:xfrm>
            <a:off x="0" y="25668"/>
            <a:ext cx="4572000" cy="6806663"/>
          </a:xfrm>
          <a:prstGeom prst="rect">
            <a:avLst/>
          </a:prstGeom>
        </p:spPr>
      </p:pic>
      <p:pic>
        <p:nvPicPr>
          <p:cNvPr id="4" name="Image 3" descr="Image14.jpg"/>
          <p:cNvPicPr>
            <a:picLocks noChangeAspect="1"/>
          </p:cNvPicPr>
          <p:nvPr/>
        </p:nvPicPr>
        <p:blipFill>
          <a:blip r:embed="rId4"/>
          <a:srcRect l="50000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857224" y="1071546"/>
            <a:ext cx="7818166" cy="3785652"/>
          </a:xfrm>
          <a:prstGeom prst="rect">
            <a:avLst/>
          </a:prstGeom>
          <a:noFill/>
        </p:spPr>
        <p:txBody>
          <a:bodyPr wrap="none" rtlCol="0">
            <a:prstTxWarp prst="textWave4">
              <a:avLst/>
            </a:prstTxWarp>
            <a:spAutoFit/>
          </a:bodyPr>
          <a:lstStyle/>
          <a:p>
            <a:r>
              <a:rPr lang="fr-FR" sz="8000" dirty="0">
                <a:blipFill>
                  <a:blip r:embed="rId5"/>
                  <a:stretch>
                    <a:fillRect/>
                  </a:stretch>
                </a:blipFill>
                <a:latin typeface="Algerian" pitchFamily="82" charset="0"/>
              </a:rPr>
              <a:t>Belles images</a:t>
            </a:r>
          </a:p>
          <a:p>
            <a:endParaRPr lang="fr-FR" sz="8000" dirty="0">
              <a:blipFill>
                <a:blip r:embed="rId5"/>
                <a:stretch>
                  <a:fillRect/>
                </a:stretch>
              </a:blipFill>
              <a:latin typeface="Algerian" pitchFamily="82" charset="0"/>
            </a:endParaRPr>
          </a:p>
          <a:p>
            <a:r>
              <a:rPr lang="fr-FR" sz="8000" dirty="0">
                <a:blipFill>
                  <a:blip r:embed="rId5"/>
                  <a:stretch>
                    <a:fillRect/>
                  </a:stretch>
                </a:blipFill>
                <a:latin typeface="Algerian" pitchFamily="82" charset="0"/>
              </a:rPr>
              <a:t>Beaux textes</a:t>
            </a:r>
          </a:p>
        </p:txBody>
      </p:sp>
    </p:spTree>
  </p:cSld>
  <p:clrMapOvr>
    <a:masterClrMapping/>
  </p:clrMapOvr>
  <p:transition advTm="20000">
    <p:sndAc>
      <p:stSnd>
        <p:snd r:embed="rId2" name="19 Marie Ma Bel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5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14314" y="0"/>
            <a:ext cx="86439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>
                <a:solidFill>
                  <a:srgbClr val="C00000"/>
                </a:solidFill>
              </a:rPr>
              <a:t>"Les femmes c'est charmant, mais les chiens c'est tellement plus fidèles."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58016" y="3357562"/>
            <a:ext cx="18573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rgbClr val="CCFFFF"/>
                </a:solidFill>
              </a:rPr>
              <a:t>L'homme : Un chauffage d'appoint qui ronfle."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5752" y="272457"/>
            <a:ext cx="83582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rgbClr val="CCFFFF"/>
                </a:solidFill>
              </a:rPr>
              <a:t>"Si la femme était bonne, Dieu en aurait une."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5752" y="671691"/>
            <a:ext cx="200023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>
                <a:solidFill>
                  <a:schemeClr val="bg1"/>
                </a:solidFill>
              </a:rPr>
              <a:t>"Coucher avec un vieux, quelle horreur ! ...</a:t>
            </a:r>
            <a:br>
              <a:rPr lang="fr-FR" sz="3600" dirty="0">
                <a:solidFill>
                  <a:schemeClr val="bg1"/>
                </a:solidFill>
              </a:rPr>
            </a:br>
            <a:r>
              <a:rPr lang="fr-FR" sz="3600" dirty="0">
                <a:solidFill>
                  <a:schemeClr val="bg1"/>
                </a:solidFill>
              </a:rPr>
              <a:t>Mais avec un jeune, quel travail !"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81439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rgbClr val="CCFFFF"/>
                </a:solidFill>
              </a:rPr>
              <a:t>"La plus noble conquête après celle du cheval, c'est la femme."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5534561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dirty="0">
                <a:solidFill>
                  <a:schemeClr val="bg1"/>
                </a:solidFill>
              </a:rPr>
              <a:t>Une femme est une spécialiste de l'amour.</a:t>
            </a:r>
            <a:br>
              <a:rPr lang="fr-FR" sz="4000" dirty="0">
                <a:solidFill>
                  <a:schemeClr val="bg1"/>
                </a:solidFill>
              </a:rPr>
            </a:br>
            <a:r>
              <a:rPr lang="fr-FR" sz="4000" dirty="0">
                <a:solidFill>
                  <a:schemeClr val="bg1"/>
                </a:solidFill>
              </a:rPr>
              <a:t>Un homme, un simple généraliste. "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28628" y="0"/>
            <a:ext cx="821533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rgbClr val="002060"/>
                </a:solidFill>
              </a:rPr>
              <a:t>"Les femmes gâchent les plus belles histoires d'amour en voulant qu'elles soient éternelles."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8628" y="285728"/>
            <a:ext cx="85725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rgbClr val="CCFFFF"/>
                </a:solidFill>
              </a:rPr>
              <a:t>"Je n'attendais pas grand chose de lui... J'ai été comblée."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28628" y="5780782"/>
            <a:ext cx="80010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rgbClr val="FFFF00"/>
                </a:solidFill>
              </a:rPr>
              <a:t>"Qu'y a t'il de pire qu'une femme ?</a:t>
            </a:r>
          </a:p>
          <a:p>
            <a:r>
              <a:rPr lang="fr-FR" sz="3200" dirty="0">
                <a:solidFill>
                  <a:srgbClr val="FFFF00"/>
                </a:solidFill>
              </a:rPr>
              <a:t> Deux femmes."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28596" y="0"/>
            <a:ext cx="795057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>
                <a:solidFill>
                  <a:srgbClr val="FF0000"/>
                </a:solidFill>
              </a:rPr>
              <a:t>Ce n’est pas parce que l’homme a soif d’amour</a:t>
            </a:r>
          </a:p>
          <a:p>
            <a:r>
              <a:rPr lang="fr-FR" sz="3200" dirty="0">
                <a:solidFill>
                  <a:srgbClr val="FF0000"/>
                </a:solidFill>
              </a:rPr>
              <a:t>Qu’il doit se jeter sur la première gourde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43042" y="0"/>
            <a:ext cx="73580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C00000"/>
                </a:solidFill>
              </a:rPr>
              <a:t>"La femme ne voit jamais ce qu'on fait pour elle, elle ne voit que ce qu'on ne fait pas."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>
                <a:solidFill>
                  <a:srgbClr val="C00000"/>
                </a:solidFill>
              </a:rPr>
              <a:t>Pendant 12 ans, nous avons fait chambre commune mais nous faisons rêve à part 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5780782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rgbClr val="FFFF00"/>
                </a:solidFill>
              </a:rPr>
              <a:t>"Si l'homme a été créé avant la femme, c'était pour lui permettre de placer quelques mots !"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>
                <a:solidFill>
                  <a:srgbClr val="FFFF00"/>
                </a:solidFill>
              </a:rPr>
              <a:t>Le secret du bonheur en amour, ce n'est pas d'être aveugle mais de savoir fermer les yeux quand il le faut 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rgbClr val="FFFF00"/>
                </a:solidFill>
              </a:rPr>
              <a:t>"La femme est, selon la Bible, la dernière chose que Dieu a faite. Il a du la faire le Samedi soir. On sent la fatigue."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5780782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chemeClr val="bg1"/>
                </a:solidFill>
              </a:rPr>
              <a:t>Courir après les femmes n'a jamais fait de mal à personne. C'est les rattraper qui est dangereux. 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00034" y="0"/>
            <a:ext cx="82867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rgbClr val="FF0000"/>
                </a:solidFill>
              </a:rPr>
              <a:t>"Le silence est la seule chose en or que les femmes détestent."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chemeClr val="bg1"/>
                </a:solidFill>
              </a:rPr>
              <a:t>L'homme idéal à la recherche de la femme idéale: le meilleur moyen de rester célibataire 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chemeClr val="bg1"/>
                </a:solidFill>
              </a:rPr>
              <a:t>"Loi d'Archimède: plus la femme est légère, plus les dépenses sont lourdes. "</a:t>
            </a:r>
          </a:p>
        </p:txBody>
      </p:sp>
    </p:spTree>
  </p:cSld>
  <p:clrMapOvr>
    <a:masterClrMapping/>
  </p:clrMapOvr>
  <p:transition advTm="12000">
    <p:sndAc>
      <p:stSnd>
        <p:snd r:embed="rId2" name="09 L' Autre Fem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chemeClr val="bg1"/>
                </a:solidFill>
              </a:rPr>
              <a:t>On tombe amoureux et comme toujours lorsqu'on tombe, on se fait mal 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rgbClr val="FFFF00"/>
                </a:solidFill>
              </a:rPr>
              <a:t>"Trois choses insupportables : le café brûlant, le champagne tiède, et les femmes froides."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28596" y="0"/>
            <a:ext cx="82868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On devrait toujours être amoureux : voila pourquoi on ne devrait jamais se marier. </a:t>
            </a:r>
            <a:endParaRPr lang="fr-FR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0" y="571480"/>
            <a:ext cx="793569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>
                <a:solidFill>
                  <a:srgbClr val="FFFF00"/>
                </a:solidFill>
              </a:rPr>
              <a:t>Seules les femmes volent vraiment les choses .</a:t>
            </a:r>
          </a:p>
          <a:p>
            <a:r>
              <a:rPr lang="fr-FR" sz="3200" dirty="0">
                <a:solidFill>
                  <a:srgbClr val="FFFF00"/>
                </a:solidFill>
              </a:rPr>
              <a:t> Les hommes n’ont jamais  qu’une  idée.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642918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chemeClr val="bg1"/>
                </a:solidFill>
              </a:rPr>
              <a:t>"Laissons les jolies femmes aux hommes sans imagination."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357166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rgbClr val="FFFF00"/>
                </a:solidFill>
              </a:rPr>
              <a:t>Pourquoi n'aimerait-on pas sa femme? On aime bien celle des autres...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5780782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Si tes amants t'ennuient, marie-toi, cela leur donnera du piquant</a:t>
            </a:r>
            <a:endParaRPr lang="fr-FR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21740" y="5000636"/>
            <a:ext cx="87222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Je suis contre les femmes... tout contre. </a:t>
            </a:r>
            <a:endParaRPr lang="fr-FR" sz="4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57148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rgbClr val="002060"/>
                </a:solidFill>
              </a:rPr>
              <a:t>Quand on a testé tous les vices, la vertu devient tentante </a:t>
            </a:r>
            <a:endParaRPr lang="fr-FR" sz="36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rgbClr val="990099"/>
                </a:solidFill>
              </a:rPr>
              <a:t>Le meilleur moyen de faire cesser la tentation, c'est d'y succomber </a:t>
            </a:r>
            <a:endParaRPr lang="fr-FR" sz="3200" dirty="0">
              <a:solidFill>
                <a:srgbClr val="990099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rgbClr val="FF0000"/>
                </a:solidFill>
              </a:rPr>
              <a:t>La bigamie, c'est quand on a deux femmes, la monotonie, c'est quand on en n'a qu'une </a:t>
            </a:r>
            <a:endParaRPr lang="fr-FR" sz="32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mon prénom Mireille">
            <a:hlinkClick r:id="rId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581525"/>
            <a:ext cx="1533525" cy="22764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belles images beaux textes(Mireille)</Template>
  <TotalTime>12</TotalTime>
  <Words>497</Words>
  <Application>Microsoft Office PowerPoint</Application>
  <PresentationFormat>Affichage à l'écran (4:3)</PresentationFormat>
  <Paragraphs>38</Paragraphs>
  <Slides>31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Algerian</vt:lpstr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2020-12-18T16:18:29Z</dcterms:created>
  <dcterms:modified xsi:type="dcterms:W3CDTF">2020-12-18T16:31:14Z</dcterms:modified>
</cp:coreProperties>
</file>