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sldIdLst>
    <p:sldId id="272" r:id="rId2"/>
    <p:sldId id="256" r:id="rId3"/>
    <p:sldId id="257" r:id="rId4"/>
    <p:sldId id="258" r:id="rId5"/>
    <p:sldId id="259" r:id="rId6"/>
    <p:sldId id="266" r:id="rId7"/>
    <p:sldId id="265" r:id="rId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  <a:srgbClr val="00CC66"/>
    <a:srgbClr val="0066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CB86F5B-359B-4644-B1FB-F8472E9868C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B8A3D5E-0076-46E7-BB77-AEDA136FF48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76A6EEE-9A95-4A4B-A41A-4480876D5C6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380A80-6F94-4A0E-8F0A-94F346F5DC3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16219044"/>
      </p:ext>
    </p:extLst>
  </p:cSld>
  <p:clrMapOvr>
    <a:masterClrMapping/>
  </p:clrMapOvr>
  <p:transition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5A2061D-5B52-4FC3-85B3-32CDC5F9F5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C02C145-3F12-40B8-B5CE-36CCBB07B42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9794FDA-E557-40FD-8ED3-C284C7528DB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DFF243-303B-4577-B749-1ABC54CD4FC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36984577"/>
      </p:ext>
    </p:extLst>
  </p:cSld>
  <p:clrMapOvr>
    <a:masterClrMapping/>
  </p:clrMapOvr>
  <p:transition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D402C9B-EDF0-4B6E-9662-59ACD118520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4A2B249-50D3-4ED4-8516-FC0C3D60C6E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A23FFF2-930B-40BC-936E-F7F1393084F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AEA14C-E752-485B-AFD6-1F916FBBCC4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54616339"/>
      </p:ext>
    </p:extLst>
  </p:cSld>
  <p:clrMapOvr>
    <a:masterClrMapping/>
  </p:clrMapOvr>
  <p:transition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7A0A744-9589-43AE-ABEA-C4E5891E7B2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4E12544-D266-48C6-ACA3-06F42AE249D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BC4F62-5F68-49A0-BF11-9D164123733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D6F98B-9403-4206-86ED-B85C68F042B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66705663"/>
      </p:ext>
    </p:extLst>
  </p:cSld>
  <p:clrMapOvr>
    <a:masterClrMapping/>
  </p:clrMapOvr>
  <p:transition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C745C1E6-436D-4B4E-976E-D2FBB357958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08C92E8E-68E1-4051-92E5-E63CC5CC121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BD097064-4D5D-417D-91EE-7C69E1201F5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742A0C2-CD79-40ED-A20A-D075A91B49A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72467167"/>
      </p:ext>
    </p:extLst>
  </p:cSld>
  <p:clrMapOvr>
    <a:masterClrMapping/>
  </p:clrMapOvr>
  <p:transition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97534EC4-E301-40A5-AF9D-B2F7D780655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5B6D2303-69B5-4528-8741-79FEE77995F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618846A-44F2-46D9-80A0-121C6A4FE4E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B3E0B0-1130-46A9-9339-6378B386F82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7954610"/>
      </p:ext>
    </p:extLst>
  </p:cSld>
  <p:clrMapOvr>
    <a:masterClrMapping/>
  </p:clrMapOvr>
  <p:transition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9BDAC70C-77DD-471E-AA56-0AF851A7D9E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D7BDED06-9762-4FB0-AA10-E3FB9908EA8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2694523F-5E7B-4486-AEFB-E7A5AE1EF22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D8DC55-81AF-4628-91F7-0ED2AC00A68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67935599"/>
      </p:ext>
    </p:extLst>
  </p:cSld>
  <p:clrMapOvr>
    <a:masterClrMapping/>
  </p:clrMapOvr>
  <p:transition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3E99F7A-5487-4743-A6E7-F100962EE65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1A1F333-99EB-4340-B719-A388485AF89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54EFDE7-573B-41C2-ADE2-66DE9D6E5A1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842C3CE-AB39-4892-AA38-FBFA3AB79F2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82513204"/>
      </p:ext>
    </p:extLst>
  </p:cSld>
  <p:clrMapOvr>
    <a:masterClrMapping/>
  </p:clrMapOvr>
  <p:transition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8C5544-52EC-4478-9ADF-7E092A60874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8AAB8BE-4132-4ADA-B7C6-606E4634652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6D6DFD1-4D29-47D7-A586-B559D672C63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C14E81-EAE0-4A78-9C10-9F6D041151F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76031405"/>
      </p:ext>
    </p:extLst>
  </p:cSld>
  <p:clrMapOvr>
    <a:masterClrMapping/>
  </p:clrMapOvr>
  <p:transition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2582BDC-40CD-4354-8C21-CADFDA52A4B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0597219-82DF-4C24-BB5B-9358448E322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E4B6B8B-89E5-4E27-A8A3-2DE3906698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D5528F-1EE9-4D69-B616-0F50FC94825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97633476"/>
      </p:ext>
    </p:extLst>
  </p:cSld>
  <p:clrMapOvr>
    <a:masterClrMapping/>
  </p:clrMapOvr>
  <p:transition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475167C-509E-4B78-8DA6-9161FD851C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57807CC-DA51-41F4-8B95-58E7E8B6104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6A9E15B-91C7-4472-A20C-600CFFD7DCC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E8A14-722A-4773-AEEB-F55EFD85C3F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52641207"/>
      </p:ext>
    </p:extLst>
  </p:cSld>
  <p:clrMapOvr>
    <a:masterClrMapping/>
  </p:clrMapOvr>
  <p:transition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0ABFE43-72F7-4645-BA9C-C66916B9ED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 du masque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2462A5B-97EF-4F47-A4D4-A01C86B6B45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5788B819-31C3-489E-84C6-A41FC20F670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C2A1C66-901B-472A-B4CC-1DE78307CF0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2B9B0671-FF0A-4D17-91F3-00B610410E4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/>
            </a:lvl1pPr>
          </a:lstStyle>
          <a:p>
            <a:fld id="{044F17CE-8C88-4804-9D05-93F0598A5635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ll dir="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hyperlink" Target="http://mymy47.centerblog.net/rub-pieces-vide-pour-pps--11.html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10" Type="http://schemas.openxmlformats.org/officeDocument/2006/relationships/image" Target="../media/image12.png"/><Relationship Id="rId4" Type="http://schemas.openxmlformats.org/officeDocument/2006/relationships/image" Target="../media/image7.jpeg"/><Relationship Id="rId9" Type="http://schemas.openxmlformats.org/officeDocument/2006/relationships/hyperlink" Target="http://mymy47.centerblog.net/rub-pieces-vide-pour-pps-.html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mymy47.centerblog.net/rub-pieces-vide-pour-pps-.html" TargetMode="External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mymy47.centerblog.net/rub-pieces-vide-pour-pps-.html" TargetMode="External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10" Type="http://schemas.openxmlformats.org/officeDocument/2006/relationships/image" Target="../media/image12.png"/><Relationship Id="rId4" Type="http://schemas.openxmlformats.org/officeDocument/2006/relationships/image" Target="../media/image27.jpeg"/><Relationship Id="rId9" Type="http://schemas.openxmlformats.org/officeDocument/2006/relationships/hyperlink" Target="http://mymy47.centerblog.net/rub-pieces-vide-pour-pps-.html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11" Type="http://schemas.openxmlformats.org/officeDocument/2006/relationships/image" Target="../media/image12.png"/><Relationship Id="rId5" Type="http://schemas.openxmlformats.org/officeDocument/2006/relationships/image" Target="../media/image35.jpeg"/><Relationship Id="rId10" Type="http://schemas.openxmlformats.org/officeDocument/2006/relationships/hyperlink" Target="http://mymy47.centerblog.net/rub-pieces-vide-pour-pps-.html" TargetMode="External"/><Relationship Id="rId4" Type="http://schemas.openxmlformats.org/officeDocument/2006/relationships/image" Target="../media/image34.jpeg"/><Relationship Id="rId9" Type="http://schemas.openxmlformats.org/officeDocument/2006/relationships/image" Target="../media/image3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12" Type="http://schemas.openxmlformats.org/officeDocument/2006/relationships/image" Target="../media/image48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11" Type="http://schemas.openxmlformats.org/officeDocument/2006/relationships/image" Target="../media/image12.png"/><Relationship Id="rId5" Type="http://schemas.openxmlformats.org/officeDocument/2006/relationships/image" Target="../media/image43.jpeg"/><Relationship Id="rId10" Type="http://schemas.openxmlformats.org/officeDocument/2006/relationships/hyperlink" Target="http://mymy47.centerblog.net/rub-pieces-vide-pour-pps-.html" TargetMode="External"/><Relationship Id="rId4" Type="http://schemas.openxmlformats.org/officeDocument/2006/relationships/image" Target="../media/image42.jpeg"/><Relationship Id="rId9" Type="http://schemas.openxmlformats.org/officeDocument/2006/relationships/image" Target="../media/image4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arte">
            <a:hlinkClick r:id="rId4" tooltip="Agrandir l'image de mymy47.centerblog.net"/>
            <a:extLst>
              <a:ext uri="{FF2B5EF4-FFF2-40B4-BE49-F238E27FC236}">
                <a16:creationId xmlns:a16="http://schemas.microsoft.com/office/drawing/2014/main" id="{4475EE9F-F7AE-4DDA-AD7B-AA7115318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88463" cy="694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087F723-1E7D-4D8B-AEA2-0371DBB32473}"/>
              </a:ext>
            </a:extLst>
          </p:cNvPr>
          <p:cNvSpPr/>
          <p:nvPr/>
        </p:nvSpPr>
        <p:spPr>
          <a:xfrm>
            <a:off x="1142976" y="1785926"/>
            <a:ext cx="6096862" cy="1200329"/>
          </a:xfrm>
          <a:prstGeom prst="rect">
            <a:avLst/>
          </a:prstGeom>
          <a:noFill/>
        </p:spPr>
        <p:txBody>
          <a:bodyPr wrap="none">
            <a:prstTxWarp prst="textCurveUp">
              <a:avLst/>
            </a:prstTxWarp>
            <a:spAutoFit/>
          </a:bodyPr>
          <a:lstStyle/>
          <a:p>
            <a:pPr algn="ctr" eaLnBrk="0" hangingPunct="0">
              <a:defRPr/>
            </a:pPr>
            <a:r>
              <a:rPr lang="fr-FR" sz="7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blipFill>
                  <a:blip r:embed="rId6"/>
                  <a:stretch>
                    <a:fillRect/>
                  </a:stretch>
                </a:blip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lte-Schwabacher" pitchFamily="2" charset="0"/>
              </a:rPr>
              <a:t>MA FRANCE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1787A68-8C9C-4673-8746-60F7B4DA5EEA}"/>
              </a:ext>
            </a:extLst>
          </p:cNvPr>
          <p:cNvSpPr txBox="1"/>
          <p:nvPr/>
        </p:nvSpPr>
        <p:spPr>
          <a:xfrm>
            <a:off x="5786446" y="357166"/>
            <a:ext cx="2674130" cy="769441"/>
          </a:xfrm>
          <a:prstGeom prst="rect">
            <a:avLst/>
          </a:prstGeom>
          <a:noFill/>
        </p:spPr>
        <p:txBody>
          <a:bodyPr wrap="none">
            <a:prstTxWarp prst="textCurveDown">
              <a:avLst/>
            </a:prstTxWarp>
            <a:spAutoFit/>
          </a:bodyPr>
          <a:lstStyle/>
          <a:p>
            <a:pPr eaLnBrk="0" hangingPunct="0">
              <a:defRPr/>
            </a:pPr>
            <a:r>
              <a:rPr lang="fr-FR" sz="4400" dirty="0">
                <a:blipFill>
                  <a:blip r:embed="rId7"/>
                  <a:stretch>
                    <a:fillRect/>
                  </a:stretch>
                </a:blipFill>
              </a:rPr>
              <a:t>Jean Ferrat</a:t>
            </a:r>
          </a:p>
        </p:txBody>
      </p:sp>
    </p:spTree>
  </p:cSld>
  <p:clrMapOvr>
    <a:masterClrMapping/>
  </p:clrMapOvr>
  <p:transition advTm="6000">
    <p:pull dir="d"/>
    <p:sndAc>
      <p:stSnd>
        <p:snd r:embed="rId2" name="Jean Ferrat ma fra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4" descr="Image9.jpg">
            <a:extLst>
              <a:ext uri="{FF2B5EF4-FFF2-40B4-BE49-F238E27FC236}">
                <a16:creationId xmlns:a16="http://schemas.microsoft.com/office/drawing/2014/main" id="{E61ECE65-60B5-47BD-B958-A8A8FBD7C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1571625"/>
            <a:ext cx="7215187" cy="443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Image5.jpg">
            <a:extLst>
              <a:ext uri="{FF2B5EF4-FFF2-40B4-BE49-F238E27FC236}">
                <a16:creationId xmlns:a16="http://schemas.microsoft.com/office/drawing/2014/main" id="{6572E0AF-F7AF-4393-B2D5-A70C21DEC7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1493838"/>
            <a:ext cx="7215187" cy="457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 descr="Image6.jpg">
            <a:extLst>
              <a:ext uri="{FF2B5EF4-FFF2-40B4-BE49-F238E27FC236}">
                <a16:creationId xmlns:a16="http://schemas.microsoft.com/office/drawing/2014/main" id="{AFE5D4A3-0A80-45D2-8C5F-ECE1CB9213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875" y="1500188"/>
            <a:ext cx="7254875" cy="450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 descr="Image1.jpg">
            <a:extLst>
              <a:ext uri="{FF2B5EF4-FFF2-40B4-BE49-F238E27FC236}">
                <a16:creationId xmlns:a16="http://schemas.microsoft.com/office/drawing/2014/main" id="{0E8C2D36-CD35-483E-B813-C2184584A8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1527175"/>
            <a:ext cx="7405688" cy="461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 descr="Image2.jpg">
            <a:extLst>
              <a:ext uri="{FF2B5EF4-FFF2-40B4-BE49-F238E27FC236}">
                <a16:creationId xmlns:a16="http://schemas.microsoft.com/office/drawing/2014/main" id="{C6DE82AD-6FFA-4654-836C-740897F3478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1543050"/>
            <a:ext cx="7389813" cy="460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 descr="Image3.jpg">
            <a:extLst>
              <a:ext uri="{FF2B5EF4-FFF2-40B4-BE49-F238E27FC236}">
                <a16:creationId xmlns:a16="http://schemas.microsoft.com/office/drawing/2014/main" id="{F21DF6BD-7B2A-439C-9D64-AF4029F2C61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1506538"/>
            <a:ext cx="7215187" cy="449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 descr="Image4.jpg">
            <a:extLst>
              <a:ext uri="{FF2B5EF4-FFF2-40B4-BE49-F238E27FC236}">
                <a16:creationId xmlns:a16="http://schemas.microsoft.com/office/drawing/2014/main" id="{37FE61BA-F36C-44CB-BC57-6B00096C1C8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1517650"/>
            <a:ext cx="7215187" cy="449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5" descr="porche">
            <a:hlinkClick r:id="rId9" tooltip="Agrandir l'image de mymy47.centerblog.net"/>
            <a:extLst>
              <a:ext uri="{FF2B5EF4-FFF2-40B4-BE49-F238E27FC236}">
                <a16:creationId xmlns:a16="http://schemas.microsoft.com/office/drawing/2014/main" id="{59096894-3537-420A-9587-C6827343A0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438" y="-71438"/>
            <a:ext cx="9288463" cy="698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2" name="AutoShape 26">
            <a:extLst>
              <a:ext uri="{FF2B5EF4-FFF2-40B4-BE49-F238E27FC236}">
                <a16:creationId xmlns:a16="http://schemas.microsoft.com/office/drawing/2014/main" id="{58471DD0-2BB3-4A71-85FE-76E4018B92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488" y="5778500"/>
            <a:ext cx="2124075" cy="1079500"/>
          </a:xfrm>
          <a:prstGeom prst="homePlate">
            <a:avLst>
              <a:gd name="adj" fmla="val 49191"/>
            </a:avLst>
          </a:prstGeom>
          <a:solidFill>
            <a:schemeClr val="accent2"/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fr-FR" altLang="fr-FR" sz="2000" b="1">
                <a:solidFill>
                  <a:schemeClr val="bg1"/>
                </a:solidFill>
                <a:latin typeface="AbottOldStyle" pitchFamily="2" charset="0"/>
              </a:rPr>
              <a:t>SAINT MALO</a:t>
            </a:r>
          </a:p>
        </p:txBody>
      </p:sp>
    </p:spTree>
  </p:cSld>
  <p:clrMapOvr>
    <a:masterClrMapping/>
  </p:clrMapOvr>
  <p:transition advTm="365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75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5" descr="Image12.jpg">
            <a:extLst>
              <a:ext uri="{FF2B5EF4-FFF2-40B4-BE49-F238E27FC236}">
                <a16:creationId xmlns:a16="http://schemas.microsoft.com/office/drawing/2014/main" id="{16EE57CF-DC2B-4041-8A88-2BA64ACECF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1619250"/>
            <a:ext cx="6929437" cy="433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 descr="Image13.jpg">
            <a:extLst>
              <a:ext uri="{FF2B5EF4-FFF2-40B4-BE49-F238E27FC236}">
                <a16:creationId xmlns:a16="http://schemas.microsoft.com/office/drawing/2014/main" id="{75DC5624-82BE-4F59-9DD2-FAC0191FB4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1571625"/>
            <a:ext cx="6905625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 descr="Image14.jpg">
            <a:extLst>
              <a:ext uri="{FF2B5EF4-FFF2-40B4-BE49-F238E27FC236}">
                <a16:creationId xmlns:a16="http://schemas.microsoft.com/office/drawing/2014/main" id="{7EE8B67D-30A0-4E53-AF8F-5E8334A18F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1571625"/>
            <a:ext cx="7000875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 descr="Image15.jpg">
            <a:extLst>
              <a:ext uri="{FF2B5EF4-FFF2-40B4-BE49-F238E27FC236}">
                <a16:creationId xmlns:a16="http://schemas.microsoft.com/office/drawing/2014/main" id="{0739C779-8943-41BF-85B3-BB80EAE9F46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1571625"/>
            <a:ext cx="7072312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 descr="Image10.jpg">
            <a:extLst>
              <a:ext uri="{FF2B5EF4-FFF2-40B4-BE49-F238E27FC236}">
                <a16:creationId xmlns:a16="http://schemas.microsoft.com/office/drawing/2014/main" id="{66F70D54-7CBF-47C0-ACCE-3C9DBD03F82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1571625"/>
            <a:ext cx="7059612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 descr="Image11.jpg">
            <a:extLst>
              <a:ext uri="{FF2B5EF4-FFF2-40B4-BE49-F238E27FC236}">
                <a16:creationId xmlns:a16="http://schemas.microsoft.com/office/drawing/2014/main" id="{E05E1B56-8DA6-482F-9060-739789B9FAC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1571625"/>
            <a:ext cx="7072312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25" descr="porche">
            <a:hlinkClick r:id="rId8" tooltip="Agrandir l'image de mymy47.centerblog.net"/>
            <a:extLst>
              <a:ext uri="{FF2B5EF4-FFF2-40B4-BE49-F238E27FC236}">
                <a16:creationId xmlns:a16="http://schemas.microsoft.com/office/drawing/2014/main" id="{0DDEB367-6380-41CF-BDE2-77EC7B682D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438" y="-71438"/>
            <a:ext cx="9288463" cy="698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5" name="AutoShape 20">
            <a:extLst>
              <a:ext uri="{FF2B5EF4-FFF2-40B4-BE49-F238E27FC236}">
                <a16:creationId xmlns:a16="http://schemas.microsoft.com/office/drawing/2014/main" id="{FF6530A0-61AB-4163-B842-FC3E0AA8A1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0175" y="5780088"/>
            <a:ext cx="1727200" cy="935037"/>
          </a:xfrm>
          <a:prstGeom prst="homePlate">
            <a:avLst>
              <a:gd name="adj" fmla="val 46180"/>
            </a:avLst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fr-FR" altLang="fr-FR" sz="1800">
                <a:solidFill>
                  <a:schemeClr val="bg1"/>
                </a:solidFill>
                <a:latin typeface="Alfredo's Dance" pitchFamily="2" charset="0"/>
              </a:rPr>
              <a:t>NANTES</a:t>
            </a:r>
          </a:p>
        </p:txBody>
      </p:sp>
    </p:spTree>
  </p:cSld>
  <p:clrMapOvr>
    <a:masterClrMapping/>
  </p:clrMapOvr>
  <p:transition advTm="31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5" descr="Image21.jpg">
            <a:extLst>
              <a:ext uri="{FF2B5EF4-FFF2-40B4-BE49-F238E27FC236}">
                <a16:creationId xmlns:a16="http://schemas.microsoft.com/office/drawing/2014/main" id="{0FD26445-015C-4D46-A1D0-BE44A89F7D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938" y="1562100"/>
            <a:ext cx="7064375" cy="436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 descr="Image16.jpg">
            <a:extLst>
              <a:ext uri="{FF2B5EF4-FFF2-40B4-BE49-F238E27FC236}">
                <a16:creationId xmlns:a16="http://schemas.microsoft.com/office/drawing/2014/main" id="{CD591C50-B555-44F9-8A77-9DB0DA814C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571625"/>
            <a:ext cx="7072313" cy="435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 descr="Image17.jpg">
            <a:extLst>
              <a:ext uri="{FF2B5EF4-FFF2-40B4-BE49-F238E27FC236}">
                <a16:creationId xmlns:a16="http://schemas.microsoft.com/office/drawing/2014/main" id="{607E3A7C-355D-4221-AE52-8122BE261A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571625"/>
            <a:ext cx="7072313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 descr="Image18.jpg">
            <a:extLst>
              <a:ext uri="{FF2B5EF4-FFF2-40B4-BE49-F238E27FC236}">
                <a16:creationId xmlns:a16="http://schemas.microsoft.com/office/drawing/2014/main" id="{73CD1490-5E94-47EF-9382-3D23447A8C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1428750"/>
            <a:ext cx="7072312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 descr="Image19.jpg">
            <a:extLst>
              <a:ext uri="{FF2B5EF4-FFF2-40B4-BE49-F238E27FC236}">
                <a16:creationId xmlns:a16="http://schemas.microsoft.com/office/drawing/2014/main" id="{8D9FBE5D-482F-4ABE-8769-34527CA6F7E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1500188"/>
            <a:ext cx="7072312" cy="450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 descr="Image20.jpg">
            <a:extLst>
              <a:ext uri="{FF2B5EF4-FFF2-40B4-BE49-F238E27FC236}">
                <a16:creationId xmlns:a16="http://schemas.microsoft.com/office/drawing/2014/main" id="{316E20E3-207E-4CA2-B6D2-BFB32BA7023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1571625"/>
            <a:ext cx="7027862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25" descr="porche">
            <a:hlinkClick r:id="rId8" tooltip="Agrandir l'image de mymy47.centerblog.net"/>
            <a:extLst>
              <a:ext uri="{FF2B5EF4-FFF2-40B4-BE49-F238E27FC236}">
                <a16:creationId xmlns:a16="http://schemas.microsoft.com/office/drawing/2014/main" id="{577B9817-A206-459C-BD9B-97F9BEA020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438" y="-71438"/>
            <a:ext cx="9288463" cy="698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AutoShape 19">
            <a:extLst>
              <a:ext uri="{FF2B5EF4-FFF2-40B4-BE49-F238E27FC236}">
                <a16:creationId xmlns:a16="http://schemas.microsoft.com/office/drawing/2014/main" id="{A248EBC1-A766-43D6-8E71-8D7638AED9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688" y="5857875"/>
            <a:ext cx="1476375" cy="863600"/>
          </a:xfrm>
          <a:prstGeom prst="homePlate">
            <a:avLst>
              <a:gd name="adj" fmla="val 42739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fr-FR" altLang="fr-FR">
                <a:solidFill>
                  <a:schemeClr val="bg1"/>
                </a:solidFill>
                <a:latin typeface="AmbossDB" pitchFamily="2" charset="0"/>
              </a:rPr>
              <a:t>BORDEAU</a:t>
            </a:r>
          </a:p>
        </p:txBody>
      </p:sp>
    </p:spTree>
  </p:cSld>
  <p:clrMapOvr>
    <a:masterClrMapping/>
  </p:clrMapOvr>
  <p:transition advTm="31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21" presetID="5" presetClass="entr" presetSubtype="1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5" descr="Image28.jpg">
            <a:extLst>
              <a:ext uri="{FF2B5EF4-FFF2-40B4-BE49-F238E27FC236}">
                <a16:creationId xmlns:a16="http://schemas.microsoft.com/office/drawing/2014/main" id="{7A5D640F-E0E2-4A73-89B1-9BBF8296CC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673225"/>
            <a:ext cx="7077075" cy="438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 descr="Image22.jpg">
            <a:extLst>
              <a:ext uri="{FF2B5EF4-FFF2-40B4-BE49-F238E27FC236}">
                <a16:creationId xmlns:a16="http://schemas.microsoft.com/office/drawing/2014/main" id="{6A03E30E-E72B-478A-BE9E-74BD618BB6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1643063"/>
            <a:ext cx="7143750" cy="429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 descr="Image23.jpg">
            <a:extLst>
              <a:ext uri="{FF2B5EF4-FFF2-40B4-BE49-F238E27FC236}">
                <a16:creationId xmlns:a16="http://schemas.microsoft.com/office/drawing/2014/main" id="{8F44B352-1FDE-4352-BEA3-DEFBEAC019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1643063"/>
            <a:ext cx="7086600" cy="439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 descr="Image24.jpg">
            <a:extLst>
              <a:ext uri="{FF2B5EF4-FFF2-40B4-BE49-F238E27FC236}">
                <a16:creationId xmlns:a16="http://schemas.microsoft.com/office/drawing/2014/main" id="{893A5198-6F79-4E19-B151-4B5C80F79A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1643063"/>
            <a:ext cx="7143750" cy="429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 descr="Image25.jpg">
            <a:extLst>
              <a:ext uri="{FF2B5EF4-FFF2-40B4-BE49-F238E27FC236}">
                <a16:creationId xmlns:a16="http://schemas.microsoft.com/office/drawing/2014/main" id="{810A399B-4A9B-4A63-9396-A591DFB75D6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1571625"/>
            <a:ext cx="7286625" cy="438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 descr="Image26.jpg">
            <a:extLst>
              <a:ext uri="{FF2B5EF4-FFF2-40B4-BE49-F238E27FC236}">
                <a16:creationId xmlns:a16="http://schemas.microsoft.com/office/drawing/2014/main" id="{00C70302-5281-4A6D-84B2-BB1A971FE9B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1571625"/>
            <a:ext cx="7215187" cy="429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 11" descr="Image27.jpg">
            <a:extLst>
              <a:ext uri="{FF2B5EF4-FFF2-40B4-BE49-F238E27FC236}">
                <a16:creationId xmlns:a16="http://schemas.microsoft.com/office/drawing/2014/main" id="{A4761631-6EF8-49F4-9760-13C146F1EE0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1571625"/>
            <a:ext cx="7215187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25" descr="porche">
            <a:hlinkClick r:id="rId9" tooltip="Agrandir l'image de mymy47.centerblog.net"/>
            <a:extLst>
              <a:ext uri="{FF2B5EF4-FFF2-40B4-BE49-F238E27FC236}">
                <a16:creationId xmlns:a16="http://schemas.microsoft.com/office/drawing/2014/main" id="{5E7766CE-2756-4F30-823C-0E321CFCFD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438" y="-71438"/>
            <a:ext cx="9288463" cy="698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4" name="AutoShape 19">
            <a:extLst>
              <a:ext uri="{FF2B5EF4-FFF2-40B4-BE49-F238E27FC236}">
                <a16:creationId xmlns:a16="http://schemas.microsoft.com/office/drawing/2014/main" id="{40417DE4-60CC-4D34-B1CF-9198D0FAFE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0175" y="5781675"/>
            <a:ext cx="1155700" cy="647700"/>
          </a:xfrm>
          <a:prstGeom prst="homePlate">
            <a:avLst>
              <a:gd name="adj" fmla="val 44608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fr-FR" altLang="fr-FR">
                <a:solidFill>
                  <a:schemeClr val="bg1"/>
                </a:solidFill>
                <a:latin typeface="BernardCondensed" pitchFamily="2" charset="0"/>
              </a:rPr>
              <a:t>LILLE</a:t>
            </a:r>
          </a:p>
        </p:txBody>
      </p:sp>
    </p:spTree>
  </p:cSld>
  <p:clrMapOvr>
    <a:masterClrMapping/>
  </p:clrMapOvr>
  <p:transition advTm="365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7" presetID="4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21" presetID="4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7500"/>
                            </p:stCondLst>
                            <p:childTnLst>
                              <p:par>
                                <p:cTn id="25" presetID="4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5" descr="Image36.jpg">
            <a:extLst>
              <a:ext uri="{FF2B5EF4-FFF2-40B4-BE49-F238E27FC236}">
                <a16:creationId xmlns:a16="http://schemas.microsoft.com/office/drawing/2014/main" id="{F57028EB-8055-403E-A724-E7EA98CAD3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1441450"/>
            <a:ext cx="7215188" cy="448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 descr="Image29.jpg">
            <a:extLst>
              <a:ext uri="{FF2B5EF4-FFF2-40B4-BE49-F238E27FC236}">
                <a16:creationId xmlns:a16="http://schemas.microsoft.com/office/drawing/2014/main" id="{010ECD72-C8B8-4C4F-A40B-0510A5C07B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400" y="1357313"/>
            <a:ext cx="7173913" cy="450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 descr="Image30.jpg">
            <a:extLst>
              <a:ext uri="{FF2B5EF4-FFF2-40B4-BE49-F238E27FC236}">
                <a16:creationId xmlns:a16="http://schemas.microsoft.com/office/drawing/2014/main" id="{FBFEC2E7-7CD2-449E-B35A-CB598FB365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838" y="1584325"/>
            <a:ext cx="7031037" cy="427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 descr="Image31.jpg">
            <a:extLst>
              <a:ext uri="{FF2B5EF4-FFF2-40B4-BE49-F238E27FC236}">
                <a16:creationId xmlns:a16="http://schemas.microsoft.com/office/drawing/2014/main" id="{A8FCB8B8-C31D-40A4-8488-78ECDE3BBE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613" y="1620838"/>
            <a:ext cx="7251700" cy="423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 descr="Image32.jpg">
            <a:extLst>
              <a:ext uri="{FF2B5EF4-FFF2-40B4-BE49-F238E27FC236}">
                <a16:creationId xmlns:a16="http://schemas.microsoft.com/office/drawing/2014/main" id="{01F46B53-00FE-4ABF-918F-9B2185D732B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138" y="1509713"/>
            <a:ext cx="7242175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 descr="Image33.jpg">
            <a:extLst>
              <a:ext uri="{FF2B5EF4-FFF2-40B4-BE49-F238E27FC236}">
                <a16:creationId xmlns:a16="http://schemas.microsoft.com/office/drawing/2014/main" id="{5ACC0FB3-CA5A-4612-AC7C-0003C6986EE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025" y="1587500"/>
            <a:ext cx="7126288" cy="434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 11" descr="Image34.jpg">
            <a:extLst>
              <a:ext uri="{FF2B5EF4-FFF2-40B4-BE49-F238E27FC236}">
                <a16:creationId xmlns:a16="http://schemas.microsoft.com/office/drawing/2014/main" id="{6512C11B-9DD3-4FFE-BCB2-1231498E475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1500188"/>
            <a:ext cx="7186612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 descr="Image35.jpg">
            <a:extLst>
              <a:ext uri="{FF2B5EF4-FFF2-40B4-BE49-F238E27FC236}">
                <a16:creationId xmlns:a16="http://schemas.microsoft.com/office/drawing/2014/main" id="{2CB58808-CC41-4B81-A4AC-4500CEFD91C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838" y="1643063"/>
            <a:ext cx="7031037" cy="427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8" name="Picture 25" descr="porche">
            <a:hlinkClick r:id="rId10" tooltip="Agrandir l'image de mymy47.centerblog.net"/>
            <a:extLst>
              <a:ext uri="{FF2B5EF4-FFF2-40B4-BE49-F238E27FC236}">
                <a16:creationId xmlns:a16="http://schemas.microsoft.com/office/drawing/2014/main" id="{F52565D3-F791-4DAB-BBE2-473CF6590E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438" y="-71438"/>
            <a:ext cx="9288463" cy="698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9" name="AutoShape 64">
            <a:extLst>
              <a:ext uri="{FF2B5EF4-FFF2-40B4-BE49-F238E27FC236}">
                <a16:creationId xmlns:a16="http://schemas.microsoft.com/office/drawing/2014/main" id="{9BD568D4-E0B5-4799-B273-3BE70F59B4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588" y="5797550"/>
            <a:ext cx="1371600" cy="774700"/>
          </a:xfrm>
          <a:prstGeom prst="homePlate">
            <a:avLst>
              <a:gd name="adj" fmla="val 44262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fr-FR" altLang="fr-FR" b="1">
                <a:solidFill>
                  <a:schemeClr val="bg1"/>
                </a:solidFill>
                <a:latin typeface="BaronDB" pitchFamily="2" charset="0"/>
              </a:rPr>
              <a:t>NANCY</a:t>
            </a:r>
          </a:p>
        </p:txBody>
      </p:sp>
    </p:spTree>
  </p:cSld>
  <p:clrMapOvr>
    <a:masterClrMapping/>
  </p:clrMapOvr>
  <p:transition advTm="42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7" presetID="4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21" presetID="4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7500"/>
                            </p:stCondLst>
                            <p:childTnLst>
                              <p:par>
                                <p:cTn id="25" presetID="4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29" presetID="4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7" descr="Image43.jpg">
            <a:extLst>
              <a:ext uri="{FF2B5EF4-FFF2-40B4-BE49-F238E27FC236}">
                <a16:creationId xmlns:a16="http://schemas.microsoft.com/office/drawing/2014/main" id="{A476EC84-FF80-4793-B9C6-14FC5FF9C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625" y="1579563"/>
            <a:ext cx="6937375" cy="434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 descr="Image44.jpg">
            <a:extLst>
              <a:ext uri="{FF2B5EF4-FFF2-40B4-BE49-F238E27FC236}">
                <a16:creationId xmlns:a16="http://schemas.microsoft.com/office/drawing/2014/main" id="{D2440C10-B54B-4CBA-BF21-ED14EC561D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113" y="1544638"/>
            <a:ext cx="7045325" cy="445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 descr="Image45.jpg">
            <a:extLst>
              <a:ext uri="{FF2B5EF4-FFF2-40B4-BE49-F238E27FC236}">
                <a16:creationId xmlns:a16="http://schemas.microsoft.com/office/drawing/2014/main" id="{3A602161-510A-4C3E-AA4F-4D9CE6084A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288" y="1543050"/>
            <a:ext cx="7042150" cy="431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 descr="Image46.jpg">
            <a:extLst>
              <a:ext uri="{FF2B5EF4-FFF2-40B4-BE49-F238E27FC236}">
                <a16:creationId xmlns:a16="http://schemas.microsoft.com/office/drawing/2014/main" id="{C8487E26-717D-4A26-A3C9-DBB62ED96A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1530350"/>
            <a:ext cx="7000875" cy="439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 11" descr="Image47.jpg">
            <a:extLst>
              <a:ext uri="{FF2B5EF4-FFF2-40B4-BE49-F238E27FC236}">
                <a16:creationId xmlns:a16="http://schemas.microsoft.com/office/drawing/2014/main" id="{A4F9E75D-6F84-462D-AA83-6916862D915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1538288"/>
            <a:ext cx="7000875" cy="431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 descr="Image48.jpg">
            <a:extLst>
              <a:ext uri="{FF2B5EF4-FFF2-40B4-BE49-F238E27FC236}">
                <a16:creationId xmlns:a16="http://schemas.microsoft.com/office/drawing/2014/main" id="{4FCABE99-FB08-4D90-AC30-57480D6C60A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1592263"/>
            <a:ext cx="7000875" cy="426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 13" descr="Image49.jpg">
            <a:extLst>
              <a:ext uri="{FF2B5EF4-FFF2-40B4-BE49-F238E27FC236}">
                <a16:creationId xmlns:a16="http://schemas.microsoft.com/office/drawing/2014/main" id="{F9E83063-CCA2-49A9-8CAC-ACFD1B2C967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1571625"/>
            <a:ext cx="7054850" cy="434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12" descr="Image2">
            <a:extLst>
              <a:ext uri="{FF2B5EF4-FFF2-40B4-BE49-F238E27FC236}">
                <a16:creationId xmlns:a16="http://schemas.microsoft.com/office/drawing/2014/main" id="{08C8520A-FAE4-411F-B337-6DCA892F58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050" y="2714625"/>
            <a:ext cx="1739900" cy="263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2" name="Picture 25" descr="porche">
            <a:hlinkClick r:id="rId10" tooltip="Agrandir l'image de mymy47.centerblog.net"/>
            <a:extLst>
              <a:ext uri="{FF2B5EF4-FFF2-40B4-BE49-F238E27FC236}">
                <a16:creationId xmlns:a16="http://schemas.microsoft.com/office/drawing/2014/main" id="{083966AD-7B2E-4EB0-A4D4-2A35A5FC2D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-122238"/>
            <a:ext cx="9288463" cy="698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E31F7BFD-7932-4FC5-AC49-3C4F31BC3C49}"/>
              </a:ext>
            </a:extLst>
          </p:cNvPr>
          <p:cNvSpPr/>
          <p:nvPr/>
        </p:nvSpPr>
        <p:spPr>
          <a:xfrm>
            <a:off x="2151657" y="2967335"/>
            <a:ext cx="3778599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fr-FR" sz="13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blipFill>
                  <a:blip r:embed="rId12"/>
                  <a:stretch>
                    <a:fillRect/>
                  </a:stretch>
                </a:blip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oaScript" pitchFamily="2" charset="0"/>
              </a:rPr>
              <a:t>FIN</a:t>
            </a:r>
          </a:p>
        </p:txBody>
      </p:sp>
      <p:sp>
        <p:nvSpPr>
          <p:cNvPr id="8204" name="AutoShape 111">
            <a:extLst>
              <a:ext uri="{FF2B5EF4-FFF2-40B4-BE49-F238E27FC236}">
                <a16:creationId xmlns:a16="http://schemas.microsoft.com/office/drawing/2014/main" id="{9EB6F098-F84B-45A1-B8E6-3B63BC50F3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929313"/>
            <a:ext cx="1763713" cy="863600"/>
          </a:xfrm>
          <a:prstGeom prst="homePlate">
            <a:avLst>
              <a:gd name="adj" fmla="val 51057"/>
            </a:avLst>
          </a:prstGeom>
          <a:solidFill>
            <a:schemeClr val="accent2"/>
          </a:solidFill>
          <a:ln w="571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fr-FR" altLang="fr-FR" b="1">
                <a:solidFill>
                  <a:schemeClr val="bg1"/>
                </a:solidFill>
                <a:latin typeface="Comix" pitchFamily="2" charset="0"/>
              </a:rPr>
              <a:t>AVIGNON</a:t>
            </a:r>
          </a:p>
        </p:txBody>
      </p:sp>
    </p:spTree>
  </p:cSld>
  <p:clrMapOvr>
    <a:masterClrMapping/>
  </p:clrMapOvr>
  <p:transition advTm="50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7" presetID="8" presetClass="entr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21" presetID="8" presetClass="entr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7500"/>
                            </p:stCondLst>
                            <p:childTnLst>
                              <p:par>
                                <p:cTn id="25" presetID="8" presetClass="entr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2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29891E-6 L -0.38976 0.09124 " pathEditMode="relative" rAng="0" ptsTypes="AA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00" y="4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32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wboy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 France</Template>
  <TotalTime>2</TotalTime>
  <Words>12</Words>
  <Application>Microsoft Office PowerPoint</Application>
  <PresentationFormat>Affichage à l'écran (4:3)</PresentationFormat>
  <Paragraphs>9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7" baseType="lpstr">
      <vt:lpstr>Times New Roman</vt:lpstr>
      <vt:lpstr>Arial</vt:lpstr>
      <vt:lpstr>Calibri</vt:lpstr>
      <vt:lpstr>AbottOldStyle</vt:lpstr>
      <vt:lpstr>Alfredo's Dance</vt:lpstr>
      <vt:lpstr>AmbossDB</vt:lpstr>
      <vt:lpstr>BernardCondensed</vt:lpstr>
      <vt:lpstr>BaronDB</vt:lpstr>
      <vt:lpstr>Comix</vt:lpstr>
      <vt:lpstr>cowboy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2020-12-18T16:37:34Z</dcterms:created>
  <dcterms:modified xsi:type="dcterms:W3CDTF">2020-12-18T16:39:56Z</dcterms:modified>
</cp:coreProperties>
</file>