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0" r:id="rId4"/>
    <p:sldId id="258" r:id="rId5"/>
    <p:sldId id="259" r:id="rId6"/>
    <p:sldId id="257" r:id="rId7"/>
    <p:sldId id="263" r:id="rId8"/>
    <p:sldId id="264" r:id="rId9"/>
    <p:sldId id="266" r:id="rId10"/>
    <p:sldId id="267" r:id="rId11"/>
    <p:sldId id="265" r:id="rId12"/>
    <p:sldId id="268" r:id="rId1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006600"/>
    <a:srgbClr val="CC99FF"/>
    <a:srgbClr val="0000FF"/>
    <a:srgbClr val="FF00FF"/>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6" autoAdjust="0"/>
    <p:restoredTop sz="94660"/>
  </p:normalViewPr>
  <p:slideViewPr>
    <p:cSldViewPr>
      <p:cViewPr varScale="1">
        <p:scale>
          <a:sx n="55" d="100"/>
          <a:sy n="55" d="100"/>
        </p:scale>
        <p:origin x="70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3EF3112-8FEF-436C-8E3A-2AB3F91EFCC2}"/>
              </a:ext>
            </a:extLst>
          </p:cNvPr>
          <p:cNvSpPr>
            <a:spLocks noGrp="1"/>
          </p:cNvSpPr>
          <p:nvPr>
            <p:ph type="dt" sz="half" idx="10"/>
          </p:nvPr>
        </p:nvSpPr>
        <p:spPr/>
        <p:txBody>
          <a:bodyPr/>
          <a:lstStyle>
            <a:lvl1pPr>
              <a:defRPr/>
            </a:lvl1pPr>
          </a:lstStyle>
          <a:p>
            <a:pPr>
              <a:defRPr/>
            </a:pPr>
            <a:fld id="{A9789511-E158-49C8-B9A0-1FC51FDE613E}" type="datetimeFigureOut">
              <a:rPr lang="fr-FR"/>
              <a:pPr>
                <a:defRPr/>
              </a:pPr>
              <a:t>18/12/2020</a:t>
            </a:fld>
            <a:endParaRPr lang="fr-FR" dirty="0"/>
          </a:p>
        </p:txBody>
      </p:sp>
      <p:sp>
        <p:nvSpPr>
          <p:cNvPr id="5" name="Espace réservé du pied de page 4">
            <a:extLst>
              <a:ext uri="{FF2B5EF4-FFF2-40B4-BE49-F238E27FC236}">
                <a16:creationId xmlns:a16="http://schemas.microsoft.com/office/drawing/2014/main" id="{9FAD7B50-4DF9-4D77-8729-E8992B6884AF}"/>
              </a:ext>
            </a:extLst>
          </p:cNvPr>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a:extLst>
              <a:ext uri="{FF2B5EF4-FFF2-40B4-BE49-F238E27FC236}">
                <a16:creationId xmlns:a16="http://schemas.microsoft.com/office/drawing/2014/main" id="{CC67DF6A-48C7-44F1-A134-E185E22ACB62}"/>
              </a:ext>
            </a:extLst>
          </p:cNvPr>
          <p:cNvSpPr>
            <a:spLocks noGrp="1"/>
          </p:cNvSpPr>
          <p:nvPr>
            <p:ph type="sldNum" sz="quarter" idx="12"/>
          </p:nvPr>
        </p:nvSpPr>
        <p:spPr/>
        <p:txBody>
          <a:bodyPr/>
          <a:lstStyle>
            <a:lvl1pPr>
              <a:defRPr/>
            </a:lvl1pPr>
          </a:lstStyle>
          <a:p>
            <a:fld id="{A2B1596A-D8CD-41B7-86D9-F19C062D20A3}" type="slidenum">
              <a:rPr lang="fr-FR" altLang="fr-FR"/>
              <a:pPr/>
              <a:t>‹N°›</a:t>
            </a:fld>
            <a:endParaRPr lang="fr-FR" altLang="fr-FR"/>
          </a:p>
        </p:txBody>
      </p:sp>
    </p:spTree>
    <p:extLst>
      <p:ext uri="{BB962C8B-B14F-4D97-AF65-F5344CB8AC3E}">
        <p14:creationId xmlns:p14="http://schemas.microsoft.com/office/powerpoint/2010/main" val="3958785550"/>
      </p:ext>
    </p:extLst>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B5D3E6-2AFA-4F1F-839E-892B19BAABED}"/>
              </a:ext>
            </a:extLst>
          </p:cNvPr>
          <p:cNvSpPr>
            <a:spLocks noGrp="1"/>
          </p:cNvSpPr>
          <p:nvPr>
            <p:ph type="dt" sz="half" idx="10"/>
          </p:nvPr>
        </p:nvSpPr>
        <p:spPr/>
        <p:txBody>
          <a:bodyPr/>
          <a:lstStyle>
            <a:lvl1pPr>
              <a:defRPr/>
            </a:lvl1pPr>
          </a:lstStyle>
          <a:p>
            <a:pPr>
              <a:defRPr/>
            </a:pPr>
            <a:fld id="{02E8D48F-338B-49B2-B2AA-0DC6A8A75A85}" type="datetimeFigureOut">
              <a:rPr lang="fr-FR"/>
              <a:pPr>
                <a:defRPr/>
              </a:pPr>
              <a:t>18/12/2020</a:t>
            </a:fld>
            <a:endParaRPr lang="fr-FR" dirty="0"/>
          </a:p>
        </p:txBody>
      </p:sp>
      <p:sp>
        <p:nvSpPr>
          <p:cNvPr id="5" name="Espace réservé du pied de page 4">
            <a:extLst>
              <a:ext uri="{FF2B5EF4-FFF2-40B4-BE49-F238E27FC236}">
                <a16:creationId xmlns:a16="http://schemas.microsoft.com/office/drawing/2014/main" id="{793F8241-005D-428F-B867-52E3863C8225}"/>
              </a:ext>
            </a:extLst>
          </p:cNvPr>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a:extLst>
              <a:ext uri="{FF2B5EF4-FFF2-40B4-BE49-F238E27FC236}">
                <a16:creationId xmlns:a16="http://schemas.microsoft.com/office/drawing/2014/main" id="{EACC5744-80A0-4E6B-98E3-54E86F9E879B}"/>
              </a:ext>
            </a:extLst>
          </p:cNvPr>
          <p:cNvSpPr>
            <a:spLocks noGrp="1"/>
          </p:cNvSpPr>
          <p:nvPr>
            <p:ph type="sldNum" sz="quarter" idx="12"/>
          </p:nvPr>
        </p:nvSpPr>
        <p:spPr/>
        <p:txBody>
          <a:bodyPr/>
          <a:lstStyle>
            <a:lvl1pPr>
              <a:defRPr/>
            </a:lvl1pPr>
          </a:lstStyle>
          <a:p>
            <a:fld id="{7566A92F-382B-4C18-AE15-4CC5A072DB24}" type="slidenum">
              <a:rPr lang="fr-FR" altLang="fr-FR"/>
              <a:pPr/>
              <a:t>‹N°›</a:t>
            </a:fld>
            <a:endParaRPr lang="fr-FR" altLang="fr-FR"/>
          </a:p>
        </p:txBody>
      </p:sp>
    </p:spTree>
    <p:extLst>
      <p:ext uri="{BB962C8B-B14F-4D97-AF65-F5344CB8AC3E}">
        <p14:creationId xmlns:p14="http://schemas.microsoft.com/office/powerpoint/2010/main" val="2819553315"/>
      </p:ext>
    </p:extLst>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5752527-9638-43AD-9C71-EBBD2C21B4E8}"/>
              </a:ext>
            </a:extLst>
          </p:cNvPr>
          <p:cNvSpPr>
            <a:spLocks noGrp="1"/>
          </p:cNvSpPr>
          <p:nvPr>
            <p:ph type="dt" sz="half" idx="10"/>
          </p:nvPr>
        </p:nvSpPr>
        <p:spPr/>
        <p:txBody>
          <a:bodyPr/>
          <a:lstStyle>
            <a:lvl1pPr>
              <a:defRPr/>
            </a:lvl1pPr>
          </a:lstStyle>
          <a:p>
            <a:pPr>
              <a:defRPr/>
            </a:pPr>
            <a:fld id="{CBF5D33B-D751-47D3-83BE-6908D59292E1}" type="datetimeFigureOut">
              <a:rPr lang="fr-FR"/>
              <a:pPr>
                <a:defRPr/>
              </a:pPr>
              <a:t>18/12/2020</a:t>
            </a:fld>
            <a:endParaRPr lang="fr-FR" dirty="0"/>
          </a:p>
        </p:txBody>
      </p:sp>
      <p:sp>
        <p:nvSpPr>
          <p:cNvPr id="5" name="Espace réservé du pied de page 4">
            <a:extLst>
              <a:ext uri="{FF2B5EF4-FFF2-40B4-BE49-F238E27FC236}">
                <a16:creationId xmlns:a16="http://schemas.microsoft.com/office/drawing/2014/main" id="{C5CECA35-6E03-4C55-B25C-1CEDFE6EE352}"/>
              </a:ext>
            </a:extLst>
          </p:cNvPr>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a:extLst>
              <a:ext uri="{FF2B5EF4-FFF2-40B4-BE49-F238E27FC236}">
                <a16:creationId xmlns:a16="http://schemas.microsoft.com/office/drawing/2014/main" id="{5EB9EF34-4F7D-4E23-98DE-77CF2E8B36F1}"/>
              </a:ext>
            </a:extLst>
          </p:cNvPr>
          <p:cNvSpPr>
            <a:spLocks noGrp="1"/>
          </p:cNvSpPr>
          <p:nvPr>
            <p:ph type="sldNum" sz="quarter" idx="12"/>
          </p:nvPr>
        </p:nvSpPr>
        <p:spPr/>
        <p:txBody>
          <a:bodyPr/>
          <a:lstStyle>
            <a:lvl1pPr>
              <a:defRPr/>
            </a:lvl1pPr>
          </a:lstStyle>
          <a:p>
            <a:fld id="{13206032-5728-485F-8C52-418930A1B964}" type="slidenum">
              <a:rPr lang="fr-FR" altLang="fr-FR"/>
              <a:pPr/>
              <a:t>‹N°›</a:t>
            </a:fld>
            <a:endParaRPr lang="fr-FR" altLang="fr-FR"/>
          </a:p>
        </p:txBody>
      </p:sp>
    </p:spTree>
    <p:extLst>
      <p:ext uri="{BB962C8B-B14F-4D97-AF65-F5344CB8AC3E}">
        <p14:creationId xmlns:p14="http://schemas.microsoft.com/office/powerpoint/2010/main" val="2848913538"/>
      </p:ext>
    </p:extLst>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a:extLst>
              <a:ext uri="{FF2B5EF4-FFF2-40B4-BE49-F238E27FC236}">
                <a16:creationId xmlns:a16="http://schemas.microsoft.com/office/drawing/2014/main" id="{A6457E9D-494F-465C-A239-759F899580F8}"/>
              </a:ext>
            </a:extLst>
          </p:cNvPr>
          <p:cNvSpPr>
            <a:spLocks noGrp="1"/>
          </p:cNvSpPr>
          <p:nvPr>
            <p:ph type="dt" sz="half" idx="10"/>
          </p:nvPr>
        </p:nvSpPr>
        <p:spPr/>
        <p:txBody>
          <a:bodyPr/>
          <a:lstStyle>
            <a:lvl1pPr>
              <a:defRPr/>
            </a:lvl1pPr>
          </a:lstStyle>
          <a:p>
            <a:pPr>
              <a:defRPr/>
            </a:pPr>
            <a:fld id="{D71F0D36-C1E3-41D8-B6C2-3604DC73B1C3}" type="datetimeFigureOut">
              <a:rPr lang="fr-FR"/>
              <a:pPr>
                <a:defRPr/>
              </a:pPr>
              <a:t>18/12/2020</a:t>
            </a:fld>
            <a:endParaRPr lang="fr-FR" dirty="0"/>
          </a:p>
        </p:txBody>
      </p:sp>
      <p:sp>
        <p:nvSpPr>
          <p:cNvPr id="6" name="Espace réservé du pied de page 4">
            <a:extLst>
              <a:ext uri="{FF2B5EF4-FFF2-40B4-BE49-F238E27FC236}">
                <a16:creationId xmlns:a16="http://schemas.microsoft.com/office/drawing/2014/main" id="{76F30C16-3A9E-464B-A9F7-FBDEE764C0A6}"/>
              </a:ext>
            </a:extLst>
          </p:cNvPr>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a:extLst>
              <a:ext uri="{FF2B5EF4-FFF2-40B4-BE49-F238E27FC236}">
                <a16:creationId xmlns:a16="http://schemas.microsoft.com/office/drawing/2014/main" id="{AE98A39E-544D-426A-8B0E-6AAA13A7E163}"/>
              </a:ext>
            </a:extLst>
          </p:cNvPr>
          <p:cNvSpPr>
            <a:spLocks noGrp="1"/>
          </p:cNvSpPr>
          <p:nvPr>
            <p:ph type="sldNum" sz="quarter" idx="12"/>
          </p:nvPr>
        </p:nvSpPr>
        <p:spPr/>
        <p:txBody>
          <a:bodyPr/>
          <a:lstStyle>
            <a:lvl1pPr>
              <a:defRPr/>
            </a:lvl1pPr>
          </a:lstStyle>
          <a:p>
            <a:fld id="{2B88646F-317E-4762-874E-B5C5A543087F}" type="slidenum">
              <a:rPr lang="fr-FR" altLang="fr-FR"/>
              <a:pPr/>
              <a:t>‹N°›</a:t>
            </a:fld>
            <a:endParaRPr lang="fr-FR" altLang="fr-FR"/>
          </a:p>
        </p:txBody>
      </p:sp>
    </p:spTree>
    <p:extLst>
      <p:ext uri="{BB962C8B-B14F-4D97-AF65-F5344CB8AC3E}">
        <p14:creationId xmlns:p14="http://schemas.microsoft.com/office/powerpoint/2010/main" val="3759527141"/>
      </p:ext>
    </p:extLst>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a:extLst>
              <a:ext uri="{FF2B5EF4-FFF2-40B4-BE49-F238E27FC236}">
                <a16:creationId xmlns:a16="http://schemas.microsoft.com/office/drawing/2014/main" id="{7BE4211A-091B-4056-8BA1-C753A00CB7D2}"/>
              </a:ext>
            </a:extLst>
          </p:cNvPr>
          <p:cNvSpPr>
            <a:spLocks noGrp="1"/>
          </p:cNvSpPr>
          <p:nvPr>
            <p:ph type="dt" sz="half" idx="10"/>
          </p:nvPr>
        </p:nvSpPr>
        <p:spPr/>
        <p:txBody>
          <a:bodyPr/>
          <a:lstStyle>
            <a:lvl1pPr>
              <a:defRPr/>
            </a:lvl1pPr>
          </a:lstStyle>
          <a:p>
            <a:pPr>
              <a:defRPr/>
            </a:pPr>
            <a:fld id="{58E129B2-94E4-4D01-95DE-FF44F3EB2DC9}" type="datetimeFigureOut">
              <a:rPr lang="fr-FR"/>
              <a:pPr>
                <a:defRPr/>
              </a:pPr>
              <a:t>18/12/2020</a:t>
            </a:fld>
            <a:endParaRPr lang="fr-FR" dirty="0"/>
          </a:p>
        </p:txBody>
      </p:sp>
      <p:sp>
        <p:nvSpPr>
          <p:cNvPr id="8" name="Espace réservé du pied de page 4">
            <a:extLst>
              <a:ext uri="{FF2B5EF4-FFF2-40B4-BE49-F238E27FC236}">
                <a16:creationId xmlns:a16="http://schemas.microsoft.com/office/drawing/2014/main" id="{742D857F-96AB-4DF4-871E-EAE664608B47}"/>
              </a:ext>
            </a:extLst>
          </p:cNvPr>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a:extLst>
              <a:ext uri="{FF2B5EF4-FFF2-40B4-BE49-F238E27FC236}">
                <a16:creationId xmlns:a16="http://schemas.microsoft.com/office/drawing/2014/main" id="{0E531C6F-B4EA-4BAA-80AA-FA72CC2E0E03}"/>
              </a:ext>
            </a:extLst>
          </p:cNvPr>
          <p:cNvSpPr>
            <a:spLocks noGrp="1"/>
          </p:cNvSpPr>
          <p:nvPr>
            <p:ph type="sldNum" sz="quarter" idx="12"/>
          </p:nvPr>
        </p:nvSpPr>
        <p:spPr/>
        <p:txBody>
          <a:bodyPr/>
          <a:lstStyle>
            <a:lvl1pPr>
              <a:defRPr/>
            </a:lvl1pPr>
          </a:lstStyle>
          <a:p>
            <a:fld id="{9D6F014D-3A9E-4955-8906-1F2341610775}" type="slidenum">
              <a:rPr lang="fr-FR" altLang="fr-FR"/>
              <a:pPr/>
              <a:t>‹N°›</a:t>
            </a:fld>
            <a:endParaRPr lang="fr-FR" altLang="fr-FR"/>
          </a:p>
        </p:txBody>
      </p:sp>
    </p:spTree>
    <p:extLst>
      <p:ext uri="{BB962C8B-B14F-4D97-AF65-F5344CB8AC3E}">
        <p14:creationId xmlns:p14="http://schemas.microsoft.com/office/powerpoint/2010/main" val="1013638943"/>
      </p:ext>
    </p:extLst>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3">
            <a:extLst>
              <a:ext uri="{FF2B5EF4-FFF2-40B4-BE49-F238E27FC236}">
                <a16:creationId xmlns:a16="http://schemas.microsoft.com/office/drawing/2014/main" id="{3C386930-D872-4C50-84BE-D2540F1D710A}"/>
              </a:ext>
            </a:extLst>
          </p:cNvPr>
          <p:cNvSpPr>
            <a:spLocks noGrp="1"/>
          </p:cNvSpPr>
          <p:nvPr>
            <p:ph type="dt" sz="half" idx="10"/>
          </p:nvPr>
        </p:nvSpPr>
        <p:spPr/>
        <p:txBody>
          <a:bodyPr/>
          <a:lstStyle>
            <a:lvl1pPr>
              <a:defRPr/>
            </a:lvl1pPr>
          </a:lstStyle>
          <a:p>
            <a:pPr>
              <a:defRPr/>
            </a:pPr>
            <a:fld id="{08AE434B-297E-4B6D-8963-11589F332A53}" type="datetimeFigureOut">
              <a:rPr lang="fr-FR"/>
              <a:pPr>
                <a:defRPr/>
              </a:pPr>
              <a:t>18/12/2020</a:t>
            </a:fld>
            <a:endParaRPr lang="fr-FR" dirty="0"/>
          </a:p>
        </p:txBody>
      </p:sp>
      <p:sp>
        <p:nvSpPr>
          <p:cNvPr id="4" name="Espace réservé du pied de page 4">
            <a:extLst>
              <a:ext uri="{FF2B5EF4-FFF2-40B4-BE49-F238E27FC236}">
                <a16:creationId xmlns:a16="http://schemas.microsoft.com/office/drawing/2014/main" id="{F89C21CC-A725-43CA-8899-182154ABE05A}"/>
              </a:ext>
            </a:extLst>
          </p:cNvPr>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a:extLst>
              <a:ext uri="{FF2B5EF4-FFF2-40B4-BE49-F238E27FC236}">
                <a16:creationId xmlns:a16="http://schemas.microsoft.com/office/drawing/2014/main" id="{52BA5957-39F2-4DD5-8A7C-F1ED0C5D6A34}"/>
              </a:ext>
            </a:extLst>
          </p:cNvPr>
          <p:cNvSpPr>
            <a:spLocks noGrp="1"/>
          </p:cNvSpPr>
          <p:nvPr>
            <p:ph type="sldNum" sz="quarter" idx="12"/>
          </p:nvPr>
        </p:nvSpPr>
        <p:spPr/>
        <p:txBody>
          <a:bodyPr/>
          <a:lstStyle>
            <a:lvl1pPr>
              <a:defRPr/>
            </a:lvl1pPr>
          </a:lstStyle>
          <a:p>
            <a:fld id="{A24D1ABE-116D-4046-89AA-6E542CF79D47}" type="slidenum">
              <a:rPr lang="fr-FR" altLang="fr-FR"/>
              <a:pPr/>
              <a:t>‹N°›</a:t>
            </a:fld>
            <a:endParaRPr lang="fr-FR" altLang="fr-FR"/>
          </a:p>
        </p:txBody>
      </p:sp>
    </p:spTree>
    <p:extLst>
      <p:ext uri="{BB962C8B-B14F-4D97-AF65-F5344CB8AC3E}">
        <p14:creationId xmlns:p14="http://schemas.microsoft.com/office/powerpoint/2010/main" val="313557535"/>
      </p:ext>
    </p:extLst>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a:extLst>
              <a:ext uri="{FF2B5EF4-FFF2-40B4-BE49-F238E27FC236}">
                <a16:creationId xmlns:a16="http://schemas.microsoft.com/office/drawing/2014/main" id="{1D8DFB2A-938D-4BAB-A6BD-DD27ECCF8ED6}"/>
              </a:ext>
            </a:extLst>
          </p:cNvPr>
          <p:cNvSpPr>
            <a:spLocks noGrp="1"/>
          </p:cNvSpPr>
          <p:nvPr>
            <p:ph type="dt" sz="half" idx="10"/>
          </p:nvPr>
        </p:nvSpPr>
        <p:spPr/>
        <p:txBody>
          <a:bodyPr/>
          <a:lstStyle>
            <a:lvl1pPr>
              <a:defRPr/>
            </a:lvl1pPr>
          </a:lstStyle>
          <a:p>
            <a:pPr>
              <a:defRPr/>
            </a:pPr>
            <a:fld id="{44D1A4B4-88AD-4A76-BA26-3FD8CFA9628F}" type="datetimeFigureOut">
              <a:rPr lang="fr-FR"/>
              <a:pPr>
                <a:defRPr/>
              </a:pPr>
              <a:t>18/12/2020</a:t>
            </a:fld>
            <a:endParaRPr lang="fr-FR" dirty="0"/>
          </a:p>
        </p:txBody>
      </p:sp>
      <p:sp>
        <p:nvSpPr>
          <p:cNvPr id="3" name="Espace réservé du pied de page 4">
            <a:extLst>
              <a:ext uri="{FF2B5EF4-FFF2-40B4-BE49-F238E27FC236}">
                <a16:creationId xmlns:a16="http://schemas.microsoft.com/office/drawing/2014/main" id="{6996BDDD-CB63-4F01-BAAB-A70C503D8E15}"/>
              </a:ext>
            </a:extLst>
          </p:cNvPr>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a:extLst>
              <a:ext uri="{FF2B5EF4-FFF2-40B4-BE49-F238E27FC236}">
                <a16:creationId xmlns:a16="http://schemas.microsoft.com/office/drawing/2014/main" id="{CFE80D63-1C08-4EBD-AF38-0BEB8CE35FD2}"/>
              </a:ext>
            </a:extLst>
          </p:cNvPr>
          <p:cNvSpPr>
            <a:spLocks noGrp="1"/>
          </p:cNvSpPr>
          <p:nvPr>
            <p:ph type="sldNum" sz="quarter" idx="12"/>
          </p:nvPr>
        </p:nvSpPr>
        <p:spPr/>
        <p:txBody>
          <a:bodyPr/>
          <a:lstStyle>
            <a:lvl1pPr>
              <a:defRPr/>
            </a:lvl1pPr>
          </a:lstStyle>
          <a:p>
            <a:fld id="{61722AE5-D914-49DA-B571-1E1E82DA2CFC}" type="slidenum">
              <a:rPr lang="fr-FR" altLang="fr-FR"/>
              <a:pPr/>
              <a:t>‹N°›</a:t>
            </a:fld>
            <a:endParaRPr lang="fr-FR" altLang="fr-FR"/>
          </a:p>
        </p:txBody>
      </p:sp>
    </p:spTree>
    <p:extLst>
      <p:ext uri="{BB962C8B-B14F-4D97-AF65-F5344CB8AC3E}">
        <p14:creationId xmlns:p14="http://schemas.microsoft.com/office/powerpoint/2010/main" val="267160042"/>
      </p:ext>
    </p:extLst>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a:extLst>
              <a:ext uri="{FF2B5EF4-FFF2-40B4-BE49-F238E27FC236}">
                <a16:creationId xmlns:a16="http://schemas.microsoft.com/office/drawing/2014/main" id="{5B65E791-4D66-4877-AB21-222827C42F6A}"/>
              </a:ext>
            </a:extLst>
          </p:cNvPr>
          <p:cNvSpPr>
            <a:spLocks noGrp="1"/>
          </p:cNvSpPr>
          <p:nvPr>
            <p:ph type="dt" sz="half" idx="10"/>
          </p:nvPr>
        </p:nvSpPr>
        <p:spPr/>
        <p:txBody>
          <a:bodyPr/>
          <a:lstStyle>
            <a:lvl1pPr>
              <a:defRPr/>
            </a:lvl1pPr>
          </a:lstStyle>
          <a:p>
            <a:pPr>
              <a:defRPr/>
            </a:pPr>
            <a:fld id="{564D20E1-41B9-404B-A476-949BB0F14A7A}" type="datetimeFigureOut">
              <a:rPr lang="fr-FR"/>
              <a:pPr>
                <a:defRPr/>
              </a:pPr>
              <a:t>18/12/2020</a:t>
            </a:fld>
            <a:endParaRPr lang="fr-FR" dirty="0"/>
          </a:p>
        </p:txBody>
      </p:sp>
      <p:sp>
        <p:nvSpPr>
          <p:cNvPr id="6" name="Espace réservé du pied de page 4">
            <a:extLst>
              <a:ext uri="{FF2B5EF4-FFF2-40B4-BE49-F238E27FC236}">
                <a16:creationId xmlns:a16="http://schemas.microsoft.com/office/drawing/2014/main" id="{5577E470-86D3-459E-88FE-078812C4144A}"/>
              </a:ext>
            </a:extLst>
          </p:cNvPr>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a:extLst>
              <a:ext uri="{FF2B5EF4-FFF2-40B4-BE49-F238E27FC236}">
                <a16:creationId xmlns:a16="http://schemas.microsoft.com/office/drawing/2014/main" id="{CB2CDBF4-1A8A-423B-A700-3F50D7280FE6}"/>
              </a:ext>
            </a:extLst>
          </p:cNvPr>
          <p:cNvSpPr>
            <a:spLocks noGrp="1"/>
          </p:cNvSpPr>
          <p:nvPr>
            <p:ph type="sldNum" sz="quarter" idx="12"/>
          </p:nvPr>
        </p:nvSpPr>
        <p:spPr/>
        <p:txBody>
          <a:bodyPr/>
          <a:lstStyle>
            <a:lvl1pPr>
              <a:defRPr/>
            </a:lvl1pPr>
          </a:lstStyle>
          <a:p>
            <a:fld id="{0D27011C-E5B4-4C70-A2CC-7315E77D2FFE}" type="slidenum">
              <a:rPr lang="fr-FR" altLang="fr-FR"/>
              <a:pPr/>
              <a:t>‹N°›</a:t>
            </a:fld>
            <a:endParaRPr lang="fr-FR" altLang="fr-FR"/>
          </a:p>
        </p:txBody>
      </p:sp>
    </p:spTree>
    <p:extLst>
      <p:ext uri="{BB962C8B-B14F-4D97-AF65-F5344CB8AC3E}">
        <p14:creationId xmlns:p14="http://schemas.microsoft.com/office/powerpoint/2010/main" val="409363292"/>
      </p:ext>
    </p:extLst>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a:t>Cliquez sur l'icône pour ajouter une image</a:t>
            </a:r>
            <a:endParaRPr lang="fr-FR" noProof="0"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a:extLst>
              <a:ext uri="{FF2B5EF4-FFF2-40B4-BE49-F238E27FC236}">
                <a16:creationId xmlns:a16="http://schemas.microsoft.com/office/drawing/2014/main" id="{35922A92-D137-482C-B444-0F0B1A71C640}"/>
              </a:ext>
            </a:extLst>
          </p:cNvPr>
          <p:cNvSpPr>
            <a:spLocks noGrp="1"/>
          </p:cNvSpPr>
          <p:nvPr>
            <p:ph type="dt" sz="half" idx="10"/>
          </p:nvPr>
        </p:nvSpPr>
        <p:spPr/>
        <p:txBody>
          <a:bodyPr/>
          <a:lstStyle>
            <a:lvl1pPr>
              <a:defRPr/>
            </a:lvl1pPr>
          </a:lstStyle>
          <a:p>
            <a:pPr>
              <a:defRPr/>
            </a:pPr>
            <a:fld id="{48076D5E-F0C3-4CEA-96AC-5AEF8781F84F}" type="datetimeFigureOut">
              <a:rPr lang="fr-FR"/>
              <a:pPr>
                <a:defRPr/>
              </a:pPr>
              <a:t>18/12/2020</a:t>
            </a:fld>
            <a:endParaRPr lang="fr-FR" dirty="0"/>
          </a:p>
        </p:txBody>
      </p:sp>
      <p:sp>
        <p:nvSpPr>
          <p:cNvPr id="6" name="Espace réservé du pied de page 4">
            <a:extLst>
              <a:ext uri="{FF2B5EF4-FFF2-40B4-BE49-F238E27FC236}">
                <a16:creationId xmlns:a16="http://schemas.microsoft.com/office/drawing/2014/main" id="{00C2C4DE-2BA0-4CFA-90D9-E5EA4F7B0990}"/>
              </a:ext>
            </a:extLst>
          </p:cNvPr>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a:extLst>
              <a:ext uri="{FF2B5EF4-FFF2-40B4-BE49-F238E27FC236}">
                <a16:creationId xmlns:a16="http://schemas.microsoft.com/office/drawing/2014/main" id="{7280AE74-A978-401D-A907-CF5FCD8CA211}"/>
              </a:ext>
            </a:extLst>
          </p:cNvPr>
          <p:cNvSpPr>
            <a:spLocks noGrp="1"/>
          </p:cNvSpPr>
          <p:nvPr>
            <p:ph type="sldNum" sz="quarter" idx="12"/>
          </p:nvPr>
        </p:nvSpPr>
        <p:spPr/>
        <p:txBody>
          <a:bodyPr/>
          <a:lstStyle>
            <a:lvl1pPr>
              <a:defRPr/>
            </a:lvl1pPr>
          </a:lstStyle>
          <a:p>
            <a:fld id="{EDA24A50-EF7E-4D67-87FB-AC37975E68CE}" type="slidenum">
              <a:rPr lang="fr-FR" altLang="fr-FR"/>
              <a:pPr/>
              <a:t>‹N°›</a:t>
            </a:fld>
            <a:endParaRPr lang="fr-FR" altLang="fr-FR"/>
          </a:p>
        </p:txBody>
      </p:sp>
    </p:spTree>
    <p:extLst>
      <p:ext uri="{BB962C8B-B14F-4D97-AF65-F5344CB8AC3E}">
        <p14:creationId xmlns:p14="http://schemas.microsoft.com/office/powerpoint/2010/main" val="389165272"/>
      </p:ext>
    </p:extLst>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E4C1E2-BC1E-4507-8738-852F8650BB3C}"/>
              </a:ext>
            </a:extLst>
          </p:cNvPr>
          <p:cNvSpPr>
            <a:spLocks noGrp="1"/>
          </p:cNvSpPr>
          <p:nvPr>
            <p:ph type="dt" sz="half" idx="10"/>
          </p:nvPr>
        </p:nvSpPr>
        <p:spPr/>
        <p:txBody>
          <a:bodyPr/>
          <a:lstStyle>
            <a:lvl1pPr>
              <a:defRPr/>
            </a:lvl1pPr>
          </a:lstStyle>
          <a:p>
            <a:pPr>
              <a:defRPr/>
            </a:pPr>
            <a:fld id="{7FA109C0-D298-428C-8B40-3FC27DDFC827}" type="datetimeFigureOut">
              <a:rPr lang="fr-FR"/>
              <a:pPr>
                <a:defRPr/>
              </a:pPr>
              <a:t>18/12/2020</a:t>
            </a:fld>
            <a:endParaRPr lang="fr-FR" dirty="0"/>
          </a:p>
        </p:txBody>
      </p:sp>
      <p:sp>
        <p:nvSpPr>
          <p:cNvPr id="5" name="Espace réservé du pied de page 4">
            <a:extLst>
              <a:ext uri="{FF2B5EF4-FFF2-40B4-BE49-F238E27FC236}">
                <a16:creationId xmlns:a16="http://schemas.microsoft.com/office/drawing/2014/main" id="{CEA0362F-3006-4511-AEDE-4E01A86FDDDF}"/>
              </a:ext>
            </a:extLst>
          </p:cNvPr>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a:extLst>
              <a:ext uri="{FF2B5EF4-FFF2-40B4-BE49-F238E27FC236}">
                <a16:creationId xmlns:a16="http://schemas.microsoft.com/office/drawing/2014/main" id="{F047091A-6F34-4852-86D5-939951311236}"/>
              </a:ext>
            </a:extLst>
          </p:cNvPr>
          <p:cNvSpPr>
            <a:spLocks noGrp="1"/>
          </p:cNvSpPr>
          <p:nvPr>
            <p:ph type="sldNum" sz="quarter" idx="12"/>
          </p:nvPr>
        </p:nvSpPr>
        <p:spPr/>
        <p:txBody>
          <a:bodyPr/>
          <a:lstStyle>
            <a:lvl1pPr>
              <a:defRPr/>
            </a:lvl1pPr>
          </a:lstStyle>
          <a:p>
            <a:fld id="{329C4883-8F1E-4922-A654-A11285A8730F}" type="slidenum">
              <a:rPr lang="fr-FR" altLang="fr-FR"/>
              <a:pPr/>
              <a:t>‹N°›</a:t>
            </a:fld>
            <a:endParaRPr lang="fr-FR" altLang="fr-FR"/>
          </a:p>
        </p:txBody>
      </p:sp>
    </p:spTree>
    <p:extLst>
      <p:ext uri="{BB962C8B-B14F-4D97-AF65-F5344CB8AC3E}">
        <p14:creationId xmlns:p14="http://schemas.microsoft.com/office/powerpoint/2010/main" val="2329900318"/>
      </p:ext>
    </p:extLst>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03FC097-B476-428C-BADB-C6D19AD7FF70}"/>
              </a:ext>
            </a:extLst>
          </p:cNvPr>
          <p:cNvSpPr>
            <a:spLocks noGrp="1"/>
          </p:cNvSpPr>
          <p:nvPr>
            <p:ph type="dt" sz="half" idx="10"/>
          </p:nvPr>
        </p:nvSpPr>
        <p:spPr/>
        <p:txBody>
          <a:bodyPr/>
          <a:lstStyle>
            <a:lvl1pPr>
              <a:defRPr/>
            </a:lvl1pPr>
          </a:lstStyle>
          <a:p>
            <a:pPr>
              <a:defRPr/>
            </a:pPr>
            <a:fld id="{68C54DDB-4CE6-472C-967B-795ADCAEBD19}" type="datetimeFigureOut">
              <a:rPr lang="fr-FR"/>
              <a:pPr>
                <a:defRPr/>
              </a:pPr>
              <a:t>18/12/2020</a:t>
            </a:fld>
            <a:endParaRPr lang="fr-FR" dirty="0"/>
          </a:p>
        </p:txBody>
      </p:sp>
      <p:sp>
        <p:nvSpPr>
          <p:cNvPr id="5" name="Espace réservé du pied de page 4">
            <a:extLst>
              <a:ext uri="{FF2B5EF4-FFF2-40B4-BE49-F238E27FC236}">
                <a16:creationId xmlns:a16="http://schemas.microsoft.com/office/drawing/2014/main" id="{390F9AF9-592A-4622-9483-9FA8AEE85B8C}"/>
              </a:ext>
            </a:extLst>
          </p:cNvPr>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a:extLst>
              <a:ext uri="{FF2B5EF4-FFF2-40B4-BE49-F238E27FC236}">
                <a16:creationId xmlns:a16="http://schemas.microsoft.com/office/drawing/2014/main" id="{0D404953-86FA-455D-BC78-B03E21D8E70F}"/>
              </a:ext>
            </a:extLst>
          </p:cNvPr>
          <p:cNvSpPr>
            <a:spLocks noGrp="1"/>
          </p:cNvSpPr>
          <p:nvPr>
            <p:ph type="sldNum" sz="quarter" idx="12"/>
          </p:nvPr>
        </p:nvSpPr>
        <p:spPr/>
        <p:txBody>
          <a:bodyPr/>
          <a:lstStyle>
            <a:lvl1pPr>
              <a:defRPr/>
            </a:lvl1pPr>
          </a:lstStyle>
          <a:p>
            <a:fld id="{DDF20A15-BD65-4ACA-8627-7A17EFCB149B}" type="slidenum">
              <a:rPr lang="fr-FR" altLang="fr-FR"/>
              <a:pPr/>
              <a:t>‹N°›</a:t>
            </a:fld>
            <a:endParaRPr lang="fr-FR" altLang="fr-FR"/>
          </a:p>
        </p:txBody>
      </p:sp>
    </p:spTree>
    <p:extLst>
      <p:ext uri="{BB962C8B-B14F-4D97-AF65-F5344CB8AC3E}">
        <p14:creationId xmlns:p14="http://schemas.microsoft.com/office/powerpoint/2010/main" val="854807275"/>
      </p:ext>
    </p:extLst>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a:extLst>
              <a:ext uri="{FF2B5EF4-FFF2-40B4-BE49-F238E27FC236}">
                <a16:creationId xmlns:a16="http://schemas.microsoft.com/office/drawing/2014/main" id="{4B9CC232-A52A-4E87-ACBB-F45AA3BC16FD}"/>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a:t>
            </a:r>
          </a:p>
        </p:txBody>
      </p:sp>
      <p:sp>
        <p:nvSpPr>
          <p:cNvPr id="1027" name="Espace réservé du texte 2">
            <a:extLst>
              <a:ext uri="{FF2B5EF4-FFF2-40B4-BE49-F238E27FC236}">
                <a16:creationId xmlns:a16="http://schemas.microsoft.com/office/drawing/2014/main" id="{C58E3996-07D1-41D3-9586-C9CC0E02349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4" name="Espace réservé de la date 3">
            <a:extLst>
              <a:ext uri="{FF2B5EF4-FFF2-40B4-BE49-F238E27FC236}">
                <a16:creationId xmlns:a16="http://schemas.microsoft.com/office/drawing/2014/main" id="{821AD6FC-B798-48B3-8FA7-1D7C6DDF9068}"/>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03F2BDC1-1024-490E-AD76-5ECB7F040C13}" type="datetimeFigureOut">
              <a:rPr lang="fr-FR"/>
              <a:pPr>
                <a:defRPr/>
              </a:pPr>
              <a:t>18/12/2020</a:t>
            </a:fld>
            <a:endParaRPr lang="fr-FR" dirty="0"/>
          </a:p>
        </p:txBody>
      </p:sp>
      <p:sp>
        <p:nvSpPr>
          <p:cNvPr id="5" name="Espace réservé du pied de page 4">
            <a:extLst>
              <a:ext uri="{FF2B5EF4-FFF2-40B4-BE49-F238E27FC236}">
                <a16:creationId xmlns:a16="http://schemas.microsoft.com/office/drawing/2014/main" id="{86345314-9B50-4833-8FE9-6A65493BE7CE}"/>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p>
        </p:txBody>
      </p:sp>
      <p:sp>
        <p:nvSpPr>
          <p:cNvPr id="6" name="Espace réservé du numéro de diapositive 5">
            <a:extLst>
              <a:ext uri="{FF2B5EF4-FFF2-40B4-BE49-F238E27FC236}">
                <a16:creationId xmlns:a16="http://schemas.microsoft.com/office/drawing/2014/main" id="{7B5AC41E-F915-4497-86D0-558FDC6E9728}"/>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0558429B-F004-49BE-A60E-2E699678CAF4}" type="slidenum">
              <a:rPr lang="fr-FR" altLang="fr-F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5A493E4-54C5-4006-97AE-9E6442C20E88}"/>
              </a:ext>
            </a:extLst>
          </p:cNvPr>
          <p:cNvSpPr>
            <a:spLocks noChangeArrowheads="1"/>
          </p:cNvSpPr>
          <p:nvPr/>
        </p:nvSpPr>
        <p:spPr bwMode="auto">
          <a:xfrm>
            <a:off x="285750" y="857250"/>
            <a:ext cx="8429625" cy="1384300"/>
          </a:xfrm>
          <a:prstGeom prst="rect">
            <a:avLst/>
          </a:prstGeom>
          <a:solidFill>
            <a:schemeClr val="accent1">
              <a:lumMod val="40000"/>
              <a:lumOff val="60000"/>
              <a:alpha val="34000"/>
            </a:schemeClr>
          </a:solidFill>
          <a:ln w="9525">
            <a:noFill/>
            <a:miter lim="800000"/>
            <a:headEnd/>
            <a:tailEnd/>
          </a:ln>
        </p:spPr>
        <p:txBody>
          <a:bodyPr>
            <a:spAutoFit/>
          </a:bodyPr>
          <a:lstStyle/>
          <a:p>
            <a:pPr>
              <a:defRPr/>
            </a:pPr>
            <a:r>
              <a:rPr lang="fr-FR" sz="2800" b="1" dirty="0">
                <a:solidFill>
                  <a:srgbClr val="7030A0"/>
                </a:solidFill>
                <a:latin typeface="CathedralOpen" pitchFamily="2" charset="0"/>
              </a:rPr>
              <a:t> Il n'y a pas, sur la place de Paris, plus de vingt personnalités politiques, littéraires, artistiques, qui aient quelque chose à dire.</a:t>
            </a:r>
            <a:endParaRPr lang="fr-FR" sz="2800" dirty="0">
              <a:solidFill>
                <a:srgbClr val="7030A0"/>
              </a:solidFill>
              <a:latin typeface="CathedralOpen" pitchFamily="2" charset="0"/>
            </a:endParaRPr>
          </a:p>
        </p:txBody>
      </p:sp>
    </p:spTree>
  </p:cSld>
  <p:clrMapOvr>
    <a:masterClrMapping/>
  </p:clrMapOvr>
  <p:transition advTm="10000">
    <p:sndAc>
      <p:stSnd>
        <p:snd r:embed="rId2" name="05 Les Villes Hostile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33EABF-8FBB-4299-B44F-292F4680D3C0}"/>
              </a:ext>
            </a:extLst>
          </p:cNvPr>
          <p:cNvSpPr/>
          <p:nvPr/>
        </p:nvSpPr>
        <p:spPr>
          <a:xfrm>
            <a:off x="0" y="0"/>
            <a:ext cx="9144000" cy="954088"/>
          </a:xfrm>
          <a:prstGeom prst="rect">
            <a:avLst/>
          </a:prstGeom>
          <a:solidFill>
            <a:schemeClr val="accent6">
              <a:lumMod val="60000"/>
              <a:lumOff val="40000"/>
              <a:alpha val="43000"/>
            </a:schemeClr>
          </a:solidFill>
        </p:spPr>
        <p:txBody>
          <a:bodyPr>
            <a:spAutoFit/>
          </a:bodyPr>
          <a:lstStyle/>
          <a:p>
            <a:pPr fontAlgn="auto">
              <a:spcBef>
                <a:spcPts val="0"/>
              </a:spcBef>
              <a:spcAft>
                <a:spcPts val="0"/>
              </a:spcAft>
              <a:defRPr/>
            </a:pPr>
            <a:r>
              <a:rPr lang="fr-FR" sz="2800" b="1" dirty="0">
                <a:solidFill>
                  <a:schemeClr val="accent2">
                    <a:lumMod val="75000"/>
                  </a:schemeClr>
                </a:solidFill>
                <a:latin typeface="BrianBecker" pitchFamily="2" charset="0"/>
              </a:rPr>
              <a:t>le carré de l'hypoténuse parlementaire est égal à la somme de l'imbécilité construite sur ses deux côtés extrêmes.</a:t>
            </a:r>
            <a:endParaRPr lang="fr-FR" sz="2800" dirty="0">
              <a:solidFill>
                <a:schemeClr val="accent2">
                  <a:lumMod val="75000"/>
                </a:schemeClr>
              </a:solidFill>
              <a:latin typeface="BrianBecker" pitchFamily="2" charset="0"/>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CF0E02-4EBB-4119-85A4-1C5FA21E0A0D}"/>
              </a:ext>
            </a:extLst>
          </p:cNvPr>
          <p:cNvSpPr>
            <a:spLocks noChangeArrowheads="1"/>
          </p:cNvSpPr>
          <p:nvPr/>
        </p:nvSpPr>
        <p:spPr bwMode="auto">
          <a:xfrm>
            <a:off x="0" y="0"/>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3200">
                <a:solidFill>
                  <a:srgbClr val="002060"/>
                </a:solidFill>
                <a:latin typeface="Bodoni MT Poster Compressed" panose="02070706080601050204" pitchFamily="18" charset="0"/>
              </a:rPr>
              <a:t>L'économie politique, c'est, en définitive, l'art de faire circuler l'argent tout en le gardant pour le dépenser.</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3F71C68-B08E-441D-946B-3EEC0922D162}"/>
              </a:ext>
            </a:extLst>
          </p:cNvPr>
          <p:cNvSpPr>
            <a:spLocks noChangeArrowheads="1"/>
          </p:cNvSpPr>
          <p:nvPr/>
        </p:nvSpPr>
        <p:spPr bwMode="auto">
          <a:xfrm>
            <a:off x="0" y="285750"/>
            <a:ext cx="91440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4400" b="1">
                <a:solidFill>
                  <a:srgbClr val="FFFF00"/>
                </a:solidFill>
                <a:latin typeface="Baskerville Old Face" panose="02020602080505020303" pitchFamily="18" charset="0"/>
              </a:rPr>
              <a:t> </a:t>
            </a:r>
            <a:br>
              <a:rPr lang="fr-FR" altLang="fr-FR" sz="4400" b="1">
                <a:solidFill>
                  <a:srgbClr val="FFFF00"/>
                </a:solidFill>
                <a:latin typeface="Baskerville Old Face" panose="02020602080505020303" pitchFamily="18" charset="0"/>
              </a:rPr>
            </a:br>
            <a:r>
              <a:rPr lang="fr-FR" altLang="fr-FR" sz="4400" b="1">
                <a:solidFill>
                  <a:srgbClr val="FFFF00"/>
                </a:solidFill>
                <a:latin typeface="Baskerville Old Face" panose="02020602080505020303" pitchFamily="18" charset="0"/>
              </a:rPr>
              <a:t> Rester ferme quant aux fins, savoir être souple quant aux moyens Le tournevis n'est pas le seul outil de politique économique</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250" autoRev="1" fill="hold">
                                          <p:stCondLst>
                                            <p:cond delay="0"/>
                                          </p:stCondLst>
                                        </p:cTn>
                                        <p:tgtEl>
                                          <p:spTgt spid="2"/>
                                        </p:tgtEl>
                                        <p:attrNameLst>
                                          <p:attrName>ppt_w</p:attrName>
                                        </p:attrNameLst>
                                      </p:cBhvr>
                                    </p:anim>
                                    <p:anim by="(#ppt_w*0.50)" calcmode="lin" valueType="num">
                                      <p:cBhvr>
                                        <p:cTn id="8" dur="250" decel="50000" autoRev="1" fill="hold">
                                          <p:stCondLst>
                                            <p:cond delay="0"/>
                                          </p:stCondLst>
                                        </p:cTn>
                                        <p:tgtEl>
                                          <p:spTgt spid="2"/>
                                        </p:tgtEl>
                                        <p:attrNameLst>
                                          <p:attrName>ppt_x</p:attrName>
                                        </p:attrNameLst>
                                      </p:cBhvr>
                                    </p:anim>
                                    <p:anim from="(-#ppt_h/2)" to="(#ppt_y)" calcmode="lin" valueType="num">
                                      <p:cBhvr>
                                        <p:cTn id="9" dur="500" fill="hold">
                                          <p:stCondLst>
                                            <p:cond delay="0"/>
                                          </p:stCondLst>
                                        </p:cTn>
                                        <p:tgtEl>
                                          <p:spTgt spid="2"/>
                                        </p:tgtEl>
                                        <p:attrNameLst>
                                          <p:attrName>ppt_y</p:attrName>
                                        </p:attrNameLst>
                                      </p:cBhvr>
                                    </p:anim>
                                    <p:animRot by="21600000">
                                      <p:cBhvr>
                                        <p:cTn id="10" dur="5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2CBB6B-8475-42A3-8EF6-C359A1105958}"/>
              </a:ext>
            </a:extLst>
          </p:cNvPr>
          <p:cNvSpPr>
            <a:spLocks noChangeArrowheads="1"/>
          </p:cNvSpPr>
          <p:nvPr/>
        </p:nvSpPr>
        <p:spPr bwMode="auto">
          <a:xfrm>
            <a:off x="0" y="200025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2800">
                <a:solidFill>
                  <a:srgbClr val="FFC000"/>
                </a:solidFill>
                <a:latin typeface="BoaScript" pitchFamily="2" charset="0"/>
              </a:rPr>
              <a:t>Les promesses des hommes politiques n'engagent que ceux qui les reçoivent.</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E114A7-C7C8-4C6F-B606-71A7D783A684}"/>
              </a:ext>
            </a:extLst>
          </p:cNvPr>
          <p:cNvSpPr>
            <a:spLocks noChangeArrowheads="1"/>
          </p:cNvSpPr>
          <p:nvPr/>
        </p:nvSpPr>
        <p:spPr bwMode="auto">
          <a:xfrm>
            <a:off x="0" y="642938"/>
            <a:ext cx="9144000" cy="1816100"/>
          </a:xfrm>
          <a:prstGeom prst="rect">
            <a:avLst/>
          </a:prstGeom>
          <a:solidFill>
            <a:srgbClr val="FFCCFF">
              <a:alpha val="3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2800" b="1">
                <a:solidFill>
                  <a:srgbClr val="FF0000"/>
                </a:solidFill>
                <a:latin typeface="Alfredo's Dance" pitchFamily="2" charset="0"/>
              </a:rPr>
              <a:t> Il y a déjà tellement de jeunes qui sont vieux que ce n'est pas la peine de rajouter des vieux qui veulent jouer les jeunes. . . . Ca m'en touche une sans faire bouger l'autre !</a:t>
            </a:r>
            <a:endParaRPr lang="fr-FR" altLang="fr-FR" sz="2800">
              <a:solidFill>
                <a:srgbClr val="FF0000"/>
              </a:solidFill>
              <a:latin typeface="Alfredo's Dance" pitchFamily="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2"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6536806-7843-4EC0-8C72-08246082E693}"/>
              </a:ext>
            </a:extLst>
          </p:cNvPr>
          <p:cNvSpPr txBox="1">
            <a:spLocks noChangeArrowheads="1"/>
          </p:cNvSpPr>
          <p:nvPr/>
        </p:nvSpPr>
        <p:spPr bwMode="auto">
          <a:xfrm>
            <a:off x="1143000" y="785813"/>
            <a:ext cx="643731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fr-FR" altLang="fr-FR" sz="4000">
                <a:solidFill>
                  <a:srgbClr val="FFFF00"/>
                </a:solidFill>
                <a:latin typeface="Brush Script MT" panose="03060802040406070304" pitchFamily="66" charset="0"/>
              </a:rPr>
              <a:t>« Un seul combat est perdu d’avance:</a:t>
            </a:r>
          </a:p>
          <a:p>
            <a:pPr eaLnBrk="1" hangingPunct="1"/>
            <a:r>
              <a:rPr lang="fr-FR" altLang="fr-FR" sz="4000">
                <a:solidFill>
                  <a:srgbClr val="FFFF00"/>
                </a:solidFill>
                <a:latin typeface="Brush Script MT" panose="03060802040406070304" pitchFamily="66" charset="0"/>
              </a:rPr>
              <a:t> celui auquel on renonce »</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25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250" accel="50000" fill="hold">
                                          <p:stCondLst>
                                            <p:cond delay="250"/>
                                          </p:stCondLst>
                                        </p:cTn>
                                        <p:tgtEl>
                                          <p:spTgt spid="3"/>
                                        </p:tgtEl>
                                        <p:attrNameLst>
                                          <p:attrName>ppt_w</p:attrName>
                                        </p:attrNameLst>
                                      </p:cBhvr>
                                      <p:tavLst>
                                        <p:tav tm="0">
                                          <p:val>
                                            <p:strVal val="#ppt_w*.05"/>
                                          </p:val>
                                        </p:tav>
                                        <p:tav tm="100000">
                                          <p:val>
                                            <p:strVal val="#ppt_w"/>
                                          </p:val>
                                        </p:tav>
                                      </p:tavLst>
                                    </p:anim>
                                    <p:anim calcmode="lin" valueType="num">
                                      <p:cBhvr>
                                        <p:cTn id="10" dur="500" fill="hold"/>
                                        <p:tgtEl>
                                          <p:spTgt spid="3"/>
                                        </p:tgtEl>
                                        <p:attrNameLst>
                                          <p:attrName>ppt_h</p:attrName>
                                        </p:attrNameLst>
                                      </p:cBhvr>
                                      <p:tavLst>
                                        <p:tav tm="0">
                                          <p:val>
                                            <p:strVal val="#ppt_h"/>
                                          </p:val>
                                        </p:tav>
                                        <p:tav tm="100000">
                                          <p:val>
                                            <p:strVal val="#ppt_h"/>
                                          </p:val>
                                        </p:tav>
                                      </p:tavLst>
                                    </p:anim>
                                    <p:anim calcmode="lin" valueType="num">
                                      <p:cBhvr>
                                        <p:cTn id="11" dur="25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25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250" accel="50000" fill="hold">
                                          <p:stCondLst>
                                            <p:cond delay="250"/>
                                          </p:stCondLst>
                                        </p:cTn>
                                        <p:tgtEl>
                                          <p:spTgt spid="3"/>
                                        </p:tgtEl>
                                        <p:attrNameLst>
                                          <p:attrName>ppt_y</p:attrName>
                                        </p:attrNameLst>
                                      </p:cBhvr>
                                      <p:tavLst>
                                        <p:tav tm="0">
                                          <p:val>
                                            <p:strVal val="#ppt_y+.1"/>
                                          </p:val>
                                        </p:tav>
                                        <p:tav tm="100000">
                                          <p:val>
                                            <p:strVal val="#ppt_y"/>
                                          </p:val>
                                        </p:tav>
                                      </p:tavLst>
                                    </p:anim>
                                    <p:animEffect transition="in" filter="fade">
                                      <p:cBhvr>
                                        <p:cTn id="14" dur="5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9BE13-875C-4E08-9157-AC33F452A73C}"/>
              </a:ext>
            </a:extLst>
          </p:cNvPr>
          <p:cNvSpPr>
            <a:spLocks noGrp="1"/>
          </p:cNvSpPr>
          <p:nvPr>
            <p:ph type="title"/>
          </p:nvPr>
        </p:nvSpPr>
        <p:spPr/>
        <p:txBody>
          <a:bodyPr rtlCol="0">
            <a:normAutofit fontScale="90000"/>
          </a:bodyPr>
          <a:lstStyle/>
          <a:p>
            <a:pPr fontAlgn="auto">
              <a:spcAft>
                <a:spcPts val="0"/>
              </a:spcAft>
              <a:defRPr/>
            </a:pPr>
            <a:r>
              <a:rPr lang="fr-FR" sz="2800" dirty="0">
                <a:solidFill>
                  <a:schemeClr val="bg1"/>
                </a:solidFill>
                <a:latin typeface="Brombeer Engraved DB" pitchFamily="2" charset="0"/>
              </a:rPr>
              <a:t>« La difficulté de réussir ne fait qu’ajouter à la nécessité d’entreprendre » </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4" presetClass="entr" presetSubtype="0"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05"/>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 calcmode="lin" valueType="num">
                                      <p:cBhvr>
                                        <p:cTn id="9" dur="500" fill="hold"/>
                                        <p:tgtEl>
                                          <p:spTgt spid="2"/>
                                        </p:tgtEl>
                                        <p:attrNameLst>
                                          <p:attrName>ppt_x</p:attrName>
                                        </p:attrNameLst>
                                      </p:cBhvr>
                                      <p:tavLst>
                                        <p:tav tm="0">
                                          <p:val>
                                            <p:strVal val="#ppt_x-.2"/>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CC9126-EADC-46DB-A76B-5CF6388F9CB7}"/>
              </a:ext>
            </a:extLst>
          </p:cNvPr>
          <p:cNvSpPr>
            <a:spLocks noGrp="1"/>
          </p:cNvSpPr>
          <p:nvPr>
            <p:ph type="title"/>
          </p:nvPr>
        </p:nvSpPr>
        <p:spPr/>
        <p:txBody>
          <a:bodyPr/>
          <a:lstStyle/>
          <a:p>
            <a:r>
              <a:rPr lang="fr-FR" altLang="fr-FR" sz="2800">
                <a:solidFill>
                  <a:srgbClr val="006600"/>
                </a:solidFill>
              </a:rPr>
              <a:t>« Quelqu’un s’assoit à l’ombre aujourd’hui parce que quelqu’un d’autre a planté un arbre il y a longtemps »</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CDC61F-C40B-4683-A220-A43D70B9B9F6}"/>
              </a:ext>
            </a:extLst>
          </p:cNvPr>
          <p:cNvSpPr>
            <a:spLocks noGrp="1"/>
          </p:cNvSpPr>
          <p:nvPr>
            <p:ph type="title"/>
          </p:nvPr>
        </p:nvSpPr>
        <p:spPr>
          <a:xfrm>
            <a:off x="500063" y="285750"/>
            <a:ext cx="8229600" cy="1785938"/>
          </a:xfrm>
        </p:spPr>
        <p:txBody>
          <a:bodyPr rtlCol="0">
            <a:normAutofit fontScale="90000"/>
          </a:bodyPr>
          <a:lstStyle/>
          <a:p>
            <a:pPr algn="l" fontAlgn="auto">
              <a:spcAft>
                <a:spcPts val="0"/>
              </a:spcAft>
              <a:defRPr/>
            </a:pPr>
            <a:r>
              <a:rPr lang="fr-FR" sz="2800" dirty="0">
                <a:solidFill>
                  <a:srgbClr val="0000FF"/>
                </a:solidFill>
              </a:rPr>
              <a:t>« Les seul changements que nous pouvons attendre dans les années qui viennent sont les changements qui auront été provoqués non pas par des  décisions humaines, mais par une catastrophe du système »</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194544-2A4C-4624-8416-DCC490454101}"/>
              </a:ext>
            </a:extLst>
          </p:cNvPr>
          <p:cNvSpPr>
            <a:spLocks noGrp="1"/>
          </p:cNvSpPr>
          <p:nvPr>
            <p:ph type="title"/>
          </p:nvPr>
        </p:nvSpPr>
        <p:spPr>
          <a:xfrm>
            <a:off x="357188" y="1071563"/>
            <a:ext cx="8229600" cy="1143000"/>
          </a:xfrm>
          <a:solidFill>
            <a:srgbClr val="92D050">
              <a:alpha val="41960"/>
            </a:srgbClr>
          </a:solidFill>
        </p:spPr>
        <p:txBody>
          <a:bodyPr/>
          <a:lstStyle/>
          <a:p>
            <a:r>
              <a:rPr lang="fr-FR" altLang="fr-FR" sz="2800">
                <a:solidFill>
                  <a:srgbClr val="FF00FF"/>
                </a:solidFill>
              </a:rPr>
              <a:t>« L’enthousiasme est une maladie qui se gagne »</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Scale>
                                      <p:cBhvr>
                                        <p:cTn id="7" dur="5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2"/>
                                        </p:tgtEl>
                                        <p:attrNameLst>
                                          <p:attrName>ppt_x</p:attrName>
                                          <p:attrName>ppt_y</p:attrName>
                                        </p:attrNameLst>
                                      </p:cBhvr>
                                    </p:animMotion>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A661F9-B6FA-4850-9DEF-0D2C38BAFDDC}"/>
              </a:ext>
            </a:extLst>
          </p:cNvPr>
          <p:cNvSpPr/>
          <p:nvPr/>
        </p:nvSpPr>
        <p:spPr>
          <a:xfrm>
            <a:off x="1000100" y="1214422"/>
            <a:ext cx="7429520" cy="4508927"/>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28700" b="1" dirty="0">
                <a:ln w="11430"/>
                <a:blipFill>
                  <a:blip r:embed="rId3"/>
                  <a:stretch>
                    <a:fillRect/>
                  </a:stretch>
                </a:blipFill>
                <a:effectLst>
                  <a:outerShdw blurRad="50800" dist="39000" dir="5460000" algn="tl">
                    <a:srgbClr val="000000">
                      <a:alpha val="38000"/>
                    </a:srgbClr>
                  </a:outerShdw>
                </a:effectLst>
                <a:latin typeface="AbottOldStyle" pitchFamily="2" charset="0"/>
              </a:rPr>
              <a:t>FIN</a:t>
            </a:r>
          </a:p>
        </p:txBody>
      </p:sp>
      <p:pic>
        <p:nvPicPr>
          <p:cNvPr id="3" name="Image 2" descr="gdkv2kfl.gif">
            <a:extLst>
              <a:ext uri="{FF2B5EF4-FFF2-40B4-BE49-F238E27FC236}">
                <a16:creationId xmlns:a16="http://schemas.microsoft.com/office/drawing/2014/main" id="{E706213E-07A4-49FE-B943-79280336917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026099">
            <a:off x="-3062288" y="5030788"/>
            <a:ext cx="3197226"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8" presetClass="entr" presetSubtype="0" repeatCount="indefinite"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0" fill="hold"/>
                                        <p:tgtEl>
                                          <p:spTgt spid="2"/>
                                        </p:tgtEl>
                                        <p:attrNameLst>
                                          <p:attrName>ppt_x</p:attrName>
                                        </p:attrNameLst>
                                      </p:cBhvr>
                                      <p:tavLst>
                                        <p:tav tm="0">
                                          <p:val>
                                            <p:strVal val="#ppt_x"/>
                                          </p:val>
                                        </p:tav>
                                        <p:tav tm="100000">
                                          <p:val>
                                            <p:strVal val="#ppt_x"/>
                                          </p:val>
                                        </p:tav>
                                      </p:tavLst>
                                    </p:anim>
                                    <p:anim calcmode="lin" valueType="num">
                                      <p:cBhvr>
                                        <p:cTn id="8" dur="15000" fill="hold"/>
                                        <p:tgtEl>
                                          <p:spTgt spid="2"/>
                                        </p:tgtEl>
                                        <p:attrNameLst>
                                          <p:attrName>ppt_y</p:attrName>
                                        </p:attrNameLst>
                                      </p:cBhvr>
                                      <p:tavLst>
                                        <p:tav tm="0">
                                          <p:val>
                                            <p:strVal val="#ppt_y+1"/>
                                          </p:val>
                                        </p:tav>
                                        <p:tav tm="100000">
                                          <p:val>
                                            <p:strVal val="#ppt_y-1"/>
                                          </p:val>
                                        </p:tav>
                                      </p:tavLst>
                                    </p:anim>
                                  </p:childTnLst>
                                </p:cTn>
                              </p:par>
                              <p:par>
                                <p:cTn id="9" presetID="49" presetClass="path" presetSubtype="0" repeatCount="indefinite" accel="50000" decel="50000" fill="hold" nodeType="withEffect">
                                  <p:stCondLst>
                                    <p:cond delay="0"/>
                                  </p:stCondLst>
                                  <p:childTnLst>
                                    <p:animMotion origin="layout" path="M 3.33333E-6 4.52656E-6 L 1.24323 -0.87021 " pathEditMode="relative" rAng="0" ptsTypes="AA">
                                      <p:cBhvr>
                                        <p:cTn id="10" dur="5000" fill="hold"/>
                                        <p:tgtEl>
                                          <p:spTgt spid="3"/>
                                        </p:tgtEl>
                                        <p:attrNameLst>
                                          <p:attrName>ppt_x</p:attrName>
                                          <p:attrName>ppt_y</p:attrName>
                                        </p:attrNameLst>
                                      </p:cBhvr>
                                      <p:rCtr x="62200" y="-43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Quelque citation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belles photos et citations en musique Mireille</Template>
  <TotalTime>2</TotalTime>
  <Words>235</Words>
  <Application>Microsoft Office PowerPoint</Application>
  <PresentationFormat>Affichage à l'écran (4:3)</PresentationFormat>
  <Paragraphs>13</Paragraphs>
  <Slides>12</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12</vt:i4>
      </vt:variant>
    </vt:vector>
  </HeadingPairs>
  <TitlesOfParts>
    <vt:vector size="23" baseType="lpstr">
      <vt:lpstr>Arial</vt:lpstr>
      <vt:lpstr>Calibri</vt:lpstr>
      <vt:lpstr>CathedralOpen</vt:lpstr>
      <vt:lpstr>BrianBecker</vt:lpstr>
      <vt:lpstr>Bodoni MT Poster Compressed</vt:lpstr>
      <vt:lpstr>Baskerville Old Face</vt:lpstr>
      <vt:lpstr>BoaScript</vt:lpstr>
      <vt:lpstr>Alfredo's Dance</vt:lpstr>
      <vt:lpstr>Brush Script MT</vt:lpstr>
      <vt:lpstr>Brombeer Engraved DB</vt:lpstr>
      <vt:lpstr>Quelque citations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La difficulté de réussir ne fait qu’ajouter à la nécessité d’entreprendre » </vt:lpstr>
      <vt:lpstr>« Quelqu’un s’assoit à l’ombre aujourd’hui parce que quelqu’un d’autre a planté un arbre il y a longtemps »</vt:lpstr>
      <vt:lpstr>« Les seul changements que nous pouvons attendre dans les années qui viennent sont les changements qui auront été provoqués non pas par des  décisions humaines, mais par une catastrophe du système »</vt:lpstr>
      <vt:lpstr>« L’enthousiasme est une maladie qui se gagne »</vt:lpstr>
      <vt:lpstr>Présentation PowerPoint</vt:lpstr>
    </vt:vector>
  </TitlesOfParts>
  <Company>Perso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33647896083</dc:creator>
  <cp:lastModifiedBy>33647896083</cp:lastModifiedBy>
  <cp:revision>1</cp:revision>
  <dcterms:created xsi:type="dcterms:W3CDTF">2020-12-18T16:10:21Z</dcterms:created>
  <dcterms:modified xsi:type="dcterms:W3CDTF">2020-12-18T16:13:09Z</dcterms:modified>
</cp:coreProperties>
</file>