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6" r:id="rId2"/>
    <p:sldId id="272" r:id="rId3"/>
    <p:sldId id="260" r:id="rId4"/>
    <p:sldId id="261" r:id="rId5"/>
    <p:sldId id="273" r:id="rId6"/>
    <p:sldId id="263" r:id="rId7"/>
    <p:sldId id="274" r:id="rId8"/>
    <p:sldId id="259" r:id="rId9"/>
    <p:sldId id="262" r:id="rId10"/>
    <p:sldId id="277" r:id="rId11"/>
    <p:sldId id="266" r:id="rId12"/>
    <p:sldId id="267" r:id="rId13"/>
    <p:sldId id="270" r:id="rId14"/>
    <p:sldId id="278" r:id="rId15"/>
    <p:sldId id="258" r:id="rId16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D60093"/>
    <a:srgbClr val="B9CDE5"/>
    <a:srgbClr val="57B9B9"/>
    <a:srgbClr val="8E41AD"/>
    <a:srgbClr val="A08C7C"/>
    <a:srgbClr val="FEF0CE"/>
    <a:srgbClr val="66A697"/>
    <a:srgbClr val="49261D"/>
    <a:srgbClr val="55483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853" autoAdjust="0"/>
  </p:normalViewPr>
  <p:slideViewPr>
    <p:cSldViewPr>
      <p:cViewPr>
        <p:scale>
          <a:sx n="60" d="100"/>
          <a:sy n="60" d="100"/>
        </p:scale>
        <p:origin x="-804" y="-31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8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2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2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7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7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7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62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C3AB7-8E0A-4289-91DE-E3E29948B30D}" type="datetimeFigureOut">
              <a:rPr lang="fr-FR" smtClean="0"/>
              <a:pPr/>
              <a:t>03/07/2013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62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62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gif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2844" y="1428740"/>
            <a:ext cx="8700843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  <a:latin typeface="Alte-Schwabacher" pitchFamily="2" charset="0"/>
              </a:rPr>
              <a:t>   Le Capricorne                 Le verseau                   Le Poisson                     Le Bélier                    Le taureau   </a:t>
            </a:r>
          </a:p>
          <a:p>
            <a:endParaRPr lang="fr-FR" sz="1600" dirty="0" smtClean="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sz="1600" dirty="0" smtClean="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sz="1600" dirty="0" smtClean="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sz="1600" dirty="0" smtClean="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sz="1600" dirty="0" smtClean="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sz="1600" dirty="0" smtClean="0">
              <a:solidFill>
                <a:schemeClr val="bg1"/>
              </a:solidFill>
              <a:latin typeface="Alte-Schwabacher" pitchFamily="2" charset="0"/>
            </a:endParaRPr>
          </a:p>
          <a:p>
            <a:r>
              <a:rPr lang="fr-FR" sz="1600" dirty="0" smtClean="0">
                <a:solidFill>
                  <a:schemeClr val="bg1"/>
                </a:solidFill>
                <a:latin typeface="Alte-Schwabacher" pitchFamily="2" charset="0"/>
              </a:rPr>
              <a:t> </a:t>
            </a:r>
          </a:p>
          <a:p>
            <a:r>
              <a:rPr lang="fr-FR" sz="1600" dirty="0" smtClean="0">
                <a:solidFill>
                  <a:schemeClr val="bg1"/>
                </a:solidFill>
                <a:latin typeface="Alte-Schwabacher" pitchFamily="2" charset="0"/>
              </a:rPr>
              <a:t>   Le Gémeaux                                                                                                                           Le Cancer</a:t>
            </a:r>
          </a:p>
          <a:p>
            <a:endParaRPr lang="fr-FR" sz="1600" dirty="0" smtClean="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sz="1600" dirty="0" smtClean="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sz="1600" dirty="0" smtClean="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sz="1600" dirty="0" smtClean="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sz="1600" dirty="0" smtClean="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sz="1600" dirty="0" smtClean="0">
              <a:solidFill>
                <a:schemeClr val="bg1"/>
              </a:solidFill>
              <a:latin typeface="Alte-Schwabacher" pitchFamily="2" charset="0"/>
            </a:endParaRPr>
          </a:p>
          <a:p>
            <a:endParaRPr lang="fr-FR" sz="1600" dirty="0" smtClean="0">
              <a:solidFill>
                <a:schemeClr val="bg1"/>
              </a:solidFill>
              <a:latin typeface="Alte-Schwabacher" pitchFamily="2" charset="0"/>
            </a:endParaRPr>
          </a:p>
          <a:p>
            <a:r>
              <a:rPr lang="fr-FR" sz="1600" dirty="0" smtClean="0">
                <a:solidFill>
                  <a:schemeClr val="bg1"/>
                </a:solidFill>
                <a:latin typeface="Alte-Schwabacher" pitchFamily="2" charset="0"/>
              </a:rPr>
              <a:t>      Le Lion                      La Vierge                  La Balance                  Le Scorpion                 Le Sagittaire</a:t>
            </a:r>
          </a:p>
        </p:txBody>
      </p:sp>
      <p:pic>
        <p:nvPicPr>
          <p:cNvPr id="4" name="Image 3" descr="Image7b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1928806"/>
            <a:ext cx="1290771" cy="1428760"/>
          </a:xfrm>
          <a:prstGeom prst="rect">
            <a:avLst/>
          </a:prstGeom>
        </p:spPr>
      </p:pic>
      <p:pic>
        <p:nvPicPr>
          <p:cNvPr id="5" name="Image 4" descr="Image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844" y="3908302"/>
            <a:ext cx="1428760" cy="1330386"/>
          </a:xfrm>
          <a:prstGeom prst="rect">
            <a:avLst/>
          </a:prstGeom>
        </p:spPr>
      </p:pic>
      <p:pic>
        <p:nvPicPr>
          <p:cNvPr id="6" name="Image 5" descr="Image1b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5720" y="71418"/>
            <a:ext cx="1223366" cy="1500198"/>
          </a:xfrm>
          <a:prstGeom prst="rect">
            <a:avLst/>
          </a:prstGeom>
        </p:spPr>
      </p:pic>
      <p:pic>
        <p:nvPicPr>
          <p:cNvPr id="7" name="Image 6" descr="Image3b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81354" y="71438"/>
            <a:ext cx="1332204" cy="1428740"/>
          </a:xfrm>
          <a:prstGeom prst="rect">
            <a:avLst/>
          </a:prstGeom>
        </p:spPr>
      </p:pic>
      <p:pic>
        <p:nvPicPr>
          <p:cNvPr id="8" name="Image 7" descr="Image4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05241" y="53504"/>
            <a:ext cx="1437633" cy="1446674"/>
          </a:xfrm>
          <a:prstGeom prst="rect">
            <a:avLst/>
          </a:prstGeom>
        </p:spPr>
      </p:pic>
      <p:pic>
        <p:nvPicPr>
          <p:cNvPr id="9" name="Image 8" descr="Image5c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429520" y="0"/>
            <a:ext cx="1500166" cy="1517763"/>
          </a:xfrm>
          <a:prstGeom prst="rect">
            <a:avLst/>
          </a:prstGeom>
        </p:spPr>
      </p:pic>
      <p:pic>
        <p:nvPicPr>
          <p:cNvPr id="10" name="Image 9" descr="Image2d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785918" y="71418"/>
            <a:ext cx="1285884" cy="1459872"/>
          </a:xfrm>
          <a:prstGeom prst="rect">
            <a:avLst/>
          </a:prstGeom>
        </p:spPr>
      </p:pic>
      <p:pic>
        <p:nvPicPr>
          <p:cNvPr id="13" name="Image 12" descr="Image10c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143108" y="3857632"/>
            <a:ext cx="1221280" cy="1571636"/>
          </a:xfrm>
          <a:prstGeom prst="rect">
            <a:avLst/>
          </a:prstGeom>
        </p:spPr>
      </p:pic>
      <p:pic>
        <p:nvPicPr>
          <p:cNvPr id="14" name="Image 13" descr="Image11b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572132" y="3929070"/>
            <a:ext cx="1269419" cy="1428760"/>
          </a:xfrm>
          <a:prstGeom prst="rect">
            <a:avLst/>
          </a:prstGeom>
        </p:spPr>
      </p:pic>
      <p:pic>
        <p:nvPicPr>
          <p:cNvPr id="15" name="Image 14" descr="Image12c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507950" y="3929070"/>
            <a:ext cx="1363392" cy="1428760"/>
          </a:xfrm>
          <a:prstGeom prst="rect">
            <a:avLst/>
          </a:prstGeom>
        </p:spPr>
      </p:pic>
      <p:pic>
        <p:nvPicPr>
          <p:cNvPr id="17" name="Image 16" descr="Image6a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572396" y="1785930"/>
            <a:ext cx="1362770" cy="1571636"/>
          </a:xfrm>
          <a:prstGeom prst="rect">
            <a:avLst/>
          </a:prstGeom>
        </p:spPr>
      </p:pic>
      <p:pic>
        <p:nvPicPr>
          <p:cNvPr id="18" name="Image 17" descr="Image9c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643306" y="3857632"/>
            <a:ext cx="1643074" cy="1549184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1571618" y="1785930"/>
            <a:ext cx="5715026" cy="2571768"/>
          </a:xfrm>
          <a:prstGeom prst="rect">
            <a:avLst/>
          </a:prstGeom>
          <a:noFill/>
        </p:spPr>
        <p:txBody>
          <a:bodyPr wrap="none" rtlCol="0">
            <a:prstTxWarp prst="textTriangleInverted">
              <a:avLst/>
            </a:prstTxWarp>
            <a:spAutoFit/>
          </a:bodyPr>
          <a:lstStyle/>
          <a:p>
            <a:r>
              <a:rPr lang="fr-FR" sz="8000" dirty="0" smtClean="0">
                <a:gradFill flip="none"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  <a:tileRect/>
                </a:gradFill>
                <a:latin typeface="Edwardian Script ITC" pitchFamily="66" charset="0"/>
              </a:rPr>
              <a:t>Les signe du zodiac</a:t>
            </a:r>
            <a:endParaRPr lang="fr-FR" sz="8000" dirty="0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0"/>
                <a:tileRect/>
              </a:gra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7000">
    <p:sndAc>
      <p:stSnd>
        <p:snd r:embed="rId2" name="01 Medley Adultes et Enfants- Entre Nous-Mon Frère-Sang Pour Sang-Dis-Mo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219503" cy="5715000"/>
          </a:xfrm>
          <a:prstGeom prst="rect">
            <a:avLst/>
          </a:prstGeom>
        </p:spPr>
      </p:pic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219503" cy="5715000"/>
          </a:xfrm>
          <a:prstGeom prst="rect">
            <a:avLst/>
          </a:prstGeom>
        </p:spPr>
      </p:pic>
      <p:pic>
        <p:nvPicPr>
          <p:cNvPr id="3" name="Image 2" descr="Image2.jpg"/>
          <p:cNvPicPr>
            <a:picLocks noChangeAspect="1"/>
          </p:cNvPicPr>
          <p:nvPr/>
        </p:nvPicPr>
        <p:blipFill>
          <a:blip r:embed="rId4" cstate="print"/>
          <a:srcRect b="2690"/>
          <a:stretch>
            <a:fillRect/>
          </a:stretch>
        </p:blipFill>
        <p:spPr>
          <a:xfrm>
            <a:off x="-1" y="0"/>
            <a:ext cx="9251749" cy="5715000"/>
          </a:xfrm>
          <a:prstGeom prst="rect">
            <a:avLst/>
          </a:prstGeom>
        </p:spPr>
      </p:pic>
      <p:pic>
        <p:nvPicPr>
          <p:cNvPr id="4" name="Image 3" descr="Image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73398" cy="5715000"/>
          </a:xfrm>
          <a:prstGeom prst="rect">
            <a:avLst/>
          </a:prstGeom>
        </p:spPr>
      </p:pic>
      <p:pic>
        <p:nvPicPr>
          <p:cNvPr id="5" name="Image 4" descr="Image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73398" cy="5715000"/>
          </a:xfrm>
          <a:prstGeom prst="rect">
            <a:avLst/>
          </a:prstGeom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age 33" descr="Imag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9" name="Image 28" descr="Image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72562" cy="5715000"/>
          </a:xfrm>
          <a:prstGeom prst="rect">
            <a:avLst/>
          </a:prstGeom>
        </p:spPr>
      </p:pic>
      <p:pic>
        <p:nvPicPr>
          <p:cNvPr id="30" name="Image 29" descr="Image8.jpg"/>
          <p:cNvPicPr>
            <a:picLocks noChangeAspect="1"/>
          </p:cNvPicPr>
          <p:nvPr/>
        </p:nvPicPr>
        <p:blipFill>
          <a:blip r:embed="rId4" cstate="print"/>
          <a:srcRect r="5066" b="374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1" name="Image 30" descr="Image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2" name="Image 31" descr="Image1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Image 32" descr="Image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9178291" cy="5715001"/>
          </a:xfrm>
          <a:prstGeom prst="rect">
            <a:avLst/>
          </a:prstGeom>
        </p:spPr>
      </p:pic>
      <p:pic>
        <p:nvPicPr>
          <p:cNvPr id="34" name="Image 33" descr="Image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6221" cy="5715000"/>
          </a:xfrm>
          <a:prstGeom prst="rect">
            <a:avLst/>
          </a:prstGeom>
        </p:spPr>
      </p:pic>
      <p:pic>
        <p:nvPicPr>
          <p:cNvPr id="30" name="Image 29" descr="Image12.jpg"/>
          <p:cNvPicPr>
            <a:picLocks noChangeAspect="1"/>
          </p:cNvPicPr>
          <p:nvPr/>
        </p:nvPicPr>
        <p:blipFill>
          <a:blip r:embed="rId4" cstate="print"/>
          <a:srcRect b="8749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  <p:pic>
        <p:nvPicPr>
          <p:cNvPr id="31" name="Image 30" descr="Image1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-1"/>
            <a:ext cx="9206221" cy="5715001"/>
          </a:xfrm>
          <a:prstGeom prst="rect">
            <a:avLst/>
          </a:prstGeom>
        </p:spPr>
      </p:pic>
      <p:pic>
        <p:nvPicPr>
          <p:cNvPr id="32" name="Image 31" descr="Image1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-1"/>
            <a:ext cx="9206221" cy="5715001"/>
          </a:xfrm>
          <a:prstGeom prst="rect">
            <a:avLst/>
          </a:prstGeom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Image 32" descr="Image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802858"/>
          </a:xfrm>
          <a:prstGeom prst="rect">
            <a:avLst/>
          </a:prstGeom>
        </p:spPr>
      </p:pic>
      <p:pic>
        <p:nvPicPr>
          <p:cNvPr id="29" name="Image 28" descr="Image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039031" cy="5758392"/>
          </a:xfrm>
          <a:prstGeom prst="rect">
            <a:avLst/>
          </a:prstGeom>
        </p:spPr>
      </p:pic>
      <p:pic>
        <p:nvPicPr>
          <p:cNvPr id="30" name="Image 29" descr="Image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039031" cy="5758392"/>
          </a:xfrm>
          <a:prstGeom prst="rect">
            <a:avLst/>
          </a:prstGeom>
        </p:spPr>
      </p:pic>
      <p:pic>
        <p:nvPicPr>
          <p:cNvPr id="31" name="Image 30" descr="Image2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9085684" cy="5802858"/>
          </a:xfrm>
          <a:prstGeom prst="rect">
            <a:avLst/>
          </a:prstGeom>
        </p:spPr>
      </p:pic>
      <p:pic>
        <p:nvPicPr>
          <p:cNvPr id="32" name="Image 31" descr="Image2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0"/>
            <a:ext cx="9144001" cy="5758392"/>
          </a:xfrm>
          <a:prstGeom prst="rect">
            <a:avLst/>
          </a:prstGeom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  <p:pic>
        <p:nvPicPr>
          <p:cNvPr id="32" name="Image 31" descr="Image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  <p:pic>
        <p:nvPicPr>
          <p:cNvPr id="33" name="Image 32" descr="Image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  <p:pic>
        <p:nvPicPr>
          <p:cNvPr id="34" name="Image 33" descr="Image2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  <p:pic>
        <p:nvPicPr>
          <p:cNvPr id="35" name="Image 34" descr="Image2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Image 37" descr="Image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5711447"/>
          </a:xfrm>
          <a:prstGeom prst="rect">
            <a:avLst/>
          </a:prstGeom>
        </p:spPr>
      </p:pic>
      <p:pic>
        <p:nvPicPr>
          <p:cNvPr id="32" name="Image 31" descr="Image28.jpg"/>
          <p:cNvPicPr>
            <a:picLocks noChangeAspect="1"/>
          </p:cNvPicPr>
          <p:nvPr/>
        </p:nvPicPr>
        <p:blipFill>
          <a:blip r:embed="rId3" cstate="print"/>
          <a:srcRect b="201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3" name="Image 32" descr="Image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  <p:pic>
        <p:nvPicPr>
          <p:cNvPr id="34" name="Image 33" descr="Image3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  <p:pic>
        <p:nvPicPr>
          <p:cNvPr id="37" name="Image 36" descr="Image3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e 13"/>
          <p:cNvGrpSpPr/>
          <p:nvPr/>
        </p:nvGrpSpPr>
        <p:grpSpPr>
          <a:xfrm>
            <a:off x="0" y="-1"/>
            <a:ext cx="9144000" cy="5805493"/>
            <a:chOff x="0" y="-1"/>
            <a:chExt cx="9144000" cy="5805493"/>
          </a:xfrm>
        </p:grpSpPr>
        <p:pic>
          <p:nvPicPr>
            <p:cNvPr id="12" name="Image 11" descr="Image37.jpg"/>
            <p:cNvPicPr>
              <a:picLocks noChangeAspect="1"/>
            </p:cNvPicPr>
            <p:nvPr/>
          </p:nvPicPr>
          <p:blipFill>
            <a:blip r:embed="rId2" cstate="print"/>
            <a:srcRect r="6537"/>
            <a:stretch>
              <a:fillRect/>
            </a:stretch>
          </p:blipFill>
          <p:spPr>
            <a:xfrm>
              <a:off x="0" y="-1"/>
              <a:ext cx="9144000" cy="5805493"/>
            </a:xfrm>
            <a:prstGeom prst="rect">
              <a:avLst/>
            </a:prstGeom>
          </p:spPr>
        </p:pic>
        <p:sp>
          <p:nvSpPr>
            <p:cNvPr id="13" name="Nuage 12"/>
            <p:cNvSpPr/>
            <p:nvPr/>
          </p:nvSpPr>
          <p:spPr>
            <a:xfrm>
              <a:off x="7715272" y="0"/>
              <a:ext cx="1428728" cy="642922"/>
            </a:xfrm>
            <a:prstGeom prst="cloud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42" name="Image 41" descr="Image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5713057"/>
          </a:xfrm>
          <a:prstGeom prst="rect">
            <a:avLst/>
          </a:prstGeom>
        </p:spPr>
      </p:pic>
      <p:pic>
        <p:nvPicPr>
          <p:cNvPr id="55" name="Image 54" descr="Image35.jpg"/>
          <p:cNvPicPr>
            <a:picLocks noChangeAspect="1"/>
          </p:cNvPicPr>
          <p:nvPr/>
        </p:nvPicPr>
        <p:blipFill>
          <a:blip r:embed="rId4" cstate="print"/>
          <a:srcRect r="2372" b="4303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  <p:pic>
        <p:nvPicPr>
          <p:cNvPr id="43" name="Image 42" descr="Image3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5764994"/>
          </a:xfrm>
          <a:prstGeom prst="rect">
            <a:avLst/>
          </a:prstGeom>
        </p:spPr>
      </p:pic>
      <p:pic>
        <p:nvPicPr>
          <p:cNvPr id="48" name="Image 47" descr="Image36.jpg"/>
          <p:cNvPicPr>
            <a:picLocks noChangeAspect="1"/>
          </p:cNvPicPr>
          <p:nvPr/>
        </p:nvPicPr>
        <p:blipFill>
          <a:blip r:embed="rId6" cstate="print"/>
          <a:srcRect t="5022" b="6026"/>
          <a:stretch>
            <a:fillRect/>
          </a:stretch>
        </p:blipFill>
        <p:spPr>
          <a:xfrm>
            <a:off x="0" y="0"/>
            <a:ext cx="9144000" cy="5791694"/>
          </a:xfrm>
          <a:prstGeom prst="rect">
            <a:avLst/>
          </a:prstGeom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 34" descr="Image42.jpg"/>
          <p:cNvPicPr>
            <a:picLocks noChangeAspect="1"/>
          </p:cNvPicPr>
          <p:nvPr/>
        </p:nvPicPr>
        <p:blipFill>
          <a:blip r:embed="rId2" cstate="print"/>
          <a:srcRect r="953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2" name="Image 31" descr="Image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5770917"/>
          </a:xfrm>
          <a:prstGeom prst="rect">
            <a:avLst/>
          </a:prstGeom>
        </p:spPr>
      </p:pic>
      <p:pic>
        <p:nvPicPr>
          <p:cNvPr id="33" name="Image 32" descr="Image3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5735988"/>
          </a:xfrm>
          <a:prstGeom prst="rect">
            <a:avLst/>
          </a:prstGeom>
        </p:spPr>
      </p:pic>
      <p:pic>
        <p:nvPicPr>
          <p:cNvPr id="34" name="Image 33" descr="Image40.jpg"/>
          <p:cNvPicPr>
            <a:picLocks noChangeAspect="1"/>
          </p:cNvPicPr>
          <p:nvPr/>
        </p:nvPicPr>
        <p:blipFill>
          <a:blip r:embed="rId5" cstate="print"/>
          <a:srcRect b="1131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  <p:pic>
        <p:nvPicPr>
          <p:cNvPr id="36" name="Image 35" descr="Image43.jpg"/>
          <p:cNvPicPr>
            <a:picLocks noChangeAspect="1"/>
          </p:cNvPicPr>
          <p:nvPr/>
        </p:nvPicPr>
        <p:blipFill>
          <a:blip r:embed="rId6" cstate="print"/>
          <a:srcRect b="3198"/>
          <a:stretch>
            <a:fillRect/>
          </a:stretch>
        </p:blipFill>
        <p:spPr>
          <a:xfrm>
            <a:off x="0" y="-5393"/>
            <a:ext cx="9144000" cy="5720394"/>
          </a:xfrm>
          <a:prstGeom prst="rect">
            <a:avLst/>
          </a:prstGeom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8130" cy="5715000"/>
          </a:xfrm>
          <a:prstGeom prst="rect">
            <a:avLst/>
          </a:prstGeom>
        </p:spPr>
      </p:pic>
      <p:pic>
        <p:nvPicPr>
          <p:cNvPr id="2" name="Image 1" descr="Image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  <p:pic>
        <p:nvPicPr>
          <p:cNvPr id="3" name="Image 2" descr="Image46.jpg"/>
          <p:cNvPicPr>
            <a:picLocks noChangeAspect="1"/>
          </p:cNvPicPr>
          <p:nvPr/>
        </p:nvPicPr>
        <p:blipFill>
          <a:blip r:embed="rId4" cstate="print"/>
          <a:srcRect r="877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Image 3" descr="Image47.jpg"/>
          <p:cNvPicPr>
            <a:picLocks noChangeAspect="1"/>
          </p:cNvPicPr>
          <p:nvPr/>
        </p:nvPicPr>
        <p:blipFill>
          <a:blip r:embed="rId5" cstate="print"/>
          <a:srcRect r="6891"/>
          <a:stretch>
            <a:fillRect/>
          </a:stretch>
        </p:blipFill>
        <p:spPr>
          <a:xfrm>
            <a:off x="0" y="0"/>
            <a:ext cx="9144000" cy="5724430"/>
          </a:xfrm>
          <a:prstGeom prst="rect">
            <a:avLst/>
          </a:prstGeom>
        </p:spPr>
      </p:pic>
      <p:pic>
        <p:nvPicPr>
          <p:cNvPr id="1026" name="Picture 2" descr="C:\Users\Mireille\Pictures\Nouveau dossier (5)\Image4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06251"/>
          </a:xfrm>
          <a:prstGeom prst="rect">
            <a:avLst/>
          </a:prstGeom>
          <a:noFill/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7" descr="Image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0" name="Image 39" descr="Image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34836"/>
          </a:xfrm>
          <a:prstGeom prst="rect">
            <a:avLst/>
          </a:prstGeom>
        </p:spPr>
      </p:pic>
      <p:pic>
        <p:nvPicPr>
          <p:cNvPr id="41" name="Image 40" descr="Image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2" name="Image 41" descr="Image51.jpg"/>
          <p:cNvPicPr>
            <a:picLocks noChangeAspect="1"/>
          </p:cNvPicPr>
          <p:nvPr/>
        </p:nvPicPr>
        <p:blipFill>
          <a:blip r:embed="rId5" cstate="print"/>
          <a:srcRect b="125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3" name="Image 42" descr="Image5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 27" descr="Image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9" name="Image 28" descr="Image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0" name="Image 29" descr="Image5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1" name="Image 30" descr="Image58.jpg"/>
          <p:cNvPicPr>
            <a:picLocks noChangeAspect="1"/>
          </p:cNvPicPr>
          <p:nvPr/>
        </p:nvPicPr>
        <p:blipFill>
          <a:blip r:embed="rId5" cstate="print"/>
          <a:srcRect t="1230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  <p:pic>
        <p:nvPicPr>
          <p:cNvPr id="27" name="Image 26" descr="Image54.jpg"/>
          <p:cNvPicPr>
            <a:picLocks noChangeAspect="1"/>
          </p:cNvPicPr>
          <p:nvPr/>
        </p:nvPicPr>
        <p:blipFill>
          <a:blip r:embed="rId6" cstate="print"/>
          <a:srcRect t="3467" b="3467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Image 39" descr="Image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44041"/>
          </a:xfrm>
          <a:prstGeom prst="rect">
            <a:avLst/>
          </a:prstGeom>
        </p:spPr>
      </p:pic>
      <p:pic>
        <p:nvPicPr>
          <p:cNvPr id="41" name="Image 40" descr="Image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2" name="Image 41" descr="Image63.jpg"/>
          <p:cNvPicPr>
            <a:picLocks noChangeAspect="1"/>
          </p:cNvPicPr>
          <p:nvPr/>
        </p:nvPicPr>
        <p:blipFill>
          <a:blip r:embed="rId4" cstate="print"/>
          <a:srcRect t="112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grpSp>
        <p:nvGrpSpPr>
          <p:cNvPr id="38" name="Groupe 37"/>
          <p:cNvGrpSpPr/>
          <p:nvPr/>
        </p:nvGrpSpPr>
        <p:grpSpPr>
          <a:xfrm>
            <a:off x="0" y="-10279"/>
            <a:ext cx="9144000" cy="5725279"/>
            <a:chOff x="0" y="-10279"/>
            <a:chExt cx="9144000" cy="5725279"/>
          </a:xfrm>
        </p:grpSpPr>
        <p:pic>
          <p:nvPicPr>
            <p:cNvPr id="29" name="Image 28" descr="Image64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-10279"/>
              <a:ext cx="9144000" cy="5725279"/>
            </a:xfrm>
            <a:prstGeom prst="rect">
              <a:avLst/>
            </a:prstGeom>
          </p:spPr>
        </p:pic>
        <p:pic>
          <p:nvPicPr>
            <p:cNvPr id="30" name="Picture 16" descr="http://miroska78.free.fr/Dolls/C_sag2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34369" y="928674"/>
              <a:ext cx="2780441" cy="3643338"/>
            </a:xfrm>
            <a:prstGeom prst="rect">
              <a:avLst/>
            </a:prstGeom>
            <a:noFill/>
          </p:spPr>
        </p:pic>
        <p:sp>
          <p:nvSpPr>
            <p:cNvPr id="31" name="Rectangle 30"/>
            <p:cNvSpPr/>
            <p:nvPr/>
          </p:nvSpPr>
          <p:spPr>
            <a:xfrm>
              <a:off x="4637796" y="669182"/>
              <a:ext cx="2714644" cy="5847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1600" b="1" dirty="0" smtClean="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0" scaled="0"/>
                  </a:gradFill>
                </a:rPr>
                <a:t>Jupiter</a:t>
              </a:r>
              <a:r>
                <a:rPr lang="fr-FR" sz="1600" dirty="0" smtClean="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0" scaled="0"/>
                  </a:gradFill>
                </a:rPr>
                <a:t> est la planète qui régit le signe du Sagittaire.</a:t>
              </a: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4637796" y="1169248"/>
              <a:ext cx="236199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1600" dirty="0" smtClean="0">
                  <a:gradFill>
                    <a:gsLst>
                      <a:gs pos="0">
                        <a:srgbClr val="000000"/>
                      </a:gs>
                      <a:gs pos="39999">
                        <a:srgbClr val="0A128C"/>
                      </a:gs>
                      <a:gs pos="70000">
                        <a:srgbClr val="181CC7"/>
                      </a:gs>
                      <a:gs pos="88000">
                        <a:srgbClr val="7005D4"/>
                      </a:gs>
                      <a:gs pos="100000">
                        <a:srgbClr val="8C3D91"/>
                      </a:gs>
                    </a:gsLst>
                    <a:lin ang="0" scaled="0"/>
                  </a:gradFill>
                </a:rPr>
                <a:t>Son minéral est le </a:t>
              </a:r>
              <a:r>
                <a:rPr lang="fr-FR" sz="1600" b="1" dirty="0" smtClean="0">
                  <a:gradFill>
                    <a:gsLst>
                      <a:gs pos="0">
                        <a:srgbClr val="000000"/>
                      </a:gs>
                      <a:gs pos="39999">
                        <a:srgbClr val="0A128C"/>
                      </a:gs>
                      <a:gs pos="70000">
                        <a:srgbClr val="181CC7"/>
                      </a:gs>
                      <a:gs pos="88000">
                        <a:srgbClr val="7005D4"/>
                      </a:gs>
                      <a:gs pos="100000">
                        <a:srgbClr val="8C3D91"/>
                      </a:gs>
                    </a:gsLst>
                    <a:lin ang="0" scaled="0"/>
                  </a:gradFill>
                </a:rPr>
                <a:t>grenat</a:t>
              </a:r>
              <a:r>
                <a:rPr lang="fr-FR" sz="1600" dirty="0" smtClean="0">
                  <a:gradFill>
                    <a:gsLst>
                      <a:gs pos="0">
                        <a:srgbClr val="000000"/>
                      </a:gs>
                      <a:gs pos="39999">
                        <a:srgbClr val="0A128C"/>
                      </a:gs>
                      <a:gs pos="70000">
                        <a:srgbClr val="181CC7"/>
                      </a:gs>
                      <a:gs pos="88000">
                        <a:srgbClr val="7005D4"/>
                      </a:gs>
                      <a:gs pos="100000">
                        <a:srgbClr val="8C3D91"/>
                      </a:gs>
                    </a:gsLst>
                    <a:lin ang="0" scaled="0"/>
                  </a:gradFill>
                </a:rPr>
                <a:t>. </a:t>
              </a:r>
              <a:endParaRPr lang="fr-FR" sz="1600" dirty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4637796" y="1383562"/>
              <a:ext cx="2786083" cy="5847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1600" dirty="0" smtClean="0">
                  <a:gradFill flip="none"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lin ang="0" scaled="1"/>
                    <a:tileRect/>
                  </a:gradFill>
                </a:rPr>
                <a:t>Ses chiffres </a:t>
              </a:r>
              <a:r>
                <a:rPr lang="fr-FR" sz="1600" dirty="0" smtClean="0">
                  <a:gradFill flip="none" rotWithShape="1"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0" scaled="0"/>
                    <a:tileRect/>
                  </a:gradFill>
                </a:rPr>
                <a:t>préférés</a:t>
              </a:r>
              <a:r>
                <a:rPr lang="fr-FR" sz="1600" dirty="0" smtClean="0">
                  <a:gradFill flip="none"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lin ang="0" scaled="1"/>
                    <a:tileRect/>
                  </a:gradFill>
                </a:rPr>
                <a:t> sont </a:t>
              </a:r>
              <a:r>
                <a:rPr lang="fr-FR" sz="1600" dirty="0" smtClean="0">
                  <a:gradFill flip="none"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</a:rPr>
                <a:t>le </a:t>
              </a:r>
              <a:r>
                <a:rPr lang="fr-FR" sz="1600" b="1" dirty="0" smtClean="0">
                  <a:gradFill flip="none"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</a:rPr>
                <a:t>2</a:t>
              </a:r>
              <a:r>
                <a:rPr lang="fr-FR" sz="1600" dirty="0" smtClean="0">
                  <a:gradFill flip="none"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</a:rPr>
                <a:t> et le </a:t>
              </a:r>
              <a:r>
                <a:rPr lang="fr-FR" sz="1600" b="1" dirty="0" smtClean="0">
                  <a:gradFill flip="none"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</a:rPr>
                <a:t>7</a:t>
              </a:r>
              <a:r>
                <a:rPr lang="fr-FR" sz="1600" dirty="0" smtClean="0">
                  <a:gradFill flip="none"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</a:rPr>
                <a:t>.</a:t>
              </a: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4637796" y="1883628"/>
              <a:ext cx="2786083" cy="5847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1600" dirty="0" smtClean="0">
                  <a:gradFill flip="none" rotWithShape="1">
                    <a:gsLst>
                      <a:gs pos="0">
                        <a:srgbClr val="FC9FCB"/>
                      </a:gs>
                      <a:gs pos="13000">
                        <a:srgbClr val="F8B049"/>
                      </a:gs>
                      <a:gs pos="21001">
                        <a:srgbClr val="F8B049"/>
                      </a:gs>
                      <a:gs pos="63000">
                        <a:srgbClr val="FEE7F2"/>
                      </a:gs>
                      <a:gs pos="67000">
                        <a:srgbClr val="F952A0"/>
                      </a:gs>
                      <a:gs pos="69000">
                        <a:srgbClr val="C50849"/>
                      </a:gs>
                      <a:gs pos="82001">
                        <a:srgbClr val="B43E85"/>
                      </a:gs>
                      <a:gs pos="100000">
                        <a:srgbClr val="F8B049"/>
                      </a:gs>
                    </a:gsLst>
                    <a:lin ang="8100000" scaled="0"/>
                    <a:tileRect/>
                  </a:gradFill>
                </a:rPr>
                <a:t>Le </a:t>
              </a:r>
              <a:r>
                <a:rPr lang="fr-FR" sz="1600" b="1" dirty="0" smtClean="0">
                  <a:gradFill flip="none" rotWithShape="1">
                    <a:gsLst>
                      <a:gs pos="0">
                        <a:srgbClr val="FC9FCB"/>
                      </a:gs>
                      <a:gs pos="13000">
                        <a:srgbClr val="F8B049"/>
                      </a:gs>
                      <a:gs pos="21001">
                        <a:srgbClr val="F8B049"/>
                      </a:gs>
                      <a:gs pos="63000">
                        <a:srgbClr val="FEE7F2"/>
                      </a:gs>
                      <a:gs pos="67000">
                        <a:srgbClr val="F952A0"/>
                      </a:gs>
                      <a:gs pos="69000">
                        <a:srgbClr val="C50849"/>
                      </a:gs>
                      <a:gs pos="82001">
                        <a:srgbClr val="B43E85"/>
                      </a:gs>
                      <a:gs pos="100000">
                        <a:srgbClr val="F8B049"/>
                      </a:gs>
                    </a:gsLst>
                    <a:lin ang="8100000" scaled="0"/>
                    <a:tileRect/>
                  </a:gradFill>
                </a:rPr>
                <a:t>jeudi</a:t>
              </a:r>
              <a:r>
                <a:rPr lang="fr-FR" sz="1600" dirty="0" smtClean="0">
                  <a:gradFill flip="none" rotWithShape="1">
                    <a:gsLst>
                      <a:gs pos="0">
                        <a:srgbClr val="FC9FCB"/>
                      </a:gs>
                      <a:gs pos="13000">
                        <a:srgbClr val="F8B049"/>
                      </a:gs>
                      <a:gs pos="21001">
                        <a:srgbClr val="F8B049"/>
                      </a:gs>
                      <a:gs pos="63000">
                        <a:srgbClr val="FEE7F2"/>
                      </a:gs>
                      <a:gs pos="67000">
                        <a:srgbClr val="F952A0"/>
                      </a:gs>
                      <a:gs pos="69000">
                        <a:srgbClr val="C50849"/>
                      </a:gs>
                      <a:gs pos="82001">
                        <a:srgbClr val="B43E85"/>
                      </a:gs>
                      <a:gs pos="100000">
                        <a:srgbClr val="F8B049"/>
                      </a:gs>
                    </a:gsLst>
                    <a:lin ang="8100000" scaled="0"/>
                    <a:tileRect/>
                  </a:gradFill>
                </a:rPr>
                <a:t> est son jour faste dans la semaine.</a:t>
              </a: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4637796" y="2370422"/>
              <a:ext cx="2857520" cy="5847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1600" dirty="0" smtClean="0">
                  <a:gradFill flip="none" rotWithShape="1">
                    <a:gsLst>
                      <a:gs pos="0">
                        <a:srgbClr val="03D4A8"/>
                      </a:gs>
                      <a:gs pos="25000">
                        <a:srgbClr val="21D6E0"/>
                      </a:gs>
                      <a:gs pos="75000">
                        <a:srgbClr val="0087E6"/>
                      </a:gs>
                      <a:gs pos="100000">
                        <a:srgbClr val="005CBF"/>
                      </a:gs>
                    </a:gsLst>
                    <a:lin ang="2700000" scaled="0"/>
                    <a:tileRect/>
                  </a:gradFill>
                </a:rPr>
                <a:t>Ses couleurs sont le </a:t>
              </a:r>
              <a:r>
                <a:rPr lang="fr-FR" sz="1600" b="1" dirty="0" smtClean="0">
                  <a:gradFill flip="none" rotWithShape="1">
                    <a:gsLst>
                      <a:gs pos="0">
                        <a:srgbClr val="03D4A8"/>
                      </a:gs>
                      <a:gs pos="25000">
                        <a:srgbClr val="21D6E0"/>
                      </a:gs>
                      <a:gs pos="75000">
                        <a:srgbClr val="0087E6"/>
                      </a:gs>
                      <a:gs pos="100000">
                        <a:srgbClr val="005CBF"/>
                      </a:gs>
                    </a:gsLst>
                    <a:lin ang="2700000" scaled="0"/>
                    <a:tileRect/>
                  </a:gradFill>
                </a:rPr>
                <a:t>rouge</a:t>
              </a:r>
              <a:r>
                <a:rPr lang="fr-FR" sz="1600" dirty="0" smtClean="0">
                  <a:gradFill flip="none" rotWithShape="1">
                    <a:gsLst>
                      <a:gs pos="0">
                        <a:srgbClr val="03D4A8"/>
                      </a:gs>
                      <a:gs pos="25000">
                        <a:srgbClr val="21D6E0"/>
                      </a:gs>
                      <a:gs pos="75000">
                        <a:srgbClr val="0087E6"/>
                      </a:gs>
                      <a:gs pos="100000">
                        <a:srgbClr val="005CBF"/>
                      </a:gs>
                    </a:gsLst>
                    <a:lin ang="2700000" scaled="0"/>
                    <a:tileRect/>
                  </a:gradFill>
                </a:rPr>
                <a:t>, le </a:t>
              </a:r>
              <a:r>
                <a:rPr lang="fr-FR" sz="1600" b="1" dirty="0" smtClean="0">
                  <a:gradFill flip="none" rotWithShape="1">
                    <a:gsLst>
                      <a:gs pos="0">
                        <a:srgbClr val="03D4A8"/>
                      </a:gs>
                      <a:gs pos="25000">
                        <a:srgbClr val="21D6E0"/>
                      </a:gs>
                      <a:gs pos="75000">
                        <a:srgbClr val="0087E6"/>
                      </a:gs>
                      <a:gs pos="100000">
                        <a:srgbClr val="005CBF"/>
                      </a:gs>
                    </a:gsLst>
                    <a:lin ang="2700000" scaled="0"/>
                    <a:tileRect/>
                  </a:gradFill>
                </a:rPr>
                <a:t>violet</a:t>
              </a:r>
              <a:r>
                <a:rPr lang="fr-FR" sz="1600" dirty="0" smtClean="0">
                  <a:gradFill flip="none" rotWithShape="1">
                    <a:gsLst>
                      <a:gs pos="0">
                        <a:srgbClr val="03D4A8"/>
                      </a:gs>
                      <a:gs pos="25000">
                        <a:srgbClr val="21D6E0"/>
                      </a:gs>
                      <a:gs pos="75000">
                        <a:srgbClr val="0087E6"/>
                      </a:gs>
                      <a:gs pos="100000">
                        <a:srgbClr val="005CBF"/>
                      </a:gs>
                    </a:gsLst>
                    <a:lin ang="2700000" scaled="0"/>
                    <a:tileRect/>
                  </a:gradFill>
                </a:rPr>
                <a:t> et l’</a:t>
              </a:r>
              <a:r>
                <a:rPr lang="fr-FR" sz="1600" b="1" dirty="0" smtClean="0">
                  <a:gradFill flip="none" rotWithShape="1">
                    <a:gsLst>
                      <a:gs pos="0">
                        <a:srgbClr val="03D4A8"/>
                      </a:gs>
                      <a:gs pos="25000">
                        <a:srgbClr val="21D6E0"/>
                      </a:gs>
                      <a:gs pos="75000">
                        <a:srgbClr val="0087E6"/>
                      </a:gs>
                      <a:gs pos="100000">
                        <a:srgbClr val="005CBF"/>
                      </a:gs>
                    </a:gsLst>
                    <a:lin ang="2700000" scaled="0"/>
                    <a:tileRect/>
                  </a:gradFill>
                </a:rPr>
                <a:t>orange.</a:t>
              </a:r>
              <a:endParaRPr lang="fr-FR" sz="16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2700000" scaled="0"/>
                  <a:tileRect/>
                </a:gradFill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4637796" y="2857500"/>
              <a:ext cx="2928958" cy="13234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1600" dirty="0" smtClean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</a:rPr>
                <a:t>Le Sagittaire n’est pas du tout en bonne entente avec les </a:t>
              </a:r>
              <a:r>
                <a:rPr lang="fr-FR" sz="1600" b="1" dirty="0" smtClean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</a:rPr>
                <a:t>Poissons</a:t>
              </a:r>
              <a:r>
                <a:rPr lang="fr-FR" sz="1600" dirty="0" smtClean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</a:rPr>
                <a:t>, le </a:t>
              </a:r>
              <a:r>
                <a:rPr lang="fr-FR" sz="1600" b="1" dirty="0" smtClean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</a:rPr>
                <a:t>Capricorne</a:t>
              </a:r>
              <a:r>
                <a:rPr lang="fr-FR" sz="1600" dirty="0" smtClean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</a:rPr>
                <a:t>, le </a:t>
              </a:r>
              <a:r>
                <a:rPr lang="fr-FR" sz="1600" b="1" dirty="0" smtClean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</a:rPr>
                <a:t>Scorpion</a:t>
              </a:r>
              <a:r>
                <a:rPr lang="fr-FR" sz="1600" dirty="0" smtClean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</a:rPr>
                <a:t>, la </a:t>
              </a:r>
              <a:r>
                <a:rPr lang="fr-FR" sz="1600" b="1" dirty="0" smtClean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</a:rPr>
                <a:t>Vierge</a:t>
              </a:r>
              <a:r>
                <a:rPr lang="fr-FR" sz="1600" dirty="0" smtClean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</a:rPr>
                <a:t>, le </a:t>
              </a:r>
              <a:r>
                <a:rPr lang="fr-FR" sz="1600" b="1" dirty="0" smtClean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</a:rPr>
                <a:t>Cancer</a:t>
              </a:r>
              <a:r>
                <a:rPr lang="fr-FR" sz="1600" dirty="0" smtClean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</a:rPr>
                <a:t> et le </a:t>
              </a:r>
              <a:r>
                <a:rPr lang="fr-FR" sz="1600" b="1" dirty="0" smtClean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</a:rPr>
                <a:t>Taureau</a:t>
              </a:r>
              <a:r>
                <a:rPr lang="fr-FR" sz="1600" dirty="0" smtClean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7800000" scaled="0"/>
                  </a:gradFill>
                </a:rPr>
                <a:t>. </a:t>
              </a:r>
              <a:endParaRPr lang="fr-FR" sz="1600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7800000" scaled="0"/>
                </a:gradFill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4637796" y="4071946"/>
              <a:ext cx="2857520" cy="830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1600" dirty="0" smtClean="0">
                  <a:gradFill flip="none" rotWithShape="1"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7800000" scaled="0"/>
                    <a:tileRect/>
                  </a:gradFill>
                </a:rPr>
                <a:t>En revanche, il est compatible avec la Balance, le Bélier, le Lion, le Verseau.</a:t>
              </a:r>
              <a:endParaRPr lang="fr-FR" sz="1600" dirty="0"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7800000" scaled="0"/>
                  <a:tileRect/>
                </a:gradFill>
              </a:endParaRPr>
            </a:p>
          </p:txBody>
        </p:sp>
      </p:grpSp>
      <p:pic>
        <p:nvPicPr>
          <p:cNvPr id="39" name="Image 38" descr="Image60.jpg"/>
          <p:cNvPicPr>
            <a:picLocks noChangeAspect="1"/>
          </p:cNvPicPr>
          <p:nvPr/>
        </p:nvPicPr>
        <p:blipFill>
          <a:blip r:embed="rId7" cstate="print"/>
          <a:srcRect l="1554"/>
          <a:stretch>
            <a:fillRect/>
          </a:stretch>
        </p:blipFill>
        <p:spPr>
          <a:xfrm>
            <a:off x="0" y="0"/>
            <a:ext cx="9144000" cy="5792849"/>
          </a:xfrm>
          <a:prstGeom prst="rect">
            <a:avLst/>
          </a:prstGeom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28596" y="1714492"/>
            <a:ext cx="2428892" cy="31432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Blackadder ITC" pitchFamily="82" charset="0"/>
            </a:endParaRPr>
          </a:p>
          <a:p>
            <a:pPr algn="ctr"/>
            <a:endParaRPr lang="fr-FR" sz="4000" dirty="0" smtClean="0">
              <a:latin typeface="Blackadder ITC" pitchFamily="82" charset="0"/>
            </a:endParaRPr>
          </a:p>
          <a:p>
            <a:pPr algn="ctr"/>
            <a:endParaRPr lang="fr-FR" sz="4000" dirty="0" smtClean="0">
              <a:latin typeface="Blackadder ITC" pitchFamily="82" charset="0"/>
            </a:endParaRPr>
          </a:p>
          <a:p>
            <a:pPr algn="ctr"/>
            <a:endParaRPr lang="fr-FR" sz="4000" dirty="0" smtClean="0">
              <a:latin typeface="Blackadder ITC" pitchFamily="82" charset="0"/>
            </a:endParaRPr>
          </a:p>
          <a:p>
            <a:pPr algn="ctr"/>
            <a:endParaRPr lang="fr-FR" sz="4000" dirty="0" smtClean="0">
              <a:solidFill>
                <a:srgbClr val="FFFF00"/>
              </a:solidFill>
              <a:latin typeface="Blackadder ITC" pitchFamily="82" charset="0"/>
            </a:endParaRPr>
          </a:p>
          <a:p>
            <a:pPr algn="ctr"/>
            <a:endParaRPr lang="fr-FR" sz="4000" dirty="0" smtClean="0">
              <a:solidFill>
                <a:srgbClr val="FFFF00"/>
              </a:solidFill>
              <a:latin typeface="Blackadder ITC" pitchFamily="82" charset="0"/>
            </a:endParaRPr>
          </a:p>
          <a:p>
            <a:pPr algn="ctr"/>
            <a:r>
              <a:rPr lang="fr-FR" sz="4000" dirty="0" smtClean="0">
                <a:solidFill>
                  <a:srgbClr val="FFFF00"/>
                </a:solidFill>
                <a:latin typeface="Blackadder ITC" pitchFamily="82" charset="0"/>
              </a:rPr>
              <a:t>M</a:t>
            </a:r>
            <a:r>
              <a:rPr lang="fr-FR" sz="4000" dirty="0" smtClean="0">
                <a:solidFill>
                  <a:schemeClr val="accent6">
                    <a:lumMod val="75000"/>
                  </a:schemeClr>
                </a:solidFill>
                <a:latin typeface="Blackadder ITC" pitchFamily="82" charset="0"/>
              </a:rPr>
              <a:t>i</a:t>
            </a:r>
            <a:r>
              <a:rPr lang="fr-FR" sz="4000" dirty="0" smtClean="0">
                <a:solidFill>
                  <a:srgbClr val="FF0000"/>
                </a:solidFill>
                <a:latin typeface="Blackadder ITC" pitchFamily="82" charset="0"/>
              </a:rPr>
              <a:t>r</a:t>
            </a:r>
            <a:r>
              <a:rPr lang="fr-FR" sz="4000" dirty="0" smtClean="0">
                <a:solidFill>
                  <a:srgbClr val="D60093"/>
                </a:solidFill>
                <a:latin typeface="Blackadder ITC" pitchFamily="82" charset="0"/>
              </a:rPr>
              <a:t>e</a:t>
            </a:r>
            <a:r>
              <a:rPr lang="fr-FR" sz="4000" dirty="0" smtClean="0">
                <a:solidFill>
                  <a:srgbClr val="FF0000"/>
                </a:solidFill>
                <a:latin typeface="Blackadder ITC" pitchFamily="82" charset="0"/>
              </a:rPr>
              <a:t>i</a:t>
            </a:r>
            <a:r>
              <a:rPr lang="fr-FR" sz="4000" dirty="0" smtClean="0">
                <a:solidFill>
                  <a:srgbClr val="FFFF00"/>
                </a:solidFill>
                <a:latin typeface="Blackadder ITC" pitchFamily="82" charset="0"/>
              </a:rPr>
              <a:t>l</a:t>
            </a:r>
            <a:r>
              <a:rPr lang="fr-FR" sz="4000" dirty="0" smtClean="0">
                <a:solidFill>
                  <a:srgbClr val="FFC000"/>
                </a:solidFill>
                <a:latin typeface="Blackadder ITC" pitchFamily="82" charset="0"/>
              </a:rPr>
              <a:t>l</a:t>
            </a:r>
            <a:r>
              <a:rPr lang="fr-FR" sz="4000" dirty="0" smtClean="0">
                <a:solidFill>
                  <a:srgbClr val="996633"/>
                </a:solidFill>
                <a:latin typeface="Blackadder ITC" pitchFamily="82" charset="0"/>
              </a:rPr>
              <a:t>e</a:t>
            </a:r>
            <a:endParaRPr lang="fr-FR" sz="4000" dirty="0">
              <a:solidFill>
                <a:srgbClr val="996633"/>
              </a:solidFill>
              <a:latin typeface="Blackadder ITC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28926" y="642922"/>
            <a:ext cx="6143636" cy="5072098"/>
          </a:xfrm>
          <a:prstGeom prst="rect">
            <a:avLst/>
          </a:prstGeom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endParaRPr lang="fr-FR" sz="3200" dirty="0" smtClean="0"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Alte-Schwabacher" pitchFamily="2" charset="0"/>
            </a:endParaRPr>
          </a:p>
          <a:p>
            <a:r>
              <a:rPr lang="fr-FR" sz="3200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Alte-Schwabacher" pitchFamily="2" charset="0"/>
              </a:rPr>
              <a:t>le village des-Enfoires 2006</a:t>
            </a:r>
          </a:p>
          <a:p>
            <a:r>
              <a:rPr lang="fr-FR" sz="3200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Alte-Schwabacher" pitchFamily="2" charset="0"/>
              </a:rPr>
              <a:t>        Medley Séduction      </a:t>
            </a:r>
            <a:endParaRPr lang="fr-FR" sz="3200" dirty="0"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Alte-Schwabacher" pitchFamily="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e 10"/>
          <p:cNvGrpSpPr/>
          <p:nvPr/>
        </p:nvGrpSpPr>
        <p:grpSpPr>
          <a:xfrm>
            <a:off x="0" y="0"/>
            <a:ext cx="9144000" cy="5715000"/>
            <a:chOff x="0" y="0"/>
            <a:chExt cx="9144000" cy="6858000"/>
          </a:xfrm>
        </p:grpSpPr>
        <p:pic>
          <p:nvPicPr>
            <p:cNvPr id="2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sp>
          <p:nvSpPr>
            <p:cNvPr id="5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pic>
          <p:nvPicPr>
            <p:cNvPr id="6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/>
              <a:r>
                <a:rPr lang="fr-CA" sz="3000" dirty="0">
                  <a:solidFill>
                    <a:schemeClr val="accent5">
                      <a:lumMod val="75000"/>
                    </a:schemeClr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http://</a:t>
              </a:r>
              <a:r>
                <a:rPr lang="fr-CA" sz="3300" b="1" dirty="0" smtClean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ppsmania.fr</a:t>
              </a: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1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SMANIA logo fi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PPSMANIA logo fin</Template>
  <TotalTime>2151</TotalTime>
  <Words>96</Words>
  <Application>Microsoft Office PowerPoint</Application>
  <PresentationFormat>Affichage à l'écran (16:10)</PresentationFormat>
  <Paragraphs>38</Paragraphs>
  <Slides>15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PPSMANIA logo fin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233</cp:revision>
  <dcterms:created xsi:type="dcterms:W3CDTF">2013-05-31T10:46:48Z</dcterms:created>
  <dcterms:modified xsi:type="dcterms:W3CDTF">2013-07-03T06:09:54Z</dcterms:modified>
</cp:coreProperties>
</file>