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76" r:id="rId2"/>
    <p:sldId id="272" r:id="rId3"/>
    <p:sldId id="260" r:id="rId4"/>
    <p:sldId id="261" r:id="rId5"/>
    <p:sldId id="273" r:id="rId6"/>
    <p:sldId id="263" r:id="rId7"/>
    <p:sldId id="274" r:id="rId8"/>
    <p:sldId id="259" r:id="rId9"/>
    <p:sldId id="262" r:id="rId10"/>
    <p:sldId id="277" r:id="rId11"/>
    <p:sldId id="266" r:id="rId12"/>
    <p:sldId id="267" r:id="rId13"/>
    <p:sldId id="270" r:id="rId14"/>
    <p:sldId id="278" r:id="rId15"/>
    <p:sldId id="258" r:id="rId16"/>
  </p:sldIdLst>
  <p:sldSz cx="9144000" cy="5715000" type="screen16x10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180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  <a:srgbClr val="D60093"/>
    <a:srgbClr val="B9CDE5"/>
    <a:srgbClr val="57B9B9"/>
    <a:srgbClr val="8E41AD"/>
    <a:srgbClr val="A08C7C"/>
    <a:srgbClr val="FEF0CE"/>
    <a:srgbClr val="66A69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66" autoAdjust="0"/>
    <p:restoredTop sz="93853" autoAdjust="0"/>
  </p:normalViewPr>
  <p:slideViewPr>
    <p:cSldViewPr>
      <p:cViewPr varScale="1">
        <p:scale>
          <a:sx n="65" d="100"/>
          <a:sy n="65" d="100"/>
        </p:scale>
        <p:origin x="408" y="72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775358"/>
            <a:ext cx="7772400" cy="1225021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FE78129-009C-496E-90CF-9A93AFE7C5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C64931-22CC-4E43-9963-9887D8BB9E05}" type="datetimeFigureOut">
              <a:rPr lang="fr-FR"/>
              <a:pPr>
                <a:defRPr/>
              </a:pPr>
              <a:t>18/12/2020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58C6A74-100D-4B4F-BE07-8B3DFD8F8E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91A4F79-8F5D-4A40-940F-F21D0ED19A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C9A82D-A2BE-4EF4-A030-910625ED3B9E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543842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D8C0D85-C65E-41E5-AF04-36931339BC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F49169-3B7A-4392-804B-AECEAAAA38A9}" type="datetimeFigureOut">
              <a:rPr lang="fr-FR"/>
              <a:pPr>
                <a:defRPr/>
              </a:pPr>
              <a:t>18/12/2020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2A1A34D-5A4A-4E38-9101-DBA1AA1581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C905132-3244-4112-A09E-24943F9726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D17518-9A4C-448B-9DC1-3215E0390269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56478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672419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297C679-40DF-4AB9-91E0-1457B36073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1E4421-0515-462C-AE5C-205FA842F1FF}" type="datetimeFigureOut">
              <a:rPr lang="fr-FR"/>
              <a:pPr>
                <a:defRPr/>
              </a:pPr>
              <a:t>18/12/2020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C362614-25ED-4B59-BD12-5DA8B0401B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DABFCFD-C804-4081-8BC3-D16957DAF5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BA2D71-9B3B-4FBE-A536-C0B0D67B260F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921360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111250"/>
            <a:ext cx="4038600" cy="3143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111250"/>
            <a:ext cx="4038600" cy="3143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1CFAEC46-79A5-40DB-A3B0-42EB853FCB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FD20DC-6B41-4BB1-9004-538D68E14A2F}" type="datetimeFigureOut">
              <a:rPr lang="fr-FR"/>
              <a:pPr>
                <a:defRPr/>
              </a:pPr>
              <a:t>18/12/2020</a:t>
            </a:fld>
            <a:endParaRPr lang="fr-FR" dirty="0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FC70F546-B84A-4BC3-95B3-A697186A1F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6CC70F3D-8B7E-4EA3-9EC0-E7299C3C65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CE3DC8-37D4-4526-9348-979542D5A6D2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08950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279263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32" y="1279263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32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3">
            <a:extLst>
              <a:ext uri="{FF2B5EF4-FFF2-40B4-BE49-F238E27FC236}">
                <a16:creationId xmlns:a16="http://schemas.microsoft.com/office/drawing/2014/main" id="{20198166-8797-49C7-9F60-335D5BA491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935A5B-7F6F-4516-B9E2-465EDE61E911}" type="datetimeFigureOut">
              <a:rPr lang="fr-FR"/>
              <a:pPr>
                <a:defRPr/>
              </a:pPr>
              <a:t>18/12/2020</a:t>
            </a:fld>
            <a:endParaRPr lang="fr-FR" dirty="0"/>
          </a:p>
        </p:txBody>
      </p:sp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25F93564-DD4B-45CD-A421-374CB19F0F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>
            <a:extLst>
              <a:ext uri="{FF2B5EF4-FFF2-40B4-BE49-F238E27FC236}">
                <a16:creationId xmlns:a16="http://schemas.microsoft.com/office/drawing/2014/main" id="{9B2C4593-2354-4471-974D-E38D01A50F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DA1592-9704-46A6-967A-D0F2F1FA0F4C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340244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3">
            <a:extLst>
              <a:ext uri="{FF2B5EF4-FFF2-40B4-BE49-F238E27FC236}">
                <a16:creationId xmlns:a16="http://schemas.microsoft.com/office/drawing/2014/main" id="{AD5DEC0D-5A71-4CC9-A9DA-AB120764E6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9B3C3A-BC4F-4B5C-BBA0-BCDC61EBE9CB}" type="datetimeFigureOut">
              <a:rPr lang="fr-FR"/>
              <a:pPr>
                <a:defRPr/>
              </a:pPr>
              <a:t>18/12/2020</a:t>
            </a:fld>
            <a:endParaRPr lang="fr-FR" dirty="0"/>
          </a:p>
        </p:txBody>
      </p:sp>
      <p:sp>
        <p:nvSpPr>
          <p:cNvPr id="4" name="Espace réservé du pied de page 4">
            <a:extLst>
              <a:ext uri="{FF2B5EF4-FFF2-40B4-BE49-F238E27FC236}">
                <a16:creationId xmlns:a16="http://schemas.microsoft.com/office/drawing/2014/main" id="{7EC8A599-9E72-492C-9CCE-E841267DDF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>
            <a:extLst>
              <a:ext uri="{FF2B5EF4-FFF2-40B4-BE49-F238E27FC236}">
                <a16:creationId xmlns:a16="http://schemas.microsoft.com/office/drawing/2014/main" id="{AC877DB8-B5F1-4204-A0F8-B8B37807C5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45C2B5-48E4-48CB-B168-80BD82706846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910517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>
            <a:extLst>
              <a:ext uri="{FF2B5EF4-FFF2-40B4-BE49-F238E27FC236}">
                <a16:creationId xmlns:a16="http://schemas.microsoft.com/office/drawing/2014/main" id="{5E995918-24EF-4FE1-92A9-DE60779464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15477D-2D64-4D61-990F-088F82153BDB}" type="datetimeFigureOut">
              <a:rPr lang="fr-FR"/>
              <a:pPr>
                <a:defRPr/>
              </a:pPr>
              <a:t>18/12/2020</a:t>
            </a:fld>
            <a:endParaRPr lang="fr-FR" dirty="0"/>
          </a:p>
        </p:txBody>
      </p:sp>
      <p:sp>
        <p:nvSpPr>
          <p:cNvPr id="3" name="Espace réservé du pied de page 4">
            <a:extLst>
              <a:ext uri="{FF2B5EF4-FFF2-40B4-BE49-F238E27FC236}">
                <a16:creationId xmlns:a16="http://schemas.microsoft.com/office/drawing/2014/main" id="{BD4C4D7E-4261-4C2A-A464-FEADF87635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>
            <a:extLst>
              <a:ext uri="{FF2B5EF4-FFF2-40B4-BE49-F238E27FC236}">
                <a16:creationId xmlns:a16="http://schemas.microsoft.com/office/drawing/2014/main" id="{1800EC01-58E0-4833-8030-1FB17E7852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BF1368-842B-4CB3-A78A-0508705AE5FC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976301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7" y="227543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7" y="1195920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5ABA681B-A57B-44BD-A1BC-1CDC21BABA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7410CA-A2FA-46A7-9C50-4F145C0B7CA7}" type="datetimeFigureOut">
              <a:rPr lang="fr-FR"/>
              <a:pPr>
                <a:defRPr/>
              </a:pPr>
              <a:t>18/12/2020</a:t>
            </a:fld>
            <a:endParaRPr lang="fr-FR" dirty="0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D00F945F-2CCE-4D63-AC32-9952D2ED0C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FF1987D8-026A-47AE-A78B-9D3636F320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FB5411-302B-4AFE-A2C3-696B6DE3E19F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282309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/>
              <a:t>Cliquez sur l'icône pour ajouter une image</a:t>
            </a:r>
            <a:endParaRPr lang="fr-FR" noProof="0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963BBE49-5A4C-4C18-A128-EFEF5D833C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AF6EFC-DAE9-4BBF-881E-8B9147F6AE36}" type="datetimeFigureOut">
              <a:rPr lang="fr-FR"/>
              <a:pPr>
                <a:defRPr/>
              </a:pPr>
              <a:t>18/12/2020</a:t>
            </a:fld>
            <a:endParaRPr lang="fr-FR" dirty="0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45AB180B-E6DC-4DB0-BF54-91CB5E48A5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81FE5D7D-7ACA-4787-A51A-0E283D2B5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0867B9-E7C0-4EDF-BB61-F7D8B28A9798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91120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E8A3C31-E186-4E8F-982B-DDEEA28478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02301A-B582-458B-85B5-98A9BB68CF3D}" type="datetimeFigureOut">
              <a:rPr lang="fr-FR"/>
              <a:pPr>
                <a:defRPr/>
              </a:pPr>
              <a:t>18/12/2020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9C31A1A-4187-44B8-B34F-5E30E709A5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1381A49-9E11-4331-ADD1-03DEA4948A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A1F5BC-9291-48C4-9A20-4CB1686E664A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029459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190500"/>
            <a:ext cx="2057400" cy="4064000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90500"/>
            <a:ext cx="6019800" cy="4064000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42EF9CD-96CC-4011-933E-3B77596201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3E8AB4-5678-4764-A647-E30AE3443C9A}" type="datetimeFigureOut">
              <a:rPr lang="fr-FR"/>
              <a:pPr>
                <a:defRPr/>
              </a:pPr>
              <a:t>18/12/2020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EB217AF-7427-4A16-99C9-CF15539788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06D096F-172C-4F4E-B820-7A2E687B25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1B3A8A-F23E-4FDD-AD10-98D009E51844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528567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>
            <a:extLst>
              <a:ext uri="{FF2B5EF4-FFF2-40B4-BE49-F238E27FC236}">
                <a16:creationId xmlns:a16="http://schemas.microsoft.com/office/drawing/2014/main" id="{5B5BE913-4998-4181-B8BD-AB0DD78380BD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28600"/>
            <a:ext cx="82296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 style du titre</a:t>
            </a:r>
          </a:p>
        </p:txBody>
      </p:sp>
      <p:sp>
        <p:nvSpPr>
          <p:cNvPr id="1027" name="Espace réservé du texte 2">
            <a:extLst>
              <a:ext uri="{FF2B5EF4-FFF2-40B4-BE49-F238E27FC236}">
                <a16:creationId xmlns:a16="http://schemas.microsoft.com/office/drawing/2014/main" id="{7DCD6325-EA6B-4981-BD66-48F350BAB21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333500"/>
            <a:ext cx="8229600" cy="377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AF4729F-DBE7-4B36-ABAD-112BCBAC5CA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5297488"/>
            <a:ext cx="21336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CB3FE75-8284-430A-8F00-F0277C3319AA}" type="datetimeFigureOut">
              <a:rPr lang="fr-FR"/>
              <a:pPr>
                <a:defRPr/>
              </a:pPr>
              <a:t>18/12/2020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A8DC09A-1CFB-44DC-85D6-DA9C1D467C1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5297488"/>
            <a:ext cx="28956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CEC831F-DADF-4506-82EE-D419AF69A08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5297488"/>
            <a:ext cx="2133600" cy="303212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B828EEBF-0E78-40DC-B14F-4F67E2EF6915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jpeg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jpeg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jpeg"/><Relationship Id="rId5" Type="http://schemas.openxmlformats.org/officeDocument/2006/relationships/image" Target="../media/image63.jpeg"/><Relationship Id="rId4" Type="http://schemas.openxmlformats.org/officeDocument/2006/relationships/image" Target="../media/image6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9.jpeg"/><Relationship Id="rId5" Type="http://schemas.openxmlformats.org/officeDocument/2006/relationships/image" Target="../media/image68.jpeg"/><Relationship Id="rId4" Type="http://schemas.openxmlformats.org/officeDocument/2006/relationships/image" Target="../media/image6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7" Type="http://schemas.openxmlformats.org/officeDocument/2006/relationships/image" Target="../media/image75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4.gif"/><Relationship Id="rId5" Type="http://schemas.openxmlformats.org/officeDocument/2006/relationships/image" Target="../media/image73.jpeg"/><Relationship Id="rId4" Type="http://schemas.openxmlformats.org/officeDocument/2006/relationships/image" Target="../media/image7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gif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1.jpeg"/><Relationship Id="rId5" Type="http://schemas.openxmlformats.org/officeDocument/2006/relationships/image" Target="../media/image80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ZoneTexte 2">
            <a:extLst>
              <a:ext uri="{FF2B5EF4-FFF2-40B4-BE49-F238E27FC236}">
                <a16:creationId xmlns:a16="http://schemas.microsoft.com/office/drawing/2014/main" id="{C2F71872-37DA-45F7-8D85-89F14B5753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2875" y="1428750"/>
            <a:ext cx="8701088" cy="427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sz="1600">
                <a:solidFill>
                  <a:schemeClr val="bg1"/>
                </a:solidFill>
                <a:latin typeface="Alte-Schwabacher" pitchFamily="2" charset="0"/>
              </a:rPr>
              <a:t>   Le Capricorne                 Le verseau                   Le Poisson                     Le Bélier                    Le taureau   </a:t>
            </a:r>
          </a:p>
          <a:p>
            <a:endParaRPr lang="fr-FR" altLang="fr-FR" sz="1600">
              <a:solidFill>
                <a:schemeClr val="bg1"/>
              </a:solidFill>
              <a:latin typeface="Alte-Schwabacher" pitchFamily="2" charset="0"/>
            </a:endParaRPr>
          </a:p>
          <a:p>
            <a:endParaRPr lang="fr-FR" altLang="fr-FR" sz="1600">
              <a:solidFill>
                <a:schemeClr val="bg1"/>
              </a:solidFill>
              <a:latin typeface="Alte-Schwabacher" pitchFamily="2" charset="0"/>
            </a:endParaRPr>
          </a:p>
          <a:p>
            <a:endParaRPr lang="fr-FR" altLang="fr-FR" sz="1600">
              <a:solidFill>
                <a:schemeClr val="bg1"/>
              </a:solidFill>
              <a:latin typeface="Alte-Schwabacher" pitchFamily="2" charset="0"/>
            </a:endParaRPr>
          </a:p>
          <a:p>
            <a:endParaRPr lang="fr-FR" altLang="fr-FR" sz="1600">
              <a:solidFill>
                <a:schemeClr val="bg1"/>
              </a:solidFill>
              <a:latin typeface="Alte-Schwabacher" pitchFamily="2" charset="0"/>
            </a:endParaRPr>
          </a:p>
          <a:p>
            <a:endParaRPr lang="fr-FR" altLang="fr-FR" sz="1600">
              <a:solidFill>
                <a:schemeClr val="bg1"/>
              </a:solidFill>
              <a:latin typeface="Alte-Schwabacher" pitchFamily="2" charset="0"/>
            </a:endParaRPr>
          </a:p>
          <a:p>
            <a:endParaRPr lang="fr-FR" altLang="fr-FR" sz="1600">
              <a:solidFill>
                <a:schemeClr val="bg1"/>
              </a:solidFill>
              <a:latin typeface="Alte-Schwabacher" pitchFamily="2" charset="0"/>
            </a:endParaRPr>
          </a:p>
          <a:p>
            <a:r>
              <a:rPr lang="fr-FR" altLang="fr-FR" sz="1600">
                <a:solidFill>
                  <a:schemeClr val="bg1"/>
                </a:solidFill>
                <a:latin typeface="Alte-Schwabacher" pitchFamily="2" charset="0"/>
              </a:rPr>
              <a:t> </a:t>
            </a:r>
          </a:p>
          <a:p>
            <a:r>
              <a:rPr lang="fr-FR" altLang="fr-FR" sz="1600">
                <a:solidFill>
                  <a:schemeClr val="bg1"/>
                </a:solidFill>
                <a:latin typeface="Alte-Schwabacher" pitchFamily="2" charset="0"/>
              </a:rPr>
              <a:t>   Le Gémeaux                                                                                                                           Le Cancer</a:t>
            </a:r>
          </a:p>
          <a:p>
            <a:endParaRPr lang="fr-FR" altLang="fr-FR" sz="1600">
              <a:solidFill>
                <a:schemeClr val="bg1"/>
              </a:solidFill>
              <a:latin typeface="Alte-Schwabacher" pitchFamily="2" charset="0"/>
            </a:endParaRPr>
          </a:p>
          <a:p>
            <a:endParaRPr lang="fr-FR" altLang="fr-FR" sz="1600">
              <a:solidFill>
                <a:schemeClr val="bg1"/>
              </a:solidFill>
              <a:latin typeface="Alte-Schwabacher" pitchFamily="2" charset="0"/>
            </a:endParaRPr>
          </a:p>
          <a:p>
            <a:endParaRPr lang="fr-FR" altLang="fr-FR" sz="1600">
              <a:solidFill>
                <a:schemeClr val="bg1"/>
              </a:solidFill>
              <a:latin typeface="Alte-Schwabacher" pitchFamily="2" charset="0"/>
            </a:endParaRPr>
          </a:p>
          <a:p>
            <a:endParaRPr lang="fr-FR" altLang="fr-FR" sz="1600">
              <a:solidFill>
                <a:schemeClr val="bg1"/>
              </a:solidFill>
              <a:latin typeface="Alte-Schwabacher" pitchFamily="2" charset="0"/>
            </a:endParaRPr>
          </a:p>
          <a:p>
            <a:endParaRPr lang="fr-FR" altLang="fr-FR" sz="1600">
              <a:solidFill>
                <a:schemeClr val="bg1"/>
              </a:solidFill>
              <a:latin typeface="Alte-Schwabacher" pitchFamily="2" charset="0"/>
            </a:endParaRPr>
          </a:p>
          <a:p>
            <a:endParaRPr lang="fr-FR" altLang="fr-FR" sz="1600">
              <a:solidFill>
                <a:schemeClr val="bg1"/>
              </a:solidFill>
              <a:latin typeface="Alte-Schwabacher" pitchFamily="2" charset="0"/>
            </a:endParaRPr>
          </a:p>
          <a:p>
            <a:endParaRPr lang="fr-FR" altLang="fr-FR" sz="1600">
              <a:solidFill>
                <a:schemeClr val="bg1"/>
              </a:solidFill>
              <a:latin typeface="Alte-Schwabacher" pitchFamily="2" charset="0"/>
            </a:endParaRPr>
          </a:p>
          <a:p>
            <a:r>
              <a:rPr lang="fr-FR" altLang="fr-FR" sz="1600">
                <a:solidFill>
                  <a:schemeClr val="bg1"/>
                </a:solidFill>
                <a:latin typeface="Alte-Schwabacher" pitchFamily="2" charset="0"/>
              </a:rPr>
              <a:t>      Le Lion                      La Vierge                  La Balance                  Le Scorpion                 Le Sagittaire</a:t>
            </a:r>
          </a:p>
        </p:txBody>
      </p:sp>
      <p:pic>
        <p:nvPicPr>
          <p:cNvPr id="2051" name="Image 3" descr="Image7b.png">
            <a:extLst>
              <a:ext uri="{FF2B5EF4-FFF2-40B4-BE49-F238E27FC236}">
                <a16:creationId xmlns:a16="http://schemas.microsoft.com/office/drawing/2014/main" id="{1A8F1CF4-F35E-4E76-9799-52503A08E3F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1928813"/>
            <a:ext cx="1290638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Image 4" descr="Image8.png">
            <a:extLst>
              <a:ext uri="{FF2B5EF4-FFF2-40B4-BE49-F238E27FC236}">
                <a16:creationId xmlns:a16="http://schemas.microsoft.com/office/drawing/2014/main" id="{60746E79-076E-412E-9E2C-B2DDDE2B960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3908425"/>
            <a:ext cx="1428750" cy="1330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Image 5" descr="Image1b.png">
            <a:extLst>
              <a:ext uri="{FF2B5EF4-FFF2-40B4-BE49-F238E27FC236}">
                <a16:creationId xmlns:a16="http://schemas.microsoft.com/office/drawing/2014/main" id="{27756DB7-0D6D-4863-B2CE-8885A54FCEA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71438"/>
            <a:ext cx="1223963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Image 6" descr="Image3b.png">
            <a:extLst>
              <a:ext uri="{FF2B5EF4-FFF2-40B4-BE49-F238E27FC236}">
                <a16:creationId xmlns:a16="http://schemas.microsoft.com/office/drawing/2014/main" id="{EC25D221-A066-464B-BB0A-EE2D8E66F4A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1425" y="71438"/>
            <a:ext cx="1331913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Image 7" descr="Image4a.png">
            <a:extLst>
              <a:ext uri="{FF2B5EF4-FFF2-40B4-BE49-F238E27FC236}">
                <a16:creationId xmlns:a16="http://schemas.microsoft.com/office/drawing/2014/main" id="{3DEAD799-4438-41A3-A201-14A06371FA0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5475" y="53975"/>
            <a:ext cx="1436688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Image 8" descr="Image5c.png">
            <a:extLst>
              <a:ext uri="{FF2B5EF4-FFF2-40B4-BE49-F238E27FC236}">
                <a16:creationId xmlns:a16="http://schemas.microsoft.com/office/drawing/2014/main" id="{105E72DD-7C09-434B-93E6-AF01396535C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9500" y="0"/>
            <a:ext cx="1500188" cy="151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Image 9" descr="Image2d.png">
            <a:extLst>
              <a:ext uri="{FF2B5EF4-FFF2-40B4-BE49-F238E27FC236}">
                <a16:creationId xmlns:a16="http://schemas.microsoft.com/office/drawing/2014/main" id="{A8BE8FAB-ADA8-4FE5-9F5B-718340C57313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5938" y="71438"/>
            <a:ext cx="1285875" cy="146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Image 12" descr="Image10c.png">
            <a:extLst>
              <a:ext uri="{FF2B5EF4-FFF2-40B4-BE49-F238E27FC236}">
                <a16:creationId xmlns:a16="http://schemas.microsoft.com/office/drawing/2014/main" id="{7B271E38-8DC4-40D7-91D4-731FC264925A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25" y="3857625"/>
            <a:ext cx="1220788" cy="157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Image 13" descr="Image11b.png">
            <a:extLst>
              <a:ext uri="{FF2B5EF4-FFF2-40B4-BE49-F238E27FC236}">
                <a16:creationId xmlns:a16="http://schemas.microsoft.com/office/drawing/2014/main" id="{A4D65694-9DD4-44B0-9D2E-65F3237BFCED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2125" y="3929063"/>
            <a:ext cx="1270000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Image 14" descr="Image12c.png">
            <a:extLst>
              <a:ext uri="{FF2B5EF4-FFF2-40B4-BE49-F238E27FC236}">
                <a16:creationId xmlns:a16="http://schemas.microsoft.com/office/drawing/2014/main" id="{06BBA3BD-A8B4-411E-948E-32667EF96DDB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7288" y="3929063"/>
            <a:ext cx="1363662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1" name="Image 16" descr="Image6a.png">
            <a:extLst>
              <a:ext uri="{FF2B5EF4-FFF2-40B4-BE49-F238E27FC236}">
                <a16:creationId xmlns:a16="http://schemas.microsoft.com/office/drawing/2014/main" id="{0DFF2DB3-2DFD-43C6-BDC8-022B62D9B0FF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2375" y="1785938"/>
            <a:ext cx="1362075" cy="157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2" name="Image 17" descr="Image9c.png">
            <a:extLst>
              <a:ext uri="{FF2B5EF4-FFF2-40B4-BE49-F238E27FC236}">
                <a16:creationId xmlns:a16="http://schemas.microsoft.com/office/drawing/2014/main" id="{C782B3BE-0CE4-4FB0-88BD-B1AA1043D22B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313" y="3857625"/>
            <a:ext cx="1643062" cy="154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ZoneTexte 15">
            <a:extLst>
              <a:ext uri="{FF2B5EF4-FFF2-40B4-BE49-F238E27FC236}">
                <a16:creationId xmlns:a16="http://schemas.microsoft.com/office/drawing/2014/main" id="{1F55F6C6-FD8C-49CD-86B1-0281DDB0F671}"/>
              </a:ext>
            </a:extLst>
          </p:cNvPr>
          <p:cNvSpPr txBox="1"/>
          <p:nvPr/>
        </p:nvSpPr>
        <p:spPr>
          <a:xfrm>
            <a:off x="1571618" y="1785930"/>
            <a:ext cx="5715026" cy="2571768"/>
          </a:xfrm>
          <a:prstGeom prst="rect">
            <a:avLst/>
          </a:prstGeom>
          <a:noFill/>
        </p:spPr>
        <p:txBody>
          <a:bodyPr wrap="none">
            <a:prstTxWarp prst="textTriangleInverted">
              <a:avLst/>
            </a:prstTxWarp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8000" dirty="0">
                <a:gradFill flip="none" rotWithShape="1"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0" scaled="0"/>
                  <a:tileRect/>
                </a:gradFill>
                <a:latin typeface="Edwardian Script ITC" pitchFamily="66" charset="0"/>
                <a:cs typeface="+mn-cs"/>
              </a:rPr>
              <a:t>Les signe du zodiac</a:t>
            </a:r>
          </a:p>
        </p:txBody>
      </p:sp>
    </p:spTree>
  </p:cSld>
  <p:clrMapOvr>
    <a:masterClrMapping/>
  </p:clrMapOvr>
  <p:transition advTm="7000">
    <p:sndAc>
      <p:stSnd>
        <p:snd r:embed="rId2" name="01 Medley Adultes et Enfants- Entre Nous-Mon Frère-Sang Pour Sang-Dis-Mo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5" descr="Image5.jpg">
            <a:extLst>
              <a:ext uri="{FF2B5EF4-FFF2-40B4-BE49-F238E27FC236}">
                <a16:creationId xmlns:a16="http://schemas.microsoft.com/office/drawing/2014/main" id="{D70ACFB1-4C46-4A2C-BACB-3E38FB3598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202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1" descr="Image1.jpg">
            <a:extLst>
              <a:ext uri="{FF2B5EF4-FFF2-40B4-BE49-F238E27FC236}">
                <a16:creationId xmlns:a16="http://schemas.microsoft.com/office/drawing/2014/main" id="{00065F6A-F938-4414-A8E7-C7AD0D2D34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202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Image2.jpg">
            <a:extLst>
              <a:ext uri="{FF2B5EF4-FFF2-40B4-BE49-F238E27FC236}">
                <a16:creationId xmlns:a16="http://schemas.microsoft.com/office/drawing/2014/main" id="{D6F95A8E-F992-45F4-A952-0681693CA26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90"/>
          <a:stretch>
            <a:fillRect/>
          </a:stretch>
        </p:blipFill>
        <p:spPr bwMode="auto">
          <a:xfrm>
            <a:off x="0" y="0"/>
            <a:ext cx="925195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 descr="Image3.jpg">
            <a:extLst>
              <a:ext uri="{FF2B5EF4-FFF2-40B4-BE49-F238E27FC236}">
                <a16:creationId xmlns:a16="http://schemas.microsoft.com/office/drawing/2014/main" id="{D4A5512A-3BF9-4523-BF9E-BAFAFD9A544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4163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 descr="Image4.jpg">
            <a:extLst>
              <a:ext uri="{FF2B5EF4-FFF2-40B4-BE49-F238E27FC236}">
                <a16:creationId xmlns:a16="http://schemas.microsoft.com/office/drawing/2014/main" id="{811F63EE-3C15-461A-9216-149E456213F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4163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200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33" descr="Image11.jpg">
            <a:extLst>
              <a:ext uri="{FF2B5EF4-FFF2-40B4-BE49-F238E27FC236}">
                <a16:creationId xmlns:a16="http://schemas.microsoft.com/office/drawing/2014/main" id="{E9C55DF4-8427-4100-841F-ACD4F5AA84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Image 28" descr="Image7.jpg">
            <a:extLst>
              <a:ext uri="{FF2B5EF4-FFF2-40B4-BE49-F238E27FC236}">
                <a16:creationId xmlns:a16="http://schemas.microsoft.com/office/drawing/2014/main" id="{8CEAC54D-7D5E-47B5-A474-27D9590632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072563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Image 29" descr="Image8.jpg">
            <a:extLst>
              <a:ext uri="{FF2B5EF4-FFF2-40B4-BE49-F238E27FC236}">
                <a16:creationId xmlns:a16="http://schemas.microsoft.com/office/drawing/2014/main" id="{09564A1E-BA33-4CD5-B162-1ACF69B2680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66" b="3746"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Image 30" descr="Image9.jpg">
            <a:extLst>
              <a:ext uri="{FF2B5EF4-FFF2-40B4-BE49-F238E27FC236}">
                <a16:creationId xmlns:a16="http://schemas.microsoft.com/office/drawing/2014/main" id="{6F11FEF7-21F8-4EEB-A32F-50ECE38CD1D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Image 31" descr="Image10.jpg">
            <a:extLst>
              <a:ext uri="{FF2B5EF4-FFF2-40B4-BE49-F238E27FC236}">
                <a16:creationId xmlns:a16="http://schemas.microsoft.com/office/drawing/2014/main" id="{50449540-4074-45BF-9190-6F08824A87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200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32" descr="Image16.jpg">
            <a:extLst>
              <a:ext uri="{FF2B5EF4-FFF2-40B4-BE49-F238E27FC236}">
                <a16:creationId xmlns:a16="http://schemas.microsoft.com/office/drawing/2014/main" id="{1FC9CC72-57C1-4371-A218-720A38496E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892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Image 33" descr="Image17.jpg">
            <a:extLst>
              <a:ext uri="{FF2B5EF4-FFF2-40B4-BE49-F238E27FC236}">
                <a16:creationId xmlns:a16="http://schemas.microsoft.com/office/drawing/2014/main" id="{5EE4F3F8-D7D8-4680-AC39-5B44DFD8F0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Image 29" descr="Image12.jpg">
            <a:extLst>
              <a:ext uri="{FF2B5EF4-FFF2-40B4-BE49-F238E27FC236}">
                <a16:creationId xmlns:a16="http://schemas.microsoft.com/office/drawing/2014/main" id="{E623407A-F9E6-4C1C-905B-FE254ED4465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749"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Image 30" descr="Image13.jpg">
            <a:extLst>
              <a:ext uri="{FF2B5EF4-FFF2-40B4-BE49-F238E27FC236}">
                <a16:creationId xmlns:a16="http://schemas.microsoft.com/office/drawing/2014/main" id="{90CF5B03-2731-4D76-A9CD-467A37C37C5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05913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Image 31" descr="Image15.jpg">
            <a:extLst>
              <a:ext uri="{FF2B5EF4-FFF2-40B4-BE49-F238E27FC236}">
                <a16:creationId xmlns:a16="http://schemas.microsoft.com/office/drawing/2014/main" id="{26FE0AC4-B761-42C5-B44F-D344CDAD2E3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05913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200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32" descr="Image22.jpg">
            <a:extLst>
              <a:ext uri="{FF2B5EF4-FFF2-40B4-BE49-F238E27FC236}">
                <a16:creationId xmlns:a16="http://schemas.microsoft.com/office/drawing/2014/main" id="{F5634A7A-BD9A-4EB8-89A4-69DA693CBE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802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Image 28" descr="Image18.jpg">
            <a:extLst>
              <a:ext uri="{FF2B5EF4-FFF2-40B4-BE49-F238E27FC236}">
                <a16:creationId xmlns:a16="http://schemas.microsoft.com/office/drawing/2014/main" id="{0DBD707A-699B-4D01-8594-B91ADB691F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039225" cy="575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Image 29" descr="Image19.jpg">
            <a:extLst>
              <a:ext uri="{FF2B5EF4-FFF2-40B4-BE49-F238E27FC236}">
                <a16:creationId xmlns:a16="http://schemas.microsoft.com/office/drawing/2014/main" id="{3432C92F-6948-47F8-BFEB-8B5E3B531E9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039225" cy="575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Image 30" descr="Image20.jpg">
            <a:extLst>
              <a:ext uri="{FF2B5EF4-FFF2-40B4-BE49-F238E27FC236}">
                <a16:creationId xmlns:a16="http://schemas.microsoft.com/office/drawing/2014/main" id="{D867CCCB-307C-43EA-9AAB-13664545809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085263" cy="5802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Image 31" descr="Image21.jpg">
            <a:extLst>
              <a:ext uri="{FF2B5EF4-FFF2-40B4-BE49-F238E27FC236}">
                <a16:creationId xmlns:a16="http://schemas.microsoft.com/office/drawing/2014/main" id="{68AAE949-20B1-4A28-BF8E-24005C54967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5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200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6" descr="Image27.jpg">
            <a:extLst>
              <a:ext uri="{FF2B5EF4-FFF2-40B4-BE49-F238E27FC236}">
                <a16:creationId xmlns:a16="http://schemas.microsoft.com/office/drawing/2014/main" id="{FC71227F-4478-4D75-A5C2-A08A59F7DB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Image 31" descr="Image23.jpg">
            <a:extLst>
              <a:ext uri="{FF2B5EF4-FFF2-40B4-BE49-F238E27FC236}">
                <a16:creationId xmlns:a16="http://schemas.microsoft.com/office/drawing/2014/main" id="{25901649-78A4-4C10-9BB4-11824822A5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Image 32" descr="Image24.jpg">
            <a:extLst>
              <a:ext uri="{FF2B5EF4-FFF2-40B4-BE49-F238E27FC236}">
                <a16:creationId xmlns:a16="http://schemas.microsoft.com/office/drawing/2014/main" id="{2DC6E6E2-198B-4C59-9534-8749470A5E0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Image 33" descr="Image25.jpg">
            <a:extLst>
              <a:ext uri="{FF2B5EF4-FFF2-40B4-BE49-F238E27FC236}">
                <a16:creationId xmlns:a16="http://schemas.microsoft.com/office/drawing/2014/main" id="{F8D0AE1B-4428-4DC6-9E97-076F34D7807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Image 34" descr="Image26.jpg">
            <a:extLst>
              <a:ext uri="{FF2B5EF4-FFF2-40B4-BE49-F238E27FC236}">
                <a16:creationId xmlns:a16="http://schemas.microsoft.com/office/drawing/2014/main" id="{BDAD260E-065D-4ED9-A042-E88C5FD5C00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200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37" descr="Image32.jpg">
            <a:extLst>
              <a:ext uri="{FF2B5EF4-FFF2-40B4-BE49-F238E27FC236}">
                <a16:creationId xmlns:a16="http://schemas.microsoft.com/office/drawing/2014/main" id="{D553F0AD-AB48-47C5-804D-A76136E899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Image 31" descr="Image28.jpg">
            <a:extLst>
              <a:ext uri="{FF2B5EF4-FFF2-40B4-BE49-F238E27FC236}">
                <a16:creationId xmlns:a16="http://schemas.microsoft.com/office/drawing/2014/main" id="{1C220FEA-1D10-4F2B-A28D-2EE13F21C4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13"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Image 32" descr="Image29.jpg">
            <a:extLst>
              <a:ext uri="{FF2B5EF4-FFF2-40B4-BE49-F238E27FC236}">
                <a16:creationId xmlns:a16="http://schemas.microsoft.com/office/drawing/2014/main" id="{D9CE1790-E402-4F4E-AEB9-48938225419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Image 33" descr="Image30.jpg">
            <a:extLst>
              <a:ext uri="{FF2B5EF4-FFF2-40B4-BE49-F238E27FC236}">
                <a16:creationId xmlns:a16="http://schemas.microsoft.com/office/drawing/2014/main" id="{483ABE92-C79E-46DA-91E8-B6B4C3ABEED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Image 36" descr="Image31.jpg">
            <a:extLst>
              <a:ext uri="{FF2B5EF4-FFF2-40B4-BE49-F238E27FC236}">
                <a16:creationId xmlns:a16="http://schemas.microsoft.com/office/drawing/2014/main" id="{4DA66582-FEC3-4E0E-9A90-B5AFB9405BB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200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18" name="Groupe 13">
            <a:extLst>
              <a:ext uri="{FF2B5EF4-FFF2-40B4-BE49-F238E27FC236}">
                <a16:creationId xmlns:a16="http://schemas.microsoft.com/office/drawing/2014/main" id="{A7A68E0F-4A98-458E-BF7A-09F11BC00C93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5805488"/>
            <a:chOff x="0" y="-1"/>
            <a:chExt cx="9144000" cy="5805493"/>
          </a:xfrm>
        </p:grpSpPr>
        <p:pic>
          <p:nvPicPr>
            <p:cNvPr id="9223" name="Image 11" descr="Image37.jpg">
              <a:extLst>
                <a:ext uri="{FF2B5EF4-FFF2-40B4-BE49-F238E27FC236}">
                  <a16:creationId xmlns:a16="http://schemas.microsoft.com/office/drawing/2014/main" id="{A9C46B45-A85A-4CA5-BF0F-13FD2335183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537"/>
            <a:stretch>
              <a:fillRect/>
            </a:stretch>
          </p:blipFill>
          <p:spPr bwMode="auto">
            <a:xfrm>
              <a:off x="0" y="-1"/>
              <a:ext cx="9144000" cy="5805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" name="Nuage 12">
              <a:extLst>
                <a:ext uri="{FF2B5EF4-FFF2-40B4-BE49-F238E27FC236}">
                  <a16:creationId xmlns:a16="http://schemas.microsoft.com/office/drawing/2014/main" id="{077F60DF-0C25-40F0-974F-BF87BD711E9E}"/>
                </a:ext>
              </a:extLst>
            </p:cNvPr>
            <p:cNvSpPr/>
            <p:nvPr/>
          </p:nvSpPr>
          <p:spPr>
            <a:xfrm>
              <a:off x="7715272" y="0"/>
              <a:ext cx="1428728" cy="642922"/>
            </a:xfrm>
            <a:prstGeom prst="cloud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fr-FR" dirty="0"/>
            </a:p>
          </p:txBody>
        </p:sp>
      </p:grpSp>
      <p:pic>
        <p:nvPicPr>
          <p:cNvPr id="42" name="Image 41" descr="Image33.jpg">
            <a:extLst>
              <a:ext uri="{FF2B5EF4-FFF2-40B4-BE49-F238E27FC236}">
                <a16:creationId xmlns:a16="http://schemas.microsoft.com/office/drawing/2014/main" id="{94912584-153E-4E34-8DF4-1198F588B4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3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" name="Image 54" descr="Image35.jpg">
            <a:extLst>
              <a:ext uri="{FF2B5EF4-FFF2-40B4-BE49-F238E27FC236}">
                <a16:creationId xmlns:a16="http://schemas.microsoft.com/office/drawing/2014/main" id="{62E4A0F0-5D03-407A-A258-CC43286774C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73" b="4303"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Image 42" descr="Image34.jpg">
            <a:extLst>
              <a:ext uri="{FF2B5EF4-FFF2-40B4-BE49-F238E27FC236}">
                <a16:creationId xmlns:a16="http://schemas.microsoft.com/office/drawing/2014/main" id="{176643EA-7A24-4BE3-9B70-75EEE8E7B21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64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" name="Image 47" descr="Image36.jpg">
            <a:extLst>
              <a:ext uri="{FF2B5EF4-FFF2-40B4-BE49-F238E27FC236}">
                <a16:creationId xmlns:a16="http://schemas.microsoft.com/office/drawing/2014/main" id="{570EC24E-F757-46B9-9406-1C13EBB7E26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22" b="6026"/>
          <a:stretch>
            <a:fillRect/>
          </a:stretch>
        </p:blipFill>
        <p:spPr bwMode="auto">
          <a:xfrm>
            <a:off x="0" y="0"/>
            <a:ext cx="9144000" cy="579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200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34" descr="Image42.jpg">
            <a:extLst>
              <a:ext uri="{FF2B5EF4-FFF2-40B4-BE49-F238E27FC236}">
                <a16:creationId xmlns:a16="http://schemas.microsoft.com/office/drawing/2014/main" id="{C36ABADE-AF3B-4C71-8D52-F9CF36265C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537"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Image 31" descr="Image38.jpg">
            <a:extLst>
              <a:ext uri="{FF2B5EF4-FFF2-40B4-BE49-F238E27FC236}">
                <a16:creationId xmlns:a16="http://schemas.microsoft.com/office/drawing/2014/main" id="{6459FF7F-C707-461A-8B3A-25CFB43593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70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Image 32" descr="Image39.jpg">
            <a:extLst>
              <a:ext uri="{FF2B5EF4-FFF2-40B4-BE49-F238E27FC236}">
                <a16:creationId xmlns:a16="http://schemas.microsoft.com/office/drawing/2014/main" id="{0A549931-A7E5-44EE-ABB9-B0B69C23EDD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35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Image 33" descr="Image40.jpg">
            <a:extLst>
              <a:ext uri="{FF2B5EF4-FFF2-40B4-BE49-F238E27FC236}">
                <a16:creationId xmlns:a16="http://schemas.microsoft.com/office/drawing/2014/main" id="{73FF0C59-BE6B-468A-B167-F6C0DD04E6E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31"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Image 35" descr="Image43.jpg">
            <a:extLst>
              <a:ext uri="{FF2B5EF4-FFF2-40B4-BE49-F238E27FC236}">
                <a16:creationId xmlns:a16="http://schemas.microsoft.com/office/drawing/2014/main" id="{B9F2D556-0346-4C6F-8D32-1F34CC99C79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98"/>
          <a:stretch>
            <a:fillRect/>
          </a:stretch>
        </p:blipFill>
        <p:spPr bwMode="auto">
          <a:xfrm>
            <a:off x="0" y="-4763"/>
            <a:ext cx="9144000" cy="571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200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4" descr="Image48.jpg">
            <a:extLst>
              <a:ext uri="{FF2B5EF4-FFF2-40B4-BE49-F238E27FC236}">
                <a16:creationId xmlns:a16="http://schemas.microsoft.com/office/drawing/2014/main" id="{628B98C1-2FBE-4FA6-ACC1-5E4E32F409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765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1" descr="Image45.jpg">
            <a:extLst>
              <a:ext uri="{FF2B5EF4-FFF2-40B4-BE49-F238E27FC236}">
                <a16:creationId xmlns:a16="http://schemas.microsoft.com/office/drawing/2014/main" id="{2A6A28E5-4772-48E8-BAE1-473AD8A991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Image46.jpg">
            <a:extLst>
              <a:ext uri="{FF2B5EF4-FFF2-40B4-BE49-F238E27FC236}">
                <a16:creationId xmlns:a16="http://schemas.microsoft.com/office/drawing/2014/main" id="{32BB39B7-8ABD-444C-AEDE-32E4590C620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771"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 descr="Image47.jpg">
            <a:extLst>
              <a:ext uri="{FF2B5EF4-FFF2-40B4-BE49-F238E27FC236}">
                <a16:creationId xmlns:a16="http://schemas.microsoft.com/office/drawing/2014/main" id="{B7A1502D-0B1F-46E4-9692-C1537DCB41C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91"/>
          <a:stretch>
            <a:fillRect/>
          </a:stretch>
        </p:blipFill>
        <p:spPr bwMode="auto">
          <a:xfrm>
            <a:off x="0" y="0"/>
            <a:ext cx="9144000" cy="572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C:\Users\Mireille\Pictures\Nouveau dossier (5)\Image44.jpg">
            <a:extLst>
              <a:ext uri="{FF2B5EF4-FFF2-40B4-BE49-F238E27FC236}">
                <a16:creationId xmlns:a16="http://schemas.microsoft.com/office/drawing/2014/main" id="{6FC924ED-9BD5-4129-8EDC-7461D122E6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0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200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7" descr="Image59.jpg">
            <a:extLst>
              <a:ext uri="{FF2B5EF4-FFF2-40B4-BE49-F238E27FC236}">
                <a16:creationId xmlns:a16="http://schemas.microsoft.com/office/drawing/2014/main" id="{C399B67B-F457-453D-AF80-5955B64798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Image 39" descr="Image49.jpg">
            <a:extLst>
              <a:ext uri="{FF2B5EF4-FFF2-40B4-BE49-F238E27FC236}">
                <a16:creationId xmlns:a16="http://schemas.microsoft.com/office/drawing/2014/main" id="{2B68CF8F-88C7-41D1-AC46-ABC87E2B85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3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Image 40" descr="Image50.jpg">
            <a:extLst>
              <a:ext uri="{FF2B5EF4-FFF2-40B4-BE49-F238E27FC236}">
                <a16:creationId xmlns:a16="http://schemas.microsoft.com/office/drawing/2014/main" id="{3F27EEF0-0FF8-4417-83C1-B9BD49AAA78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Image 41" descr="Image51.jpg">
            <a:extLst>
              <a:ext uri="{FF2B5EF4-FFF2-40B4-BE49-F238E27FC236}">
                <a16:creationId xmlns:a16="http://schemas.microsoft.com/office/drawing/2014/main" id="{75B83C55-E001-4D1D-A146-09B2E9B3E2E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50"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Image 42" descr="Image52.jpg">
            <a:extLst>
              <a:ext uri="{FF2B5EF4-FFF2-40B4-BE49-F238E27FC236}">
                <a16:creationId xmlns:a16="http://schemas.microsoft.com/office/drawing/2014/main" id="{1C80CD70-353F-43D3-90FD-2177306485B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200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27" descr="Image55.jpg">
            <a:extLst>
              <a:ext uri="{FF2B5EF4-FFF2-40B4-BE49-F238E27FC236}">
                <a16:creationId xmlns:a16="http://schemas.microsoft.com/office/drawing/2014/main" id="{10BAB7F1-AB35-47E5-84BB-050DD899A7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Image 28" descr="Image56.jpg">
            <a:extLst>
              <a:ext uri="{FF2B5EF4-FFF2-40B4-BE49-F238E27FC236}">
                <a16:creationId xmlns:a16="http://schemas.microsoft.com/office/drawing/2014/main" id="{B7CC35F1-C4CD-4225-BA1D-53EE38F47B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Image 29" descr="Image57.jpg">
            <a:extLst>
              <a:ext uri="{FF2B5EF4-FFF2-40B4-BE49-F238E27FC236}">
                <a16:creationId xmlns:a16="http://schemas.microsoft.com/office/drawing/2014/main" id="{D558D986-CA12-4CC5-946A-4F139F7ED36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Image 30" descr="Image58.jpg">
            <a:extLst>
              <a:ext uri="{FF2B5EF4-FFF2-40B4-BE49-F238E27FC236}">
                <a16:creationId xmlns:a16="http://schemas.microsoft.com/office/drawing/2014/main" id="{9B3E3905-25C2-40D0-8955-10062077519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0"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Image 26" descr="Image54.jpg">
            <a:extLst>
              <a:ext uri="{FF2B5EF4-FFF2-40B4-BE49-F238E27FC236}">
                <a16:creationId xmlns:a16="http://schemas.microsoft.com/office/drawing/2014/main" id="{428FF9D7-CEEE-4630-82F9-2A5B08379D6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67" b="3467"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200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39" descr="Image61.jpg">
            <a:extLst>
              <a:ext uri="{FF2B5EF4-FFF2-40B4-BE49-F238E27FC236}">
                <a16:creationId xmlns:a16="http://schemas.microsoft.com/office/drawing/2014/main" id="{D28ED515-3CDB-43D3-87FA-FB5CF8D9B4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4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Image 40" descr="Image62.jpg">
            <a:extLst>
              <a:ext uri="{FF2B5EF4-FFF2-40B4-BE49-F238E27FC236}">
                <a16:creationId xmlns:a16="http://schemas.microsoft.com/office/drawing/2014/main" id="{20BF3F9D-8DB8-49E6-9D14-818388F33D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Image 41" descr="Image63.jpg">
            <a:extLst>
              <a:ext uri="{FF2B5EF4-FFF2-40B4-BE49-F238E27FC236}">
                <a16:creationId xmlns:a16="http://schemas.microsoft.com/office/drawing/2014/main" id="{B8E2A2F6-B57D-4647-802E-5D61B304688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28"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e 37">
            <a:extLst>
              <a:ext uri="{FF2B5EF4-FFF2-40B4-BE49-F238E27FC236}">
                <a16:creationId xmlns:a16="http://schemas.microsoft.com/office/drawing/2014/main" id="{13E50AF9-20EE-474E-9321-FECAE1F8008E}"/>
              </a:ext>
            </a:extLst>
          </p:cNvPr>
          <p:cNvGrpSpPr>
            <a:grpSpLocks/>
          </p:cNvGrpSpPr>
          <p:nvPr/>
        </p:nvGrpSpPr>
        <p:grpSpPr bwMode="auto">
          <a:xfrm>
            <a:off x="0" y="-9525"/>
            <a:ext cx="9144000" cy="5724525"/>
            <a:chOff x="0" y="-10279"/>
            <a:chExt cx="9144000" cy="5725279"/>
          </a:xfrm>
        </p:grpSpPr>
        <p:pic>
          <p:nvPicPr>
            <p:cNvPr id="14343" name="Image 28" descr="Image64.jpg">
              <a:extLst>
                <a:ext uri="{FF2B5EF4-FFF2-40B4-BE49-F238E27FC236}">
                  <a16:creationId xmlns:a16="http://schemas.microsoft.com/office/drawing/2014/main" id="{A7BB7238-7028-47DD-ABB6-49616AC2031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-10279"/>
              <a:ext cx="9144000" cy="57252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44" name="Picture 16" descr="http://miroska78.free.fr/Dolls/C_sag2.gif">
              <a:extLst>
                <a:ext uri="{FF2B5EF4-FFF2-40B4-BE49-F238E27FC236}">
                  <a16:creationId xmlns:a16="http://schemas.microsoft.com/office/drawing/2014/main" id="{9F1283A8-BE6A-4D88-9E3D-BC2574649DB5}"/>
                </a:ext>
              </a:extLst>
            </p:cNvPr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34369" y="928674"/>
              <a:ext cx="2780441" cy="3643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66A838AF-3264-4331-BADF-00686983AACB}"/>
                </a:ext>
              </a:extLst>
            </p:cNvPr>
            <p:cNvSpPr/>
            <p:nvPr/>
          </p:nvSpPr>
          <p:spPr>
            <a:xfrm>
              <a:off x="4637796" y="669182"/>
              <a:ext cx="2714644" cy="584776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fr-FR" sz="1600" b="1" dirty="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0" scaled="0"/>
                  </a:gradFill>
                  <a:latin typeface="+mn-lt"/>
                  <a:cs typeface="+mn-cs"/>
                </a:rPr>
                <a:t>Jupiter</a:t>
              </a:r>
              <a:r>
                <a:rPr lang="fr-FR" sz="1600" dirty="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0" scaled="0"/>
                  </a:gradFill>
                  <a:latin typeface="+mn-lt"/>
                  <a:cs typeface="+mn-cs"/>
                </a:rPr>
                <a:t> est la planète qui régit le signe du Sagittaire.</a:t>
              </a: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77CA9C85-2543-424D-BAA6-5E090BAA93E2}"/>
                </a:ext>
              </a:extLst>
            </p:cNvPr>
            <p:cNvSpPr/>
            <p:nvPr/>
          </p:nvSpPr>
          <p:spPr>
            <a:xfrm>
              <a:off x="4637796" y="1169248"/>
              <a:ext cx="2361994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fr-FR" sz="1600" dirty="0">
                  <a:gradFill>
                    <a:gsLst>
                      <a:gs pos="0">
                        <a:srgbClr val="000000"/>
                      </a:gs>
                      <a:gs pos="39999">
                        <a:srgbClr val="0A128C"/>
                      </a:gs>
                      <a:gs pos="70000">
                        <a:srgbClr val="181CC7"/>
                      </a:gs>
                      <a:gs pos="88000">
                        <a:srgbClr val="7005D4"/>
                      </a:gs>
                      <a:gs pos="100000">
                        <a:srgbClr val="8C3D91"/>
                      </a:gs>
                    </a:gsLst>
                    <a:lin ang="0" scaled="0"/>
                  </a:gradFill>
                  <a:latin typeface="+mn-lt"/>
                  <a:cs typeface="+mn-cs"/>
                </a:rPr>
                <a:t>Son minéral est le </a:t>
              </a:r>
              <a:r>
                <a:rPr lang="fr-FR" sz="1600" b="1" dirty="0">
                  <a:gradFill>
                    <a:gsLst>
                      <a:gs pos="0">
                        <a:srgbClr val="000000"/>
                      </a:gs>
                      <a:gs pos="39999">
                        <a:srgbClr val="0A128C"/>
                      </a:gs>
                      <a:gs pos="70000">
                        <a:srgbClr val="181CC7"/>
                      </a:gs>
                      <a:gs pos="88000">
                        <a:srgbClr val="7005D4"/>
                      </a:gs>
                      <a:gs pos="100000">
                        <a:srgbClr val="8C3D91"/>
                      </a:gs>
                    </a:gsLst>
                    <a:lin ang="0" scaled="0"/>
                  </a:gradFill>
                  <a:latin typeface="+mn-lt"/>
                  <a:cs typeface="+mn-cs"/>
                </a:rPr>
                <a:t>grenat</a:t>
              </a:r>
              <a:r>
                <a:rPr lang="fr-FR" sz="1600" dirty="0">
                  <a:gradFill>
                    <a:gsLst>
                      <a:gs pos="0">
                        <a:srgbClr val="000000"/>
                      </a:gs>
                      <a:gs pos="39999">
                        <a:srgbClr val="0A128C"/>
                      </a:gs>
                      <a:gs pos="70000">
                        <a:srgbClr val="181CC7"/>
                      </a:gs>
                      <a:gs pos="88000">
                        <a:srgbClr val="7005D4"/>
                      </a:gs>
                      <a:gs pos="100000">
                        <a:srgbClr val="8C3D91"/>
                      </a:gs>
                    </a:gsLst>
                    <a:lin ang="0" scaled="0"/>
                  </a:gradFill>
                  <a:latin typeface="+mn-lt"/>
                  <a:cs typeface="+mn-cs"/>
                </a:rPr>
                <a:t>. </a:t>
              </a: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E3152E49-3BBA-4A9B-82F9-1535529EC419}"/>
                </a:ext>
              </a:extLst>
            </p:cNvPr>
            <p:cNvSpPr/>
            <p:nvPr/>
          </p:nvSpPr>
          <p:spPr>
            <a:xfrm>
              <a:off x="4637796" y="1383562"/>
              <a:ext cx="2786083" cy="584776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fr-FR" sz="1600" dirty="0">
                  <a:gradFill flip="none" rotWithShape="1">
                    <a:gsLst>
                      <a:gs pos="0">
                        <a:srgbClr val="A603AB"/>
                      </a:gs>
                      <a:gs pos="21001">
                        <a:srgbClr val="0819FB"/>
                      </a:gs>
                      <a:gs pos="35001">
                        <a:srgbClr val="1A8D48"/>
                      </a:gs>
                      <a:gs pos="52000">
                        <a:srgbClr val="FFFF00"/>
                      </a:gs>
                      <a:gs pos="73000">
                        <a:srgbClr val="EE3F17"/>
                      </a:gs>
                      <a:gs pos="88000">
                        <a:srgbClr val="E81766"/>
                      </a:gs>
                      <a:gs pos="100000">
                        <a:srgbClr val="A603AB"/>
                      </a:gs>
                    </a:gsLst>
                    <a:lin ang="0" scaled="1"/>
                    <a:tileRect/>
                  </a:gradFill>
                  <a:latin typeface="+mn-lt"/>
                  <a:cs typeface="+mn-cs"/>
                </a:rPr>
                <a:t>Ses chiffres </a:t>
              </a:r>
              <a:r>
                <a:rPr lang="fr-FR" sz="1600" dirty="0">
                  <a:gradFill flip="none" rotWithShape="1">
                    <a:gsLst>
                      <a:gs pos="0">
                        <a:srgbClr val="000000"/>
                      </a:gs>
                      <a:gs pos="20000">
                        <a:srgbClr val="000040"/>
                      </a:gs>
                      <a:gs pos="50000">
                        <a:srgbClr val="400040"/>
                      </a:gs>
                      <a:gs pos="75000">
                        <a:srgbClr val="8F0040"/>
                      </a:gs>
                      <a:gs pos="89999">
                        <a:srgbClr val="F27300"/>
                      </a:gs>
                      <a:gs pos="100000">
                        <a:srgbClr val="FFBF00"/>
                      </a:gs>
                    </a:gsLst>
                    <a:lin ang="0" scaled="0"/>
                    <a:tileRect/>
                  </a:gradFill>
                  <a:latin typeface="+mn-lt"/>
                  <a:cs typeface="+mn-cs"/>
                </a:rPr>
                <a:t>préférés</a:t>
              </a:r>
              <a:r>
                <a:rPr lang="fr-FR" sz="1600" dirty="0">
                  <a:gradFill flip="none" rotWithShape="1">
                    <a:gsLst>
                      <a:gs pos="0">
                        <a:srgbClr val="A603AB"/>
                      </a:gs>
                      <a:gs pos="21001">
                        <a:srgbClr val="0819FB"/>
                      </a:gs>
                      <a:gs pos="35001">
                        <a:srgbClr val="1A8D48"/>
                      </a:gs>
                      <a:gs pos="52000">
                        <a:srgbClr val="FFFF00"/>
                      </a:gs>
                      <a:gs pos="73000">
                        <a:srgbClr val="EE3F17"/>
                      </a:gs>
                      <a:gs pos="88000">
                        <a:srgbClr val="E81766"/>
                      </a:gs>
                      <a:gs pos="100000">
                        <a:srgbClr val="A603AB"/>
                      </a:gs>
                    </a:gsLst>
                    <a:lin ang="0" scaled="1"/>
                    <a:tileRect/>
                  </a:gradFill>
                  <a:latin typeface="+mn-lt"/>
                  <a:cs typeface="+mn-cs"/>
                </a:rPr>
                <a:t> sont </a:t>
              </a:r>
              <a:r>
                <a:rPr lang="fr-FR" sz="1600" dirty="0">
                  <a:gradFill flip="none" rotWithShape="1">
                    <a:gsLst>
                      <a:gs pos="0">
                        <a:srgbClr val="A603AB"/>
                      </a:gs>
                      <a:gs pos="21001">
                        <a:srgbClr val="0819FB"/>
                      </a:gs>
                      <a:gs pos="35001">
                        <a:srgbClr val="1A8D48"/>
                      </a:gs>
                      <a:gs pos="52000">
                        <a:srgbClr val="FFFF00"/>
                      </a:gs>
                      <a:gs pos="73000">
                        <a:srgbClr val="EE3F17"/>
                      </a:gs>
                      <a:gs pos="88000">
                        <a:srgbClr val="E81766"/>
                      </a:gs>
                      <a:gs pos="100000">
                        <a:srgbClr val="A603AB"/>
                      </a:gs>
                    </a:gsLst>
                    <a:path path="shape">
                      <a:fillToRect l="50000" t="50000" r="50000" b="50000"/>
                    </a:path>
                    <a:tileRect/>
                  </a:gradFill>
                  <a:latin typeface="+mn-lt"/>
                  <a:cs typeface="+mn-cs"/>
                </a:rPr>
                <a:t>le </a:t>
              </a:r>
              <a:r>
                <a:rPr lang="fr-FR" sz="1600" b="1" dirty="0">
                  <a:gradFill flip="none" rotWithShape="1">
                    <a:gsLst>
                      <a:gs pos="0">
                        <a:srgbClr val="A603AB"/>
                      </a:gs>
                      <a:gs pos="21001">
                        <a:srgbClr val="0819FB"/>
                      </a:gs>
                      <a:gs pos="35001">
                        <a:srgbClr val="1A8D48"/>
                      </a:gs>
                      <a:gs pos="52000">
                        <a:srgbClr val="FFFF00"/>
                      </a:gs>
                      <a:gs pos="73000">
                        <a:srgbClr val="EE3F17"/>
                      </a:gs>
                      <a:gs pos="88000">
                        <a:srgbClr val="E81766"/>
                      </a:gs>
                      <a:gs pos="100000">
                        <a:srgbClr val="A603AB"/>
                      </a:gs>
                    </a:gsLst>
                    <a:path path="shape">
                      <a:fillToRect l="50000" t="50000" r="50000" b="50000"/>
                    </a:path>
                    <a:tileRect/>
                  </a:gradFill>
                  <a:latin typeface="+mn-lt"/>
                  <a:cs typeface="+mn-cs"/>
                </a:rPr>
                <a:t>2</a:t>
              </a:r>
              <a:r>
                <a:rPr lang="fr-FR" sz="1600" dirty="0">
                  <a:gradFill flip="none" rotWithShape="1">
                    <a:gsLst>
                      <a:gs pos="0">
                        <a:srgbClr val="A603AB"/>
                      </a:gs>
                      <a:gs pos="21001">
                        <a:srgbClr val="0819FB"/>
                      </a:gs>
                      <a:gs pos="35001">
                        <a:srgbClr val="1A8D48"/>
                      </a:gs>
                      <a:gs pos="52000">
                        <a:srgbClr val="FFFF00"/>
                      </a:gs>
                      <a:gs pos="73000">
                        <a:srgbClr val="EE3F17"/>
                      </a:gs>
                      <a:gs pos="88000">
                        <a:srgbClr val="E81766"/>
                      </a:gs>
                      <a:gs pos="100000">
                        <a:srgbClr val="A603AB"/>
                      </a:gs>
                    </a:gsLst>
                    <a:path path="shape">
                      <a:fillToRect l="50000" t="50000" r="50000" b="50000"/>
                    </a:path>
                    <a:tileRect/>
                  </a:gradFill>
                  <a:latin typeface="+mn-lt"/>
                  <a:cs typeface="+mn-cs"/>
                </a:rPr>
                <a:t> et le </a:t>
              </a:r>
              <a:r>
                <a:rPr lang="fr-FR" sz="1600" b="1" dirty="0">
                  <a:gradFill flip="none" rotWithShape="1">
                    <a:gsLst>
                      <a:gs pos="0">
                        <a:srgbClr val="A603AB"/>
                      </a:gs>
                      <a:gs pos="21001">
                        <a:srgbClr val="0819FB"/>
                      </a:gs>
                      <a:gs pos="35001">
                        <a:srgbClr val="1A8D48"/>
                      </a:gs>
                      <a:gs pos="52000">
                        <a:srgbClr val="FFFF00"/>
                      </a:gs>
                      <a:gs pos="73000">
                        <a:srgbClr val="EE3F17"/>
                      </a:gs>
                      <a:gs pos="88000">
                        <a:srgbClr val="E81766"/>
                      </a:gs>
                      <a:gs pos="100000">
                        <a:srgbClr val="A603AB"/>
                      </a:gs>
                    </a:gsLst>
                    <a:path path="shape">
                      <a:fillToRect l="50000" t="50000" r="50000" b="50000"/>
                    </a:path>
                    <a:tileRect/>
                  </a:gradFill>
                  <a:latin typeface="+mn-lt"/>
                  <a:cs typeface="+mn-cs"/>
                </a:rPr>
                <a:t>7</a:t>
              </a:r>
              <a:r>
                <a:rPr lang="fr-FR" sz="1600" dirty="0">
                  <a:gradFill flip="none" rotWithShape="1">
                    <a:gsLst>
                      <a:gs pos="0">
                        <a:srgbClr val="A603AB"/>
                      </a:gs>
                      <a:gs pos="21001">
                        <a:srgbClr val="0819FB"/>
                      </a:gs>
                      <a:gs pos="35001">
                        <a:srgbClr val="1A8D48"/>
                      </a:gs>
                      <a:gs pos="52000">
                        <a:srgbClr val="FFFF00"/>
                      </a:gs>
                      <a:gs pos="73000">
                        <a:srgbClr val="EE3F17"/>
                      </a:gs>
                      <a:gs pos="88000">
                        <a:srgbClr val="E81766"/>
                      </a:gs>
                      <a:gs pos="100000">
                        <a:srgbClr val="A603AB"/>
                      </a:gs>
                    </a:gsLst>
                    <a:path path="shape">
                      <a:fillToRect l="50000" t="50000" r="50000" b="50000"/>
                    </a:path>
                    <a:tileRect/>
                  </a:gradFill>
                  <a:latin typeface="+mn-lt"/>
                  <a:cs typeface="+mn-cs"/>
                </a:rPr>
                <a:t>.</a:t>
              </a: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4838C4A0-33EA-43FF-A7F0-9E7137F7FC85}"/>
                </a:ext>
              </a:extLst>
            </p:cNvPr>
            <p:cNvSpPr/>
            <p:nvPr/>
          </p:nvSpPr>
          <p:spPr>
            <a:xfrm>
              <a:off x="4637796" y="1883628"/>
              <a:ext cx="2786083" cy="584776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fr-FR" sz="1600" dirty="0">
                  <a:gradFill flip="none" rotWithShape="1">
                    <a:gsLst>
                      <a:gs pos="0">
                        <a:srgbClr val="FC9FCB"/>
                      </a:gs>
                      <a:gs pos="13000">
                        <a:srgbClr val="F8B049"/>
                      </a:gs>
                      <a:gs pos="21001">
                        <a:srgbClr val="F8B049"/>
                      </a:gs>
                      <a:gs pos="63000">
                        <a:srgbClr val="FEE7F2"/>
                      </a:gs>
                      <a:gs pos="67000">
                        <a:srgbClr val="F952A0"/>
                      </a:gs>
                      <a:gs pos="69000">
                        <a:srgbClr val="C50849"/>
                      </a:gs>
                      <a:gs pos="82001">
                        <a:srgbClr val="B43E85"/>
                      </a:gs>
                      <a:gs pos="100000">
                        <a:srgbClr val="F8B049"/>
                      </a:gs>
                    </a:gsLst>
                    <a:lin ang="8100000" scaled="0"/>
                    <a:tileRect/>
                  </a:gradFill>
                  <a:latin typeface="+mn-lt"/>
                  <a:cs typeface="+mn-cs"/>
                </a:rPr>
                <a:t>Le </a:t>
              </a:r>
              <a:r>
                <a:rPr lang="fr-FR" sz="1600" b="1" dirty="0">
                  <a:gradFill flip="none" rotWithShape="1">
                    <a:gsLst>
                      <a:gs pos="0">
                        <a:srgbClr val="FC9FCB"/>
                      </a:gs>
                      <a:gs pos="13000">
                        <a:srgbClr val="F8B049"/>
                      </a:gs>
                      <a:gs pos="21001">
                        <a:srgbClr val="F8B049"/>
                      </a:gs>
                      <a:gs pos="63000">
                        <a:srgbClr val="FEE7F2"/>
                      </a:gs>
                      <a:gs pos="67000">
                        <a:srgbClr val="F952A0"/>
                      </a:gs>
                      <a:gs pos="69000">
                        <a:srgbClr val="C50849"/>
                      </a:gs>
                      <a:gs pos="82001">
                        <a:srgbClr val="B43E85"/>
                      </a:gs>
                      <a:gs pos="100000">
                        <a:srgbClr val="F8B049"/>
                      </a:gs>
                    </a:gsLst>
                    <a:lin ang="8100000" scaled="0"/>
                    <a:tileRect/>
                  </a:gradFill>
                  <a:latin typeface="+mn-lt"/>
                  <a:cs typeface="+mn-cs"/>
                </a:rPr>
                <a:t>jeudi</a:t>
              </a:r>
              <a:r>
                <a:rPr lang="fr-FR" sz="1600" dirty="0">
                  <a:gradFill flip="none" rotWithShape="1">
                    <a:gsLst>
                      <a:gs pos="0">
                        <a:srgbClr val="FC9FCB"/>
                      </a:gs>
                      <a:gs pos="13000">
                        <a:srgbClr val="F8B049"/>
                      </a:gs>
                      <a:gs pos="21001">
                        <a:srgbClr val="F8B049"/>
                      </a:gs>
                      <a:gs pos="63000">
                        <a:srgbClr val="FEE7F2"/>
                      </a:gs>
                      <a:gs pos="67000">
                        <a:srgbClr val="F952A0"/>
                      </a:gs>
                      <a:gs pos="69000">
                        <a:srgbClr val="C50849"/>
                      </a:gs>
                      <a:gs pos="82001">
                        <a:srgbClr val="B43E85"/>
                      </a:gs>
                      <a:gs pos="100000">
                        <a:srgbClr val="F8B049"/>
                      </a:gs>
                    </a:gsLst>
                    <a:lin ang="8100000" scaled="0"/>
                    <a:tileRect/>
                  </a:gradFill>
                  <a:latin typeface="+mn-lt"/>
                  <a:cs typeface="+mn-cs"/>
                </a:rPr>
                <a:t> est son jour faste dans la semaine.</a:t>
              </a: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46F15B0D-299C-4B30-B340-34D4A2F0F33D}"/>
                </a:ext>
              </a:extLst>
            </p:cNvPr>
            <p:cNvSpPr/>
            <p:nvPr/>
          </p:nvSpPr>
          <p:spPr>
            <a:xfrm>
              <a:off x="4637796" y="2370422"/>
              <a:ext cx="2857520" cy="584776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fr-FR" sz="1600" dirty="0">
                  <a:gradFill flip="none" rotWithShape="1">
                    <a:gsLst>
                      <a:gs pos="0">
                        <a:srgbClr val="03D4A8"/>
                      </a:gs>
                      <a:gs pos="25000">
                        <a:srgbClr val="21D6E0"/>
                      </a:gs>
                      <a:gs pos="75000">
                        <a:srgbClr val="0087E6"/>
                      </a:gs>
                      <a:gs pos="100000">
                        <a:srgbClr val="005CBF"/>
                      </a:gs>
                    </a:gsLst>
                    <a:lin ang="2700000" scaled="0"/>
                    <a:tileRect/>
                  </a:gradFill>
                  <a:latin typeface="+mn-lt"/>
                  <a:cs typeface="+mn-cs"/>
                </a:rPr>
                <a:t>Ses couleurs sont le </a:t>
              </a:r>
              <a:r>
                <a:rPr lang="fr-FR" sz="1600" b="1" dirty="0">
                  <a:gradFill flip="none" rotWithShape="1">
                    <a:gsLst>
                      <a:gs pos="0">
                        <a:srgbClr val="03D4A8"/>
                      </a:gs>
                      <a:gs pos="25000">
                        <a:srgbClr val="21D6E0"/>
                      </a:gs>
                      <a:gs pos="75000">
                        <a:srgbClr val="0087E6"/>
                      </a:gs>
                      <a:gs pos="100000">
                        <a:srgbClr val="005CBF"/>
                      </a:gs>
                    </a:gsLst>
                    <a:lin ang="2700000" scaled="0"/>
                    <a:tileRect/>
                  </a:gradFill>
                  <a:latin typeface="+mn-lt"/>
                  <a:cs typeface="+mn-cs"/>
                </a:rPr>
                <a:t>rouge</a:t>
              </a:r>
              <a:r>
                <a:rPr lang="fr-FR" sz="1600" dirty="0">
                  <a:gradFill flip="none" rotWithShape="1">
                    <a:gsLst>
                      <a:gs pos="0">
                        <a:srgbClr val="03D4A8"/>
                      </a:gs>
                      <a:gs pos="25000">
                        <a:srgbClr val="21D6E0"/>
                      </a:gs>
                      <a:gs pos="75000">
                        <a:srgbClr val="0087E6"/>
                      </a:gs>
                      <a:gs pos="100000">
                        <a:srgbClr val="005CBF"/>
                      </a:gs>
                    </a:gsLst>
                    <a:lin ang="2700000" scaled="0"/>
                    <a:tileRect/>
                  </a:gradFill>
                  <a:latin typeface="+mn-lt"/>
                  <a:cs typeface="+mn-cs"/>
                </a:rPr>
                <a:t>, le </a:t>
              </a:r>
              <a:r>
                <a:rPr lang="fr-FR" sz="1600" b="1" dirty="0">
                  <a:gradFill flip="none" rotWithShape="1">
                    <a:gsLst>
                      <a:gs pos="0">
                        <a:srgbClr val="03D4A8"/>
                      </a:gs>
                      <a:gs pos="25000">
                        <a:srgbClr val="21D6E0"/>
                      </a:gs>
                      <a:gs pos="75000">
                        <a:srgbClr val="0087E6"/>
                      </a:gs>
                      <a:gs pos="100000">
                        <a:srgbClr val="005CBF"/>
                      </a:gs>
                    </a:gsLst>
                    <a:lin ang="2700000" scaled="0"/>
                    <a:tileRect/>
                  </a:gradFill>
                  <a:latin typeface="+mn-lt"/>
                  <a:cs typeface="+mn-cs"/>
                </a:rPr>
                <a:t>violet</a:t>
              </a:r>
              <a:r>
                <a:rPr lang="fr-FR" sz="1600" dirty="0">
                  <a:gradFill flip="none" rotWithShape="1">
                    <a:gsLst>
                      <a:gs pos="0">
                        <a:srgbClr val="03D4A8"/>
                      </a:gs>
                      <a:gs pos="25000">
                        <a:srgbClr val="21D6E0"/>
                      </a:gs>
                      <a:gs pos="75000">
                        <a:srgbClr val="0087E6"/>
                      </a:gs>
                      <a:gs pos="100000">
                        <a:srgbClr val="005CBF"/>
                      </a:gs>
                    </a:gsLst>
                    <a:lin ang="2700000" scaled="0"/>
                    <a:tileRect/>
                  </a:gradFill>
                  <a:latin typeface="+mn-lt"/>
                  <a:cs typeface="+mn-cs"/>
                </a:rPr>
                <a:t> et l’</a:t>
              </a:r>
              <a:r>
                <a:rPr lang="fr-FR" sz="1600" b="1" dirty="0">
                  <a:gradFill flip="none" rotWithShape="1">
                    <a:gsLst>
                      <a:gs pos="0">
                        <a:srgbClr val="03D4A8"/>
                      </a:gs>
                      <a:gs pos="25000">
                        <a:srgbClr val="21D6E0"/>
                      </a:gs>
                      <a:gs pos="75000">
                        <a:srgbClr val="0087E6"/>
                      </a:gs>
                      <a:gs pos="100000">
                        <a:srgbClr val="005CBF"/>
                      </a:gs>
                    </a:gsLst>
                    <a:lin ang="2700000" scaled="0"/>
                    <a:tileRect/>
                  </a:gradFill>
                  <a:latin typeface="+mn-lt"/>
                  <a:cs typeface="+mn-cs"/>
                </a:rPr>
                <a:t>orange.</a:t>
              </a:r>
              <a:endParaRPr lang="fr-FR" sz="1600" dirty="0">
                <a:gradFill flip="none" rotWithShape="1"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2700000" scaled="0"/>
                  <a:tileRect/>
                </a:gradFill>
                <a:latin typeface="+mn-lt"/>
                <a:cs typeface="+mn-cs"/>
              </a:endParaRP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FC24A076-56C3-486D-887D-C50C67EEF9BB}"/>
                </a:ext>
              </a:extLst>
            </p:cNvPr>
            <p:cNvSpPr/>
            <p:nvPr/>
          </p:nvSpPr>
          <p:spPr>
            <a:xfrm>
              <a:off x="4637796" y="2857500"/>
              <a:ext cx="2928958" cy="132344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fr-FR" sz="1600" dirty="0">
                  <a:gradFill>
                    <a:gsLst>
                      <a:gs pos="0">
                        <a:srgbClr val="FFF200"/>
                      </a:gs>
                      <a:gs pos="45000">
                        <a:srgbClr val="FF7A00"/>
                      </a:gs>
                      <a:gs pos="70000">
                        <a:srgbClr val="FF0300"/>
                      </a:gs>
                      <a:gs pos="100000">
                        <a:srgbClr val="4D0808"/>
                      </a:gs>
                    </a:gsLst>
                    <a:lin ang="7800000" scaled="0"/>
                  </a:gradFill>
                  <a:latin typeface="+mn-lt"/>
                  <a:cs typeface="+mn-cs"/>
                </a:rPr>
                <a:t>Le Sagittaire n’est pas du tout en bonne entente avec les </a:t>
              </a:r>
              <a:r>
                <a:rPr lang="fr-FR" sz="1600" b="1" dirty="0">
                  <a:gradFill>
                    <a:gsLst>
                      <a:gs pos="0">
                        <a:srgbClr val="FFF200"/>
                      </a:gs>
                      <a:gs pos="45000">
                        <a:srgbClr val="FF7A00"/>
                      </a:gs>
                      <a:gs pos="70000">
                        <a:srgbClr val="FF0300"/>
                      </a:gs>
                      <a:gs pos="100000">
                        <a:srgbClr val="4D0808"/>
                      </a:gs>
                    </a:gsLst>
                    <a:lin ang="7800000" scaled="0"/>
                  </a:gradFill>
                  <a:latin typeface="+mn-lt"/>
                  <a:cs typeface="+mn-cs"/>
                </a:rPr>
                <a:t>Poissons</a:t>
              </a:r>
              <a:r>
                <a:rPr lang="fr-FR" sz="1600" dirty="0">
                  <a:gradFill>
                    <a:gsLst>
                      <a:gs pos="0">
                        <a:srgbClr val="FFF200"/>
                      </a:gs>
                      <a:gs pos="45000">
                        <a:srgbClr val="FF7A00"/>
                      </a:gs>
                      <a:gs pos="70000">
                        <a:srgbClr val="FF0300"/>
                      </a:gs>
                      <a:gs pos="100000">
                        <a:srgbClr val="4D0808"/>
                      </a:gs>
                    </a:gsLst>
                    <a:lin ang="7800000" scaled="0"/>
                  </a:gradFill>
                  <a:latin typeface="+mn-lt"/>
                  <a:cs typeface="+mn-cs"/>
                </a:rPr>
                <a:t>, le </a:t>
              </a:r>
              <a:r>
                <a:rPr lang="fr-FR" sz="1600" b="1" dirty="0">
                  <a:gradFill>
                    <a:gsLst>
                      <a:gs pos="0">
                        <a:srgbClr val="FFF200"/>
                      </a:gs>
                      <a:gs pos="45000">
                        <a:srgbClr val="FF7A00"/>
                      </a:gs>
                      <a:gs pos="70000">
                        <a:srgbClr val="FF0300"/>
                      </a:gs>
                      <a:gs pos="100000">
                        <a:srgbClr val="4D0808"/>
                      </a:gs>
                    </a:gsLst>
                    <a:lin ang="7800000" scaled="0"/>
                  </a:gradFill>
                  <a:latin typeface="+mn-lt"/>
                  <a:cs typeface="+mn-cs"/>
                </a:rPr>
                <a:t>Capricorne</a:t>
              </a:r>
              <a:r>
                <a:rPr lang="fr-FR" sz="1600" dirty="0">
                  <a:gradFill>
                    <a:gsLst>
                      <a:gs pos="0">
                        <a:srgbClr val="FFF200"/>
                      </a:gs>
                      <a:gs pos="45000">
                        <a:srgbClr val="FF7A00"/>
                      </a:gs>
                      <a:gs pos="70000">
                        <a:srgbClr val="FF0300"/>
                      </a:gs>
                      <a:gs pos="100000">
                        <a:srgbClr val="4D0808"/>
                      </a:gs>
                    </a:gsLst>
                    <a:lin ang="7800000" scaled="0"/>
                  </a:gradFill>
                  <a:latin typeface="+mn-lt"/>
                  <a:cs typeface="+mn-cs"/>
                </a:rPr>
                <a:t>, le </a:t>
              </a:r>
              <a:r>
                <a:rPr lang="fr-FR" sz="1600" b="1" dirty="0">
                  <a:gradFill>
                    <a:gsLst>
                      <a:gs pos="0">
                        <a:srgbClr val="FFF200"/>
                      </a:gs>
                      <a:gs pos="45000">
                        <a:srgbClr val="FF7A00"/>
                      </a:gs>
                      <a:gs pos="70000">
                        <a:srgbClr val="FF0300"/>
                      </a:gs>
                      <a:gs pos="100000">
                        <a:srgbClr val="4D0808"/>
                      </a:gs>
                    </a:gsLst>
                    <a:lin ang="7800000" scaled="0"/>
                  </a:gradFill>
                  <a:latin typeface="+mn-lt"/>
                  <a:cs typeface="+mn-cs"/>
                </a:rPr>
                <a:t>Scorpion</a:t>
              </a:r>
              <a:r>
                <a:rPr lang="fr-FR" sz="1600" dirty="0">
                  <a:gradFill>
                    <a:gsLst>
                      <a:gs pos="0">
                        <a:srgbClr val="FFF200"/>
                      </a:gs>
                      <a:gs pos="45000">
                        <a:srgbClr val="FF7A00"/>
                      </a:gs>
                      <a:gs pos="70000">
                        <a:srgbClr val="FF0300"/>
                      </a:gs>
                      <a:gs pos="100000">
                        <a:srgbClr val="4D0808"/>
                      </a:gs>
                    </a:gsLst>
                    <a:lin ang="7800000" scaled="0"/>
                  </a:gradFill>
                  <a:latin typeface="+mn-lt"/>
                  <a:cs typeface="+mn-cs"/>
                </a:rPr>
                <a:t>, la </a:t>
              </a:r>
              <a:r>
                <a:rPr lang="fr-FR" sz="1600" b="1" dirty="0">
                  <a:gradFill>
                    <a:gsLst>
                      <a:gs pos="0">
                        <a:srgbClr val="FFF200"/>
                      </a:gs>
                      <a:gs pos="45000">
                        <a:srgbClr val="FF7A00"/>
                      </a:gs>
                      <a:gs pos="70000">
                        <a:srgbClr val="FF0300"/>
                      </a:gs>
                      <a:gs pos="100000">
                        <a:srgbClr val="4D0808"/>
                      </a:gs>
                    </a:gsLst>
                    <a:lin ang="7800000" scaled="0"/>
                  </a:gradFill>
                  <a:latin typeface="+mn-lt"/>
                  <a:cs typeface="+mn-cs"/>
                </a:rPr>
                <a:t>Vierge</a:t>
              </a:r>
              <a:r>
                <a:rPr lang="fr-FR" sz="1600" dirty="0">
                  <a:gradFill>
                    <a:gsLst>
                      <a:gs pos="0">
                        <a:srgbClr val="FFF200"/>
                      </a:gs>
                      <a:gs pos="45000">
                        <a:srgbClr val="FF7A00"/>
                      </a:gs>
                      <a:gs pos="70000">
                        <a:srgbClr val="FF0300"/>
                      </a:gs>
                      <a:gs pos="100000">
                        <a:srgbClr val="4D0808"/>
                      </a:gs>
                    </a:gsLst>
                    <a:lin ang="7800000" scaled="0"/>
                  </a:gradFill>
                  <a:latin typeface="+mn-lt"/>
                  <a:cs typeface="+mn-cs"/>
                </a:rPr>
                <a:t>, le </a:t>
              </a:r>
              <a:r>
                <a:rPr lang="fr-FR" sz="1600" b="1" dirty="0">
                  <a:gradFill>
                    <a:gsLst>
                      <a:gs pos="0">
                        <a:srgbClr val="FFF200"/>
                      </a:gs>
                      <a:gs pos="45000">
                        <a:srgbClr val="FF7A00"/>
                      </a:gs>
                      <a:gs pos="70000">
                        <a:srgbClr val="FF0300"/>
                      </a:gs>
                      <a:gs pos="100000">
                        <a:srgbClr val="4D0808"/>
                      </a:gs>
                    </a:gsLst>
                    <a:lin ang="7800000" scaled="0"/>
                  </a:gradFill>
                  <a:latin typeface="+mn-lt"/>
                  <a:cs typeface="+mn-cs"/>
                </a:rPr>
                <a:t>Cancer</a:t>
              </a:r>
              <a:r>
                <a:rPr lang="fr-FR" sz="1600" dirty="0">
                  <a:gradFill>
                    <a:gsLst>
                      <a:gs pos="0">
                        <a:srgbClr val="FFF200"/>
                      </a:gs>
                      <a:gs pos="45000">
                        <a:srgbClr val="FF7A00"/>
                      </a:gs>
                      <a:gs pos="70000">
                        <a:srgbClr val="FF0300"/>
                      </a:gs>
                      <a:gs pos="100000">
                        <a:srgbClr val="4D0808"/>
                      </a:gs>
                    </a:gsLst>
                    <a:lin ang="7800000" scaled="0"/>
                  </a:gradFill>
                  <a:latin typeface="+mn-lt"/>
                  <a:cs typeface="+mn-cs"/>
                </a:rPr>
                <a:t> et le </a:t>
              </a:r>
              <a:r>
                <a:rPr lang="fr-FR" sz="1600" b="1" dirty="0">
                  <a:gradFill>
                    <a:gsLst>
                      <a:gs pos="0">
                        <a:srgbClr val="FFF200"/>
                      </a:gs>
                      <a:gs pos="45000">
                        <a:srgbClr val="FF7A00"/>
                      </a:gs>
                      <a:gs pos="70000">
                        <a:srgbClr val="FF0300"/>
                      </a:gs>
                      <a:gs pos="100000">
                        <a:srgbClr val="4D0808"/>
                      </a:gs>
                    </a:gsLst>
                    <a:lin ang="7800000" scaled="0"/>
                  </a:gradFill>
                  <a:latin typeface="+mn-lt"/>
                  <a:cs typeface="+mn-cs"/>
                </a:rPr>
                <a:t>Taureau</a:t>
              </a:r>
              <a:r>
                <a:rPr lang="fr-FR" sz="1600" dirty="0">
                  <a:gradFill>
                    <a:gsLst>
                      <a:gs pos="0">
                        <a:srgbClr val="FFF200"/>
                      </a:gs>
                      <a:gs pos="45000">
                        <a:srgbClr val="FF7A00"/>
                      </a:gs>
                      <a:gs pos="70000">
                        <a:srgbClr val="FF0300"/>
                      </a:gs>
                      <a:gs pos="100000">
                        <a:srgbClr val="4D0808"/>
                      </a:gs>
                    </a:gsLst>
                    <a:lin ang="7800000" scaled="0"/>
                  </a:gradFill>
                  <a:latin typeface="+mn-lt"/>
                  <a:cs typeface="+mn-cs"/>
                </a:rPr>
                <a:t>. </a:t>
              </a: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05BC89A6-DF78-49FD-BE82-552E433AEA7D}"/>
                </a:ext>
              </a:extLst>
            </p:cNvPr>
            <p:cNvSpPr/>
            <p:nvPr/>
          </p:nvSpPr>
          <p:spPr>
            <a:xfrm>
              <a:off x="4637796" y="4071946"/>
              <a:ext cx="2857520" cy="830998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fr-FR" sz="1600" dirty="0">
                  <a:gradFill flip="none" rotWithShape="1">
                    <a:gsLst>
                      <a:gs pos="0">
                        <a:srgbClr val="FF3399"/>
                      </a:gs>
                      <a:gs pos="25000">
                        <a:srgbClr val="FF6633"/>
                      </a:gs>
                      <a:gs pos="50000">
                        <a:srgbClr val="FFFF00"/>
                      </a:gs>
                      <a:gs pos="75000">
                        <a:srgbClr val="01A78F"/>
                      </a:gs>
                      <a:gs pos="100000">
                        <a:srgbClr val="3366FF"/>
                      </a:gs>
                    </a:gsLst>
                    <a:lin ang="7800000" scaled="0"/>
                    <a:tileRect/>
                  </a:gradFill>
                  <a:latin typeface="+mn-lt"/>
                  <a:cs typeface="+mn-cs"/>
                </a:rPr>
                <a:t>En revanche, il est compatible avec la Balance, le Bélier, le Lion, le Verseau.</a:t>
              </a:r>
            </a:p>
          </p:txBody>
        </p:sp>
      </p:grpSp>
      <p:pic>
        <p:nvPicPr>
          <p:cNvPr id="39" name="Image 38" descr="Image60.jpg">
            <a:extLst>
              <a:ext uri="{FF2B5EF4-FFF2-40B4-BE49-F238E27FC236}">
                <a16:creationId xmlns:a16="http://schemas.microsoft.com/office/drawing/2014/main" id="{DB218224-0EE3-4DD4-BC40-1FEFE497FB5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3"/>
          <a:stretch>
            <a:fillRect/>
          </a:stretch>
        </p:blipFill>
        <p:spPr bwMode="auto">
          <a:xfrm>
            <a:off x="0" y="0"/>
            <a:ext cx="9144000" cy="5792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200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8CAAB621-2927-4546-AFDF-43159D99FD79}"/>
              </a:ext>
            </a:extLst>
          </p:cNvPr>
          <p:cNvSpPr/>
          <p:nvPr/>
        </p:nvSpPr>
        <p:spPr>
          <a:xfrm>
            <a:off x="428625" y="1714500"/>
            <a:ext cx="2428875" cy="31432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4000" dirty="0">
              <a:latin typeface="Blackadder ITC" pitchFamily="82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4000" dirty="0">
              <a:latin typeface="Blackadder ITC" pitchFamily="82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4000" dirty="0">
              <a:latin typeface="Blackadder ITC" pitchFamily="82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4000" dirty="0">
              <a:latin typeface="Blackadder ITC" pitchFamily="82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4000" dirty="0">
              <a:solidFill>
                <a:srgbClr val="FFFF00"/>
              </a:solidFill>
              <a:latin typeface="Blackadder ITC" pitchFamily="82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4000" dirty="0">
              <a:solidFill>
                <a:srgbClr val="FFFF00"/>
              </a:solidFill>
              <a:latin typeface="Blackadder ITC" pitchFamily="82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000" dirty="0">
                <a:solidFill>
                  <a:srgbClr val="FFFF00"/>
                </a:solidFill>
                <a:latin typeface="Blackadder ITC" pitchFamily="82" charset="0"/>
              </a:rPr>
              <a:t>M</a:t>
            </a:r>
            <a:r>
              <a:rPr lang="fr-FR" sz="4000" dirty="0">
                <a:solidFill>
                  <a:schemeClr val="accent6">
                    <a:lumMod val="75000"/>
                  </a:schemeClr>
                </a:solidFill>
                <a:latin typeface="Blackadder ITC" pitchFamily="82" charset="0"/>
              </a:rPr>
              <a:t>i</a:t>
            </a:r>
            <a:r>
              <a:rPr lang="fr-FR" sz="4000" dirty="0">
                <a:solidFill>
                  <a:srgbClr val="FF0000"/>
                </a:solidFill>
                <a:latin typeface="Blackadder ITC" pitchFamily="82" charset="0"/>
              </a:rPr>
              <a:t>r</a:t>
            </a:r>
            <a:r>
              <a:rPr lang="fr-FR" sz="4000" dirty="0">
                <a:solidFill>
                  <a:srgbClr val="D60093"/>
                </a:solidFill>
                <a:latin typeface="Blackadder ITC" pitchFamily="82" charset="0"/>
              </a:rPr>
              <a:t>e</a:t>
            </a:r>
            <a:r>
              <a:rPr lang="fr-FR" sz="4000" dirty="0">
                <a:solidFill>
                  <a:srgbClr val="FF0000"/>
                </a:solidFill>
                <a:latin typeface="Blackadder ITC" pitchFamily="82" charset="0"/>
              </a:rPr>
              <a:t>i</a:t>
            </a:r>
            <a:r>
              <a:rPr lang="fr-FR" sz="4000" dirty="0">
                <a:solidFill>
                  <a:srgbClr val="FFFF00"/>
                </a:solidFill>
                <a:latin typeface="Blackadder ITC" pitchFamily="82" charset="0"/>
              </a:rPr>
              <a:t>l</a:t>
            </a:r>
            <a:r>
              <a:rPr lang="fr-FR" sz="4000" dirty="0">
                <a:solidFill>
                  <a:srgbClr val="FFC000"/>
                </a:solidFill>
                <a:latin typeface="Blackadder ITC" pitchFamily="82" charset="0"/>
              </a:rPr>
              <a:t>l</a:t>
            </a:r>
            <a:r>
              <a:rPr lang="fr-FR" sz="4000" dirty="0">
                <a:solidFill>
                  <a:srgbClr val="996633"/>
                </a:solidFill>
                <a:latin typeface="Blackadder ITC" pitchFamily="82" charset="0"/>
              </a:rPr>
              <a:t>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BFC16C7-0773-4C6F-9A81-A75832FA6844}"/>
              </a:ext>
            </a:extLst>
          </p:cNvPr>
          <p:cNvSpPr/>
          <p:nvPr/>
        </p:nvSpPr>
        <p:spPr>
          <a:xfrm>
            <a:off x="2928926" y="642922"/>
            <a:ext cx="6143636" cy="5072098"/>
          </a:xfrm>
          <a:prstGeom prst="rect">
            <a:avLst/>
          </a:prstGeom>
        </p:spPr>
        <p:txBody>
          <a:bodyPr wrap="none">
            <a:prstTxWarp prst="textDeflateBottom">
              <a:avLst/>
            </a:prstTxWarp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3200" dirty="0">
              <a:gradFill>
                <a:gsLst>
                  <a:gs pos="0">
                    <a:srgbClr val="FF3399"/>
                  </a:gs>
                  <a:gs pos="25000">
                    <a:srgbClr val="FF6633"/>
                  </a:gs>
                  <a:gs pos="50000">
                    <a:srgbClr val="FFFF00"/>
                  </a:gs>
                  <a:gs pos="75000">
                    <a:srgbClr val="01A78F"/>
                  </a:gs>
                  <a:gs pos="100000">
                    <a:srgbClr val="3366FF"/>
                  </a:gs>
                </a:gsLst>
                <a:lin ang="5400000" scaled="0"/>
              </a:gradFill>
              <a:latin typeface="Alte-Schwabacher" pitchFamily="2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200" dirty="0"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latin typeface="Alte-Schwabacher" pitchFamily="2" charset="0"/>
                <a:cs typeface="+mn-cs"/>
              </a:rPr>
              <a:t>le village des-Enfoires 2006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200" dirty="0"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latin typeface="Alte-Schwabacher" pitchFamily="2" charset="0"/>
                <a:cs typeface="+mn-cs"/>
              </a:rPr>
              <a:t>        Medley Séduction      </a:t>
            </a:r>
          </a:p>
        </p:txBody>
      </p:sp>
    </p:spTree>
  </p:cSld>
  <p:clrMapOvr>
    <a:masterClrMapping/>
  </p:clrMapOvr>
  <p:transition advTm="6000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86" name="Groupe 10">
            <a:extLst>
              <a:ext uri="{FF2B5EF4-FFF2-40B4-BE49-F238E27FC236}">
                <a16:creationId xmlns:a16="http://schemas.microsoft.com/office/drawing/2014/main" id="{4DC5DECB-ABC6-476C-93FD-CDD4D50F5871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5715000"/>
            <a:chOff x="0" y="0"/>
            <a:chExt cx="9144000" cy="6858000"/>
          </a:xfrm>
        </p:grpSpPr>
        <p:pic>
          <p:nvPicPr>
            <p:cNvPr id="16387" name="Picture 7" descr="ScreenShot102">
              <a:extLst>
                <a:ext uri="{FF2B5EF4-FFF2-40B4-BE49-F238E27FC236}">
                  <a16:creationId xmlns:a16="http://schemas.microsoft.com/office/drawing/2014/main" id="{B33A3054-104E-4B2B-8965-66702D71987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388" name="Picture 9" descr="ligneetoile">
              <a:extLst>
                <a:ext uri="{FF2B5EF4-FFF2-40B4-BE49-F238E27FC236}">
                  <a16:creationId xmlns:a16="http://schemas.microsoft.com/office/drawing/2014/main" id="{02CF3B50-823B-49DE-9749-39F8C2006F6A}"/>
                </a:ext>
              </a:extLst>
            </p:cNvPr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24075" y="5157788"/>
              <a:ext cx="4902200" cy="2159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389" name="Rectangle 14">
              <a:extLst>
                <a:ext uri="{FF2B5EF4-FFF2-40B4-BE49-F238E27FC236}">
                  <a16:creationId xmlns:a16="http://schemas.microsoft.com/office/drawing/2014/main" id="{9551438D-EBC8-4D04-811C-2250C082EFBE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5400000" flipH="1">
              <a:off x="4514056" y="-4469606"/>
              <a:ext cx="115888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>
              <a:lvl1pPr defTabSz="1023938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defTabSz="1023938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defTabSz="1023938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defTabSz="1023938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defTabSz="1023938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1023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1023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1023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1023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fr-FR" altLang="fr-FR" sz="2000"/>
            </a:p>
          </p:txBody>
        </p:sp>
        <p:sp>
          <p:nvSpPr>
            <p:cNvPr id="16390" name="Rectangle 16">
              <a:extLst>
                <a:ext uri="{FF2B5EF4-FFF2-40B4-BE49-F238E27FC236}">
                  <a16:creationId xmlns:a16="http://schemas.microsoft.com/office/drawing/2014/main" id="{2474221C-D28A-4881-B526-673FA13C3A6C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5400000" flipH="1">
              <a:off x="4514056" y="2183607"/>
              <a:ext cx="115887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>
              <a:lvl1pPr defTabSz="1023938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defTabSz="1023938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defTabSz="1023938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defTabSz="1023938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defTabSz="1023938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1023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1023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1023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1023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fr-FR" altLang="fr-FR" sz="2000"/>
            </a:p>
          </p:txBody>
        </p:sp>
        <p:pic>
          <p:nvPicPr>
            <p:cNvPr id="16391" name="Image 8" descr="BanHautpageindexminippsmania.jpg">
              <a:hlinkClick r:id="rId4"/>
              <a:extLst>
                <a:ext uri="{FF2B5EF4-FFF2-40B4-BE49-F238E27FC236}">
                  <a16:creationId xmlns:a16="http://schemas.microsoft.com/office/drawing/2014/main" id="{AA328A56-48DF-4EFC-AB47-1CC809ABA27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contrast="18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19475" y="741363"/>
              <a:ext cx="2378075" cy="6254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392" name="Image 9" descr="BanHautpageindex.jpg">
              <a:hlinkClick r:id="rId4"/>
              <a:extLst>
                <a:ext uri="{FF2B5EF4-FFF2-40B4-BE49-F238E27FC236}">
                  <a16:creationId xmlns:a16="http://schemas.microsoft.com/office/drawing/2014/main" id="{5630D065-E1FD-4004-9DDD-558076EAF5C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lum contrast="4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87563" y="3959225"/>
              <a:ext cx="5032375" cy="5302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Rectangle 10">
              <a:extLst>
                <a:ext uri="{FF2B5EF4-FFF2-40B4-BE49-F238E27FC236}">
                  <a16:creationId xmlns:a16="http://schemas.microsoft.com/office/drawing/2014/main" id="{28FF431E-29E8-4B45-9753-5BF09BCDF12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20900" y="4507230"/>
              <a:ext cx="4902200" cy="649606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76200">
              <a:solidFill>
                <a:srgbClr val="66CCFF"/>
              </a:solidFill>
              <a:miter lim="800000"/>
              <a:headEnd/>
              <a:tailEnd/>
            </a:ln>
          </p:spPr>
          <p:txBody>
            <a:bodyPr lIns="102306" tIns="0" rIns="102306" bIns="0"/>
            <a:lstStyle/>
            <a:p>
              <a:pPr algn="ctr" defTabSz="1023938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fr-CA" sz="3000" dirty="0">
                  <a:solidFill>
                    <a:schemeClr val="accent5">
                      <a:lumMod val="75000"/>
                    </a:schemeClr>
                  </a:solidFill>
                  <a:latin typeface="Calibri" pitchFamily="34" charset="0"/>
                  <a:cs typeface="+mn-cs"/>
                </a:rPr>
                <a:t> </a:t>
              </a:r>
              <a:r>
                <a:rPr lang="fr-CA" sz="3300" b="1" dirty="0">
                  <a:solidFill>
                    <a:schemeClr val="accent5">
                      <a:lumMod val="75000"/>
                    </a:schemeClr>
                  </a:solidFill>
                  <a:latin typeface="Arial Rounded MT Bold" pitchFamily="34" charset="0"/>
                  <a:cs typeface="+mn-cs"/>
                </a:rPr>
                <a:t>http://ppsmania.fr</a:t>
              </a:r>
            </a:p>
          </p:txBody>
        </p:sp>
        <p:sp>
          <p:nvSpPr>
            <p:cNvPr id="9" name="Text Box 10">
              <a:extLst>
                <a:ext uri="{FF2B5EF4-FFF2-40B4-BE49-F238E27FC236}">
                  <a16:creationId xmlns:a16="http://schemas.microsoft.com/office/drawing/2014/main" id="{46A8E61B-24B5-4FD7-BBE9-39E764BD2E6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6116956"/>
              <a:ext cx="9144000" cy="4857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51156" rIns="102306" bIns="51156">
              <a:spAutoFit/>
            </a:bodyPr>
            <a:lstStyle/>
            <a:p>
              <a:pPr algn="ctr" defTabSz="1023938" fontAlgn="auto">
                <a:spcBef>
                  <a:spcPct val="50000"/>
                </a:spcBef>
                <a:spcAft>
                  <a:spcPts val="0"/>
                </a:spcAft>
                <a:defRPr/>
              </a:pPr>
              <a:r>
                <a:rPr lang="fr-FR" sz="22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+mn-lt"/>
                  <a:cs typeface="+mn-cs"/>
                </a:rPr>
                <a:t>Clic gauche pour arrêter</a:t>
              </a:r>
            </a:p>
          </p:txBody>
        </p:sp>
        <p:sp>
          <p:nvSpPr>
            <p:cNvPr id="10" name="Text Box 11">
              <a:extLst>
                <a:ext uri="{FF2B5EF4-FFF2-40B4-BE49-F238E27FC236}">
                  <a16:creationId xmlns:a16="http://schemas.microsoft.com/office/drawing/2014/main" id="{298C3A15-BD10-4CD4-A810-3CE2EE77431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182880"/>
              <a:ext cx="9144000" cy="381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0" rIns="102306" bIns="0">
              <a:spAutoFit/>
            </a:bodyPr>
            <a:lstStyle/>
            <a:p>
              <a:pPr algn="ctr" defTabSz="1023938" fontAlgn="auto">
                <a:spcBef>
                  <a:spcPct val="50000"/>
                </a:spcBef>
                <a:spcAft>
                  <a:spcPts val="0"/>
                </a:spcAft>
                <a:defRPr/>
              </a:pPr>
              <a:r>
                <a:rPr lang="fr-FR" sz="21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+mn-lt"/>
                  <a:cs typeface="+mn-cs"/>
                </a:rPr>
                <a:t>Je fais partie des 200 créateurs de PPSMANIA, tous bénévoles</a:t>
              </a:r>
              <a:r>
                <a:rPr lang="fr-FR" sz="25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+mn-lt"/>
                  <a:cs typeface="+mn-cs"/>
                </a:rPr>
                <a:t>.</a:t>
              </a:r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PPSMANIA logo fi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Les signes du  zodiaque(Mireille)</Template>
  <TotalTime>13</TotalTime>
  <Words>157</Words>
  <Application>Microsoft Office PowerPoint</Application>
  <PresentationFormat>Affichage à l'écran (16:10)</PresentationFormat>
  <Paragraphs>38</Paragraphs>
  <Slides>15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1" baseType="lpstr">
      <vt:lpstr>Calibri</vt:lpstr>
      <vt:lpstr>Arial</vt:lpstr>
      <vt:lpstr>Alte-Schwabacher</vt:lpstr>
      <vt:lpstr>Blackadder ITC</vt:lpstr>
      <vt:lpstr>Arial Rounded MT Bold</vt:lpstr>
      <vt:lpstr>PPSMANIA logo fin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33647896083</dc:creator>
  <cp:lastModifiedBy>33647896083</cp:lastModifiedBy>
  <cp:revision>1</cp:revision>
  <dcterms:created xsi:type="dcterms:W3CDTF">2020-12-18T16:40:09Z</dcterms:created>
  <dcterms:modified xsi:type="dcterms:W3CDTF">2020-12-18T16:53:13Z</dcterms:modified>
</cp:coreProperties>
</file>