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85" r:id="rId3"/>
    <p:sldId id="257" r:id="rId4"/>
    <p:sldId id="258" r:id="rId5"/>
    <p:sldId id="260" r:id="rId6"/>
    <p:sldId id="284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6" r:id="rId31"/>
    <p:sldId id="287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FF33CC"/>
    <a:srgbClr val="002200"/>
    <a:srgbClr val="003300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461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F57ECE-C50F-4AF4-9862-5ED69A20D1CD}" type="datetimeFigureOut">
              <a:rPr lang="fr-FR" smtClean="0"/>
              <a:pPr/>
              <a:t>10/01/2016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E414CE-651C-4634-8579-4AE282ECCE5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22817-3303-41A3-8011-FC64B2FF29C1}" type="datetimeFigureOut">
              <a:rPr lang="fr-FR" smtClean="0"/>
              <a:pPr/>
              <a:t>10/01/2016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2457-896C-46FA-B4C9-391E286AC3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22817-3303-41A3-8011-FC64B2FF29C1}" type="datetimeFigureOut">
              <a:rPr lang="fr-FR" smtClean="0"/>
              <a:pPr/>
              <a:t>10/01/2016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2457-896C-46FA-B4C9-391E286AC3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22817-3303-41A3-8011-FC64B2FF29C1}" type="datetimeFigureOut">
              <a:rPr lang="fr-FR" smtClean="0"/>
              <a:pPr/>
              <a:t>10/01/2016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2457-896C-46FA-B4C9-391E286AC3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22817-3303-41A3-8011-FC64B2FF29C1}" type="datetimeFigureOut">
              <a:rPr lang="fr-FR" smtClean="0"/>
              <a:pPr/>
              <a:t>10/01/2016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2457-896C-46FA-B4C9-391E286AC3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22817-3303-41A3-8011-FC64B2FF29C1}" type="datetimeFigureOut">
              <a:rPr lang="fr-FR" smtClean="0"/>
              <a:pPr/>
              <a:t>10/01/2016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2457-896C-46FA-B4C9-391E286AC3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22817-3303-41A3-8011-FC64B2FF29C1}" type="datetimeFigureOut">
              <a:rPr lang="fr-FR" smtClean="0"/>
              <a:pPr/>
              <a:t>10/01/2016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2457-896C-46FA-B4C9-391E286AC3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22817-3303-41A3-8011-FC64B2FF29C1}" type="datetimeFigureOut">
              <a:rPr lang="fr-FR" smtClean="0"/>
              <a:pPr/>
              <a:t>10/01/2016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2457-896C-46FA-B4C9-391E286AC3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22817-3303-41A3-8011-FC64B2FF29C1}" type="datetimeFigureOut">
              <a:rPr lang="fr-FR" smtClean="0"/>
              <a:pPr/>
              <a:t>10/01/2016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2457-896C-46FA-B4C9-391E286AC3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22817-3303-41A3-8011-FC64B2FF29C1}" type="datetimeFigureOut">
              <a:rPr lang="fr-FR" smtClean="0"/>
              <a:pPr/>
              <a:t>10/01/2016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2457-896C-46FA-B4C9-391E286AC3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22817-3303-41A3-8011-FC64B2FF29C1}" type="datetimeFigureOut">
              <a:rPr lang="fr-FR" smtClean="0"/>
              <a:pPr/>
              <a:t>10/01/2016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2457-896C-46FA-B4C9-391E286AC3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22817-3303-41A3-8011-FC64B2FF29C1}" type="datetimeFigureOut">
              <a:rPr lang="fr-FR" smtClean="0"/>
              <a:pPr/>
              <a:t>10/01/2016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C2457-896C-46FA-B4C9-391E286AC3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22817-3303-41A3-8011-FC64B2FF29C1}" type="datetimeFigureOut">
              <a:rPr lang="fr-FR" smtClean="0"/>
              <a:pPr/>
              <a:t>10/01/2016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C2457-896C-46FA-B4C9-391E286AC37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xp3o222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836712"/>
            <a:ext cx="5472608" cy="5805264"/>
          </a:xfrm>
          <a:prstGeom prst="ellipse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47664" y="188640"/>
            <a:ext cx="60628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latin typeface="Deco-C790" pitchFamily="2" charset="0"/>
              </a:rPr>
              <a:t>LES POUBOTS DE PARIS </a:t>
            </a:r>
            <a:endParaRPr lang="fr-FR" sz="3600" dirty="0">
              <a:latin typeface="Deco-C790" pitchFamily="2" charset="0"/>
            </a:endParaRPr>
          </a:p>
        </p:txBody>
      </p:sp>
    </p:spTree>
  </p:cSld>
  <p:clrMapOvr>
    <a:masterClrMapping/>
  </p:clrMapOvr>
  <p:transition advTm="5000">
    <p:sndAc>
      <p:stSnd>
        <p:snd r:embed="rId2" name="25 Mick Micheyl - Un Gamin de Pari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3" y="2852936"/>
            <a:ext cx="2866213" cy="3452485"/>
          </a:xfrm>
          <a:prstGeom prst="rect">
            <a:avLst/>
          </a:prstGeom>
        </p:spPr>
      </p:pic>
      <p:pic>
        <p:nvPicPr>
          <p:cNvPr id="3" name="Image 2" descr="Image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36296" y="2492896"/>
            <a:ext cx="1738434" cy="3331997"/>
          </a:xfrm>
          <a:prstGeom prst="rect">
            <a:avLst/>
          </a:prstGeom>
        </p:spPr>
      </p:pic>
      <p:pic>
        <p:nvPicPr>
          <p:cNvPr id="4" name="Image 3" descr="p2tpzk14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71800" y="1340768"/>
            <a:ext cx="4572000" cy="1212716"/>
          </a:xfrm>
          <a:prstGeom prst="rect">
            <a:avLst/>
          </a:prstGeom>
        </p:spPr>
      </p:pic>
      <p:pic>
        <p:nvPicPr>
          <p:cNvPr id="5" name="Image 4" descr="x01800i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0"/>
            <a:ext cx="3672408" cy="998220"/>
          </a:xfrm>
          <a:prstGeom prst="rect">
            <a:avLst/>
          </a:prstGeom>
        </p:spPr>
      </p:pic>
      <p:pic>
        <p:nvPicPr>
          <p:cNvPr id="6" name="Image 5" descr="p2tpzk14.gif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724400" y="269032"/>
            <a:ext cx="4572000" cy="1212716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620688"/>
            <a:ext cx="1872208" cy="6046031"/>
          </a:xfrm>
          <a:prstGeom prst="rect">
            <a:avLst/>
          </a:prstGeom>
        </p:spPr>
      </p:pic>
      <p:sp>
        <p:nvSpPr>
          <p:cNvPr id="2" name="Cube 1"/>
          <p:cNvSpPr/>
          <p:nvPr/>
        </p:nvSpPr>
        <p:spPr>
          <a:xfrm rot="217921">
            <a:off x="756814" y="1265500"/>
            <a:ext cx="2656312" cy="3747462"/>
          </a:xfrm>
          <a:prstGeom prst="cube">
            <a:avLst>
              <a:gd name="adj" fmla="val 2705"/>
            </a:avLst>
          </a:prstGeom>
          <a:blipFill>
            <a:blip r:embed="rId3" cstate="print"/>
            <a:stretch>
              <a:fillRect/>
            </a:stretch>
          </a:blipFill>
          <a:ln w="3175">
            <a:solidFill>
              <a:schemeClr val="tx1"/>
            </a:solidFill>
          </a:ln>
          <a:scene3d>
            <a:camera prst="perspectiveContrastingRightFacing" fov="600000">
              <a:rot lat="602826" lon="19267763" rev="2156720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Image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6732240" y="811969"/>
            <a:ext cx="1872208" cy="6046031"/>
          </a:xfrm>
          <a:prstGeom prst="rect">
            <a:avLst/>
          </a:prstGeom>
        </p:spPr>
      </p:pic>
      <p:sp>
        <p:nvSpPr>
          <p:cNvPr id="3" name="Cube 2"/>
          <p:cNvSpPr/>
          <p:nvPr/>
        </p:nvSpPr>
        <p:spPr>
          <a:xfrm rot="21280629">
            <a:off x="6156176" y="1340768"/>
            <a:ext cx="2656312" cy="3960440"/>
          </a:xfrm>
          <a:prstGeom prst="cube">
            <a:avLst>
              <a:gd name="adj" fmla="val 2705"/>
            </a:avLst>
          </a:prstGeom>
          <a:blipFill>
            <a:blip r:embed="rId4" cstate="print"/>
            <a:stretch>
              <a:fillRect/>
            </a:stretch>
          </a:blipFill>
          <a:ln w="3175"/>
          <a:scene3d>
            <a:camera prst="perspectiveHeroicExtremeLeftFacing" fov="3300000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15616" y="2206844"/>
            <a:ext cx="2656312" cy="41764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3175">
            <a:solidFill>
              <a:schemeClr val="tx1"/>
            </a:solidFill>
          </a:ln>
          <a:scene3d>
            <a:camera prst="orthographicFront">
              <a:rot lat="901110" lon="20672957" rev="29185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7" name="Groupe 6"/>
          <p:cNvGrpSpPr/>
          <p:nvPr/>
        </p:nvGrpSpPr>
        <p:grpSpPr>
          <a:xfrm>
            <a:off x="4427984" y="2420888"/>
            <a:ext cx="4716016" cy="4044185"/>
            <a:chOff x="4427984" y="2060848"/>
            <a:chExt cx="4716016" cy="4404225"/>
          </a:xfrm>
        </p:grpSpPr>
        <p:sp>
          <p:nvSpPr>
            <p:cNvPr id="3" name="Rectangle 2"/>
            <p:cNvSpPr/>
            <p:nvPr/>
          </p:nvSpPr>
          <p:spPr>
            <a:xfrm>
              <a:off x="4932040" y="2060848"/>
              <a:ext cx="3744416" cy="4320480"/>
            </a:xfrm>
            <a:prstGeom prst="rect">
              <a:avLst/>
            </a:prstGeom>
            <a:blipFill>
              <a:blip r:embed="rId3" cstate="print">
                <a:lum bright="-10000"/>
              </a:blip>
              <a:stretch>
                <a:fillRect/>
              </a:stretch>
            </a:blipFill>
            <a:ln w="3175">
              <a:solidFill>
                <a:schemeClr val="tx1"/>
              </a:solidFill>
            </a:ln>
            <a:scene3d>
              <a:camera prst="perspectiveAbove" fov="0">
                <a:rot lat="20179044" lon="681920" rev="21019183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Image1.png"/>
            <p:cNvPicPr>
              <a:picLocks noChangeAspect="1"/>
            </p:cNvPicPr>
            <p:nvPr/>
          </p:nvPicPr>
          <p:blipFill>
            <a:blip r:embed="rId4" cstate="print">
              <a:lum bright="-10000"/>
            </a:blip>
            <a:stretch>
              <a:fillRect/>
            </a:stretch>
          </p:blipFill>
          <p:spPr>
            <a:xfrm flipH="1">
              <a:off x="4427984" y="2060848"/>
              <a:ext cx="4716016" cy="4404225"/>
            </a:xfrm>
            <a:prstGeom prst="rect">
              <a:avLst/>
            </a:prstGeom>
          </p:spPr>
        </p:pic>
      </p:grpSp>
      <p:pic>
        <p:nvPicPr>
          <p:cNvPr id="8" name="Image 7" descr="Image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2060848"/>
            <a:ext cx="3240360" cy="4404225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330690"/>
            <a:ext cx="1800200" cy="5527310"/>
          </a:xfrm>
          <a:prstGeom prst="rect">
            <a:avLst/>
          </a:prstGeom>
        </p:spPr>
      </p:pic>
      <p:sp>
        <p:nvSpPr>
          <p:cNvPr id="2" name="Cube 1"/>
          <p:cNvSpPr/>
          <p:nvPr/>
        </p:nvSpPr>
        <p:spPr>
          <a:xfrm>
            <a:off x="755576" y="908720"/>
            <a:ext cx="2656312" cy="3960440"/>
          </a:xfrm>
          <a:prstGeom prst="cube">
            <a:avLst>
              <a:gd name="adj" fmla="val 2705"/>
            </a:avLst>
          </a:prstGeom>
          <a:blipFill>
            <a:blip r:embed="rId3" cstate="print"/>
            <a:stretch>
              <a:fillRect/>
            </a:stretch>
          </a:blipFill>
          <a:ln w="3175">
            <a:solidFill>
              <a:schemeClr val="tx1"/>
            </a:solidFill>
          </a:ln>
          <a:scene3d>
            <a:camera prst="perspectiveRight">
              <a:rot lat="0" lon="20399999" rev="3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Image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5868144" y="1340768"/>
            <a:ext cx="1800200" cy="5527310"/>
          </a:xfrm>
          <a:prstGeom prst="rect">
            <a:avLst/>
          </a:prstGeom>
        </p:spPr>
      </p:pic>
      <p:sp>
        <p:nvSpPr>
          <p:cNvPr id="3" name="Cube 2"/>
          <p:cNvSpPr/>
          <p:nvPr/>
        </p:nvSpPr>
        <p:spPr>
          <a:xfrm>
            <a:off x="5876128" y="1052736"/>
            <a:ext cx="2656312" cy="3960440"/>
          </a:xfrm>
          <a:prstGeom prst="cube">
            <a:avLst>
              <a:gd name="adj" fmla="val 2705"/>
            </a:avLst>
          </a:prstGeom>
          <a:blipFill>
            <a:blip r:embed="rId4" cstate="print"/>
            <a:stretch>
              <a:fillRect/>
            </a:stretch>
          </a:blipFill>
          <a:ln w="3175">
            <a:solidFill>
              <a:schemeClr val="tx1"/>
            </a:solidFill>
          </a:ln>
          <a:scene3d>
            <a:camera prst="isometricOffAxis1Right">
              <a:rot lat="1080000" lon="20039998" rev="206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20940000">
            <a:off x="2853363" y="1251491"/>
            <a:ext cx="1957269" cy="37253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3175">
            <a:solidFill>
              <a:schemeClr val="tx1"/>
            </a:solidFill>
          </a:ln>
          <a:scene3d>
            <a:camera prst="perspectiveRight" fov="6300000">
              <a:rot lat="0" lon="20399999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Image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5656" y="1052736"/>
            <a:ext cx="3672408" cy="6077106"/>
          </a:xfrm>
          <a:prstGeom prst="rect">
            <a:avLst/>
          </a:prstGeom>
        </p:spPr>
      </p:pic>
      <p:sp>
        <p:nvSpPr>
          <p:cNvPr id="9" name="Forme libre 8"/>
          <p:cNvSpPr/>
          <p:nvPr/>
        </p:nvSpPr>
        <p:spPr>
          <a:xfrm rot="404979">
            <a:off x="8157851" y="5992747"/>
            <a:ext cx="774551" cy="591671"/>
          </a:xfrm>
          <a:custGeom>
            <a:avLst/>
            <a:gdLst>
              <a:gd name="connsiteX0" fmla="*/ 0 w 774551"/>
              <a:gd name="connsiteY0" fmla="*/ 0 h 591671"/>
              <a:gd name="connsiteX1" fmla="*/ 0 w 774551"/>
              <a:gd name="connsiteY1" fmla="*/ 0 h 591671"/>
              <a:gd name="connsiteX2" fmla="*/ 774551 w 774551"/>
              <a:gd name="connsiteY2" fmla="*/ 10758 h 591671"/>
              <a:gd name="connsiteX3" fmla="*/ 129092 w 774551"/>
              <a:gd name="connsiteY3" fmla="*/ 591671 h 591671"/>
              <a:gd name="connsiteX4" fmla="*/ 0 w 774551"/>
              <a:gd name="connsiteY4" fmla="*/ 0 h 591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4551" h="591671">
                <a:moveTo>
                  <a:pt x="0" y="0"/>
                </a:moveTo>
                <a:lnTo>
                  <a:pt x="0" y="0"/>
                </a:lnTo>
                <a:lnTo>
                  <a:pt x="774551" y="10758"/>
                </a:lnTo>
                <a:lnTo>
                  <a:pt x="129092" y="591671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6253559" y="2485989"/>
            <a:ext cx="2304256" cy="35352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3175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zb68q637.jpg"/>
          <p:cNvPicPr>
            <a:picLocks noChangeAspect="1"/>
          </p:cNvPicPr>
          <p:nvPr/>
        </p:nvPicPr>
        <p:blipFill>
          <a:blip r:embed="rId4" cstate="print"/>
          <a:srcRect l="-14413" r="-18017"/>
          <a:stretch>
            <a:fillRect/>
          </a:stretch>
        </p:blipFill>
        <p:spPr>
          <a:xfrm>
            <a:off x="6253558" y="2492896"/>
            <a:ext cx="2304256" cy="3479672"/>
          </a:xfrm>
          <a:prstGeom prst="rect">
            <a:avLst/>
          </a:prstGeom>
          <a:ln>
            <a:noFill/>
          </a:ln>
          <a:scene3d>
            <a:camera prst="perspectiveContrastingLeftFacing"/>
            <a:lightRig rig="threePt" dir="t"/>
          </a:scene3d>
        </p:spPr>
      </p:pic>
      <p:sp>
        <p:nvSpPr>
          <p:cNvPr id="8" name="Cadre 7"/>
          <p:cNvSpPr/>
          <p:nvPr/>
        </p:nvSpPr>
        <p:spPr>
          <a:xfrm>
            <a:off x="6109541" y="2276872"/>
            <a:ext cx="2592288" cy="4010744"/>
          </a:xfrm>
          <a:prstGeom prst="frame">
            <a:avLst>
              <a:gd name="adj1" fmla="val 10840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ContrastingLeftFacing"/>
            <a:lightRig rig="threePt" dir="t"/>
          </a:scene3d>
          <a:sp3d>
            <a:bevelT w="13970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5796136" y="1700808"/>
            <a:ext cx="3168352" cy="4662870"/>
            <a:chOff x="323528" y="476672"/>
            <a:chExt cx="2592288" cy="3870782"/>
          </a:xfrm>
        </p:grpSpPr>
        <p:sp>
          <p:nvSpPr>
            <p:cNvPr id="5" name="Forme libre 4"/>
            <p:cNvSpPr/>
            <p:nvPr/>
          </p:nvSpPr>
          <p:spPr>
            <a:xfrm>
              <a:off x="323528" y="476672"/>
              <a:ext cx="2592288" cy="3870782"/>
            </a:xfrm>
            <a:custGeom>
              <a:avLst/>
              <a:gdLst>
                <a:gd name="connsiteX0" fmla="*/ 268941 w 3410174"/>
                <a:gd name="connsiteY0" fmla="*/ 0 h 5497158"/>
                <a:gd name="connsiteX1" fmla="*/ 3410174 w 3410174"/>
                <a:gd name="connsiteY1" fmla="*/ 64546 h 5497158"/>
                <a:gd name="connsiteX2" fmla="*/ 3205779 w 3410174"/>
                <a:gd name="connsiteY2" fmla="*/ 5013064 h 5497158"/>
                <a:gd name="connsiteX3" fmla="*/ 3334871 w 3410174"/>
                <a:gd name="connsiteY3" fmla="*/ 5045337 h 5497158"/>
                <a:gd name="connsiteX4" fmla="*/ 3377901 w 3410174"/>
                <a:gd name="connsiteY4" fmla="*/ 5120640 h 5497158"/>
                <a:gd name="connsiteX5" fmla="*/ 3377901 w 3410174"/>
                <a:gd name="connsiteY5" fmla="*/ 5249732 h 5497158"/>
                <a:gd name="connsiteX6" fmla="*/ 3012141 w 3410174"/>
                <a:gd name="connsiteY6" fmla="*/ 5497158 h 5497158"/>
                <a:gd name="connsiteX7" fmla="*/ 0 w 3410174"/>
                <a:gd name="connsiteY7" fmla="*/ 5002306 h 5497158"/>
                <a:gd name="connsiteX8" fmla="*/ 10758 w 3410174"/>
                <a:gd name="connsiteY8" fmla="*/ 4883972 h 5497158"/>
                <a:gd name="connsiteX9" fmla="*/ 64546 w 3410174"/>
                <a:gd name="connsiteY9" fmla="*/ 4744123 h 5497158"/>
                <a:gd name="connsiteX10" fmla="*/ 215153 w 3410174"/>
                <a:gd name="connsiteY10" fmla="*/ 4647304 h 5497158"/>
                <a:gd name="connsiteX11" fmla="*/ 268941 w 3410174"/>
                <a:gd name="connsiteY11" fmla="*/ 0 h 549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10174" h="5497158">
                  <a:moveTo>
                    <a:pt x="268941" y="0"/>
                  </a:moveTo>
                  <a:lnTo>
                    <a:pt x="3410174" y="64546"/>
                  </a:lnTo>
                  <a:lnTo>
                    <a:pt x="3205779" y="5013064"/>
                  </a:lnTo>
                  <a:lnTo>
                    <a:pt x="3334871" y="5045337"/>
                  </a:lnTo>
                  <a:lnTo>
                    <a:pt x="3377901" y="5120640"/>
                  </a:lnTo>
                  <a:lnTo>
                    <a:pt x="3377901" y="5249732"/>
                  </a:lnTo>
                  <a:lnTo>
                    <a:pt x="3012141" y="5497158"/>
                  </a:lnTo>
                  <a:lnTo>
                    <a:pt x="0" y="5002306"/>
                  </a:lnTo>
                  <a:lnTo>
                    <a:pt x="10758" y="4883972"/>
                  </a:lnTo>
                  <a:lnTo>
                    <a:pt x="64546" y="4744123"/>
                  </a:lnTo>
                  <a:lnTo>
                    <a:pt x="215153" y="4647304"/>
                  </a:lnTo>
                  <a:lnTo>
                    <a:pt x="268941" y="0"/>
                  </a:lnTo>
                  <a:close/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Forme libre 5"/>
            <p:cNvSpPr/>
            <p:nvPr/>
          </p:nvSpPr>
          <p:spPr>
            <a:xfrm>
              <a:off x="631632" y="648159"/>
              <a:ext cx="2073600" cy="3163677"/>
            </a:xfrm>
            <a:custGeom>
              <a:avLst/>
              <a:gdLst>
                <a:gd name="connsiteX0" fmla="*/ 73447 w 2056483"/>
                <a:gd name="connsiteY0" fmla="*/ 266241 h 3163677"/>
                <a:gd name="connsiteX1" fmla="*/ 227683 w 2056483"/>
                <a:gd name="connsiteY1" fmla="*/ 167089 h 3163677"/>
                <a:gd name="connsiteX2" fmla="*/ 315818 w 2056483"/>
                <a:gd name="connsiteY2" fmla="*/ 23870 h 3163677"/>
                <a:gd name="connsiteX3" fmla="*/ 326834 w 2056483"/>
                <a:gd name="connsiteY3" fmla="*/ 23870 h 3163677"/>
                <a:gd name="connsiteX4" fmla="*/ 1538690 w 2056483"/>
                <a:gd name="connsiteY4" fmla="*/ 67937 h 3163677"/>
                <a:gd name="connsiteX5" fmla="*/ 1792078 w 2056483"/>
                <a:gd name="connsiteY5" fmla="*/ 67937 h 3163677"/>
                <a:gd name="connsiteX6" fmla="*/ 1803095 w 2056483"/>
                <a:gd name="connsiteY6" fmla="*/ 67937 h 3163677"/>
                <a:gd name="connsiteX7" fmla="*/ 1891230 w 2056483"/>
                <a:gd name="connsiteY7" fmla="*/ 233190 h 3163677"/>
                <a:gd name="connsiteX8" fmla="*/ 2056483 w 2056483"/>
                <a:gd name="connsiteY8" fmla="*/ 387427 h 3163677"/>
                <a:gd name="connsiteX9" fmla="*/ 2056483 w 2056483"/>
                <a:gd name="connsiteY9" fmla="*/ 387427 h 3163677"/>
                <a:gd name="connsiteX10" fmla="*/ 2023432 w 2056483"/>
                <a:gd name="connsiteY10" fmla="*/ 1290810 h 3163677"/>
                <a:gd name="connsiteX11" fmla="*/ 1979365 w 2056483"/>
                <a:gd name="connsiteY11" fmla="*/ 2271311 h 3163677"/>
                <a:gd name="connsiteX12" fmla="*/ 1957331 w 2056483"/>
                <a:gd name="connsiteY12" fmla="*/ 2877239 h 3163677"/>
                <a:gd name="connsiteX13" fmla="*/ 1957331 w 2056483"/>
                <a:gd name="connsiteY13" fmla="*/ 2954357 h 3163677"/>
                <a:gd name="connsiteX14" fmla="*/ 1957331 w 2056483"/>
                <a:gd name="connsiteY14" fmla="*/ 2954357 h 3163677"/>
                <a:gd name="connsiteX15" fmla="*/ 1770044 w 2056483"/>
                <a:gd name="connsiteY15" fmla="*/ 3042492 h 3163677"/>
                <a:gd name="connsiteX16" fmla="*/ 1659875 w 2056483"/>
                <a:gd name="connsiteY16" fmla="*/ 3163677 h 3163677"/>
                <a:gd name="connsiteX17" fmla="*/ 1659875 w 2056483"/>
                <a:gd name="connsiteY17" fmla="*/ 3163677 h 3163677"/>
                <a:gd name="connsiteX18" fmla="*/ 1142083 w 2056483"/>
                <a:gd name="connsiteY18" fmla="*/ 3119610 h 3163677"/>
                <a:gd name="connsiteX19" fmla="*/ 624290 w 2056483"/>
                <a:gd name="connsiteY19" fmla="*/ 3042492 h 3163677"/>
                <a:gd name="connsiteX20" fmla="*/ 293784 w 2056483"/>
                <a:gd name="connsiteY20" fmla="*/ 3009441 h 3163677"/>
                <a:gd name="connsiteX21" fmla="*/ 271750 w 2056483"/>
                <a:gd name="connsiteY21" fmla="*/ 2998424 h 3163677"/>
                <a:gd name="connsiteX22" fmla="*/ 238700 w 2056483"/>
                <a:gd name="connsiteY22" fmla="*/ 2954357 h 3163677"/>
                <a:gd name="connsiteX23" fmla="*/ 161581 w 2056483"/>
                <a:gd name="connsiteY23" fmla="*/ 2833171 h 3163677"/>
                <a:gd name="connsiteX24" fmla="*/ 29379 w 2056483"/>
                <a:gd name="connsiteY24" fmla="*/ 2734019 h 3163677"/>
                <a:gd name="connsiteX25" fmla="*/ 29379 w 2056483"/>
                <a:gd name="connsiteY25" fmla="*/ 2723002 h 3163677"/>
                <a:gd name="connsiteX26" fmla="*/ 7345 w 2056483"/>
                <a:gd name="connsiteY26" fmla="*/ 2601817 h 3163677"/>
                <a:gd name="connsiteX27" fmla="*/ 7345 w 2056483"/>
                <a:gd name="connsiteY27" fmla="*/ 2260294 h 3163677"/>
                <a:gd name="connsiteX28" fmla="*/ 51413 w 2056483"/>
                <a:gd name="connsiteY28" fmla="*/ 1092506 h 3163677"/>
                <a:gd name="connsiteX29" fmla="*/ 62430 w 2056483"/>
                <a:gd name="connsiteY29" fmla="*/ 519629 h 3163677"/>
                <a:gd name="connsiteX30" fmla="*/ 73447 w 2056483"/>
                <a:gd name="connsiteY30" fmla="*/ 266241 h 3163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2056483" h="3163677">
                  <a:moveTo>
                    <a:pt x="73447" y="266241"/>
                  </a:moveTo>
                  <a:cubicBezTo>
                    <a:pt x="100989" y="207484"/>
                    <a:pt x="187288" y="207484"/>
                    <a:pt x="227683" y="167089"/>
                  </a:cubicBezTo>
                  <a:cubicBezTo>
                    <a:pt x="268078" y="126694"/>
                    <a:pt x="299293" y="47740"/>
                    <a:pt x="315818" y="23870"/>
                  </a:cubicBezTo>
                  <a:cubicBezTo>
                    <a:pt x="332343" y="0"/>
                    <a:pt x="326834" y="23870"/>
                    <a:pt x="326834" y="23870"/>
                  </a:cubicBezTo>
                  <a:lnTo>
                    <a:pt x="1538690" y="67937"/>
                  </a:lnTo>
                  <a:cubicBezTo>
                    <a:pt x="1782897" y="75282"/>
                    <a:pt x="1792078" y="67937"/>
                    <a:pt x="1792078" y="67937"/>
                  </a:cubicBezTo>
                  <a:cubicBezTo>
                    <a:pt x="1836145" y="67937"/>
                    <a:pt x="1786570" y="40395"/>
                    <a:pt x="1803095" y="67937"/>
                  </a:cubicBezTo>
                  <a:cubicBezTo>
                    <a:pt x="1819620" y="95479"/>
                    <a:pt x="1848999" y="179942"/>
                    <a:pt x="1891230" y="233190"/>
                  </a:cubicBezTo>
                  <a:cubicBezTo>
                    <a:pt x="1933461" y="286438"/>
                    <a:pt x="2056483" y="387427"/>
                    <a:pt x="2056483" y="387427"/>
                  </a:cubicBezTo>
                  <a:lnTo>
                    <a:pt x="2056483" y="387427"/>
                  </a:lnTo>
                  <a:cubicBezTo>
                    <a:pt x="2050975" y="537991"/>
                    <a:pt x="2036285" y="976829"/>
                    <a:pt x="2023432" y="1290810"/>
                  </a:cubicBezTo>
                  <a:cubicBezTo>
                    <a:pt x="2010579" y="1604791"/>
                    <a:pt x="1990382" y="2006906"/>
                    <a:pt x="1979365" y="2271311"/>
                  </a:cubicBezTo>
                  <a:cubicBezTo>
                    <a:pt x="1968348" y="2535716"/>
                    <a:pt x="1961003" y="2763398"/>
                    <a:pt x="1957331" y="2877239"/>
                  </a:cubicBezTo>
                  <a:cubicBezTo>
                    <a:pt x="1953659" y="2991080"/>
                    <a:pt x="1957331" y="2954357"/>
                    <a:pt x="1957331" y="2954357"/>
                  </a:cubicBezTo>
                  <a:lnTo>
                    <a:pt x="1957331" y="2954357"/>
                  </a:lnTo>
                  <a:cubicBezTo>
                    <a:pt x="1926117" y="2969046"/>
                    <a:pt x="1819620" y="3007605"/>
                    <a:pt x="1770044" y="3042492"/>
                  </a:cubicBezTo>
                  <a:cubicBezTo>
                    <a:pt x="1720468" y="3077379"/>
                    <a:pt x="1659875" y="3163677"/>
                    <a:pt x="1659875" y="3163677"/>
                  </a:cubicBezTo>
                  <a:lnTo>
                    <a:pt x="1659875" y="3163677"/>
                  </a:lnTo>
                  <a:cubicBezTo>
                    <a:pt x="1573576" y="3156333"/>
                    <a:pt x="1314681" y="3139808"/>
                    <a:pt x="1142083" y="3119610"/>
                  </a:cubicBezTo>
                  <a:cubicBezTo>
                    <a:pt x="969485" y="3099412"/>
                    <a:pt x="765673" y="3060854"/>
                    <a:pt x="624290" y="3042492"/>
                  </a:cubicBezTo>
                  <a:cubicBezTo>
                    <a:pt x="482907" y="3024130"/>
                    <a:pt x="352541" y="3016786"/>
                    <a:pt x="293784" y="3009441"/>
                  </a:cubicBezTo>
                  <a:cubicBezTo>
                    <a:pt x="235027" y="3002096"/>
                    <a:pt x="280931" y="3007605"/>
                    <a:pt x="271750" y="2998424"/>
                  </a:cubicBezTo>
                  <a:cubicBezTo>
                    <a:pt x="262569" y="2989243"/>
                    <a:pt x="257061" y="2981899"/>
                    <a:pt x="238700" y="2954357"/>
                  </a:cubicBezTo>
                  <a:cubicBezTo>
                    <a:pt x="220339" y="2926815"/>
                    <a:pt x="196468" y="2869894"/>
                    <a:pt x="161581" y="2833171"/>
                  </a:cubicBezTo>
                  <a:cubicBezTo>
                    <a:pt x="126694" y="2796448"/>
                    <a:pt x="51413" y="2752380"/>
                    <a:pt x="29379" y="2734019"/>
                  </a:cubicBezTo>
                  <a:cubicBezTo>
                    <a:pt x="7345" y="2715658"/>
                    <a:pt x="33051" y="2745036"/>
                    <a:pt x="29379" y="2723002"/>
                  </a:cubicBezTo>
                  <a:cubicBezTo>
                    <a:pt x="25707" y="2700968"/>
                    <a:pt x="11017" y="2678935"/>
                    <a:pt x="7345" y="2601817"/>
                  </a:cubicBezTo>
                  <a:cubicBezTo>
                    <a:pt x="3673" y="2524699"/>
                    <a:pt x="0" y="2511846"/>
                    <a:pt x="7345" y="2260294"/>
                  </a:cubicBezTo>
                  <a:cubicBezTo>
                    <a:pt x="14690" y="2008742"/>
                    <a:pt x="42232" y="1382617"/>
                    <a:pt x="51413" y="1092506"/>
                  </a:cubicBezTo>
                  <a:cubicBezTo>
                    <a:pt x="60594" y="802395"/>
                    <a:pt x="62430" y="657340"/>
                    <a:pt x="62430" y="519629"/>
                  </a:cubicBezTo>
                  <a:cubicBezTo>
                    <a:pt x="62430" y="381918"/>
                    <a:pt x="45905" y="324998"/>
                    <a:pt x="73447" y="266241"/>
                  </a:cubicBezTo>
                  <a:close/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8" name="Groupe 7"/>
          <p:cNvGrpSpPr/>
          <p:nvPr/>
        </p:nvGrpSpPr>
        <p:grpSpPr>
          <a:xfrm>
            <a:off x="971600" y="1772816"/>
            <a:ext cx="3312368" cy="4662870"/>
            <a:chOff x="5220072" y="2060848"/>
            <a:chExt cx="2592288" cy="3870782"/>
          </a:xfrm>
        </p:grpSpPr>
        <p:sp>
          <p:nvSpPr>
            <p:cNvPr id="9" name="Forme libre 8"/>
            <p:cNvSpPr/>
            <p:nvPr/>
          </p:nvSpPr>
          <p:spPr>
            <a:xfrm flipH="1">
              <a:off x="5220072" y="2060848"/>
              <a:ext cx="2592288" cy="3870782"/>
            </a:xfrm>
            <a:custGeom>
              <a:avLst/>
              <a:gdLst>
                <a:gd name="connsiteX0" fmla="*/ 268941 w 3410174"/>
                <a:gd name="connsiteY0" fmla="*/ 0 h 5497158"/>
                <a:gd name="connsiteX1" fmla="*/ 3410174 w 3410174"/>
                <a:gd name="connsiteY1" fmla="*/ 64546 h 5497158"/>
                <a:gd name="connsiteX2" fmla="*/ 3205779 w 3410174"/>
                <a:gd name="connsiteY2" fmla="*/ 5013064 h 5497158"/>
                <a:gd name="connsiteX3" fmla="*/ 3334871 w 3410174"/>
                <a:gd name="connsiteY3" fmla="*/ 5045337 h 5497158"/>
                <a:gd name="connsiteX4" fmla="*/ 3377901 w 3410174"/>
                <a:gd name="connsiteY4" fmla="*/ 5120640 h 5497158"/>
                <a:gd name="connsiteX5" fmla="*/ 3377901 w 3410174"/>
                <a:gd name="connsiteY5" fmla="*/ 5249732 h 5497158"/>
                <a:gd name="connsiteX6" fmla="*/ 3012141 w 3410174"/>
                <a:gd name="connsiteY6" fmla="*/ 5497158 h 5497158"/>
                <a:gd name="connsiteX7" fmla="*/ 0 w 3410174"/>
                <a:gd name="connsiteY7" fmla="*/ 5002306 h 5497158"/>
                <a:gd name="connsiteX8" fmla="*/ 10758 w 3410174"/>
                <a:gd name="connsiteY8" fmla="*/ 4883972 h 5497158"/>
                <a:gd name="connsiteX9" fmla="*/ 64546 w 3410174"/>
                <a:gd name="connsiteY9" fmla="*/ 4744123 h 5497158"/>
                <a:gd name="connsiteX10" fmla="*/ 215153 w 3410174"/>
                <a:gd name="connsiteY10" fmla="*/ 4647304 h 5497158"/>
                <a:gd name="connsiteX11" fmla="*/ 268941 w 3410174"/>
                <a:gd name="connsiteY11" fmla="*/ 0 h 549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10174" h="5497158">
                  <a:moveTo>
                    <a:pt x="268941" y="0"/>
                  </a:moveTo>
                  <a:lnTo>
                    <a:pt x="3410174" y="64546"/>
                  </a:lnTo>
                  <a:lnTo>
                    <a:pt x="3205779" y="5013064"/>
                  </a:lnTo>
                  <a:lnTo>
                    <a:pt x="3334871" y="5045337"/>
                  </a:lnTo>
                  <a:lnTo>
                    <a:pt x="3377901" y="5120640"/>
                  </a:lnTo>
                  <a:lnTo>
                    <a:pt x="3377901" y="5249732"/>
                  </a:lnTo>
                  <a:lnTo>
                    <a:pt x="3012141" y="5497158"/>
                  </a:lnTo>
                  <a:lnTo>
                    <a:pt x="0" y="5002306"/>
                  </a:lnTo>
                  <a:lnTo>
                    <a:pt x="10758" y="4883972"/>
                  </a:lnTo>
                  <a:lnTo>
                    <a:pt x="64546" y="4744123"/>
                  </a:lnTo>
                  <a:lnTo>
                    <a:pt x="215153" y="4647304"/>
                  </a:lnTo>
                  <a:lnTo>
                    <a:pt x="268941" y="0"/>
                  </a:lnTo>
                  <a:close/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5429722" y="2202646"/>
              <a:ext cx="2052810" cy="3244467"/>
            </a:xfrm>
            <a:custGeom>
              <a:avLst/>
              <a:gdLst>
                <a:gd name="connsiteX0" fmla="*/ 264405 w 2052810"/>
                <a:gd name="connsiteY0" fmla="*/ 104660 h 3244467"/>
                <a:gd name="connsiteX1" fmla="*/ 1487277 w 2052810"/>
                <a:gd name="connsiteY1" fmla="*/ 60592 h 3244467"/>
                <a:gd name="connsiteX2" fmla="*/ 1652530 w 2052810"/>
                <a:gd name="connsiteY2" fmla="*/ 49575 h 3244467"/>
                <a:gd name="connsiteX3" fmla="*/ 1707615 w 2052810"/>
                <a:gd name="connsiteY3" fmla="*/ 27542 h 3244467"/>
                <a:gd name="connsiteX4" fmla="*/ 1718632 w 2052810"/>
                <a:gd name="connsiteY4" fmla="*/ 27542 h 3244467"/>
                <a:gd name="connsiteX5" fmla="*/ 1839817 w 2052810"/>
                <a:gd name="connsiteY5" fmla="*/ 192795 h 3244467"/>
                <a:gd name="connsiteX6" fmla="*/ 1994053 w 2052810"/>
                <a:gd name="connsiteY6" fmla="*/ 302963 h 3244467"/>
                <a:gd name="connsiteX7" fmla="*/ 1994053 w 2052810"/>
                <a:gd name="connsiteY7" fmla="*/ 302963 h 3244467"/>
                <a:gd name="connsiteX8" fmla="*/ 2027104 w 2052810"/>
                <a:gd name="connsiteY8" fmla="*/ 1525836 h 3244467"/>
                <a:gd name="connsiteX9" fmla="*/ 2049138 w 2052810"/>
                <a:gd name="connsiteY9" fmla="*/ 2418202 h 3244467"/>
                <a:gd name="connsiteX10" fmla="*/ 2049138 w 2052810"/>
                <a:gd name="connsiteY10" fmla="*/ 2704640 h 3244467"/>
                <a:gd name="connsiteX11" fmla="*/ 2049138 w 2052810"/>
                <a:gd name="connsiteY11" fmla="*/ 2704640 h 3244467"/>
                <a:gd name="connsiteX12" fmla="*/ 1927952 w 2052810"/>
                <a:gd name="connsiteY12" fmla="*/ 2803792 h 3244467"/>
                <a:gd name="connsiteX13" fmla="*/ 1828800 w 2052810"/>
                <a:gd name="connsiteY13" fmla="*/ 3002096 h 3244467"/>
                <a:gd name="connsiteX14" fmla="*/ 1828800 w 2052810"/>
                <a:gd name="connsiteY14" fmla="*/ 3002096 h 3244467"/>
                <a:gd name="connsiteX15" fmla="*/ 1233889 w 2052810"/>
                <a:gd name="connsiteY15" fmla="*/ 3112264 h 3244467"/>
                <a:gd name="connsiteX16" fmla="*/ 572877 w 2052810"/>
                <a:gd name="connsiteY16" fmla="*/ 3189383 h 3244467"/>
                <a:gd name="connsiteX17" fmla="*/ 429658 w 2052810"/>
                <a:gd name="connsiteY17" fmla="*/ 3222433 h 3244467"/>
                <a:gd name="connsiteX18" fmla="*/ 286439 w 2052810"/>
                <a:gd name="connsiteY18" fmla="*/ 3057180 h 3244467"/>
                <a:gd name="connsiteX19" fmla="*/ 121186 w 2052810"/>
                <a:gd name="connsiteY19" fmla="*/ 2980062 h 3244467"/>
                <a:gd name="connsiteX20" fmla="*/ 121186 w 2052810"/>
                <a:gd name="connsiteY20" fmla="*/ 2980062 h 3244467"/>
                <a:gd name="connsiteX21" fmla="*/ 88135 w 2052810"/>
                <a:gd name="connsiteY21" fmla="*/ 2208881 h 3244467"/>
                <a:gd name="connsiteX22" fmla="*/ 44068 w 2052810"/>
                <a:gd name="connsiteY22" fmla="*/ 1327532 h 3244467"/>
                <a:gd name="connsiteX23" fmla="*/ 11017 w 2052810"/>
                <a:gd name="connsiteY23" fmla="*/ 578385 h 3244467"/>
                <a:gd name="connsiteX24" fmla="*/ 0 w 2052810"/>
                <a:gd name="connsiteY24" fmla="*/ 402115 h 3244467"/>
                <a:gd name="connsiteX25" fmla="*/ 0 w 2052810"/>
                <a:gd name="connsiteY25" fmla="*/ 402115 h 3244467"/>
                <a:gd name="connsiteX26" fmla="*/ 176270 w 2052810"/>
                <a:gd name="connsiteY26" fmla="*/ 258896 h 3244467"/>
                <a:gd name="connsiteX27" fmla="*/ 264405 w 2052810"/>
                <a:gd name="connsiteY27" fmla="*/ 104660 h 324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052810" h="3244467">
                  <a:moveTo>
                    <a:pt x="264405" y="104660"/>
                  </a:moveTo>
                  <a:cubicBezTo>
                    <a:pt x="482906" y="71609"/>
                    <a:pt x="1255923" y="69773"/>
                    <a:pt x="1487277" y="60592"/>
                  </a:cubicBezTo>
                  <a:cubicBezTo>
                    <a:pt x="1718631" y="51411"/>
                    <a:pt x="1615807" y="55083"/>
                    <a:pt x="1652530" y="49575"/>
                  </a:cubicBezTo>
                  <a:cubicBezTo>
                    <a:pt x="1689253" y="44067"/>
                    <a:pt x="1696598" y="31214"/>
                    <a:pt x="1707615" y="27542"/>
                  </a:cubicBezTo>
                  <a:cubicBezTo>
                    <a:pt x="1718632" y="23870"/>
                    <a:pt x="1696598" y="0"/>
                    <a:pt x="1718632" y="27542"/>
                  </a:cubicBezTo>
                  <a:cubicBezTo>
                    <a:pt x="1740666" y="55084"/>
                    <a:pt x="1793914" y="146892"/>
                    <a:pt x="1839817" y="192795"/>
                  </a:cubicBezTo>
                  <a:cubicBezTo>
                    <a:pt x="1885720" y="238698"/>
                    <a:pt x="1994053" y="302963"/>
                    <a:pt x="1994053" y="302963"/>
                  </a:cubicBezTo>
                  <a:lnTo>
                    <a:pt x="1994053" y="302963"/>
                  </a:lnTo>
                  <a:cubicBezTo>
                    <a:pt x="1999561" y="506775"/>
                    <a:pt x="2017923" y="1173296"/>
                    <a:pt x="2027104" y="1525836"/>
                  </a:cubicBezTo>
                  <a:cubicBezTo>
                    <a:pt x="2036285" y="1878376"/>
                    <a:pt x="2045466" y="2221735"/>
                    <a:pt x="2049138" y="2418202"/>
                  </a:cubicBezTo>
                  <a:cubicBezTo>
                    <a:pt x="2052810" y="2614669"/>
                    <a:pt x="2049138" y="2704640"/>
                    <a:pt x="2049138" y="2704640"/>
                  </a:cubicBezTo>
                  <a:lnTo>
                    <a:pt x="2049138" y="2704640"/>
                  </a:lnTo>
                  <a:cubicBezTo>
                    <a:pt x="2028940" y="2721165"/>
                    <a:pt x="1964675" y="2754216"/>
                    <a:pt x="1927952" y="2803792"/>
                  </a:cubicBezTo>
                  <a:cubicBezTo>
                    <a:pt x="1891229" y="2853368"/>
                    <a:pt x="1828800" y="3002096"/>
                    <a:pt x="1828800" y="3002096"/>
                  </a:cubicBezTo>
                  <a:lnTo>
                    <a:pt x="1828800" y="3002096"/>
                  </a:lnTo>
                  <a:cubicBezTo>
                    <a:pt x="1729648" y="3020457"/>
                    <a:pt x="1443210" y="3081049"/>
                    <a:pt x="1233889" y="3112264"/>
                  </a:cubicBezTo>
                  <a:cubicBezTo>
                    <a:pt x="1024568" y="3143479"/>
                    <a:pt x="706916" y="3171022"/>
                    <a:pt x="572877" y="3189383"/>
                  </a:cubicBezTo>
                  <a:cubicBezTo>
                    <a:pt x="438839" y="3207745"/>
                    <a:pt x="477398" y="3244467"/>
                    <a:pt x="429658" y="3222433"/>
                  </a:cubicBezTo>
                  <a:cubicBezTo>
                    <a:pt x="381918" y="3200399"/>
                    <a:pt x="337851" y="3097575"/>
                    <a:pt x="286439" y="3057180"/>
                  </a:cubicBezTo>
                  <a:cubicBezTo>
                    <a:pt x="235027" y="3016785"/>
                    <a:pt x="121186" y="2980062"/>
                    <a:pt x="121186" y="2980062"/>
                  </a:cubicBezTo>
                  <a:lnTo>
                    <a:pt x="121186" y="2980062"/>
                  </a:lnTo>
                  <a:cubicBezTo>
                    <a:pt x="115678" y="2851532"/>
                    <a:pt x="100988" y="2484303"/>
                    <a:pt x="88135" y="2208881"/>
                  </a:cubicBezTo>
                  <a:cubicBezTo>
                    <a:pt x="75282" y="1933459"/>
                    <a:pt x="56921" y="1599281"/>
                    <a:pt x="44068" y="1327532"/>
                  </a:cubicBezTo>
                  <a:cubicBezTo>
                    <a:pt x="31215" y="1055783"/>
                    <a:pt x="18362" y="732621"/>
                    <a:pt x="11017" y="578385"/>
                  </a:cubicBezTo>
                  <a:cubicBezTo>
                    <a:pt x="3672" y="424149"/>
                    <a:pt x="0" y="402115"/>
                    <a:pt x="0" y="402115"/>
                  </a:cubicBezTo>
                  <a:lnTo>
                    <a:pt x="0" y="402115"/>
                  </a:lnTo>
                  <a:cubicBezTo>
                    <a:pt x="29378" y="378245"/>
                    <a:pt x="130366" y="310308"/>
                    <a:pt x="176270" y="258896"/>
                  </a:cubicBezTo>
                  <a:cubicBezTo>
                    <a:pt x="222174" y="207484"/>
                    <a:pt x="45904" y="137711"/>
                    <a:pt x="264405" y="104660"/>
                  </a:cubicBezTo>
                  <a:close/>
                </a:path>
              </a:pathLst>
            </a:cu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e 21"/>
          <p:cNvGrpSpPr/>
          <p:nvPr/>
        </p:nvGrpSpPr>
        <p:grpSpPr>
          <a:xfrm>
            <a:off x="1187624" y="1916832"/>
            <a:ext cx="3024336" cy="4283274"/>
            <a:chOff x="1187624" y="1916832"/>
            <a:chExt cx="3024336" cy="4283274"/>
          </a:xfrm>
        </p:grpSpPr>
        <p:grpSp>
          <p:nvGrpSpPr>
            <p:cNvPr id="4" name="Groupe 3"/>
            <p:cNvGrpSpPr/>
            <p:nvPr/>
          </p:nvGrpSpPr>
          <p:grpSpPr>
            <a:xfrm>
              <a:off x="1187624" y="1916832"/>
              <a:ext cx="3024336" cy="4283274"/>
              <a:chOff x="0" y="620688"/>
              <a:chExt cx="2592288" cy="3563194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179512" y="620688"/>
                <a:ext cx="2167200" cy="3384376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relaxedInse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6" name="Image 5" descr="Image22.jpg"/>
              <p:cNvPicPr>
                <a:picLocks noChangeAspect="1"/>
              </p:cNvPicPr>
              <p:nvPr/>
            </p:nvPicPr>
            <p:blipFill>
              <a:blip r:embed="rId2" cstate="print"/>
              <a:srcRect t="88294"/>
              <a:stretch>
                <a:fillRect/>
              </a:stretch>
            </p:blipFill>
            <p:spPr>
              <a:xfrm>
                <a:off x="179512" y="3501008"/>
                <a:ext cx="2109216" cy="35322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7" name="Étiquette 6"/>
              <p:cNvSpPr/>
              <p:nvPr/>
            </p:nvSpPr>
            <p:spPr>
              <a:xfrm>
                <a:off x="306000" y="764704"/>
                <a:ext cx="1908000" cy="3240000"/>
              </a:xfrm>
              <a:prstGeom prst="plaque">
                <a:avLst>
                  <a:gd name="adj" fmla="val 10893"/>
                </a:avLst>
              </a:prstGeom>
              <a:blipFill>
                <a:blip r:embed="rId2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8" name="Forme libre 7"/>
              <p:cNvSpPr/>
              <p:nvPr/>
            </p:nvSpPr>
            <p:spPr>
              <a:xfrm>
                <a:off x="0" y="1772816"/>
                <a:ext cx="2592288" cy="2411066"/>
              </a:xfrm>
              <a:custGeom>
                <a:avLst/>
                <a:gdLst>
                  <a:gd name="connsiteX0" fmla="*/ 627962 w 5442333"/>
                  <a:gd name="connsiteY0" fmla="*/ 0 h 4726236"/>
                  <a:gd name="connsiteX1" fmla="*/ 738130 w 5442333"/>
                  <a:gd name="connsiteY1" fmla="*/ 77118 h 4726236"/>
                  <a:gd name="connsiteX2" fmla="*/ 793215 w 5442333"/>
                  <a:gd name="connsiteY2" fmla="*/ 4098275 h 4726236"/>
                  <a:gd name="connsiteX3" fmla="*/ 4671152 w 5442333"/>
                  <a:gd name="connsiteY3" fmla="*/ 4065224 h 4726236"/>
                  <a:gd name="connsiteX4" fmla="*/ 4605051 w 5442333"/>
                  <a:gd name="connsiteY4" fmla="*/ 1288974 h 4726236"/>
                  <a:gd name="connsiteX5" fmla="*/ 4748270 w 5442333"/>
                  <a:gd name="connsiteY5" fmla="*/ 1244906 h 4726236"/>
                  <a:gd name="connsiteX6" fmla="*/ 5001658 w 5442333"/>
                  <a:gd name="connsiteY6" fmla="*/ 1233889 h 4726236"/>
                  <a:gd name="connsiteX7" fmla="*/ 5078776 w 5442333"/>
                  <a:gd name="connsiteY7" fmla="*/ 1299990 h 4726236"/>
                  <a:gd name="connsiteX8" fmla="*/ 5133861 w 5442333"/>
                  <a:gd name="connsiteY8" fmla="*/ 3977089 h 4726236"/>
                  <a:gd name="connsiteX9" fmla="*/ 5299114 w 5442333"/>
                  <a:gd name="connsiteY9" fmla="*/ 4021157 h 4726236"/>
                  <a:gd name="connsiteX10" fmla="*/ 5431316 w 5442333"/>
                  <a:gd name="connsiteY10" fmla="*/ 4120309 h 4726236"/>
                  <a:gd name="connsiteX11" fmla="*/ 5442333 w 5442333"/>
                  <a:gd name="connsiteY11" fmla="*/ 4505899 h 4726236"/>
                  <a:gd name="connsiteX12" fmla="*/ 5365215 w 5442333"/>
                  <a:gd name="connsiteY12" fmla="*/ 4616068 h 4726236"/>
                  <a:gd name="connsiteX13" fmla="*/ 5122844 w 5442333"/>
                  <a:gd name="connsiteY13" fmla="*/ 4693186 h 4726236"/>
                  <a:gd name="connsiteX14" fmla="*/ 429658 w 5442333"/>
                  <a:gd name="connsiteY14" fmla="*/ 4726236 h 4726236"/>
                  <a:gd name="connsiteX15" fmla="*/ 220338 w 5442333"/>
                  <a:gd name="connsiteY15" fmla="*/ 4704202 h 4726236"/>
                  <a:gd name="connsiteX16" fmla="*/ 77118 w 5442333"/>
                  <a:gd name="connsiteY16" fmla="*/ 4649118 h 4726236"/>
                  <a:gd name="connsiteX17" fmla="*/ 0 w 5442333"/>
                  <a:gd name="connsiteY17" fmla="*/ 4527933 h 4726236"/>
                  <a:gd name="connsiteX18" fmla="*/ 11017 w 5442333"/>
                  <a:gd name="connsiteY18" fmla="*/ 4175393 h 4726236"/>
                  <a:gd name="connsiteX19" fmla="*/ 88135 w 5442333"/>
                  <a:gd name="connsiteY19" fmla="*/ 4076241 h 4726236"/>
                  <a:gd name="connsiteX20" fmla="*/ 231355 w 5442333"/>
                  <a:gd name="connsiteY20" fmla="*/ 4043190 h 4726236"/>
                  <a:gd name="connsiteX21" fmla="*/ 297456 w 5442333"/>
                  <a:gd name="connsiteY21" fmla="*/ 4021157 h 4726236"/>
                  <a:gd name="connsiteX22" fmla="*/ 253388 w 5442333"/>
                  <a:gd name="connsiteY22" fmla="*/ 1189822 h 4726236"/>
                  <a:gd name="connsiteX23" fmla="*/ 242371 w 5442333"/>
                  <a:gd name="connsiteY23" fmla="*/ 66101 h 4726236"/>
                  <a:gd name="connsiteX24" fmla="*/ 352540 w 5442333"/>
                  <a:gd name="connsiteY24" fmla="*/ 22034 h 4726236"/>
                  <a:gd name="connsiteX25" fmla="*/ 627962 w 5442333"/>
                  <a:gd name="connsiteY25" fmla="*/ 0 h 47262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442333" h="4726236">
                    <a:moveTo>
                      <a:pt x="627962" y="0"/>
                    </a:moveTo>
                    <a:lnTo>
                      <a:pt x="738130" y="77118"/>
                    </a:lnTo>
                    <a:lnTo>
                      <a:pt x="793215" y="4098275"/>
                    </a:lnTo>
                    <a:lnTo>
                      <a:pt x="4671152" y="4065224"/>
                    </a:lnTo>
                    <a:lnTo>
                      <a:pt x="4605051" y="1288974"/>
                    </a:lnTo>
                    <a:lnTo>
                      <a:pt x="4748270" y="1244906"/>
                    </a:lnTo>
                    <a:lnTo>
                      <a:pt x="5001658" y="1233889"/>
                    </a:lnTo>
                    <a:lnTo>
                      <a:pt x="5078776" y="1299990"/>
                    </a:lnTo>
                    <a:lnTo>
                      <a:pt x="5133861" y="3977089"/>
                    </a:lnTo>
                    <a:lnTo>
                      <a:pt x="5299114" y="4021157"/>
                    </a:lnTo>
                    <a:lnTo>
                      <a:pt x="5431316" y="4120309"/>
                    </a:lnTo>
                    <a:lnTo>
                      <a:pt x="5442333" y="4505899"/>
                    </a:lnTo>
                    <a:lnTo>
                      <a:pt x="5365215" y="4616068"/>
                    </a:lnTo>
                    <a:lnTo>
                      <a:pt x="5122844" y="4693186"/>
                    </a:lnTo>
                    <a:lnTo>
                      <a:pt x="429658" y="4726236"/>
                    </a:lnTo>
                    <a:lnTo>
                      <a:pt x="220338" y="4704202"/>
                    </a:lnTo>
                    <a:lnTo>
                      <a:pt x="77118" y="4649118"/>
                    </a:lnTo>
                    <a:lnTo>
                      <a:pt x="0" y="4527933"/>
                    </a:lnTo>
                    <a:lnTo>
                      <a:pt x="11017" y="4175393"/>
                    </a:lnTo>
                    <a:lnTo>
                      <a:pt x="88135" y="4076241"/>
                    </a:lnTo>
                    <a:lnTo>
                      <a:pt x="231355" y="4043190"/>
                    </a:lnTo>
                    <a:lnTo>
                      <a:pt x="297456" y="4021157"/>
                    </a:lnTo>
                    <a:lnTo>
                      <a:pt x="253388" y="1189822"/>
                    </a:lnTo>
                    <a:lnTo>
                      <a:pt x="242371" y="66101"/>
                    </a:lnTo>
                    <a:lnTo>
                      <a:pt x="352540" y="22034"/>
                    </a:lnTo>
                    <a:lnTo>
                      <a:pt x="627962" y="0"/>
                    </a:lnTo>
                    <a:close/>
                  </a:path>
                </a:pathLst>
              </a:cu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15" name="Organigramme : Connecteur 14"/>
            <p:cNvSpPr/>
            <p:nvPr/>
          </p:nvSpPr>
          <p:spPr>
            <a:xfrm>
              <a:off x="1547664" y="2060848"/>
              <a:ext cx="108000" cy="108000"/>
            </a:xfrm>
            <a:prstGeom prst="flowChartConnector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Organigramme : Connecteur 15"/>
            <p:cNvSpPr/>
            <p:nvPr/>
          </p:nvSpPr>
          <p:spPr>
            <a:xfrm>
              <a:off x="3671912" y="2060848"/>
              <a:ext cx="108000" cy="108000"/>
            </a:xfrm>
            <a:prstGeom prst="flowChartConnector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3" name="Groupe 22"/>
          <p:cNvGrpSpPr/>
          <p:nvPr/>
        </p:nvGrpSpPr>
        <p:grpSpPr>
          <a:xfrm>
            <a:off x="5508104" y="1844824"/>
            <a:ext cx="3024336" cy="4283274"/>
            <a:chOff x="1187624" y="1916832"/>
            <a:chExt cx="3024336" cy="4283274"/>
          </a:xfrm>
        </p:grpSpPr>
        <p:grpSp>
          <p:nvGrpSpPr>
            <p:cNvPr id="24" name="Groupe 3"/>
            <p:cNvGrpSpPr/>
            <p:nvPr/>
          </p:nvGrpSpPr>
          <p:grpSpPr>
            <a:xfrm>
              <a:off x="1187624" y="1916832"/>
              <a:ext cx="3024336" cy="4283274"/>
              <a:chOff x="0" y="620688"/>
              <a:chExt cx="2592288" cy="3563194"/>
            </a:xfrm>
          </p:grpSpPr>
          <p:sp>
            <p:nvSpPr>
              <p:cNvPr id="27" name="Rectangle 26"/>
              <p:cNvSpPr/>
              <p:nvPr/>
            </p:nvSpPr>
            <p:spPr>
              <a:xfrm>
                <a:off x="179512" y="620688"/>
                <a:ext cx="2167200" cy="3384376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relaxedInse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28" name="Image 27" descr="Image22.jpg"/>
              <p:cNvPicPr>
                <a:picLocks noChangeAspect="1"/>
              </p:cNvPicPr>
              <p:nvPr/>
            </p:nvPicPr>
            <p:blipFill>
              <a:blip r:embed="rId2" cstate="print"/>
              <a:srcRect t="88294"/>
              <a:stretch>
                <a:fillRect/>
              </a:stretch>
            </p:blipFill>
            <p:spPr>
              <a:xfrm>
                <a:off x="179512" y="3501008"/>
                <a:ext cx="2109216" cy="35322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9" name="Étiquette 28"/>
              <p:cNvSpPr/>
              <p:nvPr/>
            </p:nvSpPr>
            <p:spPr>
              <a:xfrm>
                <a:off x="306000" y="764704"/>
                <a:ext cx="1908000" cy="3240000"/>
              </a:xfrm>
              <a:prstGeom prst="plaque">
                <a:avLst>
                  <a:gd name="adj" fmla="val 10893"/>
                </a:avLst>
              </a:prstGeom>
              <a:blipFill>
                <a:blip r:embed="rId4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0" name="Forme libre 29"/>
              <p:cNvSpPr/>
              <p:nvPr/>
            </p:nvSpPr>
            <p:spPr>
              <a:xfrm>
                <a:off x="0" y="1772816"/>
                <a:ext cx="2592288" cy="2411066"/>
              </a:xfrm>
              <a:custGeom>
                <a:avLst/>
                <a:gdLst>
                  <a:gd name="connsiteX0" fmla="*/ 627962 w 5442333"/>
                  <a:gd name="connsiteY0" fmla="*/ 0 h 4726236"/>
                  <a:gd name="connsiteX1" fmla="*/ 738130 w 5442333"/>
                  <a:gd name="connsiteY1" fmla="*/ 77118 h 4726236"/>
                  <a:gd name="connsiteX2" fmla="*/ 793215 w 5442333"/>
                  <a:gd name="connsiteY2" fmla="*/ 4098275 h 4726236"/>
                  <a:gd name="connsiteX3" fmla="*/ 4671152 w 5442333"/>
                  <a:gd name="connsiteY3" fmla="*/ 4065224 h 4726236"/>
                  <a:gd name="connsiteX4" fmla="*/ 4605051 w 5442333"/>
                  <a:gd name="connsiteY4" fmla="*/ 1288974 h 4726236"/>
                  <a:gd name="connsiteX5" fmla="*/ 4748270 w 5442333"/>
                  <a:gd name="connsiteY5" fmla="*/ 1244906 h 4726236"/>
                  <a:gd name="connsiteX6" fmla="*/ 5001658 w 5442333"/>
                  <a:gd name="connsiteY6" fmla="*/ 1233889 h 4726236"/>
                  <a:gd name="connsiteX7" fmla="*/ 5078776 w 5442333"/>
                  <a:gd name="connsiteY7" fmla="*/ 1299990 h 4726236"/>
                  <a:gd name="connsiteX8" fmla="*/ 5133861 w 5442333"/>
                  <a:gd name="connsiteY8" fmla="*/ 3977089 h 4726236"/>
                  <a:gd name="connsiteX9" fmla="*/ 5299114 w 5442333"/>
                  <a:gd name="connsiteY9" fmla="*/ 4021157 h 4726236"/>
                  <a:gd name="connsiteX10" fmla="*/ 5431316 w 5442333"/>
                  <a:gd name="connsiteY10" fmla="*/ 4120309 h 4726236"/>
                  <a:gd name="connsiteX11" fmla="*/ 5442333 w 5442333"/>
                  <a:gd name="connsiteY11" fmla="*/ 4505899 h 4726236"/>
                  <a:gd name="connsiteX12" fmla="*/ 5365215 w 5442333"/>
                  <a:gd name="connsiteY12" fmla="*/ 4616068 h 4726236"/>
                  <a:gd name="connsiteX13" fmla="*/ 5122844 w 5442333"/>
                  <a:gd name="connsiteY13" fmla="*/ 4693186 h 4726236"/>
                  <a:gd name="connsiteX14" fmla="*/ 429658 w 5442333"/>
                  <a:gd name="connsiteY14" fmla="*/ 4726236 h 4726236"/>
                  <a:gd name="connsiteX15" fmla="*/ 220338 w 5442333"/>
                  <a:gd name="connsiteY15" fmla="*/ 4704202 h 4726236"/>
                  <a:gd name="connsiteX16" fmla="*/ 77118 w 5442333"/>
                  <a:gd name="connsiteY16" fmla="*/ 4649118 h 4726236"/>
                  <a:gd name="connsiteX17" fmla="*/ 0 w 5442333"/>
                  <a:gd name="connsiteY17" fmla="*/ 4527933 h 4726236"/>
                  <a:gd name="connsiteX18" fmla="*/ 11017 w 5442333"/>
                  <a:gd name="connsiteY18" fmla="*/ 4175393 h 4726236"/>
                  <a:gd name="connsiteX19" fmla="*/ 88135 w 5442333"/>
                  <a:gd name="connsiteY19" fmla="*/ 4076241 h 4726236"/>
                  <a:gd name="connsiteX20" fmla="*/ 231355 w 5442333"/>
                  <a:gd name="connsiteY20" fmla="*/ 4043190 h 4726236"/>
                  <a:gd name="connsiteX21" fmla="*/ 297456 w 5442333"/>
                  <a:gd name="connsiteY21" fmla="*/ 4021157 h 4726236"/>
                  <a:gd name="connsiteX22" fmla="*/ 253388 w 5442333"/>
                  <a:gd name="connsiteY22" fmla="*/ 1189822 h 4726236"/>
                  <a:gd name="connsiteX23" fmla="*/ 242371 w 5442333"/>
                  <a:gd name="connsiteY23" fmla="*/ 66101 h 4726236"/>
                  <a:gd name="connsiteX24" fmla="*/ 352540 w 5442333"/>
                  <a:gd name="connsiteY24" fmla="*/ 22034 h 4726236"/>
                  <a:gd name="connsiteX25" fmla="*/ 627962 w 5442333"/>
                  <a:gd name="connsiteY25" fmla="*/ 0 h 47262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442333" h="4726236">
                    <a:moveTo>
                      <a:pt x="627962" y="0"/>
                    </a:moveTo>
                    <a:lnTo>
                      <a:pt x="738130" y="77118"/>
                    </a:lnTo>
                    <a:lnTo>
                      <a:pt x="793215" y="4098275"/>
                    </a:lnTo>
                    <a:lnTo>
                      <a:pt x="4671152" y="4065224"/>
                    </a:lnTo>
                    <a:lnTo>
                      <a:pt x="4605051" y="1288974"/>
                    </a:lnTo>
                    <a:lnTo>
                      <a:pt x="4748270" y="1244906"/>
                    </a:lnTo>
                    <a:lnTo>
                      <a:pt x="5001658" y="1233889"/>
                    </a:lnTo>
                    <a:lnTo>
                      <a:pt x="5078776" y="1299990"/>
                    </a:lnTo>
                    <a:lnTo>
                      <a:pt x="5133861" y="3977089"/>
                    </a:lnTo>
                    <a:lnTo>
                      <a:pt x="5299114" y="4021157"/>
                    </a:lnTo>
                    <a:lnTo>
                      <a:pt x="5431316" y="4120309"/>
                    </a:lnTo>
                    <a:lnTo>
                      <a:pt x="5442333" y="4505899"/>
                    </a:lnTo>
                    <a:lnTo>
                      <a:pt x="5365215" y="4616068"/>
                    </a:lnTo>
                    <a:lnTo>
                      <a:pt x="5122844" y="4693186"/>
                    </a:lnTo>
                    <a:lnTo>
                      <a:pt x="429658" y="4726236"/>
                    </a:lnTo>
                    <a:lnTo>
                      <a:pt x="220338" y="4704202"/>
                    </a:lnTo>
                    <a:lnTo>
                      <a:pt x="77118" y="4649118"/>
                    </a:lnTo>
                    <a:lnTo>
                      <a:pt x="0" y="4527933"/>
                    </a:lnTo>
                    <a:lnTo>
                      <a:pt x="11017" y="4175393"/>
                    </a:lnTo>
                    <a:lnTo>
                      <a:pt x="88135" y="4076241"/>
                    </a:lnTo>
                    <a:lnTo>
                      <a:pt x="231355" y="4043190"/>
                    </a:lnTo>
                    <a:lnTo>
                      <a:pt x="297456" y="4021157"/>
                    </a:lnTo>
                    <a:lnTo>
                      <a:pt x="253388" y="1189822"/>
                    </a:lnTo>
                    <a:lnTo>
                      <a:pt x="242371" y="66101"/>
                    </a:lnTo>
                    <a:lnTo>
                      <a:pt x="352540" y="22034"/>
                    </a:lnTo>
                    <a:lnTo>
                      <a:pt x="627962" y="0"/>
                    </a:lnTo>
                    <a:close/>
                  </a:path>
                </a:pathLst>
              </a:cu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25" name="Organigramme : Connecteur 24"/>
            <p:cNvSpPr/>
            <p:nvPr/>
          </p:nvSpPr>
          <p:spPr>
            <a:xfrm>
              <a:off x="1547664" y="2060848"/>
              <a:ext cx="108000" cy="108000"/>
            </a:xfrm>
            <a:prstGeom prst="flowChartConnector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" name="Organigramme : Connecteur 25"/>
            <p:cNvSpPr/>
            <p:nvPr/>
          </p:nvSpPr>
          <p:spPr>
            <a:xfrm>
              <a:off x="3671912" y="2060848"/>
              <a:ext cx="108000" cy="108000"/>
            </a:xfrm>
            <a:prstGeom prst="flowChartConnector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1187624" y="1916832"/>
            <a:ext cx="3024336" cy="4283274"/>
            <a:chOff x="1187624" y="1916832"/>
            <a:chExt cx="3024336" cy="4283274"/>
          </a:xfrm>
          <a:scene3d>
            <a:camera prst="perspectiveRight"/>
            <a:lightRig rig="threePt" dir="t"/>
          </a:scene3d>
        </p:grpSpPr>
        <p:grpSp>
          <p:nvGrpSpPr>
            <p:cNvPr id="5" name="Groupe 3"/>
            <p:cNvGrpSpPr/>
            <p:nvPr/>
          </p:nvGrpSpPr>
          <p:grpSpPr>
            <a:xfrm>
              <a:off x="1187624" y="1916832"/>
              <a:ext cx="3024336" cy="4283274"/>
              <a:chOff x="0" y="620688"/>
              <a:chExt cx="2592288" cy="3563194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179512" y="620688"/>
                <a:ext cx="2167200" cy="3384376"/>
              </a:xfrm>
              <a:prstGeom prst="rect">
                <a:avLst/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  <a:sp3d>
                <a:bevelT prst="relaxedInse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9" name="Image 8" descr="Image22.jpg"/>
              <p:cNvPicPr>
                <a:picLocks noChangeAspect="1"/>
              </p:cNvPicPr>
              <p:nvPr/>
            </p:nvPicPr>
            <p:blipFill>
              <a:blip r:embed="rId2" cstate="print"/>
              <a:srcRect t="88294"/>
              <a:stretch>
                <a:fillRect/>
              </a:stretch>
            </p:blipFill>
            <p:spPr>
              <a:xfrm>
                <a:off x="179512" y="3501008"/>
                <a:ext cx="2109216" cy="35322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" name="Étiquette 9"/>
              <p:cNvSpPr/>
              <p:nvPr/>
            </p:nvSpPr>
            <p:spPr>
              <a:xfrm>
                <a:off x="306000" y="764704"/>
                <a:ext cx="1908000" cy="3240000"/>
              </a:xfrm>
              <a:prstGeom prst="plaque">
                <a:avLst>
                  <a:gd name="adj" fmla="val 10893"/>
                </a:avLst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" name="Forme libre 10"/>
              <p:cNvSpPr/>
              <p:nvPr/>
            </p:nvSpPr>
            <p:spPr>
              <a:xfrm>
                <a:off x="0" y="1772816"/>
                <a:ext cx="2592288" cy="2411066"/>
              </a:xfrm>
              <a:custGeom>
                <a:avLst/>
                <a:gdLst>
                  <a:gd name="connsiteX0" fmla="*/ 627962 w 5442333"/>
                  <a:gd name="connsiteY0" fmla="*/ 0 h 4726236"/>
                  <a:gd name="connsiteX1" fmla="*/ 738130 w 5442333"/>
                  <a:gd name="connsiteY1" fmla="*/ 77118 h 4726236"/>
                  <a:gd name="connsiteX2" fmla="*/ 793215 w 5442333"/>
                  <a:gd name="connsiteY2" fmla="*/ 4098275 h 4726236"/>
                  <a:gd name="connsiteX3" fmla="*/ 4671152 w 5442333"/>
                  <a:gd name="connsiteY3" fmla="*/ 4065224 h 4726236"/>
                  <a:gd name="connsiteX4" fmla="*/ 4605051 w 5442333"/>
                  <a:gd name="connsiteY4" fmla="*/ 1288974 h 4726236"/>
                  <a:gd name="connsiteX5" fmla="*/ 4748270 w 5442333"/>
                  <a:gd name="connsiteY5" fmla="*/ 1244906 h 4726236"/>
                  <a:gd name="connsiteX6" fmla="*/ 5001658 w 5442333"/>
                  <a:gd name="connsiteY6" fmla="*/ 1233889 h 4726236"/>
                  <a:gd name="connsiteX7" fmla="*/ 5078776 w 5442333"/>
                  <a:gd name="connsiteY7" fmla="*/ 1299990 h 4726236"/>
                  <a:gd name="connsiteX8" fmla="*/ 5133861 w 5442333"/>
                  <a:gd name="connsiteY8" fmla="*/ 3977089 h 4726236"/>
                  <a:gd name="connsiteX9" fmla="*/ 5299114 w 5442333"/>
                  <a:gd name="connsiteY9" fmla="*/ 4021157 h 4726236"/>
                  <a:gd name="connsiteX10" fmla="*/ 5431316 w 5442333"/>
                  <a:gd name="connsiteY10" fmla="*/ 4120309 h 4726236"/>
                  <a:gd name="connsiteX11" fmla="*/ 5442333 w 5442333"/>
                  <a:gd name="connsiteY11" fmla="*/ 4505899 h 4726236"/>
                  <a:gd name="connsiteX12" fmla="*/ 5365215 w 5442333"/>
                  <a:gd name="connsiteY12" fmla="*/ 4616068 h 4726236"/>
                  <a:gd name="connsiteX13" fmla="*/ 5122844 w 5442333"/>
                  <a:gd name="connsiteY13" fmla="*/ 4693186 h 4726236"/>
                  <a:gd name="connsiteX14" fmla="*/ 429658 w 5442333"/>
                  <a:gd name="connsiteY14" fmla="*/ 4726236 h 4726236"/>
                  <a:gd name="connsiteX15" fmla="*/ 220338 w 5442333"/>
                  <a:gd name="connsiteY15" fmla="*/ 4704202 h 4726236"/>
                  <a:gd name="connsiteX16" fmla="*/ 77118 w 5442333"/>
                  <a:gd name="connsiteY16" fmla="*/ 4649118 h 4726236"/>
                  <a:gd name="connsiteX17" fmla="*/ 0 w 5442333"/>
                  <a:gd name="connsiteY17" fmla="*/ 4527933 h 4726236"/>
                  <a:gd name="connsiteX18" fmla="*/ 11017 w 5442333"/>
                  <a:gd name="connsiteY18" fmla="*/ 4175393 h 4726236"/>
                  <a:gd name="connsiteX19" fmla="*/ 88135 w 5442333"/>
                  <a:gd name="connsiteY19" fmla="*/ 4076241 h 4726236"/>
                  <a:gd name="connsiteX20" fmla="*/ 231355 w 5442333"/>
                  <a:gd name="connsiteY20" fmla="*/ 4043190 h 4726236"/>
                  <a:gd name="connsiteX21" fmla="*/ 297456 w 5442333"/>
                  <a:gd name="connsiteY21" fmla="*/ 4021157 h 4726236"/>
                  <a:gd name="connsiteX22" fmla="*/ 253388 w 5442333"/>
                  <a:gd name="connsiteY22" fmla="*/ 1189822 h 4726236"/>
                  <a:gd name="connsiteX23" fmla="*/ 242371 w 5442333"/>
                  <a:gd name="connsiteY23" fmla="*/ 66101 h 4726236"/>
                  <a:gd name="connsiteX24" fmla="*/ 352540 w 5442333"/>
                  <a:gd name="connsiteY24" fmla="*/ 22034 h 4726236"/>
                  <a:gd name="connsiteX25" fmla="*/ 627962 w 5442333"/>
                  <a:gd name="connsiteY25" fmla="*/ 0 h 47262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442333" h="4726236">
                    <a:moveTo>
                      <a:pt x="627962" y="0"/>
                    </a:moveTo>
                    <a:lnTo>
                      <a:pt x="738130" y="77118"/>
                    </a:lnTo>
                    <a:lnTo>
                      <a:pt x="793215" y="4098275"/>
                    </a:lnTo>
                    <a:lnTo>
                      <a:pt x="4671152" y="4065224"/>
                    </a:lnTo>
                    <a:lnTo>
                      <a:pt x="4605051" y="1288974"/>
                    </a:lnTo>
                    <a:lnTo>
                      <a:pt x="4748270" y="1244906"/>
                    </a:lnTo>
                    <a:lnTo>
                      <a:pt x="5001658" y="1233889"/>
                    </a:lnTo>
                    <a:lnTo>
                      <a:pt x="5078776" y="1299990"/>
                    </a:lnTo>
                    <a:lnTo>
                      <a:pt x="5133861" y="3977089"/>
                    </a:lnTo>
                    <a:lnTo>
                      <a:pt x="5299114" y="4021157"/>
                    </a:lnTo>
                    <a:lnTo>
                      <a:pt x="5431316" y="4120309"/>
                    </a:lnTo>
                    <a:lnTo>
                      <a:pt x="5442333" y="4505899"/>
                    </a:lnTo>
                    <a:lnTo>
                      <a:pt x="5365215" y="4616068"/>
                    </a:lnTo>
                    <a:lnTo>
                      <a:pt x="5122844" y="4693186"/>
                    </a:lnTo>
                    <a:lnTo>
                      <a:pt x="429658" y="4726236"/>
                    </a:lnTo>
                    <a:lnTo>
                      <a:pt x="220338" y="4704202"/>
                    </a:lnTo>
                    <a:lnTo>
                      <a:pt x="77118" y="4649118"/>
                    </a:lnTo>
                    <a:lnTo>
                      <a:pt x="0" y="4527933"/>
                    </a:lnTo>
                    <a:lnTo>
                      <a:pt x="11017" y="4175393"/>
                    </a:lnTo>
                    <a:lnTo>
                      <a:pt x="88135" y="4076241"/>
                    </a:lnTo>
                    <a:lnTo>
                      <a:pt x="231355" y="4043190"/>
                    </a:lnTo>
                    <a:lnTo>
                      <a:pt x="297456" y="4021157"/>
                    </a:lnTo>
                    <a:lnTo>
                      <a:pt x="253388" y="1189822"/>
                    </a:lnTo>
                    <a:lnTo>
                      <a:pt x="242371" y="66101"/>
                    </a:lnTo>
                    <a:lnTo>
                      <a:pt x="352540" y="22034"/>
                    </a:lnTo>
                    <a:lnTo>
                      <a:pt x="627962" y="0"/>
                    </a:lnTo>
                    <a:close/>
                  </a:path>
                </a:pathLst>
              </a:custGeom>
              <a:blipFill>
                <a:blip r:embed="rId4" cstate="print">
                  <a:duotone>
                    <a:prstClr val="black"/>
                    <a:srgbClr val="996633">
                      <a:tint val="45000"/>
                      <a:satMod val="400000"/>
                    </a:srgbClr>
                  </a:duotone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6" name="Organigramme : Connecteur 5"/>
            <p:cNvSpPr/>
            <p:nvPr/>
          </p:nvSpPr>
          <p:spPr>
            <a:xfrm>
              <a:off x="1547664" y="2060848"/>
              <a:ext cx="108000" cy="108000"/>
            </a:xfrm>
            <a:prstGeom prst="flowChartConnector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Organigramme : Connecteur 6"/>
            <p:cNvSpPr/>
            <p:nvPr/>
          </p:nvSpPr>
          <p:spPr>
            <a:xfrm>
              <a:off x="3671912" y="2060848"/>
              <a:ext cx="108000" cy="108000"/>
            </a:xfrm>
            <a:prstGeom prst="flowChartConnector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2" name="Groupe 11"/>
          <p:cNvGrpSpPr/>
          <p:nvPr/>
        </p:nvGrpSpPr>
        <p:grpSpPr>
          <a:xfrm>
            <a:off x="5724128" y="1484784"/>
            <a:ext cx="3024336" cy="4283274"/>
            <a:chOff x="1187624" y="1916832"/>
            <a:chExt cx="3024336" cy="4283274"/>
          </a:xfrm>
          <a:scene3d>
            <a:camera prst="perspectiveLeft"/>
            <a:lightRig rig="threePt" dir="t"/>
          </a:scene3d>
        </p:grpSpPr>
        <p:grpSp>
          <p:nvGrpSpPr>
            <p:cNvPr id="13" name="Groupe 3"/>
            <p:cNvGrpSpPr/>
            <p:nvPr/>
          </p:nvGrpSpPr>
          <p:grpSpPr>
            <a:xfrm>
              <a:off x="1187624" y="1916832"/>
              <a:ext cx="3024336" cy="4283274"/>
              <a:chOff x="0" y="620688"/>
              <a:chExt cx="2592288" cy="3563194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179512" y="620688"/>
                <a:ext cx="2167200" cy="3384376"/>
              </a:xfrm>
              <a:prstGeom prst="rect">
                <a:avLst/>
              </a:prstGeom>
              <a:solidFill>
                <a:schemeClr val="bg2">
                  <a:lumMod val="50000"/>
                </a:schemeClr>
              </a:solidFill>
              <a:ln>
                <a:noFill/>
              </a:ln>
              <a:sp3d>
                <a:bevelT prst="relaxedInse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17" name="Image 16" descr="Image22.jpg"/>
              <p:cNvPicPr>
                <a:picLocks noChangeAspect="1"/>
              </p:cNvPicPr>
              <p:nvPr/>
            </p:nvPicPr>
            <p:blipFill>
              <a:blip r:embed="rId2" cstate="print"/>
              <a:srcRect t="88294"/>
              <a:stretch>
                <a:fillRect/>
              </a:stretch>
            </p:blipFill>
            <p:spPr>
              <a:xfrm>
                <a:off x="179512" y="3501008"/>
                <a:ext cx="2109216" cy="35322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8" name="Étiquette 17"/>
              <p:cNvSpPr/>
              <p:nvPr/>
            </p:nvSpPr>
            <p:spPr>
              <a:xfrm>
                <a:off x="306000" y="764704"/>
                <a:ext cx="1908000" cy="3240000"/>
              </a:xfrm>
              <a:prstGeom prst="plaque">
                <a:avLst>
                  <a:gd name="adj" fmla="val 10893"/>
                </a:avLst>
              </a:prstGeom>
              <a:blipFill>
                <a:blip r:embed="rId5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9" name="Forme libre 18"/>
              <p:cNvSpPr/>
              <p:nvPr/>
            </p:nvSpPr>
            <p:spPr>
              <a:xfrm>
                <a:off x="0" y="1772816"/>
                <a:ext cx="2592288" cy="2411066"/>
              </a:xfrm>
              <a:custGeom>
                <a:avLst/>
                <a:gdLst>
                  <a:gd name="connsiteX0" fmla="*/ 627962 w 5442333"/>
                  <a:gd name="connsiteY0" fmla="*/ 0 h 4726236"/>
                  <a:gd name="connsiteX1" fmla="*/ 738130 w 5442333"/>
                  <a:gd name="connsiteY1" fmla="*/ 77118 h 4726236"/>
                  <a:gd name="connsiteX2" fmla="*/ 793215 w 5442333"/>
                  <a:gd name="connsiteY2" fmla="*/ 4098275 h 4726236"/>
                  <a:gd name="connsiteX3" fmla="*/ 4671152 w 5442333"/>
                  <a:gd name="connsiteY3" fmla="*/ 4065224 h 4726236"/>
                  <a:gd name="connsiteX4" fmla="*/ 4605051 w 5442333"/>
                  <a:gd name="connsiteY4" fmla="*/ 1288974 h 4726236"/>
                  <a:gd name="connsiteX5" fmla="*/ 4748270 w 5442333"/>
                  <a:gd name="connsiteY5" fmla="*/ 1244906 h 4726236"/>
                  <a:gd name="connsiteX6" fmla="*/ 5001658 w 5442333"/>
                  <a:gd name="connsiteY6" fmla="*/ 1233889 h 4726236"/>
                  <a:gd name="connsiteX7" fmla="*/ 5078776 w 5442333"/>
                  <a:gd name="connsiteY7" fmla="*/ 1299990 h 4726236"/>
                  <a:gd name="connsiteX8" fmla="*/ 5133861 w 5442333"/>
                  <a:gd name="connsiteY8" fmla="*/ 3977089 h 4726236"/>
                  <a:gd name="connsiteX9" fmla="*/ 5299114 w 5442333"/>
                  <a:gd name="connsiteY9" fmla="*/ 4021157 h 4726236"/>
                  <a:gd name="connsiteX10" fmla="*/ 5431316 w 5442333"/>
                  <a:gd name="connsiteY10" fmla="*/ 4120309 h 4726236"/>
                  <a:gd name="connsiteX11" fmla="*/ 5442333 w 5442333"/>
                  <a:gd name="connsiteY11" fmla="*/ 4505899 h 4726236"/>
                  <a:gd name="connsiteX12" fmla="*/ 5365215 w 5442333"/>
                  <a:gd name="connsiteY12" fmla="*/ 4616068 h 4726236"/>
                  <a:gd name="connsiteX13" fmla="*/ 5122844 w 5442333"/>
                  <a:gd name="connsiteY13" fmla="*/ 4693186 h 4726236"/>
                  <a:gd name="connsiteX14" fmla="*/ 429658 w 5442333"/>
                  <a:gd name="connsiteY14" fmla="*/ 4726236 h 4726236"/>
                  <a:gd name="connsiteX15" fmla="*/ 220338 w 5442333"/>
                  <a:gd name="connsiteY15" fmla="*/ 4704202 h 4726236"/>
                  <a:gd name="connsiteX16" fmla="*/ 77118 w 5442333"/>
                  <a:gd name="connsiteY16" fmla="*/ 4649118 h 4726236"/>
                  <a:gd name="connsiteX17" fmla="*/ 0 w 5442333"/>
                  <a:gd name="connsiteY17" fmla="*/ 4527933 h 4726236"/>
                  <a:gd name="connsiteX18" fmla="*/ 11017 w 5442333"/>
                  <a:gd name="connsiteY18" fmla="*/ 4175393 h 4726236"/>
                  <a:gd name="connsiteX19" fmla="*/ 88135 w 5442333"/>
                  <a:gd name="connsiteY19" fmla="*/ 4076241 h 4726236"/>
                  <a:gd name="connsiteX20" fmla="*/ 231355 w 5442333"/>
                  <a:gd name="connsiteY20" fmla="*/ 4043190 h 4726236"/>
                  <a:gd name="connsiteX21" fmla="*/ 297456 w 5442333"/>
                  <a:gd name="connsiteY21" fmla="*/ 4021157 h 4726236"/>
                  <a:gd name="connsiteX22" fmla="*/ 253388 w 5442333"/>
                  <a:gd name="connsiteY22" fmla="*/ 1189822 h 4726236"/>
                  <a:gd name="connsiteX23" fmla="*/ 242371 w 5442333"/>
                  <a:gd name="connsiteY23" fmla="*/ 66101 h 4726236"/>
                  <a:gd name="connsiteX24" fmla="*/ 352540 w 5442333"/>
                  <a:gd name="connsiteY24" fmla="*/ 22034 h 4726236"/>
                  <a:gd name="connsiteX25" fmla="*/ 627962 w 5442333"/>
                  <a:gd name="connsiteY25" fmla="*/ 0 h 47262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442333" h="4726236">
                    <a:moveTo>
                      <a:pt x="627962" y="0"/>
                    </a:moveTo>
                    <a:lnTo>
                      <a:pt x="738130" y="77118"/>
                    </a:lnTo>
                    <a:lnTo>
                      <a:pt x="793215" y="4098275"/>
                    </a:lnTo>
                    <a:lnTo>
                      <a:pt x="4671152" y="4065224"/>
                    </a:lnTo>
                    <a:lnTo>
                      <a:pt x="4605051" y="1288974"/>
                    </a:lnTo>
                    <a:lnTo>
                      <a:pt x="4748270" y="1244906"/>
                    </a:lnTo>
                    <a:lnTo>
                      <a:pt x="5001658" y="1233889"/>
                    </a:lnTo>
                    <a:lnTo>
                      <a:pt x="5078776" y="1299990"/>
                    </a:lnTo>
                    <a:lnTo>
                      <a:pt x="5133861" y="3977089"/>
                    </a:lnTo>
                    <a:lnTo>
                      <a:pt x="5299114" y="4021157"/>
                    </a:lnTo>
                    <a:lnTo>
                      <a:pt x="5431316" y="4120309"/>
                    </a:lnTo>
                    <a:lnTo>
                      <a:pt x="5442333" y="4505899"/>
                    </a:lnTo>
                    <a:lnTo>
                      <a:pt x="5365215" y="4616068"/>
                    </a:lnTo>
                    <a:lnTo>
                      <a:pt x="5122844" y="4693186"/>
                    </a:lnTo>
                    <a:lnTo>
                      <a:pt x="429658" y="4726236"/>
                    </a:lnTo>
                    <a:lnTo>
                      <a:pt x="220338" y="4704202"/>
                    </a:lnTo>
                    <a:lnTo>
                      <a:pt x="77118" y="4649118"/>
                    </a:lnTo>
                    <a:lnTo>
                      <a:pt x="0" y="4527933"/>
                    </a:lnTo>
                    <a:lnTo>
                      <a:pt x="11017" y="4175393"/>
                    </a:lnTo>
                    <a:lnTo>
                      <a:pt x="88135" y="4076241"/>
                    </a:lnTo>
                    <a:lnTo>
                      <a:pt x="231355" y="4043190"/>
                    </a:lnTo>
                    <a:lnTo>
                      <a:pt x="297456" y="4021157"/>
                    </a:lnTo>
                    <a:lnTo>
                      <a:pt x="253388" y="1189822"/>
                    </a:lnTo>
                    <a:lnTo>
                      <a:pt x="242371" y="66101"/>
                    </a:lnTo>
                    <a:lnTo>
                      <a:pt x="352540" y="22034"/>
                    </a:lnTo>
                    <a:lnTo>
                      <a:pt x="627962" y="0"/>
                    </a:lnTo>
                    <a:close/>
                  </a:path>
                </a:pathLst>
              </a:custGeom>
              <a:blipFill>
                <a:blip r:embed="rId4" cstate="print">
                  <a:duotone>
                    <a:prstClr val="black"/>
                    <a:srgbClr val="996633">
                      <a:tint val="45000"/>
                      <a:satMod val="400000"/>
                    </a:srgbClr>
                  </a:duotone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14" name="Organigramme : Connecteur 13"/>
            <p:cNvSpPr/>
            <p:nvPr/>
          </p:nvSpPr>
          <p:spPr>
            <a:xfrm>
              <a:off x="1547664" y="2060848"/>
              <a:ext cx="108000" cy="108000"/>
            </a:xfrm>
            <a:prstGeom prst="flowChartConnector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Organigramme : Connecteur 14"/>
            <p:cNvSpPr/>
            <p:nvPr/>
          </p:nvSpPr>
          <p:spPr>
            <a:xfrm>
              <a:off x="3671912" y="2060848"/>
              <a:ext cx="108000" cy="108000"/>
            </a:xfrm>
            <a:prstGeom prst="flowChartConnector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e 8"/>
          <p:cNvGrpSpPr/>
          <p:nvPr/>
        </p:nvGrpSpPr>
        <p:grpSpPr>
          <a:xfrm>
            <a:off x="755576" y="1724291"/>
            <a:ext cx="4248472" cy="5133709"/>
            <a:chOff x="755576" y="1724291"/>
            <a:chExt cx="4248472" cy="5133709"/>
          </a:xfrm>
        </p:grpSpPr>
        <p:sp>
          <p:nvSpPr>
            <p:cNvPr id="3" name="Rectangle 2"/>
            <p:cNvSpPr/>
            <p:nvPr/>
          </p:nvSpPr>
          <p:spPr>
            <a:xfrm rot="21180000">
              <a:off x="2190262" y="1808719"/>
              <a:ext cx="2314929" cy="372989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ln w="3175">
              <a:solidFill>
                <a:schemeClr val="tx1"/>
              </a:solidFill>
            </a:ln>
            <a:scene3d>
              <a:camera prst="orthographicFront">
                <a:rot lat="20999999" lon="20099991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Image9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55576" y="1724291"/>
              <a:ext cx="4248472" cy="5133709"/>
            </a:xfrm>
            <a:prstGeom prst="rect">
              <a:avLst/>
            </a:prstGeom>
          </p:spPr>
        </p:pic>
      </p:grpSp>
      <p:grpSp>
        <p:nvGrpSpPr>
          <p:cNvPr id="10" name="Groupe 9"/>
          <p:cNvGrpSpPr/>
          <p:nvPr/>
        </p:nvGrpSpPr>
        <p:grpSpPr>
          <a:xfrm>
            <a:off x="4895528" y="1724291"/>
            <a:ext cx="4248472" cy="5133709"/>
            <a:chOff x="4895528" y="1724291"/>
            <a:chExt cx="4248472" cy="5133709"/>
          </a:xfrm>
        </p:grpSpPr>
        <p:sp>
          <p:nvSpPr>
            <p:cNvPr id="2" name="Rectangle 1"/>
            <p:cNvSpPr/>
            <p:nvPr/>
          </p:nvSpPr>
          <p:spPr>
            <a:xfrm rot="480000">
              <a:off x="5392120" y="1752778"/>
              <a:ext cx="2413235" cy="385945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 w="3175">
              <a:solidFill>
                <a:schemeClr val="tx1"/>
              </a:solidFill>
            </a:ln>
            <a:scene3d>
              <a:camera prst="orthographicFront">
                <a:rot lat="1200000" lon="20699994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8" name="Image 7" descr="Image9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flipH="1">
              <a:off x="4895528" y="1724291"/>
              <a:ext cx="4248472" cy="5133709"/>
            </a:xfrm>
            <a:prstGeom prst="rect">
              <a:avLst/>
            </a:prstGeom>
          </p:spPr>
        </p:pic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/>
          <p:cNvGrpSpPr/>
          <p:nvPr/>
        </p:nvGrpSpPr>
        <p:grpSpPr>
          <a:xfrm>
            <a:off x="179512" y="1844824"/>
            <a:ext cx="5021977" cy="5394290"/>
            <a:chOff x="467544" y="1463710"/>
            <a:chExt cx="5021977" cy="5394290"/>
          </a:xfrm>
        </p:grpSpPr>
        <p:pic>
          <p:nvPicPr>
            <p:cNvPr id="7" name="Image 6" descr="Image1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7544" y="4697027"/>
              <a:ext cx="5021977" cy="2160973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 rot="60000">
              <a:off x="1979010" y="1463710"/>
              <a:ext cx="2448993" cy="388843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  <a:scene3d>
              <a:camera prst="orthographicFront">
                <a:rot lat="20699994" lon="20699991" rev="0"/>
              </a:camera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2" name="Groupe 11"/>
          <p:cNvGrpSpPr/>
          <p:nvPr/>
        </p:nvGrpSpPr>
        <p:grpSpPr>
          <a:xfrm>
            <a:off x="4499992" y="1434480"/>
            <a:ext cx="5021977" cy="5423520"/>
            <a:chOff x="4122023" y="1434480"/>
            <a:chExt cx="5021977" cy="5423520"/>
          </a:xfrm>
        </p:grpSpPr>
        <p:pic>
          <p:nvPicPr>
            <p:cNvPr id="8" name="Image 7" descr="Image1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flipH="1">
              <a:off x="4122023" y="4697027"/>
              <a:ext cx="5021977" cy="2160973"/>
            </a:xfrm>
            <a:prstGeom prst="rect">
              <a:avLst/>
            </a:prstGeom>
          </p:spPr>
        </p:pic>
        <p:sp>
          <p:nvSpPr>
            <p:cNvPr id="10" name="Rectangle 9"/>
            <p:cNvSpPr/>
            <p:nvPr/>
          </p:nvSpPr>
          <p:spPr>
            <a:xfrm>
              <a:off x="5148064" y="1434480"/>
              <a:ext cx="2520280" cy="3938736"/>
            </a:xfrm>
            <a:prstGeom prst="rect">
              <a:avLst/>
            </a:prstGeom>
            <a:blipFill>
              <a:blip r:embed="rId4" cstate="print">
                <a:lum bright="-20000"/>
              </a:blip>
              <a:stretch>
                <a:fillRect/>
              </a:stretch>
            </a:blipFill>
            <a:ln>
              <a:noFill/>
            </a:ln>
            <a:scene3d>
              <a:camera prst="orthographicFront">
                <a:rot lat="20699999" lon="1200000" rev="0"/>
              </a:camera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/>
          <p:cNvGrpSpPr/>
          <p:nvPr/>
        </p:nvGrpSpPr>
        <p:grpSpPr>
          <a:xfrm>
            <a:off x="1115616" y="1556792"/>
            <a:ext cx="3299984" cy="5517233"/>
            <a:chOff x="2483768" y="1700808"/>
            <a:chExt cx="3299984" cy="5157193"/>
          </a:xfrm>
        </p:grpSpPr>
        <p:sp>
          <p:nvSpPr>
            <p:cNvPr id="3" name="Rectangle 2"/>
            <p:cNvSpPr/>
            <p:nvPr/>
          </p:nvSpPr>
          <p:spPr>
            <a:xfrm rot="21060000">
              <a:off x="3150117" y="2520362"/>
              <a:ext cx="2196000" cy="3168352"/>
            </a:xfrm>
            <a:prstGeom prst="rect">
              <a:avLst/>
            </a:prstGeom>
            <a:blipFill>
              <a:blip r:embed="rId2" cstate="print">
                <a:lum bright="-10000"/>
              </a:blip>
              <a:stretch>
                <a:fillRect/>
              </a:stretch>
            </a:blipFill>
            <a:ln w="3175">
              <a:solidFill>
                <a:srgbClr val="996633"/>
              </a:solidFill>
            </a:ln>
            <a:scene3d>
              <a:camera prst="orthographicFront">
                <a:rot lat="19799996" lon="299991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2483768" y="1700808"/>
              <a:ext cx="3299984" cy="5157193"/>
            </a:xfrm>
            <a:custGeom>
              <a:avLst/>
              <a:gdLst>
                <a:gd name="connsiteX0" fmla="*/ 2388197 w 7465807"/>
                <a:gd name="connsiteY0" fmla="*/ 5099125 h 6734287"/>
                <a:gd name="connsiteX1" fmla="*/ 6766560 w 7465807"/>
                <a:gd name="connsiteY1" fmla="*/ 4507454 h 6734287"/>
                <a:gd name="connsiteX2" fmla="*/ 5841402 w 7465807"/>
                <a:gd name="connsiteY2" fmla="*/ 1355463 h 6734287"/>
                <a:gd name="connsiteX3" fmla="*/ 1323190 w 7465807"/>
                <a:gd name="connsiteY3" fmla="*/ 1656678 h 6734287"/>
                <a:gd name="connsiteX4" fmla="*/ 2893807 w 7465807"/>
                <a:gd name="connsiteY4" fmla="*/ 6669741 h 6734287"/>
                <a:gd name="connsiteX5" fmla="*/ 2603350 w 7465807"/>
                <a:gd name="connsiteY5" fmla="*/ 6734287 h 6734287"/>
                <a:gd name="connsiteX6" fmla="*/ 2495774 w 7465807"/>
                <a:gd name="connsiteY6" fmla="*/ 6691256 h 6734287"/>
                <a:gd name="connsiteX7" fmla="*/ 1785769 w 7465807"/>
                <a:gd name="connsiteY7" fmla="*/ 4367605 h 6734287"/>
                <a:gd name="connsiteX8" fmla="*/ 537882 w 7465807"/>
                <a:gd name="connsiteY8" fmla="*/ 4528969 h 6734287"/>
                <a:gd name="connsiteX9" fmla="*/ 311971 w 7465807"/>
                <a:gd name="connsiteY9" fmla="*/ 5475642 h 6734287"/>
                <a:gd name="connsiteX10" fmla="*/ 75303 w 7465807"/>
                <a:gd name="connsiteY10" fmla="*/ 5518673 h 6734287"/>
                <a:gd name="connsiteX11" fmla="*/ 0 w 7465807"/>
                <a:gd name="connsiteY11" fmla="*/ 5464885 h 6734287"/>
                <a:gd name="connsiteX12" fmla="*/ 763792 w 7465807"/>
                <a:gd name="connsiteY12" fmla="*/ 1495313 h 6734287"/>
                <a:gd name="connsiteX13" fmla="*/ 806823 w 7465807"/>
                <a:gd name="connsiteY13" fmla="*/ 1452282 h 6734287"/>
                <a:gd name="connsiteX14" fmla="*/ 742277 w 7465807"/>
                <a:gd name="connsiteY14" fmla="*/ 1398494 h 6734287"/>
                <a:gd name="connsiteX15" fmla="*/ 677731 w 7465807"/>
                <a:gd name="connsiteY15" fmla="*/ 215153 h 6734287"/>
                <a:gd name="connsiteX16" fmla="*/ 6099585 w 7465807"/>
                <a:gd name="connsiteY16" fmla="*/ 0 h 6734287"/>
                <a:gd name="connsiteX17" fmla="*/ 6045797 w 7465807"/>
                <a:gd name="connsiteY17" fmla="*/ 1172583 h 6734287"/>
                <a:gd name="connsiteX18" fmla="*/ 7465807 w 7465807"/>
                <a:gd name="connsiteY18" fmla="*/ 5916706 h 6734287"/>
                <a:gd name="connsiteX19" fmla="*/ 7218381 w 7465807"/>
                <a:gd name="connsiteY19" fmla="*/ 5959736 h 6734287"/>
                <a:gd name="connsiteX20" fmla="*/ 7132320 w 7465807"/>
                <a:gd name="connsiteY20" fmla="*/ 5927463 h 6734287"/>
                <a:gd name="connsiteX21" fmla="*/ 6745044 w 7465807"/>
                <a:gd name="connsiteY21" fmla="*/ 4690334 h 6734287"/>
                <a:gd name="connsiteX22" fmla="*/ 2441985 w 7465807"/>
                <a:gd name="connsiteY22" fmla="*/ 5303520 h 6734287"/>
                <a:gd name="connsiteX23" fmla="*/ 2452743 w 7465807"/>
                <a:gd name="connsiteY23" fmla="*/ 5282005 h 673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465807" h="6734287">
                  <a:moveTo>
                    <a:pt x="2388197" y="5099125"/>
                  </a:moveTo>
                  <a:lnTo>
                    <a:pt x="6766560" y="4507454"/>
                  </a:lnTo>
                  <a:lnTo>
                    <a:pt x="5841402" y="1355463"/>
                  </a:lnTo>
                  <a:lnTo>
                    <a:pt x="1323190" y="1656678"/>
                  </a:lnTo>
                  <a:lnTo>
                    <a:pt x="2893807" y="6669741"/>
                  </a:lnTo>
                  <a:lnTo>
                    <a:pt x="2603350" y="6734287"/>
                  </a:lnTo>
                  <a:lnTo>
                    <a:pt x="2495774" y="6691256"/>
                  </a:lnTo>
                  <a:lnTo>
                    <a:pt x="1785769" y="4367605"/>
                  </a:lnTo>
                  <a:lnTo>
                    <a:pt x="537882" y="4528969"/>
                  </a:lnTo>
                  <a:lnTo>
                    <a:pt x="311971" y="5475642"/>
                  </a:lnTo>
                  <a:lnTo>
                    <a:pt x="75303" y="5518673"/>
                  </a:lnTo>
                  <a:lnTo>
                    <a:pt x="0" y="5464885"/>
                  </a:lnTo>
                  <a:lnTo>
                    <a:pt x="763792" y="1495313"/>
                  </a:lnTo>
                  <a:lnTo>
                    <a:pt x="806823" y="1452282"/>
                  </a:lnTo>
                  <a:lnTo>
                    <a:pt x="742277" y="1398494"/>
                  </a:lnTo>
                  <a:lnTo>
                    <a:pt x="677731" y="215153"/>
                  </a:lnTo>
                  <a:lnTo>
                    <a:pt x="6099585" y="0"/>
                  </a:lnTo>
                  <a:lnTo>
                    <a:pt x="6045797" y="1172583"/>
                  </a:lnTo>
                  <a:lnTo>
                    <a:pt x="7465807" y="5916706"/>
                  </a:lnTo>
                  <a:lnTo>
                    <a:pt x="7218381" y="5959736"/>
                  </a:lnTo>
                  <a:lnTo>
                    <a:pt x="7132320" y="5927463"/>
                  </a:lnTo>
                  <a:lnTo>
                    <a:pt x="6745044" y="4690334"/>
                  </a:lnTo>
                  <a:lnTo>
                    <a:pt x="2441985" y="5303520"/>
                  </a:lnTo>
                  <a:lnTo>
                    <a:pt x="2452743" y="5282005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solidFill>
                <a:srgbClr val="996633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8" name="Groupe 7"/>
          <p:cNvGrpSpPr/>
          <p:nvPr/>
        </p:nvGrpSpPr>
        <p:grpSpPr>
          <a:xfrm>
            <a:off x="5436096" y="1052736"/>
            <a:ext cx="3299984" cy="5805264"/>
            <a:chOff x="4572000" y="1700808"/>
            <a:chExt cx="3299984" cy="5292000"/>
          </a:xfrm>
        </p:grpSpPr>
        <p:sp>
          <p:nvSpPr>
            <p:cNvPr id="2" name="Rectangle 1"/>
            <p:cNvSpPr/>
            <p:nvPr/>
          </p:nvSpPr>
          <p:spPr>
            <a:xfrm rot="420000">
              <a:off x="5032877" y="2767954"/>
              <a:ext cx="2151212" cy="281390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 w="3175">
              <a:solidFill>
                <a:srgbClr val="996633"/>
              </a:solidFill>
            </a:ln>
            <a:scene3d>
              <a:camera prst="orthographicFront">
                <a:rot lat="619354" lon="21499716" rev="21353484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Forme libre 6"/>
            <p:cNvSpPr/>
            <p:nvPr/>
          </p:nvSpPr>
          <p:spPr>
            <a:xfrm flipH="1">
              <a:off x="4572000" y="1700808"/>
              <a:ext cx="3299984" cy="5292000"/>
            </a:xfrm>
            <a:custGeom>
              <a:avLst/>
              <a:gdLst>
                <a:gd name="connsiteX0" fmla="*/ 2388197 w 7465807"/>
                <a:gd name="connsiteY0" fmla="*/ 5099125 h 6734287"/>
                <a:gd name="connsiteX1" fmla="*/ 6766560 w 7465807"/>
                <a:gd name="connsiteY1" fmla="*/ 4507454 h 6734287"/>
                <a:gd name="connsiteX2" fmla="*/ 5841402 w 7465807"/>
                <a:gd name="connsiteY2" fmla="*/ 1355463 h 6734287"/>
                <a:gd name="connsiteX3" fmla="*/ 1323190 w 7465807"/>
                <a:gd name="connsiteY3" fmla="*/ 1656678 h 6734287"/>
                <a:gd name="connsiteX4" fmla="*/ 2893807 w 7465807"/>
                <a:gd name="connsiteY4" fmla="*/ 6669741 h 6734287"/>
                <a:gd name="connsiteX5" fmla="*/ 2603350 w 7465807"/>
                <a:gd name="connsiteY5" fmla="*/ 6734287 h 6734287"/>
                <a:gd name="connsiteX6" fmla="*/ 2495774 w 7465807"/>
                <a:gd name="connsiteY6" fmla="*/ 6691256 h 6734287"/>
                <a:gd name="connsiteX7" fmla="*/ 1785769 w 7465807"/>
                <a:gd name="connsiteY7" fmla="*/ 4367605 h 6734287"/>
                <a:gd name="connsiteX8" fmla="*/ 537882 w 7465807"/>
                <a:gd name="connsiteY8" fmla="*/ 4528969 h 6734287"/>
                <a:gd name="connsiteX9" fmla="*/ 311971 w 7465807"/>
                <a:gd name="connsiteY9" fmla="*/ 5475642 h 6734287"/>
                <a:gd name="connsiteX10" fmla="*/ 75303 w 7465807"/>
                <a:gd name="connsiteY10" fmla="*/ 5518673 h 6734287"/>
                <a:gd name="connsiteX11" fmla="*/ 0 w 7465807"/>
                <a:gd name="connsiteY11" fmla="*/ 5464885 h 6734287"/>
                <a:gd name="connsiteX12" fmla="*/ 763792 w 7465807"/>
                <a:gd name="connsiteY12" fmla="*/ 1495313 h 6734287"/>
                <a:gd name="connsiteX13" fmla="*/ 806823 w 7465807"/>
                <a:gd name="connsiteY13" fmla="*/ 1452282 h 6734287"/>
                <a:gd name="connsiteX14" fmla="*/ 742277 w 7465807"/>
                <a:gd name="connsiteY14" fmla="*/ 1398494 h 6734287"/>
                <a:gd name="connsiteX15" fmla="*/ 677731 w 7465807"/>
                <a:gd name="connsiteY15" fmla="*/ 215153 h 6734287"/>
                <a:gd name="connsiteX16" fmla="*/ 6099585 w 7465807"/>
                <a:gd name="connsiteY16" fmla="*/ 0 h 6734287"/>
                <a:gd name="connsiteX17" fmla="*/ 6045797 w 7465807"/>
                <a:gd name="connsiteY17" fmla="*/ 1172583 h 6734287"/>
                <a:gd name="connsiteX18" fmla="*/ 7465807 w 7465807"/>
                <a:gd name="connsiteY18" fmla="*/ 5916706 h 6734287"/>
                <a:gd name="connsiteX19" fmla="*/ 7218381 w 7465807"/>
                <a:gd name="connsiteY19" fmla="*/ 5959736 h 6734287"/>
                <a:gd name="connsiteX20" fmla="*/ 7132320 w 7465807"/>
                <a:gd name="connsiteY20" fmla="*/ 5927463 h 6734287"/>
                <a:gd name="connsiteX21" fmla="*/ 6745044 w 7465807"/>
                <a:gd name="connsiteY21" fmla="*/ 4690334 h 6734287"/>
                <a:gd name="connsiteX22" fmla="*/ 2441985 w 7465807"/>
                <a:gd name="connsiteY22" fmla="*/ 5303520 h 6734287"/>
                <a:gd name="connsiteX23" fmla="*/ 2452743 w 7465807"/>
                <a:gd name="connsiteY23" fmla="*/ 5282005 h 673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465807" h="6734287">
                  <a:moveTo>
                    <a:pt x="2388197" y="5099125"/>
                  </a:moveTo>
                  <a:lnTo>
                    <a:pt x="6766560" y="4507454"/>
                  </a:lnTo>
                  <a:lnTo>
                    <a:pt x="5841402" y="1355463"/>
                  </a:lnTo>
                  <a:lnTo>
                    <a:pt x="1323190" y="1656678"/>
                  </a:lnTo>
                  <a:lnTo>
                    <a:pt x="2893807" y="6669741"/>
                  </a:lnTo>
                  <a:lnTo>
                    <a:pt x="2603350" y="6734287"/>
                  </a:lnTo>
                  <a:lnTo>
                    <a:pt x="2495774" y="6691256"/>
                  </a:lnTo>
                  <a:lnTo>
                    <a:pt x="1785769" y="4367605"/>
                  </a:lnTo>
                  <a:lnTo>
                    <a:pt x="537882" y="4528969"/>
                  </a:lnTo>
                  <a:lnTo>
                    <a:pt x="311971" y="5475642"/>
                  </a:lnTo>
                  <a:lnTo>
                    <a:pt x="75303" y="5518673"/>
                  </a:lnTo>
                  <a:lnTo>
                    <a:pt x="0" y="5464885"/>
                  </a:lnTo>
                  <a:lnTo>
                    <a:pt x="763792" y="1495313"/>
                  </a:lnTo>
                  <a:lnTo>
                    <a:pt x="806823" y="1452282"/>
                  </a:lnTo>
                  <a:lnTo>
                    <a:pt x="742277" y="1398494"/>
                  </a:lnTo>
                  <a:lnTo>
                    <a:pt x="677731" y="215153"/>
                  </a:lnTo>
                  <a:lnTo>
                    <a:pt x="6099585" y="0"/>
                  </a:lnTo>
                  <a:lnTo>
                    <a:pt x="6045797" y="1172583"/>
                  </a:lnTo>
                  <a:lnTo>
                    <a:pt x="7465807" y="5916706"/>
                  </a:lnTo>
                  <a:lnTo>
                    <a:pt x="7218381" y="5959736"/>
                  </a:lnTo>
                  <a:lnTo>
                    <a:pt x="7132320" y="5927463"/>
                  </a:lnTo>
                  <a:lnTo>
                    <a:pt x="6745044" y="4690334"/>
                  </a:lnTo>
                  <a:lnTo>
                    <a:pt x="2441985" y="5303520"/>
                  </a:lnTo>
                  <a:lnTo>
                    <a:pt x="2452743" y="5282005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solidFill>
                <a:srgbClr val="996633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e 8"/>
          <p:cNvGrpSpPr/>
          <p:nvPr/>
        </p:nvGrpSpPr>
        <p:grpSpPr>
          <a:xfrm>
            <a:off x="827584" y="1124744"/>
            <a:ext cx="3024336" cy="5544616"/>
            <a:chOff x="827584" y="1521216"/>
            <a:chExt cx="2664296" cy="5148144"/>
          </a:xfrm>
          <a:scene3d>
            <a:camera prst="orthographicFront">
              <a:rot lat="543288" lon="1520257" rev="255705"/>
            </a:camera>
            <a:lightRig rig="threePt" dir="t"/>
          </a:scene3d>
        </p:grpSpPr>
        <p:pic>
          <p:nvPicPr>
            <p:cNvPr id="4" name="Image 3" descr="Image11.png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rcRect t="63931"/>
            <a:stretch>
              <a:fillRect/>
            </a:stretch>
          </p:blipFill>
          <p:spPr>
            <a:xfrm>
              <a:off x="1115616" y="5373216"/>
              <a:ext cx="2088232" cy="1296144"/>
            </a:xfrm>
            <a:prstGeom prst="rect">
              <a:avLst/>
            </a:prstGeom>
            <a:sp3d>
              <a:bevelT prst="relaxedInset"/>
            </a:sp3d>
          </p:spPr>
        </p:pic>
        <p:pic>
          <p:nvPicPr>
            <p:cNvPr id="5" name="Image 4" descr="Image11.png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rcRect b="65500"/>
            <a:stretch>
              <a:fillRect/>
            </a:stretch>
          </p:blipFill>
          <p:spPr>
            <a:xfrm>
              <a:off x="1115616" y="1521216"/>
              <a:ext cx="2088232" cy="1151428"/>
            </a:xfrm>
            <a:prstGeom prst="rect">
              <a:avLst/>
            </a:prstGeom>
            <a:sp3d>
              <a:bevelT prst="relaxedInset"/>
            </a:sp3d>
          </p:spPr>
        </p:pic>
        <p:sp>
          <p:nvSpPr>
            <p:cNvPr id="6" name="Rectangle à coins arrondis 5"/>
            <p:cNvSpPr/>
            <p:nvPr/>
          </p:nvSpPr>
          <p:spPr>
            <a:xfrm>
              <a:off x="827584" y="2214024"/>
              <a:ext cx="2664296" cy="3600000"/>
            </a:xfrm>
            <a:prstGeom prst="roundRect">
              <a:avLst>
                <a:gd name="adj" fmla="val 81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2" name="Groupe 11"/>
          <p:cNvGrpSpPr/>
          <p:nvPr/>
        </p:nvGrpSpPr>
        <p:grpSpPr>
          <a:xfrm>
            <a:off x="5580112" y="1117220"/>
            <a:ext cx="2952328" cy="5637411"/>
            <a:chOff x="5580112" y="1117220"/>
            <a:chExt cx="2952328" cy="5637411"/>
          </a:xfrm>
          <a:scene3d>
            <a:camera prst="perspectiveContrastingLeftFacing"/>
            <a:lightRig rig="threePt" dir="t"/>
          </a:scene3d>
        </p:grpSpPr>
        <p:pic>
          <p:nvPicPr>
            <p:cNvPr id="8" name="Image 7" descr="Image11.png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rcRect b="80904"/>
            <a:stretch>
              <a:fillRect/>
            </a:stretch>
          </p:blipFill>
          <p:spPr>
            <a:xfrm>
              <a:off x="5764633" y="1117220"/>
              <a:ext cx="2675547" cy="727604"/>
            </a:xfrm>
            <a:prstGeom prst="rect">
              <a:avLst/>
            </a:prstGeom>
          </p:spPr>
        </p:pic>
        <p:pic>
          <p:nvPicPr>
            <p:cNvPr id="7" name="Image 6" descr="Image11.png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rcRect t="76859"/>
            <a:stretch>
              <a:fillRect/>
            </a:stretch>
          </p:blipFill>
          <p:spPr>
            <a:xfrm>
              <a:off x="5764633" y="5805264"/>
              <a:ext cx="2675547" cy="949367"/>
            </a:xfrm>
            <a:prstGeom prst="rect">
              <a:avLst/>
            </a:prstGeom>
          </p:spPr>
        </p:pic>
        <p:sp>
          <p:nvSpPr>
            <p:cNvPr id="10" name="Rectangle à coins arrondis 9"/>
            <p:cNvSpPr/>
            <p:nvPr/>
          </p:nvSpPr>
          <p:spPr>
            <a:xfrm>
              <a:off x="5580112" y="1792463"/>
              <a:ext cx="2952328" cy="4085544"/>
            </a:xfrm>
            <a:prstGeom prst="roundRect">
              <a:avLst>
                <a:gd name="adj" fmla="val 11065"/>
              </a:avLst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5868000" y="1484784"/>
            <a:ext cx="3276000" cy="5373216"/>
            <a:chOff x="1403648" y="2060848"/>
            <a:chExt cx="1774500" cy="3558883"/>
          </a:xfrm>
        </p:grpSpPr>
        <p:sp>
          <p:nvSpPr>
            <p:cNvPr id="5" name="Forme libre 4"/>
            <p:cNvSpPr/>
            <p:nvPr/>
          </p:nvSpPr>
          <p:spPr>
            <a:xfrm>
              <a:off x="1403648" y="4509120"/>
              <a:ext cx="1774500" cy="1110611"/>
            </a:xfrm>
            <a:custGeom>
              <a:avLst/>
              <a:gdLst>
                <a:gd name="connsiteX0" fmla="*/ 1194099 w 6529892"/>
                <a:gd name="connsiteY0" fmla="*/ 634701 h 5282004"/>
                <a:gd name="connsiteX1" fmla="*/ 1161826 w 6529892"/>
                <a:gd name="connsiteY1" fmla="*/ 2474259 h 5282004"/>
                <a:gd name="connsiteX2" fmla="*/ 193637 w 6529892"/>
                <a:gd name="connsiteY2" fmla="*/ 1592132 h 5282004"/>
                <a:gd name="connsiteX3" fmla="*/ 32273 w 6529892"/>
                <a:gd name="connsiteY3" fmla="*/ 1602889 h 5282004"/>
                <a:gd name="connsiteX4" fmla="*/ 0 w 6529892"/>
                <a:gd name="connsiteY4" fmla="*/ 1710466 h 5282004"/>
                <a:gd name="connsiteX5" fmla="*/ 1118795 w 6529892"/>
                <a:gd name="connsiteY5" fmla="*/ 2850776 h 5282004"/>
                <a:gd name="connsiteX6" fmla="*/ 1129553 w 6529892"/>
                <a:gd name="connsiteY6" fmla="*/ 3044414 h 5282004"/>
                <a:gd name="connsiteX7" fmla="*/ 1376979 w 6529892"/>
                <a:gd name="connsiteY7" fmla="*/ 3141233 h 5282004"/>
                <a:gd name="connsiteX8" fmla="*/ 2861534 w 6529892"/>
                <a:gd name="connsiteY8" fmla="*/ 5282004 h 5282004"/>
                <a:gd name="connsiteX9" fmla="*/ 3087444 w 6529892"/>
                <a:gd name="connsiteY9" fmla="*/ 5260489 h 5282004"/>
                <a:gd name="connsiteX10" fmla="*/ 3151990 w 6529892"/>
                <a:gd name="connsiteY10" fmla="*/ 5152913 h 5282004"/>
                <a:gd name="connsiteX11" fmla="*/ 1667435 w 6529892"/>
                <a:gd name="connsiteY11" fmla="*/ 3087444 h 5282004"/>
                <a:gd name="connsiteX12" fmla="*/ 1656677 w 6529892"/>
                <a:gd name="connsiteY12" fmla="*/ 2915322 h 5282004"/>
                <a:gd name="connsiteX13" fmla="*/ 1710466 w 6529892"/>
                <a:gd name="connsiteY13" fmla="*/ 2840019 h 5282004"/>
                <a:gd name="connsiteX14" fmla="*/ 4163209 w 6529892"/>
                <a:gd name="connsiteY14" fmla="*/ 2345167 h 5282004"/>
                <a:gd name="connsiteX15" fmla="*/ 4249270 w 6529892"/>
                <a:gd name="connsiteY15" fmla="*/ 2441986 h 5282004"/>
                <a:gd name="connsiteX16" fmla="*/ 4399877 w 6529892"/>
                <a:gd name="connsiteY16" fmla="*/ 2495774 h 5282004"/>
                <a:gd name="connsiteX17" fmla="*/ 5626249 w 6529892"/>
                <a:gd name="connsiteY17" fmla="*/ 3711388 h 5282004"/>
                <a:gd name="connsiteX18" fmla="*/ 6293223 w 6529892"/>
                <a:gd name="connsiteY18" fmla="*/ 4442908 h 5282004"/>
                <a:gd name="connsiteX19" fmla="*/ 6486861 w 6529892"/>
                <a:gd name="connsiteY19" fmla="*/ 4389120 h 5282004"/>
                <a:gd name="connsiteX20" fmla="*/ 6529892 w 6529892"/>
                <a:gd name="connsiteY20" fmla="*/ 4313816 h 5282004"/>
                <a:gd name="connsiteX21" fmla="*/ 6508376 w 6529892"/>
                <a:gd name="connsiteY21" fmla="*/ 4238513 h 5282004"/>
                <a:gd name="connsiteX22" fmla="*/ 6390042 w 6529892"/>
                <a:gd name="connsiteY22" fmla="*/ 4141694 h 5282004"/>
                <a:gd name="connsiteX23" fmla="*/ 4701092 w 6529892"/>
                <a:gd name="connsiteY23" fmla="*/ 2398955 h 5282004"/>
                <a:gd name="connsiteX24" fmla="*/ 4658061 w 6529892"/>
                <a:gd name="connsiteY24" fmla="*/ 2302136 h 5282004"/>
                <a:gd name="connsiteX25" fmla="*/ 4679576 w 6529892"/>
                <a:gd name="connsiteY25" fmla="*/ 0 h 5282004"/>
                <a:gd name="connsiteX26" fmla="*/ 4238513 w 6529892"/>
                <a:gd name="connsiteY26" fmla="*/ 75303 h 5282004"/>
                <a:gd name="connsiteX27" fmla="*/ 4238513 w 6529892"/>
                <a:gd name="connsiteY27" fmla="*/ 1914861 h 5282004"/>
                <a:gd name="connsiteX28" fmla="*/ 4184724 w 6529892"/>
                <a:gd name="connsiteY28" fmla="*/ 1968649 h 5282004"/>
                <a:gd name="connsiteX29" fmla="*/ 2893807 w 6529892"/>
                <a:gd name="connsiteY29" fmla="*/ 1075764 h 5282004"/>
                <a:gd name="connsiteX30" fmla="*/ 2753957 w 6529892"/>
                <a:gd name="connsiteY30" fmla="*/ 1108037 h 5282004"/>
                <a:gd name="connsiteX31" fmla="*/ 2710927 w 6529892"/>
                <a:gd name="connsiteY31" fmla="*/ 1183341 h 5282004"/>
                <a:gd name="connsiteX32" fmla="*/ 2764715 w 6529892"/>
                <a:gd name="connsiteY32" fmla="*/ 1280160 h 5282004"/>
                <a:gd name="connsiteX33" fmla="*/ 4001844 w 6529892"/>
                <a:gd name="connsiteY33" fmla="*/ 2108499 h 5282004"/>
                <a:gd name="connsiteX34" fmla="*/ 3969572 w 6529892"/>
                <a:gd name="connsiteY34" fmla="*/ 2140772 h 5282004"/>
                <a:gd name="connsiteX35" fmla="*/ 1667435 w 6529892"/>
                <a:gd name="connsiteY35" fmla="*/ 2624866 h 5282004"/>
                <a:gd name="connsiteX36" fmla="*/ 1581374 w 6529892"/>
                <a:gd name="connsiteY36" fmla="*/ 2549562 h 5282004"/>
                <a:gd name="connsiteX37" fmla="*/ 1688950 w 6529892"/>
                <a:gd name="connsiteY37" fmla="*/ 548640 h 5282004"/>
                <a:gd name="connsiteX38" fmla="*/ 1194099 w 6529892"/>
                <a:gd name="connsiteY38" fmla="*/ 634701 h 5282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6529892" h="5282004">
                  <a:moveTo>
                    <a:pt x="1194099" y="634701"/>
                  </a:moveTo>
                  <a:lnTo>
                    <a:pt x="1161826" y="2474259"/>
                  </a:lnTo>
                  <a:lnTo>
                    <a:pt x="193637" y="1592132"/>
                  </a:lnTo>
                  <a:lnTo>
                    <a:pt x="32273" y="1602889"/>
                  </a:lnTo>
                  <a:lnTo>
                    <a:pt x="0" y="1710466"/>
                  </a:lnTo>
                  <a:lnTo>
                    <a:pt x="1118795" y="2850776"/>
                  </a:lnTo>
                  <a:lnTo>
                    <a:pt x="1129553" y="3044414"/>
                  </a:lnTo>
                  <a:lnTo>
                    <a:pt x="1376979" y="3141233"/>
                  </a:lnTo>
                  <a:lnTo>
                    <a:pt x="2861534" y="5282004"/>
                  </a:lnTo>
                  <a:lnTo>
                    <a:pt x="3087444" y="5260489"/>
                  </a:lnTo>
                  <a:lnTo>
                    <a:pt x="3151990" y="5152913"/>
                  </a:lnTo>
                  <a:lnTo>
                    <a:pt x="1667435" y="3087444"/>
                  </a:lnTo>
                  <a:lnTo>
                    <a:pt x="1656677" y="2915322"/>
                  </a:lnTo>
                  <a:lnTo>
                    <a:pt x="1710466" y="2840019"/>
                  </a:lnTo>
                  <a:lnTo>
                    <a:pt x="4163209" y="2345167"/>
                  </a:lnTo>
                  <a:lnTo>
                    <a:pt x="4249270" y="2441986"/>
                  </a:lnTo>
                  <a:lnTo>
                    <a:pt x="4399877" y="2495774"/>
                  </a:lnTo>
                  <a:lnTo>
                    <a:pt x="5626249" y="3711388"/>
                  </a:lnTo>
                  <a:lnTo>
                    <a:pt x="6293223" y="4442908"/>
                  </a:lnTo>
                  <a:lnTo>
                    <a:pt x="6486861" y="4389120"/>
                  </a:lnTo>
                  <a:lnTo>
                    <a:pt x="6529892" y="4313816"/>
                  </a:lnTo>
                  <a:lnTo>
                    <a:pt x="6508376" y="4238513"/>
                  </a:lnTo>
                  <a:lnTo>
                    <a:pt x="6390042" y="4141694"/>
                  </a:lnTo>
                  <a:lnTo>
                    <a:pt x="4701092" y="2398955"/>
                  </a:lnTo>
                  <a:lnTo>
                    <a:pt x="4658061" y="2302136"/>
                  </a:lnTo>
                  <a:lnTo>
                    <a:pt x="4679576" y="0"/>
                  </a:lnTo>
                  <a:lnTo>
                    <a:pt x="4238513" y="75303"/>
                  </a:lnTo>
                  <a:lnTo>
                    <a:pt x="4238513" y="1914861"/>
                  </a:lnTo>
                  <a:lnTo>
                    <a:pt x="4184724" y="1968649"/>
                  </a:lnTo>
                  <a:lnTo>
                    <a:pt x="2893807" y="1075764"/>
                  </a:lnTo>
                  <a:lnTo>
                    <a:pt x="2753957" y="1108037"/>
                  </a:lnTo>
                  <a:lnTo>
                    <a:pt x="2710927" y="1183341"/>
                  </a:lnTo>
                  <a:lnTo>
                    <a:pt x="2764715" y="1280160"/>
                  </a:lnTo>
                  <a:lnTo>
                    <a:pt x="4001844" y="2108499"/>
                  </a:lnTo>
                  <a:lnTo>
                    <a:pt x="3969572" y="2140772"/>
                  </a:lnTo>
                  <a:lnTo>
                    <a:pt x="1667435" y="2624866"/>
                  </a:lnTo>
                  <a:lnTo>
                    <a:pt x="1581374" y="2549562"/>
                  </a:lnTo>
                  <a:lnTo>
                    <a:pt x="1688950" y="548640"/>
                  </a:lnTo>
                  <a:lnTo>
                    <a:pt x="1194099" y="634701"/>
                  </a:lnTo>
                  <a:close/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Rectangle à coins arrondis 5"/>
            <p:cNvSpPr/>
            <p:nvPr/>
          </p:nvSpPr>
          <p:spPr>
            <a:xfrm>
              <a:off x="1547665" y="2060848"/>
              <a:ext cx="1260140" cy="2808312"/>
            </a:xfrm>
            <a:prstGeom prst="roundRect">
              <a:avLst/>
            </a:prstGeom>
            <a:blipFill>
              <a:blip r:embed="rId3" cstate="print"/>
              <a:stretch>
                <a:fillRect/>
              </a:stretch>
            </a:blipFill>
            <a:ln w="101600">
              <a:solidFill>
                <a:schemeClr val="tx1"/>
              </a:solidFill>
            </a:ln>
            <a:scene3d>
              <a:camera prst="orthographicFront">
                <a:rot lat="1800000" lon="2070000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1" name="Groupe 10"/>
          <p:cNvGrpSpPr/>
          <p:nvPr/>
        </p:nvGrpSpPr>
        <p:grpSpPr>
          <a:xfrm>
            <a:off x="683568" y="1628801"/>
            <a:ext cx="3276000" cy="5229199"/>
            <a:chOff x="3181693" y="1916832"/>
            <a:chExt cx="3276000" cy="5229199"/>
          </a:xfrm>
        </p:grpSpPr>
        <p:sp>
          <p:nvSpPr>
            <p:cNvPr id="8" name="Forme libre 7"/>
            <p:cNvSpPr/>
            <p:nvPr/>
          </p:nvSpPr>
          <p:spPr>
            <a:xfrm flipH="1">
              <a:off x="3181693" y="5469226"/>
              <a:ext cx="3276000" cy="1676805"/>
            </a:xfrm>
            <a:custGeom>
              <a:avLst/>
              <a:gdLst>
                <a:gd name="connsiteX0" fmla="*/ 1194099 w 6529892"/>
                <a:gd name="connsiteY0" fmla="*/ 634701 h 5282004"/>
                <a:gd name="connsiteX1" fmla="*/ 1161826 w 6529892"/>
                <a:gd name="connsiteY1" fmla="*/ 2474259 h 5282004"/>
                <a:gd name="connsiteX2" fmla="*/ 193637 w 6529892"/>
                <a:gd name="connsiteY2" fmla="*/ 1592132 h 5282004"/>
                <a:gd name="connsiteX3" fmla="*/ 32273 w 6529892"/>
                <a:gd name="connsiteY3" fmla="*/ 1602889 h 5282004"/>
                <a:gd name="connsiteX4" fmla="*/ 0 w 6529892"/>
                <a:gd name="connsiteY4" fmla="*/ 1710466 h 5282004"/>
                <a:gd name="connsiteX5" fmla="*/ 1118795 w 6529892"/>
                <a:gd name="connsiteY5" fmla="*/ 2850776 h 5282004"/>
                <a:gd name="connsiteX6" fmla="*/ 1129553 w 6529892"/>
                <a:gd name="connsiteY6" fmla="*/ 3044414 h 5282004"/>
                <a:gd name="connsiteX7" fmla="*/ 1376979 w 6529892"/>
                <a:gd name="connsiteY7" fmla="*/ 3141233 h 5282004"/>
                <a:gd name="connsiteX8" fmla="*/ 2861534 w 6529892"/>
                <a:gd name="connsiteY8" fmla="*/ 5282004 h 5282004"/>
                <a:gd name="connsiteX9" fmla="*/ 3087444 w 6529892"/>
                <a:gd name="connsiteY9" fmla="*/ 5260489 h 5282004"/>
                <a:gd name="connsiteX10" fmla="*/ 3151990 w 6529892"/>
                <a:gd name="connsiteY10" fmla="*/ 5152913 h 5282004"/>
                <a:gd name="connsiteX11" fmla="*/ 1667435 w 6529892"/>
                <a:gd name="connsiteY11" fmla="*/ 3087444 h 5282004"/>
                <a:gd name="connsiteX12" fmla="*/ 1656677 w 6529892"/>
                <a:gd name="connsiteY12" fmla="*/ 2915322 h 5282004"/>
                <a:gd name="connsiteX13" fmla="*/ 1710466 w 6529892"/>
                <a:gd name="connsiteY13" fmla="*/ 2840019 h 5282004"/>
                <a:gd name="connsiteX14" fmla="*/ 4163209 w 6529892"/>
                <a:gd name="connsiteY14" fmla="*/ 2345167 h 5282004"/>
                <a:gd name="connsiteX15" fmla="*/ 4249270 w 6529892"/>
                <a:gd name="connsiteY15" fmla="*/ 2441986 h 5282004"/>
                <a:gd name="connsiteX16" fmla="*/ 4399877 w 6529892"/>
                <a:gd name="connsiteY16" fmla="*/ 2495774 h 5282004"/>
                <a:gd name="connsiteX17" fmla="*/ 5626249 w 6529892"/>
                <a:gd name="connsiteY17" fmla="*/ 3711388 h 5282004"/>
                <a:gd name="connsiteX18" fmla="*/ 6293223 w 6529892"/>
                <a:gd name="connsiteY18" fmla="*/ 4442908 h 5282004"/>
                <a:gd name="connsiteX19" fmla="*/ 6486861 w 6529892"/>
                <a:gd name="connsiteY19" fmla="*/ 4389120 h 5282004"/>
                <a:gd name="connsiteX20" fmla="*/ 6529892 w 6529892"/>
                <a:gd name="connsiteY20" fmla="*/ 4313816 h 5282004"/>
                <a:gd name="connsiteX21" fmla="*/ 6508376 w 6529892"/>
                <a:gd name="connsiteY21" fmla="*/ 4238513 h 5282004"/>
                <a:gd name="connsiteX22" fmla="*/ 6390042 w 6529892"/>
                <a:gd name="connsiteY22" fmla="*/ 4141694 h 5282004"/>
                <a:gd name="connsiteX23" fmla="*/ 4701092 w 6529892"/>
                <a:gd name="connsiteY23" fmla="*/ 2398955 h 5282004"/>
                <a:gd name="connsiteX24" fmla="*/ 4658061 w 6529892"/>
                <a:gd name="connsiteY24" fmla="*/ 2302136 h 5282004"/>
                <a:gd name="connsiteX25" fmla="*/ 4679576 w 6529892"/>
                <a:gd name="connsiteY25" fmla="*/ 0 h 5282004"/>
                <a:gd name="connsiteX26" fmla="*/ 4238513 w 6529892"/>
                <a:gd name="connsiteY26" fmla="*/ 75303 h 5282004"/>
                <a:gd name="connsiteX27" fmla="*/ 4238513 w 6529892"/>
                <a:gd name="connsiteY27" fmla="*/ 1914861 h 5282004"/>
                <a:gd name="connsiteX28" fmla="*/ 4184724 w 6529892"/>
                <a:gd name="connsiteY28" fmla="*/ 1968649 h 5282004"/>
                <a:gd name="connsiteX29" fmla="*/ 2893807 w 6529892"/>
                <a:gd name="connsiteY29" fmla="*/ 1075764 h 5282004"/>
                <a:gd name="connsiteX30" fmla="*/ 2753957 w 6529892"/>
                <a:gd name="connsiteY30" fmla="*/ 1108037 h 5282004"/>
                <a:gd name="connsiteX31" fmla="*/ 2710927 w 6529892"/>
                <a:gd name="connsiteY31" fmla="*/ 1183341 h 5282004"/>
                <a:gd name="connsiteX32" fmla="*/ 2764715 w 6529892"/>
                <a:gd name="connsiteY32" fmla="*/ 1280160 h 5282004"/>
                <a:gd name="connsiteX33" fmla="*/ 4001844 w 6529892"/>
                <a:gd name="connsiteY33" fmla="*/ 2108499 h 5282004"/>
                <a:gd name="connsiteX34" fmla="*/ 3969572 w 6529892"/>
                <a:gd name="connsiteY34" fmla="*/ 2140772 h 5282004"/>
                <a:gd name="connsiteX35" fmla="*/ 1667435 w 6529892"/>
                <a:gd name="connsiteY35" fmla="*/ 2624866 h 5282004"/>
                <a:gd name="connsiteX36" fmla="*/ 1581374 w 6529892"/>
                <a:gd name="connsiteY36" fmla="*/ 2549562 h 5282004"/>
                <a:gd name="connsiteX37" fmla="*/ 1688950 w 6529892"/>
                <a:gd name="connsiteY37" fmla="*/ 548640 h 5282004"/>
                <a:gd name="connsiteX38" fmla="*/ 1194099 w 6529892"/>
                <a:gd name="connsiteY38" fmla="*/ 634701 h 5282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6529892" h="5282004">
                  <a:moveTo>
                    <a:pt x="1194099" y="634701"/>
                  </a:moveTo>
                  <a:lnTo>
                    <a:pt x="1161826" y="2474259"/>
                  </a:lnTo>
                  <a:lnTo>
                    <a:pt x="193637" y="1592132"/>
                  </a:lnTo>
                  <a:lnTo>
                    <a:pt x="32273" y="1602889"/>
                  </a:lnTo>
                  <a:lnTo>
                    <a:pt x="0" y="1710466"/>
                  </a:lnTo>
                  <a:lnTo>
                    <a:pt x="1118795" y="2850776"/>
                  </a:lnTo>
                  <a:lnTo>
                    <a:pt x="1129553" y="3044414"/>
                  </a:lnTo>
                  <a:lnTo>
                    <a:pt x="1376979" y="3141233"/>
                  </a:lnTo>
                  <a:lnTo>
                    <a:pt x="2861534" y="5282004"/>
                  </a:lnTo>
                  <a:lnTo>
                    <a:pt x="3087444" y="5260489"/>
                  </a:lnTo>
                  <a:lnTo>
                    <a:pt x="3151990" y="5152913"/>
                  </a:lnTo>
                  <a:lnTo>
                    <a:pt x="1667435" y="3087444"/>
                  </a:lnTo>
                  <a:lnTo>
                    <a:pt x="1656677" y="2915322"/>
                  </a:lnTo>
                  <a:lnTo>
                    <a:pt x="1710466" y="2840019"/>
                  </a:lnTo>
                  <a:lnTo>
                    <a:pt x="4163209" y="2345167"/>
                  </a:lnTo>
                  <a:lnTo>
                    <a:pt x="4249270" y="2441986"/>
                  </a:lnTo>
                  <a:lnTo>
                    <a:pt x="4399877" y="2495774"/>
                  </a:lnTo>
                  <a:lnTo>
                    <a:pt x="5626249" y="3711388"/>
                  </a:lnTo>
                  <a:lnTo>
                    <a:pt x="6293223" y="4442908"/>
                  </a:lnTo>
                  <a:lnTo>
                    <a:pt x="6486861" y="4389120"/>
                  </a:lnTo>
                  <a:lnTo>
                    <a:pt x="6529892" y="4313816"/>
                  </a:lnTo>
                  <a:lnTo>
                    <a:pt x="6508376" y="4238513"/>
                  </a:lnTo>
                  <a:lnTo>
                    <a:pt x="6390042" y="4141694"/>
                  </a:lnTo>
                  <a:lnTo>
                    <a:pt x="4701092" y="2398955"/>
                  </a:lnTo>
                  <a:lnTo>
                    <a:pt x="4658061" y="2302136"/>
                  </a:lnTo>
                  <a:lnTo>
                    <a:pt x="4679576" y="0"/>
                  </a:lnTo>
                  <a:lnTo>
                    <a:pt x="4238513" y="75303"/>
                  </a:lnTo>
                  <a:lnTo>
                    <a:pt x="4238513" y="1914861"/>
                  </a:lnTo>
                  <a:lnTo>
                    <a:pt x="4184724" y="1968649"/>
                  </a:lnTo>
                  <a:lnTo>
                    <a:pt x="2893807" y="1075764"/>
                  </a:lnTo>
                  <a:lnTo>
                    <a:pt x="2753957" y="1108037"/>
                  </a:lnTo>
                  <a:lnTo>
                    <a:pt x="2710927" y="1183341"/>
                  </a:lnTo>
                  <a:lnTo>
                    <a:pt x="2764715" y="1280160"/>
                  </a:lnTo>
                  <a:lnTo>
                    <a:pt x="4001844" y="2108499"/>
                  </a:lnTo>
                  <a:lnTo>
                    <a:pt x="3969572" y="2140772"/>
                  </a:lnTo>
                  <a:lnTo>
                    <a:pt x="1667435" y="2624866"/>
                  </a:lnTo>
                  <a:lnTo>
                    <a:pt x="1581374" y="2549562"/>
                  </a:lnTo>
                  <a:lnTo>
                    <a:pt x="1688950" y="548640"/>
                  </a:lnTo>
                  <a:lnTo>
                    <a:pt x="1194099" y="634701"/>
                  </a:lnTo>
                  <a:close/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Rectangle à coins arrondis 9"/>
            <p:cNvSpPr/>
            <p:nvPr/>
          </p:nvSpPr>
          <p:spPr>
            <a:xfrm>
              <a:off x="3851920" y="1916832"/>
              <a:ext cx="2304256" cy="3960440"/>
            </a:xfrm>
            <a:prstGeom prst="roundRect">
              <a:avLst/>
            </a:prstGeom>
            <a:blipFill>
              <a:blip r:embed="rId4" cstate="print"/>
              <a:stretch>
                <a:fillRect/>
              </a:stretch>
            </a:blipFill>
            <a:ln w="101600">
              <a:solidFill>
                <a:schemeClr val="tx1"/>
              </a:solidFill>
            </a:ln>
            <a:scene3d>
              <a:camera prst="orthographicFront">
                <a:rot lat="1199989" lon="60000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899592" y="1052736"/>
            <a:ext cx="3600399" cy="5659861"/>
            <a:chOff x="3347864" y="505403"/>
            <a:chExt cx="4069407" cy="5659861"/>
          </a:xfrm>
        </p:grpSpPr>
        <p:sp>
          <p:nvSpPr>
            <p:cNvPr id="5" name="Cylindre 4"/>
            <p:cNvSpPr/>
            <p:nvPr/>
          </p:nvSpPr>
          <p:spPr>
            <a:xfrm>
              <a:off x="7128296" y="5769288"/>
              <a:ext cx="108000" cy="180000"/>
            </a:xfrm>
            <a:prstGeom prst="ca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Cylindre 5"/>
            <p:cNvSpPr/>
            <p:nvPr/>
          </p:nvSpPr>
          <p:spPr>
            <a:xfrm>
              <a:off x="6084168" y="5517256"/>
              <a:ext cx="108000" cy="144000"/>
            </a:xfrm>
            <a:prstGeom prst="ca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Bouée 6"/>
            <p:cNvSpPr/>
            <p:nvPr/>
          </p:nvSpPr>
          <p:spPr>
            <a:xfrm>
              <a:off x="4283968" y="5805264"/>
              <a:ext cx="360000" cy="360000"/>
            </a:xfrm>
            <a:prstGeom prst="donut">
              <a:avLst>
                <a:gd name="adj" fmla="val 4041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00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grpSp>
          <p:nvGrpSpPr>
            <p:cNvPr id="8" name="Groupe 10"/>
            <p:cNvGrpSpPr/>
            <p:nvPr/>
          </p:nvGrpSpPr>
          <p:grpSpPr>
            <a:xfrm>
              <a:off x="3526273" y="505403"/>
              <a:ext cx="3180539" cy="5306276"/>
              <a:chOff x="3526273" y="505403"/>
              <a:chExt cx="3180539" cy="5306276"/>
            </a:xfrm>
          </p:grpSpPr>
          <p:sp>
            <p:nvSpPr>
              <p:cNvPr id="13" name="Rectangle à coins arrondis 12"/>
              <p:cNvSpPr/>
              <p:nvPr/>
            </p:nvSpPr>
            <p:spPr>
              <a:xfrm rot="230873">
                <a:off x="3561557" y="685452"/>
                <a:ext cx="3103862" cy="4220507"/>
              </a:xfrm>
              <a:prstGeom prst="roundRect">
                <a:avLst>
                  <a:gd name="adj" fmla="val 716"/>
                </a:avLst>
              </a:prstGeom>
              <a:solidFill>
                <a:schemeClr val="bg1">
                  <a:lumMod val="50000"/>
                </a:schemeClr>
              </a:solidFill>
              <a:ln w="76200">
                <a:noFill/>
              </a:ln>
              <a:scene3d>
                <a:camera prst="orthographicFront">
                  <a:rot lat="20099994" lon="900000" rev="0"/>
                </a:camera>
                <a:lightRig rig="threePt" dir="t"/>
              </a:scene3d>
              <a:sp3d>
                <a:bevelT w="165100" h="139700" prst="hardEdg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4" name="Rectangle à coins arrondis 13"/>
              <p:cNvSpPr/>
              <p:nvPr/>
            </p:nvSpPr>
            <p:spPr>
              <a:xfrm rot="230873">
                <a:off x="3526273" y="505403"/>
                <a:ext cx="3180539" cy="5306276"/>
              </a:xfrm>
              <a:prstGeom prst="roundRect">
                <a:avLst>
                  <a:gd name="adj" fmla="val 11200"/>
                </a:avLst>
              </a:prstGeom>
              <a:noFill/>
              <a:ln w="76200">
                <a:solidFill>
                  <a:schemeClr val="bg1"/>
                </a:solidFill>
              </a:ln>
              <a:scene3d>
                <a:camera prst="orthographicFront">
                  <a:rot lat="20099994" lon="900000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9" name="Rogner un rectangle avec un coin du même côté 8"/>
            <p:cNvSpPr/>
            <p:nvPr/>
          </p:nvSpPr>
          <p:spPr>
            <a:xfrm rot="21180000">
              <a:off x="3792902" y="684038"/>
              <a:ext cx="3564077" cy="4196524"/>
            </a:xfrm>
            <a:prstGeom prst="snip2SameRect">
              <a:avLst>
                <a:gd name="adj1" fmla="val 8485"/>
                <a:gd name="adj2" fmla="val 0"/>
              </a:avLst>
            </a:prstGeom>
            <a:blipFill>
              <a:blip r:embed="rId2" cstate="print"/>
              <a:stretch>
                <a:fillRect/>
              </a:stretch>
            </a:blipFill>
            <a:ln w="101600">
              <a:noFill/>
            </a:ln>
            <a:scene3d>
              <a:camera prst="orthographicFront">
                <a:rot lat="0" lon="19799999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Rectangle à coins arrondis 9"/>
            <p:cNvSpPr/>
            <p:nvPr/>
          </p:nvSpPr>
          <p:spPr>
            <a:xfrm rot="-420000">
              <a:off x="3853271" y="674247"/>
              <a:ext cx="3564000" cy="5258110"/>
            </a:xfrm>
            <a:prstGeom prst="roundRect">
              <a:avLst>
                <a:gd name="adj" fmla="val 10112"/>
              </a:avLst>
            </a:prstGeom>
            <a:noFill/>
            <a:ln w="101600">
              <a:solidFill>
                <a:schemeClr val="bg1"/>
              </a:solidFill>
            </a:ln>
            <a:scene3d>
              <a:camera prst="orthographicFront">
                <a:rot lat="0" lon="19799989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Bouée 10"/>
            <p:cNvSpPr/>
            <p:nvPr/>
          </p:nvSpPr>
          <p:spPr>
            <a:xfrm>
              <a:off x="3347864" y="5373216"/>
              <a:ext cx="288032" cy="288032"/>
            </a:xfrm>
            <a:prstGeom prst="donut">
              <a:avLst>
                <a:gd name="adj" fmla="val 4041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4281544" y="4679576"/>
              <a:ext cx="3076687" cy="387276"/>
            </a:xfrm>
            <a:custGeom>
              <a:avLst/>
              <a:gdLst>
                <a:gd name="connsiteX0" fmla="*/ 0 w 3076687"/>
                <a:gd name="connsiteY0" fmla="*/ 387276 h 387276"/>
                <a:gd name="connsiteX1" fmla="*/ 3076687 w 3076687"/>
                <a:gd name="connsiteY1" fmla="*/ 0 h 387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76687" h="387276">
                  <a:moveTo>
                    <a:pt x="0" y="387276"/>
                  </a:moveTo>
                  <a:lnTo>
                    <a:pt x="3076687" y="0"/>
                  </a:lnTo>
                </a:path>
              </a:pathLst>
            </a:custGeom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3" name="Groupe 22"/>
          <p:cNvGrpSpPr/>
          <p:nvPr/>
        </p:nvGrpSpPr>
        <p:grpSpPr>
          <a:xfrm>
            <a:off x="5541300" y="1196752"/>
            <a:ext cx="3495196" cy="5472568"/>
            <a:chOff x="5292080" y="1196752"/>
            <a:chExt cx="3495196" cy="5472568"/>
          </a:xfrm>
        </p:grpSpPr>
        <p:sp>
          <p:nvSpPr>
            <p:cNvPr id="21" name="Cylindre 20"/>
            <p:cNvSpPr/>
            <p:nvPr/>
          </p:nvSpPr>
          <p:spPr>
            <a:xfrm>
              <a:off x="6012160" y="5949280"/>
              <a:ext cx="95553" cy="180000"/>
            </a:xfrm>
            <a:prstGeom prst="ca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Cylindre 21"/>
            <p:cNvSpPr/>
            <p:nvPr/>
          </p:nvSpPr>
          <p:spPr>
            <a:xfrm>
              <a:off x="5292080" y="6273336"/>
              <a:ext cx="95553" cy="180000"/>
            </a:xfrm>
            <a:prstGeom prst="ca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0" name="Bouée 19"/>
            <p:cNvSpPr/>
            <p:nvPr/>
          </p:nvSpPr>
          <p:spPr>
            <a:xfrm>
              <a:off x="7668344" y="6309320"/>
              <a:ext cx="318509" cy="360000"/>
            </a:xfrm>
            <a:prstGeom prst="donut">
              <a:avLst>
                <a:gd name="adj" fmla="val 4041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00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grpSp>
          <p:nvGrpSpPr>
            <p:cNvPr id="30" name="Groupe 29"/>
            <p:cNvGrpSpPr/>
            <p:nvPr/>
          </p:nvGrpSpPr>
          <p:grpSpPr>
            <a:xfrm>
              <a:off x="5292080" y="1196752"/>
              <a:ext cx="3465757" cy="5255294"/>
              <a:chOff x="5282791" y="3424585"/>
              <a:chExt cx="1956335" cy="2665495"/>
            </a:xfrm>
          </p:grpSpPr>
          <p:sp>
            <p:nvSpPr>
              <p:cNvPr id="26" name="Rectangle à coins arrondis 25"/>
              <p:cNvSpPr/>
              <p:nvPr/>
            </p:nvSpPr>
            <p:spPr>
              <a:xfrm rot="-180000">
                <a:off x="5496968" y="3424956"/>
                <a:ext cx="1728000" cy="1955055"/>
              </a:xfrm>
              <a:prstGeom prst="roundRect">
                <a:avLst>
                  <a:gd name="adj" fmla="val 2673"/>
                </a:avLst>
              </a:prstGeom>
              <a:solidFill>
                <a:schemeClr val="bg1">
                  <a:lumMod val="50000"/>
                </a:schemeClr>
              </a:solidFill>
              <a:ln w="85725">
                <a:solidFill>
                  <a:schemeClr val="bg1"/>
                </a:solidFill>
              </a:ln>
              <a:scene3d>
                <a:camera prst="orthographicFront">
                  <a:rot lat="20699999" lon="20399993" rev="0"/>
                </a:camera>
                <a:lightRig rig="threePt" dir="t"/>
              </a:scene3d>
              <a:sp3d>
                <a:bevelT w="165100" prst="hardEdg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7" name="Rectangle à coins arrondis 26"/>
              <p:cNvSpPr/>
              <p:nvPr/>
            </p:nvSpPr>
            <p:spPr>
              <a:xfrm rot="-180000">
                <a:off x="5511126" y="3424585"/>
                <a:ext cx="1728000" cy="2496105"/>
              </a:xfrm>
              <a:prstGeom prst="roundRect">
                <a:avLst>
                  <a:gd name="adj" fmla="val 7679"/>
                </a:avLst>
              </a:prstGeom>
              <a:noFill/>
              <a:ln w="85725">
                <a:solidFill>
                  <a:schemeClr val="bg1"/>
                </a:solidFill>
              </a:ln>
              <a:scene3d>
                <a:camera prst="orthographicFront">
                  <a:rot lat="20699999" lon="20399993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8" name="Rectangle à coins arrondis 27"/>
              <p:cNvSpPr/>
              <p:nvPr/>
            </p:nvSpPr>
            <p:spPr>
              <a:xfrm rot="360000">
                <a:off x="5312396" y="3428053"/>
                <a:ext cx="1666184" cy="2097024"/>
              </a:xfrm>
              <a:prstGeom prst="roundRect">
                <a:avLst>
                  <a:gd name="adj" fmla="val 1710"/>
                </a:avLst>
              </a:prstGeom>
              <a:blipFill>
                <a:blip r:embed="rId3" cstate="print"/>
                <a:stretch>
                  <a:fillRect/>
                </a:stretch>
              </a:blipFill>
              <a:ln w="101600">
                <a:solidFill>
                  <a:schemeClr val="bg1"/>
                </a:solidFill>
              </a:ln>
              <a:scene3d>
                <a:camera prst="orthographicFront">
                  <a:rot lat="20999999" lon="300000" rev="0"/>
                </a:camera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9" name="Rectangle à coins arrondis 28"/>
              <p:cNvSpPr/>
              <p:nvPr/>
            </p:nvSpPr>
            <p:spPr>
              <a:xfrm rot="360000">
                <a:off x="5282791" y="3425784"/>
                <a:ext cx="1650695" cy="2664296"/>
              </a:xfrm>
              <a:prstGeom prst="roundRect">
                <a:avLst>
                  <a:gd name="adj" fmla="val 10398"/>
                </a:avLst>
              </a:prstGeom>
              <a:noFill/>
              <a:ln w="101600">
                <a:solidFill>
                  <a:schemeClr val="bg1"/>
                </a:solidFill>
              </a:ln>
              <a:scene3d>
                <a:camera prst="orthographicFront">
                  <a:rot lat="20999999" lon="300000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19" name="Bouée 18"/>
            <p:cNvSpPr/>
            <p:nvPr/>
          </p:nvSpPr>
          <p:spPr>
            <a:xfrm>
              <a:off x="8532440" y="5949280"/>
              <a:ext cx="254836" cy="288032"/>
            </a:xfrm>
            <a:prstGeom prst="donut">
              <a:avLst>
                <a:gd name="adj" fmla="val 4041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/>
          <p:cNvGrpSpPr/>
          <p:nvPr/>
        </p:nvGrpSpPr>
        <p:grpSpPr>
          <a:xfrm>
            <a:off x="179512" y="1988840"/>
            <a:ext cx="3600400" cy="4869160"/>
            <a:chOff x="2915816" y="2852936"/>
            <a:chExt cx="2304256" cy="3168352"/>
          </a:xfrm>
        </p:grpSpPr>
        <p:sp>
          <p:nvSpPr>
            <p:cNvPr id="12" name="Rectangle 11"/>
            <p:cNvSpPr/>
            <p:nvPr/>
          </p:nvSpPr>
          <p:spPr>
            <a:xfrm>
              <a:off x="3419872" y="2924944"/>
              <a:ext cx="1440160" cy="223224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scene3d>
              <a:camera prst="orthographicFront">
                <a:rot lat="0" lon="20099993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3" name="Groupe 12"/>
            <p:cNvGrpSpPr/>
            <p:nvPr/>
          </p:nvGrpSpPr>
          <p:grpSpPr>
            <a:xfrm>
              <a:off x="2915816" y="2852936"/>
              <a:ext cx="2304256" cy="3168352"/>
              <a:chOff x="2915816" y="2852936"/>
              <a:chExt cx="2304256" cy="3168352"/>
            </a:xfrm>
          </p:grpSpPr>
          <p:grpSp>
            <p:nvGrpSpPr>
              <p:cNvPr id="14" name="Groupe 7"/>
              <p:cNvGrpSpPr/>
              <p:nvPr/>
            </p:nvGrpSpPr>
            <p:grpSpPr>
              <a:xfrm>
                <a:off x="2915816" y="5229200"/>
                <a:ext cx="2304256" cy="792088"/>
                <a:chOff x="1936376" y="4948518"/>
                <a:chExt cx="5809130" cy="1807284"/>
              </a:xfrm>
              <a:blipFill>
                <a:blip r:embed="rId3"/>
                <a:stretch>
                  <a:fillRect/>
                </a:stretch>
              </a:blipFill>
            </p:grpSpPr>
            <p:sp>
              <p:nvSpPr>
                <p:cNvPr id="16" name="Forme libre 15"/>
                <p:cNvSpPr/>
                <p:nvPr/>
              </p:nvSpPr>
              <p:spPr>
                <a:xfrm>
                  <a:off x="1936376" y="5260489"/>
                  <a:ext cx="5809130" cy="1495313"/>
                </a:xfrm>
                <a:custGeom>
                  <a:avLst/>
                  <a:gdLst>
                    <a:gd name="connsiteX0" fmla="*/ 2355925 w 5809130"/>
                    <a:gd name="connsiteY0" fmla="*/ 0 h 1495313"/>
                    <a:gd name="connsiteX1" fmla="*/ 2366683 w 5809130"/>
                    <a:gd name="connsiteY1" fmla="*/ 559398 h 1495313"/>
                    <a:gd name="connsiteX2" fmla="*/ 1753497 w 5809130"/>
                    <a:gd name="connsiteY2" fmla="*/ 591671 h 1495313"/>
                    <a:gd name="connsiteX3" fmla="*/ 1570617 w 5809130"/>
                    <a:gd name="connsiteY3" fmla="*/ 656217 h 1495313"/>
                    <a:gd name="connsiteX4" fmla="*/ 1376979 w 5809130"/>
                    <a:gd name="connsiteY4" fmla="*/ 666975 h 1495313"/>
                    <a:gd name="connsiteX5" fmla="*/ 21516 w 5809130"/>
                    <a:gd name="connsiteY5" fmla="*/ 1172584 h 1495313"/>
                    <a:gd name="connsiteX6" fmla="*/ 21516 w 5809130"/>
                    <a:gd name="connsiteY6" fmla="*/ 1172584 h 1495313"/>
                    <a:gd name="connsiteX7" fmla="*/ 0 w 5809130"/>
                    <a:gd name="connsiteY7" fmla="*/ 1237130 h 1495313"/>
                    <a:gd name="connsiteX8" fmla="*/ 107577 w 5809130"/>
                    <a:gd name="connsiteY8" fmla="*/ 1258645 h 1495313"/>
                    <a:gd name="connsiteX9" fmla="*/ 1387737 w 5809130"/>
                    <a:gd name="connsiteY9" fmla="*/ 742278 h 1495313"/>
                    <a:gd name="connsiteX10" fmla="*/ 1549102 w 5809130"/>
                    <a:gd name="connsiteY10" fmla="*/ 742278 h 1495313"/>
                    <a:gd name="connsiteX11" fmla="*/ 1893346 w 5809130"/>
                    <a:gd name="connsiteY11" fmla="*/ 753036 h 1495313"/>
                    <a:gd name="connsiteX12" fmla="*/ 3388659 w 5809130"/>
                    <a:gd name="connsiteY12" fmla="*/ 860612 h 1495313"/>
                    <a:gd name="connsiteX13" fmla="*/ 4130937 w 5809130"/>
                    <a:gd name="connsiteY13" fmla="*/ 892885 h 1495313"/>
                    <a:gd name="connsiteX14" fmla="*/ 4324575 w 5809130"/>
                    <a:gd name="connsiteY14" fmla="*/ 914400 h 1495313"/>
                    <a:gd name="connsiteX15" fmla="*/ 4335332 w 5809130"/>
                    <a:gd name="connsiteY15" fmla="*/ 946673 h 1495313"/>
                    <a:gd name="connsiteX16" fmla="*/ 3313356 w 5809130"/>
                    <a:gd name="connsiteY16" fmla="*/ 1409252 h 1495313"/>
                    <a:gd name="connsiteX17" fmla="*/ 3313356 w 5809130"/>
                    <a:gd name="connsiteY17" fmla="*/ 1409252 h 1495313"/>
                    <a:gd name="connsiteX18" fmla="*/ 3313356 w 5809130"/>
                    <a:gd name="connsiteY18" fmla="*/ 1409252 h 1495313"/>
                    <a:gd name="connsiteX19" fmla="*/ 3313356 w 5809130"/>
                    <a:gd name="connsiteY19" fmla="*/ 1409252 h 1495313"/>
                    <a:gd name="connsiteX20" fmla="*/ 3291840 w 5809130"/>
                    <a:gd name="connsiteY20" fmla="*/ 1495313 h 1495313"/>
                    <a:gd name="connsiteX21" fmla="*/ 3291840 w 5809130"/>
                    <a:gd name="connsiteY21" fmla="*/ 1495313 h 1495313"/>
                    <a:gd name="connsiteX22" fmla="*/ 3431690 w 5809130"/>
                    <a:gd name="connsiteY22" fmla="*/ 1473798 h 1495313"/>
                    <a:gd name="connsiteX23" fmla="*/ 4475182 w 5809130"/>
                    <a:gd name="connsiteY23" fmla="*/ 1000462 h 1495313"/>
                    <a:gd name="connsiteX24" fmla="*/ 4496697 w 5809130"/>
                    <a:gd name="connsiteY24" fmla="*/ 935916 h 1495313"/>
                    <a:gd name="connsiteX25" fmla="*/ 4475182 w 5809130"/>
                    <a:gd name="connsiteY25" fmla="*/ 903643 h 1495313"/>
                    <a:gd name="connsiteX26" fmla="*/ 5282005 w 5809130"/>
                    <a:gd name="connsiteY26" fmla="*/ 849855 h 1495313"/>
                    <a:gd name="connsiteX27" fmla="*/ 5809130 w 5809130"/>
                    <a:gd name="connsiteY27" fmla="*/ 806824 h 1495313"/>
                    <a:gd name="connsiteX28" fmla="*/ 5809130 w 5809130"/>
                    <a:gd name="connsiteY28" fmla="*/ 753036 h 1495313"/>
                    <a:gd name="connsiteX29" fmla="*/ 5776857 w 5809130"/>
                    <a:gd name="connsiteY29" fmla="*/ 731520 h 1495313"/>
                    <a:gd name="connsiteX30" fmla="*/ 4873215 w 5809130"/>
                    <a:gd name="connsiteY30" fmla="*/ 806824 h 1495313"/>
                    <a:gd name="connsiteX31" fmla="*/ 4421393 w 5809130"/>
                    <a:gd name="connsiteY31" fmla="*/ 806824 h 1495313"/>
                    <a:gd name="connsiteX32" fmla="*/ 4163210 w 5809130"/>
                    <a:gd name="connsiteY32" fmla="*/ 774551 h 1495313"/>
                    <a:gd name="connsiteX33" fmla="*/ 4066391 w 5809130"/>
                    <a:gd name="connsiteY33" fmla="*/ 731520 h 1495313"/>
                    <a:gd name="connsiteX34" fmla="*/ 3851238 w 5809130"/>
                    <a:gd name="connsiteY34" fmla="*/ 710005 h 1495313"/>
                    <a:gd name="connsiteX35" fmla="*/ 3818965 w 5809130"/>
                    <a:gd name="connsiteY35" fmla="*/ 666975 h 1495313"/>
                    <a:gd name="connsiteX36" fmla="*/ 3743662 w 5809130"/>
                    <a:gd name="connsiteY36" fmla="*/ 666975 h 1495313"/>
                    <a:gd name="connsiteX37" fmla="*/ 3732904 w 5809130"/>
                    <a:gd name="connsiteY37" fmla="*/ 75304 h 1495313"/>
                    <a:gd name="connsiteX38" fmla="*/ 3356386 w 5809130"/>
                    <a:gd name="connsiteY38" fmla="*/ 53789 h 1495313"/>
                    <a:gd name="connsiteX39" fmla="*/ 3367144 w 5809130"/>
                    <a:gd name="connsiteY39" fmla="*/ 247426 h 1495313"/>
                    <a:gd name="connsiteX40" fmla="*/ 3453205 w 5809130"/>
                    <a:gd name="connsiteY40" fmla="*/ 268942 h 1495313"/>
                    <a:gd name="connsiteX41" fmla="*/ 3377902 w 5809130"/>
                    <a:gd name="connsiteY41" fmla="*/ 311972 h 1495313"/>
                    <a:gd name="connsiteX42" fmla="*/ 3377902 w 5809130"/>
                    <a:gd name="connsiteY42" fmla="*/ 613186 h 1495313"/>
                    <a:gd name="connsiteX43" fmla="*/ 2743200 w 5809130"/>
                    <a:gd name="connsiteY43" fmla="*/ 570156 h 1495313"/>
                    <a:gd name="connsiteX44" fmla="*/ 2732443 w 5809130"/>
                    <a:gd name="connsiteY44" fmla="*/ 268942 h 1495313"/>
                    <a:gd name="connsiteX45" fmla="*/ 2743200 w 5809130"/>
                    <a:gd name="connsiteY45" fmla="*/ 32273 h 1495313"/>
                    <a:gd name="connsiteX46" fmla="*/ 2355925 w 5809130"/>
                    <a:gd name="connsiteY46" fmla="*/ 0 h 14953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</a:cxnLst>
                  <a:rect l="l" t="t" r="r" b="b"/>
                  <a:pathLst>
                    <a:path w="5809130" h="1495313">
                      <a:moveTo>
                        <a:pt x="2355925" y="0"/>
                      </a:moveTo>
                      <a:lnTo>
                        <a:pt x="2366683" y="559398"/>
                      </a:lnTo>
                      <a:lnTo>
                        <a:pt x="1753497" y="591671"/>
                      </a:lnTo>
                      <a:lnTo>
                        <a:pt x="1570617" y="656217"/>
                      </a:lnTo>
                      <a:lnTo>
                        <a:pt x="1376979" y="666975"/>
                      </a:lnTo>
                      <a:lnTo>
                        <a:pt x="21516" y="1172584"/>
                      </a:lnTo>
                      <a:lnTo>
                        <a:pt x="21516" y="1172584"/>
                      </a:lnTo>
                      <a:lnTo>
                        <a:pt x="0" y="1237130"/>
                      </a:lnTo>
                      <a:lnTo>
                        <a:pt x="107577" y="1258645"/>
                      </a:lnTo>
                      <a:lnTo>
                        <a:pt x="1387737" y="742278"/>
                      </a:lnTo>
                      <a:lnTo>
                        <a:pt x="1549102" y="742278"/>
                      </a:lnTo>
                      <a:lnTo>
                        <a:pt x="1893346" y="753036"/>
                      </a:lnTo>
                      <a:lnTo>
                        <a:pt x="3388659" y="860612"/>
                      </a:lnTo>
                      <a:lnTo>
                        <a:pt x="4130937" y="892885"/>
                      </a:lnTo>
                      <a:lnTo>
                        <a:pt x="4324575" y="914400"/>
                      </a:lnTo>
                      <a:lnTo>
                        <a:pt x="4335332" y="946673"/>
                      </a:lnTo>
                      <a:lnTo>
                        <a:pt x="3313356" y="1409252"/>
                      </a:lnTo>
                      <a:lnTo>
                        <a:pt x="3313356" y="1409252"/>
                      </a:lnTo>
                      <a:lnTo>
                        <a:pt x="3313356" y="1409252"/>
                      </a:lnTo>
                      <a:lnTo>
                        <a:pt x="3313356" y="1409252"/>
                      </a:lnTo>
                      <a:lnTo>
                        <a:pt x="3291840" y="1495313"/>
                      </a:lnTo>
                      <a:lnTo>
                        <a:pt x="3291840" y="1495313"/>
                      </a:lnTo>
                      <a:lnTo>
                        <a:pt x="3431690" y="1473798"/>
                      </a:lnTo>
                      <a:lnTo>
                        <a:pt x="4475182" y="1000462"/>
                      </a:lnTo>
                      <a:lnTo>
                        <a:pt x="4496697" y="935916"/>
                      </a:lnTo>
                      <a:lnTo>
                        <a:pt x="4475182" y="903643"/>
                      </a:lnTo>
                      <a:lnTo>
                        <a:pt x="5282005" y="849855"/>
                      </a:lnTo>
                      <a:lnTo>
                        <a:pt x="5809130" y="806824"/>
                      </a:lnTo>
                      <a:lnTo>
                        <a:pt x="5809130" y="753036"/>
                      </a:lnTo>
                      <a:lnTo>
                        <a:pt x="5776857" y="731520"/>
                      </a:lnTo>
                      <a:lnTo>
                        <a:pt x="4873215" y="806824"/>
                      </a:lnTo>
                      <a:lnTo>
                        <a:pt x="4421393" y="806824"/>
                      </a:lnTo>
                      <a:lnTo>
                        <a:pt x="4163210" y="774551"/>
                      </a:lnTo>
                      <a:lnTo>
                        <a:pt x="4066391" y="731520"/>
                      </a:lnTo>
                      <a:lnTo>
                        <a:pt x="3851238" y="710005"/>
                      </a:lnTo>
                      <a:lnTo>
                        <a:pt x="3818965" y="666975"/>
                      </a:lnTo>
                      <a:lnTo>
                        <a:pt x="3743662" y="666975"/>
                      </a:lnTo>
                      <a:lnTo>
                        <a:pt x="3732904" y="75304"/>
                      </a:lnTo>
                      <a:lnTo>
                        <a:pt x="3356386" y="53789"/>
                      </a:lnTo>
                      <a:lnTo>
                        <a:pt x="3367144" y="247426"/>
                      </a:lnTo>
                      <a:lnTo>
                        <a:pt x="3453205" y="268942"/>
                      </a:lnTo>
                      <a:lnTo>
                        <a:pt x="3377902" y="311972"/>
                      </a:lnTo>
                      <a:lnTo>
                        <a:pt x="3377902" y="613186"/>
                      </a:lnTo>
                      <a:lnTo>
                        <a:pt x="2743200" y="570156"/>
                      </a:lnTo>
                      <a:lnTo>
                        <a:pt x="2732443" y="268942"/>
                      </a:lnTo>
                      <a:lnTo>
                        <a:pt x="2743200" y="32273"/>
                      </a:lnTo>
                      <a:lnTo>
                        <a:pt x="235592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17" name="Forme libre 16"/>
                <p:cNvSpPr/>
                <p:nvPr/>
              </p:nvSpPr>
              <p:spPr>
                <a:xfrm>
                  <a:off x="4120179" y="4948518"/>
                  <a:ext cx="1796527" cy="484094"/>
                </a:xfrm>
                <a:custGeom>
                  <a:avLst/>
                  <a:gdLst>
                    <a:gd name="connsiteX0" fmla="*/ 75303 w 1796527"/>
                    <a:gd name="connsiteY0" fmla="*/ 387275 h 484094"/>
                    <a:gd name="connsiteX1" fmla="*/ 0 w 1796527"/>
                    <a:gd name="connsiteY1" fmla="*/ 0 h 484094"/>
                    <a:gd name="connsiteX2" fmla="*/ 1796527 w 1796527"/>
                    <a:gd name="connsiteY2" fmla="*/ 86061 h 484094"/>
                    <a:gd name="connsiteX3" fmla="*/ 1656677 w 1796527"/>
                    <a:gd name="connsiteY3" fmla="*/ 462578 h 484094"/>
                    <a:gd name="connsiteX4" fmla="*/ 1581374 w 1796527"/>
                    <a:gd name="connsiteY4" fmla="*/ 484094 h 484094"/>
                    <a:gd name="connsiteX5" fmla="*/ 75303 w 1796527"/>
                    <a:gd name="connsiteY5" fmla="*/ 387275 h 484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796527" h="484094">
                      <a:moveTo>
                        <a:pt x="75303" y="387275"/>
                      </a:moveTo>
                      <a:lnTo>
                        <a:pt x="0" y="0"/>
                      </a:lnTo>
                      <a:lnTo>
                        <a:pt x="1796527" y="86061"/>
                      </a:lnTo>
                      <a:lnTo>
                        <a:pt x="1656677" y="462578"/>
                      </a:lnTo>
                      <a:lnTo>
                        <a:pt x="1581374" y="484094"/>
                      </a:lnTo>
                      <a:lnTo>
                        <a:pt x="75303" y="38727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  <p:sp>
            <p:nvSpPr>
              <p:cNvPr id="15" name="Cadre 14"/>
              <p:cNvSpPr/>
              <p:nvPr/>
            </p:nvSpPr>
            <p:spPr>
              <a:xfrm>
                <a:off x="3275856" y="2852936"/>
                <a:ext cx="1656184" cy="2448272"/>
              </a:xfrm>
              <a:prstGeom prst="frame">
                <a:avLst>
                  <a:gd name="adj1" fmla="val 10551"/>
                </a:avLst>
              </a:prstGeom>
              <a:solidFill>
                <a:srgbClr val="002200"/>
              </a:solidFill>
              <a:ln>
                <a:noFill/>
              </a:ln>
              <a:scene3d>
                <a:camera prst="orthographicFront">
                  <a:rot lat="600000" lon="1200000" rev="0"/>
                </a:camera>
                <a:lightRig rig="threePt" dir="t"/>
              </a:scene3d>
              <a:sp3d>
                <a:bevelT w="1143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20" name="Groupe 19"/>
          <p:cNvGrpSpPr/>
          <p:nvPr/>
        </p:nvGrpSpPr>
        <p:grpSpPr>
          <a:xfrm>
            <a:off x="5580112" y="1556792"/>
            <a:ext cx="3312368" cy="4896544"/>
            <a:chOff x="6228184" y="3155856"/>
            <a:chExt cx="2304256" cy="3297480"/>
          </a:xfrm>
        </p:grpSpPr>
        <p:grpSp>
          <p:nvGrpSpPr>
            <p:cNvPr id="4" name="Groupe 3"/>
            <p:cNvGrpSpPr/>
            <p:nvPr/>
          </p:nvGrpSpPr>
          <p:grpSpPr>
            <a:xfrm>
              <a:off x="6228184" y="3264831"/>
              <a:ext cx="2304256" cy="3188505"/>
              <a:chOff x="6228184" y="3264831"/>
              <a:chExt cx="2304256" cy="3188505"/>
            </a:xfrm>
          </p:grpSpPr>
          <p:sp>
            <p:nvSpPr>
              <p:cNvPr id="5" name="Rectangle 4"/>
              <p:cNvSpPr/>
              <p:nvPr/>
            </p:nvSpPr>
            <p:spPr>
              <a:xfrm rot="21540000">
                <a:off x="6620786" y="3264831"/>
                <a:ext cx="1440160" cy="2304256"/>
              </a:xfrm>
              <a:prstGeom prst="rect">
                <a:avLst/>
              </a:prstGeom>
              <a:blipFill>
                <a:blip r:embed="rId4" cstate="print"/>
                <a:stretch>
                  <a:fillRect/>
                </a:stretch>
              </a:blipFill>
              <a:scene3d>
                <a:camera prst="orthographicFront">
                  <a:rot lat="600000" lon="1500000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7" name="Groupe 7"/>
              <p:cNvGrpSpPr/>
              <p:nvPr/>
            </p:nvGrpSpPr>
            <p:grpSpPr>
              <a:xfrm flipH="1">
                <a:off x="6228184" y="5661248"/>
                <a:ext cx="2304256" cy="792088"/>
                <a:chOff x="1936376" y="4948518"/>
                <a:chExt cx="5809130" cy="1807284"/>
              </a:xfrm>
              <a:blipFill>
                <a:blip r:embed="rId3"/>
                <a:stretch>
                  <a:fillRect/>
                </a:stretch>
              </a:blipFill>
            </p:grpSpPr>
            <p:sp>
              <p:nvSpPr>
                <p:cNvPr id="9" name="Forme libre 8"/>
                <p:cNvSpPr/>
                <p:nvPr/>
              </p:nvSpPr>
              <p:spPr>
                <a:xfrm>
                  <a:off x="1936376" y="5260489"/>
                  <a:ext cx="5809130" cy="1495313"/>
                </a:xfrm>
                <a:custGeom>
                  <a:avLst/>
                  <a:gdLst>
                    <a:gd name="connsiteX0" fmla="*/ 2355925 w 5809130"/>
                    <a:gd name="connsiteY0" fmla="*/ 0 h 1495313"/>
                    <a:gd name="connsiteX1" fmla="*/ 2366683 w 5809130"/>
                    <a:gd name="connsiteY1" fmla="*/ 559398 h 1495313"/>
                    <a:gd name="connsiteX2" fmla="*/ 1753497 w 5809130"/>
                    <a:gd name="connsiteY2" fmla="*/ 591671 h 1495313"/>
                    <a:gd name="connsiteX3" fmla="*/ 1570617 w 5809130"/>
                    <a:gd name="connsiteY3" fmla="*/ 656217 h 1495313"/>
                    <a:gd name="connsiteX4" fmla="*/ 1376979 w 5809130"/>
                    <a:gd name="connsiteY4" fmla="*/ 666975 h 1495313"/>
                    <a:gd name="connsiteX5" fmla="*/ 21516 w 5809130"/>
                    <a:gd name="connsiteY5" fmla="*/ 1172584 h 1495313"/>
                    <a:gd name="connsiteX6" fmla="*/ 21516 w 5809130"/>
                    <a:gd name="connsiteY6" fmla="*/ 1172584 h 1495313"/>
                    <a:gd name="connsiteX7" fmla="*/ 0 w 5809130"/>
                    <a:gd name="connsiteY7" fmla="*/ 1237130 h 1495313"/>
                    <a:gd name="connsiteX8" fmla="*/ 107577 w 5809130"/>
                    <a:gd name="connsiteY8" fmla="*/ 1258645 h 1495313"/>
                    <a:gd name="connsiteX9" fmla="*/ 1387737 w 5809130"/>
                    <a:gd name="connsiteY9" fmla="*/ 742278 h 1495313"/>
                    <a:gd name="connsiteX10" fmla="*/ 1549102 w 5809130"/>
                    <a:gd name="connsiteY10" fmla="*/ 742278 h 1495313"/>
                    <a:gd name="connsiteX11" fmla="*/ 1893346 w 5809130"/>
                    <a:gd name="connsiteY11" fmla="*/ 753036 h 1495313"/>
                    <a:gd name="connsiteX12" fmla="*/ 3388659 w 5809130"/>
                    <a:gd name="connsiteY12" fmla="*/ 860612 h 1495313"/>
                    <a:gd name="connsiteX13" fmla="*/ 4130937 w 5809130"/>
                    <a:gd name="connsiteY13" fmla="*/ 892885 h 1495313"/>
                    <a:gd name="connsiteX14" fmla="*/ 4324575 w 5809130"/>
                    <a:gd name="connsiteY14" fmla="*/ 914400 h 1495313"/>
                    <a:gd name="connsiteX15" fmla="*/ 4335332 w 5809130"/>
                    <a:gd name="connsiteY15" fmla="*/ 946673 h 1495313"/>
                    <a:gd name="connsiteX16" fmla="*/ 3313356 w 5809130"/>
                    <a:gd name="connsiteY16" fmla="*/ 1409252 h 1495313"/>
                    <a:gd name="connsiteX17" fmla="*/ 3313356 w 5809130"/>
                    <a:gd name="connsiteY17" fmla="*/ 1409252 h 1495313"/>
                    <a:gd name="connsiteX18" fmla="*/ 3313356 w 5809130"/>
                    <a:gd name="connsiteY18" fmla="*/ 1409252 h 1495313"/>
                    <a:gd name="connsiteX19" fmla="*/ 3313356 w 5809130"/>
                    <a:gd name="connsiteY19" fmla="*/ 1409252 h 1495313"/>
                    <a:gd name="connsiteX20" fmla="*/ 3291840 w 5809130"/>
                    <a:gd name="connsiteY20" fmla="*/ 1495313 h 1495313"/>
                    <a:gd name="connsiteX21" fmla="*/ 3291840 w 5809130"/>
                    <a:gd name="connsiteY21" fmla="*/ 1495313 h 1495313"/>
                    <a:gd name="connsiteX22" fmla="*/ 3431690 w 5809130"/>
                    <a:gd name="connsiteY22" fmla="*/ 1473798 h 1495313"/>
                    <a:gd name="connsiteX23" fmla="*/ 4475182 w 5809130"/>
                    <a:gd name="connsiteY23" fmla="*/ 1000462 h 1495313"/>
                    <a:gd name="connsiteX24" fmla="*/ 4496697 w 5809130"/>
                    <a:gd name="connsiteY24" fmla="*/ 935916 h 1495313"/>
                    <a:gd name="connsiteX25" fmla="*/ 4475182 w 5809130"/>
                    <a:gd name="connsiteY25" fmla="*/ 903643 h 1495313"/>
                    <a:gd name="connsiteX26" fmla="*/ 5282005 w 5809130"/>
                    <a:gd name="connsiteY26" fmla="*/ 849855 h 1495313"/>
                    <a:gd name="connsiteX27" fmla="*/ 5809130 w 5809130"/>
                    <a:gd name="connsiteY27" fmla="*/ 806824 h 1495313"/>
                    <a:gd name="connsiteX28" fmla="*/ 5809130 w 5809130"/>
                    <a:gd name="connsiteY28" fmla="*/ 753036 h 1495313"/>
                    <a:gd name="connsiteX29" fmla="*/ 5776857 w 5809130"/>
                    <a:gd name="connsiteY29" fmla="*/ 731520 h 1495313"/>
                    <a:gd name="connsiteX30" fmla="*/ 4873215 w 5809130"/>
                    <a:gd name="connsiteY30" fmla="*/ 806824 h 1495313"/>
                    <a:gd name="connsiteX31" fmla="*/ 4421393 w 5809130"/>
                    <a:gd name="connsiteY31" fmla="*/ 806824 h 1495313"/>
                    <a:gd name="connsiteX32" fmla="*/ 4163210 w 5809130"/>
                    <a:gd name="connsiteY32" fmla="*/ 774551 h 1495313"/>
                    <a:gd name="connsiteX33" fmla="*/ 4066391 w 5809130"/>
                    <a:gd name="connsiteY33" fmla="*/ 731520 h 1495313"/>
                    <a:gd name="connsiteX34" fmla="*/ 3851238 w 5809130"/>
                    <a:gd name="connsiteY34" fmla="*/ 710005 h 1495313"/>
                    <a:gd name="connsiteX35" fmla="*/ 3818965 w 5809130"/>
                    <a:gd name="connsiteY35" fmla="*/ 666975 h 1495313"/>
                    <a:gd name="connsiteX36" fmla="*/ 3743662 w 5809130"/>
                    <a:gd name="connsiteY36" fmla="*/ 666975 h 1495313"/>
                    <a:gd name="connsiteX37" fmla="*/ 3732904 w 5809130"/>
                    <a:gd name="connsiteY37" fmla="*/ 75304 h 1495313"/>
                    <a:gd name="connsiteX38" fmla="*/ 3356386 w 5809130"/>
                    <a:gd name="connsiteY38" fmla="*/ 53789 h 1495313"/>
                    <a:gd name="connsiteX39" fmla="*/ 3367144 w 5809130"/>
                    <a:gd name="connsiteY39" fmla="*/ 247426 h 1495313"/>
                    <a:gd name="connsiteX40" fmla="*/ 3453205 w 5809130"/>
                    <a:gd name="connsiteY40" fmla="*/ 268942 h 1495313"/>
                    <a:gd name="connsiteX41" fmla="*/ 3377902 w 5809130"/>
                    <a:gd name="connsiteY41" fmla="*/ 311972 h 1495313"/>
                    <a:gd name="connsiteX42" fmla="*/ 3377902 w 5809130"/>
                    <a:gd name="connsiteY42" fmla="*/ 613186 h 1495313"/>
                    <a:gd name="connsiteX43" fmla="*/ 2743200 w 5809130"/>
                    <a:gd name="connsiteY43" fmla="*/ 570156 h 1495313"/>
                    <a:gd name="connsiteX44" fmla="*/ 2732443 w 5809130"/>
                    <a:gd name="connsiteY44" fmla="*/ 268942 h 1495313"/>
                    <a:gd name="connsiteX45" fmla="*/ 2743200 w 5809130"/>
                    <a:gd name="connsiteY45" fmla="*/ 32273 h 1495313"/>
                    <a:gd name="connsiteX46" fmla="*/ 2355925 w 5809130"/>
                    <a:gd name="connsiteY46" fmla="*/ 0 h 14953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</a:cxnLst>
                  <a:rect l="l" t="t" r="r" b="b"/>
                  <a:pathLst>
                    <a:path w="5809130" h="1495313">
                      <a:moveTo>
                        <a:pt x="2355925" y="0"/>
                      </a:moveTo>
                      <a:lnTo>
                        <a:pt x="2366683" y="559398"/>
                      </a:lnTo>
                      <a:lnTo>
                        <a:pt x="1753497" y="591671"/>
                      </a:lnTo>
                      <a:lnTo>
                        <a:pt x="1570617" y="656217"/>
                      </a:lnTo>
                      <a:lnTo>
                        <a:pt x="1376979" y="666975"/>
                      </a:lnTo>
                      <a:lnTo>
                        <a:pt x="21516" y="1172584"/>
                      </a:lnTo>
                      <a:lnTo>
                        <a:pt x="21516" y="1172584"/>
                      </a:lnTo>
                      <a:lnTo>
                        <a:pt x="0" y="1237130"/>
                      </a:lnTo>
                      <a:lnTo>
                        <a:pt x="107577" y="1258645"/>
                      </a:lnTo>
                      <a:lnTo>
                        <a:pt x="1387737" y="742278"/>
                      </a:lnTo>
                      <a:lnTo>
                        <a:pt x="1549102" y="742278"/>
                      </a:lnTo>
                      <a:lnTo>
                        <a:pt x="1893346" y="753036"/>
                      </a:lnTo>
                      <a:lnTo>
                        <a:pt x="3388659" y="860612"/>
                      </a:lnTo>
                      <a:lnTo>
                        <a:pt x="4130937" y="892885"/>
                      </a:lnTo>
                      <a:lnTo>
                        <a:pt x="4324575" y="914400"/>
                      </a:lnTo>
                      <a:lnTo>
                        <a:pt x="4335332" y="946673"/>
                      </a:lnTo>
                      <a:lnTo>
                        <a:pt x="3313356" y="1409252"/>
                      </a:lnTo>
                      <a:lnTo>
                        <a:pt x="3313356" y="1409252"/>
                      </a:lnTo>
                      <a:lnTo>
                        <a:pt x="3313356" y="1409252"/>
                      </a:lnTo>
                      <a:lnTo>
                        <a:pt x="3313356" y="1409252"/>
                      </a:lnTo>
                      <a:lnTo>
                        <a:pt x="3291840" y="1495313"/>
                      </a:lnTo>
                      <a:lnTo>
                        <a:pt x="3291840" y="1495313"/>
                      </a:lnTo>
                      <a:lnTo>
                        <a:pt x="3431690" y="1473798"/>
                      </a:lnTo>
                      <a:lnTo>
                        <a:pt x="4475182" y="1000462"/>
                      </a:lnTo>
                      <a:lnTo>
                        <a:pt x="4496697" y="935916"/>
                      </a:lnTo>
                      <a:lnTo>
                        <a:pt x="4475182" y="903643"/>
                      </a:lnTo>
                      <a:lnTo>
                        <a:pt x="5282005" y="849855"/>
                      </a:lnTo>
                      <a:lnTo>
                        <a:pt x="5809130" y="806824"/>
                      </a:lnTo>
                      <a:lnTo>
                        <a:pt x="5809130" y="753036"/>
                      </a:lnTo>
                      <a:lnTo>
                        <a:pt x="5776857" y="731520"/>
                      </a:lnTo>
                      <a:lnTo>
                        <a:pt x="4873215" y="806824"/>
                      </a:lnTo>
                      <a:lnTo>
                        <a:pt x="4421393" y="806824"/>
                      </a:lnTo>
                      <a:lnTo>
                        <a:pt x="4163210" y="774551"/>
                      </a:lnTo>
                      <a:lnTo>
                        <a:pt x="4066391" y="731520"/>
                      </a:lnTo>
                      <a:lnTo>
                        <a:pt x="3851238" y="710005"/>
                      </a:lnTo>
                      <a:lnTo>
                        <a:pt x="3818965" y="666975"/>
                      </a:lnTo>
                      <a:lnTo>
                        <a:pt x="3743662" y="666975"/>
                      </a:lnTo>
                      <a:lnTo>
                        <a:pt x="3732904" y="75304"/>
                      </a:lnTo>
                      <a:lnTo>
                        <a:pt x="3356386" y="53789"/>
                      </a:lnTo>
                      <a:lnTo>
                        <a:pt x="3367144" y="247426"/>
                      </a:lnTo>
                      <a:lnTo>
                        <a:pt x="3453205" y="268942"/>
                      </a:lnTo>
                      <a:lnTo>
                        <a:pt x="3377902" y="311972"/>
                      </a:lnTo>
                      <a:lnTo>
                        <a:pt x="3377902" y="613186"/>
                      </a:lnTo>
                      <a:lnTo>
                        <a:pt x="2743200" y="570156"/>
                      </a:lnTo>
                      <a:lnTo>
                        <a:pt x="2732443" y="268942"/>
                      </a:lnTo>
                      <a:lnTo>
                        <a:pt x="2743200" y="32273"/>
                      </a:lnTo>
                      <a:lnTo>
                        <a:pt x="235592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10" name="Forme libre 9"/>
                <p:cNvSpPr/>
                <p:nvPr/>
              </p:nvSpPr>
              <p:spPr>
                <a:xfrm rot="21300000">
                  <a:off x="4120180" y="4948518"/>
                  <a:ext cx="1796526" cy="484093"/>
                </a:xfrm>
                <a:custGeom>
                  <a:avLst/>
                  <a:gdLst>
                    <a:gd name="connsiteX0" fmla="*/ 75303 w 1796527"/>
                    <a:gd name="connsiteY0" fmla="*/ 387275 h 484094"/>
                    <a:gd name="connsiteX1" fmla="*/ 0 w 1796527"/>
                    <a:gd name="connsiteY1" fmla="*/ 0 h 484094"/>
                    <a:gd name="connsiteX2" fmla="*/ 1796527 w 1796527"/>
                    <a:gd name="connsiteY2" fmla="*/ 86061 h 484094"/>
                    <a:gd name="connsiteX3" fmla="*/ 1656677 w 1796527"/>
                    <a:gd name="connsiteY3" fmla="*/ 462578 h 484094"/>
                    <a:gd name="connsiteX4" fmla="*/ 1581374 w 1796527"/>
                    <a:gd name="connsiteY4" fmla="*/ 484094 h 484094"/>
                    <a:gd name="connsiteX5" fmla="*/ 75303 w 1796527"/>
                    <a:gd name="connsiteY5" fmla="*/ 387275 h 484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796527" h="484094">
                      <a:moveTo>
                        <a:pt x="75303" y="387275"/>
                      </a:moveTo>
                      <a:lnTo>
                        <a:pt x="0" y="0"/>
                      </a:lnTo>
                      <a:lnTo>
                        <a:pt x="1796527" y="86061"/>
                      </a:lnTo>
                      <a:lnTo>
                        <a:pt x="1656677" y="462578"/>
                      </a:lnTo>
                      <a:lnTo>
                        <a:pt x="1581374" y="484094"/>
                      </a:lnTo>
                      <a:lnTo>
                        <a:pt x="75303" y="38727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</p:grpSp>
        <p:sp>
          <p:nvSpPr>
            <p:cNvPr id="19" name="Cadre 18"/>
            <p:cNvSpPr/>
            <p:nvPr/>
          </p:nvSpPr>
          <p:spPr>
            <a:xfrm rot="21540000">
              <a:off x="6493069" y="3155856"/>
              <a:ext cx="1729185" cy="2637505"/>
            </a:xfrm>
            <a:prstGeom prst="frame">
              <a:avLst/>
            </a:prstGeom>
            <a:solidFill>
              <a:srgbClr val="002200"/>
            </a:solidFill>
            <a:ln>
              <a:noFill/>
            </a:ln>
            <a:scene3d>
              <a:camera prst="orthographicFront">
                <a:rot lat="900000" lon="20999996" rev="0"/>
              </a:camera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611560" y="1700809"/>
            <a:ext cx="3672408" cy="5157192"/>
            <a:chOff x="4716016" y="3068960"/>
            <a:chExt cx="1872208" cy="2613045"/>
          </a:xfrm>
        </p:grpSpPr>
        <p:sp>
          <p:nvSpPr>
            <p:cNvPr id="5" name="Rectangle 4"/>
            <p:cNvSpPr/>
            <p:nvPr/>
          </p:nvSpPr>
          <p:spPr>
            <a:xfrm>
              <a:off x="5148064" y="3140968"/>
              <a:ext cx="1080120" cy="172819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  <a:scene3d>
              <a:camera prst="orthographicFront">
                <a:rot lat="599993" lon="90000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6" name="Groupe 25"/>
            <p:cNvGrpSpPr/>
            <p:nvPr/>
          </p:nvGrpSpPr>
          <p:grpSpPr>
            <a:xfrm>
              <a:off x="4716016" y="4869160"/>
              <a:ext cx="1872208" cy="812845"/>
              <a:chOff x="301214" y="4776395"/>
              <a:chExt cx="7304442" cy="2097741"/>
            </a:xfrm>
            <a:blipFill>
              <a:blip r:embed="rId3"/>
              <a:stretch>
                <a:fillRect/>
              </a:stretch>
            </a:blipFill>
          </p:grpSpPr>
          <p:sp>
            <p:nvSpPr>
              <p:cNvPr id="8" name="Forme libre 7"/>
              <p:cNvSpPr/>
              <p:nvPr/>
            </p:nvSpPr>
            <p:spPr>
              <a:xfrm>
                <a:off x="301214" y="5056094"/>
                <a:ext cx="7304442" cy="1818042"/>
              </a:xfrm>
              <a:custGeom>
                <a:avLst/>
                <a:gdLst>
                  <a:gd name="connsiteX0" fmla="*/ 3130475 w 7304442"/>
                  <a:gd name="connsiteY0" fmla="*/ 0 h 1818042"/>
                  <a:gd name="connsiteX1" fmla="*/ 3141233 w 7304442"/>
                  <a:gd name="connsiteY1" fmla="*/ 527125 h 1818042"/>
                  <a:gd name="connsiteX2" fmla="*/ 2205318 w 7304442"/>
                  <a:gd name="connsiteY2" fmla="*/ 656217 h 1818042"/>
                  <a:gd name="connsiteX3" fmla="*/ 2302137 w 7304442"/>
                  <a:gd name="connsiteY3" fmla="*/ 710005 h 1818042"/>
                  <a:gd name="connsiteX4" fmla="*/ 1775012 w 7304442"/>
                  <a:gd name="connsiteY4" fmla="*/ 774551 h 1818042"/>
                  <a:gd name="connsiteX5" fmla="*/ 10758 w 7304442"/>
                  <a:gd name="connsiteY5" fmla="*/ 1441525 h 1818042"/>
                  <a:gd name="connsiteX6" fmla="*/ 0 w 7304442"/>
                  <a:gd name="connsiteY6" fmla="*/ 1495313 h 1818042"/>
                  <a:gd name="connsiteX7" fmla="*/ 107577 w 7304442"/>
                  <a:gd name="connsiteY7" fmla="*/ 1527586 h 1818042"/>
                  <a:gd name="connsiteX8" fmla="*/ 204395 w 7304442"/>
                  <a:gd name="connsiteY8" fmla="*/ 1495313 h 1818042"/>
                  <a:gd name="connsiteX9" fmla="*/ 1828800 w 7304442"/>
                  <a:gd name="connsiteY9" fmla="*/ 828339 h 1818042"/>
                  <a:gd name="connsiteX10" fmla="*/ 2183802 w 7304442"/>
                  <a:gd name="connsiteY10" fmla="*/ 806824 h 1818042"/>
                  <a:gd name="connsiteX11" fmla="*/ 5647765 w 7304442"/>
                  <a:gd name="connsiteY11" fmla="*/ 968188 h 1818042"/>
                  <a:gd name="connsiteX12" fmla="*/ 5787614 w 7304442"/>
                  <a:gd name="connsiteY12" fmla="*/ 1000461 h 1818042"/>
                  <a:gd name="connsiteX13" fmla="*/ 4604273 w 7304442"/>
                  <a:gd name="connsiteY13" fmla="*/ 1710466 h 1818042"/>
                  <a:gd name="connsiteX14" fmla="*/ 4636546 w 7304442"/>
                  <a:gd name="connsiteY14" fmla="*/ 1796527 h 1818042"/>
                  <a:gd name="connsiteX15" fmla="*/ 4776395 w 7304442"/>
                  <a:gd name="connsiteY15" fmla="*/ 1818042 h 1818042"/>
                  <a:gd name="connsiteX16" fmla="*/ 4830184 w 7304442"/>
                  <a:gd name="connsiteY16" fmla="*/ 1742739 h 1818042"/>
                  <a:gd name="connsiteX17" fmla="*/ 5809130 w 7304442"/>
                  <a:gd name="connsiteY17" fmla="*/ 1151068 h 1818042"/>
                  <a:gd name="connsiteX18" fmla="*/ 5948979 w 7304442"/>
                  <a:gd name="connsiteY18" fmla="*/ 1054250 h 1818042"/>
                  <a:gd name="connsiteX19" fmla="*/ 5948979 w 7304442"/>
                  <a:gd name="connsiteY19" fmla="*/ 957431 h 1818042"/>
                  <a:gd name="connsiteX20" fmla="*/ 5852160 w 7304442"/>
                  <a:gd name="connsiteY20" fmla="*/ 925158 h 1818042"/>
                  <a:gd name="connsiteX21" fmla="*/ 6271708 w 7304442"/>
                  <a:gd name="connsiteY21" fmla="*/ 903642 h 1818042"/>
                  <a:gd name="connsiteX22" fmla="*/ 7304442 w 7304442"/>
                  <a:gd name="connsiteY22" fmla="*/ 666974 h 1818042"/>
                  <a:gd name="connsiteX23" fmla="*/ 7229139 w 7304442"/>
                  <a:gd name="connsiteY23" fmla="*/ 602428 h 1818042"/>
                  <a:gd name="connsiteX24" fmla="*/ 6303981 w 7304442"/>
                  <a:gd name="connsiteY24" fmla="*/ 817581 h 1818042"/>
                  <a:gd name="connsiteX25" fmla="*/ 5486400 w 7304442"/>
                  <a:gd name="connsiteY25" fmla="*/ 817581 h 1818042"/>
                  <a:gd name="connsiteX26" fmla="*/ 5475642 w 7304442"/>
                  <a:gd name="connsiteY26" fmla="*/ 774551 h 1818042"/>
                  <a:gd name="connsiteX27" fmla="*/ 5378824 w 7304442"/>
                  <a:gd name="connsiteY27" fmla="*/ 785308 h 1818042"/>
                  <a:gd name="connsiteX28" fmla="*/ 5282005 w 7304442"/>
                  <a:gd name="connsiteY28" fmla="*/ 763793 h 1818042"/>
                  <a:gd name="connsiteX29" fmla="*/ 5249732 w 7304442"/>
                  <a:gd name="connsiteY29" fmla="*/ 785308 h 1818042"/>
                  <a:gd name="connsiteX30" fmla="*/ 5109882 w 7304442"/>
                  <a:gd name="connsiteY30" fmla="*/ 785308 h 1818042"/>
                  <a:gd name="connsiteX31" fmla="*/ 5013064 w 7304442"/>
                  <a:gd name="connsiteY31" fmla="*/ 710005 h 1818042"/>
                  <a:gd name="connsiteX32" fmla="*/ 4959275 w 7304442"/>
                  <a:gd name="connsiteY32" fmla="*/ 710005 h 1818042"/>
                  <a:gd name="connsiteX33" fmla="*/ 4894730 w 7304442"/>
                  <a:gd name="connsiteY33" fmla="*/ 634701 h 1818042"/>
                  <a:gd name="connsiteX34" fmla="*/ 4905487 w 7304442"/>
                  <a:gd name="connsiteY34" fmla="*/ 602428 h 1818042"/>
                  <a:gd name="connsiteX35" fmla="*/ 4905487 w 7304442"/>
                  <a:gd name="connsiteY35" fmla="*/ 86061 h 1818042"/>
                  <a:gd name="connsiteX36" fmla="*/ 4346090 w 7304442"/>
                  <a:gd name="connsiteY36" fmla="*/ 64546 h 1818042"/>
                  <a:gd name="connsiteX37" fmla="*/ 4442908 w 7304442"/>
                  <a:gd name="connsiteY37" fmla="*/ 311972 h 1818042"/>
                  <a:gd name="connsiteX38" fmla="*/ 4442908 w 7304442"/>
                  <a:gd name="connsiteY38" fmla="*/ 645459 h 1818042"/>
                  <a:gd name="connsiteX39" fmla="*/ 3603812 w 7304442"/>
                  <a:gd name="connsiteY39" fmla="*/ 613186 h 1818042"/>
                  <a:gd name="connsiteX40" fmla="*/ 3603812 w 7304442"/>
                  <a:gd name="connsiteY40" fmla="*/ 21515 h 1818042"/>
                  <a:gd name="connsiteX41" fmla="*/ 3130475 w 7304442"/>
                  <a:gd name="connsiteY41" fmla="*/ 0 h 18180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7304442" h="1818042">
                    <a:moveTo>
                      <a:pt x="3130475" y="0"/>
                    </a:moveTo>
                    <a:lnTo>
                      <a:pt x="3141233" y="527125"/>
                    </a:lnTo>
                    <a:lnTo>
                      <a:pt x="2205318" y="656217"/>
                    </a:lnTo>
                    <a:lnTo>
                      <a:pt x="2302137" y="710005"/>
                    </a:lnTo>
                    <a:lnTo>
                      <a:pt x="1775012" y="774551"/>
                    </a:lnTo>
                    <a:lnTo>
                      <a:pt x="10758" y="1441525"/>
                    </a:lnTo>
                    <a:lnTo>
                      <a:pt x="0" y="1495313"/>
                    </a:lnTo>
                    <a:lnTo>
                      <a:pt x="107577" y="1527586"/>
                    </a:lnTo>
                    <a:lnTo>
                      <a:pt x="204395" y="1495313"/>
                    </a:lnTo>
                    <a:lnTo>
                      <a:pt x="1828800" y="828339"/>
                    </a:lnTo>
                    <a:lnTo>
                      <a:pt x="2183802" y="806824"/>
                    </a:lnTo>
                    <a:lnTo>
                      <a:pt x="5647765" y="968188"/>
                    </a:lnTo>
                    <a:lnTo>
                      <a:pt x="5787614" y="1000461"/>
                    </a:lnTo>
                    <a:lnTo>
                      <a:pt x="4604273" y="1710466"/>
                    </a:lnTo>
                    <a:lnTo>
                      <a:pt x="4636546" y="1796527"/>
                    </a:lnTo>
                    <a:lnTo>
                      <a:pt x="4776395" y="1818042"/>
                    </a:lnTo>
                    <a:lnTo>
                      <a:pt x="4830184" y="1742739"/>
                    </a:lnTo>
                    <a:lnTo>
                      <a:pt x="5809130" y="1151068"/>
                    </a:lnTo>
                    <a:lnTo>
                      <a:pt x="5948979" y="1054250"/>
                    </a:lnTo>
                    <a:lnTo>
                      <a:pt x="5948979" y="957431"/>
                    </a:lnTo>
                    <a:lnTo>
                      <a:pt x="5852160" y="925158"/>
                    </a:lnTo>
                    <a:lnTo>
                      <a:pt x="6271708" y="903642"/>
                    </a:lnTo>
                    <a:lnTo>
                      <a:pt x="7304442" y="666974"/>
                    </a:lnTo>
                    <a:lnTo>
                      <a:pt x="7229139" y="602428"/>
                    </a:lnTo>
                    <a:lnTo>
                      <a:pt x="6303981" y="817581"/>
                    </a:lnTo>
                    <a:lnTo>
                      <a:pt x="5486400" y="817581"/>
                    </a:lnTo>
                    <a:lnTo>
                      <a:pt x="5475642" y="774551"/>
                    </a:lnTo>
                    <a:lnTo>
                      <a:pt x="5378824" y="785308"/>
                    </a:lnTo>
                    <a:cubicBezTo>
                      <a:pt x="5250398" y="693576"/>
                      <a:pt x="5338486" y="718607"/>
                      <a:pt x="5282005" y="763793"/>
                    </a:cubicBezTo>
                    <a:cubicBezTo>
                      <a:pt x="5246330" y="792333"/>
                      <a:pt x="5249732" y="757947"/>
                      <a:pt x="5249732" y="785308"/>
                    </a:cubicBezTo>
                    <a:lnTo>
                      <a:pt x="5109882" y="785308"/>
                    </a:lnTo>
                    <a:lnTo>
                      <a:pt x="5013064" y="710005"/>
                    </a:lnTo>
                    <a:lnTo>
                      <a:pt x="4959275" y="710005"/>
                    </a:lnTo>
                    <a:lnTo>
                      <a:pt x="4894730" y="634701"/>
                    </a:lnTo>
                    <a:lnTo>
                      <a:pt x="4905487" y="602428"/>
                    </a:lnTo>
                    <a:lnTo>
                      <a:pt x="4905487" y="86061"/>
                    </a:lnTo>
                    <a:lnTo>
                      <a:pt x="4346090" y="64546"/>
                    </a:lnTo>
                    <a:lnTo>
                      <a:pt x="4442908" y="311972"/>
                    </a:lnTo>
                    <a:lnTo>
                      <a:pt x="4442908" y="645459"/>
                    </a:lnTo>
                    <a:lnTo>
                      <a:pt x="3603812" y="613186"/>
                    </a:lnTo>
                    <a:lnTo>
                      <a:pt x="3603812" y="21515"/>
                    </a:lnTo>
                    <a:lnTo>
                      <a:pt x="31304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9" name="Forme libre 8"/>
              <p:cNvSpPr/>
              <p:nvPr/>
            </p:nvSpPr>
            <p:spPr>
              <a:xfrm>
                <a:off x="3130475" y="4776395"/>
                <a:ext cx="2355925" cy="484094"/>
              </a:xfrm>
              <a:custGeom>
                <a:avLst/>
                <a:gdLst>
                  <a:gd name="connsiteX0" fmla="*/ 0 w 2355925"/>
                  <a:gd name="connsiteY0" fmla="*/ 0 h 484094"/>
                  <a:gd name="connsiteX1" fmla="*/ 182880 w 2355925"/>
                  <a:gd name="connsiteY1" fmla="*/ 430306 h 484094"/>
                  <a:gd name="connsiteX2" fmla="*/ 2194560 w 2355925"/>
                  <a:gd name="connsiteY2" fmla="*/ 484094 h 484094"/>
                  <a:gd name="connsiteX3" fmla="*/ 2355925 w 2355925"/>
                  <a:gd name="connsiteY3" fmla="*/ 75304 h 484094"/>
                  <a:gd name="connsiteX4" fmla="*/ 0 w 2355925"/>
                  <a:gd name="connsiteY4" fmla="*/ 0 h 484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5925" h="484094">
                    <a:moveTo>
                      <a:pt x="0" y="0"/>
                    </a:moveTo>
                    <a:lnTo>
                      <a:pt x="182880" y="430306"/>
                    </a:lnTo>
                    <a:lnTo>
                      <a:pt x="2194560" y="484094"/>
                    </a:lnTo>
                    <a:lnTo>
                      <a:pt x="2355925" y="7530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7" name="Cadre 6"/>
            <p:cNvSpPr/>
            <p:nvPr/>
          </p:nvSpPr>
          <p:spPr>
            <a:xfrm>
              <a:off x="5076056" y="3068960"/>
              <a:ext cx="1224136" cy="1944216"/>
            </a:xfrm>
            <a:prstGeom prst="fram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scene3d>
              <a:camera prst="orthographicFront">
                <a:rot lat="600000" lon="900000" rev="0"/>
              </a:camera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Groupe 9"/>
          <p:cNvGrpSpPr/>
          <p:nvPr/>
        </p:nvGrpSpPr>
        <p:grpSpPr>
          <a:xfrm>
            <a:off x="5687616" y="2033464"/>
            <a:ext cx="3456384" cy="4824536"/>
            <a:chOff x="395536" y="260648"/>
            <a:chExt cx="1872208" cy="2757061"/>
          </a:xfrm>
        </p:grpSpPr>
        <p:sp>
          <p:nvSpPr>
            <p:cNvPr id="11" name="Rectangle 10"/>
            <p:cNvSpPr/>
            <p:nvPr/>
          </p:nvSpPr>
          <p:spPr>
            <a:xfrm>
              <a:off x="683568" y="332656"/>
              <a:ext cx="1080120" cy="187220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12" name="Groupe 30"/>
            <p:cNvGrpSpPr/>
            <p:nvPr/>
          </p:nvGrpSpPr>
          <p:grpSpPr>
            <a:xfrm flipH="1">
              <a:off x="395536" y="2204864"/>
              <a:ext cx="1872208" cy="812845"/>
              <a:chOff x="301214" y="4776395"/>
              <a:chExt cx="7304442" cy="2097741"/>
            </a:xfrm>
            <a:blipFill>
              <a:blip r:embed="rId3"/>
              <a:stretch>
                <a:fillRect/>
              </a:stretch>
            </a:blipFill>
          </p:grpSpPr>
          <p:sp>
            <p:nvSpPr>
              <p:cNvPr id="14" name="Forme libre 13"/>
              <p:cNvSpPr/>
              <p:nvPr/>
            </p:nvSpPr>
            <p:spPr>
              <a:xfrm>
                <a:off x="301214" y="5056094"/>
                <a:ext cx="7304442" cy="1818042"/>
              </a:xfrm>
              <a:custGeom>
                <a:avLst/>
                <a:gdLst>
                  <a:gd name="connsiteX0" fmla="*/ 3130475 w 7304442"/>
                  <a:gd name="connsiteY0" fmla="*/ 0 h 1818042"/>
                  <a:gd name="connsiteX1" fmla="*/ 3141233 w 7304442"/>
                  <a:gd name="connsiteY1" fmla="*/ 527125 h 1818042"/>
                  <a:gd name="connsiteX2" fmla="*/ 2205318 w 7304442"/>
                  <a:gd name="connsiteY2" fmla="*/ 656217 h 1818042"/>
                  <a:gd name="connsiteX3" fmla="*/ 2302137 w 7304442"/>
                  <a:gd name="connsiteY3" fmla="*/ 710005 h 1818042"/>
                  <a:gd name="connsiteX4" fmla="*/ 1775012 w 7304442"/>
                  <a:gd name="connsiteY4" fmla="*/ 774551 h 1818042"/>
                  <a:gd name="connsiteX5" fmla="*/ 10758 w 7304442"/>
                  <a:gd name="connsiteY5" fmla="*/ 1441525 h 1818042"/>
                  <a:gd name="connsiteX6" fmla="*/ 0 w 7304442"/>
                  <a:gd name="connsiteY6" fmla="*/ 1495313 h 1818042"/>
                  <a:gd name="connsiteX7" fmla="*/ 107577 w 7304442"/>
                  <a:gd name="connsiteY7" fmla="*/ 1527586 h 1818042"/>
                  <a:gd name="connsiteX8" fmla="*/ 204395 w 7304442"/>
                  <a:gd name="connsiteY8" fmla="*/ 1495313 h 1818042"/>
                  <a:gd name="connsiteX9" fmla="*/ 1828800 w 7304442"/>
                  <a:gd name="connsiteY9" fmla="*/ 828339 h 1818042"/>
                  <a:gd name="connsiteX10" fmla="*/ 2183802 w 7304442"/>
                  <a:gd name="connsiteY10" fmla="*/ 806824 h 1818042"/>
                  <a:gd name="connsiteX11" fmla="*/ 5647765 w 7304442"/>
                  <a:gd name="connsiteY11" fmla="*/ 968188 h 1818042"/>
                  <a:gd name="connsiteX12" fmla="*/ 5787614 w 7304442"/>
                  <a:gd name="connsiteY12" fmla="*/ 1000461 h 1818042"/>
                  <a:gd name="connsiteX13" fmla="*/ 4604273 w 7304442"/>
                  <a:gd name="connsiteY13" fmla="*/ 1710466 h 1818042"/>
                  <a:gd name="connsiteX14" fmla="*/ 4636546 w 7304442"/>
                  <a:gd name="connsiteY14" fmla="*/ 1796527 h 1818042"/>
                  <a:gd name="connsiteX15" fmla="*/ 4776395 w 7304442"/>
                  <a:gd name="connsiteY15" fmla="*/ 1818042 h 1818042"/>
                  <a:gd name="connsiteX16" fmla="*/ 4830184 w 7304442"/>
                  <a:gd name="connsiteY16" fmla="*/ 1742739 h 1818042"/>
                  <a:gd name="connsiteX17" fmla="*/ 5809130 w 7304442"/>
                  <a:gd name="connsiteY17" fmla="*/ 1151068 h 1818042"/>
                  <a:gd name="connsiteX18" fmla="*/ 5948979 w 7304442"/>
                  <a:gd name="connsiteY18" fmla="*/ 1054250 h 1818042"/>
                  <a:gd name="connsiteX19" fmla="*/ 5948979 w 7304442"/>
                  <a:gd name="connsiteY19" fmla="*/ 957431 h 1818042"/>
                  <a:gd name="connsiteX20" fmla="*/ 5852160 w 7304442"/>
                  <a:gd name="connsiteY20" fmla="*/ 925158 h 1818042"/>
                  <a:gd name="connsiteX21" fmla="*/ 6271708 w 7304442"/>
                  <a:gd name="connsiteY21" fmla="*/ 903642 h 1818042"/>
                  <a:gd name="connsiteX22" fmla="*/ 7304442 w 7304442"/>
                  <a:gd name="connsiteY22" fmla="*/ 666974 h 1818042"/>
                  <a:gd name="connsiteX23" fmla="*/ 7229139 w 7304442"/>
                  <a:gd name="connsiteY23" fmla="*/ 602428 h 1818042"/>
                  <a:gd name="connsiteX24" fmla="*/ 6303981 w 7304442"/>
                  <a:gd name="connsiteY24" fmla="*/ 817581 h 1818042"/>
                  <a:gd name="connsiteX25" fmla="*/ 5486400 w 7304442"/>
                  <a:gd name="connsiteY25" fmla="*/ 817581 h 1818042"/>
                  <a:gd name="connsiteX26" fmla="*/ 5475642 w 7304442"/>
                  <a:gd name="connsiteY26" fmla="*/ 774551 h 1818042"/>
                  <a:gd name="connsiteX27" fmla="*/ 5378824 w 7304442"/>
                  <a:gd name="connsiteY27" fmla="*/ 785308 h 1818042"/>
                  <a:gd name="connsiteX28" fmla="*/ 5282005 w 7304442"/>
                  <a:gd name="connsiteY28" fmla="*/ 763793 h 1818042"/>
                  <a:gd name="connsiteX29" fmla="*/ 5249732 w 7304442"/>
                  <a:gd name="connsiteY29" fmla="*/ 785308 h 1818042"/>
                  <a:gd name="connsiteX30" fmla="*/ 5109882 w 7304442"/>
                  <a:gd name="connsiteY30" fmla="*/ 785308 h 1818042"/>
                  <a:gd name="connsiteX31" fmla="*/ 5013064 w 7304442"/>
                  <a:gd name="connsiteY31" fmla="*/ 710005 h 1818042"/>
                  <a:gd name="connsiteX32" fmla="*/ 4959275 w 7304442"/>
                  <a:gd name="connsiteY32" fmla="*/ 710005 h 1818042"/>
                  <a:gd name="connsiteX33" fmla="*/ 4894730 w 7304442"/>
                  <a:gd name="connsiteY33" fmla="*/ 634701 h 1818042"/>
                  <a:gd name="connsiteX34" fmla="*/ 4905487 w 7304442"/>
                  <a:gd name="connsiteY34" fmla="*/ 602428 h 1818042"/>
                  <a:gd name="connsiteX35" fmla="*/ 4905487 w 7304442"/>
                  <a:gd name="connsiteY35" fmla="*/ 86061 h 1818042"/>
                  <a:gd name="connsiteX36" fmla="*/ 4346090 w 7304442"/>
                  <a:gd name="connsiteY36" fmla="*/ 64546 h 1818042"/>
                  <a:gd name="connsiteX37" fmla="*/ 4442908 w 7304442"/>
                  <a:gd name="connsiteY37" fmla="*/ 311972 h 1818042"/>
                  <a:gd name="connsiteX38" fmla="*/ 4442908 w 7304442"/>
                  <a:gd name="connsiteY38" fmla="*/ 645459 h 1818042"/>
                  <a:gd name="connsiteX39" fmla="*/ 3603812 w 7304442"/>
                  <a:gd name="connsiteY39" fmla="*/ 613186 h 1818042"/>
                  <a:gd name="connsiteX40" fmla="*/ 3603812 w 7304442"/>
                  <a:gd name="connsiteY40" fmla="*/ 21515 h 1818042"/>
                  <a:gd name="connsiteX41" fmla="*/ 3130475 w 7304442"/>
                  <a:gd name="connsiteY41" fmla="*/ 0 h 18180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</a:cxnLst>
                <a:rect l="l" t="t" r="r" b="b"/>
                <a:pathLst>
                  <a:path w="7304442" h="1818042">
                    <a:moveTo>
                      <a:pt x="3130475" y="0"/>
                    </a:moveTo>
                    <a:lnTo>
                      <a:pt x="3141233" y="527125"/>
                    </a:lnTo>
                    <a:lnTo>
                      <a:pt x="2205318" y="656217"/>
                    </a:lnTo>
                    <a:lnTo>
                      <a:pt x="2302137" y="710005"/>
                    </a:lnTo>
                    <a:lnTo>
                      <a:pt x="1775012" y="774551"/>
                    </a:lnTo>
                    <a:lnTo>
                      <a:pt x="10758" y="1441525"/>
                    </a:lnTo>
                    <a:lnTo>
                      <a:pt x="0" y="1495313"/>
                    </a:lnTo>
                    <a:lnTo>
                      <a:pt x="107577" y="1527586"/>
                    </a:lnTo>
                    <a:lnTo>
                      <a:pt x="204395" y="1495313"/>
                    </a:lnTo>
                    <a:lnTo>
                      <a:pt x="1828800" y="828339"/>
                    </a:lnTo>
                    <a:lnTo>
                      <a:pt x="2183802" y="806824"/>
                    </a:lnTo>
                    <a:lnTo>
                      <a:pt x="5647765" y="968188"/>
                    </a:lnTo>
                    <a:lnTo>
                      <a:pt x="5787614" y="1000461"/>
                    </a:lnTo>
                    <a:lnTo>
                      <a:pt x="4604273" y="1710466"/>
                    </a:lnTo>
                    <a:lnTo>
                      <a:pt x="4636546" y="1796527"/>
                    </a:lnTo>
                    <a:lnTo>
                      <a:pt x="4776395" y="1818042"/>
                    </a:lnTo>
                    <a:lnTo>
                      <a:pt x="4830184" y="1742739"/>
                    </a:lnTo>
                    <a:lnTo>
                      <a:pt x="5809130" y="1151068"/>
                    </a:lnTo>
                    <a:lnTo>
                      <a:pt x="5948979" y="1054250"/>
                    </a:lnTo>
                    <a:lnTo>
                      <a:pt x="5948979" y="957431"/>
                    </a:lnTo>
                    <a:lnTo>
                      <a:pt x="5852160" y="925158"/>
                    </a:lnTo>
                    <a:lnTo>
                      <a:pt x="6271708" y="903642"/>
                    </a:lnTo>
                    <a:lnTo>
                      <a:pt x="7304442" y="666974"/>
                    </a:lnTo>
                    <a:lnTo>
                      <a:pt x="7229139" y="602428"/>
                    </a:lnTo>
                    <a:lnTo>
                      <a:pt x="6303981" y="817581"/>
                    </a:lnTo>
                    <a:lnTo>
                      <a:pt x="5486400" y="817581"/>
                    </a:lnTo>
                    <a:lnTo>
                      <a:pt x="5475642" y="774551"/>
                    </a:lnTo>
                    <a:lnTo>
                      <a:pt x="5378824" y="785308"/>
                    </a:lnTo>
                    <a:cubicBezTo>
                      <a:pt x="5250398" y="693576"/>
                      <a:pt x="5338486" y="718607"/>
                      <a:pt x="5282005" y="763793"/>
                    </a:cubicBezTo>
                    <a:cubicBezTo>
                      <a:pt x="5246330" y="792333"/>
                      <a:pt x="5249732" y="757947"/>
                      <a:pt x="5249732" y="785308"/>
                    </a:cubicBezTo>
                    <a:lnTo>
                      <a:pt x="5109882" y="785308"/>
                    </a:lnTo>
                    <a:lnTo>
                      <a:pt x="5013064" y="710005"/>
                    </a:lnTo>
                    <a:lnTo>
                      <a:pt x="4959275" y="710005"/>
                    </a:lnTo>
                    <a:lnTo>
                      <a:pt x="4894730" y="634701"/>
                    </a:lnTo>
                    <a:lnTo>
                      <a:pt x="4905487" y="602428"/>
                    </a:lnTo>
                    <a:lnTo>
                      <a:pt x="4905487" y="86061"/>
                    </a:lnTo>
                    <a:lnTo>
                      <a:pt x="4346090" y="64546"/>
                    </a:lnTo>
                    <a:lnTo>
                      <a:pt x="4442908" y="311972"/>
                    </a:lnTo>
                    <a:lnTo>
                      <a:pt x="4442908" y="645459"/>
                    </a:lnTo>
                    <a:lnTo>
                      <a:pt x="3603812" y="613186"/>
                    </a:lnTo>
                    <a:lnTo>
                      <a:pt x="3603812" y="21515"/>
                    </a:lnTo>
                    <a:lnTo>
                      <a:pt x="31304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5" name="Forme libre 14"/>
              <p:cNvSpPr/>
              <p:nvPr/>
            </p:nvSpPr>
            <p:spPr>
              <a:xfrm>
                <a:off x="3130475" y="4776395"/>
                <a:ext cx="2355925" cy="484094"/>
              </a:xfrm>
              <a:custGeom>
                <a:avLst/>
                <a:gdLst>
                  <a:gd name="connsiteX0" fmla="*/ 0 w 2355925"/>
                  <a:gd name="connsiteY0" fmla="*/ 0 h 484094"/>
                  <a:gd name="connsiteX1" fmla="*/ 182880 w 2355925"/>
                  <a:gd name="connsiteY1" fmla="*/ 430306 h 484094"/>
                  <a:gd name="connsiteX2" fmla="*/ 2194560 w 2355925"/>
                  <a:gd name="connsiteY2" fmla="*/ 484094 h 484094"/>
                  <a:gd name="connsiteX3" fmla="*/ 2355925 w 2355925"/>
                  <a:gd name="connsiteY3" fmla="*/ 75304 h 484094"/>
                  <a:gd name="connsiteX4" fmla="*/ 0 w 2355925"/>
                  <a:gd name="connsiteY4" fmla="*/ 0 h 4840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5925" h="484094">
                    <a:moveTo>
                      <a:pt x="0" y="0"/>
                    </a:moveTo>
                    <a:lnTo>
                      <a:pt x="182880" y="430306"/>
                    </a:lnTo>
                    <a:lnTo>
                      <a:pt x="2194560" y="484094"/>
                    </a:lnTo>
                    <a:lnTo>
                      <a:pt x="2355925" y="7530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13" name="Cadre 12"/>
            <p:cNvSpPr/>
            <p:nvPr/>
          </p:nvSpPr>
          <p:spPr>
            <a:xfrm>
              <a:off x="539552" y="260648"/>
              <a:ext cx="1296144" cy="2016224"/>
            </a:xfrm>
            <a:prstGeom prst="fram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scene3d>
              <a:camera prst="orthographicFront">
                <a:rot lat="20999999" lon="1200001" rev="0"/>
              </a:camera>
              <a:lightRig rig="threePt" dir="t"/>
            </a:scene3d>
            <a:sp3d>
              <a:bevelT w="139700" prst="cross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763560" y="620688"/>
            <a:ext cx="2656312" cy="6046031"/>
            <a:chOff x="763560" y="620688"/>
            <a:chExt cx="2656312" cy="6046031"/>
          </a:xfrm>
        </p:grpSpPr>
        <p:pic>
          <p:nvPicPr>
            <p:cNvPr id="4" name="Image 3" descr="Image3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15616" y="620688"/>
              <a:ext cx="1872208" cy="6046031"/>
            </a:xfrm>
            <a:prstGeom prst="rect">
              <a:avLst/>
            </a:prstGeom>
          </p:spPr>
        </p:pic>
        <p:sp>
          <p:nvSpPr>
            <p:cNvPr id="3" name="Cube 2"/>
            <p:cNvSpPr/>
            <p:nvPr/>
          </p:nvSpPr>
          <p:spPr>
            <a:xfrm>
              <a:off x="763560" y="1556792"/>
              <a:ext cx="2656312" cy="3960440"/>
            </a:xfrm>
            <a:prstGeom prst="cube">
              <a:avLst>
                <a:gd name="adj" fmla="val 2705"/>
              </a:avLst>
            </a:prstGeom>
            <a:blipFill>
              <a:blip r:embed="rId3" cstate="print"/>
              <a:stretch>
                <a:fillRect/>
              </a:stretch>
            </a:blipFill>
            <a:ln w="3175">
              <a:solidFill>
                <a:schemeClr val="tx1"/>
              </a:solidFill>
            </a:ln>
            <a:scene3d>
              <a:camera prst="perspectiveRight">
                <a:rot lat="300000" lon="20399999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6" name="Groupe 5"/>
          <p:cNvGrpSpPr/>
          <p:nvPr/>
        </p:nvGrpSpPr>
        <p:grpSpPr>
          <a:xfrm>
            <a:off x="5804120" y="404664"/>
            <a:ext cx="2656312" cy="6046031"/>
            <a:chOff x="5804120" y="404664"/>
            <a:chExt cx="2656312" cy="6046031"/>
          </a:xfrm>
        </p:grpSpPr>
        <p:pic>
          <p:nvPicPr>
            <p:cNvPr id="5" name="Image 4" descr="Image3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flipH="1">
              <a:off x="6228184" y="404664"/>
              <a:ext cx="1872208" cy="6046031"/>
            </a:xfrm>
            <a:prstGeom prst="rect">
              <a:avLst/>
            </a:prstGeom>
          </p:spPr>
        </p:pic>
        <p:sp>
          <p:nvSpPr>
            <p:cNvPr id="2" name="Cube 1"/>
            <p:cNvSpPr/>
            <p:nvPr/>
          </p:nvSpPr>
          <p:spPr>
            <a:xfrm>
              <a:off x="5804120" y="1412776"/>
              <a:ext cx="2656312" cy="3960440"/>
            </a:xfrm>
            <a:prstGeom prst="cube">
              <a:avLst>
                <a:gd name="adj" fmla="val 2705"/>
              </a:avLst>
            </a:prstGeom>
            <a:blipFill>
              <a:blip r:embed="rId4" cstate="print"/>
              <a:stretch>
                <a:fillRect/>
              </a:stretch>
            </a:blipFill>
            <a:ln w="3175">
              <a:solidFill>
                <a:schemeClr val="tx1"/>
              </a:solidFill>
            </a:ln>
            <a:scene3d>
              <a:camera prst="perspectiveLeft">
                <a:rot lat="600000" lon="120000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52120" y="1556792"/>
            <a:ext cx="2448272" cy="43924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3175">
            <a:solidFill>
              <a:schemeClr val="tx1"/>
            </a:solidFill>
          </a:ln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187624" y="2060848"/>
            <a:ext cx="2656312" cy="41764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chemeClr val="tx1"/>
            </a:solidFill>
          </a:ln>
          <a:scene3d>
            <a:camera prst="isometricOffAxis1Right">
              <a:rot lat="978000" lon="6000" rev="468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7" name="Groupe 6"/>
          <p:cNvGrpSpPr/>
          <p:nvPr/>
        </p:nvGrpSpPr>
        <p:grpSpPr>
          <a:xfrm>
            <a:off x="903642" y="1988840"/>
            <a:ext cx="3092294" cy="4476506"/>
            <a:chOff x="903642" y="1988840"/>
            <a:chExt cx="3092294" cy="4476506"/>
          </a:xfrm>
        </p:grpSpPr>
        <p:sp>
          <p:nvSpPr>
            <p:cNvPr id="6" name="Forme libre 5"/>
            <p:cNvSpPr/>
            <p:nvPr/>
          </p:nvSpPr>
          <p:spPr>
            <a:xfrm>
              <a:off x="903642" y="6067313"/>
              <a:ext cx="602429" cy="398033"/>
            </a:xfrm>
            <a:custGeom>
              <a:avLst/>
              <a:gdLst>
                <a:gd name="connsiteX0" fmla="*/ 527125 w 602429"/>
                <a:gd name="connsiteY0" fmla="*/ 0 h 398033"/>
                <a:gd name="connsiteX1" fmla="*/ 0 w 602429"/>
                <a:gd name="connsiteY1" fmla="*/ 75303 h 398033"/>
                <a:gd name="connsiteX2" fmla="*/ 451822 w 602429"/>
                <a:gd name="connsiteY2" fmla="*/ 398033 h 398033"/>
                <a:gd name="connsiteX3" fmla="*/ 602429 w 602429"/>
                <a:gd name="connsiteY3" fmla="*/ 333487 h 398033"/>
                <a:gd name="connsiteX4" fmla="*/ 527125 w 602429"/>
                <a:gd name="connsiteY4" fmla="*/ 0 h 3980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2429" h="398033">
                  <a:moveTo>
                    <a:pt x="527125" y="0"/>
                  </a:moveTo>
                  <a:lnTo>
                    <a:pt x="0" y="75303"/>
                  </a:lnTo>
                  <a:lnTo>
                    <a:pt x="451822" y="398033"/>
                  </a:lnTo>
                  <a:lnTo>
                    <a:pt x="602429" y="333487"/>
                  </a:lnTo>
                  <a:lnTo>
                    <a:pt x="527125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Cadre 4"/>
            <p:cNvSpPr/>
            <p:nvPr/>
          </p:nvSpPr>
          <p:spPr>
            <a:xfrm>
              <a:off x="1115616" y="1988840"/>
              <a:ext cx="2880320" cy="4464496"/>
            </a:xfrm>
            <a:prstGeom prst="frame">
              <a:avLst>
                <a:gd name="adj1" fmla="val 8392"/>
              </a:avLst>
            </a:prstGeom>
            <a:gradFill flip="none" rotWithShape="1">
              <a:gsLst>
                <a:gs pos="0">
                  <a:srgbClr val="FFFFFF"/>
                </a:gs>
                <a:gs pos="16000">
                  <a:srgbClr val="1F1F1F"/>
                </a:gs>
                <a:gs pos="17999">
                  <a:srgbClr val="FFFFFF"/>
                </a:gs>
                <a:gs pos="42000">
                  <a:srgbClr val="636363"/>
                </a:gs>
                <a:gs pos="53000">
                  <a:srgbClr val="CFCFCF"/>
                </a:gs>
                <a:gs pos="66000">
                  <a:srgbClr val="CFCFCF"/>
                </a:gs>
                <a:gs pos="75999">
                  <a:srgbClr val="1F1F1F"/>
                </a:gs>
                <a:gs pos="78999">
                  <a:srgbClr val="FFFFFF"/>
                </a:gs>
                <a:gs pos="100000">
                  <a:srgbClr val="7F7F7F"/>
                </a:gs>
              </a:gsLst>
              <a:lin ang="2700000" scaled="1"/>
              <a:tileRect/>
            </a:gradFill>
            <a:ln>
              <a:noFill/>
            </a:ln>
            <a:scene3d>
              <a:camera prst="isometricOffAxis1Right">
                <a:rot lat="975843" lon="7136" rev="469125"/>
              </a:camera>
              <a:lightRig rig="threePt" dir="t"/>
            </a:scene3d>
            <a:sp3d>
              <a:bevelT w="196850" h="2032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grpSp>
        <p:nvGrpSpPr>
          <p:cNvPr id="10" name="Groupe 9"/>
          <p:cNvGrpSpPr/>
          <p:nvPr/>
        </p:nvGrpSpPr>
        <p:grpSpPr>
          <a:xfrm>
            <a:off x="5220072" y="1556792"/>
            <a:ext cx="3528392" cy="4680520"/>
            <a:chOff x="5220072" y="1556792"/>
            <a:chExt cx="3181650" cy="4252337"/>
          </a:xfrm>
        </p:grpSpPr>
        <p:sp>
          <p:nvSpPr>
            <p:cNvPr id="9" name="Forme libre 8"/>
            <p:cNvSpPr/>
            <p:nvPr/>
          </p:nvSpPr>
          <p:spPr>
            <a:xfrm>
              <a:off x="7799294" y="5357308"/>
              <a:ext cx="602428" cy="451821"/>
            </a:xfrm>
            <a:custGeom>
              <a:avLst/>
              <a:gdLst>
                <a:gd name="connsiteX0" fmla="*/ 139850 w 602428"/>
                <a:gd name="connsiteY0" fmla="*/ 451821 h 451821"/>
                <a:gd name="connsiteX1" fmla="*/ 602428 w 602428"/>
                <a:gd name="connsiteY1" fmla="*/ 21516 h 451821"/>
                <a:gd name="connsiteX2" fmla="*/ 0 w 602428"/>
                <a:gd name="connsiteY2" fmla="*/ 0 h 451821"/>
                <a:gd name="connsiteX3" fmla="*/ 139850 w 602428"/>
                <a:gd name="connsiteY3" fmla="*/ 451821 h 451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2428" h="451821">
                  <a:moveTo>
                    <a:pt x="139850" y="451821"/>
                  </a:moveTo>
                  <a:lnTo>
                    <a:pt x="602428" y="21516"/>
                  </a:lnTo>
                  <a:lnTo>
                    <a:pt x="0" y="0"/>
                  </a:lnTo>
                  <a:lnTo>
                    <a:pt x="139850" y="45182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Cadre 7"/>
            <p:cNvSpPr/>
            <p:nvPr/>
          </p:nvSpPr>
          <p:spPr>
            <a:xfrm>
              <a:off x="5220072" y="1556792"/>
              <a:ext cx="2880320" cy="4176464"/>
            </a:xfrm>
            <a:prstGeom prst="frame">
              <a:avLst/>
            </a:prstGeom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2700000" scaled="0"/>
            </a:gradFill>
            <a:ln>
              <a:noFill/>
            </a:ln>
            <a:scene3d>
              <a:camera prst="isometricOffAxis2Left"/>
              <a:lightRig rig="threePt" dir="t"/>
            </a:scene3d>
            <a:sp3d>
              <a:bevelT w="215900" h="15875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5796136" y="1700808"/>
            <a:ext cx="3168352" cy="4662870"/>
            <a:chOff x="323528" y="476672"/>
            <a:chExt cx="2592288" cy="3870782"/>
          </a:xfrm>
        </p:grpSpPr>
        <p:sp>
          <p:nvSpPr>
            <p:cNvPr id="5" name="Forme libre 4"/>
            <p:cNvSpPr/>
            <p:nvPr/>
          </p:nvSpPr>
          <p:spPr>
            <a:xfrm>
              <a:off x="323528" y="476672"/>
              <a:ext cx="2592288" cy="3870782"/>
            </a:xfrm>
            <a:custGeom>
              <a:avLst/>
              <a:gdLst>
                <a:gd name="connsiteX0" fmla="*/ 268941 w 3410174"/>
                <a:gd name="connsiteY0" fmla="*/ 0 h 5497158"/>
                <a:gd name="connsiteX1" fmla="*/ 3410174 w 3410174"/>
                <a:gd name="connsiteY1" fmla="*/ 64546 h 5497158"/>
                <a:gd name="connsiteX2" fmla="*/ 3205779 w 3410174"/>
                <a:gd name="connsiteY2" fmla="*/ 5013064 h 5497158"/>
                <a:gd name="connsiteX3" fmla="*/ 3334871 w 3410174"/>
                <a:gd name="connsiteY3" fmla="*/ 5045337 h 5497158"/>
                <a:gd name="connsiteX4" fmla="*/ 3377901 w 3410174"/>
                <a:gd name="connsiteY4" fmla="*/ 5120640 h 5497158"/>
                <a:gd name="connsiteX5" fmla="*/ 3377901 w 3410174"/>
                <a:gd name="connsiteY5" fmla="*/ 5249732 h 5497158"/>
                <a:gd name="connsiteX6" fmla="*/ 3012141 w 3410174"/>
                <a:gd name="connsiteY6" fmla="*/ 5497158 h 5497158"/>
                <a:gd name="connsiteX7" fmla="*/ 0 w 3410174"/>
                <a:gd name="connsiteY7" fmla="*/ 5002306 h 5497158"/>
                <a:gd name="connsiteX8" fmla="*/ 10758 w 3410174"/>
                <a:gd name="connsiteY8" fmla="*/ 4883972 h 5497158"/>
                <a:gd name="connsiteX9" fmla="*/ 64546 w 3410174"/>
                <a:gd name="connsiteY9" fmla="*/ 4744123 h 5497158"/>
                <a:gd name="connsiteX10" fmla="*/ 215153 w 3410174"/>
                <a:gd name="connsiteY10" fmla="*/ 4647304 h 5497158"/>
                <a:gd name="connsiteX11" fmla="*/ 268941 w 3410174"/>
                <a:gd name="connsiteY11" fmla="*/ 0 h 549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10174" h="5497158">
                  <a:moveTo>
                    <a:pt x="268941" y="0"/>
                  </a:moveTo>
                  <a:lnTo>
                    <a:pt x="3410174" y="64546"/>
                  </a:lnTo>
                  <a:lnTo>
                    <a:pt x="3205779" y="5013064"/>
                  </a:lnTo>
                  <a:lnTo>
                    <a:pt x="3334871" y="5045337"/>
                  </a:lnTo>
                  <a:lnTo>
                    <a:pt x="3377901" y="5120640"/>
                  </a:lnTo>
                  <a:lnTo>
                    <a:pt x="3377901" y="5249732"/>
                  </a:lnTo>
                  <a:lnTo>
                    <a:pt x="3012141" y="5497158"/>
                  </a:lnTo>
                  <a:lnTo>
                    <a:pt x="0" y="5002306"/>
                  </a:lnTo>
                  <a:lnTo>
                    <a:pt x="10758" y="4883972"/>
                  </a:lnTo>
                  <a:lnTo>
                    <a:pt x="64546" y="4744123"/>
                  </a:lnTo>
                  <a:lnTo>
                    <a:pt x="215153" y="4647304"/>
                  </a:lnTo>
                  <a:lnTo>
                    <a:pt x="268941" y="0"/>
                  </a:lnTo>
                  <a:close/>
                </a:path>
              </a:pathLst>
            </a:custGeom>
            <a:blipFill>
              <a:blip r:embed="rId2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Forme libre 5"/>
            <p:cNvSpPr/>
            <p:nvPr/>
          </p:nvSpPr>
          <p:spPr>
            <a:xfrm>
              <a:off x="631632" y="648159"/>
              <a:ext cx="2073600" cy="3163677"/>
            </a:xfrm>
            <a:custGeom>
              <a:avLst/>
              <a:gdLst>
                <a:gd name="connsiteX0" fmla="*/ 73447 w 2056483"/>
                <a:gd name="connsiteY0" fmla="*/ 266241 h 3163677"/>
                <a:gd name="connsiteX1" fmla="*/ 227683 w 2056483"/>
                <a:gd name="connsiteY1" fmla="*/ 167089 h 3163677"/>
                <a:gd name="connsiteX2" fmla="*/ 315818 w 2056483"/>
                <a:gd name="connsiteY2" fmla="*/ 23870 h 3163677"/>
                <a:gd name="connsiteX3" fmla="*/ 326834 w 2056483"/>
                <a:gd name="connsiteY3" fmla="*/ 23870 h 3163677"/>
                <a:gd name="connsiteX4" fmla="*/ 1538690 w 2056483"/>
                <a:gd name="connsiteY4" fmla="*/ 67937 h 3163677"/>
                <a:gd name="connsiteX5" fmla="*/ 1792078 w 2056483"/>
                <a:gd name="connsiteY5" fmla="*/ 67937 h 3163677"/>
                <a:gd name="connsiteX6" fmla="*/ 1803095 w 2056483"/>
                <a:gd name="connsiteY6" fmla="*/ 67937 h 3163677"/>
                <a:gd name="connsiteX7" fmla="*/ 1891230 w 2056483"/>
                <a:gd name="connsiteY7" fmla="*/ 233190 h 3163677"/>
                <a:gd name="connsiteX8" fmla="*/ 2056483 w 2056483"/>
                <a:gd name="connsiteY8" fmla="*/ 387427 h 3163677"/>
                <a:gd name="connsiteX9" fmla="*/ 2056483 w 2056483"/>
                <a:gd name="connsiteY9" fmla="*/ 387427 h 3163677"/>
                <a:gd name="connsiteX10" fmla="*/ 2023432 w 2056483"/>
                <a:gd name="connsiteY10" fmla="*/ 1290810 h 3163677"/>
                <a:gd name="connsiteX11" fmla="*/ 1979365 w 2056483"/>
                <a:gd name="connsiteY11" fmla="*/ 2271311 h 3163677"/>
                <a:gd name="connsiteX12" fmla="*/ 1957331 w 2056483"/>
                <a:gd name="connsiteY12" fmla="*/ 2877239 h 3163677"/>
                <a:gd name="connsiteX13" fmla="*/ 1957331 w 2056483"/>
                <a:gd name="connsiteY13" fmla="*/ 2954357 h 3163677"/>
                <a:gd name="connsiteX14" fmla="*/ 1957331 w 2056483"/>
                <a:gd name="connsiteY14" fmla="*/ 2954357 h 3163677"/>
                <a:gd name="connsiteX15" fmla="*/ 1770044 w 2056483"/>
                <a:gd name="connsiteY15" fmla="*/ 3042492 h 3163677"/>
                <a:gd name="connsiteX16" fmla="*/ 1659875 w 2056483"/>
                <a:gd name="connsiteY16" fmla="*/ 3163677 h 3163677"/>
                <a:gd name="connsiteX17" fmla="*/ 1659875 w 2056483"/>
                <a:gd name="connsiteY17" fmla="*/ 3163677 h 3163677"/>
                <a:gd name="connsiteX18" fmla="*/ 1142083 w 2056483"/>
                <a:gd name="connsiteY18" fmla="*/ 3119610 h 3163677"/>
                <a:gd name="connsiteX19" fmla="*/ 624290 w 2056483"/>
                <a:gd name="connsiteY19" fmla="*/ 3042492 h 3163677"/>
                <a:gd name="connsiteX20" fmla="*/ 293784 w 2056483"/>
                <a:gd name="connsiteY20" fmla="*/ 3009441 h 3163677"/>
                <a:gd name="connsiteX21" fmla="*/ 271750 w 2056483"/>
                <a:gd name="connsiteY21" fmla="*/ 2998424 h 3163677"/>
                <a:gd name="connsiteX22" fmla="*/ 238700 w 2056483"/>
                <a:gd name="connsiteY22" fmla="*/ 2954357 h 3163677"/>
                <a:gd name="connsiteX23" fmla="*/ 161581 w 2056483"/>
                <a:gd name="connsiteY23" fmla="*/ 2833171 h 3163677"/>
                <a:gd name="connsiteX24" fmla="*/ 29379 w 2056483"/>
                <a:gd name="connsiteY24" fmla="*/ 2734019 h 3163677"/>
                <a:gd name="connsiteX25" fmla="*/ 29379 w 2056483"/>
                <a:gd name="connsiteY25" fmla="*/ 2723002 h 3163677"/>
                <a:gd name="connsiteX26" fmla="*/ 7345 w 2056483"/>
                <a:gd name="connsiteY26" fmla="*/ 2601817 h 3163677"/>
                <a:gd name="connsiteX27" fmla="*/ 7345 w 2056483"/>
                <a:gd name="connsiteY27" fmla="*/ 2260294 h 3163677"/>
                <a:gd name="connsiteX28" fmla="*/ 51413 w 2056483"/>
                <a:gd name="connsiteY28" fmla="*/ 1092506 h 3163677"/>
                <a:gd name="connsiteX29" fmla="*/ 62430 w 2056483"/>
                <a:gd name="connsiteY29" fmla="*/ 519629 h 3163677"/>
                <a:gd name="connsiteX30" fmla="*/ 73447 w 2056483"/>
                <a:gd name="connsiteY30" fmla="*/ 266241 h 3163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2056483" h="3163677">
                  <a:moveTo>
                    <a:pt x="73447" y="266241"/>
                  </a:moveTo>
                  <a:cubicBezTo>
                    <a:pt x="100989" y="207484"/>
                    <a:pt x="187288" y="207484"/>
                    <a:pt x="227683" y="167089"/>
                  </a:cubicBezTo>
                  <a:cubicBezTo>
                    <a:pt x="268078" y="126694"/>
                    <a:pt x="299293" y="47740"/>
                    <a:pt x="315818" y="23870"/>
                  </a:cubicBezTo>
                  <a:cubicBezTo>
                    <a:pt x="332343" y="0"/>
                    <a:pt x="326834" y="23870"/>
                    <a:pt x="326834" y="23870"/>
                  </a:cubicBezTo>
                  <a:lnTo>
                    <a:pt x="1538690" y="67937"/>
                  </a:lnTo>
                  <a:cubicBezTo>
                    <a:pt x="1782897" y="75282"/>
                    <a:pt x="1792078" y="67937"/>
                    <a:pt x="1792078" y="67937"/>
                  </a:cubicBezTo>
                  <a:cubicBezTo>
                    <a:pt x="1836145" y="67937"/>
                    <a:pt x="1786570" y="40395"/>
                    <a:pt x="1803095" y="67937"/>
                  </a:cubicBezTo>
                  <a:cubicBezTo>
                    <a:pt x="1819620" y="95479"/>
                    <a:pt x="1848999" y="179942"/>
                    <a:pt x="1891230" y="233190"/>
                  </a:cubicBezTo>
                  <a:cubicBezTo>
                    <a:pt x="1933461" y="286438"/>
                    <a:pt x="2056483" y="387427"/>
                    <a:pt x="2056483" y="387427"/>
                  </a:cubicBezTo>
                  <a:lnTo>
                    <a:pt x="2056483" y="387427"/>
                  </a:lnTo>
                  <a:cubicBezTo>
                    <a:pt x="2050975" y="537991"/>
                    <a:pt x="2036285" y="976829"/>
                    <a:pt x="2023432" y="1290810"/>
                  </a:cubicBezTo>
                  <a:cubicBezTo>
                    <a:pt x="2010579" y="1604791"/>
                    <a:pt x="1990382" y="2006906"/>
                    <a:pt x="1979365" y="2271311"/>
                  </a:cubicBezTo>
                  <a:cubicBezTo>
                    <a:pt x="1968348" y="2535716"/>
                    <a:pt x="1961003" y="2763398"/>
                    <a:pt x="1957331" y="2877239"/>
                  </a:cubicBezTo>
                  <a:cubicBezTo>
                    <a:pt x="1953659" y="2991080"/>
                    <a:pt x="1957331" y="2954357"/>
                    <a:pt x="1957331" y="2954357"/>
                  </a:cubicBezTo>
                  <a:lnTo>
                    <a:pt x="1957331" y="2954357"/>
                  </a:lnTo>
                  <a:cubicBezTo>
                    <a:pt x="1926117" y="2969046"/>
                    <a:pt x="1819620" y="3007605"/>
                    <a:pt x="1770044" y="3042492"/>
                  </a:cubicBezTo>
                  <a:cubicBezTo>
                    <a:pt x="1720468" y="3077379"/>
                    <a:pt x="1659875" y="3163677"/>
                    <a:pt x="1659875" y="3163677"/>
                  </a:cubicBezTo>
                  <a:lnTo>
                    <a:pt x="1659875" y="3163677"/>
                  </a:lnTo>
                  <a:cubicBezTo>
                    <a:pt x="1573576" y="3156333"/>
                    <a:pt x="1314681" y="3139808"/>
                    <a:pt x="1142083" y="3119610"/>
                  </a:cubicBezTo>
                  <a:cubicBezTo>
                    <a:pt x="969485" y="3099412"/>
                    <a:pt x="765673" y="3060854"/>
                    <a:pt x="624290" y="3042492"/>
                  </a:cubicBezTo>
                  <a:cubicBezTo>
                    <a:pt x="482907" y="3024130"/>
                    <a:pt x="352541" y="3016786"/>
                    <a:pt x="293784" y="3009441"/>
                  </a:cubicBezTo>
                  <a:cubicBezTo>
                    <a:pt x="235027" y="3002096"/>
                    <a:pt x="280931" y="3007605"/>
                    <a:pt x="271750" y="2998424"/>
                  </a:cubicBezTo>
                  <a:cubicBezTo>
                    <a:pt x="262569" y="2989243"/>
                    <a:pt x="257061" y="2981899"/>
                    <a:pt x="238700" y="2954357"/>
                  </a:cubicBezTo>
                  <a:cubicBezTo>
                    <a:pt x="220339" y="2926815"/>
                    <a:pt x="196468" y="2869894"/>
                    <a:pt x="161581" y="2833171"/>
                  </a:cubicBezTo>
                  <a:cubicBezTo>
                    <a:pt x="126694" y="2796448"/>
                    <a:pt x="51413" y="2752380"/>
                    <a:pt x="29379" y="2734019"/>
                  </a:cubicBezTo>
                  <a:cubicBezTo>
                    <a:pt x="7345" y="2715658"/>
                    <a:pt x="33051" y="2745036"/>
                    <a:pt x="29379" y="2723002"/>
                  </a:cubicBezTo>
                  <a:cubicBezTo>
                    <a:pt x="25707" y="2700968"/>
                    <a:pt x="11017" y="2678935"/>
                    <a:pt x="7345" y="2601817"/>
                  </a:cubicBezTo>
                  <a:cubicBezTo>
                    <a:pt x="3673" y="2524699"/>
                    <a:pt x="0" y="2511846"/>
                    <a:pt x="7345" y="2260294"/>
                  </a:cubicBezTo>
                  <a:cubicBezTo>
                    <a:pt x="14690" y="2008742"/>
                    <a:pt x="42232" y="1382617"/>
                    <a:pt x="51413" y="1092506"/>
                  </a:cubicBezTo>
                  <a:cubicBezTo>
                    <a:pt x="60594" y="802395"/>
                    <a:pt x="62430" y="657340"/>
                    <a:pt x="62430" y="519629"/>
                  </a:cubicBezTo>
                  <a:cubicBezTo>
                    <a:pt x="62430" y="381918"/>
                    <a:pt x="45905" y="324998"/>
                    <a:pt x="73447" y="266241"/>
                  </a:cubicBezTo>
                  <a:close/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7" name="Groupe 6"/>
          <p:cNvGrpSpPr/>
          <p:nvPr/>
        </p:nvGrpSpPr>
        <p:grpSpPr>
          <a:xfrm>
            <a:off x="971600" y="1772816"/>
            <a:ext cx="3312368" cy="4662870"/>
            <a:chOff x="5220072" y="2060848"/>
            <a:chExt cx="2592288" cy="3870782"/>
          </a:xfrm>
        </p:grpSpPr>
        <p:sp>
          <p:nvSpPr>
            <p:cNvPr id="8" name="Forme libre 7"/>
            <p:cNvSpPr/>
            <p:nvPr/>
          </p:nvSpPr>
          <p:spPr>
            <a:xfrm flipH="1">
              <a:off x="5220072" y="2060848"/>
              <a:ext cx="2592288" cy="3870782"/>
            </a:xfrm>
            <a:custGeom>
              <a:avLst/>
              <a:gdLst>
                <a:gd name="connsiteX0" fmla="*/ 268941 w 3410174"/>
                <a:gd name="connsiteY0" fmla="*/ 0 h 5497158"/>
                <a:gd name="connsiteX1" fmla="*/ 3410174 w 3410174"/>
                <a:gd name="connsiteY1" fmla="*/ 64546 h 5497158"/>
                <a:gd name="connsiteX2" fmla="*/ 3205779 w 3410174"/>
                <a:gd name="connsiteY2" fmla="*/ 5013064 h 5497158"/>
                <a:gd name="connsiteX3" fmla="*/ 3334871 w 3410174"/>
                <a:gd name="connsiteY3" fmla="*/ 5045337 h 5497158"/>
                <a:gd name="connsiteX4" fmla="*/ 3377901 w 3410174"/>
                <a:gd name="connsiteY4" fmla="*/ 5120640 h 5497158"/>
                <a:gd name="connsiteX5" fmla="*/ 3377901 w 3410174"/>
                <a:gd name="connsiteY5" fmla="*/ 5249732 h 5497158"/>
                <a:gd name="connsiteX6" fmla="*/ 3012141 w 3410174"/>
                <a:gd name="connsiteY6" fmla="*/ 5497158 h 5497158"/>
                <a:gd name="connsiteX7" fmla="*/ 0 w 3410174"/>
                <a:gd name="connsiteY7" fmla="*/ 5002306 h 5497158"/>
                <a:gd name="connsiteX8" fmla="*/ 10758 w 3410174"/>
                <a:gd name="connsiteY8" fmla="*/ 4883972 h 5497158"/>
                <a:gd name="connsiteX9" fmla="*/ 64546 w 3410174"/>
                <a:gd name="connsiteY9" fmla="*/ 4744123 h 5497158"/>
                <a:gd name="connsiteX10" fmla="*/ 215153 w 3410174"/>
                <a:gd name="connsiteY10" fmla="*/ 4647304 h 5497158"/>
                <a:gd name="connsiteX11" fmla="*/ 268941 w 3410174"/>
                <a:gd name="connsiteY11" fmla="*/ 0 h 54971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10174" h="5497158">
                  <a:moveTo>
                    <a:pt x="268941" y="0"/>
                  </a:moveTo>
                  <a:lnTo>
                    <a:pt x="3410174" y="64546"/>
                  </a:lnTo>
                  <a:lnTo>
                    <a:pt x="3205779" y="5013064"/>
                  </a:lnTo>
                  <a:lnTo>
                    <a:pt x="3334871" y="5045337"/>
                  </a:lnTo>
                  <a:lnTo>
                    <a:pt x="3377901" y="5120640"/>
                  </a:lnTo>
                  <a:lnTo>
                    <a:pt x="3377901" y="5249732"/>
                  </a:lnTo>
                  <a:lnTo>
                    <a:pt x="3012141" y="5497158"/>
                  </a:lnTo>
                  <a:lnTo>
                    <a:pt x="0" y="5002306"/>
                  </a:lnTo>
                  <a:lnTo>
                    <a:pt x="10758" y="4883972"/>
                  </a:lnTo>
                  <a:lnTo>
                    <a:pt x="64546" y="4744123"/>
                  </a:lnTo>
                  <a:lnTo>
                    <a:pt x="215153" y="4647304"/>
                  </a:lnTo>
                  <a:lnTo>
                    <a:pt x="268941" y="0"/>
                  </a:lnTo>
                  <a:close/>
                </a:path>
              </a:pathLst>
            </a:custGeom>
            <a:blipFill>
              <a:blip r:embed="rId2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orme libre 8"/>
            <p:cNvSpPr/>
            <p:nvPr/>
          </p:nvSpPr>
          <p:spPr>
            <a:xfrm>
              <a:off x="5429722" y="2202646"/>
              <a:ext cx="2052810" cy="3244467"/>
            </a:xfrm>
            <a:custGeom>
              <a:avLst/>
              <a:gdLst>
                <a:gd name="connsiteX0" fmla="*/ 264405 w 2052810"/>
                <a:gd name="connsiteY0" fmla="*/ 104660 h 3244467"/>
                <a:gd name="connsiteX1" fmla="*/ 1487277 w 2052810"/>
                <a:gd name="connsiteY1" fmla="*/ 60592 h 3244467"/>
                <a:gd name="connsiteX2" fmla="*/ 1652530 w 2052810"/>
                <a:gd name="connsiteY2" fmla="*/ 49575 h 3244467"/>
                <a:gd name="connsiteX3" fmla="*/ 1707615 w 2052810"/>
                <a:gd name="connsiteY3" fmla="*/ 27542 h 3244467"/>
                <a:gd name="connsiteX4" fmla="*/ 1718632 w 2052810"/>
                <a:gd name="connsiteY4" fmla="*/ 27542 h 3244467"/>
                <a:gd name="connsiteX5" fmla="*/ 1839817 w 2052810"/>
                <a:gd name="connsiteY5" fmla="*/ 192795 h 3244467"/>
                <a:gd name="connsiteX6" fmla="*/ 1994053 w 2052810"/>
                <a:gd name="connsiteY6" fmla="*/ 302963 h 3244467"/>
                <a:gd name="connsiteX7" fmla="*/ 1994053 w 2052810"/>
                <a:gd name="connsiteY7" fmla="*/ 302963 h 3244467"/>
                <a:gd name="connsiteX8" fmla="*/ 2027104 w 2052810"/>
                <a:gd name="connsiteY8" fmla="*/ 1525836 h 3244467"/>
                <a:gd name="connsiteX9" fmla="*/ 2049138 w 2052810"/>
                <a:gd name="connsiteY9" fmla="*/ 2418202 h 3244467"/>
                <a:gd name="connsiteX10" fmla="*/ 2049138 w 2052810"/>
                <a:gd name="connsiteY10" fmla="*/ 2704640 h 3244467"/>
                <a:gd name="connsiteX11" fmla="*/ 2049138 w 2052810"/>
                <a:gd name="connsiteY11" fmla="*/ 2704640 h 3244467"/>
                <a:gd name="connsiteX12" fmla="*/ 1927952 w 2052810"/>
                <a:gd name="connsiteY12" fmla="*/ 2803792 h 3244467"/>
                <a:gd name="connsiteX13" fmla="*/ 1828800 w 2052810"/>
                <a:gd name="connsiteY13" fmla="*/ 3002096 h 3244467"/>
                <a:gd name="connsiteX14" fmla="*/ 1828800 w 2052810"/>
                <a:gd name="connsiteY14" fmla="*/ 3002096 h 3244467"/>
                <a:gd name="connsiteX15" fmla="*/ 1233889 w 2052810"/>
                <a:gd name="connsiteY15" fmla="*/ 3112264 h 3244467"/>
                <a:gd name="connsiteX16" fmla="*/ 572877 w 2052810"/>
                <a:gd name="connsiteY16" fmla="*/ 3189383 h 3244467"/>
                <a:gd name="connsiteX17" fmla="*/ 429658 w 2052810"/>
                <a:gd name="connsiteY17" fmla="*/ 3222433 h 3244467"/>
                <a:gd name="connsiteX18" fmla="*/ 286439 w 2052810"/>
                <a:gd name="connsiteY18" fmla="*/ 3057180 h 3244467"/>
                <a:gd name="connsiteX19" fmla="*/ 121186 w 2052810"/>
                <a:gd name="connsiteY19" fmla="*/ 2980062 h 3244467"/>
                <a:gd name="connsiteX20" fmla="*/ 121186 w 2052810"/>
                <a:gd name="connsiteY20" fmla="*/ 2980062 h 3244467"/>
                <a:gd name="connsiteX21" fmla="*/ 88135 w 2052810"/>
                <a:gd name="connsiteY21" fmla="*/ 2208881 h 3244467"/>
                <a:gd name="connsiteX22" fmla="*/ 44068 w 2052810"/>
                <a:gd name="connsiteY22" fmla="*/ 1327532 h 3244467"/>
                <a:gd name="connsiteX23" fmla="*/ 11017 w 2052810"/>
                <a:gd name="connsiteY23" fmla="*/ 578385 h 3244467"/>
                <a:gd name="connsiteX24" fmla="*/ 0 w 2052810"/>
                <a:gd name="connsiteY24" fmla="*/ 402115 h 3244467"/>
                <a:gd name="connsiteX25" fmla="*/ 0 w 2052810"/>
                <a:gd name="connsiteY25" fmla="*/ 402115 h 3244467"/>
                <a:gd name="connsiteX26" fmla="*/ 176270 w 2052810"/>
                <a:gd name="connsiteY26" fmla="*/ 258896 h 3244467"/>
                <a:gd name="connsiteX27" fmla="*/ 264405 w 2052810"/>
                <a:gd name="connsiteY27" fmla="*/ 104660 h 3244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052810" h="3244467">
                  <a:moveTo>
                    <a:pt x="264405" y="104660"/>
                  </a:moveTo>
                  <a:cubicBezTo>
                    <a:pt x="482906" y="71609"/>
                    <a:pt x="1255923" y="69773"/>
                    <a:pt x="1487277" y="60592"/>
                  </a:cubicBezTo>
                  <a:cubicBezTo>
                    <a:pt x="1718631" y="51411"/>
                    <a:pt x="1615807" y="55083"/>
                    <a:pt x="1652530" y="49575"/>
                  </a:cubicBezTo>
                  <a:cubicBezTo>
                    <a:pt x="1689253" y="44067"/>
                    <a:pt x="1696598" y="31214"/>
                    <a:pt x="1707615" y="27542"/>
                  </a:cubicBezTo>
                  <a:cubicBezTo>
                    <a:pt x="1718632" y="23870"/>
                    <a:pt x="1696598" y="0"/>
                    <a:pt x="1718632" y="27542"/>
                  </a:cubicBezTo>
                  <a:cubicBezTo>
                    <a:pt x="1740666" y="55084"/>
                    <a:pt x="1793914" y="146892"/>
                    <a:pt x="1839817" y="192795"/>
                  </a:cubicBezTo>
                  <a:cubicBezTo>
                    <a:pt x="1885720" y="238698"/>
                    <a:pt x="1994053" y="302963"/>
                    <a:pt x="1994053" y="302963"/>
                  </a:cubicBezTo>
                  <a:lnTo>
                    <a:pt x="1994053" y="302963"/>
                  </a:lnTo>
                  <a:cubicBezTo>
                    <a:pt x="1999561" y="506775"/>
                    <a:pt x="2017923" y="1173296"/>
                    <a:pt x="2027104" y="1525836"/>
                  </a:cubicBezTo>
                  <a:cubicBezTo>
                    <a:pt x="2036285" y="1878376"/>
                    <a:pt x="2045466" y="2221735"/>
                    <a:pt x="2049138" y="2418202"/>
                  </a:cubicBezTo>
                  <a:cubicBezTo>
                    <a:pt x="2052810" y="2614669"/>
                    <a:pt x="2049138" y="2704640"/>
                    <a:pt x="2049138" y="2704640"/>
                  </a:cubicBezTo>
                  <a:lnTo>
                    <a:pt x="2049138" y="2704640"/>
                  </a:lnTo>
                  <a:cubicBezTo>
                    <a:pt x="2028940" y="2721165"/>
                    <a:pt x="1964675" y="2754216"/>
                    <a:pt x="1927952" y="2803792"/>
                  </a:cubicBezTo>
                  <a:cubicBezTo>
                    <a:pt x="1891229" y="2853368"/>
                    <a:pt x="1828800" y="3002096"/>
                    <a:pt x="1828800" y="3002096"/>
                  </a:cubicBezTo>
                  <a:lnTo>
                    <a:pt x="1828800" y="3002096"/>
                  </a:lnTo>
                  <a:cubicBezTo>
                    <a:pt x="1729648" y="3020457"/>
                    <a:pt x="1443210" y="3081049"/>
                    <a:pt x="1233889" y="3112264"/>
                  </a:cubicBezTo>
                  <a:cubicBezTo>
                    <a:pt x="1024568" y="3143479"/>
                    <a:pt x="706916" y="3171022"/>
                    <a:pt x="572877" y="3189383"/>
                  </a:cubicBezTo>
                  <a:cubicBezTo>
                    <a:pt x="438839" y="3207745"/>
                    <a:pt x="477398" y="3244467"/>
                    <a:pt x="429658" y="3222433"/>
                  </a:cubicBezTo>
                  <a:cubicBezTo>
                    <a:pt x="381918" y="3200399"/>
                    <a:pt x="337851" y="3097575"/>
                    <a:pt x="286439" y="3057180"/>
                  </a:cubicBezTo>
                  <a:cubicBezTo>
                    <a:pt x="235027" y="3016785"/>
                    <a:pt x="121186" y="2980062"/>
                    <a:pt x="121186" y="2980062"/>
                  </a:cubicBezTo>
                  <a:lnTo>
                    <a:pt x="121186" y="2980062"/>
                  </a:lnTo>
                  <a:cubicBezTo>
                    <a:pt x="115678" y="2851532"/>
                    <a:pt x="100988" y="2484303"/>
                    <a:pt x="88135" y="2208881"/>
                  </a:cubicBezTo>
                  <a:cubicBezTo>
                    <a:pt x="75282" y="1933459"/>
                    <a:pt x="56921" y="1599281"/>
                    <a:pt x="44068" y="1327532"/>
                  </a:cubicBezTo>
                  <a:cubicBezTo>
                    <a:pt x="31215" y="1055783"/>
                    <a:pt x="18362" y="732621"/>
                    <a:pt x="11017" y="578385"/>
                  </a:cubicBezTo>
                  <a:cubicBezTo>
                    <a:pt x="3672" y="424149"/>
                    <a:pt x="0" y="402115"/>
                    <a:pt x="0" y="402115"/>
                  </a:cubicBezTo>
                  <a:lnTo>
                    <a:pt x="0" y="402115"/>
                  </a:lnTo>
                  <a:cubicBezTo>
                    <a:pt x="29378" y="378245"/>
                    <a:pt x="130366" y="310308"/>
                    <a:pt x="176270" y="258896"/>
                  </a:cubicBezTo>
                  <a:cubicBezTo>
                    <a:pt x="222174" y="207484"/>
                    <a:pt x="45904" y="137711"/>
                    <a:pt x="264405" y="104660"/>
                  </a:cubicBezTo>
                  <a:close/>
                </a:path>
              </a:pathLst>
            </a:custGeom>
            <a:blipFill>
              <a:blip r:embed="rId4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330690"/>
            <a:ext cx="1800200" cy="5527310"/>
          </a:xfrm>
          <a:prstGeom prst="rect">
            <a:avLst/>
          </a:prstGeom>
          <a:scene3d>
            <a:camera prst="orthographicFront">
              <a:rot lat="300000" lon="20400000" rev="0"/>
            </a:camera>
            <a:lightRig rig="threePt" dir="t"/>
          </a:scene3d>
        </p:spPr>
      </p:pic>
      <p:pic>
        <p:nvPicPr>
          <p:cNvPr id="6" name="Image 5" descr="Image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5868144" y="1340768"/>
            <a:ext cx="1800200" cy="5527310"/>
          </a:xfrm>
          <a:prstGeom prst="rect">
            <a:avLst/>
          </a:prstGeom>
        </p:spPr>
      </p:pic>
      <p:sp>
        <p:nvSpPr>
          <p:cNvPr id="3" name="Cube 2"/>
          <p:cNvSpPr/>
          <p:nvPr/>
        </p:nvSpPr>
        <p:spPr>
          <a:xfrm>
            <a:off x="899592" y="1700808"/>
            <a:ext cx="2656312" cy="3960440"/>
          </a:xfrm>
          <a:prstGeom prst="cube">
            <a:avLst>
              <a:gd name="adj" fmla="val 2705"/>
            </a:avLst>
          </a:prstGeom>
          <a:blipFill>
            <a:blip r:embed="rId3" cstate="print"/>
            <a:stretch>
              <a:fillRect/>
            </a:stretch>
          </a:blipFill>
          <a:ln w="3175">
            <a:solidFill>
              <a:schemeClr val="tx1"/>
            </a:solidFill>
          </a:ln>
          <a:scene3d>
            <a:camera prst="perspectiveRight">
              <a:rot lat="300000" lon="19499991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Cube 1"/>
          <p:cNvSpPr/>
          <p:nvPr/>
        </p:nvSpPr>
        <p:spPr>
          <a:xfrm rot="1500000">
            <a:off x="6004519" y="1140476"/>
            <a:ext cx="2656312" cy="3960440"/>
          </a:xfrm>
          <a:prstGeom prst="cube">
            <a:avLst>
              <a:gd name="adj" fmla="val 2705"/>
            </a:avLst>
          </a:prstGeom>
          <a:blipFill>
            <a:blip r:embed="rId4" cstate="print"/>
            <a:stretch>
              <a:fillRect/>
            </a:stretch>
          </a:blipFill>
          <a:ln w="3175">
            <a:solidFill>
              <a:schemeClr val="tx1"/>
            </a:solidFill>
          </a:ln>
          <a:scene3d>
            <a:camera prst="isometricRightUp">
              <a:rot lat="1403939" lon="20212804" rev="54369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-480000">
            <a:off x="1965509" y="1395421"/>
            <a:ext cx="2119455" cy="37168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3175">
            <a:solidFill>
              <a:schemeClr val="tx1"/>
            </a:solidFill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Image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55576" y="980728"/>
            <a:ext cx="3672408" cy="6077106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grpSp>
        <p:nvGrpSpPr>
          <p:cNvPr id="7" name="Groupe 6"/>
          <p:cNvGrpSpPr/>
          <p:nvPr/>
        </p:nvGrpSpPr>
        <p:grpSpPr>
          <a:xfrm>
            <a:off x="5471592" y="1052736"/>
            <a:ext cx="3672408" cy="6077106"/>
            <a:chOff x="6084168" y="780894"/>
            <a:chExt cx="3672408" cy="6077106"/>
          </a:xfrm>
        </p:grpSpPr>
        <p:sp>
          <p:nvSpPr>
            <p:cNvPr id="2" name="Rectangle 1"/>
            <p:cNvSpPr/>
            <p:nvPr/>
          </p:nvSpPr>
          <p:spPr>
            <a:xfrm rot="540000">
              <a:off x="6423270" y="1035474"/>
              <a:ext cx="2130108" cy="363492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 w="3175">
              <a:solidFill>
                <a:schemeClr val="tx1"/>
              </a:solidFill>
            </a:ln>
            <a:scene3d>
              <a:camera prst="perspectiveLeft">
                <a:rot lat="1200000" lon="240000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Image8.png"/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rgbClr val="FF33CC">
                  <a:tint val="45000"/>
                  <a:satMod val="400000"/>
                </a:srgbClr>
              </a:duotone>
            </a:blip>
            <a:stretch>
              <a:fillRect/>
            </a:stretch>
          </p:blipFill>
          <p:spPr>
            <a:xfrm flipH="1">
              <a:off x="6084168" y="780894"/>
              <a:ext cx="3672408" cy="6077106"/>
            </a:xfrm>
            <a:prstGeom prst="rect">
              <a:avLst/>
            </a:prstGeom>
            <a:scene3d>
              <a:camera prst="isometricOffAxis2Left"/>
              <a:lightRig rig="threePt" dir="t"/>
            </a:scene3d>
          </p:spPr>
        </p:pic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971600" y="1988840"/>
            <a:ext cx="3240360" cy="4715322"/>
            <a:chOff x="1187624" y="1916832"/>
            <a:chExt cx="3024336" cy="4283274"/>
          </a:xfrm>
          <a:scene3d>
            <a:camera prst="perspectiveRight"/>
            <a:lightRig rig="threePt" dir="t"/>
          </a:scene3d>
        </p:grpSpPr>
        <p:grpSp>
          <p:nvGrpSpPr>
            <p:cNvPr id="5" name="Groupe 3"/>
            <p:cNvGrpSpPr/>
            <p:nvPr/>
          </p:nvGrpSpPr>
          <p:grpSpPr>
            <a:xfrm>
              <a:off x="1187624" y="1916832"/>
              <a:ext cx="3024336" cy="4283274"/>
              <a:chOff x="0" y="620688"/>
              <a:chExt cx="2592288" cy="3563194"/>
            </a:xfrm>
          </p:grpSpPr>
          <p:sp>
            <p:nvSpPr>
              <p:cNvPr id="8" name="Rectangle 7"/>
              <p:cNvSpPr/>
              <p:nvPr/>
            </p:nvSpPr>
            <p:spPr>
              <a:xfrm>
                <a:off x="179512" y="620688"/>
                <a:ext cx="2167200" cy="3384376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sp3d>
                <a:bevelT prst="relaxedInse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9" name="Image 8" descr="Image22.jpg"/>
              <p:cNvPicPr>
                <a:picLocks noChangeAspect="1"/>
              </p:cNvPicPr>
              <p:nvPr/>
            </p:nvPicPr>
            <p:blipFill>
              <a:blip r:embed="rId2" cstate="print"/>
              <a:srcRect t="88294"/>
              <a:stretch>
                <a:fillRect/>
              </a:stretch>
            </p:blipFill>
            <p:spPr>
              <a:xfrm>
                <a:off x="179512" y="3501008"/>
                <a:ext cx="2109216" cy="35322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" name="Étiquette 9"/>
              <p:cNvSpPr/>
              <p:nvPr/>
            </p:nvSpPr>
            <p:spPr>
              <a:xfrm>
                <a:off x="306000" y="764704"/>
                <a:ext cx="1908000" cy="3240000"/>
              </a:xfrm>
              <a:prstGeom prst="plaque">
                <a:avLst>
                  <a:gd name="adj" fmla="val 10893"/>
                </a:avLst>
              </a:prstGeom>
              <a:blipFill>
                <a:blip r:embed="rId3" cstate="print"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1" name="Forme libre 10"/>
              <p:cNvSpPr/>
              <p:nvPr/>
            </p:nvSpPr>
            <p:spPr>
              <a:xfrm>
                <a:off x="0" y="1772816"/>
                <a:ext cx="2592288" cy="2411066"/>
              </a:xfrm>
              <a:custGeom>
                <a:avLst/>
                <a:gdLst>
                  <a:gd name="connsiteX0" fmla="*/ 627962 w 5442333"/>
                  <a:gd name="connsiteY0" fmla="*/ 0 h 4726236"/>
                  <a:gd name="connsiteX1" fmla="*/ 738130 w 5442333"/>
                  <a:gd name="connsiteY1" fmla="*/ 77118 h 4726236"/>
                  <a:gd name="connsiteX2" fmla="*/ 793215 w 5442333"/>
                  <a:gd name="connsiteY2" fmla="*/ 4098275 h 4726236"/>
                  <a:gd name="connsiteX3" fmla="*/ 4671152 w 5442333"/>
                  <a:gd name="connsiteY3" fmla="*/ 4065224 h 4726236"/>
                  <a:gd name="connsiteX4" fmla="*/ 4605051 w 5442333"/>
                  <a:gd name="connsiteY4" fmla="*/ 1288974 h 4726236"/>
                  <a:gd name="connsiteX5" fmla="*/ 4748270 w 5442333"/>
                  <a:gd name="connsiteY5" fmla="*/ 1244906 h 4726236"/>
                  <a:gd name="connsiteX6" fmla="*/ 5001658 w 5442333"/>
                  <a:gd name="connsiteY6" fmla="*/ 1233889 h 4726236"/>
                  <a:gd name="connsiteX7" fmla="*/ 5078776 w 5442333"/>
                  <a:gd name="connsiteY7" fmla="*/ 1299990 h 4726236"/>
                  <a:gd name="connsiteX8" fmla="*/ 5133861 w 5442333"/>
                  <a:gd name="connsiteY8" fmla="*/ 3977089 h 4726236"/>
                  <a:gd name="connsiteX9" fmla="*/ 5299114 w 5442333"/>
                  <a:gd name="connsiteY9" fmla="*/ 4021157 h 4726236"/>
                  <a:gd name="connsiteX10" fmla="*/ 5431316 w 5442333"/>
                  <a:gd name="connsiteY10" fmla="*/ 4120309 h 4726236"/>
                  <a:gd name="connsiteX11" fmla="*/ 5442333 w 5442333"/>
                  <a:gd name="connsiteY11" fmla="*/ 4505899 h 4726236"/>
                  <a:gd name="connsiteX12" fmla="*/ 5365215 w 5442333"/>
                  <a:gd name="connsiteY12" fmla="*/ 4616068 h 4726236"/>
                  <a:gd name="connsiteX13" fmla="*/ 5122844 w 5442333"/>
                  <a:gd name="connsiteY13" fmla="*/ 4693186 h 4726236"/>
                  <a:gd name="connsiteX14" fmla="*/ 429658 w 5442333"/>
                  <a:gd name="connsiteY14" fmla="*/ 4726236 h 4726236"/>
                  <a:gd name="connsiteX15" fmla="*/ 220338 w 5442333"/>
                  <a:gd name="connsiteY15" fmla="*/ 4704202 h 4726236"/>
                  <a:gd name="connsiteX16" fmla="*/ 77118 w 5442333"/>
                  <a:gd name="connsiteY16" fmla="*/ 4649118 h 4726236"/>
                  <a:gd name="connsiteX17" fmla="*/ 0 w 5442333"/>
                  <a:gd name="connsiteY17" fmla="*/ 4527933 h 4726236"/>
                  <a:gd name="connsiteX18" fmla="*/ 11017 w 5442333"/>
                  <a:gd name="connsiteY18" fmla="*/ 4175393 h 4726236"/>
                  <a:gd name="connsiteX19" fmla="*/ 88135 w 5442333"/>
                  <a:gd name="connsiteY19" fmla="*/ 4076241 h 4726236"/>
                  <a:gd name="connsiteX20" fmla="*/ 231355 w 5442333"/>
                  <a:gd name="connsiteY20" fmla="*/ 4043190 h 4726236"/>
                  <a:gd name="connsiteX21" fmla="*/ 297456 w 5442333"/>
                  <a:gd name="connsiteY21" fmla="*/ 4021157 h 4726236"/>
                  <a:gd name="connsiteX22" fmla="*/ 253388 w 5442333"/>
                  <a:gd name="connsiteY22" fmla="*/ 1189822 h 4726236"/>
                  <a:gd name="connsiteX23" fmla="*/ 242371 w 5442333"/>
                  <a:gd name="connsiteY23" fmla="*/ 66101 h 4726236"/>
                  <a:gd name="connsiteX24" fmla="*/ 352540 w 5442333"/>
                  <a:gd name="connsiteY24" fmla="*/ 22034 h 4726236"/>
                  <a:gd name="connsiteX25" fmla="*/ 627962 w 5442333"/>
                  <a:gd name="connsiteY25" fmla="*/ 0 h 47262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442333" h="4726236">
                    <a:moveTo>
                      <a:pt x="627962" y="0"/>
                    </a:moveTo>
                    <a:lnTo>
                      <a:pt x="738130" y="77118"/>
                    </a:lnTo>
                    <a:lnTo>
                      <a:pt x="793215" y="4098275"/>
                    </a:lnTo>
                    <a:lnTo>
                      <a:pt x="4671152" y="4065224"/>
                    </a:lnTo>
                    <a:lnTo>
                      <a:pt x="4605051" y="1288974"/>
                    </a:lnTo>
                    <a:lnTo>
                      <a:pt x="4748270" y="1244906"/>
                    </a:lnTo>
                    <a:lnTo>
                      <a:pt x="5001658" y="1233889"/>
                    </a:lnTo>
                    <a:lnTo>
                      <a:pt x="5078776" y="1299990"/>
                    </a:lnTo>
                    <a:lnTo>
                      <a:pt x="5133861" y="3977089"/>
                    </a:lnTo>
                    <a:lnTo>
                      <a:pt x="5299114" y="4021157"/>
                    </a:lnTo>
                    <a:lnTo>
                      <a:pt x="5431316" y="4120309"/>
                    </a:lnTo>
                    <a:lnTo>
                      <a:pt x="5442333" y="4505899"/>
                    </a:lnTo>
                    <a:lnTo>
                      <a:pt x="5365215" y="4616068"/>
                    </a:lnTo>
                    <a:lnTo>
                      <a:pt x="5122844" y="4693186"/>
                    </a:lnTo>
                    <a:lnTo>
                      <a:pt x="429658" y="4726236"/>
                    </a:lnTo>
                    <a:lnTo>
                      <a:pt x="220338" y="4704202"/>
                    </a:lnTo>
                    <a:lnTo>
                      <a:pt x="77118" y="4649118"/>
                    </a:lnTo>
                    <a:lnTo>
                      <a:pt x="0" y="4527933"/>
                    </a:lnTo>
                    <a:lnTo>
                      <a:pt x="11017" y="4175393"/>
                    </a:lnTo>
                    <a:lnTo>
                      <a:pt x="88135" y="4076241"/>
                    </a:lnTo>
                    <a:lnTo>
                      <a:pt x="231355" y="4043190"/>
                    </a:lnTo>
                    <a:lnTo>
                      <a:pt x="297456" y="4021157"/>
                    </a:lnTo>
                    <a:lnTo>
                      <a:pt x="253388" y="1189822"/>
                    </a:lnTo>
                    <a:lnTo>
                      <a:pt x="242371" y="66101"/>
                    </a:lnTo>
                    <a:lnTo>
                      <a:pt x="352540" y="22034"/>
                    </a:lnTo>
                    <a:lnTo>
                      <a:pt x="627962" y="0"/>
                    </a:lnTo>
                    <a:close/>
                  </a:path>
                </a:pathLst>
              </a:custGeom>
              <a:blipFill>
                <a:blip r:embed="rId4" cstate="print">
                  <a:duotone>
                    <a:prstClr val="black"/>
                    <a:schemeClr val="accent6">
                      <a:tint val="45000"/>
                      <a:satMod val="400000"/>
                    </a:schemeClr>
                  </a:duotone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6" name="Organigramme : Connecteur 5"/>
            <p:cNvSpPr/>
            <p:nvPr/>
          </p:nvSpPr>
          <p:spPr>
            <a:xfrm>
              <a:off x="1547664" y="2060848"/>
              <a:ext cx="108000" cy="108000"/>
            </a:xfrm>
            <a:prstGeom prst="flowChartConnector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Organigramme : Connecteur 6"/>
            <p:cNvSpPr/>
            <p:nvPr/>
          </p:nvSpPr>
          <p:spPr>
            <a:xfrm>
              <a:off x="3671912" y="2060848"/>
              <a:ext cx="108000" cy="108000"/>
            </a:xfrm>
            <a:prstGeom prst="flowChartConnector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27" name="Groupe 26"/>
          <p:cNvGrpSpPr/>
          <p:nvPr/>
        </p:nvGrpSpPr>
        <p:grpSpPr>
          <a:xfrm>
            <a:off x="5292080" y="1700808"/>
            <a:ext cx="3384376" cy="4824536"/>
            <a:chOff x="5148064" y="2060848"/>
            <a:chExt cx="3024336" cy="4392488"/>
          </a:xfrm>
          <a:scene3d>
            <a:camera prst="perspectiveLeft"/>
            <a:lightRig rig="threePt" dir="t"/>
          </a:scene3d>
        </p:grpSpPr>
        <p:sp>
          <p:nvSpPr>
            <p:cNvPr id="12" name="Rectangle 11"/>
            <p:cNvSpPr/>
            <p:nvPr/>
          </p:nvSpPr>
          <p:spPr>
            <a:xfrm flipH="1">
              <a:off x="5434569" y="2060848"/>
              <a:ext cx="2528400" cy="406831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" name="Étiquette 25"/>
            <p:cNvSpPr/>
            <p:nvPr/>
          </p:nvSpPr>
          <p:spPr>
            <a:xfrm>
              <a:off x="5580112" y="2558570"/>
              <a:ext cx="2226000" cy="3894766"/>
            </a:xfrm>
            <a:prstGeom prst="plaque">
              <a:avLst>
                <a:gd name="adj" fmla="val 0"/>
              </a:avLst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Étiquette 24"/>
            <p:cNvSpPr/>
            <p:nvPr/>
          </p:nvSpPr>
          <p:spPr>
            <a:xfrm>
              <a:off x="5580112" y="2270538"/>
              <a:ext cx="2226000" cy="3894766"/>
            </a:xfrm>
            <a:prstGeom prst="plaque">
              <a:avLst>
                <a:gd name="adj" fmla="val 10893"/>
              </a:avLst>
            </a:prstGeom>
            <a:blipFill>
              <a:blip r:embed="rId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Organigramme : Connecteur 13"/>
            <p:cNvSpPr/>
            <p:nvPr/>
          </p:nvSpPr>
          <p:spPr>
            <a:xfrm flipH="1">
              <a:off x="7704360" y="2204864"/>
              <a:ext cx="108000" cy="108000"/>
            </a:xfrm>
            <a:prstGeom prst="flowChartConnector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Organigramme : Connecteur 14"/>
            <p:cNvSpPr/>
            <p:nvPr/>
          </p:nvSpPr>
          <p:spPr>
            <a:xfrm flipH="1">
              <a:off x="5580112" y="2204864"/>
              <a:ext cx="108000" cy="108000"/>
            </a:xfrm>
            <a:prstGeom prst="flowChartConnector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Forme libre 12"/>
            <p:cNvSpPr/>
            <p:nvPr/>
          </p:nvSpPr>
          <p:spPr>
            <a:xfrm flipH="1">
              <a:off x="5148064" y="3555022"/>
              <a:ext cx="3024336" cy="2898314"/>
            </a:xfrm>
            <a:custGeom>
              <a:avLst/>
              <a:gdLst>
                <a:gd name="connsiteX0" fmla="*/ 627962 w 5442333"/>
                <a:gd name="connsiteY0" fmla="*/ 0 h 4726236"/>
                <a:gd name="connsiteX1" fmla="*/ 738130 w 5442333"/>
                <a:gd name="connsiteY1" fmla="*/ 77118 h 4726236"/>
                <a:gd name="connsiteX2" fmla="*/ 793215 w 5442333"/>
                <a:gd name="connsiteY2" fmla="*/ 4098275 h 4726236"/>
                <a:gd name="connsiteX3" fmla="*/ 4671152 w 5442333"/>
                <a:gd name="connsiteY3" fmla="*/ 4065224 h 4726236"/>
                <a:gd name="connsiteX4" fmla="*/ 4605051 w 5442333"/>
                <a:gd name="connsiteY4" fmla="*/ 1288974 h 4726236"/>
                <a:gd name="connsiteX5" fmla="*/ 4748270 w 5442333"/>
                <a:gd name="connsiteY5" fmla="*/ 1244906 h 4726236"/>
                <a:gd name="connsiteX6" fmla="*/ 5001658 w 5442333"/>
                <a:gd name="connsiteY6" fmla="*/ 1233889 h 4726236"/>
                <a:gd name="connsiteX7" fmla="*/ 5078776 w 5442333"/>
                <a:gd name="connsiteY7" fmla="*/ 1299990 h 4726236"/>
                <a:gd name="connsiteX8" fmla="*/ 5133861 w 5442333"/>
                <a:gd name="connsiteY8" fmla="*/ 3977089 h 4726236"/>
                <a:gd name="connsiteX9" fmla="*/ 5299114 w 5442333"/>
                <a:gd name="connsiteY9" fmla="*/ 4021157 h 4726236"/>
                <a:gd name="connsiteX10" fmla="*/ 5431316 w 5442333"/>
                <a:gd name="connsiteY10" fmla="*/ 4120309 h 4726236"/>
                <a:gd name="connsiteX11" fmla="*/ 5442333 w 5442333"/>
                <a:gd name="connsiteY11" fmla="*/ 4505899 h 4726236"/>
                <a:gd name="connsiteX12" fmla="*/ 5365215 w 5442333"/>
                <a:gd name="connsiteY12" fmla="*/ 4616068 h 4726236"/>
                <a:gd name="connsiteX13" fmla="*/ 5122844 w 5442333"/>
                <a:gd name="connsiteY13" fmla="*/ 4693186 h 4726236"/>
                <a:gd name="connsiteX14" fmla="*/ 429658 w 5442333"/>
                <a:gd name="connsiteY14" fmla="*/ 4726236 h 4726236"/>
                <a:gd name="connsiteX15" fmla="*/ 220338 w 5442333"/>
                <a:gd name="connsiteY15" fmla="*/ 4704202 h 4726236"/>
                <a:gd name="connsiteX16" fmla="*/ 77118 w 5442333"/>
                <a:gd name="connsiteY16" fmla="*/ 4649118 h 4726236"/>
                <a:gd name="connsiteX17" fmla="*/ 0 w 5442333"/>
                <a:gd name="connsiteY17" fmla="*/ 4527933 h 4726236"/>
                <a:gd name="connsiteX18" fmla="*/ 11017 w 5442333"/>
                <a:gd name="connsiteY18" fmla="*/ 4175393 h 4726236"/>
                <a:gd name="connsiteX19" fmla="*/ 88135 w 5442333"/>
                <a:gd name="connsiteY19" fmla="*/ 4076241 h 4726236"/>
                <a:gd name="connsiteX20" fmla="*/ 231355 w 5442333"/>
                <a:gd name="connsiteY20" fmla="*/ 4043190 h 4726236"/>
                <a:gd name="connsiteX21" fmla="*/ 297456 w 5442333"/>
                <a:gd name="connsiteY21" fmla="*/ 4021157 h 4726236"/>
                <a:gd name="connsiteX22" fmla="*/ 253388 w 5442333"/>
                <a:gd name="connsiteY22" fmla="*/ 1189822 h 4726236"/>
                <a:gd name="connsiteX23" fmla="*/ 242371 w 5442333"/>
                <a:gd name="connsiteY23" fmla="*/ 66101 h 4726236"/>
                <a:gd name="connsiteX24" fmla="*/ 352540 w 5442333"/>
                <a:gd name="connsiteY24" fmla="*/ 22034 h 4726236"/>
                <a:gd name="connsiteX25" fmla="*/ 627962 w 5442333"/>
                <a:gd name="connsiteY25" fmla="*/ 0 h 4726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442333" h="4726236">
                  <a:moveTo>
                    <a:pt x="627962" y="0"/>
                  </a:moveTo>
                  <a:lnTo>
                    <a:pt x="738130" y="77118"/>
                  </a:lnTo>
                  <a:lnTo>
                    <a:pt x="793215" y="4098275"/>
                  </a:lnTo>
                  <a:lnTo>
                    <a:pt x="4671152" y="4065224"/>
                  </a:lnTo>
                  <a:lnTo>
                    <a:pt x="4605051" y="1288974"/>
                  </a:lnTo>
                  <a:lnTo>
                    <a:pt x="4748270" y="1244906"/>
                  </a:lnTo>
                  <a:lnTo>
                    <a:pt x="5001658" y="1233889"/>
                  </a:lnTo>
                  <a:lnTo>
                    <a:pt x="5078776" y="1299990"/>
                  </a:lnTo>
                  <a:lnTo>
                    <a:pt x="5133861" y="3977089"/>
                  </a:lnTo>
                  <a:lnTo>
                    <a:pt x="5299114" y="4021157"/>
                  </a:lnTo>
                  <a:lnTo>
                    <a:pt x="5431316" y="4120309"/>
                  </a:lnTo>
                  <a:lnTo>
                    <a:pt x="5442333" y="4505899"/>
                  </a:lnTo>
                  <a:lnTo>
                    <a:pt x="5365215" y="4616068"/>
                  </a:lnTo>
                  <a:lnTo>
                    <a:pt x="5122844" y="4693186"/>
                  </a:lnTo>
                  <a:lnTo>
                    <a:pt x="429658" y="4726236"/>
                  </a:lnTo>
                  <a:lnTo>
                    <a:pt x="220338" y="4704202"/>
                  </a:lnTo>
                  <a:lnTo>
                    <a:pt x="77118" y="4649118"/>
                  </a:lnTo>
                  <a:lnTo>
                    <a:pt x="0" y="4527933"/>
                  </a:lnTo>
                  <a:lnTo>
                    <a:pt x="11017" y="4175393"/>
                  </a:lnTo>
                  <a:lnTo>
                    <a:pt x="88135" y="4076241"/>
                  </a:lnTo>
                  <a:lnTo>
                    <a:pt x="231355" y="4043190"/>
                  </a:lnTo>
                  <a:lnTo>
                    <a:pt x="297456" y="4021157"/>
                  </a:lnTo>
                  <a:lnTo>
                    <a:pt x="253388" y="1189822"/>
                  </a:lnTo>
                  <a:lnTo>
                    <a:pt x="242371" y="66101"/>
                  </a:lnTo>
                  <a:lnTo>
                    <a:pt x="352540" y="22034"/>
                  </a:lnTo>
                  <a:lnTo>
                    <a:pt x="627962" y="0"/>
                  </a:lnTo>
                  <a:close/>
                </a:path>
              </a:pathLst>
            </a:custGeom>
            <a:blipFill>
              <a:blip r:embed="rId4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rot="21180000">
            <a:off x="1686206" y="2001260"/>
            <a:ext cx="2314929" cy="37298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 w="3175">
            <a:solidFill>
              <a:schemeClr val="tx1"/>
            </a:solidFill>
          </a:ln>
          <a:scene3d>
            <a:camera prst="orthographicFront">
              <a:rot lat="20999999" lon="20099991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Image9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1520" y="1916832"/>
            <a:ext cx="4248472" cy="51337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480000">
            <a:off x="5392120" y="1752778"/>
            <a:ext cx="2413235" cy="38594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3175">
            <a:solidFill>
              <a:schemeClr val="tx1"/>
            </a:solidFill>
          </a:ln>
          <a:scene3d>
            <a:camera prst="orthographicFront">
              <a:rot lat="1200000" lon="20699994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Image9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895528" y="1724291"/>
            <a:ext cx="4248472" cy="5133709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179512" y="1628800"/>
            <a:ext cx="4949969" cy="5394290"/>
            <a:chOff x="467544" y="1463710"/>
            <a:chExt cx="4949969" cy="5394290"/>
          </a:xfrm>
        </p:grpSpPr>
        <p:pic>
          <p:nvPicPr>
            <p:cNvPr id="5" name="Image 4" descr="Image12.png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rgbClr val="000066">
                  <a:tint val="45000"/>
                  <a:satMod val="400000"/>
                </a:srgbClr>
              </a:duotone>
            </a:blip>
            <a:stretch>
              <a:fillRect/>
            </a:stretch>
          </p:blipFill>
          <p:spPr>
            <a:xfrm>
              <a:off x="467544" y="4697027"/>
              <a:ext cx="4949969" cy="2160973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 rot="60000">
              <a:off x="1979010" y="1463710"/>
              <a:ext cx="2448993" cy="3888432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  <a:scene3d>
              <a:camera prst="orthographicFront">
                <a:rot lat="20699994" lon="20699991" rev="0"/>
              </a:camera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7" name="Groupe 6"/>
          <p:cNvGrpSpPr/>
          <p:nvPr/>
        </p:nvGrpSpPr>
        <p:grpSpPr>
          <a:xfrm>
            <a:off x="4499992" y="1434480"/>
            <a:ext cx="5021977" cy="5423520"/>
            <a:chOff x="4122023" y="1434480"/>
            <a:chExt cx="5021977" cy="5423520"/>
          </a:xfrm>
        </p:grpSpPr>
        <p:pic>
          <p:nvPicPr>
            <p:cNvPr id="8" name="Image 7" descr="Image12.png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 flipH="1">
              <a:off x="4122023" y="4697027"/>
              <a:ext cx="5021977" cy="2160973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148064" y="1434480"/>
              <a:ext cx="2520280" cy="3938736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  <a:scene3d>
              <a:camera prst="orthographicFront">
                <a:rot lat="20699999" lon="1200000" rev="0"/>
              </a:camera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1115616" y="1196751"/>
            <a:ext cx="3299984" cy="5877273"/>
            <a:chOff x="2483768" y="1571262"/>
            <a:chExt cx="3299984" cy="5286739"/>
          </a:xfrm>
        </p:grpSpPr>
        <p:sp>
          <p:nvSpPr>
            <p:cNvPr id="5" name="Rectangle 4"/>
            <p:cNvSpPr/>
            <p:nvPr/>
          </p:nvSpPr>
          <p:spPr>
            <a:xfrm rot="21060000">
              <a:off x="3150117" y="2520362"/>
              <a:ext cx="2196000" cy="3168352"/>
            </a:xfrm>
            <a:prstGeom prst="rect">
              <a:avLst/>
            </a:prstGeom>
            <a:blipFill>
              <a:blip r:embed="rId2" cstate="print">
                <a:lum bright="-20000"/>
              </a:blip>
              <a:stretch>
                <a:fillRect/>
              </a:stretch>
            </a:blipFill>
            <a:ln w="3175">
              <a:solidFill>
                <a:srgbClr val="996633"/>
              </a:solidFill>
            </a:ln>
            <a:scene3d>
              <a:camera prst="orthographicFront">
                <a:rot lat="19799996" lon="299991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Forme libre 5"/>
            <p:cNvSpPr/>
            <p:nvPr/>
          </p:nvSpPr>
          <p:spPr>
            <a:xfrm>
              <a:off x="2483768" y="1571262"/>
              <a:ext cx="3299984" cy="5286739"/>
            </a:xfrm>
            <a:custGeom>
              <a:avLst/>
              <a:gdLst>
                <a:gd name="connsiteX0" fmla="*/ 2388197 w 7465807"/>
                <a:gd name="connsiteY0" fmla="*/ 5099125 h 6734287"/>
                <a:gd name="connsiteX1" fmla="*/ 6766560 w 7465807"/>
                <a:gd name="connsiteY1" fmla="*/ 4507454 h 6734287"/>
                <a:gd name="connsiteX2" fmla="*/ 5841402 w 7465807"/>
                <a:gd name="connsiteY2" fmla="*/ 1355463 h 6734287"/>
                <a:gd name="connsiteX3" fmla="*/ 1323190 w 7465807"/>
                <a:gd name="connsiteY3" fmla="*/ 1656678 h 6734287"/>
                <a:gd name="connsiteX4" fmla="*/ 2893807 w 7465807"/>
                <a:gd name="connsiteY4" fmla="*/ 6669741 h 6734287"/>
                <a:gd name="connsiteX5" fmla="*/ 2603350 w 7465807"/>
                <a:gd name="connsiteY5" fmla="*/ 6734287 h 6734287"/>
                <a:gd name="connsiteX6" fmla="*/ 2495774 w 7465807"/>
                <a:gd name="connsiteY6" fmla="*/ 6691256 h 6734287"/>
                <a:gd name="connsiteX7" fmla="*/ 1785769 w 7465807"/>
                <a:gd name="connsiteY7" fmla="*/ 4367605 h 6734287"/>
                <a:gd name="connsiteX8" fmla="*/ 537882 w 7465807"/>
                <a:gd name="connsiteY8" fmla="*/ 4528969 h 6734287"/>
                <a:gd name="connsiteX9" fmla="*/ 311971 w 7465807"/>
                <a:gd name="connsiteY9" fmla="*/ 5475642 h 6734287"/>
                <a:gd name="connsiteX10" fmla="*/ 75303 w 7465807"/>
                <a:gd name="connsiteY10" fmla="*/ 5518673 h 6734287"/>
                <a:gd name="connsiteX11" fmla="*/ 0 w 7465807"/>
                <a:gd name="connsiteY11" fmla="*/ 5464885 h 6734287"/>
                <a:gd name="connsiteX12" fmla="*/ 763792 w 7465807"/>
                <a:gd name="connsiteY12" fmla="*/ 1495313 h 6734287"/>
                <a:gd name="connsiteX13" fmla="*/ 806823 w 7465807"/>
                <a:gd name="connsiteY13" fmla="*/ 1452282 h 6734287"/>
                <a:gd name="connsiteX14" fmla="*/ 742277 w 7465807"/>
                <a:gd name="connsiteY14" fmla="*/ 1398494 h 6734287"/>
                <a:gd name="connsiteX15" fmla="*/ 677731 w 7465807"/>
                <a:gd name="connsiteY15" fmla="*/ 215153 h 6734287"/>
                <a:gd name="connsiteX16" fmla="*/ 6099585 w 7465807"/>
                <a:gd name="connsiteY16" fmla="*/ 0 h 6734287"/>
                <a:gd name="connsiteX17" fmla="*/ 6045797 w 7465807"/>
                <a:gd name="connsiteY17" fmla="*/ 1172583 h 6734287"/>
                <a:gd name="connsiteX18" fmla="*/ 7465807 w 7465807"/>
                <a:gd name="connsiteY18" fmla="*/ 5916706 h 6734287"/>
                <a:gd name="connsiteX19" fmla="*/ 7218381 w 7465807"/>
                <a:gd name="connsiteY19" fmla="*/ 5959736 h 6734287"/>
                <a:gd name="connsiteX20" fmla="*/ 7132320 w 7465807"/>
                <a:gd name="connsiteY20" fmla="*/ 5927463 h 6734287"/>
                <a:gd name="connsiteX21" fmla="*/ 6745044 w 7465807"/>
                <a:gd name="connsiteY21" fmla="*/ 4690334 h 6734287"/>
                <a:gd name="connsiteX22" fmla="*/ 2441985 w 7465807"/>
                <a:gd name="connsiteY22" fmla="*/ 5303520 h 6734287"/>
                <a:gd name="connsiteX23" fmla="*/ 2452743 w 7465807"/>
                <a:gd name="connsiteY23" fmla="*/ 5282005 h 673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465807" h="6734287">
                  <a:moveTo>
                    <a:pt x="2388197" y="5099125"/>
                  </a:moveTo>
                  <a:lnTo>
                    <a:pt x="6766560" y="4507454"/>
                  </a:lnTo>
                  <a:lnTo>
                    <a:pt x="5841402" y="1355463"/>
                  </a:lnTo>
                  <a:lnTo>
                    <a:pt x="1323190" y="1656678"/>
                  </a:lnTo>
                  <a:lnTo>
                    <a:pt x="2893807" y="6669741"/>
                  </a:lnTo>
                  <a:lnTo>
                    <a:pt x="2603350" y="6734287"/>
                  </a:lnTo>
                  <a:lnTo>
                    <a:pt x="2495774" y="6691256"/>
                  </a:lnTo>
                  <a:lnTo>
                    <a:pt x="1785769" y="4367605"/>
                  </a:lnTo>
                  <a:lnTo>
                    <a:pt x="537882" y="4528969"/>
                  </a:lnTo>
                  <a:lnTo>
                    <a:pt x="311971" y="5475642"/>
                  </a:lnTo>
                  <a:lnTo>
                    <a:pt x="75303" y="5518673"/>
                  </a:lnTo>
                  <a:lnTo>
                    <a:pt x="0" y="5464885"/>
                  </a:lnTo>
                  <a:lnTo>
                    <a:pt x="763792" y="1495313"/>
                  </a:lnTo>
                  <a:lnTo>
                    <a:pt x="806823" y="1452282"/>
                  </a:lnTo>
                  <a:lnTo>
                    <a:pt x="742277" y="1398494"/>
                  </a:lnTo>
                  <a:lnTo>
                    <a:pt x="677731" y="215153"/>
                  </a:lnTo>
                  <a:lnTo>
                    <a:pt x="6099585" y="0"/>
                  </a:lnTo>
                  <a:lnTo>
                    <a:pt x="6045797" y="1172583"/>
                  </a:lnTo>
                  <a:lnTo>
                    <a:pt x="7465807" y="5916706"/>
                  </a:lnTo>
                  <a:lnTo>
                    <a:pt x="7218381" y="5959736"/>
                  </a:lnTo>
                  <a:lnTo>
                    <a:pt x="7132320" y="5927463"/>
                  </a:lnTo>
                  <a:lnTo>
                    <a:pt x="6745044" y="4690334"/>
                  </a:lnTo>
                  <a:lnTo>
                    <a:pt x="2441985" y="5303520"/>
                  </a:lnTo>
                  <a:lnTo>
                    <a:pt x="2452743" y="5282005"/>
                  </a:lnTo>
                </a:path>
              </a:pathLst>
            </a:custGeom>
            <a:blipFill>
              <a:blip r:embed="rId3" cstate="print">
                <a:lum bright="-20000"/>
              </a:blip>
              <a:stretch>
                <a:fillRect/>
              </a:stretch>
            </a:blipFill>
            <a:ln>
              <a:solidFill>
                <a:srgbClr val="996633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1" name="Groupe 10"/>
          <p:cNvGrpSpPr/>
          <p:nvPr/>
        </p:nvGrpSpPr>
        <p:grpSpPr>
          <a:xfrm>
            <a:off x="5508104" y="1052736"/>
            <a:ext cx="3299984" cy="5805264"/>
            <a:chOff x="5508104" y="1052736"/>
            <a:chExt cx="3299984" cy="5805264"/>
          </a:xfrm>
        </p:grpSpPr>
        <p:pic>
          <p:nvPicPr>
            <p:cNvPr id="10" name="Image 9" descr="Image12.png"/>
            <p:cNvPicPr>
              <a:picLocks noChangeAspect="1"/>
            </p:cNvPicPr>
            <p:nvPr/>
          </p:nvPicPr>
          <p:blipFill>
            <a:blip r:embed="rId4" cstate="print"/>
            <a:srcRect r="28472"/>
            <a:stretch>
              <a:fillRect/>
            </a:stretch>
          </p:blipFill>
          <p:spPr>
            <a:xfrm rot="420000">
              <a:off x="5925845" y="2196939"/>
              <a:ext cx="2157153" cy="3117141"/>
            </a:xfrm>
            <a:prstGeom prst="rect">
              <a:avLst/>
            </a:prstGeom>
            <a:scene3d>
              <a:camera prst="orthographicFront">
                <a:rot lat="618000" lon="21498000" rev="21354000"/>
              </a:camera>
              <a:lightRig rig="threePt" dir="t"/>
            </a:scene3d>
          </p:spPr>
        </p:pic>
        <p:sp>
          <p:nvSpPr>
            <p:cNvPr id="9" name="Forme libre 8"/>
            <p:cNvSpPr/>
            <p:nvPr/>
          </p:nvSpPr>
          <p:spPr>
            <a:xfrm flipH="1">
              <a:off x="5508104" y="1052736"/>
              <a:ext cx="3299984" cy="5805264"/>
            </a:xfrm>
            <a:custGeom>
              <a:avLst/>
              <a:gdLst>
                <a:gd name="connsiteX0" fmla="*/ 2388197 w 7465807"/>
                <a:gd name="connsiteY0" fmla="*/ 5099125 h 6734287"/>
                <a:gd name="connsiteX1" fmla="*/ 6766560 w 7465807"/>
                <a:gd name="connsiteY1" fmla="*/ 4507454 h 6734287"/>
                <a:gd name="connsiteX2" fmla="*/ 5841402 w 7465807"/>
                <a:gd name="connsiteY2" fmla="*/ 1355463 h 6734287"/>
                <a:gd name="connsiteX3" fmla="*/ 1323190 w 7465807"/>
                <a:gd name="connsiteY3" fmla="*/ 1656678 h 6734287"/>
                <a:gd name="connsiteX4" fmla="*/ 2893807 w 7465807"/>
                <a:gd name="connsiteY4" fmla="*/ 6669741 h 6734287"/>
                <a:gd name="connsiteX5" fmla="*/ 2603350 w 7465807"/>
                <a:gd name="connsiteY5" fmla="*/ 6734287 h 6734287"/>
                <a:gd name="connsiteX6" fmla="*/ 2495774 w 7465807"/>
                <a:gd name="connsiteY6" fmla="*/ 6691256 h 6734287"/>
                <a:gd name="connsiteX7" fmla="*/ 1785769 w 7465807"/>
                <a:gd name="connsiteY7" fmla="*/ 4367605 h 6734287"/>
                <a:gd name="connsiteX8" fmla="*/ 537882 w 7465807"/>
                <a:gd name="connsiteY8" fmla="*/ 4528969 h 6734287"/>
                <a:gd name="connsiteX9" fmla="*/ 311971 w 7465807"/>
                <a:gd name="connsiteY9" fmla="*/ 5475642 h 6734287"/>
                <a:gd name="connsiteX10" fmla="*/ 75303 w 7465807"/>
                <a:gd name="connsiteY10" fmla="*/ 5518673 h 6734287"/>
                <a:gd name="connsiteX11" fmla="*/ 0 w 7465807"/>
                <a:gd name="connsiteY11" fmla="*/ 5464885 h 6734287"/>
                <a:gd name="connsiteX12" fmla="*/ 763792 w 7465807"/>
                <a:gd name="connsiteY12" fmla="*/ 1495313 h 6734287"/>
                <a:gd name="connsiteX13" fmla="*/ 806823 w 7465807"/>
                <a:gd name="connsiteY13" fmla="*/ 1452282 h 6734287"/>
                <a:gd name="connsiteX14" fmla="*/ 742277 w 7465807"/>
                <a:gd name="connsiteY14" fmla="*/ 1398494 h 6734287"/>
                <a:gd name="connsiteX15" fmla="*/ 677731 w 7465807"/>
                <a:gd name="connsiteY15" fmla="*/ 215153 h 6734287"/>
                <a:gd name="connsiteX16" fmla="*/ 6099585 w 7465807"/>
                <a:gd name="connsiteY16" fmla="*/ 0 h 6734287"/>
                <a:gd name="connsiteX17" fmla="*/ 6045797 w 7465807"/>
                <a:gd name="connsiteY17" fmla="*/ 1172583 h 6734287"/>
                <a:gd name="connsiteX18" fmla="*/ 7465807 w 7465807"/>
                <a:gd name="connsiteY18" fmla="*/ 5916706 h 6734287"/>
                <a:gd name="connsiteX19" fmla="*/ 7218381 w 7465807"/>
                <a:gd name="connsiteY19" fmla="*/ 5959736 h 6734287"/>
                <a:gd name="connsiteX20" fmla="*/ 7132320 w 7465807"/>
                <a:gd name="connsiteY20" fmla="*/ 5927463 h 6734287"/>
                <a:gd name="connsiteX21" fmla="*/ 6745044 w 7465807"/>
                <a:gd name="connsiteY21" fmla="*/ 4690334 h 6734287"/>
                <a:gd name="connsiteX22" fmla="*/ 2441985 w 7465807"/>
                <a:gd name="connsiteY22" fmla="*/ 5303520 h 6734287"/>
                <a:gd name="connsiteX23" fmla="*/ 2452743 w 7465807"/>
                <a:gd name="connsiteY23" fmla="*/ 5282005 h 673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7465807" h="6734287">
                  <a:moveTo>
                    <a:pt x="2388197" y="5099125"/>
                  </a:moveTo>
                  <a:lnTo>
                    <a:pt x="6766560" y="4507454"/>
                  </a:lnTo>
                  <a:lnTo>
                    <a:pt x="5841402" y="1355463"/>
                  </a:lnTo>
                  <a:lnTo>
                    <a:pt x="1323190" y="1656678"/>
                  </a:lnTo>
                  <a:lnTo>
                    <a:pt x="2893807" y="6669741"/>
                  </a:lnTo>
                  <a:lnTo>
                    <a:pt x="2603350" y="6734287"/>
                  </a:lnTo>
                  <a:lnTo>
                    <a:pt x="2495774" y="6691256"/>
                  </a:lnTo>
                  <a:lnTo>
                    <a:pt x="1785769" y="4367605"/>
                  </a:lnTo>
                  <a:lnTo>
                    <a:pt x="537882" y="4528969"/>
                  </a:lnTo>
                  <a:lnTo>
                    <a:pt x="311971" y="5475642"/>
                  </a:lnTo>
                  <a:lnTo>
                    <a:pt x="75303" y="5518673"/>
                  </a:lnTo>
                  <a:lnTo>
                    <a:pt x="0" y="5464885"/>
                  </a:lnTo>
                  <a:lnTo>
                    <a:pt x="763792" y="1495313"/>
                  </a:lnTo>
                  <a:lnTo>
                    <a:pt x="806823" y="1452282"/>
                  </a:lnTo>
                  <a:lnTo>
                    <a:pt x="742277" y="1398494"/>
                  </a:lnTo>
                  <a:lnTo>
                    <a:pt x="677731" y="215153"/>
                  </a:lnTo>
                  <a:lnTo>
                    <a:pt x="6099585" y="0"/>
                  </a:lnTo>
                  <a:lnTo>
                    <a:pt x="6045797" y="1172583"/>
                  </a:lnTo>
                  <a:lnTo>
                    <a:pt x="7465807" y="5916706"/>
                  </a:lnTo>
                  <a:lnTo>
                    <a:pt x="7218381" y="5959736"/>
                  </a:lnTo>
                  <a:lnTo>
                    <a:pt x="7132320" y="5927463"/>
                  </a:lnTo>
                  <a:lnTo>
                    <a:pt x="6745044" y="4690334"/>
                  </a:lnTo>
                  <a:lnTo>
                    <a:pt x="2441985" y="5303520"/>
                  </a:lnTo>
                  <a:lnTo>
                    <a:pt x="2452743" y="5282005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>
              <a:solidFill>
                <a:srgbClr val="996633"/>
              </a:solidFill>
            </a:ln>
            <a:scene3d>
              <a:camera prst="orthographicFront">
                <a:rot lat="0" lon="0" rev="0"/>
              </a:camera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827584" y="1124744"/>
            <a:ext cx="3024336" cy="5544616"/>
            <a:chOff x="827584" y="1521216"/>
            <a:chExt cx="2664296" cy="5148144"/>
          </a:xfrm>
          <a:scene3d>
            <a:camera prst="orthographicFront">
              <a:rot lat="543288" lon="1520257" rev="255705"/>
            </a:camera>
            <a:lightRig rig="threePt" dir="t"/>
          </a:scene3d>
        </p:grpSpPr>
        <p:pic>
          <p:nvPicPr>
            <p:cNvPr id="5" name="Image 4" descr="Image11.png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 t="63931"/>
            <a:stretch>
              <a:fillRect/>
            </a:stretch>
          </p:blipFill>
          <p:spPr>
            <a:xfrm>
              <a:off x="1115616" y="5373216"/>
              <a:ext cx="2088232" cy="1296144"/>
            </a:xfrm>
            <a:prstGeom prst="rect">
              <a:avLst/>
            </a:prstGeom>
            <a:sp3d>
              <a:bevelT prst="relaxedInset"/>
            </a:sp3d>
          </p:spPr>
        </p:pic>
        <p:pic>
          <p:nvPicPr>
            <p:cNvPr id="6" name="Image 5" descr="Image11.png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 b="65500"/>
            <a:stretch>
              <a:fillRect/>
            </a:stretch>
          </p:blipFill>
          <p:spPr>
            <a:xfrm>
              <a:off x="1115616" y="1521216"/>
              <a:ext cx="2088232" cy="1151428"/>
            </a:xfrm>
            <a:prstGeom prst="rect">
              <a:avLst/>
            </a:prstGeom>
            <a:sp3d>
              <a:bevelT prst="relaxedInset"/>
            </a:sp3d>
          </p:spPr>
        </p:pic>
        <p:sp>
          <p:nvSpPr>
            <p:cNvPr id="7" name="Rectangle à coins arrondis 6"/>
            <p:cNvSpPr/>
            <p:nvPr/>
          </p:nvSpPr>
          <p:spPr>
            <a:xfrm>
              <a:off x="827584" y="2214024"/>
              <a:ext cx="2664296" cy="3600000"/>
            </a:xfrm>
            <a:prstGeom prst="roundRect">
              <a:avLst>
                <a:gd name="adj" fmla="val 8188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8" name="Groupe 7"/>
          <p:cNvGrpSpPr/>
          <p:nvPr/>
        </p:nvGrpSpPr>
        <p:grpSpPr>
          <a:xfrm>
            <a:off x="5580112" y="1117220"/>
            <a:ext cx="2952328" cy="5637411"/>
            <a:chOff x="5580112" y="1117220"/>
            <a:chExt cx="2952328" cy="5637411"/>
          </a:xfrm>
          <a:scene3d>
            <a:camera prst="perspectiveContrastingLeftFacing"/>
            <a:lightRig rig="threePt" dir="t"/>
          </a:scene3d>
        </p:grpSpPr>
        <p:pic>
          <p:nvPicPr>
            <p:cNvPr id="9" name="Image 8" descr="Image11.png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b="80904"/>
            <a:stretch>
              <a:fillRect/>
            </a:stretch>
          </p:blipFill>
          <p:spPr>
            <a:xfrm>
              <a:off x="5764633" y="1117220"/>
              <a:ext cx="2675547" cy="727604"/>
            </a:xfrm>
            <a:prstGeom prst="rect">
              <a:avLst/>
            </a:prstGeom>
          </p:spPr>
        </p:pic>
        <p:pic>
          <p:nvPicPr>
            <p:cNvPr id="10" name="Image 9" descr="Image11.png"/>
            <p:cNvPicPr>
              <a:picLocks noChangeAspect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t="76859"/>
            <a:stretch>
              <a:fillRect/>
            </a:stretch>
          </p:blipFill>
          <p:spPr>
            <a:xfrm>
              <a:off x="5764633" y="5805264"/>
              <a:ext cx="2675547" cy="949367"/>
            </a:xfrm>
            <a:prstGeom prst="rect">
              <a:avLst/>
            </a:prstGeom>
          </p:spPr>
        </p:pic>
        <p:sp>
          <p:nvSpPr>
            <p:cNvPr id="11" name="Rectangle à coins arrondis 10"/>
            <p:cNvSpPr/>
            <p:nvPr/>
          </p:nvSpPr>
          <p:spPr>
            <a:xfrm>
              <a:off x="5580112" y="1792463"/>
              <a:ext cx="2952328" cy="4085544"/>
            </a:xfrm>
            <a:prstGeom prst="roundRect">
              <a:avLst>
                <a:gd name="adj" fmla="val 11065"/>
              </a:avLst>
            </a:prstGeom>
            <a:blipFill>
              <a:blip r:embed="rId4" cstate="print"/>
              <a:stretch>
                <a:fillRect/>
              </a:stretch>
            </a:blipFill>
            <a:ln>
              <a:noFill/>
            </a:ln>
            <a:sp3d>
              <a:bevelT w="139700" h="139700" prst="divo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5868000" y="1484784"/>
            <a:ext cx="3276000" cy="5373216"/>
            <a:chOff x="1403648" y="2060848"/>
            <a:chExt cx="1774500" cy="3558883"/>
          </a:xfrm>
        </p:grpSpPr>
        <p:sp>
          <p:nvSpPr>
            <p:cNvPr id="5" name="Forme libre 4"/>
            <p:cNvSpPr/>
            <p:nvPr/>
          </p:nvSpPr>
          <p:spPr>
            <a:xfrm>
              <a:off x="1403648" y="4509120"/>
              <a:ext cx="1774500" cy="1110611"/>
            </a:xfrm>
            <a:custGeom>
              <a:avLst/>
              <a:gdLst>
                <a:gd name="connsiteX0" fmla="*/ 1194099 w 6529892"/>
                <a:gd name="connsiteY0" fmla="*/ 634701 h 5282004"/>
                <a:gd name="connsiteX1" fmla="*/ 1161826 w 6529892"/>
                <a:gd name="connsiteY1" fmla="*/ 2474259 h 5282004"/>
                <a:gd name="connsiteX2" fmla="*/ 193637 w 6529892"/>
                <a:gd name="connsiteY2" fmla="*/ 1592132 h 5282004"/>
                <a:gd name="connsiteX3" fmla="*/ 32273 w 6529892"/>
                <a:gd name="connsiteY3" fmla="*/ 1602889 h 5282004"/>
                <a:gd name="connsiteX4" fmla="*/ 0 w 6529892"/>
                <a:gd name="connsiteY4" fmla="*/ 1710466 h 5282004"/>
                <a:gd name="connsiteX5" fmla="*/ 1118795 w 6529892"/>
                <a:gd name="connsiteY5" fmla="*/ 2850776 h 5282004"/>
                <a:gd name="connsiteX6" fmla="*/ 1129553 w 6529892"/>
                <a:gd name="connsiteY6" fmla="*/ 3044414 h 5282004"/>
                <a:gd name="connsiteX7" fmla="*/ 1376979 w 6529892"/>
                <a:gd name="connsiteY7" fmla="*/ 3141233 h 5282004"/>
                <a:gd name="connsiteX8" fmla="*/ 2861534 w 6529892"/>
                <a:gd name="connsiteY8" fmla="*/ 5282004 h 5282004"/>
                <a:gd name="connsiteX9" fmla="*/ 3087444 w 6529892"/>
                <a:gd name="connsiteY9" fmla="*/ 5260489 h 5282004"/>
                <a:gd name="connsiteX10" fmla="*/ 3151990 w 6529892"/>
                <a:gd name="connsiteY10" fmla="*/ 5152913 h 5282004"/>
                <a:gd name="connsiteX11" fmla="*/ 1667435 w 6529892"/>
                <a:gd name="connsiteY11" fmla="*/ 3087444 h 5282004"/>
                <a:gd name="connsiteX12" fmla="*/ 1656677 w 6529892"/>
                <a:gd name="connsiteY12" fmla="*/ 2915322 h 5282004"/>
                <a:gd name="connsiteX13" fmla="*/ 1710466 w 6529892"/>
                <a:gd name="connsiteY13" fmla="*/ 2840019 h 5282004"/>
                <a:gd name="connsiteX14" fmla="*/ 4163209 w 6529892"/>
                <a:gd name="connsiteY14" fmla="*/ 2345167 h 5282004"/>
                <a:gd name="connsiteX15" fmla="*/ 4249270 w 6529892"/>
                <a:gd name="connsiteY15" fmla="*/ 2441986 h 5282004"/>
                <a:gd name="connsiteX16" fmla="*/ 4399877 w 6529892"/>
                <a:gd name="connsiteY16" fmla="*/ 2495774 h 5282004"/>
                <a:gd name="connsiteX17" fmla="*/ 5626249 w 6529892"/>
                <a:gd name="connsiteY17" fmla="*/ 3711388 h 5282004"/>
                <a:gd name="connsiteX18" fmla="*/ 6293223 w 6529892"/>
                <a:gd name="connsiteY18" fmla="*/ 4442908 h 5282004"/>
                <a:gd name="connsiteX19" fmla="*/ 6486861 w 6529892"/>
                <a:gd name="connsiteY19" fmla="*/ 4389120 h 5282004"/>
                <a:gd name="connsiteX20" fmla="*/ 6529892 w 6529892"/>
                <a:gd name="connsiteY20" fmla="*/ 4313816 h 5282004"/>
                <a:gd name="connsiteX21" fmla="*/ 6508376 w 6529892"/>
                <a:gd name="connsiteY21" fmla="*/ 4238513 h 5282004"/>
                <a:gd name="connsiteX22" fmla="*/ 6390042 w 6529892"/>
                <a:gd name="connsiteY22" fmla="*/ 4141694 h 5282004"/>
                <a:gd name="connsiteX23" fmla="*/ 4701092 w 6529892"/>
                <a:gd name="connsiteY23" fmla="*/ 2398955 h 5282004"/>
                <a:gd name="connsiteX24" fmla="*/ 4658061 w 6529892"/>
                <a:gd name="connsiteY24" fmla="*/ 2302136 h 5282004"/>
                <a:gd name="connsiteX25" fmla="*/ 4679576 w 6529892"/>
                <a:gd name="connsiteY25" fmla="*/ 0 h 5282004"/>
                <a:gd name="connsiteX26" fmla="*/ 4238513 w 6529892"/>
                <a:gd name="connsiteY26" fmla="*/ 75303 h 5282004"/>
                <a:gd name="connsiteX27" fmla="*/ 4238513 w 6529892"/>
                <a:gd name="connsiteY27" fmla="*/ 1914861 h 5282004"/>
                <a:gd name="connsiteX28" fmla="*/ 4184724 w 6529892"/>
                <a:gd name="connsiteY28" fmla="*/ 1968649 h 5282004"/>
                <a:gd name="connsiteX29" fmla="*/ 2893807 w 6529892"/>
                <a:gd name="connsiteY29" fmla="*/ 1075764 h 5282004"/>
                <a:gd name="connsiteX30" fmla="*/ 2753957 w 6529892"/>
                <a:gd name="connsiteY30" fmla="*/ 1108037 h 5282004"/>
                <a:gd name="connsiteX31" fmla="*/ 2710927 w 6529892"/>
                <a:gd name="connsiteY31" fmla="*/ 1183341 h 5282004"/>
                <a:gd name="connsiteX32" fmla="*/ 2764715 w 6529892"/>
                <a:gd name="connsiteY32" fmla="*/ 1280160 h 5282004"/>
                <a:gd name="connsiteX33" fmla="*/ 4001844 w 6529892"/>
                <a:gd name="connsiteY33" fmla="*/ 2108499 h 5282004"/>
                <a:gd name="connsiteX34" fmla="*/ 3969572 w 6529892"/>
                <a:gd name="connsiteY34" fmla="*/ 2140772 h 5282004"/>
                <a:gd name="connsiteX35" fmla="*/ 1667435 w 6529892"/>
                <a:gd name="connsiteY35" fmla="*/ 2624866 h 5282004"/>
                <a:gd name="connsiteX36" fmla="*/ 1581374 w 6529892"/>
                <a:gd name="connsiteY36" fmla="*/ 2549562 h 5282004"/>
                <a:gd name="connsiteX37" fmla="*/ 1688950 w 6529892"/>
                <a:gd name="connsiteY37" fmla="*/ 548640 h 5282004"/>
                <a:gd name="connsiteX38" fmla="*/ 1194099 w 6529892"/>
                <a:gd name="connsiteY38" fmla="*/ 634701 h 5282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6529892" h="5282004">
                  <a:moveTo>
                    <a:pt x="1194099" y="634701"/>
                  </a:moveTo>
                  <a:lnTo>
                    <a:pt x="1161826" y="2474259"/>
                  </a:lnTo>
                  <a:lnTo>
                    <a:pt x="193637" y="1592132"/>
                  </a:lnTo>
                  <a:lnTo>
                    <a:pt x="32273" y="1602889"/>
                  </a:lnTo>
                  <a:lnTo>
                    <a:pt x="0" y="1710466"/>
                  </a:lnTo>
                  <a:lnTo>
                    <a:pt x="1118795" y="2850776"/>
                  </a:lnTo>
                  <a:lnTo>
                    <a:pt x="1129553" y="3044414"/>
                  </a:lnTo>
                  <a:lnTo>
                    <a:pt x="1376979" y="3141233"/>
                  </a:lnTo>
                  <a:lnTo>
                    <a:pt x="2861534" y="5282004"/>
                  </a:lnTo>
                  <a:lnTo>
                    <a:pt x="3087444" y="5260489"/>
                  </a:lnTo>
                  <a:lnTo>
                    <a:pt x="3151990" y="5152913"/>
                  </a:lnTo>
                  <a:lnTo>
                    <a:pt x="1667435" y="3087444"/>
                  </a:lnTo>
                  <a:lnTo>
                    <a:pt x="1656677" y="2915322"/>
                  </a:lnTo>
                  <a:lnTo>
                    <a:pt x="1710466" y="2840019"/>
                  </a:lnTo>
                  <a:lnTo>
                    <a:pt x="4163209" y="2345167"/>
                  </a:lnTo>
                  <a:lnTo>
                    <a:pt x="4249270" y="2441986"/>
                  </a:lnTo>
                  <a:lnTo>
                    <a:pt x="4399877" y="2495774"/>
                  </a:lnTo>
                  <a:lnTo>
                    <a:pt x="5626249" y="3711388"/>
                  </a:lnTo>
                  <a:lnTo>
                    <a:pt x="6293223" y="4442908"/>
                  </a:lnTo>
                  <a:lnTo>
                    <a:pt x="6486861" y="4389120"/>
                  </a:lnTo>
                  <a:lnTo>
                    <a:pt x="6529892" y="4313816"/>
                  </a:lnTo>
                  <a:lnTo>
                    <a:pt x="6508376" y="4238513"/>
                  </a:lnTo>
                  <a:lnTo>
                    <a:pt x="6390042" y="4141694"/>
                  </a:lnTo>
                  <a:lnTo>
                    <a:pt x="4701092" y="2398955"/>
                  </a:lnTo>
                  <a:lnTo>
                    <a:pt x="4658061" y="2302136"/>
                  </a:lnTo>
                  <a:lnTo>
                    <a:pt x="4679576" y="0"/>
                  </a:lnTo>
                  <a:lnTo>
                    <a:pt x="4238513" y="75303"/>
                  </a:lnTo>
                  <a:lnTo>
                    <a:pt x="4238513" y="1914861"/>
                  </a:lnTo>
                  <a:lnTo>
                    <a:pt x="4184724" y="1968649"/>
                  </a:lnTo>
                  <a:lnTo>
                    <a:pt x="2893807" y="1075764"/>
                  </a:lnTo>
                  <a:lnTo>
                    <a:pt x="2753957" y="1108037"/>
                  </a:lnTo>
                  <a:lnTo>
                    <a:pt x="2710927" y="1183341"/>
                  </a:lnTo>
                  <a:lnTo>
                    <a:pt x="2764715" y="1280160"/>
                  </a:lnTo>
                  <a:lnTo>
                    <a:pt x="4001844" y="2108499"/>
                  </a:lnTo>
                  <a:lnTo>
                    <a:pt x="3969572" y="2140772"/>
                  </a:lnTo>
                  <a:lnTo>
                    <a:pt x="1667435" y="2624866"/>
                  </a:lnTo>
                  <a:lnTo>
                    <a:pt x="1581374" y="2549562"/>
                  </a:lnTo>
                  <a:lnTo>
                    <a:pt x="1688950" y="548640"/>
                  </a:lnTo>
                  <a:lnTo>
                    <a:pt x="1194099" y="634701"/>
                  </a:lnTo>
                  <a:close/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Rectangle à coins arrondis 5"/>
            <p:cNvSpPr/>
            <p:nvPr/>
          </p:nvSpPr>
          <p:spPr>
            <a:xfrm>
              <a:off x="1547665" y="2060848"/>
              <a:ext cx="1260140" cy="2808312"/>
            </a:xfrm>
            <a:prstGeom prst="roundRect">
              <a:avLst/>
            </a:prstGeom>
            <a:blipFill>
              <a:blip r:embed="rId3" cstate="print"/>
              <a:stretch>
                <a:fillRect/>
              </a:stretch>
            </a:blipFill>
            <a:ln w="101600">
              <a:solidFill>
                <a:schemeClr val="tx1"/>
              </a:solidFill>
            </a:ln>
            <a:scene3d>
              <a:camera prst="orthographicFront">
                <a:rot lat="1800000" lon="2070000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7" name="Groupe 6"/>
          <p:cNvGrpSpPr/>
          <p:nvPr/>
        </p:nvGrpSpPr>
        <p:grpSpPr>
          <a:xfrm>
            <a:off x="683568" y="1628801"/>
            <a:ext cx="3276000" cy="5229199"/>
            <a:chOff x="3181693" y="1916832"/>
            <a:chExt cx="3276000" cy="5229199"/>
          </a:xfrm>
        </p:grpSpPr>
        <p:sp>
          <p:nvSpPr>
            <p:cNvPr id="8" name="Forme libre 7"/>
            <p:cNvSpPr/>
            <p:nvPr/>
          </p:nvSpPr>
          <p:spPr>
            <a:xfrm flipH="1">
              <a:off x="3181693" y="5469226"/>
              <a:ext cx="3276000" cy="1676805"/>
            </a:xfrm>
            <a:custGeom>
              <a:avLst/>
              <a:gdLst>
                <a:gd name="connsiteX0" fmla="*/ 1194099 w 6529892"/>
                <a:gd name="connsiteY0" fmla="*/ 634701 h 5282004"/>
                <a:gd name="connsiteX1" fmla="*/ 1161826 w 6529892"/>
                <a:gd name="connsiteY1" fmla="*/ 2474259 h 5282004"/>
                <a:gd name="connsiteX2" fmla="*/ 193637 w 6529892"/>
                <a:gd name="connsiteY2" fmla="*/ 1592132 h 5282004"/>
                <a:gd name="connsiteX3" fmla="*/ 32273 w 6529892"/>
                <a:gd name="connsiteY3" fmla="*/ 1602889 h 5282004"/>
                <a:gd name="connsiteX4" fmla="*/ 0 w 6529892"/>
                <a:gd name="connsiteY4" fmla="*/ 1710466 h 5282004"/>
                <a:gd name="connsiteX5" fmla="*/ 1118795 w 6529892"/>
                <a:gd name="connsiteY5" fmla="*/ 2850776 h 5282004"/>
                <a:gd name="connsiteX6" fmla="*/ 1129553 w 6529892"/>
                <a:gd name="connsiteY6" fmla="*/ 3044414 h 5282004"/>
                <a:gd name="connsiteX7" fmla="*/ 1376979 w 6529892"/>
                <a:gd name="connsiteY7" fmla="*/ 3141233 h 5282004"/>
                <a:gd name="connsiteX8" fmla="*/ 2861534 w 6529892"/>
                <a:gd name="connsiteY8" fmla="*/ 5282004 h 5282004"/>
                <a:gd name="connsiteX9" fmla="*/ 3087444 w 6529892"/>
                <a:gd name="connsiteY9" fmla="*/ 5260489 h 5282004"/>
                <a:gd name="connsiteX10" fmla="*/ 3151990 w 6529892"/>
                <a:gd name="connsiteY10" fmla="*/ 5152913 h 5282004"/>
                <a:gd name="connsiteX11" fmla="*/ 1667435 w 6529892"/>
                <a:gd name="connsiteY11" fmla="*/ 3087444 h 5282004"/>
                <a:gd name="connsiteX12" fmla="*/ 1656677 w 6529892"/>
                <a:gd name="connsiteY12" fmla="*/ 2915322 h 5282004"/>
                <a:gd name="connsiteX13" fmla="*/ 1710466 w 6529892"/>
                <a:gd name="connsiteY13" fmla="*/ 2840019 h 5282004"/>
                <a:gd name="connsiteX14" fmla="*/ 4163209 w 6529892"/>
                <a:gd name="connsiteY14" fmla="*/ 2345167 h 5282004"/>
                <a:gd name="connsiteX15" fmla="*/ 4249270 w 6529892"/>
                <a:gd name="connsiteY15" fmla="*/ 2441986 h 5282004"/>
                <a:gd name="connsiteX16" fmla="*/ 4399877 w 6529892"/>
                <a:gd name="connsiteY16" fmla="*/ 2495774 h 5282004"/>
                <a:gd name="connsiteX17" fmla="*/ 5626249 w 6529892"/>
                <a:gd name="connsiteY17" fmla="*/ 3711388 h 5282004"/>
                <a:gd name="connsiteX18" fmla="*/ 6293223 w 6529892"/>
                <a:gd name="connsiteY18" fmla="*/ 4442908 h 5282004"/>
                <a:gd name="connsiteX19" fmla="*/ 6486861 w 6529892"/>
                <a:gd name="connsiteY19" fmla="*/ 4389120 h 5282004"/>
                <a:gd name="connsiteX20" fmla="*/ 6529892 w 6529892"/>
                <a:gd name="connsiteY20" fmla="*/ 4313816 h 5282004"/>
                <a:gd name="connsiteX21" fmla="*/ 6508376 w 6529892"/>
                <a:gd name="connsiteY21" fmla="*/ 4238513 h 5282004"/>
                <a:gd name="connsiteX22" fmla="*/ 6390042 w 6529892"/>
                <a:gd name="connsiteY22" fmla="*/ 4141694 h 5282004"/>
                <a:gd name="connsiteX23" fmla="*/ 4701092 w 6529892"/>
                <a:gd name="connsiteY23" fmla="*/ 2398955 h 5282004"/>
                <a:gd name="connsiteX24" fmla="*/ 4658061 w 6529892"/>
                <a:gd name="connsiteY24" fmla="*/ 2302136 h 5282004"/>
                <a:gd name="connsiteX25" fmla="*/ 4679576 w 6529892"/>
                <a:gd name="connsiteY25" fmla="*/ 0 h 5282004"/>
                <a:gd name="connsiteX26" fmla="*/ 4238513 w 6529892"/>
                <a:gd name="connsiteY26" fmla="*/ 75303 h 5282004"/>
                <a:gd name="connsiteX27" fmla="*/ 4238513 w 6529892"/>
                <a:gd name="connsiteY27" fmla="*/ 1914861 h 5282004"/>
                <a:gd name="connsiteX28" fmla="*/ 4184724 w 6529892"/>
                <a:gd name="connsiteY28" fmla="*/ 1968649 h 5282004"/>
                <a:gd name="connsiteX29" fmla="*/ 2893807 w 6529892"/>
                <a:gd name="connsiteY29" fmla="*/ 1075764 h 5282004"/>
                <a:gd name="connsiteX30" fmla="*/ 2753957 w 6529892"/>
                <a:gd name="connsiteY30" fmla="*/ 1108037 h 5282004"/>
                <a:gd name="connsiteX31" fmla="*/ 2710927 w 6529892"/>
                <a:gd name="connsiteY31" fmla="*/ 1183341 h 5282004"/>
                <a:gd name="connsiteX32" fmla="*/ 2764715 w 6529892"/>
                <a:gd name="connsiteY32" fmla="*/ 1280160 h 5282004"/>
                <a:gd name="connsiteX33" fmla="*/ 4001844 w 6529892"/>
                <a:gd name="connsiteY33" fmla="*/ 2108499 h 5282004"/>
                <a:gd name="connsiteX34" fmla="*/ 3969572 w 6529892"/>
                <a:gd name="connsiteY34" fmla="*/ 2140772 h 5282004"/>
                <a:gd name="connsiteX35" fmla="*/ 1667435 w 6529892"/>
                <a:gd name="connsiteY35" fmla="*/ 2624866 h 5282004"/>
                <a:gd name="connsiteX36" fmla="*/ 1581374 w 6529892"/>
                <a:gd name="connsiteY36" fmla="*/ 2549562 h 5282004"/>
                <a:gd name="connsiteX37" fmla="*/ 1688950 w 6529892"/>
                <a:gd name="connsiteY37" fmla="*/ 548640 h 5282004"/>
                <a:gd name="connsiteX38" fmla="*/ 1194099 w 6529892"/>
                <a:gd name="connsiteY38" fmla="*/ 634701 h 5282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</a:cxnLst>
              <a:rect l="l" t="t" r="r" b="b"/>
              <a:pathLst>
                <a:path w="6529892" h="5282004">
                  <a:moveTo>
                    <a:pt x="1194099" y="634701"/>
                  </a:moveTo>
                  <a:lnTo>
                    <a:pt x="1161826" y="2474259"/>
                  </a:lnTo>
                  <a:lnTo>
                    <a:pt x="193637" y="1592132"/>
                  </a:lnTo>
                  <a:lnTo>
                    <a:pt x="32273" y="1602889"/>
                  </a:lnTo>
                  <a:lnTo>
                    <a:pt x="0" y="1710466"/>
                  </a:lnTo>
                  <a:lnTo>
                    <a:pt x="1118795" y="2850776"/>
                  </a:lnTo>
                  <a:lnTo>
                    <a:pt x="1129553" y="3044414"/>
                  </a:lnTo>
                  <a:lnTo>
                    <a:pt x="1376979" y="3141233"/>
                  </a:lnTo>
                  <a:lnTo>
                    <a:pt x="2861534" y="5282004"/>
                  </a:lnTo>
                  <a:lnTo>
                    <a:pt x="3087444" y="5260489"/>
                  </a:lnTo>
                  <a:lnTo>
                    <a:pt x="3151990" y="5152913"/>
                  </a:lnTo>
                  <a:lnTo>
                    <a:pt x="1667435" y="3087444"/>
                  </a:lnTo>
                  <a:lnTo>
                    <a:pt x="1656677" y="2915322"/>
                  </a:lnTo>
                  <a:lnTo>
                    <a:pt x="1710466" y="2840019"/>
                  </a:lnTo>
                  <a:lnTo>
                    <a:pt x="4163209" y="2345167"/>
                  </a:lnTo>
                  <a:lnTo>
                    <a:pt x="4249270" y="2441986"/>
                  </a:lnTo>
                  <a:lnTo>
                    <a:pt x="4399877" y="2495774"/>
                  </a:lnTo>
                  <a:lnTo>
                    <a:pt x="5626249" y="3711388"/>
                  </a:lnTo>
                  <a:lnTo>
                    <a:pt x="6293223" y="4442908"/>
                  </a:lnTo>
                  <a:lnTo>
                    <a:pt x="6486861" y="4389120"/>
                  </a:lnTo>
                  <a:lnTo>
                    <a:pt x="6529892" y="4313816"/>
                  </a:lnTo>
                  <a:lnTo>
                    <a:pt x="6508376" y="4238513"/>
                  </a:lnTo>
                  <a:lnTo>
                    <a:pt x="6390042" y="4141694"/>
                  </a:lnTo>
                  <a:lnTo>
                    <a:pt x="4701092" y="2398955"/>
                  </a:lnTo>
                  <a:lnTo>
                    <a:pt x="4658061" y="2302136"/>
                  </a:lnTo>
                  <a:lnTo>
                    <a:pt x="4679576" y="0"/>
                  </a:lnTo>
                  <a:lnTo>
                    <a:pt x="4238513" y="75303"/>
                  </a:lnTo>
                  <a:lnTo>
                    <a:pt x="4238513" y="1914861"/>
                  </a:lnTo>
                  <a:lnTo>
                    <a:pt x="4184724" y="1968649"/>
                  </a:lnTo>
                  <a:lnTo>
                    <a:pt x="2893807" y="1075764"/>
                  </a:lnTo>
                  <a:lnTo>
                    <a:pt x="2753957" y="1108037"/>
                  </a:lnTo>
                  <a:lnTo>
                    <a:pt x="2710927" y="1183341"/>
                  </a:lnTo>
                  <a:lnTo>
                    <a:pt x="2764715" y="1280160"/>
                  </a:lnTo>
                  <a:lnTo>
                    <a:pt x="4001844" y="2108499"/>
                  </a:lnTo>
                  <a:lnTo>
                    <a:pt x="3969572" y="2140772"/>
                  </a:lnTo>
                  <a:lnTo>
                    <a:pt x="1667435" y="2624866"/>
                  </a:lnTo>
                  <a:lnTo>
                    <a:pt x="1581374" y="2549562"/>
                  </a:lnTo>
                  <a:lnTo>
                    <a:pt x="1688950" y="548640"/>
                  </a:lnTo>
                  <a:lnTo>
                    <a:pt x="1194099" y="634701"/>
                  </a:lnTo>
                  <a:close/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Rectangle à coins arrondis 8"/>
            <p:cNvSpPr/>
            <p:nvPr/>
          </p:nvSpPr>
          <p:spPr>
            <a:xfrm>
              <a:off x="3851920" y="1916832"/>
              <a:ext cx="2304256" cy="3960440"/>
            </a:xfrm>
            <a:prstGeom prst="roundRect">
              <a:avLst/>
            </a:prstGeom>
            <a:blipFill>
              <a:blip r:embed="rId4" cstate="print"/>
              <a:stretch>
                <a:fillRect/>
              </a:stretch>
            </a:blipFill>
            <a:ln w="101600">
              <a:solidFill>
                <a:schemeClr val="tx1"/>
              </a:solidFill>
            </a:ln>
            <a:scene3d>
              <a:camera prst="orthographicFront">
                <a:rot lat="1199989" lon="600000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899592" y="1052736"/>
            <a:ext cx="3600399" cy="5659861"/>
            <a:chOff x="3347864" y="505403"/>
            <a:chExt cx="4069407" cy="5659861"/>
          </a:xfrm>
        </p:grpSpPr>
        <p:sp>
          <p:nvSpPr>
            <p:cNvPr id="5" name="Cylindre 4"/>
            <p:cNvSpPr/>
            <p:nvPr/>
          </p:nvSpPr>
          <p:spPr>
            <a:xfrm>
              <a:off x="7128296" y="5769288"/>
              <a:ext cx="108000" cy="180000"/>
            </a:xfrm>
            <a:prstGeom prst="ca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Cylindre 5"/>
            <p:cNvSpPr/>
            <p:nvPr/>
          </p:nvSpPr>
          <p:spPr>
            <a:xfrm>
              <a:off x="6084168" y="5517256"/>
              <a:ext cx="108000" cy="144000"/>
            </a:xfrm>
            <a:prstGeom prst="ca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Bouée 6"/>
            <p:cNvSpPr/>
            <p:nvPr/>
          </p:nvSpPr>
          <p:spPr>
            <a:xfrm>
              <a:off x="4283968" y="5805264"/>
              <a:ext cx="360000" cy="360000"/>
            </a:xfrm>
            <a:prstGeom prst="donut">
              <a:avLst>
                <a:gd name="adj" fmla="val 4041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00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grpSp>
          <p:nvGrpSpPr>
            <p:cNvPr id="8" name="Groupe 10"/>
            <p:cNvGrpSpPr/>
            <p:nvPr/>
          </p:nvGrpSpPr>
          <p:grpSpPr>
            <a:xfrm>
              <a:off x="3526273" y="505403"/>
              <a:ext cx="3180539" cy="5306276"/>
              <a:chOff x="3526273" y="505403"/>
              <a:chExt cx="3180539" cy="5306276"/>
            </a:xfrm>
          </p:grpSpPr>
          <p:sp>
            <p:nvSpPr>
              <p:cNvPr id="13" name="Rectangle à coins arrondis 12"/>
              <p:cNvSpPr/>
              <p:nvPr/>
            </p:nvSpPr>
            <p:spPr>
              <a:xfrm rot="230873">
                <a:off x="3561557" y="685452"/>
                <a:ext cx="3103862" cy="4220507"/>
              </a:xfrm>
              <a:prstGeom prst="roundRect">
                <a:avLst>
                  <a:gd name="adj" fmla="val 716"/>
                </a:avLst>
              </a:prstGeom>
              <a:solidFill>
                <a:schemeClr val="bg1">
                  <a:lumMod val="50000"/>
                </a:schemeClr>
              </a:solidFill>
              <a:ln w="76200">
                <a:noFill/>
              </a:ln>
              <a:scene3d>
                <a:camera prst="orthographicFront">
                  <a:rot lat="20099994" lon="900000" rev="0"/>
                </a:camera>
                <a:lightRig rig="threePt" dir="t"/>
              </a:scene3d>
              <a:sp3d>
                <a:bevelT w="165100" h="139700" prst="hardEdg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4" name="Rectangle à coins arrondis 13"/>
              <p:cNvSpPr/>
              <p:nvPr/>
            </p:nvSpPr>
            <p:spPr>
              <a:xfrm rot="230873">
                <a:off x="3526273" y="505403"/>
                <a:ext cx="3180539" cy="5306276"/>
              </a:xfrm>
              <a:prstGeom prst="roundRect">
                <a:avLst>
                  <a:gd name="adj" fmla="val 11200"/>
                </a:avLst>
              </a:prstGeom>
              <a:noFill/>
              <a:ln w="76200">
                <a:solidFill>
                  <a:schemeClr val="bg1"/>
                </a:solidFill>
              </a:ln>
              <a:scene3d>
                <a:camera prst="orthographicFront">
                  <a:rot lat="20099994" lon="900000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9" name="Rogner un rectangle avec un coin du même côté 8"/>
            <p:cNvSpPr/>
            <p:nvPr/>
          </p:nvSpPr>
          <p:spPr>
            <a:xfrm rot="21180000">
              <a:off x="3792902" y="684038"/>
              <a:ext cx="3564077" cy="4196524"/>
            </a:xfrm>
            <a:prstGeom prst="snip2SameRect">
              <a:avLst>
                <a:gd name="adj1" fmla="val 8485"/>
                <a:gd name="adj2" fmla="val 0"/>
              </a:avLst>
            </a:prstGeom>
            <a:blipFill>
              <a:blip r:embed="rId2" cstate="print"/>
              <a:stretch>
                <a:fillRect/>
              </a:stretch>
            </a:blipFill>
            <a:ln w="101600">
              <a:noFill/>
            </a:ln>
            <a:scene3d>
              <a:camera prst="orthographicFront">
                <a:rot lat="0" lon="19799999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Rectangle à coins arrondis 9"/>
            <p:cNvSpPr/>
            <p:nvPr/>
          </p:nvSpPr>
          <p:spPr>
            <a:xfrm rot="-420000">
              <a:off x="3853271" y="674247"/>
              <a:ext cx="3564000" cy="5258110"/>
            </a:xfrm>
            <a:prstGeom prst="roundRect">
              <a:avLst>
                <a:gd name="adj" fmla="val 10112"/>
              </a:avLst>
            </a:prstGeom>
            <a:noFill/>
            <a:ln w="101600">
              <a:solidFill>
                <a:schemeClr val="bg1"/>
              </a:solidFill>
            </a:ln>
            <a:scene3d>
              <a:camera prst="orthographicFront">
                <a:rot lat="0" lon="19799989" rev="0"/>
              </a:camera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Bouée 10"/>
            <p:cNvSpPr/>
            <p:nvPr/>
          </p:nvSpPr>
          <p:spPr>
            <a:xfrm>
              <a:off x="3347864" y="5373216"/>
              <a:ext cx="288032" cy="288032"/>
            </a:xfrm>
            <a:prstGeom prst="donut">
              <a:avLst>
                <a:gd name="adj" fmla="val 4041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4281544" y="4679576"/>
              <a:ext cx="3076687" cy="387276"/>
            </a:xfrm>
            <a:custGeom>
              <a:avLst/>
              <a:gdLst>
                <a:gd name="connsiteX0" fmla="*/ 0 w 3076687"/>
                <a:gd name="connsiteY0" fmla="*/ 387276 h 387276"/>
                <a:gd name="connsiteX1" fmla="*/ 3076687 w 3076687"/>
                <a:gd name="connsiteY1" fmla="*/ 0 h 387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76687" h="387276">
                  <a:moveTo>
                    <a:pt x="0" y="387276"/>
                  </a:moveTo>
                  <a:lnTo>
                    <a:pt x="3076687" y="0"/>
                  </a:lnTo>
                </a:path>
              </a:pathLst>
            </a:custGeom>
            <a:ln w="1143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5" name="Groupe 14"/>
          <p:cNvGrpSpPr/>
          <p:nvPr/>
        </p:nvGrpSpPr>
        <p:grpSpPr>
          <a:xfrm>
            <a:off x="5541300" y="1196752"/>
            <a:ext cx="3495196" cy="5472568"/>
            <a:chOff x="5292080" y="1196752"/>
            <a:chExt cx="3495196" cy="5472568"/>
          </a:xfrm>
        </p:grpSpPr>
        <p:sp>
          <p:nvSpPr>
            <p:cNvPr id="16" name="Cylindre 15"/>
            <p:cNvSpPr/>
            <p:nvPr/>
          </p:nvSpPr>
          <p:spPr>
            <a:xfrm>
              <a:off x="6012160" y="5949280"/>
              <a:ext cx="95553" cy="180000"/>
            </a:xfrm>
            <a:prstGeom prst="ca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7" name="Cylindre 16"/>
            <p:cNvSpPr/>
            <p:nvPr/>
          </p:nvSpPr>
          <p:spPr>
            <a:xfrm>
              <a:off x="5292080" y="6273336"/>
              <a:ext cx="95553" cy="180000"/>
            </a:xfrm>
            <a:prstGeom prst="can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8" name="Bouée 17"/>
            <p:cNvSpPr/>
            <p:nvPr/>
          </p:nvSpPr>
          <p:spPr>
            <a:xfrm>
              <a:off x="7668344" y="6309320"/>
              <a:ext cx="318509" cy="360000"/>
            </a:xfrm>
            <a:prstGeom prst="donut">
              <a:avLst>
                <a:gd name="adj" fmla="val 4041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dirty="0" smtClean="0">
                  <a:solidFill>
                    <a:schemeClr val="tx1"/>
                  </a:solidFill>
                </a:rPr>
                <a:t>00</a:t>
              </a:r>
              <a:endParaRPr lang="fr-FR" dirty="0">
                <a:solidFill>
                  <a:schemeClr val="tx1"/>
                </a:solidFill>
              </a:endParaRPr>
            </a:p>
          </p:txBody>
        </p:sp>
        <p:grpSp>
          <p:nvGrpSpPr>
            <p:cNvPr id="19" name="Groupe 29"/>
            <p:cNvGrpSpPr/>
            <p:nvPr/>
          </p:nvGrpSpPr>
          <p:grpSpPr>
            <a:xfrm>
              <a:off x="5292080" y="1196752"/>
              <a:ext cx="3465757" cy="5255294"/>
              <a:chOff x="5282791" y="3424585"/>
              <a:chExt cx="1956335" cy="2665495"/>
            </a:xfrm>
          </p:grpSpPr>
          <p:sp>
            <p:nvSpPr>
              <p:cNvPr id="21" name="Rectangle à coins arrondis 20"/>
              <p:cNvSpPr/>
              <p:nvPr/>
            </p:nvSpPr>
            <p:spPr>
              <a:xfrm rot="-180000">
                <a:off x="5496968" y="3424956"/>
                <a:ext cx="1728000" cy="1955055"/>
              </a:xfrm>
              <a:prstGeom prst="roundRect">
                <a:avLst>
                  <a:gd name="adj" fmla="val 2673"/>
                </a:avLst>
              </a:prstGeom>
              <a:solidFill>
                <a:schemeClr val="bg1">
                  <a:lumMod val="50000"/>
                </a:schemeClr>
              </a:solidFill>
              <a:ln w="85725">
                <a:solidFill>
                  <a:schemeClr val="bg1"/>
                </a:solidFill>
              </a:ln>
              <a:scene3d>
                <a:camera prst="orthographicFront">
                  <a:rot lat="20699999" lon="20399993" rev="0"/>
                </a:camera>
                <a:lightRig rig="threePt" dir="t"/>
              </a:scene3d>
              <a:sp3d>
                <a:bevelT w="165100" prst="hardEdg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2" name="Rectangle à coins arrondis 21"/>
              <p:cNvSpPr/>
              <p:nvPr/>
            </p:nvSpPr>
            <p:spPr>
              <a:xfrm rot="-180000">
                <a:off x="5511126" y="3424585"/>
                <a:ext cx="1728000" cy="2496105"/>
              </a:xfrm>
              <a:prstGeom prst="roundRect">
                <a:avLst>
                  <a:gd name="adj" fmla="val 7679"/>
                </a:avLst>
              </a:prstGeom>
              <a:noFill/>
              <a:ln w="85725">
                <a:solidFill>
                  <a:schemeClr val="bg1"/>
                </a:solidFill>
              </a:ln>
              <a:scene3d>
                <a:camera prst="orthographicFront">
                  <a:rot lat="20699999" lon="20399993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3" name="Rectangle à coins arrondis 22"/>
              <p:cNvSpPr/>
              <p:nvPr/>
            </p:nvSpPr>
            <p:spPr>
              <a:xfrm rot="360000">
                <a:off x="5312396" y="3428053"/>
                <a:ext cx="1666184" cy="2097024"/>
              </a:xfrm>
              <a:prstGeom prst="roundRect">
                <a:avLst>
                  <a:gd name="adj" fmla="val 1710"/>
                </a:avLst>
              </a:prstGeom>
              <a:blipFill>
                <a:blip r:embed="rId3" cstate="print"/>
                <a:stretch>
                  <a:fillRect/>
                </a:stretch>
              </a:blipFill>
              <a:ln w="101600">
                <a:solidFill>
                  <a:schemeClr val="bg1"/>
                </a:solidFill>
              </a:ln>
              <a:scene3d>
                <a:camera prst="orthographicFront">
                  <a:rot lat="20999999" lon="300000" rev="0"/>
                </a:camera>
                <a:lightRig rig="threePt" dir="t"/>
              </a:scene3d>
              <a:sp3d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4" name="Rectangle à coins arrondis 23"/>
              <p:cNvSpPr/>
              <p:nvPr/>
            </p:nvSpPr>
            <p:spPr>
              <a:xfrm rot="360000">
                <a:off x="5282791" y="3425784"/>
                <a:ext cx="1650695" cy="2664296"/>
              </a:xfrm>
              <a:prstGeom prst="roundRect">
                <a:avLst>
                  <a:gd name="adj" fmla="val 10398"/>
                </a:avLst>
              </a:prstGeom>
              <a:noFill/>
              <a:ln w="101600">
                <a:solidFill>
                  <a:schemeClr val="bg1"/>
                </a:solidFill>
              </a:ln>
              <a:scene3d>
                <a:camera prst="orthographicFront">
                  <a:rot lat="20999999" lon="300000" rev="0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20" name="Bouée 19"/>
            <p:cNvSpPr/>
            <p:nvPr/>
          </p:nvSpPr>
          <p:spPr>
            <a:xfrm>
              <a:off x="8532440" y="5949280"/>
              <a:ext cx="254836" cy="288032"/>
            </a:xfrm>
            <a:prstGeom prst="donut">
              <a:avLst>
                <a:gd name="adj" fmla="val 40418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/>
        </p:nvGrpSpPr>
        <p:grpSpPr>
          <a:xfrm>
            <a:off x="4932040" y="836712"/>
            <a:ext cx="3792412" cy="5897575"/>
            <a:chOff x="4932040" y="836712"/>
            <a:chExt cx="3792412" cy="5897575"/>
          </a:xfrm>
        </p:grpSpPr>
        <p:sp>
          <p:nvSpPr>
            <p:cNvPr id="4" name="Forme libre 3"/>
            <p:cNvSpPr/>
            <p:nvPr/>
          </p:nvSpPr>
          <p:spPr>
            <a:xfrm>
              <a:off x="8165054" y="6153374"/>
              <a:ext cx="559398" cy="580913"/>
            </a:xfrm>
            <a:custGeom>
              <a:avLst/>
              <a:gdLst>
                <a:gd name="connsiteX0" fmla="*/ 64546 w 559398"/>
                <a:gd name="connsiteY0" fmla="*/ 580913 h 580913"/>
                <a:gd name="connsiteX1" fmla="*/ 559398 w 559398"/>
                <a:gd name="connsiteY1" fmla="*/ 0 h 580913"/>
                <a:gd name="connsiteX2" fmla="*/ 0 w 559398"/>
                <a:gd name="connsiteY2" fmla="*/ 10758 h 580913"/>
                <a:gd name="connsiteX3" fmla="*/ 64546 w 559398"/>
                <a:gd name="connsiteY3" fmla="*/ 580913 h 580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59398" h="580913">
                  <a:moveTo>
                    <a:pt x="64546" y="580913"/>
                  </a:moveTo>
                  <a:lnTo>
                    <a:pt x="559398" y="0"/>
                  </a:lnTo>
                  <a:lnTo>
                    <a:pt x="0" y="10758"/>
                  </a:lnTo>
                  <a:lnTo>
                    <a:pt x="64546" y="580913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z51oetkv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20072" y="1124744"/>
              <a:ext cx="3043808" cy="4824536"/>
            </a:xfrm>
            <a:prstGeom prst="rect">
              <a:avLst/>
            </a:prstGeom>
            <a:scene3d>
              <a:camera prst="perspectiveHeroicExtremeLeftFacing"/>
              <a:lightRig rig="threePt" dir="t"/>
            </a:scene3d>
          </p:spPr>
        </p:pic>
        <p:sp>
          <p:nvSpPr>
            <p:cNvPr id="3" name="Cadre 2"/>
            <p:cNvSpPr/>
            <p:nvPr/>
          </p:nvSpPr>
          <p:spPr>
            <a:xfrm>
              <a:off x="4932040" y="836712"/>
              <a:ext cx="3600400" cy="5472608"/>
            </a:xfrm>
            <a:prstGeom prst="frame">
              <a:avLst>
                <a:gd name="adj1" fmla="val 9369"/>
              </a:avLst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  <a:scene3d>
              <a:camera prst="perspectiveHeroicExtremeLeftFacing"/>
              <a:lightRig rig="threePt" dir="t"/>
            </a:scene3d>
            <a:sp3d>
              <a:bevelT w="190500"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</p:grpSp>
      <p:sp>
        <p:nvSpPr>
          <p:cNvPr id="7" name="Double vague 6"/>
          <p:cNvSpPr/>
          <p:nvPr/>
        </p:nvSpPr>
        <p:spPr>
          <a:xfrm>
            <a:off x="611560" y="1196752"/>
            <a:ext cx="4176464" cy="2066528"/>
          </a:xfrm>
          <a:prstGeom prst="doubleWave">
            <a:avLst>
              <a:gd name="adj1" fmla="val 12500"/>
              <a:gd name="adj2" fmla="val 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Images trouver sur le Net</a:t>
            </a:r>
          </a:p>
          <a:p>
            <a:pPr algn="ctr"/>
            <a:r>
              <a:rPr lang="fr-FR" dirty="0" smtClean="0"/>
              <a:t>Création Mireille</a:t>
            </a:r>
          </a:p>
          <a:p>
            <a:pPr algn="ctr"/>
            <a:r>
              <a:rPr lang="fr-FR" dirty="0" smtClean="0"/>
              <a:t>Un gamin de Paris</a:t>
            </a:r>
          </a:p>
          <a:p>
            <a:pPr algn="ctr"/>
            <a:r>
              <a:rPr lang="fr-FR" dirty="0" smtClean="0"/>
              <a:t>Mick  </a:t>
            </a:r>
            <a:r>
              <a:rPr lang="fr-FR" dirty="0" err="1" smtClean="0"/>
              <a:t>Micheyl</a:t>
            </a:r>
            <a:endParaRPr lang="fr-FR" dirty="0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6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 rot="5400000" flipH="1">
            <a:off x="4514057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 rot="5400000" flipH="1">
            <a:off x="4514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pic>
        <p:nvPicPr>
          <p:cNvPr id="7" name="Image 6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6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4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120901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195652"/>
            <a:r>
              <a:rPr lang="fr-CA" sz="35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9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1100" dirty="0">
              <a:solidFill>
                <a:schemeClr val="accent5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" y="6116638"/>
            <a:ext cx="9144000" cy="50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6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1" y="182563"/>
            <a:ext cx="9144000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9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32</Words>
  <Application>Microsoft Office PowerPoint</Application>
  <PresentationFormat>Affichage à l'écran (4:3)</PresentationFormat>
  <Paragraphs>12</Paragraphs>
  <Slides>31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72</cp:revision>
  <dcterms:created xsi:type="dcterms:W3CDTF">2016-01-08T19:25:28Z</dcterms:created>
  <dcterms:modified xsi:type="dcterms:W3CDTF">2016-01-10T19:14:57Z</dcterms:modified>
</cp:coreProperties>
</file>