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8875C0C-E775-4ACF-89E6-BA91C5E84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8B5DB-5402-4066-806C-C1BBED60E208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1AAFA9-76E2-41D5-8BE0-CCDB1E7CA4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49D5502-2996-4703-865E-97EAEAE1F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77CDE7-1300-4444-BC01-B791CABE197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44425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B14868D-852C-47E7-A856-DF69498F4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47363-BE37-4B3D-A6F4-F5F2623CD516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0C4A48C-90A5-4EFD-BC26-AFC4F1E07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BD4F23-735D-429D-9539-AEAB96F65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A36EB0-5537-43F3-8940-0E4A7106AFE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40709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FB779E0-770C-4E61-87AD-467F4B2A4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04C6C-2048-4952-BC6F-870769A8AAC6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9C64F9-F995-4BB7-AA6A-52FF32D65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FFCF89-7393-4880-897A-4A139BDF6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F6B195-9808-4316-9420-73D2303C30F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61840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2EAAE30C-9F97-4DF8-AE00-7AF13FE5C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8D8296-5302-4B3E-92DC-F9A3D1717FBF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6320DAA2-8C8D-4DD6-8151-E8F6C1DCD1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073CA342-7193-4E6B-8789-5E889D30A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1CC1D0-927D-4562-B317-691D6F4CC7C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6380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B4E5E0C2-B381-4157-9E29-199E11C1E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AEA22F-4EC8-4543-8714-0FAEFDA1ED96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E0F59245-57AF-4DDB-B446-AA2A9DD95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CD8197D7-7D59-4785-9C13-3DF46B838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2132B4-D70C-49A3-BD6F-4BC18413B35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29565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D7622713-AA62-4829-9425-059C3633D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18DDF-D385-4D8E-90CC-90E28A0057C8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7D2455E8-5796-43A1-B5F1-7FEB00C59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BA16A038-0E90-4F42-86AC-9A4A7D284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19DD42-2E7B-4FAE-9A90-4131B1E03AD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36262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604483EB-3667-4C81-81BA-3966F6A70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09909-F88D-46CF-8922-F96EE1604D94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74A741AF-CF22-420A-8210-E30445C9F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8401781B-B488-4A4A-8DED-AC2F75D3B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06B814-F12D-4595-90F6-86F46A6F7CB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68400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2FCF29B8-6A0D-4F3A-90F6-6D0A26639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D2BB5-5A39-46CE-B0A3-F4703ABFB2AE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D9028CEE-2EDE-4096-BE14-04C20DDF1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4DE13833-60F1-400D-B6E6-EFA1DC015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5420BB-3E61-4259-9E1B-2811EEBAF75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8960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3A4D349-05B8-4C83-9EF0-ABEB36E61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CEECC-2391-49F7-A9CD-AE7660B6A2F5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4AFB9E71-FBF3-4BD0-9CF2-0353AE978B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2B7B0DE2-65B9-42F3-80B9-C7F55423B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56ECD6-AFD1-42A8-B696-AEAA39037B8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43141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75A069-05F4-47D0-BED9-982D4714B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224FB-9D2A-41CA-B9D5-AF124E4BA583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74F02BA-F4CD-4DDB-B5B7-A7590D567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7B677EB-BF8B-4070-8B37-D4294814B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DDC10-F053-4106-A156-B54DBF78DE3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1462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72A9BF-92C6-4330-B911-9EFFD691D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C8958-ACFA-4F0E-9B9F-D970ABF58DDA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611A2A-0234-46BD-A89C-A2F7D53088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BB3C96-991C-401C-B3D5-B75CC29D0C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729127-E111-441F-9280-9A672E5DA73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7279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C7BFCF38-5A0C-4D57-99A8-5FC2FE71E75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993CABC2-40A3-4BBC-85C9-80F6111D480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8DFFDF8-5292-44AA-AE59-A0E9203B8B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703EB94-D20D-4B46-A7C9-B23C0DDEA126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A092B09-0AD3-4CC1-8EA5-D9D624EFFE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9C8BFE-8D98-49E2-9B6C-4C8D78734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0A992D62-955C-4331-9C23-23A7FCEE799E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audio" Target="../media/audio6.wav"/><Relationship Id="rId3" Type="http://schemas.openxmlformats.org/officeDocument/2006/relationships/audio" Target="../media/audio1.wav"/><Relationship Id="rId7" Type="http://schemas.openxmlformats.org/officeDocument/2006/relationships/audio" Target="../media/audio3.wav"/><Relationship Id="rId12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audio" Target="../media/audio5.wav"/><Relationship Id="rId5" Type="http://schemas.openxmlformats.org/officeDocument/2006/relationships/audio" Target="../media/audio2.wav"/><Relationship Id="rId10" Type="http://schemas.openxmlformats.org/officeDocument/2006/relationships/image" Target="../media/image6.jpeg"/><Relationship Id="rId4" Type="http://schemas.openxmlformats.org/officeDocument/2006/relationships/image" Target="../media/image3.jpeg"/><Relationship Id="rId9" Type="http://schemas.openxmlformats.org/officeDocument/2006/relationships/audio" Target="../media/audio4.wav"/><Relationship Id="rId1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20690_big.jpg">
            <a:extLst>
              <a:ext uri="{FF2B5EF4-FFF2-40B4-BE49-F238E27FC236}">
                <a16:creationId xmlns:a16="http://schemas.microsoft.com/office/drawing/2014/main" id="{4742F3B4-819B-4E17-8C8A-9E6B09BF71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8" t="3125" r="3308" b="5208"/>
          <a:stretch>
            <a:fillRect/>
          </a:stretch>
        </p:blipFill>
        <p:spPr bwMode="auto">
          <a:xfrm>
            <a:off x="1138238" y="0"/>
            <a:ext cx="7013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>
            <a:extLst>
              <a:ext uri="{FF2B5EF4-FFF2-40B4-BE49-F238E27FC236}">
                <a16:creationId xmlns:a16="http://schemas.microsoft.com/office/drawing/2014/main" id="{07859292-1E90-45D1-8170-28540814A96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3075" name="Image 3" descr="20690_big.jpg">
            <a:extLst>
              <a:ext uri="{FF2B5EF4-FFF2-40B4-BE49-F238E27FC236}">
                <a16:creationId xmlns:a16="http://schemas.microsoft.com/office/drawing/2014/main" id="{12B6BEEE-14AB-42B8-BC05-DDE552721E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8" t="3125" r="3308" b="5208"/>
          <a:stretch>
            <a:fillRect/>
          </a:stretch>
        </p:blipFill>
        <p:spPr bwMode="auto">
          <a:xfrm>
            <a:off x="1357313" y="214313"/>
            <a:ext cx="6429375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2" descr="http://t1.gstatic.com/images?q=tbn:ANd9GcT2ycEQZrJVtUb7I0RCeLmquT8Ty_e_QNFe8G0SnprJHc9DRFiJAA">
            <a:hlinkClick r:id="" action="ppaction://noaction">
              <a:snd r:embed="rId3" name="02 Je veux.wav"/>
            </a:hlinkClick>
            <a:extLst>
              <a:ext uri="{FF2B5EF4-FFF2-40B4-BE49-F238E27FC236}">
                <a16:creationId xmlns:a16="http://schemas.microsoft.com/office/drawing/2014/main" id="{5108277F-C38B-43B6-8583-CCA4560158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34" b="18134"/>
          <a:stretch>
            <a:fillRect/>
          </a:stretch>
        </p:blipFill>
        <p:spPr bwMode="auto">
          <a:xfrm>
            <a:off x="0" y="0"/>
            <a:ext cx="1379538" cy="164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4" descr="http://t2.gstatic.com/images?q=tbn:ANd9GcS0ZsjIEr9q1LtYn7TzIyNGDj4w5qGdzvqNzJ9ME9NSCX9cwi_z">
            <a:hlinkClick r:id="" action="ppaction://noaction">
              <a:snd r:embed="rId5" name="04 Elle a les yeux revolver.wav"/>
            </a:hlinkClick>
            <a:extLst>
              <a:ext uri="{FF2B5EF4-FFF2-40B4-BE49-F238E27FC236}">
                <a16:creationId xmlns:a16="http://schemas.microsoft.com/office/drawing/2014/main" id="{82AC265A-77F8-4CE2-BD27-6B288B5352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1688"/>
            <a:ext cx="136048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ZoneTexte 6">
            <a:extLst>
              <a:ext uri="{FF2B5EF4-FFF2-40B4-BE49-F238E27FC236}">
                <a16:creationId xmlns:a16="http://schemas.microsoft.com/office/drawing/2014/main" id="{4B20301C-28F5-4953-810E-A6A5741D16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643313"/>
            <a:ext cx="12112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400"/>
              <a:t>   Marc</a:t>
            </a:r>
          </a:p>
          <a:p>
            <a:r>
              <a:rPr lang="fr-FR" altLang="fr-FR" sz="2400"/>
              <a:t> Lavoine</a:t>
            </a:r>
          </a:p>
        </p:txBody>
      </p:sp>
      <p:sp>
        <p:nvSpPr>
          <p:cNvPr id="3079" name="ZoneTexte 7">
            <a:extLst>
              <a:ext uri="{FF2B5EF4-FFF2-40B4-BE49-F238E27FC236}">
                <a16:creationId xmlns:a16="http://schemas.microsoft.com/office/drawing/2014/main" id="{772CC7BF-6E29-4442-B0DD-595B9A67ED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188" y="1547813"/>
            <a:ext cx="6635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800"/>
              <a:t>Zaz</a:t>
            </a:r>
          </a:p>
        </p:txBody>
      </p:sp>
      <p:pic>
        <p:nvPicPr>
          <p:cNvPr id="3080" name="Picture 2" descr="http://t2.gstatic.com/images?q=tbn:ANd9GcRS2Rx5-gNTwFZZe5mwo_S9lALw7kboF0SFz8qYv5fEgIuzpMRbcg">
            <a:hlinkClick r:id="" action="ppaction://noaction">
              <a:snd r:embed="rId7" name="09 Une belle histoire.wav"/>
            </a:hlinkClick>
            <a:extLst>
              <a:ext uri="{FF2B5EF4-FFF2-40B4-BE49-F238E27FC236}">
                <a16:creationId xmlns:a16="http://schemas.microsoft.com/office/drawing/2014/main" id="{0023CD3A-6D1B-46F0-9C40-E3C25CF29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86" r="31339"/>
          <a:stretch>
            <a:fillRect/>
          </a:stretch>
        </p:blipFill>
        <p:spPr bwMode="auto">
          <a:xfrm>
            <a:off x="0" y="4376738"/>
            <a:ext cx="1357313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1" name="ZoneTexte 10">
            <a:extLst>
              <a:ext uri="{FF2B5EF4-FFF2-40B4-BE49-F238E27FC236}">
                <a16:creationId xmlns:a16="http://schemas.microsoft.com/office/drawing/2014/main" id="{CE462542-BB12-4F97-9DE7-258BFD776F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6072188"/>
            <a:ext cx="10350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400"/>
              <a:t>Michel</a:t>
            </a:r>
          </a:p>
          <a:p>
            <a:r>
              <a:rPr lang="fr-FR" altLang="fr-FR" sz="2400"/>
              <a:t> fugain</a:t>
            </a:r>
          </a:p>
        </p:txBody>
      </p:sp>
      <p:pic>
        <p:nvPicPr>
          <p:cNvPr id="3082" name="Picture 4" descr="http://t1.gstatic.com/images?q=tbn:ANd9GcSyYFOUh2pXt9P7V2sryLtmazxOlMAYabzroU7JTkT5IFWckPir">
            <a:hlinkClick r:id="" action="ppaction://noaction">
              <a:snd r:embed="rId9" name="11 Tu trouveras.wav"/>
            </a:hlinkClick>
            <a:extLst>
              <a:ext uri="{FF2B5EF4-FFF2-40B4-BE49-F238E27FC236}">
                <a16:creationId xmlns:a16="http://schemas.microsoft.com/office/drawing/2014/main" id="{60BB1CD3-1DA9-4520-A3A1-A02B3A3889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951"/>
          <a:stretch>
            <a:fillRect/>
          </a:stretch>
        </p:blipFill>
        <p:spPr bwMode="auto">
          <a:xfrm>
            <a:off x="7786688" y="0"/>
            <a:ext cx="1357312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3" name="ZoneTexte 12">
            <a:extLst>
              <a:ext uri="{FF2B5EF4-FFF2-40B4-BE49-F238E27FC236}">
                <a16:creationId xmlns:a16="http://schemas.microsoft.com/office/drawing/2014/main" id="{37DDEBE1-A9C9-46EE-92E3-BAF290DE49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86688" y="1357313"/>
            <a:ext cx="13017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400"/>
              <a:t> </a:t>
            </a:r>
            <a:r>
              <a:rPr lang="fr-FR" altLang="fr-FR" sz="2400" b="1"/>
              <a:t>Natasha</a:t>
            </a:r>
          </a:p>
          <a:p>
            <a:r>
              <a:rPr lang="fr-FR" altLang="fr-FR" sz="2400" b="1"/>
              <a:t> St</a:t>
            </a:r>
            <a:r>
              <a:rPr lang="fr-FR" altLang="fr-FR" sz="2400"/>
              <a:t>-</a:t>
            </a:r>
            <a:r>
              <a:rPr lang="fr-FR" altLang="fr-FR" sz="2400" b="1"/>
              <a:t>Pier</a:t>
            </a:r>
            <a:endParaRPr lang="fr-FR" altLang="fr-FR" sz="2400"/>
          </a:p>
        </p:txBody>
      </p:sp>
      <p:pic>
        <p:nvPicPr>
          <p:cNvPr id="3084" name="Picture 6" descr="http://static1.purepeople.com/articles/7/75/37/@/27535-garou-et-celine-dion-637x0-1.jpg">
            <a:hlinkClick r:id="" action="ppaction://noaction">
              <a:snd r:embed="rId11" name="14 Sous le vent.wav"/>
            </a:hlinkClick>
            <a:extLst>
              <a:ext uri="{FF2B5EF4-FFF2-40B4-BE49-F238E27FC236}">
                <a16:creationId xmlns:a16="http://schemas.microsoft.com/office/drawing/2014/main" id="{095A1008-1B4E-4060-9FB3-83A324CDE8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0" t="2855" r="6248" b="28250"/>
          <a:stretch>
            <a:fillRect/>
          </a:stretch>
        </p:blipFill>
        <p:spPr bwMode="auto">
          <a:xfrm>
            <a:off x="7754938" y="2071688"/>
            <a:ext cx="1389062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5" name="Rectangle 14">
            <a:extLst>
              <a:ext uri="{FF2B5EF4-FFF2-40B4-BE49-F238E27FC236}">
                <a16:creationId xmlns:a16="http://schemas.microsoft.com/office/drawing/2014/main" id="{7ED7360D-1513-40FB-8CC3-C7D5EC45BA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75588" y="3571875"/>
            <a:ext cx="12684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b="1"/>
              <a:t>Garou</a:t>
            </a:r>
            <a:r>
              <a:rPr lang="fr-FR" altLang="fr-FR"/>
              <a:t>-</a:t>
            </a:r>
          </a:p>
          <a:p>
            <a:r>
              <a:rPr lang="fr-FR" altLang="fr-FR"/>
              <a:t>Céline </a:t>
            </a:r>
            <a:r>
              <a:rPr lang="fr-FR" altLang="fr-FR" b="1"/>
              <a:t>Dion</a:t>
            </a:r>
            <a:endParaRPr lang="fr-FR" altLang="fr-FR"/>
          </a:p>
        </p:txBody>
      </p:sp>
      <p:pic>
        <p:nvPicPr>
          <p:cNvPr id="3086" name="Picture 8" descr="http://t1.gstatic.com/images?q=tbn:ANd9GcRYxVpuejpcBeJJP0RNW0EkEdowuIlQy-lCc_BpWB2bQB9C2P2k4Q">
            <a:hlinkClick r:id="" action="ppaction://noaction">
              <a:snd r:embed="rId13" name="17 Ma philosophie.wav"/>
            </a:hlinkClick>
            <a:extLst>
              <a:ext uri="{FF2B5EF4-FFF2-40B4-BE49-F238E27FC236}">
                <a16:creationId xmlns:a16="http://schemas.microsoft.com/office/drawing/2014/main" id="{AF6A4E4F-BA5B-4A7A-A6D9-48122A43BC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787"/>
          <a:stretch>
            <a:fillRect/>
          </a:stretch>
        </p:blipFill>
        <p:spPr bwMode="auto">
          <a:xfrm>
            <a:off x="7786688" y="4214813"/>
            <a:ext cx="1357312" cy="161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7" name="Rectangle 16">
            <a:extLst>
              <a:ext uri="{FF2B5EF4-FFF2-40B4-BE49-F238E27FC236}">
                <a16:creationId xmlns:a16="http://schemas.microsoft.com/office/drawing/2014/main" id="{05F24084-3D06-4571-BD67-1141938E00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3875" y="5857875"/>
            <a:ext cx="8509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400" b="1"/>
              <a:t>Amel</a:t>
            </a:r>
          </a:p>
          <a:p>
            <a:r>
              <a:rPr lang="fr-FR" altLang="fr-FR" sz="2400" b="1"/>
              <a:t> bent</a:t>
            </a:r>
            <a:endParaRPr lang="fr-FR" altLang="fr-FR" sz="240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E81B86A-813E-40F3-99C9-A4461CFF38DE}"/>
              </a:ext>
            </a:extLst>
          </p:cNvPr>
          <p:cNvSpPr/>
          <p:nvPr/>
        </p:nvSpPr>
        <p:spPr>
          <a:xfrm>
            <a:off x="3643313" y="4429125"/>
            <a:ext cx="3714750" cy="2071688"/>
          </a:xfrm>
          <a:prstGeom prst="rect">
            <a:avLst/>
          </a:prstGeom>
          <a:solidFill>
            <a:srgbClr val="D600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/>
              <a:t>Cliquer sur le chanteur ou chanteuse  de votre chois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EAF8A20C-F52C-47F4-A68A-6DD4858DA96C}"/>
              </a:ext>
            </a:extLst>
          </p:cNvPr>
          <p:cNvSpPr txBox="1"/>
          <p:nvPr/>
        </p:nvSpPr>
        <p:spPr>
          <a:xfrm>
            <a:off x="6143636" y="357166"/>
            <a:ext cx="1643074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Alte-Schwabacher" pitchFamily="2" charset="0"/>
              </a:rPr>
              <a:t>Mireille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plus belles chansons Fraçaise (Mireille)</Template>
  <TotalTime>3</TotalTime>
  <Words>28</Words>
  <Application>Microsoft Office PowerPoint</Application>
  <PresentationFormat>Affichage à l'écran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5" baseType="lpstr">
      <vt:lpstr>Calibri</vt:lpstr>
      <vt:lpstr>Arial</vt:lpstr>
      <vt:lpstr>Thème Office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2020-12-18T16:56:56Z</dcterms:created>
  <dcterms:modified xsi:type="dcterms:W3CDTF">2020-12-18T17:00:15Z</dcterms:modified>
</cp:coreProperties>
</file>