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33B682-2F3E-405B-976B-F66F872F3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5D5C1-55DD-47FA-81F6-3D5A9520523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2B518-72B9-4EF1-8681-87C908969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4037F5-0C4D-47DA-8230-39C76A8CF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BF089-5E45-4BF4-80DC-2266406E5DD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5566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4C9481-2C4F-478C-A9C0-B88DDBB70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6E7C9-DC70-438A-9988-B92A831363FA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257B55-77B8-4E58-8AD4-321D70433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D3D1CE-3526-4B1C-9CC0-81633A612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4ED4F-3B3D-4675-A35E-0A96BCB426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368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49BD1F-51F0-4F18-976F-9EC4D62AB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AD676-09BB-4FAF-930F-1C2CAF611E60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82D032-1975-4CB5-BCC5-25983DA3E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C3AC02-3AF8-4AC9-8B88-3E1161372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57244-1463-474A-A9C1-045C6D47928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3819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AAF883F-EAA1-4D92-8564-1A310E3EF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F55AC-75C7-4588-894E-03ECFFBFE93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129D643-2DC1-49C2-BEFE-9FA7A746E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6FEFC73-7BE6-4CE5-8E81-995937816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9EBAF-BAF9-4181-952B-2E454004446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401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E266B0C4-CED4-4F10-9AA8-3CE695B1E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34EA4-F5C6-4F4F-AFDD-E97F541AFFB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2A4142DB-5545-4C6A-8DA7-32BD24C1F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1EA95F46-020F-4A9C-B4EB-F08CC702B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4E474-8C67-4DBB-86C2-FF1C4EDC608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8378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103A753D-061D-468C-8062-ECAE184D1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745C5-9E05-4C3A-A612-F178C17C2CD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B3C4239-1175-4A92-9539-F4578D640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33D739F-1DB9-46E7-A685-B30399061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B30DE-B8C7-4E43-8813-4C621E0E3B9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1072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B35BA57-B55A-46B1-BC10-8D461521D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A13D9-1800-43F2-B868-E091ED1FBC26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4A69375E-CEFC-4EAC-99F6-D36C150F1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A046E7D8-97E3-4B40-8918-38C96D266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6608AA-6A6C-4F12-814F-13CC4B31FB2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535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52C8949-4D3E-4265-8A06-7264D9D1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0C70E-B216-48D4-BF8C-6E5216908A83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9049B26-BA18-4565-BFD8-B94FF6504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A9D86CA-79D7-43CA-90BD-5D5B7C2D5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64E3B-1F9F-471B-9B63-0334F585519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8493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95C833B-FEA4-4A04-BA6D-CA3206E86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B74B7-07B0-4717-B5C4-A0AB00DB236D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3CCA9DA0-390D-46A1-AF5F-54686A8C0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8F5B67B-302C-416D-8DF0-D5CA25812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E233D-D3FC-4AC7-806C-505050A5959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7412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DF3365-AD44-4BAD-BF45-F71C31E3F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159C2-717E-4135-AFB3-CB5BDCCAB69B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271188-D47B-4740-AA79-B30112B69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577E9F-FF7E-4E7B-97B7-BAD794FDF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6325A-9305-494B-BFD8-8EFBE14231C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71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E610DA-79A9-47F5-8D7A-28E9A423C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5AF9D-170F-4905-AE1A-6D7BF5C4211B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D729BC-47AF-4F46-AB2F-320B5025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79900D-A1A1-4C22-83B6-F77F75370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78FF51-B198-4D3F-8647-7CD1AAA45AF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6761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87813A11-469F-4E18-BD0C-8F83C9B632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9F2EC37-EA26-4489-B150-F999E56C534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231D3D-C562-4108-BB61-8D1422DAC4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473AC9-90D0-495B-8A29-7D067B9DE0E5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A1068C-4CD7-427D-9590-827AC55E3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D5205F-2CA9-4831-927F-D3E5A33D61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AF5C91B-1C38-40BE-BC07-5E9331D6C8CE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7.jpeg"/><Relationship Id="rId3" Type="http://schemas.openxmlformats.org/officeDocument/2006/relationships/audio" Target="../media/audio2.wav"/><Relationship Id="rId7" Type="http://schemas.openxmlformats.org/officeDocument/2006/relationships/audio" Target="../media/audio4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2.jpeg"/><Relationship Id="rId5" Type="http://schemas.openxmlformats.org/officeDocument/2006/relationships/audio" Target="../media/audio3.wav"/><Relationship Id="rId10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audio" Target="../media/audio5.wav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20690_big.jpg">
            <a:extLst>
              <a:ext uri="{FF2B5EF4-FFF2-40B4-BE49-F238E27FC236}">
                <a16:creationId xmlns:a16="http://schemas.microsoft.com/office/drawing/2014/main" id="{8C430C10-7A8A-4B66-8AD3-B74B94B48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" t="3125" r="3308" b="5208"/>
          <a:stretch>
            <a:fillRect/>
          </a:stretch>
        </p:blipFill>
        <p:spPr bwMode="auto">
          <a:xfrm>
            <a:off x="1138238" y="0"/>
            <a:ext cx="7013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musiqueenligne.com/resources/artists/artist_541.jpg">
            <a:hlinkClick r:id="" action="ppaction://noaction">
              <a:snd r:embed="rId3" name="10 Si c'était a refaire.wav"/>
            </a:hlinkClick>
            <a:extLst>
              <a:ext uri="{FF2B5EF4-FFF2-40B4-BE49-F238E27FC236}">
                <a16:creationId xmlns:a16="http://schemas.microsoft.com/office/drawing/2014/main" id="{A36200F6-D791-43E1-B2D9-F3CC646CF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5"/>
          <a:stretch>
            <a:fillRect/>
          </a:stretch>
        </p:blipFill>
        <p:spPr bwMode="auto">
          <a:xfrm>
            <a:off x="7715250" y="0"/>
            <a:ext cx="142875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6" descr="http://t2.gstatic.com/images?q=tbn:ANd9GcSy_6qEo16LjQ93l5ooriutH3KkX_sKUkoQVkx8XuBZiVergp7dHw">
            <a:hlinkClick r:id="" action="ppaction://noaction">
              <a:snd r:embed="rId5" name="08 Le diner.wav"/>
            </a:hlinkClick>
            <a:extLst>
              <a:ext uri="{FF2B5EF4-FFF2-40B4-BE49-F238E27FC236}">
                <a16:creationId xmlns:a16="http://schemas.microsoft.com/office/drawing/2014/main" id="{7E318335-A62B-4A94-ADCF-D3F6B2A7B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82" b="10909"/>
          <a:stretch>
            <a:fillRect/>
          </a:stretch>
        </p:blipFill>
        <p:spPr bwMode="auto">
          <a:xfrm>
            <a:off x="0" y="4500563"/>
            <a:ext cx="1474788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http://t0.gstatic.com/images?q=tbn:ANd9GcSfvJZo2yOJtDQAu_5SjlZGmO0bQj6y1V9ukcMWNgI4iRvB6XmaGA">
            <a:hlinkClick r:id="" action="ppaction://noaction">
              <a:snd r:embed="rId7" name="01 Peut etre que peut etre.wav"/>
            </a:hlinkClick>
            <a:extLst>
              <a:ext uri="{FF2B5EF4-FFF2-40B4-BE49-F238E27FC236}">
                <a16:creationId xmlns:a16="http://schemas.microsoft.com/office/drawing/2014/main" id="{76455076-4E2C-4F15-BC50-973648FC7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43"/>
          <a:stretch>
            <a:fillRect/>
          </a:stretch>
        </p:blipFill>
        <p:spPr bwMode="auto">
          <a:xfrm>
            <a:off x="0" y="0"/>
            <a:ext cx="14192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http://t0.gstatic.com/images?q=tbn:ANd9GcTTUs3K-MxeK7r-mIF9wBXZQt1qk5OYZO4_OP0C6HjZ9EkE9KiHyA">
            <a:hlinkClick r:id="" action="ppaction://noaction">
              <a:snd r:embed="rId9" name="05 Une seule vie.wav"/>
            </a:hlinkClick>
            <a:extLst>
              <a:ext uri="{FF2B5EF4-FFF2-40B4-BE49-F238E27FC236}">
                <a16:creationId xmlns:a16="http://schemas.microsoft.com/office/drawing/2014/main" id="{86354799-BE88-4165-8B91-A0FFEA627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10"/>
          <a:stretch>
            <a:fillRect/>
          </a:stretch>
        </p:blipFill>
        <p:spPr bwMode="auto">
          <a:xfrm>
            <a:off x="0" y="2357438"/>
            <a:ext cx="145573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Image 1" descr="20690_big.jpg">
            <a:extLst>
              <a:ext uri="{FF2B5EF4-FFF2-40B4-BE49-F238E27FC236}">
                <a16:creationId xmlns:a16="http://schemas.microsoft.com/office/drawing/2014/main" id="{3DE010F5-0F0B-47D5-B781-048A9E83F4D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8" t="3125" r="3308" b="5208"/>
          <a:stretch>
            <a:fillRect/>
          </a:stretch>
        </p:blipFill>
        <p:spPr bwMode="auto">
          <a:xfrm>
            <a:off x="1357313" y="214313"/>
            <a:ext cx="6429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AE9FB05-5C25-40D8-89D8-77DA45C300D0}"/>
              </a:ext>
            </a:extLst>
          </p:cNvPr>
          <p:cNvSpPr/>
          <p:nvPr/>
        </p:nvSpPr>
        <p:spPr>
          <a:xfrm>
            <a:off x="3571875" y="4357688"/>
            <a:ext cx="3857625" cy="2143125"/>
          </a:xfrm>
          <a:prstGeom prst="rect">
            <a:avLst/>
          </a:prstGeom>
          <a:solidFill>
            <a:srgbClr val="D60093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dirty="0"/>
              <a:t>Cliquer sur le chanteur de votre chois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/>
              <a:t>A suivre</a:t>
            </a:r>
            <a:endParaRPr lang="fr-FR" sz="3200" dirty="0"/>
          </a:p>
        </p:txBody>
      </p:sp>
      <p:sp>
        <p:nvSpPr>
          <p:cNvPr id="3080" name="Rectangle 4">
            <a:extLst>
              <a:ext uri="{FF2B5EF4-FFF2-40B4-BE49-F238E27FC236}">
                <a16:creationId xmlns:a16="http://schemas.microsoft.com/office/drawing/2014/main" id="{3F22969C-0D0E-4E51-8E68-5A3B25A4F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00250"/>
            <a:ext cx="1316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Patrick Fiori</a:t>
            </a:r>
            <a:endParaRPr lang="fr-FR" altLang="fr-FR"/>
          </a:p>
        </p:txBody>
      </p:sp>
      <p:sp>
        <p:nvSpPr>
          <p:cNvPr id="3081" name="Rectangle 6">
            <a:extLst>
              <a:ext uri="{FF2B5EF4-FFF2-40B4-BE49-F238E27FC236}">
                <a16:creationId xmlns:a16="http://schemas.microsoft.com/office/drawing/2014/main" id="{BB4CC67E-2456-472B-B2CE-E7D896270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71938"/>
            <a:ext cx="12112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de Palmas</a:t>
            </a:r>
            <a:r>
              <a:rPr lang="fr-FR" altLang="fr-FR"/>
              <a:t> </a:t>
            </a:r>
          </a:p>
        </p:txBody>
      </p:sp>
      <p:sp>
        <p:nvSpPr>
          <p:cNvPr id="3082" name="Rectangle 8">
            <a:extLst>
              <a:ext uri="{FF2B5EF4-FFF2-40B4-BE49-F238E27FC236}">
                <a16:creationId xmlns:a16="http://schemas.microsoft.com/office/drawing/2014/main" id="{86448D14-3274-4E62-A4C2-AA91E1A58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6286500"/>
            <a:ext cx="985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Benabar</a:t>
            </a:r>
            <a:endParaRPr lang="fr-FR" altLang="fr-FR"/>
          </a:p>
        </p:txBody>
      </p:sp>
      <p:sp>
        <p:nvSpPr>
          <p:cNvPr id="3083" name="Rectangle 10">
            <a:extLst>
              <a:ext uri="{FF2B5EF4-FFF2-40B4-BE49-F238E27FC236}">
                <a16:creationId xmlns:a16="http://schemas.microsoft.com/office/drawing/2014/main" id="{486A6123-9FCD-4342-9E5E-42DCC0D7DC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23188" y="1857375"/>
            <a:ext cx="1420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Dany Brillant</a:t>
            </a:r>
            <a:endParaRPr lang="fr-FR" altLang="fr-FR"/>
          </a:p>
        </p:txBody>
      </p:sp>
      <p:pic>
        <p:nvPicPr>
          <p:cNvPr id="3084" name="Picture 4" descr="http://t0.gstatic.com/images?q=tbn:ANd9GcSCa_jN7vxWsHTRJh4Eoglch4eVuweFnRRU5BLmModPtrWTaU3f3g">
            <a:hlinkClick r:id="" action="ppaction://noaction">
              <a:snd r:embed="rId12" name="12 Couleur menthe a l'eau.wav"/>
            </a:hlinkClick>
            <a:extLst>
              <a:ext uri="{FF2B5EF4-FFF2-40B4-BE49-F238E27FC236}">
                <a16:creationId xmlns:a16="http://schemas.microsoft.com/office/drawing/2014/main" id="{00F161B3-4A0A-423D-86CA-27B8708A4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7" r="21817"/>
          <a:stretch>
            <a:fillRect/>
          </a:stretch>
        </p:blipFill>
        <p:spPr bwMode="auto">
          <a:xfrm>
            <a:off x="7715250" y="2286000"/>
            <a:ext cx="142875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Rectangle 12">
            <a:extLst>
              <a:ext uri="{FF2B5EF4-FFF2-40B4-BE49-F238E27FC236}">
                <a16:creationId xmlns:a16="http://schemas.microsoft.com/office/drawing/2014/main" id="{1E53BC2B-F1CD-4848-ACB9-78E036E62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4214813"/>
            <a:ext cx="1428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Eddy Mitchel</a:t>
            </a:r>
            <a:endParaRPr lang="fr-FR" altLang="fr-FR"/>
          </a:p>
        </p:txBody>
      </p:sp>
      <p:pic>
        <p:nvPicPr>
          <p:cNvPr id="3086" name="Picture 6" descr="http://t0.gstatic.com/images?q=tbn:ANd9GcTnJK6K63QSKY9iqkeOkrGOY3afXpXDzHgP60UwELzhh6cc_aVm">
            <a:hlinkClick r:id="" action="ppaction://noaction">
              <a:snd r:embed="rId2" name="13 Il suffira d'un signe.wav"/>
            </a:hlinkClick>
            <a:extLst>
              <a:ext uri="{FF2B5EF4-FFF2-40B4-BE49-F238E27FC236}">
                <a16:creationId xmlns:a16="http://schemas.microsoft.com/office/drawing/2014/main" id="{520A9E63-C2FF-4A35-8295-9DDBB84D4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23"/>
          <a:stretch>
            <a:fillRect/>
          </a:stretch>
        </p:blipFill>
        <p:spPr bwMode="auto">
          <a:xfrm>
            <a:off x="7742238" y="4572000"/>
            <a:ext cx="1401762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7" name="Rectangle 14">
            <a:extLst>
              <a:ext uri="{FF2B5EF4-FFF2-40B4-BE49-F238E27FC236}">
                <a16:creationId xmlns:a16="http://schemas.microsoft.com/office/drawing/2014/main" id="{D9668D90-1DE1-4AC8-891A-FCB2FC7E6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25" y="6488113"/>
            <a:ext cx="1060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b="1"/>
              <a:t>Goldman</a:t>
            </a:r>
            <a:endParaRPr lang="fr-FR" alt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C3D645-CCF5-4319-909C-87A3067922C3}"/>
              </a:ext>
            </a:extLst>
          </p:cNvPr>
          <p:cNvSpPr/>
          <p:nvPr/>
        </p:nvSpPr>
        <p:spPr>
          <a:xfrm>
            <a:off x="6215074" y="214290"/>
            <a:ext cx="1585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Alte-Schwabacher" pitchFamily="2" charset="0"/>
              </a:rPr>
              <a:t>Mireille</a:t>
            </a:r>
            <a:endParaRPr lang="fr-FR" sz="2000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latin typeface="Alte-Schwabacher" pitchFamily="2" charset="0"/>
            </a:endParaRPr>
          </a:p>
        </p:txBody>
      </p:sp>
    </p:spTree>
  </p:cSld>
  <p:clrMapOvr>
    <a:masterClrMapping/>
  </p:clrMapOvr>
  <p:transition>
    <p:sndAc>
      <p:stSnd>
        <p:snd r:embed="rId2" name="13 Il suffira d'un sig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plus belles chansons Fraçaise 2 (Mireille)</Template>
  <TotalTime>0</TotalTime>
  <Words>20</Words>
  <Application>Microsoft Office PowerPoint</Application>
  <PresentationFormat>Affichage à l'écran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Calibri</vt:lpstr>
      <vt:lpstr>Arial</vt:lpstr>
      <vt:lpstr>Thème Office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2020-12-18T16:56:01Z</dcterms:created>
  <dcterms:modified xsi:type="dcterms:W3CDTF">2020-12-18T16:56:38Z</dcterms:modified>
</cp:coreProperties>
</file>