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56" r:id="rId7"/>
  </p:sldIdLst>
  <p:sldSz cx="9144000" cy="5715000" type="screen16x1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EB"/>
    <a:srgbClr val="FBFAF7"/>
    <a:srgbClr val="953735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246" y="-306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28/05/2013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28/05/2013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28/05/2013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28/05/2013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28/05/2013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28/05/2013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28/05/2013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28/05/2013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28/05/2013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28/05/2013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28/05/2013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B5A74E-26D4-47DE-9E1F-CF3963ED0261}" type="datetimeFigureOut">
              <a:rPr lang="fr-FR" smtClean="0"/>
              <a:pPr/>
              <a:t>28/05/2013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hyperlink" Target="http://www.les-plus-beaux-villages-de-france.org/" TargetMode="External"/><Relationship Id="rId7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jpeg"/><Relationship Id="rId18" Type="http://schemas.openxmlformats.org/officeDocument/2006/relationships/image" Target="../media/image21.jpeg"/><Relationship Id="rId3" Type="http://schemas.openxmlformats.org/officeDocument/2006/relationships/image" Target="../media/image6.gif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17" Type="http://schemas.openxmlformats.org/officeDocument/2006/relationships/image" Target="../media/image20.jpeg"/><Relationship Id="rId2" Type="http://schemas.openxmlformats.org/officeDocument/2006/relationships/image" Target="../media/image4.jpeg"/><Relationship Id="rId16" Type="http://schemas.openxmlformats.org/officeDocument/2006/relationships/image" Target="../media/image19.jpeg"/><Relationship Id="rId20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5" Type="http://schemas.openxmlformats.org/officeDocument/2006/relationships/image" Target="../media/image18.jpeg"/><Relationship Id="rId10" Type="http://schemas.openxmlformats.org/officeDocument/2006/relationships/image" Target="../media/image13.jpeg"/><Relationship Id="rId19" Type="http://schemas.openxmlformats.org/officeDocument/2006/relationships/image" Target="../media/image22.jpeg"/><Relationship Id="rId4" Type="http://schemas.openxmlformats.org/officeDocument/2006/relationships/image" Target="../media/image7.gif"/><Relationship Id="rId9" Type="http://schemas.openxmlformats.org/officeDocument/2006/relationships/image" Target="../media/image12.jpeg"/><Relationship Id="rId14" Type="http://schemas.openxmlformats.org/officeDocument/2006/relationships/image" Target="../media/image1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13" Type="http://schemas.openxmlformats.org/officeDocument/2006/relationships/image" Target="../media/image35.jpeg"/><Relationship Id="rId18" Type="http://schemas.openxmlformats.org/officeDocument/2006/relationships/image" Target="../media/image4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12" Type="http://schemas.openxmlformats.org/officeDocument/2006/relationships/image" Target="../media/image34.jpeg"/><Relationship Id="rId17" Type="http://schemas.openxmlformats.org/officeDocument/2006/relationships/image" Target="../media/image39.jpeg"/><Relationship Id="rId2" Type="http://schemas.openxmlformats.org/officeDocument/2006/relationships/image" Target="../media/image24.jpeg"/><Relationship Id="rId16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11" Type="http://schemas.openxmlformats.org/officeDocument/2006/relationships/image" Target="../media/image33.jpeg"/><Relationship Id="rId5" Type="http://schemas.openxmlformats.org/officeDocument/2006/relationships/image" Target="../media/image27.jpeg"/><Relationship Id="rId15" Type="http://schemas.openxmlformats.org/officeDocument/2006/relationships/image" Target="../media/image37.jpeg"/><Relationship Id="rId10" Type="http://schemas.openxmlformats.org/officeDocument/2006/relationships/image" Target="../media/image32.jpeg"/><Relationship Id="rId4" Type="http://schemas.openxmlformats.org/officeDocument/2006/relationships/image" Target="../media/image26.jpeg"/><Relationship Id="rId9" Type="http://schemas.openxmlformats.org/officeDocument/2006/relationships/image" Target="../media/image31.jpeg"/><Relationship Id="rId14" Type="http://schemas.openxmlformats.org/officeDocument/2006/relationships/image" Target="../media/image3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13" Type="http://schemas.openxmlformats.org/officeDocument/2006/relationships/image" Target="../media/image52.jpeg"/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12" Type="http://schemas.openxmlformats.org/officeDocument/2006/relationships/image" Target="../media/image51.jpeg"/><Relationship Id="rId17" Type="http://schemas.openxmlformats.org/officeDocument/2006/relationships/image" Target="../media/image56.jpeg"/><Relationship Id="rId2" Type="http://schemas.openxmlformats.org/officeDocument/2006/relationships/image" Target="../media/image41.jpeg"/><Relationship Id="rId16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11" Type="http://schemas.openxmlformats.org/officeDocument/2006/relationships/image" Target="../media/image50.jpeg"/><Relationship Id="rId5" Type="http://schemas.openxmlformats.org/officeDocument/2006/relationships/image" Target="../media/image44.jpeg"/><Relationship Id="rId15" Type="http://schemas.openxmlformats.org/officeDocument/2006/relationships/image" Target="../media/image54.jpeg"/><Relationship Id="rId10" Type="http://schemas.openxmlformats.org/officeDocument/2006/relationships/image" Target="../media/image49.jpeg"/><Relationship Id="rId4" Type="http://schemas.openxmlformats.org/officeDocument/2006/relationships/image" Target="../media/image43.jpeg"/><Relationship Id="rId9" Type="http://schemas.openxmlformats.org/officeDocument/2006/relationships/image" Target="../media/image48.jpeg"/><Relationship Id="rId14" Type="http://schemas.openxmlformats.org/officeDocument/2006/relationships/image" Target="../media/image5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e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202663"/>
            <a:ext cx="9143998" cy="3512348"/>
          </a:xfrm>
          <a:prstGeom prst="rect">
            <a:avLst/>
          </a:prstGeom>
          <a:solidFill>
            <a:srgbClr val="22212B"/>
          </a:solidFill>
          <a:ln>
            <a:noFill/>
          </a:ln>
          <a:effectLst>
            <a:innerShdw blurRad="635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1067745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33872" algn="l" defTabSz="1067745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67745" algn="l" defTabSz="1067745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1617" algn="l" defTabSz="1067745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35490" algn="l" defTabSz="1067745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69362" algn="l" defTabSz="1067745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203235" algn="l" defTabSz="1067745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737107" algn="l" defTabSz="1067745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70980" algn="l" defTabSz="1067745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  <p:grpSp>
        <p:nvGrpSpPr>
          <p:cNvPr id="3" name="Groupe 2"/>
          <p:cNvGrpSpPr/>
          <p:nvPr/>
        </p:nvGrpSpPr>
        <p:grpSpPr>
          <a:xfrm>
            <a:off x="0" y="-11"/>
            <a:ext cx="9144000" cy="3547055"/>
            <a:chOff x="428596" y="357145"/>
            <a:chExt cx="7715304" cy="3739804"/>
          </a:xfrm>
        </p:grpSpPr>
        <p:sp>
          <p:nvSpPr>
            <p:cNvPr id="4" name="Rectangle 3"/>
            <p:cNvSpPr/>
            <p:nvPr/>
          </p:nvSpPr>
          <p:spPr>
            <a:xfrm>
              <a:off x="428596" y="357166"/>
              <a:ext cx="7715304" cy="2500330"/>
            </a:xfrm>
            <a:prstGeom prst="rect">
              <a:avLst/>
            </a:prstGeom>
            <a:gradFill flip="none" rotWithShape="1">
              <a:gsLst>
                <a:gs pos="48000">
                  <a:srgbClr val="22212B"/>
                </a:gs>
                <a:gs pos="50000">
                  <a:srgbClr val="245794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fr-FR"/>
              </a:defPPr>
              <a:lvl1pPr marL="0" algn="l" defTabSz="106774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33872" algn="l" defTabSz="106774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67745" algn="l" defTabSz="106774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601617" algn="l" defTabSz="106774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135490" algn="l" defTabSz="106774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669362" algn="l" defTabSz="106774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203235" algn="l" defTabSz="106774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737107" algn="l" defTabSz="106774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270980" algn="l" defTabSz="1067745" rtl="0" eaLnBrk="1" latinLnBrk="0" hangingPunct="1">
                <a:defRPr sz="21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FR" b="1" dirty="0"/>
            </a:p>
          </p:txBody>
        </p:sp>
        <p:sp>
          <p:nvSpPr>
            <p:cNvPr id="5" name="ZoneTexte 2"/>
            <p:cNvSpPr txBox="1"/>
            <p:nvPr/>
          </p:nvSpPr>
          <p:spPr>
            <a:xfrm>
              <a:off x="1935475" y="884385"/>
              <a:ext cx="5183728" cy="3212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fr-FR"/>
              </a:defPPr>
              <a:lvl1pPr marL="0" algn="l" defTabSz="1067745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33872" algn="l" defTabSz="1067745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67745" algn="l" defTabSz="1067745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1617" algn="l" defTabSz="1067745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135490" algn="l" defTabSz="1067745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69362" algn="l" defTabSz="1067745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203235" algn="l" defTabSz="1067745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737107" algn="l" defTabSz="1067745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270980" algn="l" defTabSz="1067745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sz="9600" dirty="0" smtClean="0">
                  <a:solidFill>
                    <a:schemeClr val="bg1"/>
                  </a:solidFill>
                  <a:latin typeface="Microsoft Sans Serif" pitchFamily="34" charset="0"/>
                  <a:cs typeface="Tunga" pitchFamily="2"/>
                </a:rPr>
                <a:t>   </a:t>
              </a:r>
              <a:r>
                <a:rPr lang="fr-FR" sz="8000" dirty="0" smtClean="0">
                  <a:solidFill>
                    <a:schemeClr val="bg1"/>
                  </a:solidFill>
                  <a:latin typeface="Microsoft Sans Serif" pitchFamily="34" charset="0"/>
                  <a:cs typeface="Tunga" pitchFamily="2"/>
                </a:rPr>
                <a:t>Villages</a:t>
              </a:r>
              <a:endParaRPr lang="fr-FR" sz="8800" dirty="0" smtClean="0">
                <a:solidFill>
                  <a:schemeClr val="bg1"/>
                </a:solidFill>
                <a:latin typeface="Microsoft Sans Serif" pitchFamily="34" charset="0"/>
                <a:cs typeface="Tunga" pitchFamily="2"/>
              </a:endParaRPr>
            </a:p>
            <a:p>
              <a:r>
                <a:rPr lang="fr-FR" sz="9600" dirty="0" smtClean="0">
                  <a:solidFill>
                    <a:schemeClr val="bg1"/>
                  </a:solidFill>
                  <a:latin typeface="Microsoft Sans Serif" pitchFamily="34" charset="0"/>
                  <a:cs typeface="Tunga" pitchFamily="2"/>
                </a:rPr>
                <a:t>  </a:t>
              </a:r>
              <a:endParaRPr lang="fr-FR" sz="9600" dirty="0">
                <a:solidFill>
                  <a:schemeClr val="bg1"/>
                </a:solidFill>
                <a:latin typeface="Microsoft Sans Serif" pitchFamily="34" charset="0"/>
                <a:cs typeface="Tunga" pitchFamily="2"/>
              </a:endParaRPr>
            </a:p>
          </p:txBody>
        </p:sp>
        <p:sp>
          <p:nvSpPr>
            <p:cNvPr id="6" name="ZoneTexte 3"/>
            <p:cNvSpPr txBox="1"/>
            <p:nvPr/>
          </p:nvSpPr>
          <p:spPr>
            <a:xfrm>
              <a:off x="3502657" y="357145"/>
              <a:ext cx="4367632" cy="30178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fr-FR"/>
              </a:defPPr>
              <a:lvl1pPr marL="0" algn="l" defTabSz="1067745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33872" algn="l" defTabSz="1067745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67745" algn="l" defTabSz="1067745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1617" algn="l" defTabSz="1067745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135490" algn="l" defTabSz="1067745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69362" algn="l" defTabSz="1067745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203235" algn="l" defTabSz="1067745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737107" algn="l" defTabSz="1067745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270980" algn="l" defTabSz="1067745" rtl="0" eaLnBrk="1" latinLnBrk="0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sz="6000" b="1" dirty="0" smtClean="0">
                  <a:solidFill>
                    <a:schemeClr val="bg1"/>
                  </a:solidFill>
                  <a:latin typeface="Vrinda" pitchFamily="2" charset="0"/>
                  <a:cs typeface="Vrinda" pitchFamily="2" charset="0"/>
                </a:rPr>
                <a:t>Les plus beaux</a:t>
              </a:r>
            </a:p>
            <a:p>
              <a:endParaRPr lang="fr-FR" sz="6000" b="1" dirty="0" smtClean="0">
                <a:solidFill>
                  <a:schemeClr val="bg1"/>
                </a:solidFill>
                <a:latin typeface="Vrinda" pitchFamily="2" charset="0"/>
                <a:cs typeface="Vrinda" pitchFamily="2" charset="0"/>
              </a:endParaRPr>
            </a:p>
            <a:p>
              <a:r>
                <a:rPr lang="fr-FR" sz="6000" b="1" dirty="0" smtClean="0">
                  <a:solidFill>
                    <a:schemeClr val="bg1"/>
                  </a:solidFill>
                  <a:latin typeface="Vrinda" pitchFamily="2" charset="0"/>
                  <a:cs typeface="Vrinda" pitchFamily="2" charset="0"/>
                </a:rPr>
                <a:t>    de France</a:t>
              </a:r>
              <a:endParaRPr lang="fr-FR" sz="6000" b="1" dirty="0">
                <a:solidFill>
                  <a:schemeClr val="bg1"/>
                </a:solidFill>
                <a:latin typeface="Vrinda" pitchFamily="2" charset="0"/>
                <a:cs typeface="Vrinda" pitchFamily="2" charset="0"/>
              </a:endParaRPr>
            </a:p>
          </p:txBody>
        </p:sp>
      </p:grpSp>
      <p:pic>
        <p:nvPicPr>
          <p:cNvPr id="7" name="Picture 6" descr="Accueil">
            <a:hlinkClick r:id="rId3" tooltip="Accueil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214294"/>
            <a:ext cx="1600200" cy="1476376"/>
          </a:xfrm>
          <a:prstGeom prst="rect">
            <a:avLst/>
          </a:prstGeom>
          <a:noFill/>
        </p:spPr>
      </p:pic>
      <p:sp>
        <p:nvSpPr>
          <p:cNvPr id="14" name="ZoneTexte 13"/>
          <p:cNvSpPr txBox="1"/>
          <p:nvPr/>
        </p:nvSpPr>
        <p:spPr>
          <a:xfrm>
            <a:off x="3571868" y="2571748"/>
            <a:ext cx="3563027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 smtClean="0">
                <a:blipFill>
                  <a:blip r:embed="rId5"/>
                  <a:stretch>
                    <a:fillRect/>
                  </a:stretch>
                </a:blipFill>
                <a:latin typeface="Forte" pitchFamily="66" charset="0"/>
              </a:rPr>
              <a:t>        REGION</a:t>
            </a:r>
          </a:p>
          <a:p>
            <a:endParaRPr lang="fr-FR" sz="4400" dirty="0" smtClean="0">
              <a:blipFill>
                <a:blip r:embed="rId5"/>
                <a:stretch>
                  <a:fillRect/>
                </a:stretch>
              </a:blipFill>
              <a:latin typeface="Forte" pitchFamily="66" charset="0"/>
            </a:endParaRPr>
          </a:p>
          <a:p>
            <a:endParaRPr lang="fr-FR" sz="4400" dirty="0" smtClean="0">
              <a:blipFill>
                <a:blip r:embed="rId5"/>
                <a:stretch>
                  <a:fillRect/>
                </a:stretch>
              </a:blipFill>
              <a:latin typeface="Forte" pitchFamily="66" charset="0"/>
            </a:endParaRPr>
          </a:p>
          <a:p>
            <a:r>
              <a:rPr lang="fr-FR" sz="4400" dirty="0" smtClean="0">
                <a:blipFill>
                  <a:blip r:embed="rId5"/>
                  <a:stretch>
                    <a:fillRect/>
                  </a:stretch>
                </a:blipFill>
                <a:latin typeface="Forte" pitchFamily="66" charset="0"/>
              </a:rPr>
              <a:t>    CENTRE</a:t>
            </a:r>
            <a:endParaRPr lang="fr-FR" sz="4400" dirty="0">
              <a:blipFill>
                <a:blip r:embed="rId5"/>
                <a:stretch>
                  <a:fillRect/>
                </a:stretch>
              </a:blipFill>
              <a:latin typeface="Forte" pitchFamily="66" charset="0"/>
            </a:endParaRPr>
          </a:p>
        </p:txBody>
      </p:sp>
      <p:sp>
        <p:nvSpPr>
          <p:cNvPr id="12" name="Forme libre 11"/>
          <p:cNvSpPr/>
          <p:nvPr/>
        </p:nvSpPr>
        <p:spPr>
          <a:xfrm>
            <a:off x="2500298" y="1785930"/>
            <a:ext cx="2786082" cy="3286128"/>
          </a:xfrm>
          <a:custGeom>
            <a:avLst/>
            <a:gdLst>
              <a:gd name="connsiteX0" fmla="*/ 2934119 w 4772967"/>
              <a:gd name="connsiteY0" fmla="*/ 0 h 5617028"/>
              <a:gd name="connsiteX1" fmla="*/ 2934119 w 4772967"/>
              <a:gd name="connsiteY1" fmla="*/ 0 h 5617028"/>
              <a:gd name="connsiteX2" fmla="*/ 2853732 w 4772967"/>
              <a:gd name="connsiteY2" fmla="*/ 40193 h 5617028"/>
              <a:gd name="connsiteX3" fmla="*/ 2823587 w 4772967"/>
              <a:gd name="connsiteY3" fmla="*/ 20096 h 5617028"/>
              <a:gd name="connsiteX4" fmla="*/ 2793442 w 4772967"/>
              <a:gd name="connsiteY4" fmla="*/ 10048 h 5617028"/>
              <a:gd name="connsiteX5" fmla="*/ 2763297 w 4772967"/>
              <a:gd name="connsiteY5" fmla="*/ 30145 h 5617028"/>
              <a:gd name="connsiteX6" fmla="*/ 2753248 w 4772967"/>
              <a:gd name="connsiteY6" fmla="*/ 60290 h 5617028"/>
              <a:gd name="connsiteX7" fmla="*/ 2733152 w 4772967"/>
              <a:gd name="connsiteY7" fmla="*/ 90435 h 5617028"/>
              <a:gd name="connsiteX8" fmla="*/ 2753248 w 4772967"/>
              <a:gd name="connsiteY8" fmla="*/ 120580 h 5617028"/>
              <a:gd name="connsiteX9" fmla="*/ 2763297 w 4772967"/>
              <a:gd name="connsiteY9" fmla="*/ 160773 h 5617028"/>
              <a:gd name="connsiteX10" fmla="*/ 2783394 w 4772967"/>
              <a:gd name="connsiteY10" fmla="*/ 221063 h 5617028"/>
              <a:gd name="connsiteX11" fmla="*/ 2793442 w 4772967"/>
              <a:gd name="connsiteY11" fmla="*/ 251208 h 5617028"/>
              <a:gd name="connsiteX12" fmla="*/ 2803490 w 4772967"/>
              <a:gd name="connsiteY12" fmla="*/ 281353 h 5617028"/>
              <a:gd name="connsiteX13" fmla="*/ 2813539 w 4772967"/>
              <a:gd name="connsiteY13" fmla="*/ 311498 h 5617028"/>
              <a:gd name="connsiteX14" fmla="*/ 2773345 w 4772967"/>
              <a:gd name="connsiteY14" fmla="*/ 401934 h 5617028"/>
              <a:gd name="connsiteX15" fmla="*/ 2713055 w 4772967"/>
              <a:gd name="connsiteY15" fmla="*/ 422030 h 5617028"/>
              <a:gd name="connsiteX16" fmla="*/ 2622620 w 4772967"/>
              <a:gd name="connsiteY16" fmla="*/ 442127 h 5617028"/>
              <a:gd name="connsiteX17" fmla="*/ 2542233 w 4772967"/>
              <a:gd name="connsiteY17" fmla="*/ 482320 h 5617028"/>
              <a:gd name="connsiteX18" fmla="*/ 2502040 w 4772967"/>
              <a:gd name="connsiteY18" fmla="*/ 542611 h 5617028"/>
              <a:gd name="connsiteX19" fmla="*/ 2481943 w 4772967"/>
              <a:gd name="connsiteY19" fmla="*/ 572756 h 5617028"/>
              <a:gd name="connsiteX20" fmla="*/ 2461846 w 4772967"/>
              <a:gd name="connsiteY20" fmla="*/ 602901 h 5617028"/>
              <a:gd name="connsiteX21" fmla="*/ 2431701 w 4772967"/>
              <a:gd name="connsiteY21" fmla="*/ 612949 h 5617028"/>
              <a:gd name="connsiteX22" fmla="*/ 2411605 w 4772967"/>
              <a:gd name="connsiteY22" fmla="*/ 643094 h 5617028"/>
              <a:gd name="connsiteX23" fmla="*/ 2391508 w 4772967"/>
              <a:gd name="connsiteY23" fmla="*/ 713432 h 5617028"/>
              <a:gd name="connsiteX24" fmla="*/ 2401556 w 4772967"/>
              <a:gd name="connsiteY24" fmla="*/ 763674 h 5617028"/>
              <a:gd name="connsiteX25" fmla="*/ 2431701 w 4772967"/>
              <a:gd name="connsiteY25" fmla="*/ 803868 h 5617028"/>
              <a:gd name="connsiteX26" fmla="*/ 2441750 w 4772967"/>
              <a:gd name="connsiteY26" fmla="*/ 834013 h 5617028"/>
              <a:gd name="connsiteX27" fmla="*/ 2431701 w 4772967"/>
              <a:gd name="connsiteY27" fmla="*/ 884254 h 5617028"/>
              <a:gd name="connsiteX28" fmla="*/ 2421653 w 4772967"/>
              <a:gd name="connsiteY28" fmla="*/ 924448 h 5617028"/>
              <a:gd name="connsiteX29" fmla="*/ 2371411 w 4772967"/>
              <a:gd name="connsiteY29" fmla="*/ 934496 h 5617028"/>
              <a:gd name="connsiteX30" fmla="*/ 2331218 w 4772967"/>
              <a:gd name="connsiteY30" fmla="*/ 944545 h 5617028"/>
              <a:gd name="connsiteX31" fmla="*/ 2321169 w 4772967"/>
              <a:gd name="connsiteY31" fmla="*/ 974690 h 5617028"/>
              <a:gd name="connsiteX32" fmla="*/ 2280976 w 4772967"/>
              <a:gd name="connsiteY32" fmla="*/ 1034980 h 5617028"/>
              <a:gd name="connsiteX33" fmla="*/ 2190541 w 4772967"/>
              <a:gd name="connsiteY33" fmla="*/ 1024931 h 5617028"/>
              <a:gd name="connsiteX34" fmla="*/ 2140299 w 4772967"/>
              <a:gd name="connsiteY34" fmla="*/ 1014883 h 5617028"/>
              <a:gd name="connsiteX35" fmla="*/ 2110154 w 4772967"/>
              <a:gd name="connsiteY35" fmla="*/ 1024931 h 5617028"/>
              <a:gd name="connsiteX36" fmla="*/ 2039815 w 4772967"/>
              <a:gd name="connsiteY36" fmla="*/ 1055076 h 5617028"/>
              <a:gd name="connsiteX37" fmla="*/ 1979525 w 4772967"/>
              <a:gd name="connsiteY37" fmla="*/ 1045028 h 5617028"/>
              <a:gd name="connsiteX38" fmla="*/ 1909187 w 4772967"/>
              <a:gd name="connsiteY38" fmla="*/ 984738 h 5617028"/>
              <a:gd name="connsiteX39" fmla="*/ 1889090 w 4772967"/>
              <a:gd name="connsiteY39" fmla="*/ 1014883 h 5617028"/>
              <a:gd name="connsiteX40" fmla="*/ 1848897 w 4772967"/>
              <a:gd name="connsiteY40" fmla="*/ 1024931 h 5617028"/>
              <a:gd name="connsiteX41" fmla="*/ 1818752 w 4772967"/>
              <a:gd name="connsiteY41" fmla="*/ 1045028 h 5617028"/>
              <a:gd name="connsiteX42" fmla="*/ 1718268 w 4772967"/>
              <a:gd name="connsiteY42" fmla="*/ 964641 h 5617028"/>
              <a:gd name="connsiteX43" fmla="*/ 1688123 w 4772967"/>
              <a:gd name="connsiteY43" fmla="*/ 984738 h 5617028"/>
              <a:gd name="connsiteX44" fmla="*/ 1597688 w 4772967"/>
              <a:gd name="connsiteY44" fmla="*/ 964641 h 5617028"/>
              <a:gd name="connsiteX45" fmla="*/ 1527350 w 4772967"/>
              <a:gd name="connsiteY45" fmla="*/ 884254 h 5617028"/>
              <a:gd name="connsiteX46" fmla="*/ 1497205 w 4772967"/>
              <a:gd name="connsiteY46" fmla="*/ 874206 h 5617028"/>
              <a:gd name="connsiteX47" fmla="*/ 1446963 w 4772967"/>
              <a:gd name="connsiteY47" fmla="*/ 884254 h 5617028"/>
              <a:gd name="connsiteX48" fmla="*/ 1487156 w 4772967"/>
              <a:gd name="connsiteY48" fmla="*/ 984738 h 5617028"/>
              <a:gd name="connsiteX49" fmla="*/ 1426866 w 4772967"/>
              <a:gd name="connsiteY49" fmla="*/ 1135463 h 5617028"/>
              <a:gd name="connsiteX50" fmla="*/ 1286189 w 4772967"/>
              <a:gd name="connsiteY50" fmla="*/ 1045028 h 5617028"/>
              <a:gd name="connsiteX51" fmla="*/ 1215851 w 4772967"/>
              <a:gd name="connsiteY51" fmla="*/ 1034980 h 5617028"/>
              <a:gd name="connsiteX52" fmla="*/ 1125415 w 4772967"/>
              <a:gd name="connsiteY52" fmla="*/ 1135463 h 5617028"/>
              <a:gd name="connsiteX53" fmla="*/ 1125415 w 4772967"/>
              <a:gd name="connsiteY53" fmla="*/ 1185705 h 5617028"/>
              <a:gd name="connsiteX54" fmla="*/ 1045029 w 4772967"/>
              <a:gd name="connsiteY54" fmla="*/ 1175657 h 5617028"/>
              <a:gd name="connsiteX55" fmla="*/ 994787 w 4772967"/>
              <a:gd name="connsiteY55" fmla="*/ 1235947 h 5617028"/>
              <a:gd name="connsiteX56" fmla="*/ 864158 w 4772967"/>
              <a:gd name="connsiteY56" fmla="*/ 1185705 h 5617028"/>
              <a:gd name="connsiteX57" fmla="*/ 763675 w 4772967"/>
              <a:gd name="connsiteY57" fmla="*/ 1286189 h 5617028"/>
              <a:gd name="connsiteX58" fmla="*/ 643095 w 4772967"/>
              <a:gd name="connsiteY58" fmla="*/ 1316334 h 5617028"/>
              <a:gd name="connsiteX59" fmla="*/ 582805 w 4772967"/>
              <a:gd name="connsiteY59" fmla="*/ 1276140 h 5617028"/>
              <a:gd name="connsiteX60" fmla="*/ 482321 w 4772967"/>
              <a:gd name="connsiteY60" fmla="*/ 1296237 h 5617028"/>
              <a:gd name="connsiteX61" fmla="*/ 462224 w 4772967"/>
              <a:gd name="connsiteY61" fmla="*/ 1426865 h 5617028"/>
              <a:gd name="connsiteX62" fmla="*/ 422031 w 4772967"/>
              <a:gd name="connsiteY62" fmla="*/ 1446962 h 5617028"/>
              <a:gd name="connsiteX63" fmla="*/ 321547 w 4772967"/>
              <a:gd name="connsiteY63" fmla="*/ 1446962 h 5617028"/>
              <a:gd name="connsiteX64" fmla="*/ 251209 w 4772967"/>
              <a:gd name="connsiteY64" fmla="*/ 1537397 h 5617028"/>
              <a:gd name="connsiteX65" fmla="*/ 291402 w 4772967"/>
              <a:gd name="connsiteY65" fmla="*/ 1617784 h 5617028"/>
              <a:gd name="connsiteX66" fmla="*/ 301451 w 4772967"/>
              <a:gd name="connsiteY66" fmla="*/ 1708219 h 5617028"/>
              <a:gd name="connsiteX67" fmla="*/ 321547 w 4772967"/>
              <a:gd name="connsiteY67" fmla="*/ 1738364 h 5617028"/>
              <a:gd name="connsiteX68" fmla="*/ 281354 w 4772967"/>
              <a:gd name="connsiteY68" fmla="*/ 1798654 h 5617028"/>
              <a:gd name="connsiteX69" fmla="*/ 291402 w 4772967"/>
              <a:gd name="connsiteY69" fmla="*/ 1838848 h 5617028"/>
              <a:gd name="connsiteX70" fmla="*/ 321547 w 4772967"/>
              <a:gd name="connsiteY70" fmla="*/ 1848896 h 5617028"/>
              <a:gd name="connsiteX71" fmla="*/ 381837 w 4772967"/>
              <a:gd name="connsiteY71" fmla="*/ 1909186 h 5617028"/>
              <a:gd name="connsiteX72" fmla="*/ 401934 w 4772967"/>
              <a:gd name="connsiteY72" fmla="*/ 1969476 h 5617028"/>
              <a:gd name="connsiteX73" fmla="*/ 411983 w 4772967"/>
              <a:gd name="connsiteY73" fmla="*/ 2029767 h 5617028"/>
              <a:gd name="connsiteX74" fmla="*/ 442128 w 4772967"/>
              <a:gd name="connsiteY74" fmla="*/ 2059912 h 5617028"/>
              <a:gd name="connsiteX75" fmla="*/ 482321 w 4772967"/>
              <a:gd name="connsiteY75" fmla="*/ 2080008 h 5617028"/>
              <a:gd name="connsiteX76" fmla="*/ 582805 w 4772967"/>
              <a:gd name="connsiteY76" fmla="*/ 2090057 h 5617028"/>
              <a:gd name="connsiteX77" fmla="*/ 693336 w 4772967"/>
              <a:gd name="connsiteY77" fmla="*/ 2180492 h 5617028"/>
              <a:gd name="connsiteX78" fmla="*/ 693336 w 4772967"/>
              <a:gd name="connsiteY78" fmla="*/ 2301072 h 5617028"/>
              <a:gd name="connsiteX79" fmla="*/ 854110 w 4772967"/>
              <a:gd name="connsiteY79" fmla="*/ 2371411 h 5617028"/>
              <a:gd name="connsiteX80" fmla="*/ 753626 w 4772967"/>
              <a:gd name="connsiteY80" fmla="*/ 2512087 h 5617028"/>
              <a:gd name="connsiteX81" fmla="*/ 793820 w 4772967"/>
              <a:gd name="connsiteY81" fmla="*/ 2592474 h 5617028"/>
              <a:gd name="connsiteX82" fmla="*/ 723481 w 4772967"/>
              <a:gd name="connsiteY82" fmla="*/ 2672861 h 5617028"/>
              <a:gd name="connsiteX83" fmla="*/ 793820 w 4772967"/>
              <a:gd name="connsiteY83" fmla="*/ 2783393 h 5617028"/>
              <a:gd name="connsiteX84" fmla="*/ 874207 w 4772967"/>
              <a:gd name="connsiteY84" fmla="*/ 2823586 h 5617028"/>
              <a:gd name="connsiteX85" fmla="*/ 783772 w 4772967"/>
              <a:gd name="connsiteY85" fmla="*/ 2944167 h 5617028"/>
              <a:gd name="connsiteX86" fmla="*/ 763675 w 4772967"/>
              <a:gd name="connsiteY86" fmla="*/ 3064747 h 5617028"/>
              <a:gd name="connsiteX87" fmla="*/ 663191 w 4772967"/>
              <a:gd name="connsiteY87" fmla="*/ 3175279 h 5617028"/>
              <a:gd name="connsiteX88" fmla="*/ 492369 w 4772967"/>
              <a:gd name="connsiteY88" fmla="*/ 3326004 h 5617028"/>
              <a:gd name="connsiteX89" fmla="*/ 291402 w 4772967"/>
              <a:gd name="connsiteY89" fmla="*/ 3416439 h 5617028"/>
              <a:gd name="connsiteX90" fmla="*/ 221064 w 4772967"/>
              <a:gd name="connsiteY90" fmla="*/ 3366197 h 5617028"/>
              <a:gd name="connsiteX91" fmla="*/ 90435 w 4772967"/>
              <a:gd name="connsiteY91" fmla="*/ 3456632 h 5617028"/>
              <a:gd name="connsiteX92" fmla="*/ 40194 w 4772967"/>
              <a:gd name="connsiteY92" fmla="*/ 3557116 h 5617028"/>
              <a:gd name="connsiteX93" fmla="*/ 0 w 4772967"/>
              <a:gd name="connsiteY93" fmla="*/ 3657600 h 5617028"/>
              <a:gd name="connsiteX94" fmla="*/ 130629 w 4772967"/>
              <a:gd name="connsiteY94" fmla="*/ 3657600 h 5617028"/>
              <a:gd name="connsiteX95" fmla="*/ 160774 w 4772967"/>
              <a:gd name="connsiteY95" fmla="*/ 3768131 h 5617028"/>
              <a:gd name="connsiteX96" fmla="*/ 140677 w 4772967"/>
              <a:gd name="connsiteY96" fmla="*/ 3798276 h 5617028"/>
              <a:gd name="connsiteX97" fmla="*/ 150725 w 4772967"/>
              <a:gd name="connsiteY97" fmla="*/ 3908808 h 5617028"/>
              <a:gd name="connsiteX98" fmla="*/ 170822 w 4772967"/>
              <a:gd name="connsiteY98" fmla="*/ 3969098 h 5617028"/>
              <a:gd name="connsiteX99" fmla="*/ 180870 w 4772967"/>
              <a:gd name="connsiteY99" fmla="*/ 3999243 h 5617028"/>
              <a:gd name="connsiteX100" fmla="*/ 221064 w 4772967"/>
              <a:gd name="connsiteY100" fmla="*/ 4059534 h 5617028"/>
              <a:gd name="connsiteX101" fmla="*/ 251209 w 4772967"/>
              <a:gd name="connsiteY101" fmla="*/ 4099727 h 5617028"/>
              <a:gd name="connsiteX102" fmla="*/ 271306 w 4772967"/>
              <a:gd name="connsiteY102" fmla="*/ 4139920 h 5617028"/>
              <a:gd name="connsiteX103" fmla="*/ 251209 w 4772967"/>
              <a:gd name="connsiteY103" fmla="*/ 4210259 h 5617028"/>
              <a:gd name="connsiteX104" fmla="*/ 231112 w 4772967"/>
              <a:gd name="connsiteY104" fmla="*/ 4240404 h 5617028"/>
              <a:gd name="connsiteX105" fmla="*/ 221064 w 4772967"/>
              <a:gd name="connsiteY105" fmla="*/ 4270549 h 5617028"/>
              <a:gd name="connsiteX106" fmla="*/ 160774 w 4772967"/>
              <a:gd name="connsiteY106" fmla="*/ 4260501 h 5617028"/>
              <a:gd name="connsiteX107" fmla="*/ 311499 w 4772967"/>
              <a:gd name="connsiteY107" fmla="*/ 4451419 h 5617028"/>
              <a:gd name="connsiteX108" fmla="*/ 452176 w 4772967"/>
              <a:gd name="connsiteY108" fmla="*/ 4441371 h 5617028"/>
              <a:gd name="connsiteX109" fmla="*/ 602901 w 4772967"/>
              <a:gd name="connsiteY109" fmla="*/ 4572000 h 5617028"/>
              <a:gd name="connsiteX110" fmla="*/ 341644 w 4772967"/>
              <a:gd name="connsiteY110" fmla="*/ 4682531 h 5617028"/>
              <a:gd name="connsiteX111" fmla="*/ 432079 w 4772967"/>
              <a:gd name="connsiteY111" fmla="*/ 4742821 h 5617028"/>
              <a:gd name="connsiteX112" fmla="*/ 592853 w 4772967"/>
              <a:gd name="connsiteY112" fmla="*/ 4702628 h 5617028"/>
              <a:gd name="connsiteX113" fmla="*/ 592853 w 4772967"/>
              <a:gd name="connsiteY113" fmla="*/ 4702628 h 5617028"/>
              <a:gd name="connsiteX114" fmla="*/ 673240 w 4772967"/>
              <a:gd name="connsiteY114" fmla="*/ 4742821 h 5617028"/>
              <a:gd name="connsiteX115" fmla="*/ 884255 w 4772967"/>
              <a:gd name="connsiteY115" fmla="*/ 4551903 h 5617028"/>
              <a:gd name="connsiteX116" fmla="*/ 1065125 w 4772967"/>
              <a:gd name="connsiteY116" fmla="*/ 4612193 h 5617028"/>
              <a:gd name="connsiteX117" fmla="*/ 844062 w 4772967"/>
              <a:gd name="connsiteY117" fmla="*/ 4712676 h 5617028"/>
              <a:gd name="connsiteX118" fmla="*/ 844062 w 4772967"/>
              <a:gd name="connsiteY118" fmla="*/ 4783015 h 5617028"/>
              <a:gd name="connsiteX119" fmla="*/ 914400 w 4772967"/>
              <a:gd name="connsiteY119" fmla="*/ 4833257 h 5617028"/>
              <a:gd name="connsiteX120" fmla="*/ 1105319 w 4772967"/>
              <a:gd name="connsiteY120" fmla="*/ 4863402 h 5617028"/>
              <a:gd name="connsiteX121" fmla="*/ 1115367 w 4772967"/>
              <a:gd name="connsiteY121" fmla="*/ 4893547 h 5617028"/>
              <a:gd name="connsiteX122" fmla="*/ 1165609 w 4772967"/>
              <a:gd name="connsiteY122" fmla="*/ 4883498 h 5617028"/>
              <a:gd name="connsiteX123" fmla="*/ 1205802 w 4772967"/>
              <a:gd name="connsiteY123" fmla="*/ 4863402 h 5617028"/>
              <a:gd name="connsiteX124" fmla="*/ 1235947 w 4772967"/>
              <a:gd name="connsiteY124" fmla="*/ 4853353 h 5617028"/>
              <a:gd name="connsiteX125" fmla="*/ 1266092 w 4772967"/>
              <a:gd name="connsiteY125" fmla="*/ 4923692 h 5617028"/>
              <a:gd name="connsiteX126" fmla="*/ 1286189 w 4772967"/>
              <a:gd name="connsiteY126" fmla="*/ 4953837 h 5617028"/>
              <a:gd name="connsiteX127" fmla="*/ 1296237 w 4772967"/>
              <a:gd name="connsiteY127" fmla="*/ 5104562 h 5617028"/>
              <a:gd name="connsiteX128" fmla="*/ 1326383 w 4772967"/>
              <a:gd name="connsiteY128" fmla="*/ 5124659 h 5617028"/>
              <a:gd name="connsiteX129" fmla="*/ 1356528 w 4772967"/>
              <a:gd name="connsiteY129" fmla="*/ 5164852 h 5617028"/>
              <a:gd name="connsiteX130" fmla="*/ 1416818 w 4772967"/>
              <a:gd name="connsiteY130" fmla="*/ 5174901 h 5617028"/>
              <a:gd name="connsiteX131" fmla="*/ 1487156 w 4772967"/>
              <a:gd name="connsiteY131" fmla="*/ 5184949 h 5617028"/>
              <a:gd name="connsiteX132" fmla="*/ 1487156 w 4772967"/>
              <a:gd name="connsiteY132" fmla="*/ 5255287 h 5617028"/>
              <a:gd name="connsiteX133" fmla="*/ 1497205 w 4772967"/>
              <a:gd name="connsiteY133" fmla="*/ 5285432 h 5617028"/>
              <a:gd name="connsiteX134" fmla="*/ 1577591 w 4772967"/>
              <a:gd name="connsiteY134" fmla="*/ 5385916 h 5617028"/>
              <a:gd name="connsiteX135" fmla="*/ 1587640 w 4772967"/>
              <a:gd name="connsiteY135" fmla="*/ 5506496 h 5617028"/>
              <a:gd name="connsiteX136" fmla="*/ 1597688 w 4772967"/>
              <a:gd name="connsiteY136" fmla="*/ 5536641 h 5617028"/>
              <a:gd name="connsiteX137" fmla="*/ 1688123 w 4772967"/>
              <a:gd name="connsiteY137" fmla="*/ 5486400 h 5617028"/>
              <a:gd name="connsiteX138" fmla="*/ 1798655 w 4772967"/>
              <a:gd name="connsiteY138" fmla="*/ 5536641 h 5617028"/>
              <a:gd name="connsiteX139" fmla="*/ 1828800 w 4772967"/>
              <a:gd name="connsiteY139" fmla="*/ 5556738 h 5617028"/>
              <a:gd name="connsiteX140" fmla="*/ 1889090 w 4772967"/>
              <a:gd name="connsiteY140" fmla="*/ 5546690 h 5617028"/>
              <a:gd name="connsiteX141" fmla="*/ 1949380 w 4772967"/>
              <a:gd name="connsiteY141" fmla="*/ 5526593 h 5617028"/>
              <a:gd name="connsiteX142" fmla="*/ 2029767 w 4772967"/>
              <a:gd name="connsiteY142" fmla="*/ 5606980 h 5617028"/>
              <a:gd name="connsiteX143" fmla="*/ 2059912 w 4772967"/>
              <a:gd name="connsiteY143" fmla="*/ 5617028 h 5617028"/>
              <a:gd name="connsiteX144" fmla="*/ 2160396 w 4772967"/>
              <a:gd name="connsiteY144" fmla="*/ 5586883 h 5617028"/>
              <a:gd name="connsiteX145" fmla="*/ 2190541 w 4772967"/>
              <a:gd name="connsiteY145" fmla="*/ 5556738 h 5617028"/>
              <a:gd name="connsiteX146" fmla="*/ 2230734 w 4772967"/>
              <a:gd name="connsiteY146" fmla="*/ 5617028 h 5617028"/>
              <a:gd name="connsiteX147" fmla="*/ 2250831 w 4772967"/>
              <a:gd name="connsiteY147" fmla="*/ 5586883 h 5617028"/>
              <a:gd name="connsiteX148" fmla="*/ 2311121 w 4772967"/>
              <a:gd name="connsiteY148" fmla="*/ 5546690 h 5617028"/>
              <a:gd name="connsiteX149" fmla="*/ 2341266 w 4772967"/>
              <a:gd name="connsiteY149" fmla="*/ 5486400 h 5617028"/>
              <a:gd name="connsiteX150" fmla="*/ 2401556 w 4772967"/>
              <a:gd name="connsiteY150" fmla="*/ 5506496 h 5617028"/>
              <a:gd name="connsiteX151" fmla="*/ 2431701 w 4772967"/>
              <a:gd name="connsiteY151" fmla="*/ 5516545 h 5617028"/>
              <a:gd name="connsiteX152" fmla="*/ 2512088 w 4772967"/>
              <a:gd name="connsiteY152" fmla="*/ 5506496 h 5617028"/>
              <a:gd name="connsiteX153" fmla="*/ 2552281 w 4772967"/>
              <a:gd name="connsiteY153" fmla="*/ 5446206 h 5617028"/>
              <a:gd name="connsiteX154" fmla="*/ 2572378 w 4772967"/>
              <a:gd name="connsiteY154" fmla="*/ 5416061 h 5617028"/>
              <a:gd name="connsiteX155" fmla="*/ 2522136 w 4772967"/>
              <a:gd name="connsiteY155" fmla="*/ 5325626 h 5617028"/>
              <a:gd name="connsiteX156" fmla="*/ 2532185 w 4772967"/>
              <a:gd name="connsiteY156" fmla="*/ 5285432 h 5617028"/>
              <a:gd name="connsiteX157" fmla="*/ 2542233 w 4772967"/>
              <a:gd name="connsiteY157" fmla="*/ 5255287 h 5617028"/>
              <a:gd name="connsiteX158" fmla="*/ 2773345 w 4772967"/>
              <a:gd name="connsiteY158" fmla="*/ 5426109 h 5617028"/>
              <a:gd name="connsiteX159" fmla="*/ 2863780 w 4772967"/>
              <a:gd name="connsiteY159" fmla="*/ 5395964 h 5617028"/>
              <a:gd name="connsiteX160" fmla="*/ 2833635 w 4772967"/>
              <a:gd name="connsiteY160" fmla="*/ 5325626 h 5617028"/>
              <a:gd name="connsiteX161" fmla="*/ 2863780 w 4772967"/>
              <a:gd name="connsiteY161" fmla="*/ 5225142 h 5617028"/>
              <a:gd name="connsiteX162" fmla="*/ 2974312 w 4772967"/>
              <a:gd name="connsiteY162" fmla="*/ 5255287 h 5617028"/>
              <a:gd name="connsiteX163" fmla="*/ 3064747 w 4772967"/>
              <a:gd name="connsiteY163" fmla="*/ 5235191 h 5617028"/>
              <a:gd name="connsiteX164" fmla="*/ 3125037 w 4772967"/>
              <a:gd name="connsiteY164" fmla="*/ 5225142 h 5617028"/>
              <a:gd name="connsiteX165" fmla="*/ 3165231 w 4772967"/>
              <a:gd name="connsiteY165" fmla="*/ 5174901 h 5617028"/>
              <a:gd name="connsiteX166" fmla="*/ 3245618 w 4772967"/>
              <a:gd name="connsiteY166" fmla="*/ 5154804 h 5617028"/>
              <a:gd name="connsiteX167" fmla="*/ 3255666 w 4772967"/>
              <a:gd name="connsiteY167" fmla="*/ 5124659 h 5617028"/>
              <a:gd name="connsiteX168" fmla="*/ 3265714 w 4772967"/>
              <a:gd name="connsiteY168" fmla="*/ 5044272 h 5617028"/>
              <a:gd name="connsiteX169" fmla="*/ 3295859 w 4772967"/>
              <a:gd name="connsiteY169" fmla="*/ 5034224 h 5617028"/>
              <a:gd name="connsiteX170" fmla="*/ 3356150 w 4772967"/>
              <a:gd name="connsiteY170" fmla="*/ 5024175 h 5617028"/>
              <a:gd name="connsiteX171" fmla="*/ 3406391 w 4772967"/>
              <a:gd name="connsiteY171" fmla="*/ 5074417 h 5617028"/>
              <a:gd name="connsiteX172" fmla="*/ 3436536 w 4772967"/>
              <a:gd name="connsiteY172" fmla="*/ 5084465 h 5617028"/>
              <a:gd name="connsiteX173" fmla="*/ 3476730 w 4772967"/>
              <a:gd name="connsiteY173" fmla="*/ 5064369 h 5617028"/>
              <a:gd name="connsiteX174" fmla="*/ 3486778 w 4772967"/>
              <a:gd name="connsiteY174" fmla="*/ 5034224 h 5617028"/>
              <a:gd name="connsiteX175" fmla="*/ 3537020 w 4772967"/>
              <a:gd name="connsiteY175" fmla="*/ 4983982 h 5617028"/>
              <a:gd name="connsiteX176" fmla="*/ 3587262 w 4772967"/>
              <a:gd name="connsiteY176" fmla="*/ 5034224 h 5617028"/>
              <a:gd name="connsiteX177" fmla="*/ 3647552 w 4772967"/>
              <a:gd name="connsiteY177" fmla="*/ 5054320 h 5617028"/>
              <a:gd name="connsiteX178" fmla="*/ 3667648 w 4772967"/>
              <a:gd name="connsiteY178" fmla="*/ 5084465 h 5617028"/>
              <a:gd name="connsiteX179" fmla="*/ 3697794 w 4772967"/>
              <a:gd name="connsiteY179" fmla="*/ 5094514 h 5617028"/>
              <a:gd name="connsiteX180" fmla="*/ 3969099 w 4772967"/>
              <a:gd name="connsiteY180" fmla="*/ 4953837 h 5617028"/>
              <a:gd name="connsiteX181" fmla="*/ 4139921 w 4772967"/>
              <a:gd name="connsiteY181" fmla="*/ 4963885 h 5617028"/>
              <a:gd name="connsiteX182" fmla="*/ 4230356 w 4772967"/>
              <a:gd name="connsiteY182" fmla="*/ 4843305 h 5617028"/>
              <a:gd name="connsiteX183" fmla="*/ 4310743 w 4772967"/>
              <a:gd name="connsiteY183" fmla="*/ 4722725 h 5617028"/>
              <a:gd name="connsiteX184" fmla="*/ 4401178 w 4772967"/>
              <a:gd name="connsiteY184" fmla="*/ 4662435 h 5617028"/>
              <a:gd name="connsiteX185" fmla="*/ 4310743 w 4772967"/>
              <a:gd name="connsiteY185" fmla="*/ 4602145 h 5617028"/>
              <a:gd name="connsiteX186" fmla="*/ 4310743 w 4772967"/>
              <a:gd name="connsiteY186" fmla="*/ 4602145 h 5617028"/>
              <a:gd name="connsiteX187" fmla="*/ 4381081 w 4772967"/>
              <a:gd name="connsiteY187" fmla="*/ 4461468 h 5617028"/>
              <a:gd name="connsiteX188" fmla="*/ 4441372 w 4772967"/>
              <a:gd name="connsiteY188" fmla="*/ 4461468 h 5617028"/>
              <a:gd name="connsiteX189" fmla="*/ 4541855 w 4772967"/>
              <a:gd name="connsiteY189" fmla="*/ 4451419 h 5617028"/>
              <a:gd name="connsiteX190" fmla="*/ 4551903 w 4772967"/>
              <a:gd name="connsiteY190" fmla="*/ 4451419 h 5617028"/>
              <a:gd name="connsiteX191" fmla="*/ 4511710 w 4772967"/>
              <a:gd name="connsiteY191" fmla="*/ 4340887 h 5617028"/>
              <a:gd name="connsiteX192" fmla="*/ 4582048 w 4772967"/>
              <a:gd name="connsiteY192" fmla="*/ 4260501 h 5617028"/>
              <a:gd name="connsiteX193" fmla="*/ 4541855 w 4772967"/>
              <a:gd name="connsiteY193" fmla="*/ 4119824 h 5617028"/>
              <a:gd name="connsiteX194" fmla="*/ 4592097 w 4772967"/>
              <a:gd name="connsiteY194" fmla="*/ 3959050 h 5617028"/>
              <a:gd name="connsiteX195" fmla="*/ 4662435 w 4772967"/>
              <a:gd name="connsiteY195" fmla="*/ 3768131 h 5617028"/>
              <a:gd name="connsiteX196" fmla="*/ 4662435 w 4772967"/>
              <a:gd name="connsiteY196" fmla="*/ 3667648 h 5617028"/>
              <a:gd name="connsiteX197" fmla="*/ 4772967 w 4772967"/>
              <a:gd name="connsiteY197" fmla="*/ 3587261 h 5617028"/>
              <a:gd name="connsiteX198" fmla="*/ 4712677 w 4772967"/>
              <a:gd name="connsiteY198" fmla="*/ 3486778 h 5617028"/>
              <a:gd name="connsiteX199" fmla="*/ 4742822 w 4772967"/>
              <a:gd name="connsiteY199" fmla="*/ 3366197 h 5617028"/>
              <a:gd name="connsiteX200" fmla="*/ 4752870 w 4772967"/>
              <a:gd name="connsiteY200" fmla="*/ 3356149 h 5617028"/>
              <a:gd name="connsiteX201" fmla="*/ 4702629 w 4772967"/>
              <a:gd name="connsiteY201" fmla="*/ 3285811 h 5617028"/>
              <a:gd name="connsiteX202" fmla="*/ 4682532 w 4772967"/>
              <a:gd name="connsiteY202" fmla="*/ 3225520 h 5617028"/>
              <a:gd name="connsiteX203" fmla="*/ 4732774 w 4772967"/>
              <a:gd name="connsiteY203" fmla="*/ 3145134 h 5617028"/>
              <a:gd name="connsiteX204" fmla="*/ 4692580 w 4772967"/>
              <a:gd name="connsiteY204" fmla="*/ 3135085 h 5617028"/>
              <a:gd name="connsiteX205" fmla="*/ 4582048 w 4772967"/>
              <a:gd name="connsiteY205" fmla="*/ 3114989 h 5617028"/>
              <a:gd name="connsiteX206" fmla="*/ 4521758 w 4772967"/>
              <a:gd name="connsiteY206" fmla="*/ 3094892 h 5617028"/>
              <a:gd name="connsiteX207" fmla="*/ 4582048 w 4772967"/>
              <a:gd name="connsiteY207" fmla="*/ 2984360 h 5617028"/>
              <a:gd name="connsiteX208" fmla="*/ 4602145 w 4772967"/>
              <a:gd name="connsiteY208" fmla="*/ 2893925 h 5617028"/>
              <a:gd name="connsiteX209" fmla="*/ 4521758 w 4772967"/>
              <a:gd name="connsiteY209" fmla="*/ 2813538 h 5617028"/>
              <a:gd name="connsiteX210" fmla="*/ 4481565 w 4772967"/>
              <a:gd name="connsiteY210" fmla="*/ 2893925 h 5617028"/>
              <a:gd name="connsiteX211" fmla="*/ 4310743 w 4772967"/>
              <a:gd name="connsiteY211" fmla="*/ 2924070 h 5617028"/>
              <a:gd name="connsiteX212" fmla="*/ 4160018 w 4772967"/>
              <a:gd name="connsiteY212" fmla="*/ 2753248 h 5617028"/>
              <a:gd name="connsiteX213" fmla="*/ 4069583 w 4772967"/>
              <a:gd name="connsiteY213" fmla="*/ 2763296 h 5617028"/>
              <a:gd name="connsiteX214" fmla="*/ 3949002 w 4772967"/>
              <a:gd name="connsiteY214" fmla="*/ 2421652 h 5617028"/>
              <a:gd name="connsiteX215" fmla="*/ 3999244 w 4772967"/>
              <a:gd name="connsiteY215" fmla="*/ 2260879 h 5617028"/>
              <a:gd name="connsiteX216" fmla="*/ 3928906 w 4772967"/>
              <a:gd name="connsiteY216" fmla="*/ 2230734 h 5617028"/>
              <a:gd name="connsiteX217" fmla="*/ 3868615 w 4772967"/>
              <a:gd name="connsiteY217" fmla="*/ 2110153 h 5617028"/>
              <a:gd name="connsiteX218" fmla="*/ 3768132 w 4772967"/>
              <a:gd name="connsiteY218" fmla="*/ 2120202 h 5617028"/>
              <a:gd name="connsiteX219" fmla="*/ 3687745 w 4772967"/>
              <a:gd name="connsiteY219" fmla="*/ 2059912 h 5617028"/>
              <a:gd name="connsiteX220" fmla="*/ 3737987 w 4772967"/>
              <a:gd name="connsiteY220" fmla="*/ 1939331 h 5617028"/>
              <a:gd name="connsiteX221" fmla="*/ 3637503 w 4772967"/>
              <a:gd name="connsiteY221" fmla="*/ 1868993 h 5617028"/>
              <a:gd name="connsiteX222" fmla="*/ 3547068 w 4772967"/>
              <a:gd name="connsiteY222" fmla="*/ 1879041 h 5617028"/>
              <a:gd name="connsiteX223" fmla="*/ 3496826 w 4772967"/>
              <a:gd name="connsiteY223" fmla="*/ 1818751 h 5617028"/>
              <a:gd name="connsiteX224" fmla="*/ 3476730 w 4772967"/>
              <a:gd name="connsiteY224" fmla="*/ 1748413 h 5617028"/>
              <a:gd name="connsiteX225" fmla="*/ 3426488 w 4772967"/>
              <a:gd name="connsiteY225" fmla="*/ 1668026 h 5617028"/>
              <a:gd name="connsiteX226" fmla="*/ 3356150 w 4772967"/>
              <a:gd name="connsiteY226" fmla="*/ 1657978 h 5617028"/>
              <a:gd name="connsiteX227" fmla="*/ 3326005 w 4772967"/>
              <a:gd name="connsiteY227" fmla="*/ 1647929 h 5617028"/>
              <a:gd name="connsiteX228" fmla="*/ 3285811 w 4772967"/>
              <a:gd name="connsiteY228" fmla="*/ 1617784 h 5617028"/>
              <a:gd name="connsiteX229" fmla="*/ 3336053 w 4772967"/>
              <a:gd name="connsiteY229" fmla="*/ 1507252 h 5617028"/>
              <a:gd name="connsiteX230" fmla="*/ 3235569 w 4772967"/>
              <a:gd name="connsiteY230" fmla="*/ 1406769 h 5617028"/>
              <a:gd name="connsiteX231" fmla="*/ 3275763 w 4772967"/>
              <a:gd name="connsiteY231" fmla="*/ 1276140 h 5617028"/>
              <a:gd name="connsiteX232" fmla="*/ 3406391 w 4772967"/>
              <a:gd name="connsiteY232" fmla="*/ 1165608 h 5617028"/>
              <a:gd name="connsiteX233" fmla="*/ 3396343 w 4772967"/>
              <a:gd name="connsiteY233" fmla="*/ 1095270 h 5617028"/>
              <a:gd name="connsiteX234" fmla="*/ 3235569 w 4772967"/>
              <a:gd name="connsiteY234" fmla="*/ 1045028 h 5617028"/>
              <a:gd name="connsiteX235" fmla="*/ 3225521 w 4772967"/>
              <a:gd name="connsiteY235" fmla="*/ 914400 h 5617028"/>
              <a:gd name="connsiteX236" fmla="*/ 3175279 w 4772967"/>
              <a:gd name="connsiteY236" fmla="*/ 894303 h 5617028"/>
              <a:gd name="connsiteX237" fmla="*/ 3205424 w 4772967"/>
              <a:gd name="connsiteY237" fmla="*/ 803868 h 5617028"/>
              <a:gd name="connsiteX238" fmla="*/ 3225521 w 4772967"/>
              <a:gd name="connsiteY238" fmla="*/ 753626 h 5617028"/>
              <a:gd name="connsiteX239" fmla="*/ 3245618 w 4772967"/>
              <a:gd name="connsiteY239" fmla="*/ 693336 h 5617028"/>
              <a:gd name="connsiteX240" fmla="*/ 3255666 w 4772967"/>
              <a:gd name="connsiteY240" fmla="*/ 633046 h 5617028"/>
              <a:gd name="connsiteX241" fmla="*/ 3265714 w 4772967"/>
              <a:gd name="connsiteY241" fmla="*/ 592852 h 5617028"/>
              <a:gd name="connsiteX242" fmla="*/ 3225521 w 4772967"/>
              <a:gd name="connsiteY242" fmla="*/ 552659 h 5617028"/>
              <a:gd name="connsiteX243" fmla="*/ 3205424 w 4772967"/>
              <a:gd name="connsiteY243" fmla="*/ 442127 h 5617028"/>
              <a:gd name="connsiteX244" fmla="*/ 3114989 w 4772967"/>
              <a:gd name="connsiteY244" fmla="*/ 452175 h 5617028"/>
              <a:gd name="connsiteX245" fmla="*/ 3104941 w 4772967"/>
              <a:gd name="connsiteY245" fmla="*/ 381837 h 5617028"/>
              <a:gd name="connsiteX246" fmla="*/ 3175279 w 4772967"/>
              <a:gd name="connsiteY246" fmla="*/ 291402 h 5617028"/>
              <a:gd name="connsiteX247" fmla="*/ 3114989 w 4772967"/>
              <a:gd name="connsiteY247" fmla="*/ 231112 h 5617028"/>
              <a:gd name="connsiteX248" fmla="*/ 3074796 w 4772967"/>
              <a:gd name="connsiteY248" fmla="*/ 150725 h 5617028"/>
              <a:gd name="connsiteX249" fmla="*/ 3094892 w 4772967"/>
              <a:gd name="connsiteY249" fmla="*/ 120580 h 5617028"/>
              <a:gd name="connsiteX250" fmla="*/ 3084844 w 4772967"/>
              <a:gd name="connsiteY250" fmla="*/ 90435 h 5617028"/>
              <a:gd name="connsiteX251" fmla="*/ 3024554 w 4772967"/>
              <a:gd name="connsiteY251" fmla="*/ 100483 h 5617028"/>
              <a:gd name="connsiteX252" fmla="*/ 2974312 w 4772967"/>
              <a:gd name="connsiteY252" fmla="*/ 120580 h 5617028"/>
              <a:gd name="connsiteX253" fmla="*/ 2934119 w 4772967"/>
              <a:gd name="connsiteY253" fmla="*/ 0 h 5617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</a:cxnLst>
            <a:rect l="l" t="t" r="r" b="b"/>
            <a:pathLst>
              <a:path w="4772967" h="5617028">
                <a:moveTo>
                  <a:pt x="2934119" y="0"/>
                </a:moveTo>
                <a:lnTo>
                  <a:pt x="2934119" y="0"/>
                </a:lnTo>
                <a:cubicBezTo>
                  <a:pt x="2907323" y="13398"/>
                  <a:pt x="2883207" y="34834"/>
                  <a:pt x="2853732" y="40193"/>
                </a:cubicBezTo>
                <a:cubicBezTo>
                  <a:pt x="2841850" y="42353"/>
                  <a:pt x="2834389" y="25497"/>
                  <a:pt x="2823587" y="20096"/>
                </a:cubicBezTo>
                <a:cubicBezTo>
                  <a:pt x="2814113" y="15359"/>
                  <a:pt x="2803490" y="13397"/>
                  <a:pt x="2793442" y="10048"/>
                </a:cubicBezTo>
                <a:cubicBezTo>
                  <a:pt x="2783394" y="16747"/>
                  <a:pt x="2770841" y="20715"/>
                  <a:pt x="2763297" y="30145"/>
                </a:cubicBezTo>
                <a:cubicBezTo>
                  <a:pt x="2756680" y="38416"/>
                  <a:pt x="2757985" y="50816"/>
                  <a:pt x="2753248" y="60290"/>
                </a:cubicBezTo>
                <a:cubicBezTo>
                  <a:pt x="2747847" y="71092"/>
                  <a:pt x="2739851" y="80387"/>
                  <a:pt x="2733152" y="90435"/>
                </a:cubicBezTo>
                <a:cubicBezTo>
                  <a:pt x="2739851" y="100483"/>
                  <a:pt x="2748491" y="109480"/>
                  <a:pt x="2753248" y="120580"/>
                </a:cubicBezTo>
                <a:cubicBezTo>
                  <a:pt x="2758688" y="133273"/>
                  <a:pt x="2759329" y="147545"/>
                  <a:pt x="2763297" y="160773"/>
                </a:cubicBezTo>
                <a:cubicBezTo>
                  <a:pt x="2769384" y="181063"/>
                  <a:pt x="2776695" y="200966"/>
                  <a:pt x="2783394" y="221063"/>
                </a:cubicBezTo>
                <a:lnTo>
                  <a:pt x="2793442" y="251208"/>
                </a:lnTo>
                <a:lnTo>
                  <a:pt x="2803490" y="281353"/>
                </a:lnTo>
                <a:lnTo>
                  <a:pt x="2813539" y="311498"/>
                </a:lnTo>
                <a:cubicBezTo>
                  <a:pt x="2810205" y="321501"/>
                  <a:pt x="2793460" y="389363"/>
                  <a:pt x="2773345" y="401934"/>
                </a:cubicBezTo>
                <a:cubicBezTo>
                  <a:pt x="2755381" y="413161"/>
                  <a:pt x="2733152" y="415331"/>
                  <a:pt x="2713055" y="422030"/>
                </a:cubicBezTo>
                <a:cubicBezTo>
                  <a:pt x="2663575" y="438523"/>
                  <a:pt x="2693370" y="430336"/>
                  <a:pt x="2622620" y="442127"/>
                </a:cubicBezTo>
                <a:cubicBezTo>
                  <a:pt x="2604399" y="449415"/>
                  <a:pt x="2558440" y="463797"/>
                  <a:pt x="2542233" y="482320"/>
                </a:cubicBezTo>
                <a:cubicBezTo>
                  <a:pt x="2526328" y="500497"/>
                  <a:pt x="2515438" y="522514"/>
                  <a:pt x="2502040" y="542611"/>
                </a:cubicBezTo>
                <a:lnTo>
                  <a:pt x="2481943" y="572756"/>
                </a:lnTo>
                <a:cubicBezTo>
                  <a:pt x="2475244" y="582804"/>
                  <a:pt x="2473303" y="599082"/>
                  <a:pt x="2461846" y="602901"/>
                </a:cubicBezTo>
                <a:lnTo>
                  <a:pt x="2431701" y="612949"/>
                </a:lnTo>
                <a:cubicBezTo>
                  <a:pt x="2425002" y="622997"/>
                  <a:pt x="2417006" y="632292"/>
                  <a:pt x="2411605" y="643094"/>
                </a:cubicBezTo>
                <a:cubicBezTo>
                  <a:pt x="2404395" y="657514"/>
                  <a:pt x="2394729" y="700548"/>
                  <a:pt x="2391508" y="713432"/>
                </a:cubicBezTo>
                <a:cubicBezTo>
                  <a:pt x="2394857" y="730179"/>
                  <a:pt x="2394620" y="748067"/>
                  <a:pt x="2401556" y="763674"/>
                </a:cubicBezTo>
                <a:cubicBezTo>
                  <a:pt x="2408358" y="778978"/>
                  <a:pt x="2423392" y="789327"/>
                  <a:pt x="2431701" y="803868"/>
                </a:cubicBezTo>
                <a:cubicBezTo>
                  <a:pt x="2436956" y="813064"/>
                  <a:pt x="2438400" y="823965"/>
                  <a:pt x="2441750" y="834013"/>
                </a:cubicBezTo>
                <a:cubicBezTo>
                  <a:pt x="2438400" y="850760"/>
                  <a:pt x="2435406" y="867582"/>
                  <a:pt x="2431701" y="884254"/>
                </a:cubicBezTo>
                <a:cubicBezTo>
                  <a:pt x="2428705" y="897735"/>
                  <a:pt x="2432262" y="915607"/>
                  <a:pt x="2421653" y="924448"/>
                </a:cubicBezTo>
                <a:cubicBezTo>
                  <a:pt x="2408533" y="935382"/>
                  <a:pt x="2388083" y="930791"/>
                  <a:pt x="2371411" y="934496"/>
                </a:cubicBezTo>
                <a:cubicBezTo>
                  <a:pt x="2357930" y="937492"/>
                  <a:pt x="2344616" y="941195"/>
                  <a:pt x="2331218" y="944545"/>
                </a:cubicBezTo>
                <a:cubicBezTo>
                  <a:pt x="2327868" y="954593"/>
                  <a:pt x="2326313" y="965431"/>
                  <a:pt x="2321169" y="974690"/>
                </a:cubicBezTo>
                <a:cubicBezTo>
                  <a:pt x="2309439" y="995804"/>
                  <a:pt x="2280976" y="1034980"/>
                  <a:pt x="2280976" y="1034980"/>
                </a:cubicBezTo>
                <a:cubicBezTo>
                  <a:pt x="2250831" y="1031630"/>
                  <a:pt x="2220567" y="1029220"/>
                  <a:pt x="2190541" y="1024931"/>
                </a:cubicBezTo>
                <a:cubicBezTo>
                  <a:pt x="2173634" y="1022516"/>
                  <a:pt x="2157378" y="1014883"/>
                  <a:pt x="2140299" y="1014883"/>
                </a:cubicBezTo>
                <a:cubicBezTo>
                  <a:pt x="2129707" y="1014883"/>
                  <a:pt x="2119889" y="1020759"/>
                  <a:pt x="2110154" y="1024931"/>
                </a:cubicBezTo>
                <a:cubicBezTo>
                  <a:pt x="2023241" y="1062180"/>
                  <a:pt x="2110509" y="1031513"/>
                  <a:pt x="2039815" y="1055076"/>
                </a:cubicBezTo>
                <a:cubicBezTo>
                  <a:pt x="2019718" y="1051727"/>
                  <a:pt x="1998442" y="1052595"/>
                  <a:pt x="1979525" y="1045028"/>
                </a:cubicBezTo>
                <a:cubicBezTo>
                  <a:pt x="1958042" y="1036435"/>
                  <a:pt x="1925652" y="1001203"/>
                  <a:pt x="1909187" y="984738"/>
                </a:cubicBezTo>
                <a:cubicBezTo>
                  <a:pt x="1902488" y="994786"/>
                  <a:pt x="1899138" y="1008184"/>
                  <a:pt x="1889090" y="1014883"/>
                </a:cubicBezTo>
                <a:cubicBezTo>
                  <a:pt x="1877599" y="1022543"/>
                  <a:pt x="1861590" y="1019491"/>
                  <a:pt x="1848897" y="1024931"/>
                </a:cubicBezTo>
                <a:cubicBezTo>
                  <a:pt x="1837797" y="1029688"/>
                  <a:pt x="1828800" y="1038329"/>
                  <a:pt x="1818752" y="1045028"/>
                </a:cubicBezTo>
                <a:cubicBezTo>
                  <a:pt x="1740923" y="967200"/>
                  <a:pt x="1779869" y="985176"/>
                  <a:pt x="1718268" y="964641"/>
                </a:cubicBezTo>
                <a:cubicBezTo>
                  <a:pt x="1708220" y="971340"/>
                  <a:pt x="1700126" y="983404"/>
                  <a:pt x="1688123" y="984738"/>
                </a:cubicBezTo>
                <a:cubicBezTo>
                  <a:pt x="1661594" y="987686"/>
                  <a:pt x="1624178" y="973472"/>
                  <a:pt x="1597688" y="964641"/>
                </a:cubicBezTo>
                <a:cubicBezTo>
                  <a:pt x="1567544" y="919425"/>
                  <a:pt x="1569217" y="905188"/>
                  <a:pt x="1527350" y="884254"/>
                </a:cubicBezTo>
                <a:cubicBezTo>
                  <a:pt x="1517876" y="879517"/>
                  <a:pt x="1507253" y="877555"/>
                  <a:pt x="1497205" y="874206"/>
                </a:cubicBezTo>
                <a:lnTo>
                  <a:pt x="1446963" y="884254"/>
                </a:lnTo>
                <a:lnTo>
                  <a:pt x="1487156" y="984738"/>
                </a:lnTo>
                <a:lnTo>
                  <a:pt x="1426866" y="1135463"/>
                </a:lnTo>
                <a:lnTo>
                  <a:pt x="1286189" y="1045028"/>
                </a:lnTo>
                <a:lnTo>
                  <a:pt x="1215851" y="1034980"/>
                </a:lnTo>
                <a:lnTo>
                  <a:pt x="1125415" y="1135463"/>
                </a:lnTo>
                <a:lnTo>
                  <a:pt x="1125415" y="1185705"/>
                </a:lnTo>
                <a:lnTo>
                  <a:pt x="1045029" y="1175657"/>
                </a:lnTo>
                <a:lnTo>
                  <a:pt x="994787" y="1235947"/>
                </a:lnTo>
                <a:lnTo>
                  <a:pt x="864158" y="1185705"/>
                </a:lnTo>
                <a:lnTo>
                  <a:pt x="763675" y="1286189"/>
                </a:lnTo>
                <a:lnTo>
                  <a:pt x="643095" y="1316334"/>
                </a:lnTo>
                <a:lnTo>
                  <a:pt x="582805" y="1276140"/>
                </a:lnTo>
                <a:lnTo>
                  <a:pt x="482321" y="1296237"/>
                </a:lnTo>
                <a:lnTo>
                  <a:pt x="462224" y="1426865"/>
                </a:lnTo>
                <a:lnTo>
                  <a:pt x="422031" y="1446962"/>
                </a:lnTo>
                <a:lnTo>
                  <a:pt x="321547" y="1446962"/>
                </a:lnTo>
                <a:lnTo>
                  <a:pt x="251209" y="1537397"/>
                </a:lnTo>
                <a:lnTo>
                  <a:pt x="291402" y="1617784"/>
                </a:lnTo>
                <a:cubicBezTo>
                  <a:pt x="294752" y="1647929"/>
                  <a:pt x="294095" y="1678794"/>
                  <a:pt x="301451" y="1708219"/>
                </a:cubicBezTo>
                <a:cubicBezTo>
                  <a:pt x="304380" y="1719935"/>
                  <a:pt x="320049" y="1726381"/>
                  <a:pt x="321547" y="1738364"/>
                </a:cubicBezTo>
                <a:cubicBezTo>
                  <a:pt x="328337" y="1792687"/>
                  <a:pt x="315971" y="1787115"/>
                  <a:pt x="281354" y="1798654"/>
                </a:cubicBezTo>
                <a:cubicBezTo>
                  <a:pt x="284703" y="1812052"/>
                  <a:pt x="282775" y="1828064"/>
                  <a:pt x="291402" y="1838848"/>
                </a:cubicBezTo>
                <a:cubicBezTo>
                  <a:pt x="298019" y="1847119"/>
                  <a:pt x="312073" y="1844159"/>
                  <a:pt x="321547" y="1848896"/>
                </a:cubicBezTo>
                <a:cubicBezTo>
                  <a:pt x="356810" y="1866527"/>
                  <a:pt x="356672" y="1875633"/>
                  <a:pt x="381837" y="1909186"/>
                </a:cubicBezTo>
                <a:cubicBezTo>
                  <a:pt x="388536" y="1929283"/>
                  <a:pt x="398451" y="1948580"/>
                  <a:pt x="401934" y="1969476"/>
                </a:cubicBezTo>
                <a:cubicBezTo>
                  <a:pt x="405284" y="1989573"/>
                  <a:pt x="403708" y="2011149"/>
                  <a:pt x="411983" y="2029767"/>
                </a:cubicBezTo>
                <a:cubicBezTo>
                  <a:pt x="417754" y="2042753"/>
                  <a:pt x="429790" y="2052862"/>
                  <a:pt x="442128" y="2059912"/>
                </a:cubicBezTo>
                <a:cubicBezTo>
                  <a:pt x="485570" y="2084736"/>
                  <a:pt x="482321" y="2052763"/>
                  <a:pt x="482321" y="2080008"/>
                </a:cubicBezTo>
                <a:lnTo>
                  <a:pt x="582805" y="2090057"/>
                </a:lnTo>
                <a:lnTo>
                  <a:pt x="693336" y="2180492"/>
                </a:lnTo>
                <a:lnTo>
                  <a:pt x="693336" y="2301072"/>
                </a:lnTo>
                <a:lnTo>
                  <a:pt x="854110" y="2371411"/>
                </a:lnTo>
                <a:lnTo>
                  <a:pt x="753626" y="2512087"/>
                </a:lnTo>
                <a:lnTo>
                  <a:pt x="793820" y="2592474"/>
                </a:lnTo>
                <a:lnTo>
                  <a:pt x="723481" y="2672861"/>
                </a:lnTo>
                <a:lnTo>
                  <a:pt x="793820" y="2783393"/>
                </a:lnTo>
                <a:lnTo>
                  <a:pt x="874207" y="2823586"/>
                </a:lnTo>
                <a:lnTo>
                  <a:pt x="783772" y="2944167"/>
                </a:lnTo>
                <a:lnTo>
                  <a:pt x="763675" y="3064747"/>
                </a:lnTo>
                <a:lnTo>
                  <a:pt x="663191" y="3175279"/>
                </a:lnTo>
                <a:lnTo>
                  <a:pt x="492369" y="3326004"/>
                </a:lnTo>
                <a:lnTo>
                  <a:pt x="291402" y="3416439"/>
                </a:lnTo>
                <a:lnTo>
                  <a:pt x="221064" y="3366197"/>
                </a:lnTo>
                <a:lnTo>
                  <a:pt x="90435" y="3456632"/>
                </a:lnTo>
                <a:lnTo>
                  <a:pt x="40194" y="3557116"/>
                </a:lnTo>
                <a:lnTo>
                  <a:pt x="0" y="3657600"/>
                </a:lnTo>
                <a:lnTo>
                  <a:pt x="130629" y="3657600"/>
                </a:lnTo>
                <a:cubicBezTo>
                  <a:pt x="161754" y="3719850"/>
                  <a:pt x="185176" y="3719327"/>
                  <a:pt x="160774" y="3768131"/>
                </a:cubicBezTo>
                <a:cubicBezTo>
                  <a:pt x="155373" y="3778933"/>
                  <a:pt x="147376" y="3788228"/>
                  <a:pt x="140677" y="3798276"/>
                </a:cubicBezTo>
                <a:cubicBezTo>
                  <a:pt x="144026" y="3835120"/>
                  <a:pt x="144296" y="3872375"/>
                  <a:pt x="150725" y="3908808"/>
                </a:cubicBezTo>
                <a:cubicBezTo>
                  <a:pt x="154406" y="3929669"/>
                  <a:pt x="164123" y="3949001"/>
                  <a:pt x="170822" y="3969098"/>
                </a:cubicBezTo>
                <a:cubicBezTo>
                  <a:pt x="174171" y="3979146"/>
                  <a:pt x="174995" y="3990430"/>
                  <a:pt x="180870" y="3999243"/>
                </a:cubicBezTo>
                <a:cubicBezTo>
                  <a:pt x="194268" y="4019340"/>
                  <a:pt x="206572" y="4040211"/>
                  <a:pt x="221064" y="4059534"/>
                </a:cubicBezTo>
                <a:cubicBezTo>
                  <a:pt x="231112" y="4072932"/>
                  <a:pt x="242333" y="4085526"/>
                  <a:pt x="251209" y="4099727"/>
                </a:cubicBezTo>
                <a:cubicBezTo>
                  <a:pt x="259148" y="4112429"/>
                  <a:pt x="264607" y="4126522"/>
                  <a:pt x="271306" y="4139920"/>
                </a:cubicBezTo>
                <a:cubicBezTo>
                  <a:pt x="268088" y="4152793"/>
                  <a:pt x="258415" y="4195847"/>
                  <a:pt x="251209" y="4210259"/>
                </a:cubicBezTo>
                <a:cubicBezTo>
                  <a:pt x="245808" y="4221061"/>
                  <a:pt x="237811" y="4230356"/>
                  <a:pt x="231112" y="4240404"/>
                </a:cubicBezTo>
                <a:cubicBezTo>
                  <a:pt x="227763" y="4250452"/>
                  <a:pt x="231248" y="4267639"/>
                  <a:pt x="221064" y="4270549"/>
                </a:cubicBezTo>
                <a:cubicBezTo>
                  <a:pt x="201474" y="4276146"/>
                  <a:pt x="160774" y="4260501"/>
                  <a:pt x="160774" y="4260501"/>
                </a:cubicBezTo>
                <a:lnTo>
                  <a:pt x="311499" y="4451419"/>
                </a:lnTo>
                <a:lnTo>
                  <a:pt x="452176" y="4441371"/>
                </a:lnTo>
                <a:lnTo>
                  <a:pt x="602901" y="4572000"/>
                </a:lnTo>
                <a:lnTo>
                  <a:pt x="341644" y="4682531"/>
                </a:lnTo>
                <a:lnTo>
                  <a:pt x="432079" y="4742821"/>
                </a:lnTo>
                <a:lnTo>
                  <a:pt x="592853" y="4702628"/>
                </a:lnTo>
                <a:lnTo>
                  <a:pt x="592853" y="4702628"/>
                </a:lnTo>
                <a:lnTo>
                  <a:pt x="673240" y="4742821"/>
                </a:lnTo>
                <a:lnTo>
                  <a:pt x="884255" y="4551903"/>
                </a:lnTo>
                <a:lnTo>
                  <a:pt x="1065125" y="4612193"/>
                </a:lnTo>
                <a:lnTo>
                  <a:pt x="844062" y="4712676"/>
                </a:lnTo>
                <a:lnTo>
                  <a:pt x="844062" y="4783015"/>
                </a:lnTo>
                <a:cubicBezTo>
                  <a:pt x="867508" y="4799762"/>
                  <a:pt x="885898" y="4829035"/>
                  <a:pt x="914400" y="4833257"/>
                </a:cubicBezTo>
                <a:cubicBezTo>
                  <a:pt x="1118902" y="4863553"/>
                  <a:pt x="1133746" y="4749689"/>
                  <a:pt x="1105319" y="4863402"/>
                </a:cubicBezTo>
                <a:cubicBezTo>
                  <a:pt x="1108668" y="4873450"/>
                  <a:pt x="1105319" y="4890198"/>
                  <a:pt x="1115367" y="4893547"/>
                </a:cubicBezTo>
                <a:cubicBezTo>
                  <a:pt x="1131570" y="4898948"/>
                  <a:pt x="1149406" y="4888899"/>
                  <a:pt x="1165609" y="4883498"/>
                </a:cubicBezTo>
                <a:cubicBezTo>
                  <a:pt x="1179819" y="4878761"/>
                  <a:pt x="1192034" y="4869303"/>
                  <a:pt x="1205802" y="4863402"/>
                </a:cubicBezTo>
                <a:cubicBezTo>
                  <a:pt x="1215538" y="4859230"/>
                  <a:pt x="1225899" y="4856703"/>
                  <a:pt x="1235947" y="4853353"/>
                </a:cubicBezTo>
                <a:cubicBezTo>
                  <a:pt x="1286402" y="4929034"/>
                  <a:pt x="1227160" y="4832850"/>
                  <a:pt x="1266092" y="4923692"/>
                </a:cubicBezTo>
                <a:cubicBezTo>
                  <a:pt x="1270849" y="4934792"/>
                  <a:pt x="1279490" y="4943789"/>
                  <a:pt x="1286189" y="4953837"/>
                </a:cubicBezTo>
                <a:cubicBezTo>
                  <a:pt x="1289538" y="5004079"/>
                  <a:pt x="1284704" y="5055547"/>
                  <a:pt x="1296237" y="5104562"/>
                </a:cubicBezTo>
                <a:cubicBezTo>
                  <a:pt x="1299003" y="5116318"/>
                  <a:pt x="1317843" y="5116119"/>
                  <a:pt x="1326383" y="5124659"/>
                </a:cubicBezTo>
                <a:cubicBezTo>
                  <a:pt x="1338225" y="5136501"/>
                  <a:pt x="1341888" y="5156719"/>
                  <a:pt x="1356528" y="5164852"/>
                </a:cubicBezTo>
                <a:cubicBezTo>
                  <a:pt x="1374338" y="5174746"/>
                  <a:pt x="1396681" y="5171803"/>
                  <a:pt x="1416818" y="5174901"/>
                </a:cubicBezTo>
                <a:cubicBezTo>
                  <a:pt x="1440227" y="5178502"/>
                  <a:pt x="1463710" y="5181600"/>
                  <a:pt x="1487156" y="5184949"/>
                </a:cubicBezTo>
                <a:cubicBezTo>
                  <a:pt x="1511250" y="5257227"/>
                  <a:pt x="1487156" y="5166967"/>
                  <a:pt x="1487156" y="5255287"/>
                </a:cubicBezTo>
                <a:cubicBezTo>
                  <a:pt x="1487156" y="5265879"/>
                  <a:pt x="1492061" y="5276173"/>
                  <a:pt x="1497205" y="5285432"/>
                </a:cubicBezTo>
                <a:cubicBezTo>
                  <a:pt x="1528896" y="5342477"/>
                  <a:pt x="1535233" y="5343558"/>
                  <a:pt x="1577591" y="5385916"/>
                </a:cubicBezTo>
                <a:cubicBezTo>
                  <a:pt x="1604131" y="5465534"/>
                  <a:pt x="1601170" y="5425310"/>
                  <a:pt x="1587640" y="5506496"/>
                </a:cubicBezTo>
                <a:cubicBezTo>
                  <a:pt x="1590989" y="5516544"/>
                  <a:pt x="1587412" y="5534072"/>
                  <a:pt x="1597688" y="5536641"/>
                </a:cubicBezTo>
                <a:cubicBezTo>
                  <a:pt x="1667984" y="5554215"/>
                  <a:pt x="1666839" y="5528967"/>
                  <a:pt x="1688123" y="5486400"/>
                </a:cubicBezTo>
                <a:cubicBezTo>
                  <a:pt x="1762049" y="5501185"/>
                  <a:pt x="1724155" y="5486975"/>
                  <a:pt x="1798655" y="5536641"/>
                </a:cubicBezTo>
                <a:lnTo>
                  <a:pt x="1828800" y="5556738"/>
                </a:lnTo>
                <a:cubicBezTo>
                  <a:pt x="1848897" y="5553389"/>
                  <a:pt x="1869324" y="5551631"/>
                  <a:pt x="1889090" y="5546690"/>
                </a:cubicBezTo>
                <a:cubicBezTo>
                  <a:pt x="1909641" y="5541552"/>
                  <a:pt x="1949380" y="5526593"/>
                  <a:pt x="1949380" y="5526593"/>
                </a:cubicBezTo>
                <a:cubicBezTo>
                  <a:pt x="1991239" y="5589380"/>
                  <a:pt x="1972091" y="5582262"/>
                  <a:pt x="2029767" y="5606980"/>
                </a:cubicBezTo>
                <a:cubicBezTo>
                  <a:pt x="2039502" y="5611152"/>
                  <a:pt x="2049864" y="5613679"/>
                  <a:pt x="2059912" y="5617028"/>
                </a:cubicBezTo>
                <a:cubicBezTo>
                  <a:pt x="2133304" y="5592564"/>
                  <a:pt x="2099651" y="5602069"/>
                  <a:pt x="2160396" y="5586883"/>
                </a:cubicBezTo>
                <a:cubicBezTo>
                  <a:pt x="2170444" y="5576835"/>
                  <a:pt x="2176331" y="5556738"/>
                  <a:pt x="2190541" y="5556738"/>
                </a:cubicBezTo>
                <a:cubicBezTo>
                  <a:pt x="2215631" y="5556738"/>
                  <a:pt x="2225542" y="5601453"/>
                  <a:pt x="2230734" y="5617028"/>
                </a:cubicBezTo>
                <a:cubicBezTo>
                  <a:pt x="2237433" y="5606980"/>
                  <a:pt x="2241742" y="5594835"/>
                  <a:pt x="2250831" y="5586883"/>
                </a:cubicBezTo>
                <a:cubicBezTo>
                  <a:pt x="2269008" y="5570978"/>
                  <a:pt x="2311121" y="5546690"/>
                  <a:pt x="2311121" y="5546690"/>
                </a:cubicBezTo>
                <a:cubicBezTo>
                  <a:pt x="2314094" y="5537770"/>
                  <a:pt x="2327715" y="5488094"/>
                  <a:pt x="2341266" y="5486400"/>
                </a:cubicBezTo>
                <a:cubicBezTo>
                  <a:pt x="2362286" y="5483772"/>
                  <a:pt x="2381459" y="5499797"/>
                  <a:pt x="2401556" y="5506496"/>
                </a:cubicBezTo>
                <a:lnTo>
                  <a:pt x="2431701" y="5516545"/>
                </a:lnTo>
                <a:cubicBezTo>
                  <a:pt x="2458497" y="5513195"/>
                  <a:pt x="2488762" y="5520103"/>
                  <a:pt x="2512088" y="5506496"/>
                </a:cubicBezTo>
                <a:cubicBezTo>
                  <a:pt x="2532951" y="5494326"/>
                  <a:pt x="2538883" y="5466303"/>
                  <a:pt x="2552281" y="5446206"/>
                </a:cubicBezTo>
                <a:lnTo>
                  <a:pt x="2572378" y="5416061"/>
                </a:lnTo>
                <a:cubicBezTo>
                  <a:pt x="2526310" y="5346958"/>
                  <a:pt x="2539823" y="5378685"/>
                  <a:pt x="2522136" y="5325626"/>
                </a:cubicBezTo>
                <a:cubicBezTo>
                  <a:pt x="2525486" y="5312228"/>
                  <a:pt x="2528391" y="5298711"/>
                  <a:pt x="2532185" y="5285432"/>
                </a:cubicBezTo>
                <a:cubicBezTo>
                  <a:pt x="2535095" y="5275248"/>
                  <a:pt x="2542233" y="5255287"/>
                  <a:pt x="2542233" y="5255287"/>
                </a:cubicBezTo>
                <a:lnTo>
                  <a:pt x="2773345" y="5426109"/>
                </a:lnTo>
                <a:lnTo>
                  <a:pt x="2863780" y="5395964"/>
                </a:lnTo>
                <a:lnTo>
                  <a:pt x="2833635" y="5325626"/>
                </a:lnTo>
                <a:lnTo>
                  <a:pt x="2863780" y="5225142"/>
                </a:lnTo>
                <a:lnTo>
                  <a:pt x="2974312" y="5255287"/>
                </a:lnTo>
                <a:cubicBezTo>
                  <a:pt x="3004457" y="5248588"/>
                  <a:pt x="3033867" y="5235191"/>
                  <a:pt x="3064747" y="5235191"/>
                </a:cubicBezTo>
                <a:cubicBezTo>
                  <a:pt x="3134694" y="5235191"/>
                  <a:pt x="3053430" y="5296749"/>
                  <a:pt x="3125037" y="5225142"/>
                </a:cubicBezTo>
                <a:cubicBezTo>
                  <a:pt x="3134978" y="5195322"/>
                  <a:pt x="3130751" y="5187439"/>
                  <a:pt x="3165231" y="5174901"/>
                </a:cubicBezTo>
                <a:cubicBezTo>
                  <a:pt x="3191188" y="5165462"/>
                  <a:pt x="3245618" y="5154804"/>
                  <a:pt x="3245618" y="5154804"/>
                </a:cubicBezTo>
                <a:cubicBezTo>
                  <a:pt x="3248967" y="5144756"/>
                  <a:pt x="3253771" y="5135080"/>
                  <a:pt x="3255666" y="5124659"/>
                </a:cubicBezTo>
                <a:cubicBezTo>
                  <a:pt x="3260496" y="5098090"/>
                  <a:pt x="3254747" y="5068949"/>
                  <a:pt x="3265714" y="5044272"/>
                </a:cubicBezTo>
                <a:cubicBezTo>
                  <a:pt x="3270016" y="5034593"/>
                  <a:pt x="3285519" y="5036522"/>
                  <a:pt x="3295859" y="5034224"/>
                </a:cubicBezTo>
                <a:cubicBezTo>
                  <a:pt x="3315748" y="5029804"/>
                  <a:pt x="3336053" y="5027525"/>
                  <a:pt x="3356150" y="5024175"/>
                </a:cubicBezTo>
                <a:cubicBezTo>
                  <a:pt x="3416305" y="4984073"/>
                  <a:pt x="3363350" y="5005551"/>
                  <a:pt x="3406391" y="5074417"/>
                </a:cubicBezTo>
                <a:cubicBezTo>
                  <a:pt x="3412005" y="5083399"/>
                  <a:pt x="3426488" y="5081116"/>
                  <a:pt x="3436536" y="5084465"/>
                </a:cubicBezTo>
                <a:cubicBezTo>
                  <a:pt x="3449934" y="5077766"/>
                  <a:pt x="3466138" y="5074961"/>
                  <a:pt x="3476730" y="5064369"/>
                </a:cubicBezTo>
                <a:cubicBezTo>
                  <a:pt x="3484220" y="5056880"/>
                  <a:pt x="3482041" y="5043698"/>
                  <a:pt x="3486778" y="5034224"/>
                </a:cubicBezTo>
                <a:cubicBezTo>
                  <a:pt x="3503525" y="5000730"/>
                  <a:pt x="3506876" y="5004078"/>
                  <a:pt x="3537020" y="4983982"/>
                </a:cubicBezTo>
                <a:cubicBezTo>
                  <a:pt x="3555354" y="5011482"/>
                  <a:pt x="3555531" y="5020122"/>
                  <a:pt x="3587262" y="5034224"/>
                </a:cubicBezTo>
                <a:cubicBezTo>
                  <a:pt x="3606620" y="5042827"/>
                  <a:pt x="3647552" y="5054320"/>
                  <a:pt x="3647552" y="5054320"/>
                </a:cubicBezTo>
                <a:cubicBezTo>
                  <a:pt x="3654251" y="5064368"/>
                  <a:pt x="3658218" y="5076921"/>
                  <a:pt x="3667648" y="5084465"/>
                </a:cubicBezTo>
                <a:cubicBezTo>
                  <a:pt x="3675919" y="5091082"/>
                  <a:pt x="3697794" y="5094514"/>
                  <a:pt x="3697794" y="5094514"/>
                </a:cubicBezTo>
                <a:lnTo>
                  <a:pt x="3969099" y="4953837"/>
                </a:lnTo>
                <a:lnTo>
                  <a:pt x="4139921" y="4963885"/>
                </a:lnTo>
                <a:lnTo>
                  <a:pt x="4230356" y="4843305"/>
                </a:lnTo>
                <a:lnTo>
                  <a:pt x="4310743" y="4722725"/>
                </a:lnTo>
                <a:lnTo>
                  <a:pt x="4401178" y="4662435"/>
                </a:lnTo>
                <a:cubicBezTo>
                  <a:pt x="4325754" y="4597785"/>
                  <a:pt x="4361720" y="4602145"/>
                  <a:pt x="4310743" y="4602145"/>
                </a:cubicBezTo>
                <a:lnTo>
                  <a:pt x="4310743" y="4602145"/>
                </a:lnTo>
                <a:lnTo>
                  <a:pt x="4381081" y="4461468"/>
                </a:lnTo>
                <a:lnTo>
                  <a:pt x="4441372" y="4461468"/>
                </a:lnTo>
                <a:cubicBezTo>
                  <a:pt x="4535136" y="4451049"/>
                  <a:pt x="4501476" y="4451419"/>
                  <a:pt x="4541855" y="4451419"/>
                </a:cubicBezTo>
                <a:lnTo>
                  <a:pt x="4551903" y="4451419"/>
                </a:lnTo>
                <a:cubicBezTo>
                  <a:pt x="4519390" y="4353879"/>
                  <a:pt x="4489939" y="4364333"/>
                  <a:pt x="4511710" y="4340887"/>
                </a:cubicBezTo>
                <a:lnTo>
                  <a:pt x="4582048" y="4260501"/>
                </a:lnTo>
                <a:lnTo>
                  <a:pt x="4541855" y="4119824"/>
                </a:lnTo>
                <a:lnTo>
                  <a:pt x="4592097" y="3959050"/>
                </a:lnTo>
                <a:lnTo>
                  <a:pt x="4662435" y="3768131"/>
                </a:lnTo>
                <a:lnTo>
                  <a:pt x="4662435" y="3667648"/>
                </a:lnTo>
                <a:lnTo>
                  <a:pt x="4772967" y="3587261"/>
                </a:lnTo>
                <a:lnTo>
                  <a:pt x="4712677" y="3486778"/>
                </a:lnTo>
                <a:cubicBezTo>
                  <a:pt x="4722043" y="3402480"/>
                  <a:pt x="4706703" y="3414355"/>
                  <a:pt x="4742822" y="3366197"/>
                </a:cubicBezTo>
                <a:cubicBezTo>
                  <a:pt x="4745664" y="3362408"/>
                  <a:pt x="4749521" y="3359498"/>
                  <a:pt x="4752870" y="3356149"/>
                </a:cubicBezTo>
                <a:lnTo>
                  <a:pt x="4702629" y="3285811"/>
                </a:lnTo>
                <a:lnTo>
                  <a:pt x="4682532" y="3225520"/>
                </a:lnTo>
                <a:cubicBezTo>
                  <a:pt x="4699279" y="3198725"/>
                  <a:pt x="4729285" y="3176539"/>
                  <a:pt x="4732774" y="3145134"/>
                </a:cubicBezTo>
                <a:cubicBezTo>
                  <a:pt x="4734299" y="3131408"/>
                  <a:pt x="4705859" y="3138879"/>
                  <a:pt x="4692580" y="3135085"/>
                </a:cubicBezTo>
                <a:cubicBezTo>
                  <a:pt x="4608884" y="3111172"/>
                  <a:pt x="4744160" y="3139930"/>
                  <a:pt x="4582048" y="3114989"/>
                </a:cubicBezTo>
                <a:cubicBezTo>
                  <a:pt x="4530157" y="3107006"/>
                  <a:pt x="4543053" y="3116185"/>
                  <a:pt x="4521758" y="3094892"/>
                </a:cubicBezTo>
                <a:lnTo>
                  <a:pt x="4582048" y="2984360"/>
                </a:lnTo>
                <a:lnTo>
                  <a:pt x="4602145" y="2893925"/>
                </a:lnTo>
                <a:lnTo>
                  <a:pt x="4521758" y="2813538"/>
                </a:lnTo>
                <a:lnTo>
                  <a:pt x="4481565" y="2893925"/>
                </a:lnTo>
                <a:lnTo>
                  <a:pt x="4310743" y="2924070"/>
                </a:lnTo>
                <a:lnTo>
                  <a:pt x="4160018" y="2753248"/>
                </a:lnTo>
                <a:lnTo>
                  <a:pt x="4069583" y="2763296"/>
                </a:lnTo>
                <a:lnTo>
                  <a:pt x="3949002" y="2421652"/>
                </a:lnTo>
                <a:lnTo>
                  <a:pt x="3999244" y="2260879"/>
                </a:lnTo>
                <a:lnTo>
                  <a:pt x="3928906" y="2230734"/>
                </a:lnTo>
                <a:lnTo>
                  <a:pt x="3868615" y="2110153"/>
                </a:lnTo>
                <a:lnTo>
                  <a:pt x="3768132" y="2120202"/>
                </a:lnTo>
                <a:lnTo>
                  <a:pt x="3687745" y="2059912"/>
                </a:lnTo>
                <a:lnTo>
                  <a:pt x="3737987" y="1939331"/>
                </a:lnTo>
                <a:lnTo>
                  <a:pt x="3637503" y="1868993"/>
                </a:lnTo>
                <a:cubicBezTo>
                  <a:pt x="3607358" y="1872342"/>
                  <a:pt x="3576986" y="1884027"/>
                  <a:pt x="3547068" y="1879041"/>
                </a:cubicBezTo>
                <a:cubicBezTo>
                  <a:pt x="3532562" y="1876623"/>
                  <a:pt x="3504258" y="1829899"/>
                  <a:pt x="3496826" y="1818751"/>
                </a:cubicBezTo>
                <a:cubicBezTo>
                  <a:pt x="3463048" y="1717413"/>
                  <a:pt x="3514593" y="1874623"/>
                  <a:pt x="3476730" y="1748413"/>
                </a:cubicBezTo>
                <a:cubicBezTo>
                  <a:pt x="3465572" y="1711219"/>
                  <a:pt x="3466986" y="1680175"/>
                  <a:pt x="3426488" y="1668026"/>
                </a:cubicBezTo>
                <a:cubicBezTo>
                  <a:pt x="3403803" y="1661220"/>
                  <a:pt x="3379596" y="1661327"/>
                  <a:pt x="3356150" y="1657978"/>
                </a:cubicBezTo>
                <a:cubicBezTo>
                  <a:pt x="3346102" y="1654628"/>
                  <a:pt x="3335479" y="1652666"/>
                  <a:pt x="3326005" y="1647929"/>
                </a:cubicBezTo>
                <a:cubicBezTo>
                  <a:pt x="3303279" y="1636566"/>
                  <a:pt x="3299943" y="1631916"/>
                  <a:pt x="3285811" y="1617784"/>
                </a:cubicBezTo>
                <a:lnTo>
                  <a:pt x="3336053" y="1507252"/>
                </a:lnTo>
                <a:lnTo>
                  <a:pt x="3235569" y="1406769"/>
                </a:lnTo>
                <a:lnTo>
                  <a:pt x="3275763" y="1276140"/>
                </a:lnTo>
                <a:lnTo>
                  <a:pt x="3406391" y="1165608"/>
                </a:lnTo>
                <a:lnTo>
                  <a:pt x="3396343" y="1095270"/>
                </a:lnTo>
                <a:lnTo>
                  <a:pt x="3235569" y="1045028"/>
                </a:lnTo>
                <a:lnTo>
                  <a:pt x="3225521" y="914400"/>
                </a:lnTo>
                <a:lnTo>
                  <a:pt x="3175279" y="894303"/>
                </a:lnTo>
                <a:cubicBezTo>
                  <a:pt x="3185327" y="864158"/>
                  <a:pt x="3194737" y="833792"/>
                  <a:pt x="3205424" y="803868"/>
                </a:cubicBezTo>
                <a:cubicBezTo>
                  <a:pt x="3211491" y="786881"/>
                  <a:pt x="3219357" y="770577"/>
                  <a:pt x="3225521" y="753626"/>
                </a:cubicBezTo>
                <a:cubicBezTo>
                  <a:pt x="3232760" y="733718"/>
                  <a:pt x="3245618" y="693336"/>
                  <a:pt x="3245618" y="693336"/>
                </a:cubicBezTo>
                <a:cubicBezTo>
                  <a:pt x="3248967" y="673239"/>
                  <a:pt x="3251246" y="652935"/>
                  <a:pt x="3255666" y="633046"/>
                </a:cubicBezTo>
                <a:cubicBezTo>
                  <a:pt x="3266773" y="583062"/>
                  <a:pt x="3265714" y="618762"/>
                  <a:pt x="3265714" y="592852"/>
                </a:cubicBezTo>
                <a:lnTo>
                  <a:pt x="3225521" y="552659"/>
                </a:lnTo>
                <a:lnTo>
                  <a:pt x="3205424" y="442127"/>
                </a:lnTo>
                <a:lnTo>
                  <a:pt x="3114989" y="452175"/>
                </a:lnTo>
                <a:lnTo>
                  <a:pt x="3104941" y="381837"/>
                </a:lnTo>
                <a:lnTo>
                  <a:pt x="3175279" y="291402"/>
                </a:lnTo>
                <a:lnTo>
                  <a:pt x="3114989" y="231112"/>
                </a:lnTo>
                <a:cubicBezTo>
                  <a:pt x="3101591" y="204316"/>
                  <a:pt x="3080155" y="180200"/>
                  <a:pt x="3074796" y="150725"/>
                </a:cubicBezTo>
                <a:cubicBezTo>
                  <a:pt x="3072636" y="138843"/>
                  <a:pt x="3092907" y="132492"/>
                  <a:pt x="3094892" y="120580"/>
                </a:cubicBezTo>
                <a:cubicBezTo>
                  <a:pt x="3096633" y="110132"/>
                  <a:pt x="3088193" y="100483"/>
                  <a:pt x="3084844" y="90435"/>
                </a:cubicBezTo>
                <a:cubicBezTo>
                  <a:pt x="3064747" y="93784"/>
                  <a:pt x="3044443" y="96063"/>
                  <a:pt x="3024554" y="100483"/>
                </a:cubicBezTo>
                <a:cubicBezTo>
                  <a:pt x="3002202" y="105450"/>
                  <a:pt x="2993348" y="111062"/>
                  <a:pt x="2974312" y="120580"/>
                </a:cubicBezTo>
                <a:lnTo>
                  <a:pt x="2934119" y="0"/>
                </a:lnTo>
                <a:close/>
              </a:path>
            </a:pathLst>
          </a:cu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Forme libre 14"/>
          <p:cNvSpPr/>
          <p:nvPr/>
        </p:nvSpPr>
        <p:spPr>
          <a:xfrm>
            <a:off x="6072166" y="2714624"/>
            <a:ext cx="3071834" cy="2143120"/>
          </a:xfrm>
          <a:custGeom>
            <a:avLst/>
            <a:gdLst>
              <a:gd name="connsiteX0" fmla="*/ 1848896 w 6340509"/>
              <a:gd name="connsiteY0" fmla="*/ 281354 h 4903596"/>
              <a:gd name="connsiteX1" fmla="*/ 2039815 w 6340509"/>
              <a:gd name="connsiteY1" fmla="*/ 321547 h 4903596"/>
              <a:gd name="connsiteX2" fmla="*/ 2170444 w 6340509"/>
              <a:gd name="connsiteY2" fmla="*/ 251209 h 4903596"/>
              <a:gd name="connsiteX3" fmla="*/ 2250830 w 6340509"/>
              <a:gd name="connsiteY3" fmla="*/ 261257 h 4903596"/>
              <a:gd name="connsiteX4" fmla="*/ 2291024 w 6340509"/>
              <a:gd name="connsiteY4" fmla="*/ 200967 h 4903596"/>
              <a:gd name="connsiteX5" fmla="*/ 2291024 w 6340509"/>
              <a:gd name="connsiteY5" fmla="*/ 200967 h 4903596"/>
              <a:gd name="connsiteX6" fmla="*/ 2481942 w 6340509"/>
              <a:gd name="connsiteY6" fmla="*/ 231112 h 4903596"/>
              <a:gd name="connsiteX7" fmla="*/ 2481942 w 6340509"/>
              <a:gd name="connsiteY7" fmla="*/ 100484 h 4903596"/>
              <a:gd name="connsiteX8" fmla="*/ 2622619 w 6340509"/>
              <a:gd name="connsiteY8" fmla="*/ 160774 h 4903596"/>
              <a:gd name="connsiteX9" fmla="*/ 2642716 w 6340509"/>
              <a:gd name="connsiteY9" fmla="*/ 40193 h 4903596"/>
              <a:gd name="connsiteX10" fmla="*/ 2733151 w 6340509"/>
              <a:gd name="connsiteY10" fmla="*/ 20097 h 4903596"/>
              <a:gd name="connsiteX11" fmla="*/ 2803490 w 6340509"/>
              <a:gd name="connsiteY11" fmla="*/ 40193 h 4903596"/>
              <a:gd name="connsiteX12" fmla="*/ 2833635 w 6340509"/>
              <a:gd name="connsiteY12" fmla="*/ 60290 h 4903596"/>
              <a:gd name="connsiteX13" fmla="*/ 2853731 w 6340509"/>
              <a:gd name="connsiteY13" fmla="*/ 120580 h 4903596"/>
              <a:gd name="connsiteX14" fmla="*/ 2863780 w 6340509"/>
              <a:gd name="connsiteY14" fmla="*/ 150725 h 4903596"/>
              <a:gd name="connsiteX15" fmla="*/ 2873828 w 6340509"/>
              <a:gd name="connsiteY15" fmla="*/ 180870 h 4903596"/>
              <a:gd name="connsiteX16" fmla="*/ 2893925 w 6340509"/>
              <a:gd name="connsiteY16" fmla="*/ 211015 h 4903596"/>
              <a:gd name="connsiteX17" fmla="*/ 2903973 w 6340509"/>
              <a:gd name="connsiteY17" fmla="*/ 140677 h 4903596"/>
              <a:gd name="connsiteX18" fmla="*/ 2914022 w 6340509"/>
              <a:gd name="connsiteY18" fmla="*/ 110532 h 4903596"/>
              <a:gd name="connsiteX19" fmla="*/ 2944167 w 6340509"/>
              <a:gd name="connsiteY19" fmla="*/ 120580 h 4903596"/>
              <a:gd name="connsiteX20" fmla="*/ 3014505 w 6340509"/>
              <a:gd name="connsiteY20" fmla="*/ 140677 h 4903596"/>
              <a:gd name="connsiteX21" fmla="*/ 3044650 w 6340509"/>
              <a:gd name="connsiteY21" fmla="*/ 160774 h 4903596"/>
              <a:gd name="connsiteX22" fmla="*/ 3064747 w 6340509"/>
              <a:gd name="connsiteY22" fmla="*/ 120580 h 4903596"/>
              <a:gd name="connsiteX23" fmla="*/ 3084844 w 6340509"/>
              <a:gd name="connsiteY23" fmla="*/ 60290 h 4903596"/>
              <a:gd name="connsiteX24" fmla="*/ 3104940 w 6340509"/>
              <a:gd name="connsiteY24" fmla="*/ 30145 h 4903596"/>
              <a:gd name="connsiteX25" fmla="*/ 3145134 w 6340509"/>
              <a:gd name="connsiteY25" fmla="*/ 0 h 4903596"/>
              <a:gd name="connsiteX26" fmla="*/ 3356149 w 6340509"/>
              <a:gd name="connsiteY26" fmla="*/ 170822 h 4903596"/>
              <a:gd name="connsiteX27" fmla="*/ 3476729 w 6340509"/>
              <a:gd name="connsiteY27" fmla="*/ 130629 h 4903596"/>
              <a:gd name="connsiteX28" fmla="*/ 3557116 w 6340509"/>
              <a:gd name="connsiteY28" fmla="*/ 291402 h 4903596"/>
              <a:gd name="connsiteX29" fmla="*/ 3537019 w 6340509"/>
              <a:gd name="connsiteY29" fmla="*/ 391886 h 4903596"/>
              <a:gd name="connsiteX30" fmla="*/ 3547068 w 6340509"/>
              <a:gd name="connsiteY30" fmla="*/ 422031 h 4903596"/>
              <a:gd name="connsiteX31" fmla="*/ 3597309 w 6340509"/>
              <a:gd name="connsiteY31" fmla="*/ 482321 h 4903596"/>
              <a:gd name="connsiteX32" fmla="*/ 3627455 w 6340509"/>
              <a:gd name="connsiteY32" fmla="*/ 492369 h 4903596"/>
              <a:gd name="connsiteX33" fmla="*/ 3657600 w 6340509"/>
              <a:gd name="connsiteY33" fmla="*/ 482321 h 4903596"/>
              <a:gd name="connsiteX34" fmla="*/ 3687745 w 6340509"/>
              <a:gd name="connsiteY34" fmla="*/ 462224 h 4903596"/>
              <a:gd name="connsiteX35" fmla="*/ 3727938 w 6340509"/>
              <a:gd name="connsiteY35" fmla="*/ 472273 h 4903596"/>
              <a:gd name="connsiteX36" fmla="*/ 3758083 w 6340509"/>
              <a:gd name="connsiteY36" fmla="*/ 562708 h 4903596"/>
              <a:gd name="connsiteX37" fmla="*/ 3858567 w 6340509"/>
              <a:gd name="connsiteY37" fmla="*/ 572756 h 4903596"/>
              <a:gd name="connsiteX38" fmla="*/ 3908808 w 6340509"/>
              <a:gd name="connsiteY38" fmla="*/ 683288 h 4903596"/>
              <a:gd name="connsiteX39" fmla="*/ 3938953 w 6340509"/>
              <a:gd name="connsiteY39" fmla="*/ 763675 h 4903596"/>
              <a:gd name="connsiteX40" fmla="*/ 3918857 w 6340509"/>
              <a:gd name="connsiteY40" fmla="*/ 823965 h 4903596"/>
              <a:gd name="connsiteX41" fmla="*/ 3898760 w 6340509"/>
              <a:gd name="connsiteY41" fmla="*/ 904352 h 4903596"/>
              <a:gd name="connsiteX42" fmla="*/ 3908808 w 6340509"/>
              <a:gd name="connsiteY42" fmla="*/ 974690 h 4903596"/>
              <a:gd name="connsiteX43" fmla="*/ 3918857 w 6340509"/>
              <a:gd name="connsiteY43" fmla="*/ 1024932 h 4903596"/>
              <a:gd name="connsiteX44" fmla="*/ 3888712 w 6340509"/>
              <a:gd name="connsiteY44" fmla="*/ 1045029 h 4903596"/>
              <a:gd name="connsiteX45" fmla="*/ 3758083 w 6340509"/>
              <a:gd name="connsiteY45" fmla="*/ 1045029 h 4903596"/>
              <a:gd name="connsiteX46" fmla="*/ 3737986 w 6340509"/>
              <a:gd name="connsiteY46" fmla="*/ 1075174 h 4903596"/>
              <a:gd name="connsiteX47" fmla="*/ 3707841 w 6340509"/>
              <a:gd name="connsiteY47" fmla="*/ 1085222 h 4903596"/>
              <a:gd name="connsiteX48" fmla="*/ 3697793 w 6340509"/>
              <a:gd name="connsiteY48" fmla="*/ 1115367 h 4903596"/>
              <a:gd name="connsiteX49" fmla="*/ 3667648 w 6340509"/>
              <a:gd name="connsiteY49" fmla="*/ 1135464 h 4903596"/>
              <a:gd name="connsiteX50" fmla="*/ 3677696 w 6340509"/>
              <a:gd name="connsiteY50" fmla="*/ 1245996 h 4903596"/>
              <a:gd name="connsiteX51" fmla="*/ 3707841 w 6340509"/>
              <a:gd name="connsiteY51" fmla="*/ 1266092 h 4903596"/>
              <a:gd name="connsiteX52" fmla="*/ 3727938 w 6340509"/>
              <a:gd name="connsiteY52" fmla="*/ 1235947 h 4903596"/>
              <a:gd name="connsiteX53" fmla="*/ 3828422 w 6340509"/>
              <a:gd name="connsiteY53" fmla="*/ 1225899 h 4903596"/>
              <a:gd name="connsiteX54" fmla="*/ 3858567 w 6340509"/>
              <a:gd name="connsiteY54" fmla="*/ 1235947 h 4903596"/>
              <a:gd name="connsiteX55" fmla="*/ 3918857 w 6340509"/>
              <a:gd name="connsiteY55" fmla="*/ 1205802 h 4903596"/>
              <a:gd name="connsiteX56" fmla="*/ 3928905 w 6340509"/>
              <a:gd name="connsiteY56" fmla="*/ 1175657 h 4903596"/>
              <a:gd name="connsiteX57" fmla="*/ 4019340 w 6340509"/>
              <a:gd name="connsiteY57" fmla="*/ 1125415 h 4903596"/>
              <a:gd name="connsiteX58" fmla="*/ 4089679 w 6340509"/>
              <a:gd name="connsiteY58" fmla="*/ 1145512 h 4903596"/>
              <a:gd name="connsiteX59" fmla="*/ 4139920 w 6340509"/>
              <a:gd name="connsiteY59" fmla="*/ 1195754 h 4903596"/>
              <a:gd name="connsiteX60" fmla="*/ 4170066 w 6340509"/>
              <a:gd name="connsiteY60" fmla="*/ 1215851 h 4903596"/>
              <a:gd name="connsiteX61" fmla="*/ 4230356 w 6340509"/>
              <a:gd name="connsiteY61" fmla="*/ 1195754 h 4903596"/>
              <a:gd name="connsiteX62" fmla="*/ 4260501 w 6340509"/>
              <a:gd name="connsiteY62" fmla="*/ 1185706 h 4903596"/>
              <a:gd name="connsiteX63" fmla="*/ 4300694 w 6340509"/>
              <a:gd name="connsiteY63" fmla="*/ 1175657 h 4903596"/>
              <a:gd name="connsiteX64" fmla="*/ 4360984 w 6340509"/>
              <a:gd name="connsiteY64" fmla="*/ 1155561 h 4903596"/>
              <a:gd name="connsiteX65" fmla="*/ 4401178 w 6340509"/>
              <a:gd name="connsiteY65" fmla="*/ 1165609 h 4903596"/>
              <a:gd name="connsiteX66" fmla="*/ 4451419 w 6340509"/>
              <a:gd name="connsiteY66" fmla="*/ 1225899 h 4903596"/>
              <a:gd name="connsiteX67" fmla="*/ 4481564 w 6340509"/>
              <a:gd name="connsiteY67" fmla="*/ 1235947 h 4903596"/>
              <a:gd name="connsiteX68" fmla="*/ 4582048 w 6340509"/>
              <a:gd name="connsiteY68" fmla="*/ 1205802 h 4903596"/>
              <a:gd name="connsiteX69" fmla="*/ 4612193 w 6340509"/>
              <a:gd name="connsiteY69" fmla="*/ 1195754 h 4903596"/>
              <a:gd name="connsiteX70" fmla="*/ 4682531 w 6340509"/>
              <a:gd name="connsiteY70" fmla="*/ 1185706 h 4903596"/>
              <a:gd name="connsiteX71" fmla="*/ 4722725 w 6340509"/>
              <a:gd name="connsiteY71" fmla="*/ 1175657 h 4903596"/>
              <a:gd name="connsiteX72" fmla="*/ 4783015 w 6340509"/>
              <a:gd name="connsiteY72" fmla="*/ 1155561 h 4903596"/>
              <a:gd name="connsiteX73" fmla="*/ 4813160 w 6340509"/>
              <a:gd name="connsiteY73" fmla="*/ 1135464 h 4903596"/>
              <a:gd name="connsiteX74" fmla="*/ 4843305 w 6340509"/>
              <a:gd name="connsiteY74" fmla="*/ 1055077 h 4903596"/>
              <a:gd name="connsiteX75" fmla="*/ 4793063 w 6340509"/>
              <a:gd name="connsiteY75" fmla="*/ 974690 h 4903596"/>
              <a:gd name="connsiteX76" fmla="*/ 5044272 w 6340509"/>
              <a:gd name="connsiteY76" fmla="*/ 944545 h 4903596"/>
              <a:gd name="connsiteX77" fmla="*/ 5044272 w 6340509"/>
              <a:gd name="connsiteY77" fmla="*/ 994787 h 4903596"/>
              <a:gd name="connsiteX78" fmla="*/ 5014127 w 6340509"/>
              <a:gd name="connsiteY78" fmla="*/ 1105319 h 4903596"/>
              <a:gd name="connsiteX79" fmla="*/ 5084466 w 6340509"/>
              <a:gd name="connsiteY79" fmla="*/ 1185706 h 4903596"/>
              <a:gd name="connsiteX80" fmla="*/ 5275384 w 6340509"/>
              <a:gd name="connsiteY80" fmla="*/ 1014884 h 4903596"/>
              <a:gd name="connsiteX81" fmla="*/ 5416061 w 6340509"/>
              <a:gd name="connsiteY81" fmla="*/ 1045029 h 4903596"/>
              <a:gd name="connsiteX82" fmla="*/ 5486400 w 6340509"/>
              <a:gd name="connsiteY82" fmla="*/ 984739 h 4903596"/>
              <a:gd name="connsiteX83" fmla="*/ 5606980 w 6340509"/>
              <a:gd name="connsiteY83" fmla="*/ 964642 h 4903596"/>
              <a:gd name="connsiteX84" fmla="*/ 5677318 w 6340509"/>
              <a:gd name="connsiteY84" fmla="*/ 1024932 h 4903596"/>
              <a:gd name="connsiteX85" fmla="*/ 5737608 w 6340509"/>
              <a:gd name="connsiteY85" fmla="*/ 1045029 h 4903596"/>
              <a:gd name="connsiteX86" fmla="*/ 5777802 w 6340509"/>
              <a:gd name="connsiteY86" fmla="*/ 1075174 h 4903596"/>
              <a:gd name="connsiteX87" fmla="*/ 5807947 w 6340509"/>
              <a:gd name="connsiteY87" fmla="*/ 1095270 h 4903596"/>
              <a:gd name="connsiteX88" fmla="*/ 5838092 w 6340509"/>
              <a:gd name="connsiteY88" fmla="*/ 1085222 h 4903596"/>
              <a:gd name="connsiteX89" fmla="*/ 5868237 w 6340509"/>
              <a:gd name="connsiteY89" fmla="*/ 1095270 h 4903596"/>
              <a:gd name="connsiteX90" fmla="*/ 5878285 w 6340509"/>
              <a:gd name="connsiteY90" fmla="*/ 1125415 h 4903596"/>
              <a:gd name="connsiteX91" fmla="*/ 5888334 w 6340509"/>
              <a:gd name="connsiteY91" fmla="*/ 1245996 h 4903596"/>
              <a:gd name="connsiteX92" fmla="*/ 5928527 w 6340509"/>
              <a:gd name="connsiteY92" fmla="*/ 1266092 h 4903596"/>
              <a:gd name="connsiteX93" fmla="*/ 5948624 w 6340509"/>
              <a:gd name="connsiteY93" fmla="*/ 1296237 h 4903596"/>
              <a:gd name="connsiteX94" fmla="*/ 5968720 w 6340509"/>
              <a:gd name="connsiteY94" fmla="*/ 1336431 h 4903596"/>
              <a:gd name="connsiteX95" fmla="*/ 6029011 w 6340509"/>
              <a:gd name="connsiteY95" fmla="*/ 1356528 h 4903596"/>
              <a:gd name="connsiteX96" fmla="*/ 6039059 w 6340509"/>
              <a:gd name="connsiteY96" fmla="*/ 1487156 h 4903596"/>
              <a:gd name="connsiteX97" fmla="*/ 6099349 w 6340509"/>
              <a:gd name="connsiteY97" fmla="*/ 1537398 h 4903596"/>
              <a:gd name="connsiteX98" fmla="*/ 6199833 w 6340509"/>
              <a:gd name="connsiteY98" fmla="*/ 1597688 h 4903596"/>
              <a:gd name="connsiteX99" fmla="*/ 6189784 w 6340509"/>
              <a:gd name="connsiteY99" fmla="*/ 1688123 h 4903596"/>
              <a:gd name="connsiteX100" fmla="*/ 6250074 w 6340509"/>
              <a:gd name="connsiteY100" fmla="*/ 1708220 h 4903596"/>
              <a:gd name="connsiteX101" fmla="*/ 6280219 w 6340509"/>
              <a:gd name="connsiteY101" fmla="*/ 1728317 h 4903596"/>
              <a:gd name="connsiteX102" fmla="*/ 6270171 w 6340509"/>
              <a:gd name="connsiteY102" fmla="*/ 1758462 h 4903596"/>
              <a:gd name="connsiteX103" fmla="*/ 6229978 w 6340509"/>
              <a:gd name="connsiteY103" fmla="*/ 1818752 h 4903596"/>
              <a:gd name="connsiteX104" fmla="*/ 6270171 w 6340509"/>
              <a:gd name="connsiteY104" fmla="*/ 1879042 h 4903596"/>
              <a:gd name="connsiteX105" fmla="*/ 6280219 w 6340509"/>
              <a:gd name="connsiteY105" fmla="*/ 1909187 h 4903596"/>
              <a:gd name="connsiteX106" fmla="*/ 6300316 w 6340509"/>
              <a:gd name="connsiteY106" fmla="*/ 1939332 h 4903596"/>
              <a:gd name="connsiteX107" fmla="*/ 6330461 w 6340509"/>
              <a:gd name="connsiteY107" fmla="*/ 1999622 h 4903596"/>
              <a:gd name="connsiteX108" fmla="*/ 6260123 w 6340509"/>
              <a:gd name="connsiteY108" fmla="*/ 2130251 h 4903596"/>
              <a:gd name="connsiteX109" fmla="*/ 6169687 w 6340509"/>
              <a:gd name="connsiteY109" fmla="*/ 2220686 h 4903596"/>
              <a:gd name="connsiteX110" fmla="*/ 6159639 w 6340509"/>
              <a:gd name="connsiteY110" fmla="*/ 2250831 h 4903596"/>
              <a:gd name="connsiteX111" fmla="*/ 6119446 w 6340509"/>
              <a:gd name="connsiteY111" fmla="*/ 2311121 h 4903596"/>
              <a:gd name="connsiteX112" fmla="*/ 6089301 w 6340509"/>
              <a:gd name="connsiteY112" fmla="*/ 2341266 h 4903596"/>
              <a:gd name="connsiteX113" fmla="*/ 6029011 w 6340509"/>
              <a:gd name="connsiteY113" fmla="*/ 2361363 h 4903596"/>
              <a:gd name="connsiteX114" fmla="*/ 5978769 w 6340509"/>
              <a:gd name="connsiteY114" fmla="*/ 2431701 h 4903596"/>
              <a:gd name="connsiteX115" fmla="*/ 5878285 w 6340509"/>
              <a:gd name="connsiteY115" fmla="*/ 2451798 h 4903596"/>
              <a:gd name="connsiteX116" fmla="*/ 5848140 w 6340509"/>
              <a:gd name="connsiteY116" fmla="*/ 2471895 h 4903596"/>
              <a:gd name="connsiteX117" fmla="*/ 5838092 w 6340509"/>
              <a:gd name="connsiteY117" fmla="*/ 2522136 h 4903596"/>
              <a:gd name="connsiteX118" fmla="*/ 5828044 w 6340509"/>
              <a:gd name="connsiteY118" fmla="*/ 2652765 h 4903596"/>
              <a:gd name="connsiteX119" fmla="*/ 5938575 w 6340509"/>
              <a:gd name="connsiteY119" fmla="*/ 2743200 h 4903596"/>
              <a:gd name="connsiteX120" fmla="*/ 5968720 w 6340509"/>
              <a:gd name="connsiteY120" fmla="*/ 2843684 h 4903596"/>
              <a:gd name="connsiteX121" fmla="*/ 5888334 w 6340509"/>
              <a:gd name="connsiteY121" fmla="*/ 2893925 h 4903596"/>
              <a:gd name="connsiteX122" fmla="*/ 5978769 w 6340509"/>
              <a:gd name="connsiteY122" fmla="*/ 3094892 h 4903596"/>
              <a:gd name="connsiteX123" fmla="*/ 5898382 w 6340509"/>
              <a:gd name="connsiteY123" fmla="*/ 3155182 h 4903596"/>
              <a:gd name="connsiteX124" fmla="*/ 5828044 w 6340509"/>
              <a:gd name="connsiteY124" fmla="*/ 3145134 h 4903596"/>
              <a:gd name="connsiteX125" fmla="*/ 5586883 w 6340509"/>
              <a:gd name="connsiteY125" fmla="*/ 3285811 h 4903596"/>
              <a:gd name="connsiteX126" fmla="*/ 5476351 w 6340509"/>
              <a:gd name="connsiteY126" fmla="*/ 3235569 h 4903596"/>
              <a:gd name="connsiteX127" fmla="*/ 5395964 w 6340509"/>
              <a:gd name="connsiteY127" fmla="*/ 3295859 h 4903596"/>
              <a:gd name="connsiteX128" fmla="*/ 5305529 w 6340509"/>
              <a:gd name="connsiteY128" fmla="*/ 3295859 h 4903596"/>
              <a:gd name="connsiteX129" fmla="*/ 5265336 w 6340509"/>
              <a:gd name="connsiteY129" fmla="*/ 3526971 h 4903596"/>
              <a:gd name="connsiteX130" fmla="*/ 5275384 w 6340509"/>
              <a:gd name="connsiteY130" fmla="*/ 3607358 h 4903596"/>
              <a:gd name="connsiteX131" fmla="*/ 5355771 w 6340509"/>
              <a:gd name="connsiteY131" fmla="*/ 3557117 h 4903596"/>
              <a:gd name="connsiteX132" fmla="*/ 5416061 w 6340509"/>
              <a:gd name="connsiteY132" fmla="*/ 3677697 h 4903596"/>
              <a:gd name="connsiteX133" fmla="*/ 5506496 w 6340509"/>
              <a:gd name="connsiteY133" fmla="*/ 3667648 h 4903596"/>
              <a:gd name="connsiteX134" fmla="*/ 5556738 w 6340509"/>
              <a:gd name="connsiteY134" fmla="*/ 3748035 h 4903596"/>
              <a:gd name="connsiteX135" fmla="*/ 5516545 w 6340509"/>
              <a:gd name="connsiteY135" fmla="*/ 3868615 h 4903596"/>
              <a:gd name="connsiteX136" fmla="*/ 5627076 w 6340509"/>
              <a:gd name="connsiteY136" fmla="*/ 3908809 h 4903596"/>
              <a:gd name="connsiteX137" fmla="*/ 5667270 w 6340509"/>
              <a:gd name="connsiteY137" fmla="*/ 3969099 h 4903596"/>
              <a:gd name="connsiteX138" fmla="*/ 5576835 w 6340509"/>
              <a:gd name="connsiteY138" fmla="*/ 4079631 h 4903596"/>
              <a:gd name="connsiteX139" fmla="*/ 5657222 w 6340509"/>
              <a:gd name="connsiteY139" fmla="*/ 4260501 h 4903596"/>
              <a:gd name="connsiteX140" fmla="*/ 5717512 w 6340509"/>
              <a:gd name="connsiteY140" fmla="*/ 4310743 h 4903596"/>
              <a:gd name="connsiteX141" fmla="*/ 5767753 w 6340509"/>
              <a:gd name="connsiteY141" fmla="*/ 4360985 h 4903596"/>
              <a:gd name="connsiteX142" fmla="*/ 5707463 w 6340509"/>
              <a:gd name="connsiteY142" fmla="*/ 4481565 h 4903596"/>
              <a:gd name="connsiteX143" fmla="*/ 5556738 w 6340509"/>
              <a:gd name="connsiteY143" fmla="*/ 4431323 h 4903596"/>
              <a:gd name="connsiteX144" fmla="*/ 5375868 w 6340509"/>
              <a:gd name="connsiteY144" fmla="*/ 4551903 h 4903596"/>
              <a:gd name="connsiteX145" fmla="*/ 5255287 w 6340509"/>
              <a:gd name="connsiteY145" fmla="*/ 4551903 h 4903596"/>
              <a:gd name="connsiteX146" fmla="*/ 5295481 w 6340509"/>
              <a:gd name="connsiteY146" fmla="*/ 4692580 h 4903596"/>
              <a:gd name="connsiteX147" fmla="*/ 5124659 w 6340509"/>
              <a:gd name="connsiteY147" fmla="*/ 4863402 h 4903596"/>
              <a:gd name="connsiteX148" fmla="*/ 5044272 w 6340509"/>
              <a:gd name="connsiteY148" fmla="*/ 4752870 h 4903596"/>
              <a:gd name="connsiteX149" fmla="*/ 4933740 w 6340509"/>
              <a:gd name="connsiteY149" fmla="*/ 4692580 h 4903596"/>
              <a:gd name="connsiteX150" fmla="*/ 4863402 w 6340509"/>
              <a:gd name="connsiteY150" fmla="*/ 4692580 h 4903596"/>
              <a:gd name="connsiteX151" fmla="*/ 4783015 w 6340509"/>
              <a:gd name="connsiteY151" fmla="*/ 4602145 h 4903596"/>
              <a:gd name="connsiteX152" fmla="*/ 4783015 w 6340509"/>
              <a:gd name="connsiteY152" fmla="*/ 4813161 h 4903596"/>
              <a:gd name="connsiteX153" fmla="*/ 4672483 w 6340509"/>
              <a:gd name="connsiteY153" fmla="*/ 4903596 h 4903596"/>
              <a:gd name="connsiteX154" fmla="*/ 4541855 w 6340509"/>
              <a:gd name="connsiteY154" fmla="*/ 4873451 h 4903596"/>
              <a:gd name="connsiteX155" fmla="*/ 4541855 w 6340509"/>
              <a:gd name="connsiteY155" fmla="*/ 4762919 h 4903596"/>
              <a:gd name="connsiteX156" fmla="*/ 4471516 w 6340509"/>
              <a:gd name="connsiteY156" fmla="*/ 4702629 h 4903596"/>
              <a:gd name="connsiteX157" fmla="*/ 4360984 w 6340509"/>
              <a:gd name="connsiteY157" fmla="*/ 4702629 h 4903596"/>
              <a:gd name="connsiteX158" fmla="*/ 4310742 w 6340509"/>
              <a:gd name="connsiteY158" fmla="*/ 4531807 h 4903596"/>
              <a:gd name="connsiteX159" fmla="*/ 4180114 w 6340509"/>
              <a:gd name="connsiteY159" fmla="*/ 4491613 h 4903596"/>
              <a:gd name="connsiteX160" fmla="*/ 4119824 w 6340509"/>
              <a:gd name="connsiteY160" fmla="*/ 4391130 h 4903596"/>
              <a:gd name="connsiteX161" fmla="*/ 3969098 w 6340509"/>
              <a:gd name="connsiteY161" fmla="*/ 4360985 h 4903596"/>
              <a:gd name="connsiteX162" fmla="*/ 3848518 w 6340509"/>
              <a:gd name="connsiteY162" fmla="*/ 4411226 h 4903596"/>
              <a:gd name="connsiteX163" fmla="*/ 3818373 w 6340509"/>
              <a:gd name="connsiteY163" fmla="*/ 4360985 h 4903596"/>
              <a:gd name="connsiteX164" fmla="*/ 3748035 w 6340509"/>
              <a:gd name="connsiteY164" fmla="*/ 4340888 h 4903596"/>
              <a:gd name="connsiteX165" fmla="*/ 3677696 w 6340509"/>
              <a:gd name="connsiteY165" fmla="*/ 4200211 h 4903596"/>
              <a:gd name="connsiteX166" fmla="*/ 3587261 w 6340509"/>
              <a:gd name="connsiteY166" fmla="*/ 4240404 h 4903596"/>
              <a:gd name="connsiteX167" fmla="*/ 3476729 w 6340509"/>
              <a:gd name="connsiteY167" fmla="*/ 4280598 h 4903596"/>
              <a:gd name="connsiteX168" fmla="*/ 3356149 w 6340509"/>
              <a:gd name="connsiteY168" fmla="*/ 4320791 h 4903596"/>
              <a:gd name="connsiteX169" fmla="*/ 3275762 w 6340509"/>
              <a:gd name="connsiteY169" fmla="*/ 4230356 h 4903596"/>
              <a:gd name="connsiteX170" fmla="*/ 3215472 w 6340509"/>
              <a:gd name="connsiteY170" fmla="*/ 4230356 h 4903596"/>
              <a:gd name="connsiteX171" fmla="*/ 3044650 w 6340509"/>
              <a:gd name="connsiteY171" fmla="*/ 4079631 h 4903596"/>
              <a:gd name="connsiteX172" fmla="*/ 2994408 w 6340509"/>
              <a:gd name="connsiteY172" fmla="*/ 4139921 h 4903596"/>
              <a:gd name="connsiteX173" fmla="*/ 2914022 w 6340509"/>
              <a:gd name="connsiteY173" fmla="*/ 4129873 h 4903596"/>
              <a:gd name="connsiteX174" fmla="*/ 2914022 w 6340509"/>
              <a:gd name="connsiteY174" fmla="*/ 4039437 h 4903596"/>
              <a:gd name="connsiteX175" fmla="*/ 2873828 w 6340509"/>
              <a:gd name="connsiteY175" fmla="*/ 3959051 h 4903596"/>
              <a:gd name="connsiteX176" fmla="*/ 2853731 w 6340509"/>
              <a:gd name="connsiteY176" fmla="*/ 3928906 h 4903596"/>
              <a:gd name="connsiteX177" fmla="*/ 2783393 w 6340509"/>
              <a:gd name="connsiteY177" fmla="*/ 3918857 h 4903596"/>
              <a:gd name="connsiteX178" fmla="*/ 2753248 w 6340509"/>
              <a:gd name="connsiteY178" fmla="*/ 3848519 h 4903596"/>
              <a:gd name="connsiteX179" fmla="*/ 2713055 w 6340509"/>
              <a:gd name="connsiteY179" fmla="*/ 3838470 h 4903596"/>
              <a:gd name="connsiteX180" fmla="*/ 2682909 w 6340509"/>
              <a:gd name="connsiteY180" fmla="*/ 3828422 h 4903596"/>
              <a:gd name="connsiteX181" fmla="*/ 2481942 w 6340509"/>
              <a:gd name="connsiteY181" fmla="*/ 3838470 h 4903596"/>
              <a:gd name="connsiteX182" fmla="*/ 2471894 w 6340509"/>
              <a:gd name="connsiteY182" fmla="*/ 3808325 h 4903596"/>
              <a:gd name="connsiteX183" fmla="*/ 2441749 w 6340509"/>
              <a:gd name="connsiteY183" fmla="*/ 3798277 h 4903596"/>
              <a:gd name="connsiteX184" fmla="*/ 2411604 w 6340509"/>
              <a:gd name="connsiteY184" fmla="*/ 3808325 h 4903596"/>
              <a:gd name="connsiteX185" fmla="*/ 2371411 w 6340509"/>
              <a:gd name="connsiteY185" fmla="*/ 3868615 h 4903596"/>
              <a:gd name="connsiteX186" fmla="*/ 2341266 w 6340509"/>
              <a:gd name="connsiteY186" fmla="*/ 3858567 h 4903596"/>
              <a:gd name="connsiteX187" fmla="*/ 2280975 w 6340509"/>
              <a:gd name="connsiteY187" fmla="*/ 3818374 h 4903596"/>
              <a:gd name="connsiteX188" fmla="*/ 2240782 w 6340509"/>
              <a:gd name="connsiteY188" fmla="*/ 3808325 h 4903596"/>
              <a:gd name="connsiteX189" fmla="*/ 2180492 w 6340509"/>
              <a:gd name="connsiteY189" fmla="*/ 3838470 h 4903596"/>
              <a:gd name="connsiteX190" fmla="*/ 2110153 w 6340509"/>
              <a:gd name="connsiteY190" fmla="*/ 3828422 h 4903596"/>
              <a:gd name="connsiteX191" fmla="*/ 2059912 w 6340509"/>
              <a:gd name="connsiteY191" fmla="*/ 3838470 h 4903596"/>
              <a:gd name="connsiteX192" fmla="*/ 2019718 w 6340509"/>
              <a:gd name="connsiteY192" fmla="*/ 3828422 h 4903596"/>
              <a:gd name="connsiteX193" fmla="*/ 1949380 w 6340509"/>
              <a:gd name="connsiteY193" fmla="*/ 3798277 h 4903596"/>
              <a:gd name="connsiteX194" fmla="*/ 1909186 w 6340509"/>
              <a:gd name="connsiteY194" fmla="*/ 3918857 h 4903596"/>
              <a:gd name="connsiteX195" fmla="*/ 1808703 w 6340509"/>
              <a:gd name="connsiteY195" fmla="*/ 3868615 h 4903596"/>
              <a:gd name="connsiteX196" fmla="*/ 1748413 w 6340509"/>
              <a:gd name="connsiteY196" fmla="*/ 3938954 h 4903596"/>
              <a:gd name="connsiteX197" fmla="*/ 1657978 w 6340509"/>
              <a:gd name="connsiteY197" fmla="*/ 3788229 h 4903596"/>
              <a:gd name="connsiteX198" fmla="*/ 1547446 w 6340509"/>
              <a:gd name="connsiteY198" fmla="*/ 3838470 h 4903596"/>
              <a:gd name="connsiteX199" fmla="*/ 1467059 w 6340509"/>
              <a:gd name="connsiteY199" fmla="*/ 3808325 h 4903596"/>
              <a:gd name="connsiteX200" fmla="*/ 1446962 w 6340509"/>
              <a:gd name="connsiteY200" fmla="*/ 3768132 h 4903596"/>
              <a:gd name="connsiteX201" fmla="*/ 1376624 w 6340509"/>
              <a:gd name="connsiteY201" fmla="*/ 3717890 h 4903596"/>
              <a:gd name="connsiteX202" fmla="*/ 1336430 w 6340509"/>
              <a:gd name="connsiteY202" fmla="*/ 3737987 h 4903596"/>
              <a:gd name="connsiteX203" fmla="*/ 1326382 w 6340509"/>
              <a:gd name="connsiteY203" fmla="*/ 3768132 h 4903596"/>
              <a:gd name="connsiteX204" fmla="*/ 1306285 w 6340509"/>
              <a:gd name="connsiteY204" fmla="*/ 3928906 h 4903596"/>
              <a:gd name="connsiteX205" fmla="*/ 1205802 w 6340509"/>
              <a:gd name="connsiteY205" fmla="*/ 3938954 h 4903596"/>
              <a:gd name="connsiteX206" fmla="*/ 1195753 w 6340509"/>
              <a:gd name="connsiteY206" fmla="*/ 3979147 h 4903596"/>
              <a:gd name="connsiteX207" fmla="*/ 1175657 w 6340509"/>
              <a:gd name="connsiteY207" fmla="*/ 4009292 h 4903596"/>
              <a:gd name="connsiteX208" fmla="*/ 1165608 w 6340509"/>
              <a:gd name="connsiteY208" fmla="*/ 4059534 h 4903596"/>
              <a:gd name="connsiteX209" fmla="*/ 1135463 w 6340509"/>
              <a:gd name="connsiteY209" fmla="*/ 4029389 h 4903596"/>
              <a:gd name="connsiteX210" fmla="*/ 1105318 w 6340509"/>
              <a:gd name="connsiteY210" fmla="*/ 4039437 h 4903596"/>
              <a:gd name="connsiteX211" fmla="*/ 1095270 w 6340509"/>
              <a:gd name="connsiteY211" fmla="*/ 4009292 h 4903596"/>
              <a:gd name="connsiteX212" fmla="*/ 1075173 w 6340509"/>
              <a:gd name="connsiteY212" fmla="*/ 3979147 h 4903596"/>
              <a:gd name="connsiteX213" fmla="*/ 1014883 w 6340509"/>
              <a:gd name="connsiteY213" fmla="*/ 3949002 h 4903596"/>
              <a:gd name="connsiteX214" fmla="*/ 954593 w 6340509"/>
              <a:gd name="connsiteY214" fmla="*/ 3949002 h 4903596"/>
              <a:gd name="connsiteX215" fmla="*/ 813916 w 6340509"/>
              <a:gd name="connsiteY215" fmla="*/ 3707842 h 4903596"/>
              <a:gd name="connsiteX216" fmla="*/ 844061 w 6340509"/>
              <a:gd name="connsiteY216" fmla="*/ 3607358 h 4903596"/>
              <a:gd name="connsiteX217" fmla="*/ 783771 w 6340509"/>
              <a:gd name="connsiteY217" fmla="*/ 3587262 h 4903596"/>
              <a:gd name="connsiteX218" fmla="*/ 803868 w 6340509"/>
              <a:gd name="connsiteY218" fmla="*/ 3466681 h 4903596"/>
              <a:gd name="connsiteX219" fmla="*/ 653142 w 6340509"/>
              <a:gd name="connsiteY219" fmla="*/ 3466681 h 4903596"/>
              <a:gd name="connsiteX220" fmla="*/ 482320 w 6340509"/>
              <a:gd name="connsiteY220" fmla="*/ 3346101 h 4903596"/>
              <a:gd name="connsiteX221" fmla="*/ 411982 w 6340509"/>
              <a:gd name="connsiteY221" fmla="*/ 3366198 h 4903596"/>
              <a:gd name="connsiteX222" fmla="*/ 391885 w 6340509"/>
              <a:gd name="connsiteY222" fmla="*/ 3496826 h 4903596"/>
              <a:gd name="connsiteX223" fmla="*/ 321547 w 6340509"/>
              <a:gd name="connsiteY223" fmla="*/ 3526971 h 4903596"/>
              <a:gd name="connsiteX224" fmla="*/ 331595 w 6340509"/>
              <a:gd name="connsiteY224" fmla="*/ 3416440 h 4903596"/>
              <a:gd name="connsiteX225" fmla="*/ 140676 w 6340509"/>
              <a:gd name="connsiteY225" fmla="*/ 3305908 h 4903596"/>
              <a:gd name="connsiteX226" fmla="*/ 241160 w 6340509"/>
              <a:gd name="connsiteY226" fmla="*/ 3125037 h 4903596"/>
              <a:gd name="connsiteX227" fmla="*/ 190918 w 6340509"/>
              <a:gd name="connsiteY227" fmla="*/ 3084844 h 4903596"/>
              <a:gd name="connsiteX228" fmla="*/ 180870 w 6340509"/>
              <a:gd name="connsiteY228" fmla="*/ 3014506 h 4903596"/>
              <a:gd name="connsiteX229" fmla="*/ 40193 w 6340509"/>
              <a:gd name="connsiteY229" fmla="*/ 2984361 h 4903596"/>
              <a:gd name="connsiteX230" fmla="*/ 90435 w 6340509"/>
              <a:gd name="connsiteY230" fmla="*/ 2853732 h 4903596"/>
              <a:gd name="connsiteX231" fmla="*/ 190918 w 6340509"/>
              <a:gd name="connsiteY231" fmla="*/ 2823587 h 4903596"/>
              <a:gd name="connsiteX232" fmla="*/ 311498 w 6340509"/>
              <a:gd name="connsiteY232" fmla="*/ 2612571 h 4903596"/>
              <a:gd name="connsiteX233" fmla="*/ 261257 w 6340509"/>
              <a:gd name="connsiteY233" fmla="*/ 2542233 h 4903596"/>
              <a:gd name="connsiteX234" fmla="*/ 291402 w 6340509"/>
              <a:gd name="connsiteY234" fmla="*/ 2461846 h 4903596"/>
              <a:gd name="connsiteX235" fmla="*/ 20096 w 6340509"/>
              <a:gd name="connsiteY235" fmla="*/ 2301073 h 4903596"/>
              <a:gd name="connsiteX236" fmla="*/ 20096 w 6340509"/>
              <a:gd name="connsiteY236" fmla="*/ 2220686 h 4903596"/>
              <a:gd name="connsiteX237" fmla="*/ 150725 w 6340509"/>
              <a:gd name="connsiteY237" fmla="*/ 2190541 h 4903596"/>
              <a:gd name="connsiteX238" fmla="*/ 150725 w 6340509"/>
              <a:gd name="connsiteY238" fmla="*/ 2100106 h 4903596"/>
              <a:gd name="connsiteX239" fmla="*/ 251208 w 6340509"/>
              <a:gd name="connsiteY239" fmla="*/ 2090057 h 4903596"/>
              <a:gd name="connsiteX240" fmla="*/ 221063 w 6340509"/>
              <a:gd name="connsiteY240" fmla="*/ 1969477 h 4903596"/>
              <a:gd name="connsiteX241" fmla="*/ 170822 w 6340509"/>
              <a:gd name="connsiteY241" fmla="*/ 1949380 h 4903596"/>
              <a:gd name="connsiteX242" fmla="*/ 50241 w 6340509"/>
              <a:gd name="connsiteY242" fmla="*/ 1959429 h 4903596"/>
              <a:gd name="connsiteX243" fmla="*/ 0 w 6340509"/>
              <a:gd name="connsiteY243" fmla="*/ 1838848 h 4903596"/>
              <a:gd name="connsiteX244" fmla="*/ 40193 w 6340509"/>
              <a:gd name="connsiteY244" fmla="*/ 1758462 h 4903596"/>
              <a:gd name="connsiteX245" fmla="*/ 170822 w 6340509"/>
              <a:gd name="connsiteY245" fmla="*/ 1738365 h 4903596"/>
              <a:gd name="connsiteX246" fmla="*/ 321547 w 6340509"/>
              <a:gd name="connsiteY246" fmla="*/ 1778558 h 4903596"/>
              <a:gd name="connsiteX247" fmla="*/ 361740 w 6340509"/>
              <a:gd name="connsiteY247" fmla="*/ 1698171 h 4903596"/>
              <a:gd name="connsiteX248" fmla="*/ 422030 w 6340509"/>
              <a:gd name="connsiteY248" fmla="*/ 1668026 h 4903596"/>
              <a:gd name="connsiteX249" fmla="*/ 432079 w 6340509"/>
              <a:gd name="connsiteY249" fmla="*/ 1577591 h 4903596"/>
              <a:gd name="connsiteX250" fmla="*/ 462224 w 6340509"/>
              <a:gd name="connsiteY250" fmla="*/ 1567543 h 4903596"/>
              <a:gd name="connsiteX251" fmla="*/ 522514 w 6340509"/>
              <a:gd name="connsiteY251" fmla="*/ 1557495 h 4903596"/>
              <a:gd name="connsiteX252" fmla="*/ 552659 w 6340509"/>
              <a:gd name="connsiteY252" fmla="*/ 1527350 h 4903596"/>
              <a:gd name="connsiteX253" fmla="*/ 582804 w 6340509"/>
              <a:gd name="connsiteY253" fmla="*/ 1537398 h 4903596"/>
              <a:gd name="connsiteX254" fmla="*/ 633046 w 6340509"/>
              <a:gd name="connsiteY254" fmla="*/ 1597688 h 4903596"/>
              <a:gd name="connsiteX255" fmla="*/ 683287 w 6340509"/>
              <a:gd name="connsiteY255" fmla="*/ 1547446 h 4903596"/>
              <a:gd name="connsiteX256" fmla="*/ 713433 w 6340509"/>
              <a:gd name="connsiteY256" fmla="*/ 1537398 h 4903596"/>
              <a:gd name="connsiteX257" fmla="*/ 773723 w 6340509"/>
              <a:gd name="connsiteY257" fmla="*/ 1567543 h 4903596"/>
              <a:gd name="connsiteX258" fmla="*/ 834013 w 6340509"/>
              <a:gd name="connsiteY258" fmla="*/ 1557495 h 4903596"/>
              <a:gd name="connsiteX259" fmla="*/ 954593 w 6340509"/>
              <a:gd name="connsiteY259" fmla="*/ 1587640 h 4903596"/>
              <a:gd name="connsiteX260" fmla="*/ 984738 w 6340509"/>
              <a:gd name="connsiteY260" fmla="*/ 1557495 h 4903596"/>
              <a:gd name="connsiteX261" fmla="*/ 1014883 w 6340509"/>
              <a:gd name="connsiteY261" fmla="*/ 1547446 h 4903596"/>
              <a:gd name="connsiteX262" fmla="*/ 1085222 w 6340509"/>
              <a:gd name="connsiteY262" fmla="*/ 1517301 h 4903596"/>
              <a:gd name="connsiteX263" fmla="*/ 1115367 w 6340509"/>
              <a:gd name="connsiteY263" fmla="*/ 1497204 h 4903596"/>
              <a:gd name="connsiteX264" fmla="*/ 1135463 w 6340509"/>
              <a:gd name="connsiteY264" fmla="*/ 1467059 h 4903596"/>
              <a:gd name="connsiteX265" fmla="*/ 1165608 w 6340509"/>
              <a:gd name="connsiteY265" fmla="*/ 1457011 h 4903596"/>
              <a:gd name="connsiteX266" fmla="*/ 1225898 w 6340509"/>
              <a:gd name="connsiteY266" fmla="*/ 1507253 h 4903596"/>
              <a:gd name="connsiteX267" fmla="*/ 1286189 w 6340509"/>
              <a:gd name="connsiteY267" fmla="*/ 1497204 h 4903596"/>
              <a:gd name="connsiteX268" fmla="*/ 1346479 w 6340509"/>
              <a:gd name="connsiteY268" fmla="*/ 1477108 h 4903596"/>
              <a:gd name="connsiteX269" fmla="*/ 1356527 w 6340509"/>
              <a:gd name="connsiteY269" fmla="*/ 1446963 h 4903596"/>
              <a:gd name="connsiteX270" fmla="*/ 1426866 w 6340509"/>
              <a:gd name="connsiteY270" fmla="*/ 1416818 h 4903596"/>
              <a:gd name="connsiteX271" fmla="*/ 1487156 w 6340509"/>
              <a:gd name="connsiteY271" fmla="*/ 1346479 h 4903596"/>
              <a:gd name="connsiteX272" fmla="*/ 1497204 w 6340509"/>
              <a:gd name="connsiteY272" fmla="*/ 1266092 h 4903596"/>
              <a:gd name="connsiteX273" fmla="*/ 1557494 w 6340509"/>
              <a:gd name="connsiteY273" fmla="*/ 1245996 h 4903596"/>
              <a:gd name="connsiteX274" fmla="*/ 1557494 w 6340509"/>
              <a:gd name="connsiteY274" fmla="*/ 1125415 h 4903596"/>
              <a:gd name="connsiteX275" fmla="*/ 1497204 w 6340509"/>
              <a:gd name="connsiteY275" fmla="*/ 1105319 h 4903596"/>
              <a:gd name="connsiteX276" fmla="*/ 1597687 w 6340509"/>
              <a:gd name="connsiteY276" fmla="*/ 964642 h 4903596"/>
              <a:gd name="connsiteX277" fmla="*/ 1798655 w 6340509"/>
              <a:gd name="connsiteY277" fmla="*/ 944545 h 4903596"/>
              <a:gd name="connsiteX278" fmla="*/ 1698171 w 6340509"/>
              <a:gd name="connsiteY278" fmla="*/ 823965 h 4903596"/>
              <a:gd name="connsiteX279" fmla="*/ 1808703 w 6340509"/>
              <a:gd name="connsiteY279" fmla="*/ 783771 h 4903596"/>
              <a:gd name="connsiteX280" fmla="*/ 1748413 w 6340509"/>
              <a:gd name="connsiteY280" fmla="*/ 673240 h 4903596"/>
              <a:gd name="connsiteX281" fmla="*/ 1768509 w 6340509"/>
              <a:gd name="connsiteY281" fmla="*/ 522514 h 4903596"/>
              <a:gd name="connsiteX282" fmla="*/ 1848896 w 6340509"/>
              <a:gd name="connsiteY282" fmla="*/ 281354 h 4903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</a:cxnLst>
            <a:rect l="l" t="t" r="r" b="b"/>
            <a:pathLst>
              <a:path w="6340509" h="4903596">
                <a:moveTo>
                  <a:pt x="1848896" y="281354"/>
                </a:moveTo>
                <a:lnTo>
                  <a:pt x="2039815" y="321547"/>
                </a:lnTo>
                <a:lnTo>
                  <a:pt x="2170444" y="251209"/>
                </a:lnTo>
                <a:lnTo>
                  <a:pt x="2250830" y="261257"/>
                </a:lnTo>
                <a:lnTo>
                  <a:pt x="2291024" y="200967"/>
                </a:lnTo>
                <a:lnTo>
                  <a:pt x="2291024" y="200967"/>
                </a:lnTo>
                <a:lnTo>
                  <a:pt x="2481942" y="231112"/>
                </a:lnTo>
                <a:lnTo>
                  <a:pt x="2481942" y="100484"/>
                </a:lnTo>
                <a:lnTo>
                  <a:pt x="2622619" y="160774"/>
                </a:lnTo>
                <a:lnTo>
                  <a:pt x="2642716" y="40193"/>
                </a:lnTo>
                <a:cubicBezTo>
                  <a:pt x="2672861" y="33494"/>
                  <a:pt x="2702362" y="22465"/>
                  <a:pt x="2733151" y="20097"/>
                </a:cubicBezTo>
                <a:cubicBezTo>
                  <a:pt x="2743403" y="19308"/>
                  <a:pt x="2791088" y="36059"/>
                  <a:pt x="2803490" y="40193"/>
                </a:cubicBezTo>
                <a:cubicBezTo>
                  <a:pt x="2813538" y="46892"/>
                  <a:pt x="2827234" y="50049"/>
                  <a:pt x="2833635" y="60290"/>
                </a:cubicBezTo>
                <a:cubicBezTo>
                  <a:pt x="2844862" y="78254"/>
                  <a:pt x="2847032" y="100483"/>
                  <a:pt x="2853731" y="120580"/>
                </a:cubicBezTo>
                <a:lnTo>
                  <a:pt x="2863780" y="150725"/>
                </a:lnTo>
                <a:cubicBezTo>
                  <a:pt x="2867129" y="160773"/>
                  <a:pt x="2867953" y="172057"/>
                  <a:pt x="2873828" y="180870"/>
                </a:cubicBezTo>
                <a:lnTo>
                  <a:pt x="2893925" y="211015"/>
                </a:lnTo>
                <a:cubicBezTo>
                  <a:pt x="2897274" y="187569"/>
                  <a:pt x="2899328" y="163901"/>
                  <a:pt x="2903973" y="140677"/>
                </a:cubicBezTo>
                <a:cubicBezTo>
                  <a:pt x="2906050" y="130291"/>
                  <a:pt x="2904548" y="115269"/>
                  <a:pt x="2914022" y="110532"/>
                </a:cubicBezTo>
                <a:cubicBezTo>
                  <a:pt x="2923496" y="105795"/>
                  <a:pt x="2933983" y="117670"/>
                  <a:pt x="2944167" y="120580"/>
                </a:cubicBezTo>
                <a:cubicBezTo>
                  <a:pt x="3032487" y="145815"/>
                  <a:pt x="2942228" y="116585"/>
                  <a:pt x="3014505" y="140677"/>
                </a:cubicBezTo>
                <a:cubicBezTo>
                  <a:pt x="3024553" y="147376"/>
                  <a:pt x="3033437" y="165259"/>
                  <a:pt x="3044650" y="160774"/>
                </a:cubicBezTo>
                <a:cubicBezTo>
                  <a:pt x="3058558" y="155211"/>
                  <a:pt x="3059184" y="134488"/>
                  <a:pt x="3064747" y="120580"/>
                </a:cubicBezTo>
                <a:cubicBezTo>
                  <a:pt x="3072615" y="100911"/>
                  <a:pt x="3073094" y="77916"/>
                  <a:pt x="3084844" y="60290"/>
                </a:cubicBezTo>
                <a:lnTo>
                  <a:pt x="3104940" y="30145"/>
                </a:lnTo>
                <a:lnTo>
                  <a:pt x="3145134" y="0"/>
                </a:lnTo>
                <a:lnTo>
                  <a:pt x="3356149" y="170822"/>
                </a:lnTo>
                <a:lnTo>
                  <a:pt x="3476729" y="130629"/>
                </a:lnTo>
                <a:lnTo>
                  <a:pt x="3557116" y="291402"/>
                </a:lnTo>
                <a:cubicBezTo>
                  <a:pt x="3550417" y="324897"/>
                  <a:pt x="3539639" y="357829"/>
                  <a:pt x="3537019" y="391886"/>
                </a:cubicBezTo>
                <a:cubicBezTo>
                  <a:pt x="3536207" y="402447"/>
                  <a:pt x="3542331" y="412557"/>
                  <a:pt x="3547068" y="422031"/>
                </a:cubicBezTo>
                <a:cubicBezTo>
                  <a:pt x="3556337" y="440568"/>
                  <a:pt x="3580641" y="471209"/>
                  <a:pt x="3597309" y="482321"/>
                </a:cubicBezTo>
                <a:cubicBezTo>
                  <a:pt x="3606122" y="488196"/>
                  <a:pt x="3617406" y="489020"/>
                  <a:pt x="3627455" y="492369"/>
                </a:cubicBezTo>
                <a:cubicBezTo>
                  <a:pt x="3637503" y="489020"/>
                  <a:pt x="3648126" y="487058"/>
                  <a:pt x="3657600" y="482321"/>
                </a:cubicBezTo>
                <a:cubicBezTo>
                  <a:pt x="3668402" y="476920"/>
                  <a:pt x="3675790" y="463932"/>
                  <a:pt x="3687745" y="462224"/>
                </a:cubicBezTo>
                <a:cubicBezTo>
                  <a:pt x="3701416" y="460271"/>
                  <a:pt x="3727938" y="472273"/>
                  <a:pt x="3727938" y="472273"/>
                </a:cubicBezTo>
                <a:lnTo>
                  <a:pt x="3758083" y="562708"/>
                </a:lnTo>
                <a:lnTo>
                  <a:pt x="3858567" y="572756"/>
                </a:lnTo>
                <a:lnTo>
                  <a:pt x="3908808" y="683288"/>
                </a:lnTo>
                <a:cubicBezTo>
                  <a:pt x="3918856" y="710084"/>
                  <a:pt x="3936914" y="735130"/>
                  <a:pt x="3938953" y="763675"/>
                </a:cubicBezTo>
                <a:cubicBezTo>
                  <a:pt x="3940462" y="784805"/>
                  <a:pt x="3923012" y="803193"/>
                  <a:pt x="3918857" y="823965"/>
                </a:cubicBezTo>
                <a:cubicBezTo>
                  <a:pt x="3906731" y="884593"/>
                  <a:pt x="3914209" y="858004"/>
                  <a:pt x="3898760" y="904352"/>
                </a:cubicBezTo>
                <a:cubicBezTo>
                  <a:pt x="3902109" y="927798"/>
                  <a:pt x="3904914" y="951328"/>
                  <a:pt x="3908808" y="974690"/>
                </a:cubicBezTo>
                <a:cubicBezTo>
                  <a:pt x="3911616" y="991537"/>
                  <a:pt x="3923549" y="1008510"/>
                  <a:pt x="3918857" y="1024932"/>
                </a:cubicBezTo>
                <a:cubicBezTo>
                  <a:pt x="3915539" y="1036544"/>
                  <a:pt x="3898760" y="1038330"/>
                  <a:pt x="3888712" y="1045029"/>
                </a:cubicBezTo>
                <a:cubicBezTo>
                  <a:pt x="3776386" y="1022564"/>
                  <a:pt x="3816649" y="1005984"/>
                  <a:pt x="3758083" y="1045029"/>
                </a:cubicBezTo>
                <a:cubicBezTo>
                  <a:pt x="3751384" y="1055077"/>
                  <a:pt x="3747416" y="1067630"/>
                  <a:pt x="3737986" y="1075174"/>
                </a:cubicBezTo>
                <a:cubicBezTo>
                  <a:pt x="3729715" y="1081791"/>
                  <a:pt x="3715331" y="1077732"/>
                  <a:pt x="3707841" y="1085222"/>
                </a:cubicBezTo>
                <a:cubicBezTo>
                  <a:pt x="3700351" y="1092712"/>
                  <a:pt x="3704410" y="1107096"/>
                  <a:pt x="3697793" y="1115367"/>
                </a:cubicBezTo>
                <a:cubicBezTo>
                  <a:pt x="3690249" y="1124797"/>
                  <a:pt x="3677696" y="1128765"/>
                  <a:pt x="3667648" y="1135464"/>
                </a:cubicBezTo>
                <a:cubicBezTo>
                  <a:pt x="3647434" y="1216319"/>
                  <a:pt x="3626307" y="1203173"/>
                  <a:pt x="3677696" y="1245996"/>
                </a:cubicBezTo>
                <a:cubicBezTo>
                  <a:pt x="3686973" y="1253727"/>
                  <a:pt x="3697793" y="1259393"/>
                  <a:pt x="3707841" y="1266092"/>
                </a:cubicBezTo>
                <a:cubicBezTo>
                  <a:pt x="3714540" y="1256044"/>
                  <a:pt x="3719398" y="1244486"/>
                  <a:pt x="3727938" y="1235947"/>
                </a:cubicBezTo>
                <a:cubicBezTo>
                  <a:pt x="3763249" y="1200636"/>
                  <a:pt x="3774645" y="1218217"/>
                  <a:pt x="3828422" y="1225899"/>
                </a:cubicBezTo>
                <a:cubicBezTo>
                  <a:pt x="3838470" y="1229248"/>
                  <a:pt x="3847975" y="1235947"/>
                  <a:pt x="3858567" y="1235947"/>
                </a:cubicBezTo>
                <a:cubicBezTo>
                  <a:pt x="3879369" y="1235947"/>
                  <a:pt x="3903615" y="1215964"/>
                  <a:pt x="3918857" y="1205802"/>
                </a:cubicBezTo>
                <a:cubicBezTo>
                  <a:pt x="3922206" y="1195754"/>
                  <a:pt x="3921415" y="1183147"/>
                  <a:pt x="3928905" y="1175657"/>
                </a:cubicBezTo>
                <a:cubicBezTo>
                  <a:pt x="3963455" y="1141107"/>
                  <a:pt x="3981434" y="1138051"/>
                  <a:pt x="4019340" y="1125415"/>
                </a:cubicBezTo>
                <a:cubicBezTo>
                  <a:pt x="4042786" y="1132114"/>
                  <a:pt x="4067039" y="1136456"/>
                  <a:pt x="4089679" y="1145512"/>
                </a:cubicBezTo>
                <a:cubicBezTo>
                  <a:pt x="4134340" y="1163376"/>
                  <a:pt x="4108658" y="1164492"/>
                  <a:pt x="4139920" y="1195754"/>
                </a:cubicBezTo>
                <a:cubicBezTo>
                  <a:pt x="4148460" y="1204294"/>
                  <a:pt x="4160017" y="1209152"/>
                  <a:pt x="4170066" y="1215851"/>
                </a:cubicBezTo>
                <a:lnTo>
                  <a:pt x="4230356" y="1195754"/>
                </a:lnTo>
                <a:cubicBezTo>
                  <a:pt x="4240404" y="1192405"/>
                  <a:pt x="4250225" y="1188275"/>
                  <a:pt x="4260501" y="1185706"/>
                </a:cubicBezTo>
                <a:cubicBezTo>
                  <a:pt x="4273899" y="1182356"/>
                  <a:pt x="4287466" y="1179625"/>
                  <a:pt x="4300694" y="1175657"/>
                </a:cubicBezTo>
                <a:cubicBezTo>
                  <a:pt x="4320984" y="1169570"/>
                  <a:pt x="4360984" y="1155561"/>
                  <a:pt x="4360984" y="1155561"/>
                </a:cubicBezTo>
                <a:cubicBezTo>
                  <a:pt x="4374382" y="1158910"/>
                  <a:pt x="4389187" y="1158757"/>
                  <a:pt x="4401178" y="1165609"/>
                </a:cubicBezTo>
                <a:cubicBezTo>
                  <a:pt x="4468157" y="1203882"/>
                  <a:pt x="4399395" y="1184279"/>
                  <a:pt x="4451419" y="1225899"/>
                </a:cubicBezTo>
                <a:cubicBezTo>
                  <a:pt x="4459690" y="1232516"/>
                  <a:pt x="4471516" y="1232598"/>
                  <a:pt x="4481564" y="1235947"/>
                </a:cubicBezTo>
                <a:cubicBezTo>
                  <a:pt x="4542313" y="1220761"/>
                  <a:pt x="4508652" y="1230267"/>
                  <a:pt x="4582048" y="1205802"/>
                </a:cubicBezTo>
                <a:cubicBezTo>
                  <a:pt x="4592096" y="1202453"/>
                  <a:pt x="4601708" y="1197252"/>
                  <a:pt x="4612193" y="1195754"/>
                </a:cubicBezTo>
                <a:cubicBezTo>
                  <a:pt x="4635639" y="1192405"/>
                  <a:pt x="4659229" y="1189943"/>
                  <a:pt x="4682531" y="1185706"/>
                </a:cubicBezTo>
                <a:cubicBezTo>
                  <a:pt x="4696119" y="1183235"/>
                  <a:pt x="4709497" y="1179625"/>
                  <a:pt x="4722725" y="1175657"/>
                </a:cubicBezTo>
                <a:cubicBezTo>
                  <a:pt x="4743015" y="1169570"/>
                  <a:pt x="4783015" y="1155561"/>
                  <a:pt x="4783015" y="1155561"/>
                </a:cubicBezTo>
                <a:cubicBezTo>
                  <a:pt x="4793063" y="1148862"/>
                  <a:pt x="4821534" y="1163934"/>
                  <a:pt x="4813160" y="1135464"/>
                </a:cubicBezTo>
                <a:lnTo>
                  <a:pt x="4843305" y="1055077"/>
                </a:lnTo>
                <a:lnTo>
                  <a:pt x="4793063" y="974690"/>
                </a:lnTo>
                <a:lnTo>
                  <a:pt x="5044272" y="944545"/>
                </a:lnTo>
                <a:lnTo>
                  <a:pt x="5044272" y="994787"/>
                </a:lnTo>
                <a:lnTo>
                  <a:pt x="5014127" y="1105319"/>
                </a:lnTo>
                <a:lnTo>
                  <a:pt x="5084466" y="1185706"/>
                </a:lnTo>
                <a:lnTo>
                  <a:pt x="5275384" y="1014884"/>
                </a:lnTo>
                <a:lnTo>
                  <a:pt x="5416061" y="1045029"/>
                </a:lnTo>
                <a:lnTo>
                  <a:pt x="5486400" y="984739"/>
                </a:lnTo>
                <a:lnTo>
                  <a:pt x="5606980" y="964642"/>
                </a:lnTo>
                <a:cubicBezTo>
                  <a:pt x="5630426" y="984739"/>
                  <a:pt x="5651019" y="1008748"/>
                  <a:pt x="5677318" y="1024932"/>
                </a:cubicBezTo>
                <a:cubicBezTo>
                  <a:pt x="5695359" y="1036034"/>
                  <a:pt x="5737608" y="1045029"/>
                  <a:pt x="5737608" y="1045029"/>
                </a:cubicBezTo>
                <a:cubicBezTo>
                  <a:pt x="5751006" y="1055077"/>
                  <a:pt x="5764174" y="1065440"/>
                  <a:pt x="5777802" y="1075174"/>
                </a:cubicBezTo>
                <a:cubicBezTo>
                  <a:pt x="5787629" y="1082193"/>
                  <a:pt x="5796035" y="1093285"/>
                  <a:pt x="5807947" y="1095270"/>
                </a:cubicBezTo>
                <a:cubicBezTo>
                  <a:pt x="5818395" y="1097011"/>
                  <a:pt x="5828044" y="1088571"/>
                  <a:pt x="5838092" y="1085222"/>
                </a:cubicBezTo>
                <a:cubicBezTo>
                  <a:pt x="5848140" y="1088571"/>
                  <a:pt x="5860747" y="1087780"/>
                  <a:pt x="5868237" y="1095270"/>
                </a:cubicBezTo>
                <a:cubicBezTo>
                  <a:pt x="5875727" y="1102760"/>
                  <a:pt x="5876885" y="1114916"/>
                  <a:pt x="5878285" y="1125415"/>
                </a:cubicBezTo>
                <a:cubicBezTo>
                  <a:pt x="5883616" y="1165394"/>
                  <a:pt x="5874768" y="1208013"/>
                  <a:pt x="5888334" y="1245996"/>
                </a:cubicBezTo>
                <a:cubicBezTo>
                  <a:pt x="5893372" y="1260102"/>
                  <a:pt x="5915129" y="1259393"/>
                  <a:pt x="5928527" y="1266092"/>
                </a:cubicBezTo>
                <a:cubicBezTo>
                  <a:pt x="5935226" y="1276140"/>
                  <a:pt x="5942632" y="1285751"/>
                  <a:pt x="5948624" y="1296237"/>
                </a:cubicBezTo>
                <a:cubicBezTo>
                  <a:pt x="5956056" y="1309243"/>
                  <a:pt x="5956737" y="1327443"/>
                  <a:pt x="5968720" y="1336431"/>
                </a:cubicBezTo>
                <a:cubicBezTo>
                  <a:pt x="5985667" y="1349142"/>
                  <a:pt x="6029011" y="1356528"/>
                  <a:pt x="6029011" y="1356528"/>
                </a:cubicBezTo>
                <a:cubicBezTo>
                  <a:pt x="6032360" y="1400071"/>
                  <a:pt x="6031011" y="1444233"/>
                  <a:pt x="6039059" y="1487156"/>
                </a:cubicBezTo>
                <a:cubicBezTo>
                  <a:pt x="6045329" y="1520593"/>
                  <a:pt x="6075811" y="1523275"/>
                  <a:pt x="6099349" y="1537398"/>
                </a:cubicBezTo>
                <a:cubicBezTo>
                  <a:pt x="6220599" y="1610148"/>
                  <a:pt x="6107959" y="1551751"/>
                  <a:pt x="6199833" y="1597688"/>
                </a:cubicBezTo>
                <a:cubicBezTo>
                  <a:pt x="6196483" y="1627833"/>
                  <a:pt x="6177233" y="1660511"/>
                  <a:pt x="6189784" y="1688123"/>
                </a:cubicBezTo>
                <a:cubicBezTo>
                  <a:pt x="6198550" y="1707408"/>
                  <a:pt x="6232448" y="1696469"/>
                  <a:pt x="6250074" y="1708220"/>
                </a:cubicBezTo>
                <a:lnTo>
                  <a:pt x="6280219" y="1728317"/>
                </a:lnTo>
                <a:cubicBezTo>
                  <a:pt x="6276870" y="1738365"/>
                  <a:pt x="6275315" y="1749203"/>
                  <a:pt x="6270171" y="1758462"/>
                </a:cubicBezTo>
                <a:cubicBezTo>
                  <a:pt x="6258441" y="1779576"/>
                  <a:pt x="6229978" y="1818752"/>
                  <a:pt x="6229978" y="1818752"/>
                </a:cubicBezTo>
                <a:cubicBezTo>
                  <a:pt x="6253870" y="1890429"/>
                  <a:pt x="6219992" y="1803773"/>
                  <a:pt x="6270171" y="1879042"/>
                </a:cubicBezTo>
                <a:cubicBezTo>
                  <a:pt x="6276046" y="1887855"/>
                  <a:pt x="6275482" y="1899713"/>
                  <a:pt x="6280219" y="1909187"/>
                </a:cubicBezTo>
                <a:cubicBezTo>
                  <a:pt x="6285620" y="1919989"/>
                  <a:pt x="6293617" y="1929284"/>
                  <a:pt x="6300316" y="1939332"/>
                </a:cubicBezTo>
                <a:cubicBezTo>
                  <a:pt x="6325572" y="2015102"/>
                  <a:pt x="6340509" y="1977851"/>
                  <a:pt x="6330461" y="1999622"/>
                </a:cubicBezTo>
                <a:lnTo>
                  <a:pt x="6260123" y="2130251"/>
                </a:lnTo>
                <a:cubicBezTo>
                  <a:pt x="6198805" y="2293764"/>
                  <a:pt x="6275306" y="2160332"/>
                  <a:pt x="6169687" y="2220686"/>
                </a:cubicBezTo>
                <a:cubicBezTo>
                  <a:pt x="6160491" y="2225941"/>
                  <a:pt x="6164783" y="2241572"/>
                  <a:pt x="6159639" y="2250831"/>
                </a:cubicBezTo>
                <a:cubicBezTo>
                  <a:pt x="6147909" y="2271945"/>
                  <a:pt x="6136525" y="2294042"/>
                  <a:pt x="6119446" y="2311121"/>
                </a:cubicBezTo>
                <a:cubicBezTo>
                  <a:pt x="6109398" y="2321169"/>
                  <a:pt x="6101723" y="2334365"/>
                  <a:pt x="6089301" y="2341266"/>
                </a:cubicBezTo>
                <a:cubicBezTo>
                  <a:pt x="6070783" y="2351554"/>
                  <a:pt x="6029011" y="2361363"/>
                  <a:pt x="6029011" y="2361363"/>
                </a:cubicBezTo>
                <a:cubicBezTo>
                  <a:pt x="6009286" y="2420537"/>
                  <a:pt x="6027150" y="2420536"/>
                  <a:pt x="5978769" y="2431701"/>
                </a:cubicBezTo>
                <a:cubicBezTo>
                  <a:pt x="5945486" y="2439382"/>
                  <a:pt x="5878285" y="2451798"/>
                  <a:pt x="5878285" y="2451798"/>
                </a:cubicBezTo>
                <a:cubicBezTo>
                  <a:pt x="5868237" y="2458497"/>
                  <a:pt x="5855684" y="2462465"/>
                  <a:pt x="5848140" y="2471895"/>
                </a:cubicBezTo>
                <a:cubicBezTo>
                  <a:pt x="5835974" y="2487103"/>
                  <a:pt x="5838092" y="2504914"/>
                  <a:pt x="5838092" y="2522136"/>
                </a:cubicBezTo>
                <a:lnTo>
                  <a:pt x="5828044" y="2652765"/>
                </a:lnTo>
                <a:lnTo>
                  <a:pt x="5938575" y="2743200"/>
                </a:lnTo>
                <a:lnTo>
                  <a:pt x="5968720" y="2843684"/>
                </a:lnTo>
                <a:lnTo>
                  <a:pt x="5888334" y="2893925"/>
                </a:lnTo>
                <a:lnTo>
                  <a:pt x="5978769" y="3094892"/>
                </a:lnTo>
                <a:lnTo>
                  <a:pt x="5898382" y="3155182"/>
                </a:lnTo>
                <a:lnTo>
                  <a:pt x="5828044" y="3145134"/>
                </a:lnTo>
                <a:lnTo>
                  <a:pt x="5586883" y="3285811"/>
                </a:lnTo>
                <a:lnTo>
                  <a:pt x="5476351" y="3235569"/>
                </a:lnTo>
                <a:lnTo>
                  <a:pt x="5395964" y="3295859"/>
                </a:lnTo>
                <a:lnTo>
                  <a:pt x="5305529" y="3295859"/>
                </a:lnTo>
                <a:lnTo>
                  <a:pt x="5265336" y="3526971"/>
                </a:lnTo>
                <a:lnTo>
                  <a:pt x="5275384" y="3607358"/>
                </a:lnTo>
                <a:lnTo>
                  <a:pt x="5355771" y="3557117"/>
                </a:lnTo>
                <a:lnTo>
                  <a:pt x="5416061" y="3677697"/>
                </a:lnTo>
                <a:lnTo>
                  <a:pt x="5506496" y="3667648"/>
                </a:lnTo>
                <a:lnTo>
                  <a:pt x="5556738" y="3748035"/>
                </a:lnTo>
                <a:lnTo>
                  <a:pt x="5516545" y="3868615"/>
                </a:lnTo>
                <a:lnTo>
                  <a:pt x="5627076" y="3908809"/>
                </a:lnTo>
                <a:lnTo>
                  <a:pt x="5667270" y="3969099"/>
                </a:lnTo>
                <a:lnTo>
                  <a:pt x="5576835" y="4079631"/>
                </a:lnTo>
                <a:lnTo>
                  <a:pt x="5657222" y="4260501"/>
                </a:lnTo>
                <a:lnTo>
                  <a:pt x="5717512" y="4310743"/>
                </a:lnTo>
                <a:lnTo>
                  <a:pt x="5767753" y="4360985"/>
                </a:lnTo>
                <a:lnTo>
                  <a:pt x="5707463" y="4481565"/>
                </a:lnTo>
                <a:lnTo>
                  <a:pt x="5556738" y="4431323"/>
                </a:lnTo>
                <a:lnTo>
                  <a:pt x="5375868" y="4551903"/>
                </a:lnTo>
                <a:lnTo>
                  <a:pt x="5255287" y="4551903"/>
                </a:lnTo>
                <a:lnTo>
                  <a:pt x="5295481" y="4692580"/>
                </a:lnTo>
                <a:lnTo>
                  <a:pt x="5124659" y="4863402"/>
                </a:lnTo>
                <a:lnTo>
                  <a:pt x="5044272" y="4752870"/>
                </a:lnTo>
                <a:lnTo>
                  <a:pt x="4933740" y="4692580"/>
                </a:lnTo>
                <a:lnTo>
                  <a:pt x="4863402" y="4692580"/>
                </a:lnTo>
                <a:lnTo>
                  <a:pt x="4783015" y="4602145"/>
                </a:lnTo>
                <a:lnTo>
                  <a:pt x="4783015" y="4813161"/>
                </a:lnTo>
                <a:lnTo>
                  <a:pt x="4672483" y="4903596"/>
                </a:lnTo>
                <a:lnTo>
                  <a:pt x="4541855" y="4873451"/>
                </a:lnTo>
                <a:lnTo>
                  <a:pt x="4541855" y="4762919"/>
                </a:lnTo>
                <a:lnTo>
                  <a:pt x="4471516" y="4702629"/>
                </a:lnTo>
                <a:lnTo>
                  <a:pt x="4360984" y="4702629"/>
                </a:lnTo>
                <a:lnTo>
                  <a:pt x="4310742" y="4531807"/>
                </a:lnTo>
                <a:lnTo>
                  <a:pt x="4180114" y="4491613"/>
                </a:lnTo>
                <a:lnTo>
                  <a:pt x="4119824" y="4391130"/>
                </a:lnTo>
                <a:lnTo>
                  <a:pt x="3969098" y="4360985"/>
                </a:lnTo>
                <a:lnTo>
                  <a:pt x="3848518" y="4411226"/>
                </a:lnTo>
                <a:lnTo>
                  <a:pt x="3818373" y="4360985"/>
                </a:lnTo>
                <a:lnTo>
                  <a:pt x="3748035" y="4340888"/>
                </a:lnTo>
                <a:lnTo>
                  <a:pt x="3677696" y="4200211"/>
                </a:lnTo>
                <a:lnTo>
                  <a:pt x="3587261" y="4240404"/>
                </a:lnTo>
                <a:lnTo>
                  <a:pt x="3476729" y="4280598"/>
                </a:lnTo>
                <a:lnTo>
                  <a:pt x="3356149" y="4320791"/>
                </a:lnTo>
                <a:lnTo>
                  <a:pt x="3275762" y="4230356"/>
                </a:lnTo>
                <a:lnTo>
                  <a:pt x="3215472" y="4230356"/>
                </a:lnTo>
                <a:lnTo>
                  <a:pt x="3044650" y="4079631"/>
                </a:lnTo>
                <a:lnTo>
                  <a:pt x="2994408" y="4139921"/>
                </a:lnTo>
                <a:lnTo>
                  <a:pt x="2914022" y="4129873"/>
                </a:lnTo>
                <a:lnTo>
                  <a:pt x="2914022" y="4039437"/>
                </a:lnTo>
                <a:cubicBezTo>
                  <a:pt x="2900624" y="4012642"/>
                  <a:pt x="2888174" y="3985351"/>
                  <a:pt x="2873828" y="3959051"/>
                </a:cubicBezTo>
                <a:cubicBezTo>
                  <a:pt x="2868045" y="3948449"/>
                  <a:pt x="2864767" y="3933811"/>
                  <a:pt x="2853731" y="3928906"/>
                </a:cubicBezTo>
                <a:cubicBezTo>
                  <a:pt x="2832088" y="3919287"/>
                  <a:pt x="2806839" y="3922207"/>
                  <a:pt x="2783393" y="3918857"/>
                </a:cubicBezTo>
                <a:cubicBezTo>
                  <a:pt x="2778351" y="3898688"/>
                  <a:pt x="2774067" y="3862398"/>
                  <a:pt x="2753248" y="3848519"/>
                </a:cubicBezTo>
                <a:cubicBezTo>
                  <a:pt x="2741757" y="3840858"/>
                  <a:pt x="2726334" y="3842264"/>
                  <a:pt x="2713055" y="3838470"/>
                </a:cubicBezTo>
                <a:cubicBezTo>
                  <a:pt x="2702870" y="3835560"/>
                  <a:pt x="2692958" y="3831771"/>
                  <a:pt x="2682909" y="3828422"/>
                </a:cubicBezTo>
                <a:cubicBezTo>
                  <a:pt x="2632476" y="3904074"/>
                  <a:pt x="2658184" y="3884850"/>
                  <a:pt x="2481942" y="3838470"/>
                </a:cubicBezTo>
                <a:cubicBezTo>
                  <a:pt x="2471699" y="3835774"/>
                  <a:pt x="2479384" y="3815815"/>
                  <a:pt x="2471894" y="3808325"/>
                </a:cubicBezTo>
                <a:cubicBezTo>
                  <a:pt x="2464404" y="3800835"/>
                  <a:pt x="2451797" y="3801626"/>
                  <a:pt x="2441749" y="3798277"/>
                </a:cubicBezTo>
                <a:cubicBezTo>
                  <a:pt x="2431701" y="3801626"/>
                  <a:pt x="2419094" y="3800835"/>
                  <a:pt x="2411604" y="3808325"/>
                </a:cubicBezTo>
                <a:cubicBezTo>
                  <a:pt x="2394525" y="3825404"/>
                  <a:pt x="2371411" y="3868615"/>
                  <a:pt x="2371411" y="3868615"/>
                </a:cubicBezTo>
                <a:cubicBezTo>
                  <a:pt x="2361363" y="3865266"/>
                  <a:pt x="2350525" y="3863711"/>
                  <a:pt x="2341266" y="3858567"/>
                </a:cubicBezTo>
                <a:cubicBezTo>
                  <a:pt x="2320152" y="3846837"/>
                  <a:pt x="2304407" y="3824232"/>
                  <a:pt x="2280975" y="3818374"/>
                </a:cubicBezTo>
                <a:lnTo>
                  <a:pt x="2240782" y="3808325"/>
                </a:lnTo>
                <a:cubicBezTo>
                  <a:pt x="2220685" y="3818373"/>
                  <a:pt x="2202699" y="3835053"/>
                  <a:pt x="2180492" y="3838470"/>
                </a:cubicBezTo>
                <a:cubicBezTo>
                  <a:pt x="2157083" y="3842071"/>
                  <a:pt x="2133837" y="3828422"/>
                  <a:pt x="2110153" y="3828422"/>
                </a:cubicBezTo>
                <a:cubicBezTo>
                  <a:pt x="2093074" y="3828422"/>
                  <a:pt x="2076659" y="3835121"/>
                  <a:pt x="2059912" y="3838470"/>
                </a:cubicBezTo>
                <a:cubicBezTo>
                  <a:pt x="2046514" y="3835121"/>
                  <a:pt x="2032412" y="3833862"/>
                  <a:pt x="2019718" y="3828422"/>
                </a:cubicBezTo>
                <a:cubicBezTo>
                  <a:pt x="1922566" y="3786786"/>
                  <a:pt x="2031442" y="3810000"/>
                  <a:pt x="1949380" y="3798277"/>
                </a:cubicBezTo>
                <a:lnTo>
                  <a:pt x="1909186" y="3918857"/>
                </a:lnTo>
                <a:lnTo>
                  <a:pt x="1808703" y="3868615"/>
                </a:lnTo>
                <a:lnTo>
                  <a:pt x="1748413" y="3938954"/>
                </a:lnTo>
                <a:lnTo>
                  <a:pt x="1657978" y="3788229"/>
                </a:lnTo>
                <a:lnTo>
                  <a:pt x="1547446" y="3838470"/>
                </a:lnTo>
                <a:cubicBezTo>
                  <a:pt x="1520650" y="3828422"/>
                  <a:pt x="1490504" y="3824736"/>
                  <a:pt x="1467059" y="3808325"/>
                </a:cubicBezTo>
                <a:cubicBezTo>
                  <a:pt x="1454788" y="3799735"/>
                  <a:pt x="1455950" y="3780115"/>
                  <a:pt x="1446962" y="3768132"/>
                </a:cubicBezTo>
                <a:cubicBezTo>
                  <a:pt x="1415174" y="3725748"/>
                  <a:pt x="1415858" y="3730969"/>
                  <a:pt x="1376624" y="3717890"/>
                </a:cubicBezTo>
                <a:cubicBezTo>
                  <a:pt x="1363226" y="3724589"/>
                  <a:pt x="1347022" y="3727395"/>
                  <a:pt x="1336430" y="3737987"/>
                </a:cubicBezTo>
                <a:cubicBezTo>
                  <a:pt x="1328940" y="3745477"/>
                  <a:pt x="1328034" y="3757670"/>
                  <a:pt x="1326382" y="3768132"/>
                </a:cubicBezTo>
                <a:cubicBezTo>
                  <a:pt x="1317959" y="3821480"/>
                  <a:pt x="1337431" y="3884783"/>
                  <a:pt x="1306285" y="3928906"/>
                </a:cubicBezTo>
                <a:cubicBezTo>
                  <a:pt x="1286873" y="3956406"/>
                  <a:pt x="1239296" y="3935605"/>
                  <a:pt x="1205802" y="3938954"/>
                </a:cubicBezTo>
                <a:cubicBezTo>
                  <a:pt x="1202452" y="3952352"/>
                  <a:pt x="1201193" y="3966454"/>
                  <a:pt x="1195753" y="3979147"/>
                </a:cubicBezTo>
                <a:cubicBezTo>
                  <a:pt x="1190996" y="3990247"/>
                  <a:pt x="1179897" y="3997984"/>
                  <a:pt x="1175657" y="4009292"/>
                </a:cubicBezTo>
                <a:cubicBezTo>
                  <a:pt x="1169660" y="4025284"/>
                  <a:pt x="1168958" y="4042787"/>
                  <a:pt x="1165608" y="4059534"/>
                </a:cubicBezTo>
                <a:cubicBezTo>
                  <a:pt x="1155560" y="4049486"/>
                  <a:pt x="1148944" y="4033883"/>
                  <a:pt x="1135463" y="4029389"/>
                </a:cubicBezTo>
                <a:cubicBezTo>
                  <a:pt x="1125415" y="4026040"/>
                  <a:pt x="1114792" y="4044174"/>
                  <a:pt x="1105318" y="4039437"/>
                </a:cubicBezTo>
                <a:cubicBezTo>
                  <a:pt x="1095844" y="4034700"/>
                  <a:pt x="1100007" y="4018766"/>
                  <a:pt x="1095270" y="4009292"/>
                </a:cubicBezTo>
                <a:cubicBezTo>
                  <a:pt x="1089869" y="3998490"/>
                  <a:pt x="1083713" y="3987686"/>
                  <a:pt x="1075173" y="3979147"/>
                </a:cubicBezTo>
                <a:cubicBezTo>
                  <a:pt x="1062684" y="3966658"/>
                  <a:pt x="1033269" y="3951045"/>
                  <a:pt x="1014883" y="3949002"/>
                </a:cubicBezTo>
                <a:cubicBezTo>
                  <a:pt x="994909" y="3946783"/>
                  <a:pt x="974690" y="3949002"/>
                  <a:pt x="954593" y="3949002"/>
                </a:cubicBezTo>
                <a:lnTo>
                  <a:pt x="813916" y="3707842"/>
                </a:lnTo>
                <a:lnTo>
                  <a:pt x="844061" y="3607358"/>
                </a:lnTo>
                <a:lnTo>
                  <a:pt x="783771" y="3587262"/>
                </a:lnTo>
                <a:lnTo>
                  <a:pt x="803868" y="3466681"/>
                </a:lnTo>
                <a:lnTo>
                  <a:pt x="653142" y="3466681"/>
                </a:lnTo>
                <a:lnTo>
                  <a:pt x="482320" y="3346101"/>
                </a:lnTo>
                <a:lnTo>
                  <a:pt x="411982" y="3366198"/>
                </a:lnTo>
                <a:lnTo>
                  <a:pt x="391885" y="3496826"/>
                </a:lnTo>
                <a:lnTo>
                  <a:pt x="321547" y="3526971"/>
                </a:lnTo>
                <a:lnTo>
                  <a:pt x="331595" y="3416440"/>
                </a:lnTo>
                <a:lnTo>
                  <a:pt x="140676" y="3305908"/>
                </a:lnTo>
                <a:lnTo>
                  <a:pt x="241160" y="3125037"/>
                </a:lnTo>
                <a:lnTo>
                  <a:pt x="190918" y="3084844"/>
                </a:lnTo>
                <a:lnTo>
                  <a:pt x="180870" y="3014506"/>
                </a:lnTo>
                <a:lnTo>
                  <a:pt x="40193" y="2984361"/>
                </a:lnTo>
                <a:lnTo>
                  <a:pt x="90435" y="2853732"/>
                </a:lnTo>
                <a:lnTo>
                  <a:pt x="190918" y="2823587"/>
                </a:lnTo>
                <a:lnTo>
                  <a:pt x="311498" y="2612571"/>
                </a:lnTo>
                <a:lnTo>
                  <a:pt x="261257" y="2542233"/>
                </a:lnTo>
                <a:lnTo>
                  <a:pt x="291402" y="2461846"/>
                </a:lnTo>
                <a:lnTo>
                  <a:pt x="20096" y="2301073"/>
                </a:lnTo>
                <a:lnTo>
                  <a:pt x="20096" y="2220686"/>
                </a:lnTo>
                <a:lnTo>
                  <a:pt x="150725" y="2190541"/>
                </a:lnTo>
                <a:lnTo>
                  <a:pt x="150725" y="2100106"/>
                </a:lnTo>
                <a:lnTo>
                  <a:pt x="251208" y="2090057"/>
                </a:lnTo>
                <a:lnTo>
                  <a:pt x="221063" y="1969477"/>
                </a:lnTo>
                <a:lnTo>
                  <a:pt x="170822" y="1949380"/>
                </a:lnTo>
                <a:lnTo>
                  <a:pt x="50241" y="1959429"/>
                </a:lnTo>
                <a:lnTo>
                  <a:pt x="0" y="1838848"/>
                </a:lnTo>
                <a:lnTo>
                  <a:pt x="40193" y="1758462"/>
                </a:lnTo>
                <a:lnTo>
                  <a:pt x="170822" y="1738365"/>
                </a:lnTo>
                <a:lnTo>
                  <a:pt x="321547" y="1778558"/>
                </a:lnTo>
                <a:lnTo>
                  <a:pt x="361740" y="1698171"/>
                </a:lnTo>
                <a:lnTo>
                  <a:pt x="422030" y="1668026"/>
                </a:lnTo>
                <a:cubicBezTo>
                  <a:pt x="425380" y="1637881"/>
                  <a:pt x="420814" y="1605752"/>
                  <a:pt x="432079" y="1577591"/>
                </a:cubicBezTo>
                <a:cubicBezTo>
                  <a:pt x="436013" y="1567757"/>
                  <a:pt x="451884" y="1569841"/>
                  <a:pt x="462224" y="1567543"/>
                </a:cubicBezTo>
                <a:cubicBezTo>
                  <a:pt x="482113" y="1563123"/>
                  <a:pt x="502417" y="1560844"/>
                  <a:pt x="522514" y="1557495"/>
                </a:cubicBezTo>
                <a:cubicBezTo>
                  <a:pt x="532562" y="1547447"/>
                  <a:pt x="539178" y="1531844"/>
                  <a:pt x="552659" y="1527350"/>
                </a:cubicBezTo>
                <a:cubicBezTo>
                  <a:pt x="562707" y="1524001"/>
                  <a:pt x="573991" y="1531523"/>
                  <a:pt x="582804" y="1537398"/>
                </a:cubicBezTo>
                <a:cubicBezTo>
                  <a:pt x="606014" y="1552871"/>
                  <a:pt x="618217" y="1575445"/>
                  <a:pt x="633046" y="1597688"/>
                </a:cubicBezTo>
                <a:cubicBezTo>
                  <a:pt x="703743" y="1574123"/>
                  <a:pt x="621202" y="1609531"/>
                  <a:pt x="683287" y="1547446"/>
                </a:cubicBezTo>
                <a:cubicBezTo>
                  <a:pt x="690777" y="1539956"/>
                  <a:pt x="703384" y="1540747"/>
                  <a:pt x="713433" y="1537398"/>
                </a:cubicBezTo>
                <a:cubicBezTo>
                  <a:pt x="728675" y="1547560"/>
                  <a:pt x="752921" y="1567543"/>
                  <a:pt x="773723" y="1567543"/>
                </a:cubicBezTo>
                <a:cubicBezTo>
                  <a:pt x="794097" y="1567543"/>
                  <a:pt x="813916" y="1560844"/>
                  <a:pt x="834013" y="1557495"/>
                </a:cubicBezTo>
                <a:cubicBezTo>
                  <a:pt x="911255" y="1608989"/>
                  <a:pt x="870478" y="1601659"/>
                  <a:pt x="954593" y="1587640"/>
                </a:cubicBezTo>
                <a:cubicBezTo>
                  <a:pt x="964641" y="1577592"/>
                  <a:pt x="972914" y="1565378"/>
                  <a:pt x="984738" y="1557495"/>
                </a:cubicBezTo>
                <a:cubicBezTo>
                  <a:pt x="993551" y="1551620"/>
                  <a:pt x="1005409" y="1552183"/>
                  <a:pt x="1014883" y="1547446"/>
                </a:cubicBezTo>
                <a:cubicBezTo>
                  <a:pt x="1084274" y="1512750"/>
                  <a:pt x="1001572" y="1538215"/>
                  <a:pt x="1085222" y="1517301"/>
                </a:cubicBezTo>
                <a:cubicBezTo>
                  <a:pt x="1095270" y="1510602"/>
                  <a:pt x="1106828" y="1505744"/>
                  <a:pt x="1115367" y="1497204"/>
                </a:cubicBezTo>
                <a:cubicBezTo>
                  <a:pt x="1123906" y="1488665"/>
                  <a:pt x="1126033" y="1474603"/>
                  <a:pt x="1135463" y="1467059"/>
                </a:cubicBezTo>
                <a:cubicBezTo>
                  <a:pt x="1143734" y="1460442"/>
                  <a:pt x="1155560" y="1460360"/>
                  <a:pt x="1165608" y="1457011"/>
                </a:cubicBezTo>
                <a:cubicBezTo>
                  <a:pt x="1173427" y="1464830"/>
                  <a:pt x="1210160" y="1505504"/>
                  <a:pt x="1225898" y="1507253"/>
                </a:cubicBezTo>
                <a:cubicBezTo>
                  <a:pt x="1246148" y="1509503"/>
                  <a:pt x="1266423" y="1502145"/>
                  <a:pt x="1286189" y="1497204"/>
                </a:cubicBezTo>
                <a:cubicBezTo>
                  <a:pt x="1306740" y="1492066"/>
                  <a:pt x="1346479" y="1477108"/>
                  <a:pt x="1346479" y="1477108"/>
                </a:cubicBezTo>
                <a:cubicBezTo>
                  <a:pt x="1349828" y="1467060"/>
                  <a:pt x="1349038" y="1454453"/>
                  <a:pt x="1356527" y="1446963"/>
                </a:cubicBezTo>
                <a:cubicBezTo>
                  <a:pt x="1368946" y="1434544"/>
                  <a:pt x="1408849" y="1422823"/>
                  <a:pt x="1426866" y="1416818"/>
                </a:cubicBezTo>
                <a:cubicBezTo>
                  <a:pt x="1436581" y="1407103"/>
                  <a:pt x="1481418" y="1367520"/>
                  <a:pt x="1487156" y="1346479"/>
                </a:cubicBezTo>
                <a:cubicBezTo>
                  <a:pt x="1494261" y="1320426"/>
                  <a:pt x="1481718" y="1288215"/>
                  <a:pt x="1497204" y="1266092"/>
                </a:cubicBezTo>
                <a:cubicBezTo>
                  <a:pt x="1509352" y="1248738"/>
                  <a:pt x="1557494" y="1245996"/>
                  <a:pt x="1557494" y="1245996"/>
                </a:cubicBezTo>
                <a:cubicBezTo>
                  <a:pt x="1585064" y="1204641"/>
                  <a:pt x="1604903" y="1190602"/>
                  <a:pt x="1557494" y="1125415"/>
                </a:cubicBezTo>
                <a:cubicBezTo>
                  <a:pt x="1545034" y="1108283"/>
                  <a:pt x="1497204" y="1105319"/>
                  <a:pt x="1497204" y="1105319"/>
                </a:cubicBezTo>
                <a:lnTo>
                  <a:pt x="1597687" y="964642"/>
                </a:lnTo>
                <a:lnTo>
                  <a:pt x="1798655" y="944545"/>
                </a:lnTo>
                <a:lnTo>
                  <a:pt x="1698171" y="823965"/>
                </a:lnTo>
                <a:lnTo>
                  <a:pt x="1808703" y="783771"/>
                </a:lnTo>
                <a:lnTo>
                  <a:pt x="1748413" y="673240"/>
                </a:lnTo>
                <a:lnTo>
                  <a:pt x="1768509" y="522514"/>
                </a:lnTo>
                <a:lnTo>
                  <a:pt x="1848896" y="281354"/>
                </a:ln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6" name="Forme libre 15"/>
          <p:cNvSpPr/>
          <p:nvPr/>
        </p:nvSpPr>
        <p:spPr>
          <a:xfrm>
            <a:off x="0" y="3286128"/>
            <a:ext cx="2428860" cy="2214558"/>
          </a:xfrm>
          <a:custGeom>
            <a:avLst/>
            <a:gdLst>
              <a:gd name="connsiteX0" fmla="*/ 1868993 w 5335674"/>
              <a:gd name="connsiteY0" fmla="*/ 482321 h 5456255"/>
              <a:gd name="connsiteX1" fmla="*/ 1838848 w 5335674"/>
              <a:gd name="connsiteY1" fmla="*/ 542611 h 5456255"/>
              <a:gd name="connsiteX2" fmla="*/ 1909187 w 5335674"/>
              <a:gd name="connsiteY2" fmla="*/ 643095 h 5456255"/>
              <a:gd name="connsiteX3" fmla="*/ 1899138 w 5335674"/>
              <a:gd name="connsiteY3" fmla="*/ 703385 h 5456255"/>
              <a:gd name="connsiteX4" fmla="*/ 1889090 w 5335674"/>
              <a:gd name="connsiteY4" fmla="*/ 733530 h 5456255"/>
              <a:gd name="connsiteX5" fmla="*/ 1899138 w 5335674"/>
              <a:gd name="connsiteY5" fmla="*/ 783772 h 5456255"/>
              <a:gd name="connsiteX6" fmla="*/ 1929283 w 5335674"/>
              <a:gd name="connsiteY6" fmla="*/ 803869 h 5456255"/>
              <a:gd name="connsiteX7" fmla="*/ 1949380 w 5335674"/>
              <a:gd name="connsiteY7" fmla="*/ 834014 h 5456255"/>
              <a:gd name="connsiteX8" fmla="*/ 1949380 w 5335674"/>
              <a:gd name="connsiteY8" fmla="*/ 954594 h 5456255"/>
              <a:gd name="connsiteX9" fmla="*/ 1939332 w 5335674"/>
              <a:gd name="connsiteY9" fmla="*/ 984739 h 5456255"/>
              <a:gd name="connsiteX10" fmla="*/ 1909187 w 5335674"/>
              <a:gd name="connsiteY10" fmla="*/ 1004836 h 5456255"/>
              <a:gd name="connsiteX11" fmla="*/ 1748413 w 5335674"/>
              <a:gd name="connsiteY11" fmla="*/ 1004836 h 5456255"/>
              <a:gd name="connsiteX12" fmla="*/ 1738365 w 5335674"/>
              <a:gd name="connsiteY12" fmla="*/ 1165609 h 5456255"/>
              <a:gd name="connsiteX13" fmla="*/ 1728316 w 5335674"/>
              <a:gd name="connsiteY13" fmla="*/ 1195754 h 5456255"/>
              <a:gd name="connsiteX14" fmla="*/ 1698171 w 5335674"/>
              <a:gd name="connsiteY14" fmla="*/ 1215851 h 5456255"/>
              <a:gd name="connsiteX15" fmla="*/ 1668026 w 5335674"/>
              <a:gd name="connsiteY15" fmla="*/ 1205803 h 5456255"/>
              <a:gd name="connsiteX16" fmla="*/ 1617784 w 5335674"/>
              <a:gd name="connsiteY16" fmla="*/ 1245996 h 5456255"/>
              <a:gd name="connsiteX17" fmla="*/ 1587639 w 5335674"/>
              <a:gd name="connsiteY17" fmla="*/ 1436915 h 5456255"/>
              <a:gd name="connsiteX18" fmla="*/ 1517301 w 5335674"/>
              <a:gd name="connsiteY18" fmla="*/ 1467060 h 5456255"/>
              <a:gd name="connsiteX19" fmla="*/ 1497204 w 5335674"/>
              <a:gd name="connsiteY19" fmla="*/ 1507253 h 5456255"/>
              <a:gd name="connsiteX20" fmla="*/ 1467059 w 5335674"/>
              <a:gd name="connsiteY20" fmla="*/ 1517301 h 5456255"/>
              <a:gd name="connsiteX21" fmla="*/ 1396721 w 5335674"/>
              <a:gd name="connsiteY21" fmla="*/ 1497205 h 5456255"/>
              <a:gd name="connsiteX22" fmla="*/ 1346479 w 5335674"/>
              <a:gd name="connsiteY22" fmla="*/ 1426866 h 5456255"/>
              <a:gd name="connsiteX23" fmla="*/ 1316334 w 5335674"/>
              <a:gd name="connsiteY23" fmla="*/ 1416818 h 5456255"/>
              <a:gd name="connsiteX24" fmla="*/ 1286189 w 5335674"/>
              <a:gd name="connsiteY24" fmla="*/ 1396721 h 5456255"/>
              <a:gd name="connsiteX25" fmla="*/ 1165609 w 5335674"/>
              <a:gd name="connsiteY25" fmla="*/ 1396721 h 5456255"/>
              <a:gd name="connsiteX26" fmla="*/ 1135463 w 5335674"/>
              <a:gd name="connsiteY26" fmla="*/ 1426866 h 5456255"/>
              <a:gd name="connsiteX27" fmla="*/ 1125415 w 5335674"/>
              <a:gd name="connsiteY27" fmla="*/ 1457011 h 5456255"/>
              <a:gd name="connsiteX28" fmla="*/ 1034980 w 5335674"/>
              <a:gd name="connsiteY28" fmla="*/ 1487156 h 5456255"/>
              <a:gd name="connsiteX29" fmla="*/ 1004835 w 5335674"/>
              <a:gd name="connsiteY29" fmla="*/ 1497205 h 5456255"/>
              <a:gd name="connsiteX30" fmla="*/ 944545 w 5335674"/>
              <a:gd name="connsiteY30" fmla="*/ 1517301 h 5456255"/>
              <a:gd name="connsiteX31" fmla="*/ 803868 w 5335674"/>
              <a:gd name="connsiteY31" fmla="*/ 1507253 h 5456255"/>
              <a:gd name="connsiteX32" fmla="*/ 793820 w 5335674"/>
              <a:gd name="connsiteY32" fmla="*/ 1537398 h 5456255"/>
              <a:gd name="connsiteX33" fmla="*/ 773723 w 5335674"/>
              <a:gd name="connsiteY33" fmla="*/ 1567543 h 5456255"/>
              <a:gd name="connsiteX34" fmla="*/ 763674 w 5335674"/>
              <a:gd name="connsiteY34" fmla="*/ 1597688 h 5456255"/>
              <a:gd name="connsiteX35" fmla="*/ 703384 w 5335674"/>
              <a:gd name="connsiteY35" fmla="*/ 1637882 h 5456255"/>
              <a:gd name="connsiteX36" fmla="*/ 683288 w 5335674"/>
              <a:gd name="connsiteY36" fmla="*/ 1668027 h 5456255"/>
              <a:gd name="connsiteX37" fmla="*/ 713433 w 5335674"/>
              <a:gd name="connsiteY37" fmla="*/ 1738365 h 5456255"/>
              <a:gd name="connsiteX38" fmla="*/ 753626 w 5335674"/>
              <a:gd name="connsiteY38" fmla="*/ 1828800 h 5456255"/>
              <a:gd name="connsiteX39" fmla="*/ 763674 w 5335674"/>
              <a:gd name="connsiteY39" fmla="*/ 1858945 h 5456255"/>
              <a:gd name="connsiteX40" fmla="*/ 743578 w 5335674"/>
              <a:gd name="connsiteY40" fmla="*/ 1899139 h 5456255"/>
              <a:gd name="connsiteX41" fmla="*/ 653143 w 5335674"/>
              <a:gd name="connsiteY41" fmla="*/ 1949381 h 5456255"/>
              <a:gd name="connsiteX42" fmla="*/ 643094 w 5335674"/>
              <a:gd name="connsiteY42" fmla="*/ 2150348 h 5456255"/>
              <a:gd name="connsiteX43" fmla="*/ 622998 w 5335674"/>
              <a:gd name="connsiteY43" fmla="*/ 2220686 h 5456255"/>
              <a:gd name="connsiteX44" fmla="*/ 612949 w 5335674"/>
              <a:gd name="connsiteY44" fmla="*/ 2351315 h 5456255"/>
              <a:gd name="connsiteX45" fmla="*/ 602901 w 5335674"/>
              <a:gd name="connsiteY45" fmla="*/ 2381460 h 5456255"/>
              <a:gd name="connsiteX46" fmla="*/ 582804 w 5335674"/>
              <a:gd name="connsiteY46" fmla="*/ 2522137 h 5456255"/>
              <a:gd name="connsiteX47" fmla="*/ 562707 w 5335674"/>
              <a:gd name="connsiteY47" fmla="*/ 2552282 h 5456255"/>
              <a:gd name="connsiteX48" fmla="*/ 542611 w 5335674"/>
              <a:gd name="connsiteY48" fmla="*/ 2622620 h 5456255"/>
              <a:gd name="connsiteX49" fmla="*/ 552659 w 5335674"/>
              <a:gd name="connsiteY49" fmla="*/ 2723104 h 5456255"/>
              <a:gd name="connsiteX50" fmla="*/ 512466 w 5335674"/>
              <a:gd name="connsiteY50" fmla="*/ 2813539 h 5456255"/>
              <a:gd name="connsiteX51" fmla="*/ 482321 w 5335674"/>
              <a:gd name="connsiteY51" fmla="*/ 2823587 h 5456255"/>
              <a:gd name="connsiteX52" fmla="*/ 452176 w 5335674"/>
              <a:gd name="connsiteY52" fmla="*/ 2863781 h 5456255"/>
              <a:gd name="connsiteX53" fmla="*/ 522514 w 5335674"/>
              <a:gd name="connsiteY53" fmla="*/ 3024554 h 5456255"/>
              <a:gd name="connsiteX54" fmla="*/ 401934 w 5335674"/>
              <a:gd name="connsiteY54" fmla="*/ 3054699 h 5456255"/>
              <a:gd name="connsiteX55" fmla="*/ 291402 w 5335674"/>
              <a:gd name="connsiteY55" fmla="*/ 3165231 h 5456255"/>
              <a:gd name="connsiteX56" fmla="*/ 221063 w 5335674"/>
              <a:gd name="connsiteY56" fmla="*/ 3064748 h 5456255"/>
              <a:gd name="connsiteX57" fmla="*/ 160773 w 5335674"/>
              <a:gd name="connsiteY57" fmla="*/ 3104941 h 5456255"/>
              <a:gd name="connsiteX58" fmla="*/ 80387 w 5335674"/>
              <a:gd name="connsiteY58" fmla="*/ 3094893 h 5456255"/>
              <a:gd name="connsiteX59" fmla="*/ 0 w 5335674"/>
              <a:gd name="connsiteY59" fmla="*/ 3155183 h 5456255"/>
              <a:gd name="connsiteX60" fmla="*/ 40193 w 5335674"/>
              <a:gd name="connsiteY60" fmla="*/ 3195376 h 5456255"/>
              <a:gd name="connsiteX61" fmla="*/ 150725 w 5335674"/>
              <a:gd name="connsiteY61" fmla="*/ 3215473 h 5456255"/>
              <a:gd name="connsiteX62" fmla="*/ 170822 w 5335674"/>
              <a:gd name="connsiteY62" fmla="*/ 3305908 h 5456255"/>
              <a:gd name="connsiteX63" fmla="*/ 180870 w 5335674"/>
              <a:gd name="connsiteY63" fmla="*/ 3386295 h 5456255"/>
              <a:gd name="connsiteX64" fmla="*/ 211015 w 5335674"/>
              <a:gd name="connsiteY64" fmla="*/ 3396343 h 5456255"/>
              <a:gd name="connsiteX65" fmla="*/ 180870 w 5335674"/>
              <a:gd name="connsiteY65" fmla="*/ 3486778 h 5456255"/>
              <a:gd name="connsiteX66" fmla="*/ 150725 w 5335674"/>
              <a:gd name="connsiteY66" fmla="*/ 3496827 h 5456255"/>
              <a:gd name="connsiteX67" fmla="*/ 170822 w 5335674"/>
              <a:gd name="connsiteY67" fmla="*/ 3567165 h 5456255"/>
              <a:gd name="connsiteX68" fmla="*/ 150725 w 5335674"/>
              <a:gd name="connsiteY68" fmla="*/ 3677697 h 5456255"/>
              <a:gd name="connsiteX69" fmla="*/ 130628 w 5335674"/>
              <a:gd name="connsiteY69" fmla="*/ 3707842 h 5456255"/>
              <a:gd name="connsiteX70" fmla="*/ 130628 w 5335674"/>
              <a:gd name="connsiteY70" fmla="*/ 3868616 h 5456255"/>
              <a:gd name="connsiteX71" fmla="*/ 180870 w 5335674"/>
              <a:gd name="connsiteY71" fmla="*/ 3928906 h 5456255"/>
              <a:gd name="connsiteX72" fmla="*/ 190918 w 5335674"/>
              <a:gd name="connsiteY72" fmla="*/ 3969099 h 5456255"/>
              <a:gd name="connsiteX73" fmla="*/ 231112 w 5335674"/>
              <a:gd name="connsiteY73" fmla="*/ 4029389 h 5456255"/>
              <a:gd name="connsiteX74" fmla="*/ 251209 w 5335674"/>
              <a:gd name="connsiteY74" fmla="*/ 4089680 h 5456255"/>
              <a:gd name="connsiteX75" fmla="*/ 391885 w 5335674"/>
              <a:gd name="connsiteY75" fmla="*/ 4129873 h 5456255"/>
              <a:gd name="connsiteX76" fmla="*/ 422031 w 5335674"/>
              <a:gd name="connsiteY76" fmla="*/ 4139921 h 5456255"/>
              <a:gd name="connsiteX77" fmla="*/ 492369 w 5335674"/>
              <a:gd name="connsiteY77" fmla="*/ 4170066 h 5456255"/>
              <a:gd name="connsiteX78" fmla="*/ 542611 w 5335674"/>
              <a:gd name="connsiteY78" fmla="*/ 4230356 h 5456255"/>
              <a:gd name="connsiteX79" fmla="*/ 552659 w 5335674"/>
              <a:gd name="connsiteY79" fmla="*/ 4260501 h 5456255"/>
              <a:gd name="connsiteX80" fmla="*/ 562707 w 5335674"/>
              <a:gd name="connsiteY80" fmla="*/ 4310743 h 5456255"/>
              <a:gd name="connsiteX81" fmla="*/ 572756 w 5335674"/>
              <a:gd name="connsiteY81" fmla="*/ 4350937 h 5456255"/>
              <a:gd name="connsiteX82" fmla="*/ 663191 w 5335674"/>
              <a:gd name="connsiteY82" fmla="*/ 4381082 h 5456255"/>
              <a:gd name="connsiteX83" fmla="*/ 864158 w 5335674"/>
              <a:gd name="connsiteY83" fmla="*/ 4371033 h 5456255"/>
              <a:gd name="connsiteX84" fmla="*/ 884255 w 5335674"/>
              <a:gd name="connsiteY84" fmla="*/ 4401178 h 5456255"/>
              <a:gd name="connsiteX85" fmla="*/ 944545 w 5335674"/>
              <a:gd name="connsiteY85" fmla="*/ 4461469 h 5456255"/>
              <a:gd name="connsiteX86" fmla="*/ 984738 w 5335674"/>
              <a:gd name="connsiteY86" fmla="*/ 4531807 h 5456255"/>
              <a:gd name="connsiteX87" fmla="*/ 1004835 w 5335674"/>
              <a:gd name="connsiteY87" fmla="*/ 4561952 h 5456255"/>
              <a:gd name="connsiteX88" fmla="*/ 1045028 w 5335674"/>
              <a:gd name="connsiteY88" fmla="*/ 4582049 h 5456255"/>
              <a:gd name="connsiteX89" fmla="*/ 1055077 w 5335674"/>
              <a:gd name="connsiteY89" fmla="*/ 4612194 h 5456255"/>
              <a:gd name="connsiteX90" fmla="*/ 1065125 w 5335674"/>
              <a:gd name="connsiteY90" fmla="*/ 4682532 h 5456255"/>
              <a:gd name="connsiteX91" fmla="*/ 1085222 w 5335674"/>
              <a:gd name="connsiteY91" fmla="*/ 4712677 h 5456255"/>
              <a:gd name="connsiteX92" fmla="*/ 1075173 w 5335674"/>
              <a:gd name="connsiteY92" fmla="*/ 4772967 h 5456255"/>
              <a:gd name="connsiteX93" fmla="*/ 1055077 w 5335674"/>
              <a:gd name="connsiteY93" fmla="*/ 4833258 h 5456255"/>
              <a:gd name="connsiteX94" fmla="*/ 1095270 w 5335674"/>
              <a:gd name="connsiteY94" fmla="*/ 4853354 h 5456255"/>
              <a:gd name="connsiteX95" fmla="*/ 1125415 w 5335674"/>
              <a:gd name="connsiteY95" fmla="*/ 4873451 h 5456255"/>
              <a:gd name="connsiteX96" fmla="*/ 1155560 w 5335674"/>
              <a:gd name="connsiteY96" fmla="*/ 4883499 h 5456255"/>
              <a:gd name="connsiteX97" fmla="*/ 1195754 w 5335674"/>
              <a:gd name="connsiteY97" fmla="*/ 4943789 h 5456255"/>
              <a:gd name="connsiteX98" fmla="*/ 1276140 w 5335674"/>
              <a:gd name="connsiteY98" fmla="*/ 4973934 h 5456255"/>
              <a:gd name="connsiteX99" fmla="*/ 1266092 w 5335674"/>
              <a:gd name="connsiteY99" fmla="*/ 5054321 h 5456255"/>
              <a:gd name="connsiteX100" fmla="*/ 1245995 w 5335674"/>
              <a:gd name="connsiteY100" fmla="*/ 5084466 h 5456255"/>
              <a:gd name="connsiteX101" fmla="*/ 1225899 w 5335674"/>
              <a:gd name="connsiteY101" fmla="*/ 5154805 h 5456255"/>
              <a:gd name="connsiteX102" fmla="*/ 1215850 w 5335674"/>
              <a:gd name="connsiteY102" fmla="*/ 5184950 h 5456255"/>
              <a:gd name="connsiteX103" fmla="*/ 1306285 w 5335674"/>
              <a:gd name="connsiteY103" fmla="*/ 5255288 h 5456255"/>
              <a:gd name="connsiteX104" fmla="*/ 1316334 w 5335674"/>
              <a:gd name="connsiteY104" fmla="*/ 5285433 h 5456255"/>
              <a:gd name="connsiteX105" fmla="*/ 1336431 w 5335674"/>
              <a:gd name="connsiteY105" fmla="*/ 5355772 h 5456255"/>
              <a:gd name="connsiteX106" fmla="*/ 1406769 w 5335674"/>
              <a:gd name="connsiteY106" fmla="*/ 5345723 h 5456255"/>
              <a:gd name="connsiteX107" fmla="*/ 1457011 w 5335674"/>
              <a:gd name="connsiteY107" fmla="*/ 5295482 h 5456255"/>
              <a:gd name="connsiteX108" fmla="*/ 1487156 w 5335674"/>
              <a:gd name="connsiteY108" fmla="*/ 5275385 h 5456255"/>
              <a:gd name="connsiteX109" fmla="*/ 1547446 w 5335674"/>
              <a:gd name="connsiteY109" fmla="*/ 5345723 h 5456255"/>
              <a:gd name="connsiteX110" fmla="*/ 1657978 w 5335674"/>
              <a:gd name="connsiteY110" fmla="*/ 5335675 h 5456255"/>
              <a:gd name="connsiteX111" fmla="*/ 1718268 w 5335674"/>
              <a:gd name="connsiteY111" fmla="*/ 5305530 h 5456255"/>
              <a:gd name="connsiteX112" fmla="*/ 1758461 w 5335674"/>
              <a:gd name="connsiteY112" fmla="*/ 5255288 h 5456255"/>
              <a:gd name="connsiteX113" fmla="*/ 1778558 w 5335674"/>
              <a:gd name="connsiteY113" fmla="*/ 5225143 h 5456255"/>
              <a:gd name="connsiteX114" fmla="*/ 1838848 w 5335674"/>
              <a:gd name="connsiteY114" fmla="*/ 5194998 h 5456255"/>
              <a:gd name="connsiteX115" fmla="*/ 1879041 w 5335674"/>
              <a:gd name="connsiteY115" fmla="*/ 5194998 h 5456255"/>
              <a:gd name="connsiteX116" fmla="*/ 1979525 w 5335674"/>
              <a:gd name="connsiteY116" fmla="*/ 5305530 h 5456255"/>
              <a:gd name="connsiteX117" fmla="*/ 2059912 w 5335674"/>
              <a:gd name="connsiteY117" fmla="*/ 5315578 h 5456255"/>
              <a:gd name="connsiteX118" fmla="*/ 2110154 w 5335674"/>
              <a:gd name="connsiteY118" fmla="*/ 5365820 h 5456255"/>
              <a:gd name="connsiteX119" fmla="*/ 2160395 w 5335674"/>
              <a:gd name="connsiteY119" fmla="*/ 5456255 h 5456255"/>
              <a:gd name="connsiteX120" fmla="*/ 2361362 w 5335674"/>
              <a:gd name="connsiteY120" fmla="*/ 5194998 h 5456255"/>
              <a:gd name="connsiteX121" fmla="*/ 2461846 w 5335674"/>
              <a:gd name="connsiteY121" fmla="*/ 5184950 h 5456255"/>
              <a:gd name="connsiteX122" fmla="*/ 2532184 w 5335674"/>
              <a:gd name="connsiteY122" fmla="*/ 5044273 h 5456255"/>
              <a:gd name="connsiteX123" fmla="*/ 2642716 w 5335674"/>
              <a:gd name="connsiteY123" fmla="*/ 5024176 h 5456255"/>
              <a:gd name="connsiteX124" fmla="*/ 2652765 w 5335674"/>
              <a:gd name="connsiteY124" fmla="*/ 5054321 h 5456255"/>
              <a:gd name="connsiteX125" fmla="*/ 2662813 w 5335674"/>
              <a:gd name="connsiteY125" fmla="*/ 5215095 h 5456255"/>
              <a:gd name="connsiteX126" fmla="*/ 2703006 w 5335674"/>
              <a:gd name="connsiteY126" fmla="*/ 5205047 h 5456255"/>
              <a:gd name="connsiteX127" fmla="*/ 2743200 w 5335674"/>
              <a:gd name="connsiteY127" fmla="*/ 5144756 h 5456255"/>
              <a:gd name="connsiteX128" fmla="*/ 2803490 w 5335674"/>
              <a:gd name="connsiteY128" fmla="*/ 5124660 h 5456255"/>
              <a:gd name="connsiteX129" fmla="*/ 2853732 w 5335674"/>
              <a:gd name="connsiteY129" fmla="*/ 5074418 h 5456255"/>
              <a:gd name="connsiteX130" fmla="*/ 2863780 w 5335674"/>
              <a:gd name="connsiteY130" fmla="*/ 5044273 h 5456255"/>
              <a:gd name="connsiteX131" fmla="*/ 2893925 w 5335674"/>
              <a:gd name="connsiteY131" fmla="*/ 5034225 h 5456255"/>
              <a:gd name="connsiteX132" fmla="*/ 2914022 w 5335674"/>
              <a:gd name="connsiteY132" fmla="*/ 5064370 h 5456255"/>
              <a:gd name="connsiteX133" fmla="*/ 2954215 w 5335674"/>
              <a:gd name="connsiteY133" fmla="*/ 5154805 h 5456255"/>
              <a:gd name="connsiteX134" fmla="*/ 2984360 w 5335674"/>
              <a:gd name="connsiteY134" fmla="*/ 5174901 h 5456255"/>
              <a:gd name="connsiteX135" fmla="*/ 3004457 w 5335674"/>
              <a:gd name="connsiteY135" fmla="*/ 5205047 h 5456255"/>
              <a:gd name="connsiteX136" fmla="*/ 3034602 w 5335674"/>
              <a:gd name="connsiteY136" fmla="*/ 5235192 h 5456255"/>
              <a:gd name="connsiteX137" fmla="*/ 3155182 w 5335674"/>
              <a:gd name="connsiteY137" fmla="*/ 5104563 h 5456255"/>
              <a:gd name="connsiteX138" fmla="*/ 3245617 w 5335674"/>
              <a:gd name="connsiteY138" fmla="*/ 5114611 h 5456255"/>
              <a:gd name="connsiteX139" fmla="*/ 3305907 w 5335674"/>
              <a:gd name="connsiteY139" fmla="*/ 5174901 h 5456255"/>
              <a:gd name="connsiteX140" fmla="*/ 3346101 w 5335674"/>
              <a:gd name="connsiteY140" fmla="*/ 5184950 h 5456255"/>
              <a:gd name="connsiteX141" fmla="*/ 3366198 w 5335674"/>
              <a:gd name="connsiteY141" fmla="*/ 5215095 h 5456255"/>
              <a:gd name="connsiteX142" fmla="*/ 3476729 w 5335674"/>
              <a:gd name="connsiteY142" fmla="*/ 5184950 h 5456255"/>
              <a:gd name="connsiteX143" fmla="*/ 3496826 w 5335674"/>
              <a:gd name="connsiteY143" fmla="*/ 5134708 h 5456255"/>
              <a:gd name="connsiteX144" fmla="*/ 3516923 w 5335674"/>
              <a:gd name="connsiteY144" fmla="*/ 5024176 h 5456255"/>
              <a:gd name="connsiteX145" fmla="*/ 3506874 w 5335674"/>
              <a:gd name="connsiteY145" fmla="*/ 4943789 h 5456255"/>
              <a:gd name="connsiteX146" fmla="*/ 3476729 w 5335674"/>
              <a:gd name="connsiteY146" fmla="*/ 4933741 h 5456255"/>
              <a:gd name="connsiteX147" fmla="*/ 3466681 w 5335674"/>
              <a:gd name="connsiteY147" fmla="*/ 4873451 h 5456255"/>
              <a:gd name="connsiteX148" fmla="*/ 3476729 w 5335674"/>
              <a:gd name="connsiteY148" fmla="*/ 4843306 h 5456255"/>
              <a:gd name="connsiteX149" fmla="*/ 3607358 w 5335674"/>
              <a:gd name="connsiteY149" fmla="*/ 4833258 h 5456255"/>
              <a:gd name="connsiteX150" fmla="*/ 3627455 w 5335674"/>
              <a:gd name="connsiteY150" fmla="*/ 4863403 h 5456255"/>
              <a:gd name="connsiteX151" fmla="*/ 3717890 w 5335674"/>
              <a:gd name="connsiteY151" fmla="*/ 4893548 h 5456255"/>
              <a:gd name="connsiteX152" fmla="*/ 3737987 w 5335674"/>
              <a:gd name="connsiteY152" fmla="*/ 4994031 h 5456255"/>
              <a:gd name="connsiteX153" fmla="*/ 3888712 w 5335674"/>
              <a:gd name="connsiteY153" fmla="*/ 5014128 h 5456255"/>
              <a:gd name="connsiteX154" fmla="*/ 4069582 w 5335674"/>
              <a:gd name="connsiteY154" fmla="*/ 4903596 h 5456255"/>
              <a:gd name="connsiteX155" fmla="*/ 4119824 w 5335674"/>
              <a:gd name="connsiteY155" fmla="*/ 4873451 h 5456255"/>
              <a:gd name="connsiteX156" fmla="*/ 4170066 w 5335674"/>
              <a:gd name="connsiteY156" fmla="*/ 4983983 h 5456255"/>
              <a:gd name="connsiteX157" fmla="*/ 4290646 w 5335674"/>
              <a:gd name="connsiteY157" fmla="*/ 4933741 h 5456255"/>
              <a:gd name="connsiteX158" fmla="*/ 4481565 w 5335674"/>
              <a:gd name="connsiteY158" fmla="*/ 4963886 h 5456255"/>
              <a:gd name="connsiteX159" fmla="*/ 4662435 w 5335674"/>
              <a:gd name="connsiteY159" fmla="*/ 4983983 h 5456255"/>
              <a:gd name="connsiteX160" fmla="*/ 4823209 w 5335674"/>
              <a:gd name="connsiteY160" fmla="*/ 5104563 h 5456255"/>
              <a:gd name="connsiteX161" fmla="*/ 4893547 w 5335674"/>
              <a:gd name="connsiteY161" fmla="*/ 5074418 h 5456255"/>
              <a:gd name="connsiteX162" fmla="*/ 4983982 w 5335674"/>
              <a:gd name="connsiteY162" fmla="*/ 5024176 h 5456255"/>
              <a:gd name="connsiteX163" fmla="*/ 5034224 w 5335674"/>
              <a:gd name="connsiteY163" fmla="*/ 5014128 h 5456255"/>
              <a:gd name="connsiteX164" fmla="*/ 5094514 w 5335674"/>
              <a:gd name="connsiteY164" fmla="*/ 5144756 h 5456255"/>
              <a:gd name="connsiteX165" fmla="*/ 5164852 w 5335674"/>
              <a:gd name="connsiteY165" fmla="*/ 5114611 h 5456255"/>
              <a:gd name="connsiteX166" fmla="*/ 5124659 w 5335674"/>
              <a:gd name="connsiteY166" fmla="*/ 4933741 h 5456255"/>
              <a:gd name="connsiteX167" fmla="*/ 5295481 w 5335674"/>
              <a:gd name="connsiteY167" fmla="*/ 4823209 h 5456255"/>
              <a:gd name="connsiteX168" fmla="*/ 5315578 w 5335674"/>
              <a:gd name="connsiteY168" fmla="*/ 4622242 h 5456255"/>
              <a:gd name="connsiteX169" fmla="*/ 5335674 w 5335674"/>
              <a:gd name="connsiteY169" fmla="*/ 4632290 h 5456255"/>
              <a:gd name="connsiteX170" fmla="*/ 5305529 w 5335674"/>
              <a:gd name="connsiteY170" fmla="*/ 4551904 h 5456255"/>
              <a:gd name="connsiteX171" fmla="*/ 5285433 w 5335674"/>
              <a:gd name="connsiteY171" fmla="*/ 4511710 h 5456255"/>
              <a:gd name="connsiteX172" fmla="*/ 5225143 w 5335674"/>
              <a:gd name="connsiteY172" fmla="*/ 4501662 h 5456255"/>
              <a:gd name="connsiteX173" fmla="*/ 5235191 w 5335674"/>
              <a:gd name="connsiteY173" fmla="*/ 4441372 h 5456255"/>
              <a:gd name="connsiteX174" fmla="*/ 5245239 w 5335674"/>
              <a:gd name="connsiteY174" fmla="*/ 4411227 h 5456255"/>
              <a:gd name="connsiteX175" fmla="*/ 5225143 w 5335674"/>
              <a:gd name="connsiteY175" fmla="*/ 4381082 h 5456255"/>
              <a:gd name="connsiteX176" fmla="*/ 5164852 w 5335674"/>
              <a:gd name="connsiteY176" fmla="*/ 4360985 h 5456255"/>
              <a:gd name="connsiteX177" fmla="*/ 5134707 w 5335674"/>
              <a:gd name="connsiteY177" fmla="*/ 4330840 h 5456255"/>
              <a:gd name="connsiteX178" fmla="*/ 5134707 w 5335674"/>
              <a:gd name="connsiteY178" fmla="*/ 4190163 h 5456255"/>
              <a:gd name="connsiteX179" fmla="*/ 5164852 w 5335674"/>
              <a:gd name="connsiteY179" fmla="*/ 4170066 h 5456255"/>
              <a:gd name="connsiteX180" fmla="*/ 5174901 w 5335674"/>
              <a:gd name="connsiteY180" fmla="*/ 4139921 h 5456255"/>
              <a:gd name="connsiteX181" fmla="*/ 5124659 w 5335674"/>
              <a:gd name="connsiteY181" fmla="*/ 4079631 h 5456255"/>
              <a:gd name="connsiteX182" fmla="*/ 5134707 w 5335674"/>
              <a:gd name="connsiteY182" fmla="*/ 4039438 h 5456255"/>
              <a:gd name="connsiteX183" fmla="*/ 5174901 w 5335674"/>
              <a:gd name="connsiteY183" fmla="*/ 4029389 h 5456255"/>
              <a:gd name="connsiteX184" fmla="*/ 5205046 w 5335674"/>
              <a:gd name="connsiteY184" fmla="*/ 4019341 h 5456255"/>
              <a:gd name="connsiteX185" fmla="*/ 5215094 w 5335674"/>
              <a:gd name="connsiteY185" fmla="*/ 3989196 h 5456255"/>
              <a:gd name="connsiteX186" fmla="*/ 5184949 w 5335674"/>
              <a:gd name="connsiteY186" fmla="*/ 3928906 h 5456255"/>
              <a:gd name="connsiteX187" fmla="*/ 5235191 w 5335674"/>
              <a:gd name="connsiteY187" fmla="*/ 3758084 h 5456255"/>
              <a:gd name="connsiteX188" fmla="*/ 5134707 w 5335674"/>
              <a:gd name="connsiteY188" fmla="*/ 3697794 h 5456255"/>
              <a:gd name="connsiteX189" fmla="*/ 5134707 w 5335674"/>
              <a:gd name="connsiteY189" fmla="*/ 3627455 h 5456255"/>
              <a:gd name="connsiteX190" fmla="*/ 5064369 w 5335674"/>
              <a:gd name="connsiteY190" fmla="*/ 3587262 h 5456255"/>
              <a:gd name="connsiteX191" fmla="*/ 5084466 w 5335674"/>
              <a:gd name="connsiteY191" fmla="*/ 3436537 h 5456255"/>
              <a:gd name="connsiteX192" fmla="*/ 4983982 w 5335674"/>
              <a:gd name="connsiteY192" fmla="*/ 3336053 h 5456255"/>
              <a:gd name="connsiteX193" fmla="*/ 4903595 w 5335674"/>
              <a:gd name="connsiteY193" fmla="*/ 3366198 h 5456255"/>
              <a:gd name="connsiteX194" fmla="*/ 4833257 w 5335674"/>
              <a:gd name="connsiteY194" fmla="*/ 3336053 h 5456255"/>
              <a:gd name="connsiteX195" fmla="*/ 4933740 w 5335674"/>
              <a:gd name="connsiteY195" fmla="*/ 2964264 h 5456255"/>
              <a:gd name="connsiteX196" fmla="*/ 4853354 w 5335674"/>
              <a:gd name="connsiteY196" fmla="*/ 2803490 h 5456255"/>
              <a:gd name="connsiteX197" fmla="*/ 4752870 w 5335674"/>
              <a:gd name="connsiteY197" fmla="*/ 2783394 h 5456255"/>
              <a:gd name="connsiteX198" fmla="*/ 4692580 w 5335674"/>
              <a:gd name="connsiteY198" fmla="*/ 2733152 h 5456255"/>
              <a:gd name="connsiteX199" fmla="*/ 4712677 w 5335674"/>
              <a:gd name="connsiteY199" fmla="*/ 2642717 h 5456255"/>
              <a:gd name="connsiteX200" fmla="*/ 4803112 w 5335674"/>
              <a:gd name="connsiteY200" fmla="*/ 2652765 h 5456255"/>
              <a:gd name="connsiteX201" fmla="*/ 4833257 w 5335674"/>
              <a:gd name="connsiteY201" fmla="*/ 2532185 h 5456255"/>
              <a:gd name="connsiteX202" fmla="*/ 4943789 w 5335674"/>
              <a:gd name="connsiteY202" fmla="*/ 2391508 h 5456255"/>
              <a:gd name="connsiteX203" fmla="*/ 5054321 w 5335674"/>
              <a:gd name="connsiteY203" fmla="*/ 2371411 h 5456255"/>
              <a:gd name="connsiteX204" fmla="*/ 5074417 w 5335674"/>
              <a:gd name="connsiteY204" fmla="*/ 2230734 h 5456255"/>
              <a:gd name="connsiteX205" fmla="*/ 5084466 w 5335674"/>
              <a:gd name="connsiteY205" fmla="*/ 2220686 h 5456255"/>
              <a:gd name="connsiteX206" fmla="*/ 5094514 w 5335674"/>
              <a:gd name="connsiteY206" fmla="*/ 2190541 h 5456255"/>
              <a:gd name="connsiteX207" fmla="*/ 5074417 w 5335674"/>
              <a:gd name="connsiteY207" fmla="*/ 2100106 h 5456255"/>
              <a:gd name="connsiteX208" fmla="*/ 5004079 w 5335674"/>
              <a:gd name="connsiteY208" fmla="*/ 2140299 h 5456255"/>
              <a:gd name="connsiteX209" fmla="*/ 4973934 w 5335674"/>
              <a:gd name="connsiteY209" fmla="*/ 2150348 h 5456255"/>
              <a:gd name="connsiteX210" fmla="*/ 4843305 w 5335674"/>
              <a:gd name="connsiteY210" fmla="*/ 2120203 h 5456255"/>
              <a:gd name="connsiteX211" fmla="*/ 4742822 w 5335674"/>
              <a:gd name="connsiteY211" fmla="*/ 2069961 h 5456255"/>
              <a:gd name="connsiteX212" fmla="*/ 4793063 w 5335674"/>
              <a:gd name="connsiteY212" fmla="*/ 1929284 h 5456255"/>
              <a:gd name="connsiteX213" fmla="*/ 4843305 w 5335674"/>
              <a:gd name="connsiteY213" fmla="*/ 1858945 h 5456255"/>
              <a:gd name="connsiteX214" fmla="*/ 4793063 w 5335674"/>
              <a:gd name="connsiteY214" fmla="*/ 1798655 h 5456255"/>
              <a:gd name="connsiteX215" fmla="*/ 4913644 w 5335674"/>
              <a:gd name="connsiteY215" fmla="*/ 1637882 h 5456255"/>
              <a:gd name="connsiteX216" fmla="*/ 4843305 w 5335674"/>
              <a:gd name="connsiteY216" fmla="*/ 1537398 h 5456255"/>
              <a:gd name="connsiteX217" fmla="*/ 4803112 w 5335674"/>
              <a:gd name="connsiteY217" fmla="*/ 1537398 h 5456255"/>
              <a:gd name="connsiteX218" fmla="*/ 4682532 w 5335674"/>
              <a:gd name="connsiteY218" fmla="*/ 1467060 h 5456255"/>
              <a:gd name="connsiteX219" fmla="*/ 4632290 w 5335674"/>
              <a:gd name="connsiteY219" fmla="*/ 1376625 h 5456255"/>
              <a:gd name="connsiteX220" fmla="*/ 4602145 w 5335674"/>
              <a:gd name="connsiteY220" fmla="*/ 1366576 h 5456255"/>
              <a:gd name="connsiteX221" fmla="*/ 4592096 w 5335674"/>
              <a:gd name="connsiteY221" fmla="*/ 1326383 h 5456255"/>
              <a:gd name="connsiteX222" fmla="*/ 4632290 w 5335674"/>
              <a:gd name="connsiteY222" fmla="*/ 1276141 h 5456255"/>
              <a:gd name="connsiteX223" fmla="*/ 4682532 w 5335674"/>
              <a:gd name="connsiteY223" fmla="*/ 1235948 h 5456255"/>
              <a:gd name="connsiteX224" fmla="*/ 4722725 w 5335674"/>
              <a:gd name="connsiteY224" fmla="*/ 1195754 h 5456255"/>
              <a:gd name="connsiteX225" fmla="*/ 4752870 w 5335674"/>
              <a:gd name="connsiteY225" fmla="*/ 1165609 h 5456255"/>
              <a:gd name="connsiteX226" fmla="*/ 4722725 w 5335674"/>
              <a:gd name="connsiteY226" fmla="*/ 1115367 h 5456255"/>
              <a:gd name="connsiteX227" fmla="*/ 4622241 w 5335674"/>
              <a:gd name="connsiteY227" fmla="*/ 1085222 h 5456255"/>
              <a:gd name="connsiteX228" fmla="*/ 4582048 w 5335674"/>
              <a:gd name="connsiteY228" fmla="*/ 984739 h 5456255"/>
              <a:gd name="connsiteX229" fmla="*/ 4501661 w 5335674"/>
              <a:gd name="connsiteY229" fmla="*/ 1024932 h 5456255"/>
              <a:gd name="connsiteX230" fmla="*/ 4541855 w 5335674"/>
              <a:gd name="connsiteY230" fmla="*/ 1085222 h 5456255"/>
              <a:gd name="connsiteX231" fmla="*/ 4531806 w 5335674"/>
              <a:gd name="connsiteY231" fmla="*/ 1024932 h 5456255"/>
              <a:gd name="connsiteX232" fmla="*/ 4491613 w 5335674"/>
              <a:gd name="connsiteY232" fmla="*/ 984739 h 5456255"/>
              <a:gd name="connsiteX233" fmla="*/ 4471516 w 5335674"/>
              <a:gd name="connsiteY233" fmla="*/ 954594 h 5456255"/>
              <a:gd name="connsiteX234" fmla="*/ 4411226 w 5335674"/>
              <a:gd name="connsiteY234" fmla="*/ 894304 h 5456255"/>
              <a:gd name="connsiteX235" fmla="*/ 4330839 w 5335674"/>
              <a:gd name="connsiteY235" fmla="*/ 914400 h 5456255"/>
              <a:gd name="connsiteX236" fmla="*/ 4300694 w 5335674"/>
              <a:gd name="connsiteY236" fmla="*/ 934497 h 5456255"/>
              <a:gd name="connsiteX237" fmla="*/ 4220307 w 5335674"/>
              <a:gd name="connsiteY237" fmla="*/ 954594 h 5456255"/>
              <a:gd name="connsiteX238" fmla="*/ 4129872 w 5335674"/>
              <a:gd name="connsiteY238" fmla="*/ 1004836 h 5456255"/>
              <a:gd name="connsiteX239" fmla="*/ 4049485 w 5335674"/>
              <a:gd name="connsiteY239" fmla="*/ 954594 h 5456255"/>
              <a:gd name="connsiteX240" fmla="*/ 4019340 w 5335674"/>
              <a:gd name="connsiteY240" fmla="*/ 944545 h 5456255"/>
              <a:gd name="connsiteX241" fmla="*/ 3999244 w 5335674"/>
              <a:gd name="connsiteY241" fmla="*/ 1014884 h 5456255"/>
              <a:gd name="connsiteX242" fmla="*/ 3999244 w 5335674"/>
              <a:gd name="connsiteY242" fmla="*/ 1055077 h 5456255"/>
              <a:gd name="connsiteX243" fmla="*/ 3798277 w 5335674"/>
              <a:gd name="connsiteY243" fmla="*/ 914400 h 5456255"/>
              <a:gd name="connsiteX244" fmla="*/ 3687745 w 5335674"/>
              <a:gd name="connsiteY244" fmla="*/ 944545 h 5456255"/>
              <a:gd name="connsiteX245" fmla="*/ 3637503 w 5335674"/>
              <a:gd name="connsiteY245" fmla="*/ 854110 h 5456255"/>
              <a:gd name="connsiteX246" fmla="*/ 3758083 w 5335674"/>
              <a:gd name="connsiteY246" fmla="*/ 693337 h 5456255"/>
              <a:gd name="connsiteX247" fmla="*/ 3758083 w 5335674"/>
              <a:gd name="connsiteY247" fmla="*/ 612950 h 5456255"/>
              <a:gd name="connsiteX248" fmla="*/ 3848518 w 5335674"/>
              <a:gd name="connsiteY248" fmla="*/ 572756 h 5456255"/>
              <a:gd name="connsiteX249" fmla="*/ 3848518 w 5335674"/>
              <a:gd name="connsiteY249" fmla="*/ 331596 h 5456255"/>
              <a:gd name="connsiteX250" fmla="*/ 3697793 w 5335674"/>
              <a:gd name="connsiteY250" fmla="*/ 241161 h 5456255"/>
              <a:gd name="connsiteX251" fmla="*/ 3607358 w 5335674"/>
              <a:gd name="connsiteY251" fmla="*/ 291403 h 5456255"/>
              <a:gd name="connsiteX252" fmla="*/ 3436536 w 5335674"/>
              <a:gd name="connsiteY252" fmla="*/ 140677 h 5456255"/>
              <a:gd name="connsiteX253" fmla="*/ 3416439 w 5335674"/>
              <a:gd name="connsiteY253" fmla="*/ 50242 h 5456255"/>
              <a:gd name="connsiteX254" fmla="*/ 3315956 w 5335674"/>
              <a:gd name="connsiteY254" fmla="*/ 40194 h 5456255"/>
              <a:gd name="connsiteX255" fmla="*/ 3175279 w 5335674"/>
              <a:gd name="connsiteY255" fmla="*/ 140677 h 5456255"/>
              <a:gd name="connsiteX256" fmla="*/ 3094892 w 5335674"/>
              <a:gd name="connsiteY256" fmla="*/ 140677 h 5456255"/>
              <a:gd name="connsiteX257" fmla="*/ 3054699 w 5335674"/>
              <a:gd name="connsiteY257" fmla="*/ 40194 h 5456255"/>
              <a:gd name="connsiteX258" fmla="*/ 2873828 w 5335674"/>
              <a:gd name="connsiteY258" fmla="*/ 0 h 5456255"/>
              <a:gd name="connsiteX259" fmla="*/ 2853732 w 5335674"/>
              <a:gd name="connsiteY259" fmla="*/ 160774 h 5456255"/>
              <a:gd name="connsiteX260" fmla="*/ 2773345 w 5335674"/>
              <a:gd name="connsiteY260" fmla="*/ 80387 h 5456255"/>
              <a:gd name="connsiteX261" fmla="*/ 2632668 w 5335674"/>
              <a:gd name="connsiteY261" fmla="*/ 110532 h 5456255"/>
              <a:gd name="connsiteX262" fmla="*/ 2622620 w 5335674"/>
              <a:gd name="connsiteY262" fmla="*/ 351693 h 5456255"/>
              <a:gd name="connsiteX263" fmla="*/ 2441749 w 5335674"/>
              <a:gd name="connsiteY263" fmla="*/ 211016 h 5456255"/>
              <a:gd name="connsiteX264" fmla="*/ 2190540 w 5335674"/>
              <a:gd name="connsiteY264" fmla="*/ 311499 h 5456255"/>
              <a:gd name="connsiteX265" fmla="*/ 2090057 w 5335674"/>
              <a:gd name="connsiteY265" fmla="*/ 391886 h 5456255"/>
              <a:gd name="connsiteX266" fmla="*/ 2009670 w 5335674"/>
              <a:gd name="connsiteY266" fmla="*/ 482321 h 5456255"/>
              <a:gd name="connsiteX267" fmla="*/ 1868993 w 5335674"/>
              <a:gd name="connsiteY267" fmla="*/ 482321 h 54562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</a:cxnLst>
            <a:rect l="l" t="t" r="r" b="b"/>
            <a:pathLst>
              <a:path w="5335674" h="5456255">
                <a:moveTo>
                  <a:pt x="1868993" y="482321"/>
                </a:moveTo>
                <a:lnTo>
                  <a:pt x="1838848" y="542611"/>
                </a:lnTo>
                <a:cubicBezTo>
                  <a:pt x="1848261" y="553593"/>
                  <a:pt x="1909187" y="606772"/>
                  <a:pt x="1909187" y="643095"/>
                </a:cubicBezTo>
                <a:cubicBezTo>
                  <a:pt x="1909187" y="663469"/>
                  <a:pt x="1903558" y="683496"/>
                  <a:pt x="1899138" y="703385"/>
                </a:cubicBezTo>
                <a:cubicBezTo>
                  <a:pt x="1896840" y="713725"/>
                  <a:pt x="1892439" y="723482"/>
                  <a:pt x="1889090" y="733530"/>
                </a:cubicBezTo>
                <a:cubicBezTo>
                  <a:pt x="1892439" y="750277"/>
                  <a:pt x="1890665" y="768943"/>
                  <a:pt x="1899138" y="783772"/>
                </a:cubicBezTo>
                <a:cubicBezTo>
                  <a:pt x="1905130" y="794258"/>
                  <a:pt x="1920744" y="795330"/>
                  <a:pt x="1929283" y="803869"/>
                </a:cubicBezTo>
                <a:cubicBezTo>
                  <a:pt x="1937822" y="812408"/>
                  <a:pt x="1942681" y="823966"/>
                  <a:pt x="1949380" y="834014"/>
                </a:cubicBezTo>
                <a:cubicBezTo>
                  <a:pt x="1967713" y="889016"/>
                  <a:pt x="1964337" y="864850"/>
                  <a:pt x="1949380" y="954594"/>
                </a:cubicBezTo>
                <a:cubicBezTo>
                  <a:pt x="1947639" y="965042"/>
                  <a:pt x="1945949" y="976468"/>
                  <a:pt x="1939332" y="984739"/>
                </a:cubicBezTo>
                <a:cubicBezTo>
                  <a:pt x="1931788" y="994169"/>
                  <a:pt x="1919235" y="998137"/>
                  <a:pt x="1909187" y="1004836"/>
                </a:cubicBezTo>
                <a:cubicBezTo>
                  <a:pt x="1895881" y="1003173"/>
                  <a:pt x="1761719" y="979702"/>
                  <a:pt x="1748413" y="1004836"/>
                </a:cubicBezTo>
                <a:cubicBezTo>
                  <a:pt x="1723290" y="1052292"/>
                  <a:pt x="1743986" y="1112208"/>
                  <a:pt x="1738365" y="1165609"/>
                </a:cubicBezTo>
                <a:cubicBezTo>
                  <a:pt x="1737256" y="1176143"/>
                  <a:pt x="1734933" y="1187483"/>
                  <a:pt x="1728316" y="1195754"/>
                </a:cubicBezTo>
                <a:cubicBezTo>
                  <a:pt x="1720772" y="1205184"/>
                  <a:pt x="1708219" y="1209152"/>
                  <a:pt x="1698171" y="1215851"/>
                </a:cubicBezTo>
                <a:cubicBezTo>
                  <a:pt x="1688123" y="1212502"/>
                  <a:pt x="1678618" y="1205803"/>
                  <a:pt x="1668026" y="1205803"/>
                </a:cubicBezTo>
                <a:cubicBezTo>
                  <a:pt x="1635669" y="1205803"/>
                  <a:pt x="1633216" y="1222849"/>
                  <a:pt x="1617784" y="1245996"/>
                </a:cubicBezTo>
                <a:cubicBezTo>
                  <a:pt x="1616972" y="1258183"/>
                  <a:pt x="1627211" y="1397343"/>
                  <a:pt x="1587639" y="1436915"/>
                </a:cubicBezTo>
                <a:cubicBezTo>
                  <a:pt x="1575224" y="1449330"/>
                  <a:pt x="1535314" y="1461055"/>
                  <a:pt x="1517301" y="1467060"/>
                </a:cubicBezTo>
                <a:cubicBezTo>
                  <a:pt x="1510602" y="1480458"/>
                  <a:pt x="1507796" y="1496661"/>
                  <a:pt x="1497204" y="1507253"/>
                </a:cubicBezTo>
                <a:cubicBezTo>
                  <a:pt x="1489714" y="1514742"/>
                  <a:pt x="1477651" y="1517301"/>
                  <a:pt x="1467059" y="1517301"/>
                </a:cubicBezTo>
                <a:cubicBezTo>
                  <a:pt x="1454442" y="1517301"/>
                  <a:pt x="1410936" y="1501943"/>
                  <a:pt x="1396721" y="1497205"/>
                </a:cubicBezTo>
                <a:cubicBezTo>
                  <a:pt x="1387558" y="1483460"/>
                  <a:pt x="1355825" y="1434654"/>
                  <a:pt x="1346479" y="1426866"/>
                </a:cubicBezTo>
                <a:cubicBezTo>
                  <a:pt x="1338342" y="1420085"/>
                  <a:pt x="1326382" y="1420167"/>
                  <a:pt x="1316334" y="1416818"/>
                </a:cubicBezTo>
                <a:cubicBezTo>
                  <a:pt x="1306286" y="1410119"/>
                  <a:pt x="1297289" y="1401478"/>
                  <a:pt x="1286189" y="1396721"/>
                </a:cubicBezTo>
                <a:cubicBezTo>
                  <a:pt x="1241215" y="1377447"/>
                  <a:pt x="1217819" y="1390195"/>
                  <a:pt x="1165609" y="1396721"/>
                </a:cubicBezTo>
                <a:cubicBezTo>
                  <a:pt x="1155560" y="1406769"/>
                  <a:pt x="1143346" y="1415042"/>
                  <a:pt x="1135463" y="1426866"/>
                </a:cubicBezTo>
                <a:cubicBezTo>
                  <a:pt x="1129588" y="1435679"/>
                  <a:pt x="1134034" y="1450855"/>
                  <a:pt x="1125415" y="1457011"/>
                </a:cubicBezTo>
                <a:cubicBezTo>
                  <a:pt x="1125411" y="1457014"/>
                  <a:pt x="1050055" y="1482131"/>
                  <a:pt x="1034980" y="1487156"/>
                </a:cubicBezTo>
                <a:lnTo>
                  <a:pt x="1004835" y="1497205"/>
                </a:lnTo>
                <a:lnTo>
                  <a:pt x="944545" y="1517301"/>
                </a:lnTo>
                <a:cubicBezTo>
                  <a:pt x="930280" y="1514448"/>
                  <a:pt x="836866" y="1480854"/>
                  <a:pt x="803868" y="1507253"/>
                </a:cubicBezTo>
                <a:cubicBezTo>
                  <a:pt x="795597" y="1513870"/>
                  <a:pt x="798557" y="1527924"/>
                  <a:pt x="793820" y="1537398"/>
                </a:cubicBezTo>
                <a:cubicBezTo>
                  <a:pt x="788419" y="1548200"/>
                  <a:pt x="779124" y="1556741"/>
                  <a:pt x="773723" y="1567543"/>
                </a:cubicBezTo>
                <a:cubicBezTo>
                  <a:pt x="768986" y="1577017"/>
                  <a:pt x="771164" y="1590198"/>
                  <a:pt x="763674" y="1597688"/>
                </a:cubicBezTo>
                <a:cubicBezTo>
                  <a:pt x="746595" y="1614767"/>
                  <a:pt x="703384" y="1637882"/>
                  <a:pt x="703384" y="1637882"/>
                </a:cubicBezTo>
                <a:cubicBezTo>
                  <a:pt x="696685" y="1647930"/>
                  <a:pt x="684996" y="1656072"/>
                  <a:pt x="683288" y="1668027"/>
                </a:cubicBezTo>
                <a:cubicBezTo>
                  <a:pt x="679471" y="1694746"/>
                  <a:pt x="700361" y="1718758"/>
                  <a:pt x="713433" y="1738365"/>
                </a:cubicBezTo>
                <a:cubicBezTo>
                  <a:pt x="737348" y="1810112"/>
                  <a:pt x="721778" y="1781029"/>
                  <a:pt x="753626" y="1828800"/>
                </a:cubicBezTo>
                <a:cubicBezTo>
                  <a:pt x="756975" y="1838848"/>
                  <a:pt x="765172" y="1848460"/>
                  <a:pt x="763674" y="1858945"/>
                </a:cubicBezTo>
                <a:cubicBezTo>
                  <a:pt x="761556" y="1873774"/>
                  <a:pt x="754170" y="1888547"/>
                  <a:pt x="743578" y="1899139"/>
                </a:cubicBezTo>
                <a:cubicBezTo>
                  <a:pt x="709029" y="1933689"/>
                  <a:pt x="691048" y="1936745"/>
                  <a:pt x="653143" y="1949381"/>
                </a:cubicBezTo>
                <a:cubicBezTo>
                  <a:pt x="649793" y="2016370"/>
                  <a:pt x="648664" y="2083507"/>
                  <a:pt x="643094" y="2150348"/>
                </a:cubicBezTo>
                <a:cubicBezTo>
                  <a:pt x="641692" y="2167171"/>
                  <a:pt x="628811" y="2203245"/>
                  <a:pt x="622998" y="2220686"/>
                </a:cubicBezTo>
                <a:cubicBezTo>
                  <a:pt x="619648" y="2264229"/>
                  <a:pt x="618366" y="2307981"/>
                  <a:pt x="612949" y="2351315"/>
                </a:cubicBezTo>
                <a:cubicBezTo>
                  <a:pt x="611635" y="2361825"/>
                  <a:pt x="604512" y="2370991"/>
                  <a:pt x="602901" y="2381460"/>
                </a:cubicBezTo>
                <a:cubicBezTo>
                  <a:pt x="599642" y="2402645"/>
                  <a:pt x="597666" y="2487458"/>
                  <a:pt x="582804" y="2522137"/>
                </a:cubicBezTo>
                <a:cubicBezTo>
                  <a:pt x="578047" y="2533237"/>
                  <a:pt x="569406" y="2542234"/>
                  <a:pt x="562707" y="2552282"/>
                </a:cubicBezTo>
                <a:cubicBezTo>
                  <a:pt x="557969" y="2566497"/>
                  <a:pt x="542611" y="2610003"/>
                  <a:pt x="542611" y="2622620"/>
                </a:cubicBezTo>
                <a:cubicBezTo>
                  <a:pt x="542611" y="2656282"/>
                  <a:pt x="549310" y="2689609"/>
                  <a:pt x="552659" y="2723104"/>
                </a:cubicBezTo>
                <a:cubicBezTo>
                  <a:pt x="546519" y="2741523"/>
                  <a:pt x="534179" y="2796169"/>
                  <a:pt x="512466" y="2813539"/>
                </a:cubicBezTo>
                <a:cubicBezTo>
                  <a:pt x="504195" y="2820156"/>
                  <a:pt x="492369" y="2820238"/>
                  <a:pt x="482321" y="2823587"/>
                </a:cubicBezTo>
                <a:cubicBezTo>
                  <a:pt x="469903" y="2860837"/>
                  <a:pt x="481746" y="2848995"/>
                  <a:pt x="452176" y="2863781"/>
                </a:cubicBezTo>
                <a:lnTo>
                  <a:pt x="522514" y="3024554"/>
                </a:lnTo>
                <a:lnTo>
                  <a:pt x="401934" y="3054699"/>
                </a:lnTo>
                <a:lnTo>
                  <a:pt x="291402" y="3165231"/>
                </a:lnTo>
                <a:lnTo>
                  <a:pt x="221063" y="3064748"/>
                </a:lnTo>
                <a:lnTo>
                  <a:pt x="160773" y="3104941"/>
                </a:lnTo>
                <a:lnTo>
                  <a:pt x="80387" y="3094893"/>
                </a:lnTo>
                <a:lnTo>
                  <a:pt x="0" y="3155183"/>
                </a:lnTo>
                <a:lnTo>
                  <a:pt x="40193" y="3195376"/>
                </a:lnTo>
                <a:lnTo>
                  <a:pt x="150725" y="3215473"/>
                </a:lnTo>
                <a:cubicBezTo>
                  <a:pt x="157424" y="3245618"/>
                  <a:pt x="165455" y="3275498"/>
                  <a:pt x="170822" y="3305908"/>
                </a:cubicBezTo>
                <a:cubicBezTo>
                  <a:pt x="175515" y="3332501"/>
                  <a:pt x="169903" y="3361618"/>
                  <a:pt x="180870" y="3386295"/>
                </a:cubicBezTo>
                <a:cubicBezTo>
                  <a:pt x="185172" y="3395974"/>
                  <a:pt x="200967" y="3392994"/>
                  <a:pt x="211015" y="3396343"/>
                </a:cubicBezTo>
                <a:cubicBezTo>
                  <a:pt x="206112" y="3425763"/>
                  <a:pt x="208042" y="3465040"/>
                  <a:pt x="180870" y="3486778"/>
                </a:cubicBezTo>
                <a:cubicBezTo>
                  <a:pt x="172599" y="3493395"/>
                  <a:pt x="160773" y="3493477"/>
                  <a:pt x="150725" y="3496827"/>
                </a:cubicBezTo>
                <a:cubicBezTo>
                  <a:pt x="155462" y="3511040"/>
                  <a:pt x="170822" y="3554552"/>
                  <a:pt x="170822" y="3567165"/>
                </a:cubicBezTo>
                <a:cubicBezTo>
                  <a:pt x="170822" y="3587943"/>
                  <a:pt x="164855" y="3649436"/>
                  <a:pt x="150725" y="3677697"/>
                </a:cubicBezTo>
                <a:cubicBezTo>
                  <a:pt x="145324" y="3688499"/>
                  <a:pt x="137327" y="3697794"/>
                  <a:pt x="130628" y="3707842"/>
                </a:cubicBezTo>
                <a:cubicBezTo>
                  <a:pt x="109194" y="3772147"/>
                  <a:pt x="109776" y="3757403"/>
                  <a:pt x="130628" y="3868616"/>
                </a:cubicBezTo>
                <a:cubicBezTo>
                  <a:pt x="133856" y="3885833"/>
                  <a:pt x="171310" y="3919346"/>
                  <a:pt x="180870" y="3928906"/>
                </a:cubicBezTo>
                <a:cubicBezTo>
                  <a:pt x="184219" y="3942304"/>
                  <a:pt x="184742" y="3956747"/>
                  <a:pt x="190918" y="3969099"/>
                </a:cubicBezTo>
                <a:cubicBezTo>
                  <a:pt x="201720" y="3990702"/>
                  <a:pt x="231112" y="4029389"/>
                  <a:pt x="231112" y="4029389"/>
                </a:cubicBezTo>
                <a:cubicBezTo>
                  <a:pt x="237811" y="4049486"/>
                  <a:pt x="230657" y="4084542"/>
                  <a:pt x="251209" y="4089680"/>
                </a:cubicBezTo>
                <a:cubicBezTo>
                  <a:pt x="352159" y="4114917"/>
                  <a:pt x="305383" y="4101039"/>
                  <a:pt x="391885" y="4129873"/>
                </a:cubicBezTo>
                <a:cubicBezTo>
                  <a:pt x="401934" y="4133223"/>
                  <a:pt x="412557" y="4135184"/>
                  <a:pt x="422031" y="4139921"/>
                </a:cubicBezTo>
                <a:cubicBezTo>
                  <a:pt x="471698" y="4164755"/>
                  <a:pt x="448014" y="4155281"/>
                  <a:pt x="492369" y="4170066"/>
                </a:cubicBezTo>
                <a:cubicBezTo>
                  <a:pt x="514591" y="4192288"/>
                  <a:pt x="528622" y="4202378"/>
                  <a:pt x="542611" y="4230356"/>
                </a:cubicBezTo>
                <a:cubicBezTo>
                  <a:pt x="547348" y="4239830"/>
                  <a:pt x="550090" y="4250225"/>
                  <a:pt x="552659" y="4260501"/>
                </a:cubicBezTo>
                <a:cubicBezTo>
                  <a:pt x="556801" y="4277070"/>
                  <a:pt x="559002" y="4294071"/>
                  <a:pt x="562707" y="4310743"/>
                </a:cubicBezTo>
                <a:cubicBezTo>
                  <a:pt x="565703" y="4324225"/>
                  <a:pt x="563915" y="4340328"/>
                  <a:pt x="572756" y="4350937"/>
                </a:cubicBezTo>
                <a:cubicBezTo>
                  <a:pt x="589396" y="4370904"/>
                  <a:pt x="642534" y="4376950"/>
                  <a:pt x="663191" y="4381082"/>
                </a:cubicBezTo>
                <a:cubicBezTo>
                  <a:pt x="730180" y="4377732"/>
                  <a:pt x="797361" y="4364961"/>
                  <a:pt x="864158" y="4371033"/>
                </a:cubicBezTo>
                <a:cubicBezTo>
                  <a:pt x="876185" y="4372126"/>
                  <a:pt x="877236" y="4391351"/>
                  <a:pt x="884255" y="4401178"/>
                </a:cubicBezTo>
                <a:cubicBezTo>
                  <a:pt x="918248" y="4448768"/>
                  <a:pt x="902916" y="4433716"/>
                  <a:pt x="944545" y="4461469"/>
                </a:cubicBezTo>
                <a:cubicBezTo>
                  <a:pt x="993513" y="4534923"/>
                  <a:pt x="933735" y="4442553"/>
                  <a:pt x="984738" y="4531807"/>
                </a:cubicBezTo>
                <a:cubicBezTo>
                  <a:pt x="990730" y="4542292"/>
                  <a:pt x="995557" y="4554221"/>
                  <a:pt x="1004835" y="4561952"/>
                </a:cubicBezTo>
                <a:cubicBezTo>
                  <a:pt x="1016342" y="4571541"/>
                  <a:pt x="1031630" y="4575350"/>
                  <a:pt x="1045028" y="4582049"/>
                </a:cubicBezTo>
                <a:cubicBezTo>
                  <a:pt x="1048378" y="4592097"/>
                  <a:pt x="1053000" y="4601808"/>
                  <a:pt x="1055077" y="4612194"/>
                </a:cubicBezTo>
                <a:cubicBezTo>
                  <a:pt x="1059722" y="4635418"/>
                  <a:pt x="1058319" y="4659847"/>
                  <a:pt x="1065125" y="4682532"/>
                </a:cubicBezTo>
                <a:cubicBezTo>
                  <a:pt x="1068595" y="4694099"/>
                  <a:pt x="1078523" y="4702629"/>
                  <a:pt x="1085222" y="4712677"/>
                </a:cubicBezTo>
                <a:cubicBezTo>
                  <a:pt x="1081872" y="4732774"/>
                  <a:pt x="1080114" y="4753201"/>
                  <a:pt x="1075173" y="4772967"/>
                </a:cubicBezTo>
                <a:cubicBezTo>
                  <a:pt x="1070035" y="4793519"/>
                  <a:pt x="1055077" y="4833258"/>
                  <a:pt x="1055077" y="4833258"/>
                </a:cubicBezTo>
                <a:cubicBezTo>
                  <a:pt x="1068475" y="4839957"/>
                  <a:pt x="1082265" y="4845922"/>
                  <a:pt x="1095270" y="4853354"/>
                </a:cubicBezTo>
                <a:cubicBezTo>
                  <a:pt x="1105755" y="4859346"/>
                  <a:pt x="1114613" y="4868050"/>
                  <a:pt x="1125415" y="4873451"/>
                </a:cubicBezTo>
                <a:cubicBezTo>
                  <a:pt x="1134889" y="4878188"/>
                  <a:pt x="1145512" y="4880150"/>
                  <a:pt x="1155560" y="4883499"/>
                </a:cubicBezTo>
                <a:cubicBezTo>
                  <a:pt x="1231241" y="4933954"/>
                  <a:pt x="1143844" y="4865925"/>
                  <a:pt x="1195754" y="4943789"/>
                </a:cubicBezTo>
                <a:cubicBezTo>
                  <a:pt x="1211677" y="4967673"/>
                  <a:pt x="1254265" y="4969559"/>
                  <a:pt x="1276140" y="4973934"/>
                </a:cubicBezTo>
                <a:cubicBezTo>
                  <a:pt x="1272791" y="5000730"/>
                  <a:pt x="1273197" y="5028268"/>
                  <a:pt x="1266092" y="5054321"/>
                </a:cubicBezTo>
                <a:cubicBezTo>
                  <a:pt x="1262914" y="5065972"/>
                  <a:pt x="1251396" y="5073664"/>
                  <a:pt x="1245995" y="5084466"/>
                </a:cubicBezTo>
                <a:cubicBezTo>
                  <a:pt x="1237964" y="5100528"/>
                  <a:pt x="1230192" y="5139781"/>
                  <a:pt x="1225899" y="5154805"/>
                </a:cubicBezTo>
                <a:cubicBezTo>
                  <a:pt x="1222989" y="5164989"/>
                  <a:pt x="1219200" y="5174902"/>
                  <a:pt x="1215850" y="5184950"/>
                </a:cubicBezTo>
                <a:cubicBezTo>
                  <a:pt x="1234034" y="5330412"/>
                  <a:pt x="1194318" y="5230407"/>
                  <a:pt x="1306285" y="5255288"/>
                </a:cubicBezTo>
                <a:cubicBezTo>
                  <a:pt x="1316625" y="5257586"/>
                  <a:pt x="1313424" y="5275249"/>
                  <a:pt x="1316334" y="5285433"/>
                </a:cubicBezTo>
                <a:cubicBezTo>
                  <a:pt x="1341569" y="5373754"/>
                  <a:pt x="1312337" y="5283495"/>
                  <a:pt x="1336431" y="5355772"/>
                </a:cubicBezTo>
                <a:cubicBezTo>
                  <a:pt x="1359877" y="5352422"/>
                  <a:pt x="1384084" y="5352529"/>
                  <a:pt x="1406769" y="5345723"/>
                </a:cubicBezTo>
                <a:cubicBezTo>
                  <a:pt x="1445049" y="5334239"/>
                  <a:pt x="1432129" y="5320364"/>
                  <a:pt x="1457011" y="5295482"/>
                </a:cubicBezTo>
                <a:cubicBezTo>
                  <a:pt x="1465550" y="5286943"/>
                  <a:pt x="1477108" y="5282084"/>
                  <a:pt x="1487156" y="5275385"/>
                </a:cubicBezTo>
                <a:cubicBezTo>
                  <a:pt x="1490200" y="5279444"/>
                  <a:pt x="1535690" y="5344044"/>
                  <a:pt x="1547446" y="5345723"/>
                </a:cubicBezTo>
                <a:cubicBezTo>
                  <a:pt x="1584070" y="5350955"/>
                  <a:pt x="1621134" y="5339024"/>
                  <a:pt x="1657978" y="5335675"/>
                </a:cubicBezTo>
                <a:cubicBezTo>
                  <a:pt x="1677837" y="5329056"/>
                  <a:pt x="1704101" y="5323239"/>
                  <a:pt x="1718268" y="5305530"/>
                </a:cubicBezTo>
                <a:cubicBezTo>
                  <a:pt x="1773737" y="5236193"/>
                  <a:pt x="1672069" y="5312884"/>
                  <a:pt x="1758461" y="5255288"/>
                </a:cubicBezTo>
                <a:cubicBezTo>
                  <a:pt x="1765160" y="5245240"/>
                  <a:pt x="1770018" y="5233682"/>
                  <a:pt x="1778558" y="5225143"/>
                </a:cubicBezTo>
                <a:cubicBezTo>
                  <a:pt x="1791824" y="5211878"/>
                  <a:pt x="1819781" y="5197722"/>
                  <a:pt x="1838848" y="5194998"/>
                </a:cubicBezTo>
                <a:cubicBezTo>
                  <a:pt x="1852111" y="5193103"/>
                  <a:pt x="1865643" y="5194998"/>
                  <a:pt x="1879041" y="5194998"/>
                </a:cubicBezTo>
                <a:lnTo>
                  <a:pt x="1979525" y="5305530"/>
                </a:lnTo>
                <a:lnTo>
                  <a:pt x="2059912" y="5315578"/>
                </a:lnTo>
                <a:lnTo>
                  <a:pt x="2110154" y="5365820"/>
                </a:lnTo>
                <a:lnTo>
                  <a:pt x="2160395" y="5456255"/>
                </a:lnTo>
                <a:lnTo>
                  <a:pt x="2361362" y="5194998"/>
                </a:lnTo>
                <a:lnTo>
                  <a:pt x="2461846" y="5184950"/>
                </a:lnTo>
                <a:lnTo>
                  <a:pt x="2532184" y="5044273"/>
                </a:lnTo>
                <a:cubicBezTo>
                  <a:pt x="2577833" y="5021449"/>
                  <a:pt x="2606001" y="4978284"/>
                  <a:pt x="2642716" y="5024176"/>
                </a:cubicBezTo>
                <a:cubicBezTo>
                  <a:pt x="2649333" y="5032447"/>
                  <a:pt x="2649415" y="5044273"/>
                  <a:pt x="2652765" y="5054321"/>
                </a:cubicBezTo>
                <a:cubicBezTo>
                  <a:pt x="2656114" y="5107912"/>
                  <a:pt x="2645833" y="5164155"/>
                  <a:pt x="2662813" y="5215095"/>
                </a:cubicBezTo>
                <a:cubicBezTo>
                  <a:pt x="2667180" y="5228196"/>
                  <a:pt x="2692613" y="5214141"/>
                  <a:pt x="2703006" y="5205047"/>
                </a:cubicBezTo>
                <a:cubicBezTo>
                  <a:pt x="2721183" y="5189142"/>
                  <a:pt x="2720286" y="5152394"/>
                  <a:pt x="2743200" y="5144756"/>
                </a:cubicBezTo>
                <a:lnTo>
                  <a:pt x="2803490" y="5124660"/>
                </a:lnTo>
                <a:cubicBezTo>
                  <a:pt x="2833634" y="5104564"/>
                  <a:pt x="2836985" y="5107912"/>
                  <a:pt x="2853732" y="5074418"/>
                </a:cubicBezTo>
                <a:cubicBezTo>
                  <a:pt x="2858469" y="5064944"/>
                  <a:pt x="2856290" y="5051763"/>
                  <a:pt x="2863780" y="5044273"/>
                </a:cubicBezTo>
                <a:cubicBezTo>
                  <a:pt x="2871270" y="5036783"/>
                  <a:pt x="2883877" y="5037574"/>
                  <a:pt x="2893925" y="5034225"/>
                </a:cubicBezTo>
                <a:cubicBezTo>
                  <a:pt x="2900624" y="5044273"/>
                  <a:pt x="2909117" y="5053334"/>
                  <a:pt x="2914022" y="5064370"/>
                </a:cubicBezTo>
                <a:cubicBezTo>
                  <a:pt x="2929942" y="5100191"/>
                  <a:pt x="2926925" y="5127516"/>
                  <a:pt x="2954215" y="5154805"/>
                </a:cubicBezTo>
                <a:cubicBezTo>
                  <a:pt x="2962754" y="5163344"/>
                  <a:pt x="2974312" y="5168202"/>
                  <a:pt x="2984360" y="5174901"/>
                </a:cubicBezTo>
                <a:cubicBezTo>
                  <a:pt x="2991059" y="5184950"/>
                  <a:pt x="2996726" y="5195769"/>
                  <a:pt x="3004457" y="5205047"/>
                </a:cubicBezTo>
                <a:cubicBezTo>
                  <a:pt x="3013554" y="5215964"/>
                  <a:pt x="3034602" y="5235192"/>
                  <a:pt x="3034602" y="5235192"/>
                </a:cubicBezTo>
                <a:lnTo>
                  <a:pt x="3155182" y="5104563"/>
                </a:lnTo>
                <a:cubicBezTo>
                  <a:pt x="3185327" y="5107912"/>
                  <a:pt x="3218132" y="5101785"/>
                  <a:pt x="3245617" y="5114611"/>
                </a:cubicBezTo>
                <a:cubicBezTo>
                  <a:pt x="3271372" y="5126630"/>
                  <a:pt x="3278335" y="5168008"/>
                  <a:pt x="3305907" y="5174901"/>
                </a:cubicBezTo>
                <a:lnTo>
                  <a:pt x="3346101" y="5184950"/>
                </a:lnTo>
                <a:cubicBezTo>
                  <a:pt x="3352800" y="5194998"/>
                  <a:pt x="3354356" y="5212727"/>
                  <a:pt x="3366198" y="5215095"/>
                </a:cubicBezTo>
                <a:cubicBezTo>
                  <a:pt x="3423929" y="5226642"/>
                  <a:pt x="3439606" y="5209699"/>
                  <a:pt x="3476729" y="5184950"/>
                </a:cubicBezTo>
                <a:cubicBezTo>
                  <a:pt x="3483428" y="5168203"/>
                  <a:pt x="3491122" y="5151820"/>
                  <a:pt x="3496826" y="5134708"/>
                </a:cubicBezTo>
                <a:cubicBezTo>
                  <a:pt x="3508669" y="5099178"/>
                  <a:pt x="3511693" y="5060783"/>
                  <a:pt x="3516923" y="5024176"/>
                </a:cubicBezTo>
                <a:cubicBezTo>
                  <a:pt x="3513573" y="4997380"/>
                  <a:pt x="3517842" y="4968466"/>
                  <a:pt x="3506874" y="4943789"/>
                </a:cubicBezTo>
                <a:cubicBezTo>
                  <a:pt x="3502572" y="4934110"/>
                  <a:pt x="3481984" y="4942937"/>
                  <a:pt x="3476729" y="4933741"/>
                </a:cubicBezTo>
                <a:cubicBezTo>
                  <a:pt x="3466621" y="4916052"/>
                  <a:pt x="3470030" y="4893548"/>
                  <a:pt x="3466681" y="4873451"/>
                </a:cubicBezTo>
                <a:cubicBezTo>
                  <a:pt x="3470030" y="4863403"/>
                  <a:pt x="3470112" y="4851577"/>
                  <a:pt x="3476729" y="4843306"/>
                </a:cubicBezTo>
                <a:cubicBezTo>
                  <a:pt x="3509754" y="4802024"/>
                  <a:pt x="3564897" y="4829012"/>
                  <a:pt x="3607358" y="4833258"/>
                </a:cubicBezTo>
                <a:cubicBezTo>
                  <a:pt x="3614057" y="4843306"/>
                  <a:pt x="3617628" y="4856384"/>
                  <a:pt x="3627455" y="4863403"/>
                </a:cubicBezTo>
                <a:cubicBezTo>
                  <a:pt x="3651768" y="4880769"/>
                  <a:pt x="3660949" y="4910295"/>
                  <a:pt x="3717890" y="4893548"/>
                </a:cubicBezTo>
                <a:lnTo>
                  <a:pt x="3737987" y="4994031"/>
                </a:lnTo>
                <a:lnTo>
                  <a:pt x="3888712" y="5014128"/>
                </a:lnTo>
                <a:lnTo>
                  <a:pt x="4069582" y="4903596"/>
                </a:lnTo>
                <a:lnTo>
                  <a:pt x="4119824" y="4873451"/>
                </a:lnTo>
                <a:lnTo>
                  <a:pt x="4170066" y="4983983"/>
                </a:lnTo>
                <a:lnTo>
                  <a:pt x="4290646" y="4933741"/>
                </a:lnTo>
                <a:lnTo>
                  <a:pt x="4481565" y="4963886"/>
                </a:lnTo>
                <a:lnTo>
                  <a:pt x="4662435" y="4983983"/>
                </a:lnTo>
                <a:lnTo>
                  <a:pt x="4823209" y="5104563"/>
                </a:lnTo>
                <a:lnTo>
                  <a:pt x="4893547" y="5074418"/>
                </a:lnTo>
                <a:lnTo>
                  <a:pt x="4983982" y="5024176"/>
                </a:lnTo>
                <a:lnTo>
                  <a:pt x="5034224" y="5014128"/>
                </a:lnTo>
                <a:lnTo>
                  <a:pt x="5094514" y="5144756"/>
                </a:lnTo>
                <a:lnTo>
                  <a:pt x="5164852" y="5114611"/>
                </a:lnTo>
                <a:lnTo>
                  <a:pt x="5124659" y="4933741"/>
                </a:lnTo>
                <a:lnTo>
                  <a:pt x="5295481" y="4823209"/>
                </a:lnTo>
                <a:lnTo>
                  <a:pt x="5315578" y="4622242"/>
                </a:lnTo>
                <a:lnTo>
                  <a:pt x="5335674" y="4632290"/>
                </a:lnTo>
                <a:cubicBezTo>
                  <a:pt x="5325626" y="4605495"/>
                  <a:pt x="5316536" y="4578320"/>
                  <a:pt x="5305529" y="4551904"/>
                </a:cubicBezTo>
                <a:cubicBezTo>
                  <a:pt x="5299768" y="4538077"/>
                  <a:pt x="5298135" y="4519649"/>
                  <a:pt x="5285433" y="4511710"/>
                </a:cubicBezTo>
                <a:cubicBezTo>
                  <a:pt x="5268156" y="4500912"/>
                  <a:pt x="5245240" y="4505011"/>
                  <a:pt x="5225143" y="4501662"/>
                </a:cubicBezTo>
                <a:cubicBezTo>
                  <a:pt x="5228492" y="4481565"/>
                  <a:pt x="5230771" y="4461261"/>
                  <a:pt x="5235191" y="4441372"/>
                </a:cubicBezTo>
                <a:cubicBezTo>
                  <a:pt x="5237489" y="4431032"/>
                  <a:pt x="5246980" y="4421675"/>
                  <a:pt x="5245239" y="4411227"/>
                </a:cubicBezTo>
                <a:cubicBezTo>
                  <a:pt x="5243254" y="4399315"/>
                  <a:pt x="5235384" y="4387483"/>
                  <a:pt x="5225143" y="4381082"/>
                </a:cubicBezTo>
                <a:cubicBezTo>
                  <a:pt x="5207179" y="4369854"/>
                  <a:pt x="5164852" y="4360985"/>
                  <a:pt x="5164852" y="4360985"/>
                </a:cubicBezTo>
                <a:cubicBezTo>
                  <a:pt x="5154804" y="4350937"/>
                  <a:pt x="5140478" y="4343826"/>
                  <a:pt x="5134707" y="4330840"/>
                </a:cubicBezTo>
                <a:cubicBezTo>
                  <a:pt x="5119768" y="4297226"/>
                  <a:pt x="5122731" y="4220103"/>
                  <a:pt x="5134707" y="4190163"/>
                </a:cubicBezTo>
                <a:cubicBezTo>
                  <a:pt x="5139192" y="4178950"/>
                  <a:pt x="5154804" y="4176765"/>
                  <a:pt x="5164852" y="4170066"/>
                </a:cubicBezTo>
                <a:cubicBezTo>
                  <a:pt x="5168202" y="4160018"/>
                  <a:pt x="5176642" y="4150369"/>
                  <a:pt x="5174901" y="4139921"/>
                </a:cubicBezTo>
                <a:cubicBezTo>
                  <a:pt x="5172103" y="4123134"/>
                  <a:pt x="5133712" y="4088684"/>
                  <a:pt x="5124659" y="4079631"/>
                </a:cubicBezTo>
                <a:cubicBezTo>
                  <a:pt x="5128008" y="4066233"/>
                  <a:pt x="5124942" y="4049203"/>
                  <a:pt x="5134707" y="4039438"/>
                </a:cubicBezTo>
                <a:cubicBezTo>
                  <a:pt x="5144472" y="4029673"/>
                  <a:pt x="5161622" y="4033183"/>
                  <a:pt x="5174901" y="4029389"/>
                </a:cubicBezTo>
                <a:cubicBezTo>
                  <a:pt x="5185085" y="4026479"/>
                  <a:pt x="5194998" y="4022690"/>
                  <a:pt x="5205046" y="4019341"/>
                </a:cubicBezTo>
                <a:cubicBezTo>
                  <a:pt x="5208395" y="4009293"/>
                  <a:pt x="5215094" y="3999788"/>
                  <a:pt x="5215094" y="3989196"/>
                </a:cubicBezTo>
                <a:cubicBezTo>
                  <a:pt x="5215094" y="3968394"/>
                  <a:pt x="5206720" y="3902110"/>
                  <a:pt x="5184949" y="3928906"/>
                </a:cubicBezTo>
                <a:lnTo>
                  <a:pt x="5235191" y="3758084"/>
                </a:lnTo>
                <a:lnTo>
                  <a:pt x="5134707" y="3697794"/>
                </a:lnTo>
                <a:lnTo>
                  <a:pt x="5134707" y="3627455"/>
                </a:lnTo>
                <a:lnTo>
                  <a:pt x="5064369" y="3587262"/>
                </a:lnTo>
                <a:lnTo>
                  <a:pt x="5084466" y="3436537"/>
                </a:lnTo>
                <a:lnTo>
                  <a:pt x="4983982" y="3336053"/>
                </a:lnTo>
                <a:lnTo>
                  <a:pt x="4903595" y="3366198"/>
                </a:lnTo>
                <a:lnTo>
                  <a:pt x="4833257" y="3336053"/>
                </a:lnTo>
                <a:lnTo>
                  <a:pt x="4933740" y="2964264"/>
                </a:lnTo>
                <a:lnTo>
                  <a:pt x="4853354" y="2803490"/>
                </a:lnTo>
                <a:lnTo>
                  <a:pt x="4752870" y="2783394"/>
                </a:lnTo>
                <a:lnTo>
                  <a:pt x="4692580" y="2733152"/>
                </a:lnTo>
                <a:lnTo>
                  <a:pt x="4712677" y="2642717"/>
                </a:lnTo>
                <a:lnTo>
                  <a:pt x="4803112" y="2652765"/>
                </a:lnTo>
                <a:lnTo>
                  <a:pt x="4833257" y="2532185"/>
                </a:lnTo>
                <a:lnTo>
                  <a:pt x="4943789" y="2391508"/>
                </a:lnTo>
                <a:lnTo>
                  <a:pt x="5054321" y="2371411"/>
                </a:lnTo>
                <a:cubicBezTo>
                  <a:pt x="5056785" y="2349232"/>
                  <a:pt x="5063753" y="2262725"/>
                  <a:pt x="5074417" y="2230734"/>
                </a:cubicBezTo>
                <a:cubicBezTo>
                  <a:pt x="5075915" y="2226240"/>
                  <a:pt x="5081116" y="2224035"/>
                  <a:pt x="5084466" y="2220686"/>
                </a:cubicBezTo>
                <a:lnTo>
                  <a:pt x="5094514" y="2190541"/>
                </a:lnTo>
                <a:cubicBezTo>
                  <a:pt x="5087815" y="2160396"/>
                  <a:pt x="5094752" y="2123346"/>
                  <a:pt x="5074417" y="2100106"/>
                </a:cubicBezTo>
                <a:cubicBezTo>
                  <a:pt x="5040178" y="2060975"/>
                  <a:pt x="5013960" y="2132394"/>
                  <a:pt x="5004079" y="2140299"/>
                </a:cubicBezTo>
                <a:cubicBezTo>
                  <a:pt x="4995808" y="2146916"/>
                  <a:pt x="4983982" y="2146998"/>
                  <a:pt x="4973934" y="2150348"/>
                </a:cubicBezTo>
                <a:cubicBezTo>
                  <a:pt x="4961956" y="2147952"/>
                  <a:pt x="4875190" y="2134919"/>
                  <a:pt x="4843305" y="2120203"/>
                </a:cubicBezTo>
                <a:cubicBezTo>
                  <a:pt x="4809304" y="2104510"/>
                  <a:pt x="4766268" y="2083359"/>
                  <a:pt x="4742822" y="2069961"/>
                </a:cubicBezTo>
                <a:lnTo>
                  <a:pt x="4793063" y="1929284"/>
                </a:lnTo>
                <a:lnTo>
                  <a:pt x="4843305" y="1858945"/>
                </a:lnTo>
                <a:lnTo>
                  <a:pt x="4793063" y="1798655"/>
                </a:lnTo>
                <a:lnTo>
                  <a:pt x="4913644" y="1637882"/>
                </a:lnTo>
                <a:lnTo>
                  <a:pt x="4843305" y="1537398"/>
                </a:lnTo>
                <a:lnTo>
                  <a:pt x="4803112" y="1537398"/>
                </a:lnTo>
                <a:cubicBezTo>
                  <a:pt x="4772946" y="1523991"/>
                  <a:pt x="4704447" y="1506506"/>
                  <a:pt x="4682532" y="1467060"/>
                </a:cubicBezTo>
                <a:cubicBezTo>
                  <a:pt x="4651688" y="1411542"/>
                  <a:pt x="4681609" y="1409505"/>
                  <a:pt x="4632290" y="1376625"/>
                </a:cubicBezTo>
                <a:cubicBezTo>
                  <a:pt x="4623477" y="1370750"/>
                  <a:pt x="4612193" y="1369926"/>
                  <a:pt x="4602145" y="1366576"/>
                </a:cubicBezTo>
                <a:cubicBezTo>
                  <a:pt x="4598795" y="1353178"/>
                  <a:pt x="4592096" y="1340193"/>
                  <a:pt x="4592096" y="1326383"/>
                </a:cubicBezTo>
                <a:cubicBezTo>
                  <a:pt x="4592096" y="1292335"/>
                  <a:pt x="4609144" y="1293500"/>
                  <a:pt x="4632290" y="1276141"/>
                </a:cubicBezTo>
                <a:cubicBezTo>
                  <a:pt x="4649448" y="1263273"/>
                  <a:pt x="4665785" y="1249346"/>
                  <a:pt x="4682532" y="1235948"/>
                </a:cubicBezTo>
                <a:cubicBezTo>
                  <a:pt x="4701671" y="1178530"/>
                  <a:pt x="4676790" y="1226378"/>
                  <a:pt x="4722725" y="1195754"/>
                </a:cubicBezTo>
                <a:cubicBezTo>
                  <a:pt x="4734549" y="1187871"/>
                  <a:pt x="4752870" y="1165609"/>
                  <a:pt x="4752870" y="1165609"/>
                </a:cubicBezTo>
                <a:lnTo>
                  <a:pt x="4722725" y="1115367"/>
                </a:lnTo>
                <a:lnTo>
                  <a:pt x="4622241" y="1085222"/>
                </a:lnTo>
                <a:lnTo>
                  <a:pt x="4582048" y="984739"/>
                </a:lnTo>
                <a:cubicBezTo>
                  <a:pt x="4555252" y="998137"/>
                  <a:pt x="4520054" y="1001284"/>
                  <a:pt x="4501661" y="1024932"/>
                </a:cubicBezTo>
                <a:cubicBezTo>
                  <a:pt x="4466711" y="1069868"/>
                  <a:pt x="4524703" y="1079505"/>
                  <a:pt x="4541855" y="1085222"/>
                </a:cubicBezTo>
                <a:cubicBezTo>
                  <a:pt x="4538505" y="1065125"/>
                  <a:pt x="4540918" y="1043155"/>
                  <a:pt x="4531806" y="1024932"/>
                </a:cubicBezTo>
                <a:cubicBezTo>
                  <a:pt x="4523333" y="1007985"/>
                  <a:pt x="4503944" y="999125"/>
                  <a:pt x="4491613" y="984739"/>
                </a:cubicBezTo>
                <a:cubicBezTo>
                  <a:pt x="4483754" y="975570"/>
                  <a:pt x="4480055" y="963133"/>
                  <a:pt x="4471516" y="954594"/>
                </a:cubicBezTo>
                <a:cubicBezTo>
                  <a:pt x="4383357" y="866435"/>
                  <a:pt x="4509744" y="1025660"/>
                  <a:pt x="4411226" y="894304"/>
                </a:cubicBezTo>
                <a:cubicBezTo>
                  <a:pt x="4392118" y="898125"/>
                  <a:pt x="4351437" y="904101"/>
                  <a:pt x="4330839" y="914400"/>
                </a:cubicBezTo>
                <a:cubicBezTo>
                  <a:pt x="4320037" y="919801"/>
                  <a:pt x="4312002" y="930257"/>
                  <a:pt x="4300694" y="934497"/>
                </a:cubicBezTo>
                <a:cubicBezTo>
                  <a:pt x="4273271" y="944781"/>
                  <a:pt x="4246061" y="940286"/>
                  <a:pt x="4220307" y="954594"/>
                </a:cubicBezTo>
                <a:cubicBezTo>
                  <a:pt x="4116652" y="1012180"/>
                  <a:pt x="4198083" y="982098"/>
                  <a:pt x="4129872" y="1004836"/>
                </a:cubicBezTo>
                <a:cubicBezTo>
                  <a:pt x="4098025" y="957063"/>
                  <a:pt x="4121234" y="978510"/>
                  <a:pt x="4049485" y="954594"/>
                </a:cubicBezTo>
                <a:lnTo>
                  <a:pt x="4019340" y="944545"/>
                </a:lnTo>
                <a:cubicBezTo>
                  <a:pt x="4012666" y="964568"/>
                  <a:pt x="4001768" y="994695"/>
                  <a:pt x="3999244" y="1014884"/>
                </a:cubicBezTo>
                <a:cubicBezTo>
                  <a:pt x="3997582" y="1028178"/>
                  <a:pt x="3999244" y="1041679"/>
                  <a:pt x="3999244" y="1055077"/>
                </a:cubicBezTo>
                <a:lnTo>
                  <a:pt x="3798277" y="914400"/>
                </a:lnTo>
                <a:lnTo>
                  <a:pt x="3687745" y="944545"/>
                </a:lnTo>
                <a:lnTo>
                  <a:pt x="3637503" y="854110"/>
                </a:lnTo>
                <a:lnTo>
                  <a:pt x="3758083" y="693337"/>
                </a:lnTo>
                <a:lnTo>
                  <a:pt x="3758083" y="612950"/>
                </a:lnTo>
                <a:lnTo>
                  <a:pt x="3848518" y="572756"/>
                </a:lnTo>
                <a:lnTo>
                  <a:pt x="3848518" y="331596"/>
                </a:lnTo>
                <a:lnTo>
                  <a:pt x="3697793" y="241161"/>
                </a:lnTo>
                <a:lnTo>
                  <a:pt x="3607358" y="291403"/>
                </a:lnTo>
                <a:lnTo>
                  <a:pt x="3436536" y="140677"/>
                </a:lnTo>
                <a:lnTo>
                  <a:pt x="3416439" y="50242"/>
                </a:lnTo>
                <a:lnTo>
                  <a:pt x="3315956" y="40194"/>
                </a:lnTo>
                <a:lnTo>
                  <a:pt x="3175279" y="140677"/>
                </a:lnTo>
                <a:lnTo>
                  <a:pt x="3094892" y="140677"/>
                </a:lnTo>
                <a:lnTo>
                  <a:pt x="3054699" y="40194"/>
                </a:lnTo>
                <a:lnTo>
                  <a:pt x="2873828" y="0"/>
                </a:lnTo>
                <a:lnTo>
                  <a:pt x="2853732" y="160774"/>
                </a:lnTo>
                <a:lnTo>
                  <a:pt x="2773345" y="80387"/>
                </a:lnTo>
                <a:lnTo>
                  <a:pt x="2632668" y="110532"/>
                </a:lnTo>
                <a:lnTo>
                  <a:pt x="2622620" y="351693"/>
                </a:lnTo>
                <a:lnTo>
                  <a:pt x="2441749" y="211016"/>
                </a:lnTo>
                <a:lnTo>
                  <a:pt x="2190540" y="311499"/>
                </a:lnTo>
                <a:lnTo>
                  <a:pt x="2090057" y="391886"/>
                </a:lnTo>
                <a:lnTo>
                  <a:pt x="2009670" y="482321"/>
                </a:lnTo>
                <a:lnTo>
                  <a:pt x="1868993" y="482321"/>
                </a:lnTo>
                <a:close/>
              </a:path>
            </a:pathLst>
          </a:cu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ZoneTexte 17"/>
          <p:cNvSpPr txBox="1"/>
          <p:nvPr/>
        </p:nvSpPr>
        <p:spPr>
          <a:xfrm>
            <a:off x="5305362" y="2857500"/>
            <a:ext cx="1124026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3800" dirty="0" smtClean="0">
                <a:solidFill>
                  <a:srgbClr val="FF0000"/>
                </a:solidFill>
                <a:latin typeface="Forte" pitchFamily="66" charset="0"/>
              </a:rPr>
              <a:t>3</a:t>
            </a:r>
            <a:endParaRPr lang="fr-FR" sz="13800" dirty="0">
              <a:solidFill>
                <a:srgbClr val="FF000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advTm="6000">
    <p:sndAc>
      <p:stSnd loop="1">
        <p:snd r:embed="rId2" name="15 - Le dernier chanteur de sl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oiseaux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826" y="428628"/>
            <a:ext cx="4476750" cy="885825"/>
          </a:xfrm>
          <a:prstGeom prst="rect">
            <a:avLst/>
          </a:prstGeom>
          <a:noFill/>
        </p:spPr>
      </p:pic>
      <p:pic>
        <p:nvPicPr>
          <p:cNvPr id="8" name="Picture 4" descr="oiseaux blanc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6546" y="0"/>
            <a:ext cx="4476750" cy="885825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/>
        </p:nvSpPr>
        <p:spPr>
          <a:xfrm rot="-1020000">
            <a:off x="412721" y="621335"/>
            <a:ext cx="7587061" cy="400052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0" name="Rectangle 9"/>
          <p:cNvSpPr/>
          <p:nvPr/>
        </p:nvSpPr>
        <p:spPr>
          <a:xfrm rot="-1020000">
            <a:off x="412721" y="621335"/>
            <a:ext cx="7587061" cy="400052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 rot="-1020000">
            <a:off x="412721" y="621335"/>
            <a:ext cx="7587061" cy="400052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2" name="Rectangle 11"/>
          <p:cNvSpPr/>
          <p:nvPr/>
        </p:nvSpPr>
        <p:spPr>
          <a:xfrm rot="-1020000">
            <a:off x="412721" y="621335"/>
            <a:ext cx="7587061" cy="400052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 rot="-1020000">
            <a:off x="412721" y="621335"/>
            <a:ext cx="7587061" cy="400052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4" name="Rectangle 13"/>
          <p:cNvSpPr/>
          <p:nvPr/>
        </p:nvSpPr>
        <p:spPr>
          <a:xfrm rot="-1020000">
            <a:off x="412721" y="621335"/>
            <a:ext cx="7587061" cy="400052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/>
          <p:cNvSpPr/>
          <p:nvPr/>
        </p:nvSpPr>
        <p:spPr>
          <a:xfrm rot="-1020000">
            <a:off x="412721" y="621335"/>
            <a:ext cx="7587061" cy="4000528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 rot="-1020000">
            <a:off x="412721" y="621335"/>
            <a:ext cx="7587061" cy="4000528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7" name="Rectangle 16"/>
          <p:cNvSpPr/>
          <p:nvPr/>
        </p:nvSpPr>
        <p:spPr>
          <a:xfrm rot="-1020000">
            <a:off x="412721" y="621335"/>
            <a:ext cx="7587061" cy="4000528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Rectangle 17"/>
          <p:cNvSpPr/>
          <p:nvPr/>
        </p:nvSpPr>
        <p:spPr>
          <a:xfrm rot="-1020000">
            <a:off x="412721" y="621335"/>
            <a:ext cx="7587061" cy="4000528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9" name="Rectangle 18"/>
          <p:cNvSpPr/>
          <p:nvPr/>
        </p:nvSpPr>
        <p:spPr>
          <a:xfrm rot="-1020000">
            <a:off x="412721" y="621335"/>
            <a:ext cx="7587061" cy="4000528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0" name="Rectangle 19"/>
          <p:cNvSpPr/>
          <p:nvPr/>
        </p:nvSpPr>
        <p:spPr>
          <a:xfrm rot="-1020000">
            <a:off x="412721" y="621335"/>
            <a:ext cx="7587061" cy="4000528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1" name="Rectangle 20"/>
          <p:cNvSpPr/>
          <p:nvPr/>
        </p:nvSpPr>
        <p:spPr>
          <a:xfrm rot="-1020000">
            <a:off x="412721" y="621335"/>
            <a:ext cx="7587061" cy="4000528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Rectangle 21"/>
          <p:cNvSpPr/>
          <p:nvPr/>
        </p:nvSpPr>
        <p:spPr>
          <a:xfrm rot="-1020000">
            <a:off x="412721" y="621335"/>
            <a:ext cx="7587061" cy="4000528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Rectangle 22"/>
          <p:cNvSpPr/>
          <p:nvPr/>
        </p:nvSpPr>
        <p:spPr>
          <a:xfrm rot="-1020000">
            <a:off x="412721" y="621335"/>
            <a:ext cx="7587061" cy="4000528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pSp>
        <p:nvGrpSpPr>
          <p:cNvPr id="25" name="Groupe 24"/>
          <p:cNvGrpSpPr/>
          <p:nvPr/>
        </p:nvGrpSpPr>
        <p:grpSpPr>
          <a:xfrm>
            <a:off x="-13252" y="0"/>
            <a:ext cx="9170504" cy="5738191"/>
            <a:chOff x="-13252" y="0"/>
            <a:chExt cx="9170504" cy="5738191"/>
          </a:xfrm>
        </p:grpSpPr>
        <p:sp>
          <p:nvSpPr>
            <p:cNvPr id="6" name="Forme libre 5"/>
            <p:cNvSpPr/>
            <p:nvPr/>
          </p:nvSpPr>
          <p:spPr>
            <a:xfrm>
              <a:off x="-13252" y="0"/>
              <a:ext cx="9170504" cy="5738191"/>
            </a:xfrm>
            <a:custGeom>
              <a:avLst/>
              <a:gdLst>
                <a:gd name="connsiteX0" fmla="*/ 1378226 w 9170504"/>
                <a:gd name="connsiteY0" fmla="*/ 5247861 h 5738191"/>
                <a:gd name="connsiteX1" fmla="*/ 8415130 w 9170504"/>
                <a:gd name="connsiteY1" fmla="*/ 4147930 h 5738191"/>
                <a:gd name="connsiteX2" fmla="*/ 7169426 w 9170504"/>
                <a:gd name="connsiteY2" fmla="*/ 172278 h 5738191"/>
                <a:gd name="connsiteX3" fmla="*/ 132522 w 9170504"/>
                <a:gd name="connsiteY3" fmla="*/ 1219200 h 5738191"/>
                <a:gd name="connsiteX4" fmla="*/ 1537252 w 9170504"/>
                <a:gd name="connsiteY4" fmla="*/ 5724939 h 5738191"/>
                <a:gd name="connsiteX5" fmla="*/ 9157252 w 9170504"/>
                <a:gd name="connsiteY5" fmla="*/ 5698435 h 5738191"/>
                <a:gd name="connsiteX6" fmla="*/ 9170504 w 9170504"/>
                <a:gd name="connsiteY6" fmla="*/ 13252 h 5738191"/>
                <a:gd name="connsiteX7" fmla="*/ 0 w 9170504"/>
                <a:gd name="connsiteY7" fmla="*/ 0 h 5738191"/>
                <a:gd name="connsiteX8" fmla="*/ 26504 w 9170504"/>
                <a:gd name="connsiteY8" fmla="*/ 5724939 h 5738191"/>
                <a:gd name="connsiteX9" fmla="*/ 1563756 w 9170504"/>
                <a:gd name="connsiteY9" fmla="*/ 5738191 h 5738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70504" h="5738191">
                  <a:moveTo>
                    <a:pt x="1378226" y="5247861"/>
                  </a:moveTo>
                  <a:lnTo>
                    <a:pt x="8415130" y="4147930"/>
                  </a:lnTo>
                  <a:lnTo>
                    <a:pt x="7169426" y="172278"/>
                  </a:lnTo>
                  <a:lnTo>
                    <a:pt x="132522" y="1219200"/>
                  </a:lnTo>
                  <a:lnTo>
                    <a:pt x="1537252" y="5724939"/>
                  </a:lnTo>
                  <a:lnTo>
                    <a:pt x="9157252" y="5698435"/>
                  </a:lnTo>
                  <a:cubicBezTo>
                    <a:pt x="9161669" y="3803374"/>
                    <a:pt x="9166087" y="1908313"/>
                    <a:pt x="9170504" y="13252"/>
                  </a:cubicBezTo>
                  <a:lnTo>
                    <a:pt x="0" y="0"/>
                  </a:lnTo>
                  <a:lnTo>
                    <a:pt x="26504" y="5724939"/>
                  </a:lnTo>
                  <a:lnTo>
                    <a:pt x="1563756" y="5738191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4" name="Cadre 3"/>
            <p:cNvSpPr/>
            <p:nvPr/>
          </p:nvSpPr>
          <p:spPr>
            <a:xfrm rot="-1020000">
              <a:off x="241063" y="493721"/>
              <a:ext cx="7929618" cy="4300380"/>
            </a:xfrm>
            <a:prstGeom prst="frame">
              <a:avLst>
                <a:gd name="adj1" fmla="val 1602"/>
              </a:avLst>
            </a:prstGeom>
            <a:ln w="254000">
              <a:gradFill flip="none" rotWithShape="1">
                <a:gsLst>
                  <a:gs pos="8400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path path="rect">
                  <a:fillToRect r="100000" b="100000"/>
                </a:path>
                <a:tileRect l="-100000" t="-100000"/>
              </a:gradFill>
            </a:ln>
            <a:scene3d>
              <a:camera prst="isometricOffAxis2Left"/>
              <a:lightRig rig="threePt" dir="t"/>
            </a:scene3d>
            <a:sp3d>
              <a:bevelT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3" name="Forme libre 2"/>
            <p:cNvSpPr/>
            <p:nvPr/>
          </p:nvSpPr>
          <p:spPr>
            <a:xfrm>
              <a:off x="13252" y="3591339"/>
              <a:ext cx="9139583" cy="2133600"/>
            </a:xfrm>
            <a:custGeom>
              <a:avLst/>
              <a:gdLst>
                <a:gd name="connsiteX0" fmla="*/ 9117496 w 9139583"/>
                <a:gd name="connsiteY0" fmla="*/ 132522 h 2133600"/>
                <a:gd name="connsiteX1" fmla="*/ 7911548 w 9139583"/>
                <a:gd name="connsiteY1" fmla="*/ 92765 h 2133600"/>
                <a:gd name="connsiteX2" fmla="*/ 4943061 w 9139583"/>
                <a:gd name="connsiteY2" fmla="*/ 0 h 2133600"/>
                <a:gd name="connsiteX3" fmla="*/ 4757531 w 9139583"/>
                <a:gd name="connsiteY3" fmla="*/ 0 h 2133600"/>
                <a:gd name="connsiteX4" fmla="*/ 4691270 w 9139583"/>
                <a:gd name="connsiteY4" fmla="*/ 543339 h 2133600"/>
                <a:gd name="connsiteX5" fmla="*/ 4664765 w 9139583"/>
                <a:gd name="connsiteY5" fmla="*/ 808383 h 2133600"/>
                <a:gd name="connsiteX6" fmla="*/ 4691270 w 9139583"/>
                <a:gd name="connsiteY6" fmla="*/ 848139 h 2133600"/>
                <a:gd name="connsiteX7" fmla="*/ 4678018 w 9139583"/>
                <a:gd name="connsiteY7" fmla="*/ 954157 h 2133600"/>
                <a:gd name="connsiteX8" fmla="*/ 4678018 w 9139583"/>
                <a:gd name="connsiteY8" fmla="*/ 1152939 h 2133600"/>
                <a:gd name="connsiteX9" fmla="*/ 3604591 w 9139583"/>
                <a:gd name="connsiteY9" fmla="*/ 1258957 h 2133600"/>
                <a:gd name="connsiteX10" fmla="*/ 2398644 w 9139583"/>
                <a:gd name="connsiteY10" fmla="*/ 1470991 h 2133600"/>
                <a:gd name="connsiteX11" fmla="*/ 1364974 w 9139583"/>
                <a:gd name="connsiteY11" fmla="*/ 1696278 h 2133600"/>
                <a:gd name="connsiteX12" fmla="*/ 609600 w 9139583"/>
                <a:gd name="connsiteY12" fmla="*/ 1921565 h 2133600"/>
                <a:gd name="connsiteX13" fmla="*/ 0 w 9139583"/>
                <a:gd name="connsiteY13" fmla="*/ 2133600 h 2133600"/>
                <a:gd name="connsiteX14" fmla="*/ 3763618 w 9139583"/>
                <a:gd name="connsiteY14" fmla="*/ 2120348 h 2133600"/>
                <a:gd name="connsiteX15" fmla="*/ 9130748 w 9139583"/>
                <a:gd name="connsiteY15" fmla="*/ 2133600 h 2133600"/>
                <a:gd name="connsiteX16" fmla="*/ 9117496 w 9139583"/>
                <a:gd name="connsiteY16" fmla="*/ 132522 h 2133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9139583" h="2133600">
                  <a:moveTo>
                    <a:pt x="9117496" y="132522"/>
                  </a:moveTo>
                  <a:lnTo>
                    <a:pt x="7911548" y="92765"/>
                  </a:lnTo>
                  <a:lnTo>
                    <a:pt x="4943061" y="0"/>
                  </a:lnTo>
                  <a:lnTo>
                    <a:pt x="4757531" y="0"/>
                  </a:lnTo>
                  <a:lnTo>
                    <a:pt x="4691270" y="543339"/>
                  </a:lnTo>
                  <a:lnTo>
                    <a:pt x="4664765" y="808383"/>
                  </a:lnTo>
                  <a:lnTo>
                    <a:pt x="4691270" y="848139"/>
                  </a:lnTo>
                  <a:lnTo>
                    <a:pt x="4678018" y="954157"/>
                  </a:lnTo>
                  <a:lnTo>
                    <a:pt x="4678018" y="1152939"/>
                  </a:lnTo>
                  <a:lnTo>
                    <a:pt x="3604591" y="1258957"/>
                  </a:lnTo>
                  <a:lnTo>
                    <a:pt x="2398644" y="1470991"/>
                  </a:lnTo>
                  <a:lnTo>
                    <a:pt x="1364974" y="1696278"/>
                  </a:lnTo>
                  <a:lnTo>
                    <a:pt x="609600" y="1921565"/>
                  </a:lnTo>
                  <a:lnTo>
                    <a:pt x="0" y="2133600"/>
                  </a:lnTo>
                  <a:lnTo>
                    <a:pt x="3763618" y="2120348"/>
                  </a:lnTo>
                  <a:lnTo>
                    <a:pt x="9130748" y="2133600"/>
                  </a:lnTo>
                  <a:cubicBezTo>
                    <a:pt x="9135165" y="1462157"/>
                    <a:pt x="9139583" y="790713"/>
                    <a:pt x="9117496" y="132522"/>
                  </a:cubicBezTo>
                  <a:close/>
                </a:path>
              </a:pathLst>
            </a:custGeom>
            <a:blipFill>
              <a:blip r:embed="rId20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sp>
        <p:nvSpPr>
          <p:cNvPr id="24" name="Rectangle avec flèche vers le haut 23"/>
          <p:cNvSpPr/>
          <p:nvPr/>
        </p:nvSpPr>
        <p:spPr>
          <a:xfrm>
            <a:off x="6643702" y="4000508"/>
            <a:ext cx="2500298" cy="1714492"/>
          </a:xfrm>
          <a:prstGeom prst="upArrowCallout">
            <a:avLst>
              <a:gd name="adj1" fmla="val 15057"/>
              <a:gd name="adj2" fmla="val 11513"/>
              <a:gd name="adj3" fmla="val 16418"/>
              <a:gd name="adj4" fmla="val 67950"/>
            </a:avLst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/>
              <a:t>SULY -SUR –LOIRE</a:t>
            </a:r>
          </a:p>
          <a:p>
            <a:pPr algn="ctr"/>
            <a:r>
              <a:rPr lang="fr-FR" dirty="0" smtClean="0"/>
              <a:t>Loiret</a:t>
            </a:r>
            <a:endParaRPr lang="fr-FR" dirty="0"/>
          </a:p>
        </p:txBody>
      </p:sp>
    </p:spTree>
  </p:cSld>
  <p:clrMapOvr>
    <a:masterClrMapping/>
  </p:clrMapOvr>
  <p:transition advTm="10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4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6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2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 rot="-180000">
            <a:off x="1605626" y="424586"/>
            <a:ext cx="6948000" cy="4212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9" name="Rectangle 18"/>
          <p:cNvSpPr/>
          <p:nvPr/>
        </p:nvSpPr>
        <p:spPr>
          <a:xfrm rot="-180000">
            <a:off x="1605626" y="424586"/>
            <a:ext cx="6948000" cy="4212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0" name="Rectangle 19"/>
          <p:cNvSpPr/>
          <p:nvPr/>
        </p:nvSpPr>
        <p:spPr>
          <a:xfrm rot="-180000">
            <a:off x="1605626" y="424586"/>
            <a:ext cx="6948000" cy="4212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 rot="-180000">
            <a:off x="1605626" y="424586"/>
            <a:ext cx="6948000" cy="4212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Rectangle 21"/>
          <p:cNvSpPr/>
          <p:nvPr/>
        </p:nvSpPr>
        <p:spPr>
          <a:xfrm rot="-180000">
            <a:off x="1605626" y="424586"/>
            <a:ext cx="6948000" cy="4212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Rectangle 22"/>
          <p:cNvSpPr/>
          <p:nvPr/>
        </p:nvSpPr>
        <p:spPr>
          <a:xfrm rot="-180000">
            <a:off x="1605626" y="424586"/>
            <a:ext cx="6948000" cy="4212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 rot="-180000">
            <a:off x="1605626" y="424586"/>
            <a:ext cx="6948000" cy="4212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Rectangle 23"/>
          <p:cNvSpPr/>
          <p:nvPr/>
        </p:nvSpPr>
        <p:spPr>
          <a:xfrm rot="-180000">
            <a:off x="1605626" y="424586"/>
            <a:ext cx="6948000" cy="4212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2" name="Rectangle 11"/>
          <p:cNvSpPr/>
          <p:nvPr/>
        </p:nvSpPr>
        <p:spPr>
          <a:xfrm rot="-180000">
            <a:off x="1605626" y="424586"/>
            <a:ext cx="6948000" cy="4212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 rot="-180000">
            <a:off x="1605626" y="424586"/>
            <a:ext cx="6948000" cy="4212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4" name="Rectangle 13"/>
          <p:cNvSpPr/>
          <p:nvPr/>
        </p:nvSpPr>
        <p:spPr>
          <a:xfrm rot="-180000">
            <a:off x="1605626" y="424586"/>
            <a:ext cx="6948000" cy="4212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/>
          <p:cNvSpPr/>
          <p:nvPr/>
        </p:nvSpPr>
        <p:spPr>
          <a:xfrm rot="-180000">
            <a:off x="1605626" y="424586"/>
            <a:ext cx="6948000" cy="4212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 rot="-180000">
            <a:off x="1605626" y="424586"/>
            <a:ext cx="6948000" cy="4212000"/>
          </a:xfrm>
          <a:prstGeom prst="rect">
            <a:avLst/>
          </a:prstGeom>
          <a:blipFill>
            <a:blip r:embed="rId15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7" name="Rectangle 16"/>
          <p:cNvSpPr/>
          <p:nvPr/>
        </p:nvSpPr>
        <p:spPr>
          <a:xfrm rot="-180000">
            <a:off x="1605626" y="424586"/>
            <a:ext cx="6948000" cy="4212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1" name="Rectangle 20"/>
          <p:cNvSpPr/>
          <p:nvPr/>
        </p:nvSpPr>
        <p:spPr>
          <a:xfrm rot="-180000">
            <a:off x="1605626" y="424586"/>
            <a:ext cx="6948000" cy="4212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pSp>
        <p:nvGrpSpPr>
          <p:cNvPr id="10" name="Groupe 9"/>
          <p:cNvGrpSpPr/>
          <p:nvPr/>
        </p:nvGrpSpPr>
        <p:grpSpPr>
          <a:xfrm>
            <a:off x="0" y="0"/>
            <a:ext cx="9159766" cy="5722883"/>
            <a:chOff x="0" y="0"/>
            <a:chExt cx="9159766" cy="5722883"/>
          </a:xfrm>
        </p:grpSpPr>
        <p:sp>
          <p:nvSpPr>
            <p:cNvPr id="8" name="Forme libre 7"/>
            <p:cNvSpPr/>
            <p:nvPr/>
          </p:nvSpPr>
          <p:spPr>
            <a:xfrm>
              <a:off x="0" y="0"/>
              <a:ext cx="9157648" cy="5718412"/>
            </a:xfrm>
            <a:custGeom>
              <a:avLst/>
              <a:gdLst>
                <a:gd name="connsiteX0" fmla="*/ 1419367 w 9157648"/>
                <a:gd name="connsiteY0" fmla="*/ 5199797 h 5718412"/>
                <a:gd name="connsiteX1" fmla="*/ 8311487 w 9157648"/>
                <a:gd name="connsiteY1" fmla="*/ 4449170 h 5718412"/>
                <a:gd name="connsiteX2" fmla="*/ 8079475 w 9157648"/>
                <a:gd name="connsiteY2" fmla="*/ 286603 h 5718412"/>
                <a:gd name="connsiteX3" fmla="*/ 1132764 w 9157648"/>
                <a:gd name="connsiteY3" fmla="*/ 218364 h 5718412"/>
                <a:gd name="connsiteX4" fmla="*/ 1460310 w 9157648"/>
                <a:gd name="connsiteY4" fmla="*/ 5718412 h 5718412"/>
                <a:gd name="connsiteX5" fmla="*/ 0 w 9157648"/>
                <a:gd name="connsiteY5" fmla="*/ 5704764 h 5718412"/>
                <a:gd name="connsiteX6" fmla="*/ 0 w 9157648"/>
                <a:gd name="connsiteY6" fmla="*/ 0 h 5718412"/>
                <a:gd name="connsiteX7" fmla="*/ 9157648 w 9157648"/>
                <a:gd name="connsiteY7" fmla="*/ 0 h 5718412"/>
                <a:gd name="connsiteX8" fmla="*/ 9130352 w 9157648"/>
                <a:gd name="connsiteY8" fmla="*/ 5704764 h 5718412"/>
                <a:gd name="connsiteX9" fmla="*/ 1446663 w 9157648"/>
                <a:gd name="connsiteY9" fmla="*/ 5718412 h 5718412"/>
                <a:gd name="connsiteX10" fmla="*/ 1460310 w 9157648"/>
                <a:gd name="connsiteY10" fmla="*/ 5718412 h 5718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57648" h="5718412">
                  <a:moveTo>
                    <a:pt x="1419367" y="5199797"/>
                  </a:moveTo>
                  <a:lnTo>
                    <a:pt x="8311487" y="4449170"/>
                  </a:lnTo>
                  <a:lnTo>
                    <a:pt x="8079475" y="286603"/>
                  </a:lnTo>
                  <a:lnTo>
                    <a:pt x="1132764" y="218364"/>
                  </a:lnTo>
                  <a:lnTo>
                    <a:pt x="1460310" y="5718412"/>
                  </a:lnTo>
                  <a:lnTo>
                    <a:pt x="0" y="5704764"/>
                  </a:lnTo>
                  <a:lnTo>
                    <a:pt x="0" y="0"/>
                  </a:lnTo>
                  <a:lnTo>
                    <a:pt x="9157648" y="0"/>
                  </a:lnTo>
                  <a:lnTo>
                    <a:pt x="9130352" y="5704764"/>
                  </a:lnTo>
                  <a:lnTo>
                    <a:pt x="1446663" y="5718412"/>
                  </a:lnTo>
                  <a:lnTo>
                    <a:pt x="1460310" y="5718412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4" name="Cadre 3"/>
            <p:cNvSpPr/>
            <p:nvPr/>
          </p:nvSpPr>
          <p:spPr>
            <a:xfrm rot="-180000">
              <a:off x="1400077" y="260842"/>
              <a:ext cx="7358114" cy="4557738"/>
            </a:xfrm>
            <a:prstGeom prst="frame">
              <a:avLst>
                <a:gd name="adj1" fmla="val 598"/>
              </a:avLst>
            </a:prstGeom>
            <a:ln w="349250">
              <a:gradFill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5400000" scaled="0"/>
              </a:gradFill>
            </a:ln>
            <a:scene3d>
              <a:camera prst="perspectiveRigh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7" name="Forme libre 6"/>
            <p:cNvSpPr/>
            <p:nvPr/>
          </p:nvSpPr>
          <p:spPr>
            <a:xfrm>
              <a:off x="0" y="1714492"/>
              <a:ext cx="1357290" cy="4000508"/>
            </a:xfrm>
            <a:custGeom>
              <a:avLst/>
              <a:gdLst>
                <a:gd name="connsiteX0" fmla="*/ 0 w 1842448"/>
                <a:gd name="connsiteY0" fmla="*/ 13648 h 5445456"/>
                <a:gd name="connsiteX1" fmla="*/ 68239 w 1842448"/>
                <a:gd name="connsiteY1" fmla="*/ 0 h 5445456"/>
                <a:gd name="connsiteX2" fmla="*/ 81887 w 1842448"/>
                <a:gd name="connsiteY2" fmla="*/ 177421 h 5445456"/>
                <a:gd name="connsiteX3" fmla="*/ 122830 w 1842448"/>
                <a:gd name="connsiteY3" fmla="*/ 177421 h 5445456"/>
                <a:gd name="connsiteX4" fmla="*/ 150125 w 1842448"/>
                <a:gd name="connsiteY4" fmla="*/ 109182 h 5445456"/>
                <a:gd name="connsiteX5" fmla="*/ 218364 w 1842448"/>
                <a:gd name="connsiteY5" fmla="*/ 122830 h 5445456"/>
                <a:gd name="connsiteX6" fmla="*/ 218364 w 1842448"/>
                <a:gd name="connsiteY6" fmla="*/ 177421 h 5445456"/>
                <a:gd name="connsiteX7" fmla="*/ 327546 w 1842448"/>
                <a:gd name="connsiteY7" fmla="*/ 232012 h 5445456"/>
                <a:gd name="connsiteX8" fmla="*/ 395785 w 1842448"/>
                <a:gd name="connsiteY8" fmla="*/ 232012 h 5445456"/>
                <a:gd name="connsiteX9" fmla="*/ 464024 w 1842448"/>
                <a:gd name="connsiteY9" fmla="*/ 354842 h 5445456"/>
                <a:gd name="connsiteX10" fmla="*/ 436728 w 1842448"/>
                <a:gd name="connsiteY10" fmla="*/ 382137 h 5445456"/>
                <a:gd name="connsiteX11" fmla="*/ 450376 w 1842448"/>
                <a:gd name="connsiteY11" fmla="*/ 668740 h 5445456"/>
                <a:gd name="connsiteX12" fmla="*/ 1528549 w 1842448"/>
                <a:gd name="connsiteY12" fmla="*/ 641445 h 5445456"/>
                <a:gd name="connsiteX13" fmla="*/ 1842448 w 1842448"/>
                <a:gd name="connsiteY13" fmla="*/ 2006221 h 5445456"/>
                <a:gd name="connsiteX14" fmla="*/ 1842448 w 1842448"/>
                <a:gd name="connsiteY14" fmla="*/ 2047164 h 5445456"/>
                <a:gd name="connsiteX15" fmla="*/ 1774209 w 1842448"/>
                <a:gd name="connsiteY15" fmla="*/ 4599295 h 5445456"/>
                <a:gd name="connsiteX16" fmla="*/ 1774209 w 1842448"/>
                <a:gd name="connsiteY16" fmla="*/ 5418161 h 5445456"/>
                <a:gd name="connsiteX17" fmla="*/ 27296 w 1842448"/>
                <a:gd name="connsiteY17" fmla="*/ 5445456 h 5445456"/>
                <a:gd name="connsiteX18" fmla="*/ 0 w 1842448"/>
                <a:gd name="connsiteY18" fmla="*/ 13648 h 5445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842448" h="5445456">
                  <a:moveTo>
                    <a:pt x="0" y="13648"/>
                  </a:moveTo>
                  <a:lnTo>
                    <a:pt x="68239" y="0"/>
                  </a:lnTo>
                  <a:lnTo>
                    <a:pt x="81887" y="177421"/>
                  </a:lnTo>
                  <a:lnTo>
                    <a:pt x="122830" y="177421"/>
                  </a:lnTo>
                  <a:lnTo>
                    <a:pt x="150125" y="109182"/>
                  </a:lnTo>
                  <a:lnTo>
                    <a:pt x="218364" y="122830"/>
                  </a:lnTo>
                  <a:lnTo>
                    <a:pt x="218364" y="177421"/>
                  </a:lnTo>
                  <a:lnTo>
                    <a:pt x="327546" y="232012"/>
                  </a:lnTo>
                  <a:lnTo>
                    <a:pt x="395785" y="232012"/>
                  </a:lnTo>
                  <a:lnTo>
                    <a:pt x="464024" y="354842"/>
                  </a:lnTo>
                  <a:lnTo>
                    <a:pt x="436728" y="382137"/>
                  </a:lnTo>
                  <a:lnTo>
                    <a:pt x="450376" y="668740"/>
                  </a:lnTo>
                  <a:lnTo>
                    <a:pt x="1528549" y="641445"/>
                  </a:lnTo>
                  <a:lnTo>
                    <a:pt x="1842448" y="2006221"/>
                  </a:lnTo>
                  <a:lnTo>
                    <a:pt x="1842448" y="2047164"/>
                  </a:lnTo>
                  <a:lnTo>
                    <a:pt x="1774209" y="4599295"/>
                  </a:lnTo>
                  <a:lnTo>
                    <a:pt x="1774209" y="5418161"/>
                  </a:lnTo>
                  <a:lnTo>
                    <a:pt x="27296" y="5445456"/>
                  </a:lnTo>
                  <a:lnTo>
                    <a:pt x="0" y="13648"/>
                  </a:lnTo>
                  <a:close/>
                </a:path>
              </a:pathLst>
            </a:custGeom>
            <a:blipFill>
              <a:blip r:embed="rId1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5" name="Forme libre 4"/>
            <p:cNvSpPr/>
            <p:nvPr/>
          </p:nvSpPr>
          <p:spPr>
            <a:xfrm>
              <a:off x="0" y="4572000"/>
              <a:ext cx="9159766" cy="1150883"/>
            </a:xfrm>
            <a:custGeom>
              <a:avLst/>
              <a:gdLst>
                <a:gd name="connsiteX0" fmla="*/ 9128234 w 9159766"/>
                <a:gd name="connsiteY0" fmla="*/ 126124 h 1150883"/>
                <a:gd name="connsiteX1" fmla="*/ 8308428 w 9159766"/>
                <a:gd name="connsiteY1" fmla="*/ 31531 h 1150883"/>
                <a:gd name="connsiteX2" fmla="*/ 6763407 w 9159766"/>
                <a:gd name="connsiteY2" fmla="*/ 0 h 1150883"/>
                <a:gd name="connsiteX3" fmla="*/ 5454869 w 9159766"/>
                <a:gd name="connsiteY3" fmla="*/ 63062 h 1150883"/>
                <a:gd name="connsiteX4" fmla="*/ 4698124 w 9159766"/>
                <a:gd name="connsiteY4" fmla="*/ 141890 h 1150883"/>
                <a:gd name="connsiteX5" fmla="*/ 3862552 w 9159766"/>
                <a:gd name="connsiteY5" fmla="*/ 173421 h 1150883"/>
                <a:gd name="connsiteX6" fmla="*/ 2948152 w 9159766"/>
                <a:gd name="connsiteY6" fmla="*/ 220717 h 1150883"/>
                <a:gd name="connsiteX7" fmla="*/ 2822028 w 9159766"/>
                <a:gd name="connsiteY7" fmla="*/ 409903 h 1150883"/>
                <a:gd name="connsiteX8" fmla="*/ 2065283 w 9159766"/>
                <a:gd name="connsiteY8" fmla="*/ 425669 h 1150883"/>
                <a:gd name="connsiteX9" fmla="*/ 1970690 w 9159766"/>
                <a:gd name="connsiteY9" fmla="*/ 472966 h 1150883"/>
                <a:gd name="connsiteX10" fmla="*/ 1545021 w 9159766"/>
                <a:gd name="connsiteY10" fmla="*/ 472966 h 1150883"/>
                <a:gd name="connsiteX11" fmla="*/ 1450428 w 9159766"/>
                <a:gd name="connsiteY11" fmla="*/ 504497 h 1150883"/>
                <a:gd name="connsiteX12" fmla="*/ 1056290 w 9159766"/>
                <a:gd name="connsiteY12" fmla="*/ 504497 h 1150883"/>
                <a:gd name="connsiteX13" fmla="*/ 0 w 9159766"/>
                <a:gd name="connsiteY13" fmla="*/ 614855 h 1150883"/>
                <a:gd name="connsiteX14" fmla="*/ 0 w 9159766"/>
                <a:gd name="connsiteY14" fmla="*/ 1150883 h 1150883"/>
                <a:gd name="connsiteX15" fmla="*/ 9159766 w 9159766"/>
                <a:gd name="connsiteY15" fmla="*/ 1135117 h 1150883"/>
                <a:gd name="connsiteX16" fmla="*/ 9128234 w 9159766"/>
                <a:gd name="connsiteY16" fmla="*/ 126124 h 1150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9159766" h="1150883">
                  <a:moveTo>
                    <a:pt x="9128234" y="126124"/>
                  </a:moveTo>
                  <a:lnTo>
                    <a:pt x="8308428" y="31531"/>
                  </a:lnTo>
                  <a:lnTo>
                    <a:pt x="6763407" y="0"/>
                  </a:lnTo>
                  <a:lnTo>
                    <a:pt x="5454869" y="63062"/>
                  </a:lnTo>
                  <a:lnTo>
                    <a:pt x="4698124" y="141890"/>
                  </a:lnTo>
                  <a:lnTo>
                    <a:pt x="3862552" y="173421"/>
                  </a:lnTo>
                  <a:lnTo>
                    <a:pt x="2948152" y="220717"/>
                  </a:lnTo>
                  <a:lnTo>
                    <a:pt x="2822028" y="409903"/>
                  </a:lnTo>
                  <a:lnTo>
                    <a:pt x="2065283" y="425669"/>
                  </a:lnTo>
                  <a:lnTo>
                    <a:pt x="1970690" y="472966"/>
                  </a:lnTo>
                  <a:lnTo>
                    <a:pt x="1545021" y="472966"/>
                  </a:lnTo>
                  <a:lnTo>
                    <a:pt x="1450428" y="504497"/>
                  </a:lnTo>
                  <a:lnTo>
                    <a:pt x="1056290" y="504497"/>
                  </a:lnTo>
                  <a:lnTo>
                    <a:pt x="0" y="614855"/>
                  </a:lnTo>
                  <a:lnTo>
                    <a:pt x="0" y="1150883"/>
                  </a:lnTo>
                  <a:lnTo>
                    <a:pt x="9159766" y="1135117"/>
                  </a:lnTo>
                  <a:lnTo>
                    <a:pt x="9128234" y="126124"/>
                  </a:lnTo>
                  <a:close/>
                </a:path>
              </a:pathLst>
            </a:custGeom>
            <a:blipFill>
              <a:blip r:embed="rId18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sp>
        <p:nvSpPr>
          <p:cNvPr id="25" name="Rectangle à coins arrondis 24"/>
          <p:cNvSpPr/>
          <p:nvPr/>
        </p:nvSpPr>
        <p:spPr>
          <a:xfrm>
            <a:off x="7358082" y="4714888"/>
            <a:ext cx="1785918" cy="785798"/>
          </a:xfrm>
          <a:prstGeom prst="round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/>
              <a:t>CHARTRES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EURE &amp; LOIR</a:t>
            </a:r>
            <a:endParaRPr lang="fr-FR" dirty="0"/>
          </a:p>
        </p:txBody>
      </p:sp>
    </p:spTree>
  </p:cSld>
  <p:clrMapOvr>
    <a:masterClrMapping/>
  </p:clrMapOvr>
  <p:transition advTm="10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4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6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2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11" grpId="0" animBg="1"/>
      <p:bldP spid="22" grpId="0" animBg="1"/>
      <p:bldP spid="23" grpId="0" animBg="1"/>
      <p:bldP spid="9" grpId="0" animBg="1"/>
      <p:bldP spid="24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rot="-540000">
            <a:off x="288000" y="171020"/>
            <a:ext cx="7632000" cy="44026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0" name="Rectangle 9"/>
          <p:cNvSpPr/>
          <p:nvPr/>
        </p:nvSpPr>
        <p:spPr>
          <a:xfrm rot="-540000">
            <a:off x="288000" y="171020"/>
            <a:ext cx="7632000" cy="440264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 rot="-540000">
            <a:off x="288000" y="171020"/>
            <a:ext cx="7632000" cy="440264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2" name="Rectangle 11"/>
          <p:cNvSpPr/>
          <p:nvPr/>
        </p:nvSpPr>
        <p:spPr>
          <a:xfrm rot="-540000">
            <a:off x="288000" y="171020"/>
            <a:ext cx="7632000" cy="440264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 rot="-540000">
            <a:off x="288000" y="171020"/>
            <a:ext cx="7632000" cy="440264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4" name="Rectangle 13"/>
          <p:cNvSpPr/>
          <p:nvPr/>
        </p:nvSpPr>
        <p:spPr>
          <a:xfrm rot="-540000">
            <a:off x="288000" y="171020"/>
            <a:ext cx="7632000" cy="440264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/>
          <p:cNvSpPr/>
          <p:nvPr/>
        </p:nvSpPr>
        <p:spPr>
          <a:xfrm rot="-540000">
            <a:off x="288000" y="171020"/>
            <a:ext cx="7632000" cy="440264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 rot="-540000">
            <a:off x="288000" y="171020"/>
            <a:ext cx="7632000" cy="440264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7" name="Rectangle 16"/>
          <p:cNvSpPr/>
          <p:nvPr/>
        </p:nvSpPr>
        <p:spPr>
          <a:xfrm rot="-540000">
            <a:off x="288000" y="171020"/>
            <a:ext cx="7632000" cy="4402644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Rectangle 17"/>
          <p:cNvSpPr/>
          <p:nvPr/>
        </p:nvSpPr>
        <p:spPr>
          <a:xfrm rot="-540000">
            <a:off x="288000" y="171020"/>
            <a:ext cx="7632000" cy="440264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9" name="Rectangle 18"/>
          <p:cNvSpPr/>
          <p:nvPr/>
        </p:nvSpPr>
        <p:spPr>
          <a:xfrm rot="-540000">
            <a:off x="288000" y="171020"/>
            <a:ext cx="7632000" cy="440264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0" name="Rectangle 19"/>
          <p:cNvSpPr/>
          <p:nvPr/>
        </p:nvSpPr>
        <p:spPr>
          <a:xfrm rot="-540000">
            <a:off x="288000" y="171020"/>
            <a:ext cx="7632000" cy="4402644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1" name="Rectangle 20"/>
          <p:cNvSpPr/>
          <p:nvPr/>
        </p:nvSpPr>
        <p:spPr>
          <a:xfrm rot="-540000">
            <a:off x="288000" y="171020"/>
            <a:ext cx="7632000" cy="4402644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Rectangle 21"/>
          <p:cNvSpPr/>
          <p:nvPr/>
        </p:nvSpPr>
        <p:spPr>
          <a:xfrm rot="-540000">
            <a:off x="288000" y="171020"/>
            <a:ext cx="7632000" cy="4402644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 rot="-540000">
            <a:off x="285956" y="171020"/>
            <a:ext cx="7632000" cy="4402644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pSp>
        <p:nvGrpSpPr>
          <p:cNvPr id="8" name="Groupe 7"/>
          <p:cNvGrpSpPr/>
          <p:nvPr/>
        </p:nvGrpSpPr>
        <p:grpSpPr>
          <a:xfrm>
            <a:off x="-27296" y="-27296"/>
            <a:ext cx="9198592" cy="5786651"/>
            <a:chOff x="-27296" y="-27296"/>
            <a:chExt cx="9198592" cy="5786651"/>
          </a:xfrm>
        </p:grpSpPr>
        <p:sp>
          <p:nvSpPr>
            <p:cNvPr id="6" name="Forme libre 5"/>
            <p:cNvSpPr/>
            <p:nvPr/>
          </p:nvSpPr>
          <p:spPr>
            <a:xfrm>
              <a:off x="-27296" y="-27296"/>
              <a:ext cx="9198592" cy="5786651"/>
            </a:xfrm>
            <a:custGeom>
              <a:avLst/>
              <a:gdLst>
                <a:gd name="connsiteX0" fmla="*/ 8011236 w 9198592"/>
                <a:gd name="connsiteY0" fmla="*/ 4572000 h 5786651"/>
                <a:gd name="connsiteX1" fmla="*/ 873457 w 9198592"/>
                <a:gd name="connsiteY1" fmla="*/ 4626592 h 5786651"/>
                <a:gd name="connsiteX2" fmla="*/ 163774 w 9198592"/>
                <a:gd name="connsiteY2" fmla="*/ 232012 h 5786651"/>
                <a:gd name="connsiteX3" fmla="*/ 7287905 w 9198592"/>
                <a:gd name="connsiteY3" fmla="*/ 191069 h 5786651"/>
                <a:gd name="connsiteX4" fmla="*/ 8215953 w 9198592"/>
                <a:gd name="connsiteY4" fmla="*/ 5786651 h 5786651"/>
                <a:gd name="connsiteX5" fmla="*/ 0 w 9198592"/>
                <a:gd name="connsiteY5" fmla="*/ 5759356 h 5786651"/>
                <a:gd name="connsiteX6" fmla="*/ 13648 w 9198592"/>
                <a:gd name="connsiteY6" fmla="*/ 27296 h 5786651"/>
                <a:gd name="connsiteX7" fmla="*/ 9198592 w 9198592"/>
                <a:gd name="connsiteY7" fmla="*/ 0 h 5786651"/>
                <a:gd name="connsiteX8" fmla="*/ 9171296 w 9198592"/>
                <a:gd name="connsiteY8" fmla="*/ 5759356 h 5786651"/>
                <a:gd name="connsiteX9" fmla="*/ 8202305 w 9198592"/>
                <a:gd name="connsiteY9" fmla="*/ 5786651 h 5786651"/>
                <a:gd name="connsiteX10" fmla="*/ 8202305 w 9198592"/>
                <a:gd name="connsiteY10" fmla="*/ 5786651 h 57866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98592" h="5786651">
                  <a:moveTo>
                    <a:pt x="8011236" y="4572000"/>
                  </a:moveTo>
                  <a:lnTo>
                    <a:pt x="873457" y="4626592"/>
                  </a:lnTo>
                  <a:lnTo>
                    <a:pt x="163774" y="232012"/>
                  </a:lnTo>
                  <a:lnTo>
                    <a:pt x="7287905" y="191069"/>
                  </a:lnTo>
                  <a:lnTo>
                    <a:pt x="8215953" y="5786651"/>
                  </a:lnTo>
                  <a:lnTo>
                    <a:pt x="0" y="5759356"/>
                  </a:lnTo>
                  <a:cubicBezTo>
                    <a:pt x="4549" y="3848669"/>
                    <a:pt x="9099" y="1937983"/>
                    <a:pt x="13648" y="27296"/>
                  </a:cubicBezTo>
                  <a:lnTo>
                    <a:pt x="9198592" y="0"/>
                  </a:lnTo>
                  <a:lnTo>
                    <a:pt x="9171296" y="5759356"/>
                  </a:lnTo>
                  <a:lnTo>
                    <a:pt x="8202305" y="5786651"/>
                  </a:lnTo>
                  <a:lnTo>
                    <a:pt x="8202305" y="5786651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4" name="Cadre 3"/>
            <p:cNvSpPr/>
            <p:nvPr/>
          </p:nvSpPr>
          <p:spPr>
            <a:xfrm rot="-540000">
              <a:off x="112415" y="105115"/>
              <a:ext cx="7902213" cy="4623341"/>
            </a:xfrm>
            <a:prstGeom prst="frame">
              <a:avLst>
                <a:gd name="adj1" fmla="val 560"/>
              </a:avLst>
            </a:prstGeom>
            <a:ln w="254000">
              <a:gradFill>
                <a:gsLst>
                  <a:gs pos="0">
                    <a:srgbClr val="3399FF"/>
                  </a:gs>
                  <a:gs pos="16000">
                    <a:srgbClr val="00CCCC"/>
                  </a:gs>
                  <a:gs pos="47000">
                    <a:srgbClr val="9999FF"/>
                  </a:gs>
                  <a:gs pos="60001">
                    <a:srgbClr val="2E6792"/>
                  </a:gs>
                  <a:gs pos="71001">
                    <a:srgbClr val="3333CC"/>
                  </a:gs>
                  <a:gs pos="81000">
                    <a:srgbClr val="1170FF"/>
                  </a:gs>
                  <a:gs pos="100000">
                    <a:srgbClr val="006699"/>
                  </a:gs>
                </a:gsLst>
                <a:lin ang="5400000" scaled="0"/>
              </a:gradFill>
            </a:ln>
            <a:scene3d>
              <a:camera prst="isometricOffAxis2Left"/>
              <a:lightRig rig="threePt" dir="t"/>
            </a:scene3d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3" name="Forme libre 2"/>
            <p:cNvSpPr/>
            <p:nvPr/>
          </p:nvSpPr>
          <p:spPr>
            <a:xfrm>
              <a:off x="-27296" y="1364776"/>
              <a:ext cx="9184944" cy="4367284"/>
            </a:xfrm>
            <a:custGeom>
              <a:avLst/>
              <a:gdLst>
                <a:gd name="connsiteX0" fmla="*/ 9171296 w 9184944"/>
                <a:gd name="connsiteY0" fmla="*/ 163773 h 4367284"/>
                <a:gd name="connsiteX1" fmla="*/ 8734568 w 9184944"/>
                <a:gd name="connsiteY1" fmla="*/ 504967 h 4367284"/>
                <a:gd name="connsiteX2" fmla="*/ 8243248 w 9184944"/>
                <a:gd name="connsiteY2" fmla="*/ 464024 h 4367284"/>
                <a:gd name="connsiteX3" fmla="*/ 7560860 w 9184944"/>
                <a:gd name="connsiteY3" fmla="*/ 1119117 h 4367284"/>
                <a:gd name="connsiteX4" fmla="*/ 7465326 w 9184944"/>
                <a:gd name="connsiteY4" fmla="*/ 1269242 h 4367284"/>
                <a:gd name="connsiteX5" fmla="*/ 7287905 w 9184944"/>
                <a:gd name="connsiteY5" fmla="*/ 1392072 h 4367284"/>
                <a:gd name="connsiteX6" fmla="*/ 7192371 w 9184944"/>
                <a:gd name="connsiteY6" fmla="*/ 1323833 h 4367284"/>
                <a:gd name="connsiteX7" fmla="*/ 7137780 w 9184944"/>
                <a:gd name="connsiteY7" fmla="*/ 1487606 h 4367284"/>
                <a:gd name="connsiteX8" fmla="*/ 7042245 w 9184944"/>
                <a:gd name="connsiteY8" fmla="*/ 1542197 h 4367284"/>
                <a:gd name="connsiteX9" fmla="*/ 6974006 w 9184944"/>
                <a:gd name="connsiteY9" fmla="*/ 1637731 h 4367284"/>
                <a:gd name="connsiteX10" fmla="*/ 7014950 w 9184944"/>
                <a:gd name="connsiteY10" fmla="*/ 1815152 h 4367284"/>
                <a:gd name="connsiteX11" fmla="*/ 6933063 w 9184944"/>
                <a:gd name="connsiteY11" fmla="*/ 1951630 h 4367284"/>
                <a:gd name="connsiteX12" fmla="*/ 6960359 w 9184944"/>
                <a:gd name="connsiteY12" fmla="*/ 2019869 h 4367284"/>
                <a:gd name="connsiteX13" fmla="*/ 7001302 w 9184944"/>
                <a:gd name="connsiteY13" fmla="*/ 2142699 h 4367284"/>
                <a:gd name="connsiteX14" fmla="*/ 6919415 w 9184944"/>
                <a:gd name="connsiteY14" fmla="*/ 2279176 h 4367284"/>
                <a:gd name="connsiteX15" fmla="*/ 6796586 w 9184944"/>
                <a:gd name="connsiteY15" fmla="*/ 2483893 h 4367284"/>
                <a:gd name="connsiteX16" fmla="*/ 6673756 w 9184944"/>
                <a:gd name="connsiteY16" fmla="*/ 2565779 h 4367284"/>
                <a:gd name="connsiteX17" fmla="*/ 6537278 w 9184944"/>
                <a:gd name="connsiteY17" fmla="*/ 2702257 h 4367284"/>
                <a:gd name="connsiteX18" fmla="*/ 6155141 w 9184944"/>
                <a:gd name="connsiteY18" fmla="*/ 2702257 h 4367284"/>
                <a:gd name="connsiteX19" fmla="*/ 6045959 w 9184944"/>
                <a:gd name="connsiteY19" fmla="*/ 2743200 h 4367284"/>
                <a:gd name="connsiteX20" fmla="*/ 5950424 w 9184944"/>
                <a:gd name="connsiteY20" fmla="*/ 2756848 h 4367284"/>
                <a:gd name="connsiteX21" fmla="*/ 5950424 w 9184944"/>
                <a:gd name="connsiteY21" fmla="*/ 2838734 h 4367284"/>
                <a:gd name="connsiteX22" fmla="*/ 6114197 w 9184944"/>
                <a:gd name="connsiteY22" fmla="*/ 2879678 h 4367284"/>
                <a:gd name="connsiteX23" fmla="*/ 6114197 w 9184944"/>
                <a:gd name="connsiteY23" fmla="*/ 2961564 h 4367284"/>
                <a:gd name="connsiteX24" fmla="*/ 5677469 w 9184944"/>
                <a:gd name="connsiteY24" fmla="*/ 3029803 h 4367284"/>
                <a:gd name="connsiteX25" fmla="*/ 5554639 w 9184944"/>
                <a:gd name="connsiteY25" fmla="*/ 3084394 h 4367284"/>
                <a:gd name="connsiteX26" fmla="*/ 5418162 w 9184944"/>
                <a:gd name="connsiteY26" fmla="*/ 3070746 h 4367284"/>
                <a:gd name="connsiteX27" fmla="*/ 4626592 w 9184944"/>
                <a:gd name="connsiteY27" fmla="*/ 3248167 h 4367284"/>
                <a:gd name="connsiteX28" fmla="*/ 4531057 w 9184944"/>
                <a:gd name="connsiteY28" fmla="*/ 3289111 h 4367284"/>
                <a:gd name="connsiteX29" fmla="*/ 4462818 w 9184944"/>
                <a:gd name="connsiteY29" fmla="*/ 3289111 h 4367284"/>
                <a:gd name="connsiteX30" fmla="*/ 3875965 w 9184944"/>
                <a:gd name="connsiteY30" fmla="*/ 3357349 h 4367284"/>
                <a:gd name="connsiteX31" fmla="*/ 2756848 w 9184944"/>
                <a:gd name="connsiteY31" fmla="*/ 3548418 h 4367284"/>
                <a:gd name="connsiteX32" fmla="*/ 2388359 w 9184944"/>
                <a:gd name="connsiteY32" fmla="*/ 3630305 h 4367284"/>
                <a:gd name="connsiteX33" fmla="*/ 2169995 w 9184944"/>
                <a:gd name="connsiteY33" fmla="*/ 3739487 h 4367284"/>
                <a:gd name="connsiteX34" fmla="*/ 2088108 w 9184944"/>
                <a:gd name="connsiteY34" fmla="*/ 3794078 h 4367284"/>
                <a:gd name="connsiteX35" fmla="*/ 2115403 w 9184944"/>
                <a:gd name="connsiteY35" fmla="*/ 3875964 h 4367284"/>
                <a:gd name="connsiteX36" fmla="*/ 2047165 w 9184944"/>
                <a:gd name="connsiteY36" fmla="*/ 3998794 h 4367284"/>
                <a:gd name="connsiteX37" fmla="*/ 2060812 w 9184944"/>
                <a:gd name="connsiteY37" fmla="*/ 4067033 h 4367284"/>
                <a:gd name="connsiteX38" fmla="*/ 1978926 w 9184944"/>
                <a:gd name="connsiteY38" fmla="*/ 4094328 h 4367284"/>
                <a:gd name="connsiteX39" fmla="*/ 2047165 w 9184944"/>
                <a:gd name="connsiteY39" fmla="*/ 4148920 h 4367284"/>
                <a:gd name="connsiteX40" fmla="*/ 1869744 w 9184944"/>
                <a:gd name="connsiteY40" fmla="*/ 4189863 h 4367284"/>
                <a:gd name="connsiteX41" fmla="*/ 1897039 w 9184944"/>
                <a:gd name="connsiteY41" fmla="*/ 4244454 h 4367284"/>
                <a:gd name="connsiteX42" fmla="*/ 1746914 w 9184944"/>
                <a:gd name="connsiteY42" fmla="*/ 4299045 h 4367284"/>
                <a:gd name="connsiteX43" fmla="*/ 1487606 w 9184944"/>
                <a:gd name="connsiteY43" fmla="*/ 4285397 h 4367284"/>
                <a:gd name="connsiteX44" fmla="*/ 1282890 w 9184944"/>
                <a:gd name="connsiteY44" fmla="*/ 4299045 h 4367284"/>
                <a:gd name="connsiteX45" fmla="*/ 1364777 w 9184944"/>
                <a:gd name="connsiteY45" fmla="*/ 4217158 h 4367284"/>
                <a:gd name="connsiteX46" fmla="*/ 1323833 w 9184944"/>
                <a:gd name="connsiteY46" fmla="*/ 4162567 h 4367284"/>
                <a:gd name="connsiteX47" fmla="*/ 1132765 w 9184944"/>
                <a:gd name="connsiteY47" fmla="*/ 4162567 h 4367284"/>
                <a:gd name="connsiteX48" fmla="*/ 914400 w 9184944"/>
                <a:gd name="connsiteY48" fmla="*/ 4121624 h 4367284"/>
                <a:gd name="connsiteX49" fmla="*/ 736980 w 9184944"/>
                <a:gd name="connsiteY49" fmla="*/ 4162567 h 4367284"/>
                <a:gd name="connsiteX50" fmla="*/ 532263 w 9184944"/>
                <a:gd name="connsiteY50" fmla="*/ 4121624 h 4367284"/>
                <a:gd name="connsiteX51" fmla="*/ 245660 w 9184944"/>
                <a:gd name="connsiteY51" fmla="*/ 4162567 h 4367284"/>
                <a:gd name="connsiteX52" fmla="*/ 0 w 9184944"/>
                <a:gd name="connsiteY52" fmla="*/ 4353636 h 4367284"/>
                <a:gd name="connsiteX53" fmla="*/ 9184944 w 9184944"/>
                <a:gd name="connsiteY53" fmla="*/ 4367284 h 4367284"/>
                <a:gd name="connsiteX54" fmla="*/ 9171296 w 9184944"/>
                <a:gd name="connsiteY54" fmla="*/ 0 h 4367284"/>
                <a:gd name="connsiteX55" fmla="*/ 9171296 w 9184944"/>
                <a:gd name="connsiteY55" fmla="*/ 13648 h 4367284"/>
                <a:gd name="connsiteX56" fmla="*/ 9171296 w 9184944"/>
                <a:gd name="connsiteY56" fmla="*/ 0 h 4367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9184944" h="4367284">
                  <a:moveTo>
                    <a:pt x="9171296" y="163773"/>
                  </a:moveTo>
                  <a:lnTo>
                    <a:pt x="8734568" y="504967"/>
                  </a:lnTo>
                  <a:lnTo>
                    <a:pt x="8243248" y="464024"/>
                  </a:lnTo>
                  <a:lnTo>
                    <a:pt x="7560860" y="1119117"/>
                  </a:lnTo>
                  <a:lnTo>
                    <a:pt x="7465326" y="1269242"/>
                  </a:lnTo>
                  <a:lnTo>
                    <a:pt x="7287905" y="1392072"/>
                  </a:lnTo>
                  <a:lnTo>
                    <a:pt x="7192371" y="1323833"/>
                  </a:lnTo>
                  <a:lnTo>
                    <a:pt x="7137780" y="1487606"/>
                  </a:lnTo>
                  <a:lnTo>
                    <a:pt x="7042245" y="1542197"/>
                  </a:lnTo>
                  <a:lnTo>
                    <a:pt x="6974006" y="1637731"/>
                  </a:lnTo>
                  <a:lnTo>
                    <a:pt x="7014950" y="1815152"/>
                  </a:lnTo>
                  <a:lnTo>
                    <a:pt x="6933063" y="1951630"/>
                  </a:lnTo>
                  <a:lnTo>
                    <a:pt x="6960359" y="2019869"/>
                  </a:lnTo>
                  <a:lnTo>
                    <a:pt x="7001302" y="2142699"/>
                  </a:lnTo>
                  <a:lnTo>
                    <a:pt x="6919415" y="2279176"/>
                  </a:lnTo>
                  <a:lnTo>
                    <a:pt x="6796586" y="2483893"/>
                  </a:lnTo>
                  <a:lnTo>
                    <a:pt x="6673756" y="2565779"/>
                  </a:lnTo>
                  <a:lnTo>
                    <a:pt x="6537278" y="2702257"/>
                  </a:lnTo>
                  <a:lnTo>
                    <a:pt x="6155141" y="2702257"/>
                  </a:lnTo>
                  <a:lnTo>
                    <a:pt x="6045959" y="2743200"/>
                  </a:lnTo>
                  <a:lnTo>
                    <a:pt x="5950424" y="2756848"/>
                  </a:lnTo>
                  <a:lnTo>
                    <a:pt x="5950424" y="2838734"/>
                  </a:lnTo>
                  <a:lnTo>
                    <a:pt x="6114197" y="2879678"/>
                  </a:lnTo>
                  <a:lnTo>
                    <a:pt x="6114197" y="2961564"/>
                  </a:lnTo>
                  <a:lnTo>
                    <a:pt x="5677469" y="3029803"/>
                  </a:lnTo>
                  <a:lnTo>
                    <a:pt x="5554639" y="3084394"/>
                  </a:lnTo>
                  <a:lnTo>
                    <a:pt x="5418162" y="3070746"/>
                  </a:lnTo>
                  <a:lnTo>
                    <a:pt x="4626592" y="3248167"/>
                  </a:lnTo>
                  <a:lnTo>
                    <a:pt x="4531057" y="3289111"/>
                  </a:lnTo>
                  <a:lnTo>
                    <a:pt x="4462818" y="3289111"/>
                  </a:lnTo>
                  <a:lnTo>
                    <a:pt x="3875965" y="3357349"/>
                  </a:lnTo>
                  <a:lnTo>
                    <a:pt x="2756848" y="3548418"/>
                  </a:lnTo>
                  <a:lnTo>
                    <a:pt x="2388359" y="3630305"/>
                  </a:lnTo>
                  <a:lnTo>
                    <a:pt x="2169995" y="3739487"/>
                  </a:lnTo>
                  <a:lnTo>
                    <a:pt x="2088108" y="3794078"/>
                  </a:lnTo>
                  <a:lnTo>
                    <a:pt x="2115403" y="3875964"/>
                  </a:lnTo>
                  <a:lnTo>
                    <a:pt x="2047165" y="3998794"/>
                  </a:lnTo>
                  <a:lnTo>
                    <a:pt x="2060812" y="4067033"/>
                  </a:lnTo>
                  <a:lnTo>
                    <a:pt x="1978926" y="4094328"/>
                  </a:lnTo>
                  <a:lnTo>
                    <a:pt x="2047165" y="4148920"/>
                  </a:lnTo>
                  <a:lnTo>
                    <a:pt x="1869744" y="4189863"/>
                  </a:lnTo>
                  <a:lnTo>
                    <a:pt x="1897039" y="4244454"/>
                  </a:lnTo>
                  <a:lnTo>
                    <a:pt x="1746914" y="4299045"/>
                  </a:lnTo>
                  <a:lnTo>
                    <a:pt x="1487606" y="4285397"/>
                  </a:lnTo>
                  <a:lnTo>
                    <a:pt x="1282890" y="4299045"/>
                  </a:lnTo>
                  <a:lnTo>
                    <a:pt x="1364777" y="4217158"/>
                  </a:lnTo>
                  <a:lnTo>
                    <a:pt x="1323833" y="4162567"/>
                  </a:lnTo>
                  <a:lnTo>
                    <a:pt x="1132765" y="4162567"/>
                  </a:lnTo>
                  <a:lnTo>
                    <a:pt x="914400" y="4121624"/>
                  </a:lnTo>
                  <a:lnTo>
                    <a:pt x="736980" y="4162567"/>
                  </a:lnTo>
                  <a:lnTo>
                    <a:pt x="532263" y="4121624"/>
                  </a:lnTo>
                  <a:lnTo>
                    <a:pt x="245660" y="4162567"/>
                  </a:lnTo>
                  <a:lnTo>
                    <a:pt x="0" y="4353636"/>
                  </a:lnTo>
                  <a:lnTo>
                    <a:pt x="9184944" y="4367284"/>
                  </a:lnTo>
                  <a:cubicBezTo>
                    <a:pt x="9180395" y="2911523"/>
                    <a:pt x="9175845" y="1455761"/>
                    <a:pt x="9171296" y="0"/>
                  </a:cubicBezTo>
                  <a:lnTo>
                    <a:pt x="9171296" y="13648"/>
                  </a:lnTo>
                  <a:lnTo>
                    <a:pt x="9171296" y="0"/>
                  </a:lnTo>
                </a:path>
              </a:pathLst>
            </a:custGeom>
            <a:blipFill>
              <a:blip r:embed="rId17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sp>
        <p:nvSpPr>
          <p:cNvPr id="23" name="Rectangle à coins arrondis 22"/>
          <p:cNvSpPr/>
          <p:nvPr/>
        </p:nvSpPr>
        <p:spPr>
          <a:xfrm>
            <a:off x="500034" y="4800600"/>
            <a:ext cx="2000264" cy="914400"/>
          </a:xfrm>
          <a:prstGeom prst="round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solidFill>
                  <a:schemeClr val="bg1"/>
                </a:solidFill>
              </a:rPr>
              <a:t>MAINTENON</a:t>
            </a:r>
          </a:p>
          <a:p>
            <a:pPr algn="ctr"/>
            <a:r>
              <a:rPr lang="fr-FR" sz="1400" dirty="0" smtClean="0">
                <a:solidFill>
                  <a:schemeClr val="bg1"/>
                </a:solidFill>
              </a:rPr>
              <a:t>EURE &amp; LOIR</a:t>
            </a:r>
            <a:endParaRPr lang="fr-FR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0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4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6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2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8000" t="14000" r="8000" b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143372" y="1643054"/>
            <a:ext cx="2071702" cy="278608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5214942" y="1357302"/>
            <a:ext cx="3060000" cy="3384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latin typeface="French Script MT" pitchFamily="66" charset="0"/>
              </a:rPr>
              <a:t>         </a:t>
            </a:r>
          </a:p>
          <a:p>
            <a:pPr algn="ctr"/>
            <a:endParaRPr lang="fr-FR" sz="4000" dirty="0" smtClean="0">
              <a:latin typeface="French Script MT" pitchFamily="66" charset="0"/>
            </a:endParaRPr>
          </a:p>
          <a:p>
            <a:pPr algn="ctr"/>
            <a:endParaRPr lang="fr-FR" sz="4000" dirty="0" smtClean="0">
              <a:latin typeface="French Script MT" pitchFamily="66" charset="0"/>
            </a:endParaRPr>
          </a:p>
          <a:p>
            <a:pPr algn="ctr"/>
            <a:endParaRPr lang="fr-FR" sz="4000" dirty="0" smtClean="0">
              <a:latin typeface="French Script MT" pitchFamily="66" charset="0"/>
            </a:endParaRPr>
          </a:p>
          <a:p>
            <a:pPr algn="ctr"/>
            <a:endParaRPr lang="fr-FR" sz="4000" dirty="0" smtClean="0">
              <a:latin typeface="French Script MT" pitchFamily="66" charset="0"/>
            </a:endParaRPr>
          </a:p>
          <a:p>
            <a:pPr algn="ctr"/>
            <a:endParaRPr lang="fr-FR" sz="4000" dirty="0" smtClean="0">
              <a:latin typeface="French Script MT" pitchFamily="66" charset="0"/>
            </a:endParaRPr>
          </a:p>
          <a:p>
            <a:pPr algn="ctr"/>
            <a:r>
              <a:rPr lang="fr-FR" sz="4000" dirty="0" smtClean="0">
                <a:latin typeface="French Script MT" pitchFamily="66" charset="0"/>
              </a:rPr>
              <a:t>Mireille</a:t>
            </a:r>
          </a:p>
          <a:p>
            <a:pPr algn="ctr"/>
            <a:endParaRPr lang="fr-FR" sz="4000" dirty="0" smtClean="0">
              <a:latin typeface="French Script MT" pitchFamily="66" charset="0"/>
            </a:endParaRPr>
          </a:p>
          <a:p>
            <a:pPr algn="ctr"/>
            <a:endParaRPr lang="fr-FR" sz="4000" dirty="0" smtClean="0">
              <a:latin typeface="French Script MT" pitchFamily="66" charset="0"/>
            </a:endParaRPr>
          </a:p>
          <a:p>
            <a:pPr algn="ctr"/>
            <a:endParaRPr lang="fr-FR" sz="4000" dirty="0">
              <a:latin typeface="French Script MT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2844" y="142856"/>
            <a:ext cx="8856000" cy="5436000"/>
          </a:xfrm>
          <a:prstGeom prst="rect">
            <a:avLst/>
          </a:prstGeom>
          <a:noFill/>
          <a:ln w="292100">
            <a:gradFill>
              <a:gsLst>
                <a:gs pos="0">
                  <a:srgbClr val="D6B19C"/>
                </a:gs>
                <a:gs pos="30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Cadre 2"/>
          <p:cNvSpPr/>
          <p:nvPr/>
        </p:nvSpPr>
        <p:spPr>
          <a:xfrm>
            <a:off x="0" y="0"/>
            <a:ext cx="9144000" cy="5715000"/>
          </a:xfrm>
          <a:prstGeom prst="frame">
            <a:avLst/>
          </a:prstGeom>
          <a:blipFill>
            <a:blip r:embed="rId5" cstate="print"/>
            <a:stretch>
              <a:fillRect/>
            </a:stretch>
          </a:blipFill>
          <a:ln w="254000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85786" y="785798"/>
            <a:ext cx="1714512" cy="164307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r>
              <a:rPr lang="fr-FR" dirty="0" smtClean="0"/>
              <a:t>Chanson</a:t>
            </a:r>
          </a:p>
          <a:p>
            <a:pPr algn="ctr"/>
            <a:r>
              <a:rPr lang="fr-FR" dirty="0" smtClean="0"/>
              <a:t>Didier</a:t>
            </a:r>
          </a:p>
          <a:p>
            <a:pPr algn="ctr"/>
            <a:r>
              <a:rPr lang="fr-FR" dirty="0" smtClean="0"/>
              <a:t>Barbelivien</a:t>
            </a:r>
            <a:endParaRPr lang="fr-FR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grpSp>
        <p:nvGrpSpPr>
          <p:cNvPr id="4" name="Groupe 3"/>
          <p:cNvGrpSpPr/>
          <p:nvPr/>
        </p:nvGrpSpPr>
        <p:grpSpPr>
          <a:xfrm>
            <a:off x="1" y="0"/>
            <a:ext cx="9144000" cy="5715000"/>
            <a:chOff x="0" y="0"/>
            <a:chExt cx="9144000" cy="6858000"/>
          </a:xfrm>
        </p:grpSpPr>
        <p:pic>
          <p:nvPicPr>
            <p:cNvPr id="5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8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9" name="Image 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Image 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6041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5355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s plus beaux villages de France 7ter(Mireill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les plus beaux villages de France 7ter(Mireille)</Template>
  <TotalTime>14</TotalTime>
  <Words>41</Words>
  <Application>Microsoft Office PowerPoint</Application>
  <PresentationFormat>Affichage à l'écran (16:10)</PresentationFormat>
  <Paragraphs>38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les plus beaux villages de France 7ter(Mireille)</vt:lpstr>
      <vt:lpstr>Diapositive 1</vt:lpstr>
      <vt:lpstr>Diapositive 2</vt:lpstr>
      <vt:lpstr>Diapositive 3</vt:lpstr>
      <vt:lpstr>Diapositive 4</vt:lpstr>
      <vt:lpstr>Diapositive 5</vt:lpstr>
      <vt:lpstr>Diapositive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2</cp:revision>
  <dcterms:created xsi:type="dcterms:W3CDTF">2013-05-28T09:53:22Z</dcterms:created>
  <dcterms:modified xsi:type="dcterms:W3CDTF">2013-05-28T10:07:40Z</dcterms:modified>
</cp:coreProperties>
</file>