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FD4E41"/>
    <a:srgbClr val="FF3F3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9400" autoAdjust="0"/>
  </p:normalViewPr>
  <p:slideViewPr>
    <p:cSldViewPr>
      <p:cViewPr>
        <p:scale>
          <a:sx n="60" d="100"/>
          <a:sy n="60" d="100"/>
        </p:scale>
        <p:origin x="522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8A5B9-17D5-471B-AEC4-381C92CA5094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E18DE-4EA3-4C30-BA32-2F573121EB5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6000"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8A5B9-17D5-471B-AEC4-381C92CA5094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E18DE-4EA3-4C30-BA32-2F573121EB5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6000"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8A5B9-17D5-471B-AEC4-381C92CA5094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E18DE-4EA3-4C30-BA32-2F573121EB5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6000"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8A5B9-17D5-471B-AEC4-381C92CA5094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E18DE-4EA3-4C30-BA32-2F573121EB5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6000"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8A5B9-17D5-471B-AEC4-381C92CA5094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E18DE-4EA3-4C30-BA32-2F573121EB5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6000"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8A5B9-17D5-471B-AEC4-381C92CA5094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E18DE-4EA3-4C30-BA32-2F573121EB5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6000"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8A5B9-17D5-471B-AEC4-381C92CA5094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E18DE-4EA3-4C30-BA32-2F573121EB5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6000"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8A5B9-17D5-471B-AEC4-381C92CA5094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E18DE-4EA3-4C30-BA32-2F573121EB5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6000"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8A5B9-17D5-471B-AEC4-381C92CA5094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E18DE-4EA3-4C30-BA32-2F573121EB5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6000"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8A5B9-17D5-471B-AEC4-381C92CA5094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E18DE-4EA3-4C30-BA32-2F573121EB5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6000"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8A5B9-17D5-471B-AEC4-381C92CA5094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E18DE-4EA3-4C30-BA32-2F573121EB5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6000"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48A5B9-17D5-471B-AEC4-381C92CA5094}" type="datetimeFigureOut">
              <a:rPr lang="fr-FR" smtClean="0"/>
              <a:pPr/>
              <a:t>16/06/2014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E18DE-4EA3-4C30-BA32-2F573121EB5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>
    <p:strips dir="r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18" Type="http://schemas.openxmlformats.org/officeDocument/2006/relationships/image" Target="../media/image21.jpeg"/><Relationship Id="rId3" Type="http://schemas.openxmlformats.org/officeDocument/2006/relationships/image" Target="../media/image6.jpeg"/><Relationship Id="rId21" Type="http://schemas.openxmlformats.org/officeDocument/2006/relationships/image" Target="../media/image24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17" Type="http://schemas.openxmlformats.org/officeDocument/2006/relationships/image" Target="../media/image20.jpeg"/><Relationship Id="rId2" Type="http://schemas.openxmlformats.org/officeDocument/2006/relationships/image" Target="../media/image5.jpeg"/><Relationship Id="rId16" Type="http://schemas.openxmlformats.org/officeDocument/2006/relationships/image" Target="../media/image19.jpeg"/><Relationship Id="rId20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5" Type="http://schemas.openxmlformats.org/officeDocument/2006/relationships/image" Target="../media/image18.jpeg"/><Relationship Id="rId23" Type="http://schemas.openxmlformats.org/officeDocument/2006/relationships/image" Target="../media/image26.jpeg"/><Relationship Id="rId10" Type="http://schemas.openxmlformats.org/officeDocument/2006/relationships/image" Target="../media/image13.jpeg"/><Relationship Id="rId19" Type="http://schemas.openxmlformats.org/officeDocument/2006/relationships/image" Target="../media/image22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Relationship Id="rId22" Type="http://schemas.openxmlformats.org/officeDocument/2006/relationships/image" Target="../media/image2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13" Type="http://schemas.openxmlformats.org/officeDocument/2006/relationships/image" Target="../media/image40.jpeg"/><Relationship Id="rId18" Type="http://schemas.openxmlformats.org/officeDocument/2006/relationships/image" Target="../media/image45.jpeg"/><Relationship Id="rId3" Type="http://schemas.openxmlformats.org/officeDocument/2006/relationships/image" Target="../media/image30.jpeg"/><Relationship Id="rId21" Type="http://schemas.openxmlformats.org/officeDocument/2006/relationships/image" Target="../media/image48.jpeg"/><Relationship Id="rId7" Type="http://schemas.openxmlformats.org/officeDocument/2006/relationships/image" Target="../media/image34.jpeg"/><Relationship Id="rId12" Type="http://schemas.openxmlformats.org/officeDocument/2006/relationships/image" Target="../media/image39.jpeg"/><Relationship Id="rId17" Type="http://schemas.openxmlformats.org/officeDocument/2006/relationships/image" Target="../media/image44.jpeg"/><Relationship Id="rId2" Type="http://schemas.openxmlformats.org/officeDocument/2006/relationships/image" Target="../media/image29.jpeg"/><Relationship Id="rId16" Type="http://schemas.openxmlformats.org/officeDocument/2006/relationships/image" Target="../media/image43.jpeg"/><Relationship Id="rId20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11" Type="http://schemas.openxmlformats.org/officeDocument/2006/relationships/image" Target="../media/image38.jpeg"/><Relationship Id="rId24" Type="http://schemas.openxmlformats.org/officeDocument/2006/relationships/image" Target="../media/image51.gif"/><Relationship Id="rId5" Type="http://schemas.openxmlformats.org/officeDocument/2006/relationships/image" Target="../media/image32.jpeg"/><Relationship Id="rId15" Type="http://schemas.openxmlformats.org/officeDocument/2006/relationships/image" Target="../media/image42.jpeg"/><Relationship Id="rId23" Type="http://schemas.openxmlformats.org/officeDocument/2006/relationships/image" Target="../media/image50.jpeg"/><Relationship Id="rId10" Type="http://schemas.openxmlformats.org/officeDocument/2006/relationships/image" Target="../media/image37.jpeg"/><Relationship Id="rId19" Type="http://schemas.openxmlformats.org/officeDocument/2006/relationships/image" Target="../media/image46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Relationship Id="rId14" Type="http://schemas.openxmlformats.org/officeDocument/2006/relationships/image" Target="../media/image41.gif"/><Relationship Id="rId22" Type="http://schemas.openxmlformats.org/officeDocument/2006/relationships/image" Target="../media/image4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ZoneTexte 22"/>
          <p:cNvSpPr txBox="1"/>
          <p:nvPr/>
        </p:nvSpPr>
        <p:spPr>
          <a:xfrm>
            <a:off x="642910" y="0"/>
            <a:ext cx="324960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800" dirty="0" smtClean="0">
                <a:latin typeface="Abilene" pitchFamily="2" charset="0"/>
              </a:rPr>
              <a:t>  Les pin-up</a:t>
            </a:r>
          </a:p>
          <a:p>
            <a:r>
              <a:rPr lang="fr-FR" sz="3200" dirty="0" smtClean="0">
                <a:latin typeface="Abilene" pitchFamily="2" charset="0"/>
              </a:rPr>
              <a:t> des années 50 - 60</a:t>
            </a:r>
            <a:endParaRPr lang="fr-FR" sz="3200" dirty="0">
              <a:latin typeface="Abilene" pitchFamily="2" charset="0"/>
            </a:endParaRPr>
          </a:p>
        </p:txBody>
      </p:sp>
      <p:pic>
        <p:nvPicPr>
          <p:cNvPr id="11" name="Image 10" descr="Image4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6143636" y="5214950"/>
            <a:ext cx="2723645" cy="1249597"/>
          </a:xfrm>
          <a:prstGeom prst="snipRoundRect">
            <a:avLst>
              <a:gd name="adj1" fmla="val 16667"/>
              <a:gd name="adj2" fmla="val 32040"/>
            </a:avLst>
          </a:prstGeom>
        </p:spPr>
      </p:pic>
      <p:grpSp>
        <p:nvGrpSpPr>
          <p:cNvPr id="8" name="Groupe 7"/>
          <p:cNvGrpSpPr/>
          <p:nvPr/>
        </p:nvGrpSpPr>
        <p:grpSpPr>
          <a:xfrm>
            <a:off x="2357422" y="714356"/>
            <a:ext cx="6572296" cy="5721971"/>
            <a:chOff x="2357422" y="714356"/>
            <a:chExt cx="6572296" cy="5721971"/>
          </a:xfrm>
          <a:blipFill>
            <a:blip r:embed="rId5"/>
            <a:stretch>
              <a:fillRect/>
            </a:stretch>
          </a:blipFill>
        </p:grpSpPr>
        <p:pic>
          <p:nvPicPr>
            <p:cNvPr id="9" name="Image 8" descr="Image2.png"/>
            <p:cNvPicPr>
              <a:picLocks noChangeAspect="1"/>
            </p:cNvPicPr>
            <p:nvPr/>
          </p:nvPicPr>
          <p:blipFill>
            <a:blip r:embed="rId6" cstate="email"/>
            <a:srcRect/>
            <a:stretch>
              <a:fillRect/>
            </a:stretch>
          </p:blipFill>
          <p:spPr>
            <a:xfrm rot="2652085">
              <a:off x="5734618" y="4487749"/>
              <a:ext cx="1430938" cy="162475"/>
            </a:xfrm>
            <a:prstGeom prst="rect">
              <a:avLst/>
            </a:prstGeom>
            <a:grpFill/>
          </p:spPr>
        </p:pic>
        <p:sp>
          <p:nvSpPr>
            <p:cNvPr id="12" name="Forme libre 11"/>
            <p:cNvSpPr/>
            <p:nvPr/>
          </p:nvSpPr>
          <p:spPr>
            <a:xfrm>
              <a:off x="2357422" y="714356"/>
              <a:ext cx="6572296" cy="5721971"/>
            </a:xfrm>
            <a:custGeom>
              <a:avLst/>
              <a:gdLst>
                <a:gd name="connsiteX0" fmla="*/ 4616302 w 8252637"/>
                <a:gd name="connsiteY0" fmla="*/ 3893288 h 6650665"/>
                <a:gd name="connsiteX1" fmla="*/ 4722628 w 8252637"/>
                <a:gd name="connsiteY1" fmla="*/ 3850758 h 6650665"/>
                <a:gd name="connsiteX2" fmla="*/ 4828953 w 8252637"/>
                <a:gd name="connsiteY2" fmla="*/ 3659372 h 6650665"/>
                <a:gd name="connsiteX3" fmla="*/ 4828953 w 8252637"/>
                <a:gd name="connsiteY3" fmla="*/ 3606209 h 6650665"/>
                <a:gd name="connsiteX4" fmla="*/ 4956544 w 8252637"/>
                <a:gd name="connsiteY4" fmla="*/ 3648739 h 6650665"/>
                <a:gd name="connsiteX5" fmla="*/ 5201093 w 8252637"/>
                <a:gd name="connsiteY5" fmla="*/ 3361660 h 6650665"/>
                <a:gd name="connsiteX6" fmla="*/ 5286153 w 8252637"/>
                <a:gd name="connsiteY6" fmla="*/ 2968256 h 6650665"/>
                <a:gd name="connsiteX7" fmla="*/ 5254256 w 8252637"/>
                <a:gd name="connsiteY7" fmla="*/ 2744972 h 6650665"/>
                <a:gd name="connsiteX8" fmla="*/ 5211726 w 8252637"/>
                <a:gd name="connsiteY8" fmla="*/ 2670544 h 6650665"/>
                <a:gd name="connsiteX9" fmla="*/ 5041605 w 8252637"/>
                <a:gd name="connsiteY9" fmla="*/ 2830032 h 6650665"/>
                <a:gd name="connsiteX10" fmla="*/ 4765158 w 8252637"/>
                <a:gd name="connsiteY10" fmla="*/ 2968256 h 6650665"/>
                <a:gd name="connsiteX11" fmla="*/ 4329223 w 8252637"/>
                <a:gd name="connsiteY11" fmla="*/ 3117111 h 6650665"/>
                <a:gd name="connsiteX12" fmla="*/ 4031512 w 8252637"/>
                <a:gd name="connsiteY12" fmla="*/ 3234070 h 6650665"/>
                <a:gd name="connsiteX13" fmla="*/ 3935819 w 8252637"/>
                <a:gd name="connsiteY13" fmla="*/ 3234070 h 6650665"/>
                <a:gd name="connsiteX14" fmla="*/ 3840126 w 8252637"/>
                <a:gd name="connsiteY14" fmla="*/ 3351028 h 6650665"/>
                <a:gd name="connsiteX15" fmla="*/ 3850758 w 8252637"/>
                <a:gd name="connsiteY15" fmla="*/ 3372293 h 6650665"/>
                <a:gd name="connsiteX16" fmla="*/ 3957084 w 8252637"/>
                <a:gd name="connsiteY16" fmla="*/ 3404191 h 6650665"/>
                <a:gd name="connsiteX17" fmla="*/ 4297326 w 8252637"/>
                <a:gd name="connsiteY17" fmla="*/ 3659372 h 6650665"/>
                <a:gd name="connsiteX18" fmla="*/ 4914014 w 8252637"/>
                <a:gd name="connsiteY18" fmla="*/ 4148470 h 6650665"/>
                <a:gd name="connsiteX19" fmla="*/ 5722088 w 8252637"/>
                <a:gd name="connsiteY19" fmla="*/ 5030972 h 6650665"/>
                <a:gd name="connsiteX20" fmla="*/ 5807149 w 8252637"/>
                <a:gd name="connsiteY20" fmla="*/ 5137297 h 6650665"/>
                <a:gd name="connsiteX21" fmla="*/ 5934740 w 8252637"/>
                <a:gd name="connsiteY21" fmla="*/ 4850218 h 6650665"/>
                <a:gd name="connsiteX22" fmla="*/ 5966637 w 8252637"/>
                <a:gd name="connsiteY22" fmla="*/ 4765158 h 6650665"/>
                <a:gd name="connsiteX23" fmla="*/ 5998535 w 8252637"/>
                <a:gd name="connsiteY23" fmla="*/ 5052237 h 6650665"/>
                <a:gd name="connsiteX24" fmla="*/ 6030433 w 8252637"/>
                <a:gd name="connsiteY24" fmla="*/ 4988442 h 6650665"/>
                <a:gd name="connsiteX25" fmla="*/ 6019800 w 8252637"/>
                <a:gd name="connsiteY25" fmla="*/ 4701363 h 6650665"/>
                <a:gd name="connsiteX26" fmla="*/ 6062330 w 8252637"/>
                <a:gd name="connsiteY26" fmla="*/ 4669465 h 6650665"/>
                <a:gd name="connsiteX27" fmla="*/ 6083595 w 8252637"/>
                <a:gd name="connsiteY27" fmla="*/ 4382386 h 6650665"/>
                <a:gd name="connsiteX28" fmla="*/ 6179288 w 8252637"/>
                <a:gd name="connsiteY28" fmla="*/ 4010246 h 6650665"/>
                <a:gd name="connsiteX29" fmla="*/ 6243084 w 8252637"/>
                <a:gd name="connsiteY29" fmla="*/ 3946451 h 6650665"/>
                <a:gd name="connsiteX30" fmla="*/ 6221819 w 8252637"/>
                <a:gd name="connsiteY30" fmla="*/ 3893288 h 6650665"/>
                <a:gd name="connsiteX31" fmla="*/ 6296246 w 8252637"/>
                <a:gd name="connsiteY31" fmla="*/ 3829493 h 6650665"/>
                <a:gd name="connsiteX32" fmla="*/ 6413205 w 8252637"/>
                <a:gd name="connsiteY32" fmla="*/ 3574311 h 6650665"/>
                <a:gd name="connsiteX33" fmla="*/ 6647121 w 8252637"/>
                <a:gd name="connsiteY33" fmla="*/ 3234070 h 6650665"/>
                <a:gd name="connsiteX34" fmla="*/ 6838507 w 8252637"/>
                <a:gd name="connsiteY34" fmla="*/ 2978888 h 6650665"/>
                <a:gd name="connsiteX35" fmla="*/ 6838507 w 8252637"/>
                <a:gd name="connsiteY35" fmla="*/ 2978888 h 6650665"/>
                <a:gd name="connsiteX36" fmla="*/ 6934200 w 8252637"/>
                <a:gd name="connsiteY36" fmla="*/ 3382925 h 6650665"/>
                <a:gd name="connsiteX37" fmla="*/ 6987363 w 8252637"/>
                <a:gd name="connsiteY37" fmla="*/ 3903921 h 6650665"/>
                <a:gd name="connsiteX38" fmla="*/ 7104321 w 8252637"/>
                <a:gd name="connsiteY38" fmla="*/ 4265428 h 6650665"/>
                <a:gd name="connsiteX39" fmla="*/ 7348870 w 8252637"/>
                <a:gd name="connsiteY39" fmla="*/ 4711995 h 6650665"/>
                <a:gd name="connsiteX40" fmla="*/ 7518991 w 8252637"/>
                <a:gd name="connsiteY40" fmla="*/ 5169195 h 6650665"/>
                <a:gd name="connsiteX41" fmla="*/ 7550888 w 8252637"/>
                <a:gd name="connsiteY41" fmla="*/ 5211725 h 6650665"/>
                <a:gd name="connsiteX42" fmla="*/ 7444563 w 8252637"/>
                <a:gd name="connsiteY42" fmla="*/ 5275521 h 6650665"/>
                <a:gd name="connsiteX43" fmla="*/ 7444563 w 8252637"/>
                <a:gd name="connsiteY43" fmla="*/ 5445642 h 6650665"/>
                <a:gd name="connsiteX44" fmla="*/ 7572153 w 8252637"/>
                <a:gd name="connsiteY44" fmla="*/ 5435009 h 6650665"/>
                <a:gd name="connsiteX45" fmla="*/ 7614684 w 8252637"/>
                <a:gd name="connsiteY45" fmla="*/ 5509437 h 6650665"/>
                <a:gd name="connsiteX46" fmla="*/ 7689112 w 8252637"/>
                <a:gd name="connsiteY46" fmla="*/ 5498804 h 6650665"/>
                <a:gd name="connsiteX47" fmla="*/ 7869865 w 8252637"/>
                <a:gd name="connsiteY47" fmla="*/ 5573232 h 6650665"/>
                <a:gd name="connsiteX48" fmla="*/ 8029353 w 8252637"/>
                <a:gd name="connsiteY48" fmla="*/ 5594497 h 6650665"/>
                <a:gd name="connsiteX49" fmla="*/ 8114414 w 8252637"/>
                <a:gd name="connsiteY49" fmla="*/ 5658293 h 6650665"/>
                <a:gd name="connsiteX50" fmla="*/ 8114414 w 8252637"/>
                <a:gd name="connsiteY50" fmla="*/ 5934739 h 6650665"/>
                <a:gd name="connsiteX51" fmla="*/ 8242005 w 8252637"/>
                <a:gd name="connsiteY51" fmla="*/ 5615763 h 6650665"/>
                <a:gd name="connsiteX52" fmla="*/ 8178209 w 8252637"/>
                <a:gd name="connsiteY52" fmla="*/ 5551967 h 6650665"/>
                <a:gd name="connsiteX53" fmla="*/ 8167577 w 8252637"/>
                <a:gd name="connsiteY53" fmla="*/ 5371214 h 6650665"/>
                <a:gd name="connsiteX54" fmla="*/ 8071884 w 8252637"/>
                <a:gd name="connsiteY54" fmla="*/ 5318051 h 6650665"/>
                <a:gd name="connsiteX55" fmla="*/ 7933660 w 8252637"/>
                <a:gd name="connsiteY55" fmla="*/ 5318051 h 6650665"/>
                <a:gd name="connsiteX56" fmla="*/ 7923028 w 8252637"/>
                <a:gd name="connsiteY56" fmla="*/ 5222358 h 6650665"/>
                <a:gd name="connsiteX57" fmla="*/ 7837967 w 8252637"/>
                <a:gd name="connsiteY57" fmla="*/ 5211725 h 6650665"/>
                <a:gd name="connsiteX58" fmla="*/ 7806070 w 8252637"/>
                <a:gd name="connsiteY58" fmla="*/ 5137297 h 6650665"/>
                <a:gd name="connsiteX59" fmla="*/ 7763540 w 8252637"/>
                <a:gd name="connsiteY59" fmla="*/ 5137297 h 6650665"/>
                <a:gd name="connsiteX60" fmla="*/ 7731642 w 8252637"/>
                <a:gd name="connsiteY60" fmla="*/ 5094767 h 6650665"/>
                <a:gd name="connsiteX61" fmla="*/ 7635949 w 8252637"/>
                <a:gd name="connsiteY61" fmla="*/ 4669465 h 6650665"/>
                <a:gd name="connsiteX62" fmla="*/ 7550888 w 8252637"/>
                <a:gd name="connsiteY62" fmla="*/ 4244163 h 6650665"/>
                <a:gd name="connsiteX63" fmla="*/ 7497726 w 8252637"/>
                <a:gd name="connsiteY63" fmla="*/ 3957084 h 6650665"/>
                <a:gd name="connsiteX64" fmla="*/ 7391400 w 8252637"/>
                <a:gd name="connsiteY64" fmla="*/ 3680637 h 6650665"/>
                <a:gd name="connsiteX65" fmla="*/ 7327605 w 8252637"/>
                <a:gd name="connsiteY65" fmla="*/ 3255335 h 6650665"/>
                <a:gd name="connsiteX66" fmla="*/ 7391400 w 8252637"/>
                <a:gd name="connsiteY66" fmla="*/ 2394097 h 6650665"/>
                <a:gd name="connsiteX67" fmla="*/ 7338237 w 8252637"/>
                <a:gd name="connsiteY67" fmla="*/ 2149549 h 6650665"/>
                <a:gd name="connsiteX68" fmla="*/ 7253177 w 8252637"/>
                <a:gd name="connsiteY68" fmla="*/ 2043223 h 6650665"/>
                <a:gd name="connsiteX69" fmla="*/ 7231912 w 8252637"/>
                <a:gd name="connsiteY69" fmla="*/ 2011325 h 6650665"/>
                <a:gd name="connsiteX70" fmla="*/ 7242544 w 8252637"/>
                <a:gd name="connsiteY70" fmla="*/ 2011325 h 6650665"/>
                <a:gd name="connsiteX71" fmla="*/ 7295707 w 8252637"/>
                <a:gd name="connsiteY71" fmla="*/ 1947530 h 6650665"/>
                <a:gd name="connsiteX72" fmla="*/ 7295707 w 8252637"/>
                <a:gd name="connsiteY72" fmla="*/ 1851837 h 6650665"/>
                <a:gd name="connsiteX73" fmla="*/ 7200014 w 8252637"/>
                <a:gd name="connsiteY73" fmla="*/ 1639186 h 6650665"/>
                <a:gd name="connsiteX74" fmla="*/ 7189381 w 8252637"/>
                <a:gd name="connsiteY74" fmla="*/ 1564758 h 6650665"/>
                <a:gd name="connsiteX75" fmla="*/ 7231912 w 8252637"/>
                <a:gd name="connsiteY75" fmla="*/ 1458432 h 6650665"/>
                <a:gd name="connsiteX76" fmla="*/ 7242544 w 8252637"/>
                <a:gd name="connsiteY76" fmla="*/ 1267046 h 6650665"/>
                <a:gd name="connsiteX77" fmla="*/ 7359502 w 8252637"/>
                <a:gd name="connsiteY77" fmla="*/ 1203251 h 6650665"/>
                <a:gd name="connsiteX78" fmla="*/ 7370135 w 8252637"/>
                <a:gd name="connsiteY78" fmla="*/ 1001232 h 6650665"/>
                <a:gd name="connsiteX79" fmla="*/ 7306340 w 8252637"/>
                <a:gd name="connsiteY79" fmla="*/ 873642 h 6650665"/>
                <a:gd name="connsiteX80" fmla="*/ 7423298 w 8252637"/>
                <a:gd name="connsiteY80" fmla="*/ 831111 h 6650665"/>
                <a:gd name="connsiteX81" fmla="*/ 7508358 w 8252637"/>
                <a:gd name="connsiteY81" fmla="*/ 767316 h 6650665"/>
                <a:gd name="connsiteX82" fmla="*/ 7316972 w 8252637"/>
                <a:gd name="connsiteY82" fmla="*/ 671623 h 6650665"/>
                <a:gd name="connsiteX83" fmla="*/ 7391400 w 8252637"/>
                <a:gd name="connsiteY83" fmla="*/ 607828 h 6650665"/>
                <a:gd name="connsiteX84" fmla="*/ 7444563 w 8252637"/>
                <a:gd name="connsiteY84" fmla="*/ 448339 h 6650665"/>
                <a:gd name="connsiteX85" fmla="*/ 7306340 w 8252637"/>
                <a:gd name="connsiteY85" fmla="*/ 437707 h 6650665"/>
                <a:gd name="connsiteX86" fmla="*/ 7231912 w 8252637"/>
                <a:gd name="connsiteY86" fmla="*/ 490870 h 6650665"/>
                <a:gd name="connsiteX87" fmla="*/ 7231912 w 8252637"/>
                <a:gd name="connsiteY87" fmla="*/ 352646 h 6650665"/>
                <a:gd name="connsiteX88" fmla="*/ 7200014 w 8252637"/>
                <a:gd name="connsiteY88" fmla="*/ 278218 h 6650665"/>
                <a:gd name="connsiteX89" fmla="*/ 7146851 w 8252637"/>
                <a:gd name="connsiteY89" fmla="*/ 331381 h 6650665"/>
                <a:gd name="connsiteX90" fmla="*/ 7061791 w 8252637"/>
                <a:gd name="connsiteY90" fmla="*/ 214423 h 6650665"/>
                <a:gd name="connsiteX91" fmla="*/ 6891670 w 8252637"/>
                <a:gd name="connsiteY91" fmla="*/ 86832 h 6650665"/>
                <a:gd name="connsiteX92" fmla="*/ 6689651 w 8252637"/>
                <a:gd name="connsiteY92" fmla="*/ 54935 h 6650665"/>
                <a:gd name="connsiteX93" fmla="*/ 6615223 w 8252637"/>
                <a:gd name="connsiteY93" fmla="*/ 1772 h 6650665"/>
                <a:gd name="connsiteX94" fmla="*/ 6434470 w 8252637"/>
                <a:gd name="connsiteY94" fmla="*/ 44302 h 6650665"/>
                <a:gd name="connsiteX95" fmla="*/ 6189921 w 8252637"/>
                <a:gd name="connsiteY95" fmla="*/ 203791 h 6650665"/>
                <a:gd name="connsiteX96" fmla="*/ 5987902 w 8252637"/>
                <a:gd name="connsiteY96" fmla="*/ 427074 h 6650665"/>
                <a:gd name="connsiteX97" fmla="*/ 5924107 w 8252637"/>
                <a:gd name="connsiteY97" fmla="*/ 639725 h 6650665"/>
                <a:gd name="connsiteX98" fmla="*/ 5966637 w 8252637"/>
                <a:gd name="connsiteY98" fmla="*/ 799214 h 6650665"/>
                <a:gd name="connsiteX99" fmla="*/ 6030433 w 8252637"/>
                <a:gd name="connsiteY99" fmla="*/ 831111 h 6650665"/>
                <a:gd name="connsiteX100" fmla="*/ 6094228 w 8252637"/>
                <a:gd name="connsiteY100" fmla="*/ 926804 h 6650665"/>
                <a:gd name="connsiteX101" fmla="*/ 6062330 w 8252637"/>
                <a:gd name="connsiteY101" fmla="*/ 948070 h 6650665"/>
                <a:gd name="connsiteX102" fmla="*/ 6115493 w 8252637"/>
                <a:gd name="connsiteY102" fmla="*/ 1001232 h 6650665"/>
                <a:gd name="connsiteX103" fmla="*/ 6104860 w 8252637"/>
                <a:gd name="connsiteY103" fmla="*/ 1150088 h 6650665"/>
                <a:gd name="connsiteX104" fmla="*/ 6158023 w 8252637"/>
                <a:gd name="connsiteY104" fmla="*/ 1277679 h 6650665"/>
                <a:gd name="connsiteX105" fmla="*/ 6211186 w 8252637"/>
                <a:gd name="connsiteY105" fmla="*/ 1362739 h 6650665"/>
                <a:gd name="connsiteX106" fmla="*/ 6179288 w 8252637"/>
                <a:gd name="connsiteY106" fmla="*/ 1458432 h 6650665"/>
                <a:gd name="connsiteX107" fmla="*/ 6147391 w 8252637"/>
                <a:gd name="connsiteY107" fmla="*/ 1458432 h 6650665"/>
                <a:gd name="connsiteX108" fmla="*/ 5998535 w 8252637"/>
                <a:gd name="connsiteY108" fmla="*/ 1426535 h 6650665"/>
                <a:gd name="connsiteX109" fmla="*/ 5839046 w 8252637"/>
                <a:gd name="connsiteY109" fmla="*/ 1447800 h 6650665"/>
                <a:gd name="connsiteX110" fmla="*/ 5743353 w 8252637"/>
                <a:gd name="connsiteY110" fmla="*/ 1532860 h 6650665"/>
                <a:gd name="connsiteX111" fmla="*/ 5498805 w 8252637"/>
                <a:gd name="connsiteY111" fmla="*/ 1862470 h 6650665"/>
                <a:gd name="connsiteX112" fmla="*/ 5137298 w 8252637"/>
                <a:gd name="connsiteY112" fmla="*/ 2202711 h 6650665"/>
                <a:gd name="connsiteX113" fmla="*/ 4956544 w 8252637"/>
                <a:gd name="connsiteY113" fmla="*/ 2351567 h 6650665"/>
                <a:gd name="connsiteX114" fmla="*/ 4765158 w 8252637"/>
                <a:gd name="connsiteY114" fmla="*/ 2425995 h 6650665"/>
                <a:gd name="connsiteX115" fmla="*/ 4361121 w 8252637"/>
                <a:gd name="connsiteY115" fmla="*/ 2734339 h 6650665"/>
                <a:gd name="connsiteX116" fmla="*/ 3914553 w 8252637"/>
                <a:gd name="connsiteY116" fmla="*/ 3032051 h 6650665"/>
                <a:gd name="connsiteX117" fmla="*/ 3616842 w 8252637"/>
                <a:gd name="connsiteY117" fmla="*/ 3127744 h 6650665"/>
                <a:gd name="connsiteX118" fmla="*/ 3446721 w 8252637"/>
                <a:gd name="connsiteY118" fmla="*/ 3170274 h 6650665"/>
                <a:gd name="connsiteX119" fmla="*/ 3329763 w 8252637"/>
                <a:gd name="connsiteY119" fmla="*/ 3499884 h 6650665"/>
                <a:gd name="connsiteX120" fmla="*/ 3265967 w 8252637"/>
                <a:gd name="connsiteY120" fmla="*/ 3712535 h 6650665"/>
                <a:gd name="connsiteX121" fmla="*/ 3319130 w 8252637"/>
                <a:gd name="connsiteY121" fmla="*/ 3786963 h 6650665"/>
                <a:gd name="connsiteX122" fmla="*/ 3319130 w 8252637"/>
                <a:gd name="connsiteY122" fmla="*/ 3999614 h 6650665"/>
                <a:gd name="connsiteX123" fmla="*/ 3319130 w 8252637"/>
                <a:gd name="connsiteY123" fmla="*/ 4180367 h 6650665"/>
                <a:gd name="connsiteX124" fmla="*/ 3276600 w 8252637"/>
                <a:gd name="connsiteY124" fmla="*/ 4201632 h 6650665"/>
                <a:gd name="connsiteX125" fmla="*/ 3085214 w 8252637"/>
                <a:gd name="connsiteY125" fmla="*/ 4318591 h 6650665"/>
                <a:gd name="connsiteX126" fmla="*/ 2915093 w 8252637"/>
                <a:gd name="connsiteY126" fmla="*/ 4350488 h 6650665"/>
                <a:gd name="connsiteX127" fmla="*/ 2713074 w 8252637"/>
                <a:gd name="connsiteY127" fmla="*/ 4424916 h 6650665"/>
                <a:gd name="connsiteX128" fmla="*/ 2553586 w 8252637"/>
                <a:gd name="connsiteY128" fmla="*/ 4626935 h 6650665"/>
                <a:gd name="connsiteX129" fmla="*/ 2138916 w 8252637"/>
                <a:gd name="connsiteY129" fmla="*/ 4807688 h 6650665"/>
                <a:gd name="connsiteX130" fmla="*/ 1532860 w 8252637"/>
                <a:gd name="connsiteY130" fmla="*/ 5179828 h 6650665"/>
                <a:gd name="connsiteX131" fmla="*/ 1011865 w 8252637"/>
                <a:gd name="connsiteY131" fmla="*/ 5466907 h 6650665"/>
                <a:gd name="connsiteX132" fmla="*/ 937437 w 8252637"/>
                <a:gd name="connsiteY132" fmla="*/ 5530702 h 6650665"/>
                <a:gd name="connsiteX133" fmla="*/ 841744 w 8252637"/>
                <a:gd name="connsiteY133" fmla="*/ 5551967 h 6650665"/>
                <a:gd name="connsiteX134" fmla="*/ 682256 w 8252637"/>
                <a:gd name="connsiteY134" fmla="*/ 5711456 h 6650665"/>
                <a:gd name="connsiteX135" fmla="*/ 469605 w 8252637"/>
                <a:gd name="connsiteY135" fmla="*/ 5913474 h 6650665"/>
                <a:gd name="connsiteX136" fmla="*/ 342014 w 8252637"/>
                <a:gd name="connsiteY136" fmla="*/ 6019800 h 6650665"/>
                <a:gd name="connsiteX137" fmla="*/ 182526 w 8252637"/>
                <a:gd name="connsiteY137" fmla="*/ 6030432 h 6650665"/>
                <a:gd name="connsiteX138" fmla="*/ 97465 w 8252637"/>
                <a:gd name="connsiteY138" fmla="*/ 6104860 h 6650665"/>
                <a:gd name="connsiteX139" fmla="*/ 86833 w 8252637"/>
                <a:gd name="connsiteY139" fmla="*/ 6168656 h 6650665"/>
                <a:gd name="connsiteX140" fmla="*/ 1772 w 8252637"/>
                <a:gd name="connsiteY140" fmla="*/ 6158023 h 6650665"/>
                <a:gd name="connsiteX141" fmla="*/ 76200 w 8252637"/>
                <a:gd name="connsiteY141" fmla="*/ 6264349 h 6650665"/>
                <a:gd name="connsiteX142" fmla="*/ 203791 w 8252637"/>
                <a:gd name="connsiteY142" fmla="*/ 6349409 h 6650665"/>
                <a:gd name="connsiteX143" fmla="*/ 533400 w 8252637"/>
                <a:gd name="connsiteY143" fmla="*/ 6423837 h 6650665"/>
                <a:gd name="connsiteX144" fmla="*/ 660991 w 8252637"/>
                <a:gd name="connsiteY144" fmla="*/ 6253716 h 6650665"/>
                <a:gd name="connsiteX145" fmla="*/ 820479 w 8252637"/>
                <a:gd name="connsiteY145" fmla="*/ 6126125 h 6650665"/>
                <a:gd name="connsiteX146" fmla="*/ 884274 w 8252637"/>
                <a:gd name="connsiteY146" fmla="*/ 6126125 h 6650665"/>
                <a:gd name="connsiteX147" fmla="*/ 916172 w 8252637"/>
                <a:gd name="connsiteY147" fmla="*/ 6232451 h 6650665"/>
                <a:gd name="connsiteX148" fmla="*/ 788581 w 8252637"/>
                <a:gd name="connsiteY148" fmla="*/ 6487632 h 6650665"/>
                <a:gd name="connsiteX149" fmla="*/ 756684 w 8252637"/>
                <a:gd name="connsiteY149" fmla="*/ 6487632 h 6650665"/>
                <a:gd name="connsiteX150" fmla="*/ 799214 w 8252637"/>
                <a:gd name="connsiteY150" fmla="*/ 6530163 h 6650665"/>
                <a:gd name="connsiteX151" fmla="*/ 884274 w 8252637"/>
                <a:gd name="connsiteY151" fmla="*/ 6381307 h 6650665"/>
                <a:gd name="connsiteX152" fmla="*/ 1054395 w 8252637"/>
                <a:gd name="connsiteY152" fmla="*/ 6211186 h 6650665"/>
                <a:gd name="connsiteX153" fmla="*/ 1224516 w 8252637"/>
                <a:gd name="connsiteY153" fmla="*/ 6072963 h 6650665"/>
                <a:gd name="connsiteX154" fmla="*/ 1213884 w 8252637"/>
                <a:gd name="connsiteY154" fmla="*/ 6019800 h 6650665"/>
                <a:gd name="connsiteX155" fmla="*/ 1224516 w 8252637"/>
                <a:gd name="connsiteY155" fmla="*/ 5945372 h 6650665"/>
                <a:gd name="connsiteX156" fmla="*/ 1256414 w 8252637"/>
                <a:gd name="connsiteY156" fmla="*/ 5796516 h 6650665"/>
                <a:gd name="connsiteX157" fmla="*/ 1394637 w 8252637"/>
                <a:gd name="connsiteY157" fmla="*/ 5711456 h 6650665"/>
                <a:gd name="connsiteX158" fmla="*/ 1713614 w 8252637"/>
                <a:gd name="connsiteY158" fmla="*/ 5637028 h 6650665"/>
                <a:gd name="connsiteX159" fmla="*/ 2128284 w 8252637"/>
                <a:gd name="connsiteY159" fmla="*/ 5509437 h 6650665"/>
                <a:gd name="connsiteX160" fmla="*/ 2160181 w 8252637"/>
                <a:gd name="connsiteY160" fmla="*/ 5509437 h 6650665"/>
                <a:gd name="connsiteX161" fmla="*/ 2500423 w 8252637"/>
                <a:gd name="connsiteY161" fmla="*/ 5413744 h 6650665"/>
                <a:gd name="connsiteX162" fmla="*/ 2819400 w 8252637"/>
                <a:gd name="connsiteY162" fmla="*/ 5116032 h 6650665"/>
                <a:gd name="connsiteX163" fmla="*/ 2904460 w 8252637"/>
                <a:gd name="connsiteY163" fmla="*/ 5084135 h 6650665"/>
                <a:gd name="connsiteX164" fmla="*/ 3149009 w 8252637"/>
                <a:gd name="connsiteY164" fmla="*/ 5073502 h 6650665"/>
                <a:gd name="connsiteX165" fmla="*/ 3297865 w 8252637"/>
                <a:gd name="connsiteY165" fmla="*/ 5052237 h 6650665"/>
                <a:gd name="connsiteX166" fmla="*/ 3297865 w 8252637"/>
                <a:gd name="connsiteY166" fmla="*/ 5052237 h 6650665"/>
                <a:gd name="connsiteX167" fmla="*/ 3255335 w 8252637"/>
                <a:gd name="connsiteY167" fmla="*/ 5445642 h 6650665"/>
                <a:gd name="connsiteX168" fmla="*/ 3138377 w 8252637"/>
                <a:gd name="connsiteY168" fmla="*/ 5828414 h 6650665"/>
                <a:gd name="connsiteX169" fmla="*/ 3021419 w 8252637"/>
                <a:gd name="connsiteY169" fmla="*/ 6104860 h 6650665"/>
                <a:gd name="connsiteX170" fmla="*/ 2957623 w 8252637"/>
                <a:gd name="connsiteY170" fmla="*/ 6243084 h 6650665"/>
                <a:gd name="connsiteX171" fmla="*/ 2861930 w 8252637"/>
                <a:gd name="connsiteY171" fmla="*/ 6264349 h 6650665"/>
                <a:gd name="connsiteX172" fmla="*/ 2798135 w 8252637"/>
                <a:gd name="connsiteY172" fmla="*/ 6349409 h 6650665"/>
                <a:gd name="connsiteX173" fmla="*/ 2744972 w 8252637"/>
                <a:gd name="connsiteY173" fmla="*/ 6445102 h 6650665"/>
                <a:gd name="connsiteX174" fmla="*/ 2766237 w 8252637"/>
                <a:gd name="connsiteY174" fmla="*/ 6445102 h 6650665"/>
                <a:gd name="connsiteX175" fmla="*/ 3085214 w 8252637"/>
                <a:gd name="connsiteY175" fmla="*/ 6477000 h 6650665"/>
                <a:gd name="connsiteX176" fmla="*/ 3351028 w 8252637"/>
                <a:gd name="connsiteY176" fmla="*/ 6445102 h 6650665"/>
                <a:gd name="connsiteX177" fmla="*/ 3351028 w 8252637"/>
                <a:gd name="connsiteY177" fmla="*/ 6402572 h 6650665"/>
                <a:gd name="connsiteX178" fmla="*/ 3436088 w 8252637"/>
                <a:gd name="connsiteY178" fmla="*/ 6200553 h 6650665"/>
                <a:gd name="connsiteX179" fmla="*/ 3531781 w 8252637"/>
                <a:gd name="connsiteY179" fmla="*/ 6041065 h 6650665"/>
                <a:gd name="connsiteX180" fmla="*/ 3659372 w 8252637"/>
                <a:gd name="connsiteY180" fmla="*/ 6072963 h 6650665"/>
                <a:gd name="connsiteX181" fmla="*/ 3670005 w 8252637"/>
                <a:gd name="connsiteY181" fmla="*/ 6349409 h 6650665"/>
                <a:gd name="connsiteX182" fmla="*/ 3648740 w 8252637"/>
                <a:gd name="connsiteY182" fmla="*/ 6402572 h 6650665"/>
                <a:gd name="connsiteX183" fmla="*/ 3723167 w 8252637"/>
                <a:gd name="connsiteY183" fmla="*/ 6423837 h 6650665"/>
                <a:gd name="connsiteX184" fmla="*/ 3701902 w 8252637"/>
                <a:gd name="connsiteY184" fmla="*/ 6285614 h 6650665"/>
                <a:gd name="connsiteX185" fmla="*/ 3744433 w 8252637"/>
                <a:gd name="connsiteY185" fmla="*/ 6083595 h 6650665"/>
                <a:gd name="connsiteX186" fmla="*/ 3818860 w 8252637"/>
                <a:gd name="connsiteY186" fmla="*/ 5870944 h 6650665"/>
                <a:gd name="connsiteX187" fmla="*/ 3829493 w 8252637"/>
                <a:gd name="connsiteY187" fmla="*/ 5785884 h 6650665"/>
                <a:gd name="connsiteX188" fmla="*/ 3776330 w 8252637"/>
                <a:gd name="connsiteY188" fmla="*/ 5785884 h 6650665"/>
                <a:gd name="connsiteX189" fmla="*/ 3744433 w 8252637"/>
                <a:gd name="connsiteY189" fmla="*/ 5722088 h 6650665"/>
                <a:gd name="connsiteX190" fmla="*/ 3691270 w 8252637"/>
                <a:gd name="connsiteY190" fmla="*/ 5605130 h 6650665"/>
                <a:gd name="connsiteX191" fmla="*/ 3638107 w 8252637"/>
                <a:gd name="connsiteY191" fmla="*/ 5541335 h 6650665"/>
                <a:gd name="connsiteX192" fmla="*/ 3648740 w 8252637"/>
                <a:gd name="connsiteY192" fmla="*/ 5530702 h 6650665"/>
                <a:gd name="connsiteX193" fmla="*/ 3872023 w 8252637"/>
                <a:gd name="connsiteY193" fmla="*/ 5753986 h 6650665"/>
                <a:gd name="connsiteX194" fmla="*/ 4095307 w 8252637"/>
                <a:gd name="connsiteY194" fmla="*/ 5945372 h 6650665"/>
                <a:gd name="connsiteX195" fmla="*/ 4254795 w 8252637"/>
                <a:gd name="connsiteY195" fmla="*/ 6072963 h 6650665"/>
                <a:gd name="connsiteX196" fmla="*/ 4159102 w 8252637"/>
                <a:gd name="connsiteY196" fmla="*/ 6221818 h 6650665"/>
                <a:gd name="connsiteX197" fmla="*/ 4084674 w 8252637"/>
                <a:gd name="connsiteY197" fmla="*/ 6381307 h 6650665"/>
                <a:gd name="connsiteX198" fmla="*/ 4254795 w 8252637"/>
                <a:gd name="connsiteY198" fmla="*/ 6625856 h 6650665"/>
                <a:gd name="connsiteX199" fmla="*/ 4499344 w 8252637"/>
                <a:gd name="connsiteY199" fmla="*/ 6530163 h 6650665"/>
                <a:gd name="connsiteX200" fmla="*/ 4690730 w 8252637"/>
                <a:gd name="connsiteY200" fmla="*/ 6455735 h 6650665"/>
                <a:gd name="connsiteX201" fmla="*/ 4765158 w 8252637"/>
                <a:gd name="connsiteY201" fmla="*/ 6413204 h 6650665"/>
                <a:gd name="connsiteX202" fmla="*/ 4924646 w 8252637"/>
                <a:gd name="connsiteY202" fmla="*/ 6391939 h 6650665"/>
                <a:gd name="connsiteX203" fmla="*/ 5116033 w 8252637"/>
                <a:gd name="connsiteY203" fmla="*/ 6370674 h 6650665"/>
                <a:gd name="connsiteX204" fmla="*/ 5360581 w 8252637"/>
                <a:gd name="connsiteY204" fmla="*/ 6285614 h 6650665"/>
                <a:gd name="connsiteX205" fmla="*/ 5328684 w 8252637"/>
                <a:gd name="connsiteY205" fmla="*/ 6083595 h 6650665"/>
                <a:gd name="connsiteX206" fmla="*/ 5243623 w 8252637"/>
                <a:gd name="connsiteY206" fmla="*/ 5647660 h 6650665"/>
                <a:gd name="connsiteX207" fmla="*/ 5232991 w 8252637"/>
                <a:gd name="connsiteY207" fmla="*/ 5413744 h 6650665"/>
                <a:gd name="connsiteX208" fmla="*/ 5424377 w 8252637"/>
                <a:gd name="connsiteY208" fmla="*/ 5424377 h 6650665"/>
                <a:gd name="connsiteX209" fmla="*/ 5594498 w 8252637"/>
                <a:gd name="connsiteY209" fmla="*/ 5403111 h 6650665"/>
                <a:gd name="connsiteX210" fmla="*/ 5711456 w 8252637"/>
                <a:gd name="connsiteY210" fmla="*/ 5296786 h 6650665"/>
                <a:gd name="connsiteX211" fmla="*/ 5807149 w 8252637"/>
                <a:gd name="connsiteY211" fmla="*/ 5147930 h 6650665"/>
                <a:gd name="connsiteX212" fmla="*/ 5817781 w 8252637"/>
                <a:gd name="connsiteY212" fmla="*/ 5158563 h 66506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</a:cxnLst>
              <a:rect l="l" t="t" r="r" b="b"/>
              <a:pathLst>
                <a:path w="8252637" h="6650665">
                  <a:moveTo>
                    <a:pt x="4616302" y="3893288"/>
                  </a:moveTo>
                  <a:cubicBezTo>
                    <a:pt x="4651744" y="3891516"/>
                    <a:pt x="4687186" y="3889744"/>
                    <a:pt x="4722628" y="3850758"/>
                  </a:cubicBezTo>
                  <a:cubicBezTo>
                    <a:pt x="4758070" y="3811772"/>
                    <a:pt x="4811232" y="3700130"/>
                    <a:pt x="4828953" y="3659372"/>
                  </a:cubicBezTo>
                  <a:cubicBezTo>
                    <a:pt x="4846674" y="3618614"/>
                    <a:pt x="4807688" y="3607981"/>
                    <a:pt x="4828953" y="3606209"/>
                  </a:cubicBezTo>
                  <a:cubicBezTo>
                    <a:pt x="4850218" y="3604437"/>
                    <a:pt x="4894521" y="3689497"/>
                    <a:pt x="4956544" y="3648739"/>
                  </a:cubicBezTo>
                  <a:cubicBezTo>
                    <a:pt x="5018567" y="3607981"/>
                    <a:pt x="5146158" y="3475074"/>
                    <a:pt x="5201093" y="3361660"/>
                  </a:cubicBezTo>
                  <a:cubicBezTo>
                    <a:pt x="5256028" y="3248246"/>
                    <a:pt x="5277293" y="3071037"/>
                    <a:pt x="5286153" y="2968256"/>
                  </a:cubicBezTo>
                  <a:cubicBezTo>
                    <a:pt x="5295013" y="2865475"/>
                    <a:pt x="5266660" y="2794591"/>
                    <a:pt x="5254256" y="2744972"/>
                  </a:cubicBezTo>
                  <a:cubicBezTo>
                    <a:pt x="5241852" y="2695353"/>
                    <a:pt x="5247168" y="2656367"/>
                    <a:pt x="5211726" y="2670544"/>
                  </a:cubicBezTo>
                  <a:cubicBezTo>
                    <a:pt x="5176284" y="2684721"/>
                    <a:pt x="5116033" y="2780413"/>
                    <a:pt x="5041605" y="2830032"/>
                  </a:cubicBezTo>
                  <a:cubicBezTo>
                    <a:pt x="4967177" y="2879651"/>
                    <a:pt x="4883888" y="2920410"/>
                    <a:pt x="4765158" y="2968256"/>
                  </a:cubicBezTo>
                  <a:cubicBezTo>
                    <a:pt x="4646428" y="3016103"/>
                    <a:pt x="4451497" y="3072809"/>
                    <a:pt x="4329223" y="3117111"/>
                  </a:cubicBezTo>
                  <a:cubicBezTo>
                    <a:pt x="4206949" y="3161413"/>
                    <a:pt x="4097079" y="3214577"/>
                    <a:pt x="4031512" y="3234070"/>
                  </a:cubicBezTo>
                  <a:cubicBezTo>
                    <a:pt x="3965945" y="3253563"/>
                    <a:pt x="3967717" y="3214577"/>
                    <a:pt x="3935819" y="3234070"/>
                  </a:cubicBezTo>
                  <a:cubicBezTo>
                    <a:pt x="3903921" y="3253563"/>
                    <a:pt x="3854303" y="3327991"/>
                    <a:pt x="3840126" y="3351028"/>
                  </a:cubicBezTo>
                  <a:cubicBezTo>
                    <a:pt x="3825949" y="3374065"/>
                    <a:pt x="3831265" y="3363433"/>
                    <a:pt x="3850758" y="3372293"/>
                  </a:cubicBezTo>
                  <a:cubicBezTo>
                    <a:pt x="3870251" y="3381153"/>
                    <a:pt x="3882656" y="3356345"/>
                    <a:pt x="3957084" y="3404191"/>
                  </a:cubicBezTo>
                  <a:cubicBezTo>
                    <a:pt x="4031512" y="3452037"/>
                    <a:pt x="4137838" y="3535326"/>
                    <a:pt x="4297326" y="3659372"/>
                  </a:cubicBezTo>
                  <a:cubicBezTo>
                    <a:pt x="4456814" y="3783418"/>
                    <a:pt x="4676554" y="3919870"/>
                    <a:pt x="4914014" y="4148470"/>
                  </a:cubicBezTo>
                  <a:cubicBezTo>
                    <a:pt x="5151474" y="4377070"/>
                    <a:pt x="5573232" y="4866168"/>
                    <a:pt x="5722088" y="5030972"/>
                  </a:cubicBezTo>
                  <a:cubicBezTo>
                    <a:pt x="5870944" y="5195776"/>
                    <a:pt x="5771707" y="5167423"/>
                    <a:pt x="5807149" y="5137297"/>
                  </a:cubicBezTo>
                  <a:cubicBezTo>
                    <a:pt x="5842591" y="5107171"/>
                    <a:pt x="5908159" y="4912241"/>
                    <a:pt x="5934740" y="4850218"/>
                  </a:cubicBezTo>
                  <a:cubicBezTo>
                    <a:pt x="5961321" y="4788195"/>
                    <a:pt x="5956005" y="4731488"/>
                    <a:pt x="5966637" y="4765158"/>
                  </a:cubicBezTo>
                  <a:cubicBezTo>
                    <a:pt x="5977269" y="4798828"/>
                    <a:pt x="5987902" y="5015023"/>
                    <a:pt x="5998535" y="5052237"/>
                  </a:cubicBezTo>
                  <a:cubicBezTo>
                    <a:pt x="6009168" y="5089451"/>
                    <a:pt x="6026889" y="5046921"/>
                    <a:pt x="6030433" y="4988442"/>
                  </a:cubicBezTo>
                  <a:cubicBezTo>
                    <a:pt x="6033977" y="4929963"/>
                    <a:pt x="6014484" y="4754526"/>
                    <a:pt x="6019800" y="4701363"/>
                  </a:cubicBezTo>
                  <a:cubicBezTo>
                    <a:pt x="6025116" y="4648200"/>
                    <a:pt x="6051698" y="4722628"/>
                    <a:pt x="6062330" y="4669465"/>
                  </a:cubicBezTo>
                  <a:cubicBezTo>
                    <a:pt x="6072963" y="4616302"/>
                    <a:pt x="6064102" y="4492256"/>
                    <a:pt x="6083595" y="4382386"/>
                  </a:cubicBezTo>
                  <a:cubicBezTo>
                    <a:pt x="6103088" y="4272516"/>
                    <a:pt x="6152707" y="4082902"/>
                    <a:pt x="6179288" y="4010246"/>
                  </a:cubicBezTo>
                  <a:cubicBezTo>
                    <a:pt x="6205869" y="3937590"/>
                    <a:pt x="6235996" y="3965944"/>
                    <a:pt x="6243084" y="3946451"/>
                  </a:cubicBezTo>
                  <a:cubicBezTo>
                    <a:pt x="6250172" y="3926958"/>
                    <a:pt x="6212959" y="3912781"/>
                    <a:pt x="6221819" y="3893288"/>
                  </a:cubicBezTo>
                  <a:cubicBezTo>
                    <a:pt x="6230679" y="3873795"/>
                    <a:pt x="6264348" y="3882656"/>
                    <a:pt x="6296246" y="3829493"/>
                  </a:cubicBezTo>
                  <a:cubicBezTo>
                    <a:pt x="6328144" y="3776330"/>
                    <a:pt x="6354726" y="3673548"/>
                    <a:pt x="6413205" y="3574311"/>
                  </a:cubicBezTo>
                  <a:cubicBezTo>
                    <a:pt x="6471684" y="3475074"/>
                    <a:pt x="6576237" y="3333307"/>
                    <a:pt x="6647121" y="3234070"/>
                  </a:cubicBezTo>
                  <a:cubicBezTo>
                    <a:pt x="6718005" y="3134833"/>
                    <a:pt x="6838507" y="2978888"/>
                    <a:pt x="6838507" y="2978888"/>
                  </a:cubicBezTo>
                  <a:lnTo>
                    <a:pt x="6838507" y="2978888"/>
                  </a:lnTo>
                  <a:cubicBezTo>
                    <a:pt x="6854456" y="3046227"/>
                    <a:pt x="6909391" y="3228753"/>
                    <a:pt x="6934200" y="3382925"/>
                  </a:cubicBezTo>
                  <a:cubicBezTo>
                    <a:pt x="6959009" y="3537097"/>
                    <a:pt x="6959010" y="3756837"/>
                    <a:pt x="6987363" y="3903921"/>
                  </a:cubicBezTo>
                  <a:cubicBezTo>
                    <a:pt x="7015716" y="4051005"/>
                    <a:pt x="7044070" y="4130749"/>
                    <a:pt x="7104321" y="4265428"/>
                  </a:cubicBezTo>
                  <a:cubicBezTo>
                    <a:pt x="7164572" y="4400107"/>
                    <a:pt x="7279758" y="4561367"/>
                    <a:pt x="7348870" y="4711995"/>
                  </a:cubicBezTo>
                  <a:cubicBezTo>
                    <a:pt x="7417982" y="4862623"/>
                    <a:pt x="7485321" y="5085907"/>
                    <a:pt x="7518991" y="5169195"/>
                  </a:cubicBezTo>
                  <a:cubicBezTo>
                    <a:pt x="7552661" y="5252483"/>
                    <a:pt x="7563293" y="5194004"/>
                    <a:pt x="7550888" y="5211725"/>
                  </a:cubicBezTo>
                  <a:cubicBezTo>
                    <a:pt x="7538483" y="5229446"/>
                    <a:pt x="7462284" y="5236535"/>
                    <a:pt x="7444563" y="5275521"/>
                  </a:cubicBezTo>
                  <a:cubicBezTo>
                    <a:pt x="7426842" y="5314507"/>
                    <a:pt x="7423298" y="5419061"/>
                    <a:pt x="7444563" y="5445642"/>
                  </a:cubicBezTo>
                  <a:cubicBezTo>
                    <a:pt x="7465828" y="5472223"/>
                    <a:pt x="7543800" y="5424377"/>
                    <a:pt x="7572153" y="5435009"/>
                  </a:cubicBezTo>
                  <a:cubicBezTo>
                    <a:pt x="7600507" y="5445642"/>
                    <a:pt x="7595191" y="5498805"/>
                    <a:pt x="7614684" y="5509437"/>
                  </a:cubicBezTo>
                  <a:cubicBezTo>
                    <a:pt x="7634177" y="5520069"/>
                    <a:pt x="7646582" y="5488172"/>
                    <a:pt x="7689112" y="5498804"/>
                  </a:cubicBezTo>
                  <a:cubicBezTo>
                    <a:pt x="7731642" y="5509437"/>
                    <a:pt x="7813158" y="5557283"/>
                    <a:pt x="7869865" y="5573232"/>
                  </a:cubicBezTo>
                  <a:cubicBezTo>
                    <a:pt x="7926572" y="5589181"/>
                    <a:pt x="7988595" y="5580320"/>
                    <a:pt x="8029353" y="5594497"/>
                  </a:cubicBezTo>
                  <a:cubicBezTo>
                    <a:pt x="8070111" y="5608674"/>
                    <a:pt x="8100237" y="5601586"/>
                    <a:pt x="8114414" y="5658293"/>
                  </a:cubicBezTo>
                  <a:cubicBezTo>
                    <a:pt x="8128591" y="5715000"/>
                    <a:pt x="8093149" y="5941827"/>
                    <a:pt x="8114414" y="5934739"/>
                  </a:cubicBezTo>
                  <a:cubicBezTo>
                    <a:pt x="8135679" y="5927651"/>
                    <a:pt x="8231373" y="5679558"/>
                    <a:pt x="8242005" y="5615763"/>
                  </a:cubicBezTo>
                  <a:cubicBezTo>
                    <a:pt x="8252637" y="5551968"/>
                    <a:pt x="8190614" y="5592725"/>
                    <a:pt x="8178209" y="5551967"/>
                  </a:cubicBezTo>
                  <a:cubicBezTo>
                    <a:pt x="8165804" y="5511209"/>
                    <a:pt x="8185298" y="5410200"/>
                    <a:pt x="8167577" y="5371214"/>
                  </a:cubicBezTo>
                  <a:cubicBezTo>
                    <a:pt x="8149856" y="5332228"/>
                    <a:pt x="8110870" y="5326911"/>
                    <a:pt x="8071884" y="5318051"/>
                  </a:cubicBezTo>
                  <a:cubicBezTo>
                    <a:pt x="8032898" y="5309191"/>
                    <a:pt x="7958469" y="5334000"/>
                    <a:pt x="7933660" y="5318051"/>
                  </a:cubicBezTo>
                  <a:cubicBezTo>
                    <a:pt x="7908851" y="5302102"/>
                    <a:pt x="7938977" y="5240079"/>
                    <a:pt x="7923028" y="5222358"/>
                  </a:cubicBezTo>
                  <a:cubicBezTo>
                    <a:pt x="7907079" y="5204637"/>
                    <a:pt x="7857460" y="5225902"/>
                    <a:pt x="7837967" y="5211725"/>
                  </a:cubicBezTo>
                  <a:cubicBezTo>
                    <a:pt x="7818474" y="5197548"/>
                    <a:pt x="7818474" y="5149702"/>
                    <a:pt x="7806070" y="5137297"/>
                  </a:cubicBezTo>
                  <a:cubicBezTo>
                    <a:pt x="7793666" y="5124892"/>
                    <a:pt x="7775945" y="5144385"/>
                    <a:pt x="7763540" y="5137297"/>
                  </a:cubicBezTo>
                  <a:cubicBezTo>
                    <a:pt x="7751135" y="5130209"/>
                    <a:pt x="7752907" y="5172739"/>
                    <a:pt x="7731642" y="5094767"/>
                  </a:cubicBezTo>
                  <a:cubicBezTo>
                    <a:pt x="7710377" y="5016795"/>
                    <a:pt x="7666075" y="4811232"/>
                    <a:pt x="7635949" y="4669465"/>
                  </a:cubicBezTo>
                  <a:cubicBezTo>
                    <a:pt x="7605823" y="4527698"/>
                    <a:pt x="7573925" y="4362893"/>
                    <a:pt x="7550888" y="4244163"/>
                  </a:cubicBezTo>
                  <a:cubicBezTo>
                    <a:pt x="7527851" y="4125433"/>
                    <a:pt x="7524307" y="4051005"/>
                    <a:pt x="7497726" y="3957084"/>
                  </a:cubicBezTo>
                  <a:cubicBezTo>
                    <a:pt x="7471145" y="3863163"/>
                    <a:pt x="7419754" y="3797595"/>
                    <a:pt x="7391400" y="3680637"/>
                  </a:cubicBezTo>
                  <a:cubicBezTo>
                    <a:pt x="7363047" y="3563679"/>
                    <a:pt x="7327605" y="3469758"/>
                    <a:pt x="7327605" y="3255335"/>
                  </a:cubicBezTo>
                  <a:cubicBezTo>
                    <a:pt x="7327605" y="3040912"/>
                    <a:pt x="7389628" y="2578395"/>
                    <a:pt x="7391400" y="2394097"/>
                  </a:cubicBezTo>
                  <a:cubicBezTo>
                    <a:pt x="7393172" y="2209799"/>
                    <a:pt x="7361274" y="2208028"/>
                    <a:pt x="7338237" y="2149549"/>
                  </a:cubicBezTo>
                  <a:cubicBezTo>
                    <a:pt x="7315200" y="2091070"/>
                    <a:pt x="7270898" y="2066260"/>
                    <a:pt x="7253177" y="2043223"/>
                  </a:cubicBezTo>
                  <a:cubicBezTo>
                    <a:pt x="7235456" y="2020186"/>
                    <a:pt x="7233684" y="2016641"/>
                    <a:pt x="7231912" y="2011325"/>
                  </a:cubicBezTo>
                  <a:cubicBezTo>
                    <a:pt x="7230140" y="2006009"/>
                    <a:pt x="7231912" y="2021957"/>
                    <a:pt x="7242544" y="2011325"/>
                  </a:cubicBezTo>
                  <a:cubicBezTo>
                    <a:pt x="7253176" y="2000693"/>
                    <a:pt x="7286847" y="1974111"/>
                    <a:pt x="7295707" y="1947530"/>
                  </a:cubicBezTo>
                  <a:cubicBezTo>
                    <a:pt x="7304568" y="1920949"/>
                    <a:pt x="7311656" y="1903227"/>
                    <a:pt x="7295707" y="1851837"/>
                  </a:cubicBezTo>
                  <a:cubicBezTo>
                    <a:pt x="7279758" y="1800447"/>
                    <a:pt x="7217735" y="1687033"/>
                    <a:pt x="7200014" y="1639186"/>
                  </a:cubicBezTo>
                  <a:cubicBezTo>
                    <a:pt x="7182293" y="1591340"/>
                    <a:pt x="7184065" y="1594884"/>
                    <a:pt x="7189381" y="1564758"/>
                  </a:cubicBezTo>
                  <a:cubicBezTo>
                    <a:pt x="7194697" y="1534632"/>
                    <a:pt x="7223052" y="1508051"/>
                    <a:pt x="7231912" y="1458432"/>
                  </a:cubicBezTo>
                  <a:cubicBezTo>
                    <a:pt x="7240773" y="1408813"/>
                    <a:pt x="7221279" y="1309576"/>
                    <a:pt x="7242544" y="1267046"/>
                  </a:cubicBezTo>
                  <a:cubicBezTo>
                    <a:pt x="7263809" y="1224516"/>
                    <a:pt x="7338237" y="1247553"/>
                    <a:pt x="7359502" y="1203251"/>
                  </a:cubicBezTo>
                  <a:cubicBezTo>
                    <a:pt x="7380767" y="1158949"/>
                    <a:pt x="7378995" y="1056167"/>
                    <a:pt x="7370135" y="1001232"/>
                  </a:cubicBezTo>
                  <a:cubicBezTo>
                    <a:pt x="7361275" y="946297"/>
                    <a:pt x="7297480" y="901996"/>
                    <a:pt x="7306340" y="873642"/>
                  </a:cubicBezTo>
                  <a:cubicBezTo>
                    <a:pt x="7315201" y="845289"/>
                    <a:pt x="7389628" y="848832"/>
                    <a:pt x="7423298" y="831111"/>
                  </a:cubicBezTo>
                  <a:cubicBezTo>
                    <a:pt x="7456968" y="813390"/>
                    <a:pt x="7526079" y="793897"/>
                    <a:pt x="7508358" y="767316"/>
                  </a:cubicBezTo>
                  <a:cubicBezTo>
                    <a:pt x="7490637" y="740735"/>
                    <a:pt x="7336465" y="698204"/>
                    <a:pt x="7316972" y="671623"/>
                  </a:cubicBezTo>
                  <a:cubicBezTo>
                    <a:pt x="7297479" y="645042"/>
                    <a:pt x="7370135" y="645042"/>
                    <a:pt x="7391400" y="607828"/>
                  </a:cubicBezTo>
                  <a:cubicBezTo>
                    <a:pt x="7412665" y="570614"/>
                    <a:pt x="7458740" y="476692"/>
                    <a:pt x="7444563" y="448339"/>
                  </a:cubicBezTo>
                  <a:cubicBezTo>
                    <a:pt x="7430386" y="419986"/>
                    <a:pt x="7341782" y="430619"/>
                    <a:pt x="7306340" y="437707"/>
                  </a:cubicBezTo>
                  <a:cubicBezTo>
                    <a:pt x="7270898" y="444796"/>
                    <a:pt x="7244317" y="505047"/>
                    <a:pt x="7231912" y="490870"/>
                  </a:cubicBezTo>
                  <a:cubicBezTo>
                    <a:pt x="7219507" y="476693"/>
                    <a:pt x="7237228" y="388088"/>
                    <a:pt x="7231912" y="352646"/>
                  </a:cubicBezTo>
                  <a:cubicBezTo>
                    <a:pt x="7226596" y="317204"/>
                    <a:pt x="7214191" y="281762"/>
                    <a:pt x="7200014" y="278218"/>
                  </a:cubicBezTo>
                  <a:cubicBezTo>
                    <a:pt x="7185837" y="274674"/>
                    <a:pt x="7169888" y="342014"/>
                    <a:pt x="7146851" y="331381"/>
                  </a:cubicBezTo>
                  <a:cubicBezTo>
                    <a:pt x="7123814" y="320748"/>
                    <a:pt x="7104321" y="255181"/>
                    <a:pt x="7061791" y="214423"/>
                  </a:cubicBezTo>
                  <a:cubicBezTo>
                    <a:pt x="7019261" y="173665"/>
                    <a:pt x="6953693" y="113413"/>
                    <a:pt x="6891670" y="86832"/>
                  </a:cubicBezTo>
                  <a:cubicBezTo>
                    <a:pt x="6829647" y="60251"/>
                    <a:pt x="6735725" y="69112"/>
                    <a:pt x="6689651" y="54935"/>
                  </a:cubicBezTo>
                  <a:cubicBezTo>
                    <a:pt x="6643577" y="40758"/>
                    <a:pt x="6657753" y="3544"/>
                    <a:pt x="6615223" y="1772"/>
                  </a:cubicBezTo>
                  <a:cubicBezTo>
                    <a:pt x="6572693" y="0"/>
                    <a:pt x="6505354" y="10632"/>
                    <a:pt x="6434470" y="44302"/>
                  </a:cubicBezTo>
                  <a:cubicBezTo>
                    <a:pt x="6363586" y="77972"/>
                    <a:pt x="6264349" y="139996"/>
                    <a:pt x="6189921" y="203791"/>
                  </a:cubicBezTo>
                  <a:cubicBezTo>
                    <a:pt x="6115493" y="267586"/>
                    <a:pt x="6032204" y="354418"/>
                    <a:pt x="5987902" y="427074"/>
                  </a:cubicBezTo>
                  <a:cubicBezTo>
                    <a:pt x="5943600" y="499730"/>
                    <a:pt x="5927651" y="577702"/>
                    <a:pt x="5924107" y="639725"/>
                  </a:cubicBezTo>
                  <a:cubicBezTo>
                    <a:pt x="5920563" y="701748"/>
                    <a:pt x="5948916" y="767316"/>
                    <a:pt x="5966637" y="799214"/>
                  </a:cubicBezTo>
                  <a:cubicBezTo>
                    <a:pt x="5984358" y="831112"/>
                    <a:pt x="6009168" y="809846"/>
                    <a:pt x="6030433" y="831111"/>
                  </a:cubicBezTo>
                  <a:cubicBezTo>
                    <a:pt x="6051698" y="852376"/>
                    <a:pt x="6088912" y="907311"/>
                    <a:pt x="6094228" y="926804"/>
                  </a:cubicBezTo>
                  <a:cubicBezTo>
                    <a:pt x="6099544" y="946297"/>
                    <a:pt x="6058786" y="935665"/>
                    <a:pt x="6062330" y="948070"/>
                  </a:cubicBezTo>
                  <a:cubicBezTo>
                    <a:pt x="6065874" y="960475"/>
                    <a:pt x="6108405" y="967562"/>
                    <a:pt x="6115493" y="1001232"/>
                  </a:cubicBezTo>
                  <a:cubicBezTo>
                    <a:pt x="6122581" y="1034902"/>
                    <a:pt x="6097772" y="1104014"/>
                    <a:pt x="6104860" y="1150088"/>
                  </a:cubicBezTo>
                  <a:cubicBezTo>
                    <a:pt x="6111948" y="1196162"/>
                    <a:pt x="6140302" y="1242237"/>
                    <a:pt x="6158023" y="1277679"/>
                  </a:cubicBezTo>
                  <a:cubicBezTo>
                    <a:pt x="6175744" y="1313121"/>
                    <a:pt x="6207642" y="1332614"/>
                    <a:pt x="6211186" y="1362739"/>
                  </a:cubicBezTo>
                  <a:cubicBezTo>
                    <a:pt x="6214730" y="1392865"/>
                    <a:pt x="6189920" y="1442483"/>
                    <a:pt x="6179288" y="1458432"/>
                  </a:cubicBezTo>
                  <a:cubicBezTo>
                    <a:pt x="6168656" y="1474381"/>
                    <a:pt x="6177517" y="1463748"/>
                    <a:pt x="6147391" y="1458432"/>
                  </a:cubicBezTo>
                  <a:cubicBezTo>
                    <a:pt x="6117266" y="1453116"/>
                    <a:pt x="6049926" y="1428307"/>
                    <a:pt x="5998535" y="1426535"/>
                  </a:cubicBezTo>
                  <a:cubicBezTo>
                    <a:pt x="5947144" y="1424763"/>
                    <a:pt x="5881576" y="1430079"/>
                    <a:pt x="5839046" y="1447800"/>
                  </a:cubicBezTo>
                  <a:cubicBezTo>
                    <a:pt x="5796516" y="1465521"/>
                    <a:pt x="5800060" y="1463748"/>
                    <a:pt x="5743353" y="1532860"/>
                  </a:cubicBezTo>
                  <a:cubicBezTo>
                    <a:pt x="5686646" y="1601972"/>
                    <a:pt x="5599814" y="1750828"/>
                    <a:pt x="5498805" y="1862470"/>
                  </a:cubicBezTo>
                  <a:cubicBezTo>
                    <a:pt x="5397796" y="1974112"/>
                    <a:pt x="5227675" y="2121195"/>
                    <a:pt x="5137298" y="2202711"/>
                  </a:cubicBezTo>
                  <a:cubicBezTo>
                    <a:pt x="5046921" y="2284227"/>
                    <a:pt x="5018567" y="2314353"/>
                    <a:pt x="4956544" y="2351567"/>
                  </a:cubicBezTo>
                  <a:cubicBezTo>
                    <a:pt x="4894521" y="2388781"/>
                    <a:pt x="4864395" y="2362200"/>
                    <a:pt x="4765158" y="2425995"/>
                  </a:cubicBezTo>
                  <a:cubicBezTo>
                    <a:pt x="4665921" y="2489790"/>
                    <a:pt x="4502888" y="2633330"/>
                    <a:pt x="4361121" y="2734339"/>
                  </a:cubicBezTo>
                  <a:cubicBezTo>
                    <a:pt x="4219354" y="2835348"/>
                    <a:pt x="4038599" y="2966484"/>
                    <a:pt x="3914553" y="3032051"/>
                  </a:cubicBezTo>
                  <a:cubicBezTo>
                    <a:pt x="3790507" y="3097618"/>
                    <a:pt x="3694814" y="3104707"/>
                    <a:pt x="3616842" y="3127744"/>
                  </a:cubicBezTo>
                  <a:cubicBezTo>
                    <a:pt x="3538870" y="3150781"/>
                    <a:pt x="3494568" y="3108251"/>
                    <a:pt x="3446721" y="3170274"/>
                  </a:cubicBezTo>
                  <a:cubicBezTo>
                    <a:pt x="3398875" y="3232297"/>
                    <a:pt x="3359889" y="3409507"/>
                    <a:pt x="3329763" y="3499884"/>
                  </a:cubicBezTo>
                  <a:cubicBezTo>
                    <a:pt x="3299637" y="3590261"/>
                    <a:pt x="3267739" y="3664689"/>
                    <a:pt x="3265967" y="3712535"/>
                  </a:cubicBezTo>
                  <a:cubicBezTo>
                    <a:pt x="3264195" y="3760381"/>
                    <a:pt x="3310270" y="3739117"/>
                    <a:pt x="3319130" y="3786963"/>
                  </a:cubicBezTo>
                  <a:cubicBezTo>
                    <a:pt x="3327990" y="3834809"/>
                    <a:pt x="3319130" y="3999614"/>
                    <a:pt x="3319130" y="3999614"/>
                  </a:cubicBezTo>
                  <a:cubicBezTo>
                    <a:pt x="3319130" y="4065181"/>
                    <a:pt x="3326218" y="4146697"/>
                    <a:pt x="3319130" y="4180367"/>
                  </a:cubicBezTo>
                  <a:cubicBezTo>
                    <a:pt x="3312042" y="4214037"/>
                    <a:pt x="3315586" y="4178595"/>
                    <a:pt x="3276600" y="4201632"/>
                  </a:cubicBezTo>
                  <a:cubicBezTo>
                    <a:pt x="3237614" y="4224669"/>
                    <a:pt x="3145465" y="4293782"/>
                    <a:pt x="3085214" y="4318591"/>
                  </a:cubicBezTo>
                  <a:cubicBezTo>
                    <a:pt x="3024963" y="4343400"/>
                    <a:pt x="2977116" y="4332767"/>
                    <a:pt x="2915093" y="4350488"/>
                  </a:cubicBezTo>
                  <a:cubicBezTo>
                    <a:pt x="2853070" y="4368209"/>
                    <a:pt x="2773325" y="4378842"/>
                    <a:pt x="2713074" y="4424916"/>
                  </a:cubicBezTo>
                  <a:cubicBezTo>
                    <a:pt x="2652823" y="4470990"/>
                    <a:pt x="2649279" y="4563140"/>
                    <a:pt x="2553586" y="4626935"/>
                  </a:cubicBezTo>
                  <a:cubicBezTo>
                    <a:pt x="2457893" y="4690730"/>
                    <a:pt x="2309037" y="4715539"/>
                    <a:pt x="2138916" y="4807688"/>
                  </a:cubicBezTo>
                  <a:cubicBezTo>
                    <a:pt x="1968795" y="4899837"/>
                    <a:pt x="1720702" y="5069958"/>
                    <a:pt x="1532860" y="5179828"/>
                  </a:cubicBezTo>
                  <a:cubicBezTo>
                    <a:pt x="1345018" y="5289698"/>
                    <a:pt x="1111102" y="5408428"/>
                    <a:pt x="1011865" y="5466907"/>
                  </a:cubicBezTo>
                  <a:cubicBezTo>
                    <a:pt x="912628" y="5525386"/>
                    <a:pt x="965790" y="5516525"/>
                    <a:pt x="937437" y="5530702"/>
                  </a:cubicBezTo>
                  <a:cubicBezTo>
                    <a:pt x="909084" y="5544879"/>
                    <a:pt x="884274" y="5521841"/>
                    <a:pt x="841744" y="5551967"/>
                  </a:cubicBezTo>
                  <a:cubicBezTo>
                    <a:pt x="799214" y="5582093"/>
                    <a:pt x="744279" y="5651205"/>
                    <a:pt x="682256" y="5711456"/>
                  </a:cubicBezTo>
                  <a:cubicBezTo>
                    <a:pt x="620233" y="5771707"/>
                    <a:pt x="526312" y="5862083"/>
                    <a:pt x="469605" y="5913474"/>
                  </a:cubicBezTo>
                  <a:cubicBezTo>
                    <a:pt x="412898" y="5964865"/>
                    <a:pt x="389860" y="6000307"/>
                    <a:pt x="342014" y="6019800"/>
                  </a:cubicBezTo>
                  <a:cubicBezTo>
                    <a:pt x="294168" y="6039293"/>
                    <a:pt x="223284" y="6016255"/>
                    <a:pt x="182526" y="6030432"/>
                  </a:cubicBezTo>
                  <a:cubicBezTo>
                    <a:pt x="141768" y="6044609"/>
                    <a:pt x="113414" y="6081823"/>
                    <a:pt x="97465" y="6104860"/>
                  </a:cubicBezTo>
                  <a:cubicBezTo>
                    <a:pt x="81516" y="6127897"/>
                    <a:pt x="102782" y="6159796"/>
                    <a:pt x="86833" y="6168656"/>
                  </a:cubicBezTo>
                  <a:cubicBezTo>
                    <a:pt x="70884" y="6177516"/>
                    <a:pt x="3544" y="6142074"/>
                    <a:pt x="1772" y="6158023"/>
                  </a:cubicBezTo>
                  <a:cubicBezTo>
                    <a:pt x="0" y="6173972"/>
                    <a:pt x="42530" y="6232451"/>
                    <a:pt x="76200" y="6264349"/>
                  </a:cubicBezTo>
                  <a:cubicBezTo>
                    <a:pt x="109870" y="6296247"/>
                    <a:pt x="127591" y="6322828"/>
                    <a:pt x="203791" y="6349409"/>
                  </a:cubicBezTo>
                  <a:cubicBezTo>
                    <a:pt x="279991" y="6375990"/>
                    <a:pt x="457200" y="6439786"/>
                    <a:pt x="533400" y="6423837"/>
                  </a:cubicBezTo>
                  <a:cubicBezTo>
                    <a:pt x="609600" y="6407888"/>
                    <a:pt x="613145" y="6303335"/>
                    <a:pt x="660991" y="6253716"/>
                  </a:cubicBezTo>
                  <a:cubicBezTo>
                    <a:pt x="708837" y="6204097"/>
                    <a:pt x="783265" y="6147390"/>
                    <a:pt x="820479" y="6126125"/>
                  </a:cubicBezTo>
                  <a:cubicBezTo>
                    <a:pt x="857693" y="6104860"/>
                    <a:pt x="868325" y="6108404"/>
                    <a:pt x="884274" y="6126125"/>
                  </a:cubicBezTo>
                  <a:cubicBezTo>
                    <a:pt x="900223" y="6143846"/>
                    <a:pt x="932121" y="6172200"/>
                    <a:pt x="916172" y="6232451"/>
                  </a:cubicBezTo>
                  <a:cubicBezTo>
                    <a:pt x="900223" y="6292702"/>
                    <a:pt x="815162" y="6445102"/>
                    <a:pt x="788581" y="6487632"/>
                  </a:cubicBezTo>
                  <a:cubicBezTo>
                    <a:pt x="762000" y="6530162"/>
                    <a:pt x="754912" y="6480544"/>
                    <a:pt x="756684" y="6487632"/>
                  </a:cubicBezTo>
                  <a:cubicBezTo>
                    <a:pt x="758456" y="6494720"/>
                    <a:pt x="777949" y="6547884"/>
                    <a:pt x="799214" y="6530163"/>
                  </a:cubicBezTo>
                  <a:cubicBezTo>
                    <a:pt x="820479" y="6512442"/>
                    <a:pt x="841744" y="6434470"/>
                    <a:pt x="884274" y="6381307"/>
                  </a:cubicBezTo>
                  <a:cubicBezTo>
                    <a:pt x="926804" y="6328144"/>
                    <a:pt x="997688" y="6262577"/>
                    <a:pt x="1054395" y="6211186"/>
                  </a:cubicBezTo>
                  <a:cubicBezTo>
                    <a:pt x="1111102" y="6159795"/>
                    <a:pt x="1197935" y="6104861"/>
                    <a:pt x="1224516" y="6072963"/>
                  </a:cubicBezTo>
                  <a:cubicBezTo>
                    <a:pt x="1251097" y="6041065"/>
                    <a:pt x="1213884" y="6041065"/>
                    <a:pt x="1213884" y="6019800"/>
                  </a:cubicBezTo>
                  <a:cubicBezTo>
                    <a:pt x="1213884" y="5998535"/>
                    <a:pt x="1217428" y="5982586"/>
                    <a:pt x="1224516" y="5945372"/>
                  </a:cubicBezTo>
                  <a:cubicBezTo>
                    <a:pt x="1231604" y="5908158"/>
                    <a:pt x="1228060" y="5835502"/>
                    <a:pt x="1256414" y="5796516"/>
                  </a:cubicBezTo>
                  <a:cubicBezTo>
                    <a:pt x="1284768" y="5757530"/>
                    <a:pt x="1318437" y="5738037"/>
                    <a:pt x="1394637" y="5711456"/>
                  </a:cubicBezTo>
                  <a:cubicBezTo>
                    <a:pt x="1470837" y="5684875"/>
                    <a:pt x="1591340" y="5670698"/>
                    <a:pt x="1713614" y="5637028"/>
                  </a:cubicBezTo>
                  <a:cubicBezTo>
                    <a:pt x="1835889" y="5603358"/>
                    <a:pt x="2053856" y="5530702"/>
                    <a:pt x="2128284" y="5509437"/>
                  </a:cubicBezTo>
                  <a:cubicBezTo>
                    <a:pt x="2202712" y="5488172"/>
                    <a:pt x="2098158" y="5525386"/>
                    <a:pt x="2160181" y="5509437"/>
                  </a:cubicBezTo>
                  <a:cubicBezTo>
                    <a:pt x="2222204" y="5493488"/>
                    <a:pt x="2390553" y="5479311"/>
                    <a:pt x="2500423" y="5413744"/>
                  </a:cubicBezTo>
                  <a:cubicBezTo>
                    <a:pt x="2610293" y="5348177"/>
                    <a:pt x="2752061" y="5170967"/>
                    <a:pt x="2819400" y="5116032"/>
                  </a:cubicBezTo>
                  <a:cubicBezTo>
                    <a:pt x="2886739" y="5061097"/>
                    <a:pt x="2849525" y="5091223"/>
                    <a:pt x="2904460" y="5084135"/>
                  </a:cubicBezTo>
                  <a:cubicBezTo>
                    <a:pt x="2959395" y="5077047"/>
                    <a:pt x="3083442" y="5078818"/>
                    <a:pt x="3149009" y="5073502"/>
                  </a:cubicBezTo>
                  <a:cubicBezTo>
                    <a:pt x="3214576" y="5068186"/>
                    <a:pt x="3297865" y="5052237"/>
                    <a:pt x="3297865" y="5052237"/>
                  </a:cubicBezTo>
                  <a:lnTo>
                    <a:pt x="3297865" y="5052237"/>
                  </a:lnTo>
                  <a:cubicBezTo>
                    <a:pt x="3290777" y="5117804"/>
                    <a:pt x="3281916" y="5316279"/>
                    <a:pt x="3255335" y="5445642"/>
                  </a:cubicBezTo>
                  <a:cubicBezTo>
                    <a:pt x="3228754" y="5575005"/>
                    <a:pt x="3177363" y="5718544"/>
                    <a:pt x="3138377" y="5828414"/>
                  </a:cubicBezTo>
                  <a:cubicBezTo>
                    <a:pt x="3099391" y="5938284"/>
                    <a:pt x="3051545" y="6035748"/>
                    <a:pt x="3021419" y="6104860"/>
                  </a:cubicBezTo>
                  <a:cubicBezTo>
                    <a:pt x="2991293" y="6173972"/>
                    <a:pt x="2984204" y="6216503"/>
                    <a:pt x="2957623" y="6243084"/>
                  </a:cubicBezTo>
                  <a:cubicBezTo>
                    <a:pt x="2931042" y="6269665"/>
                    <a:pt x="2888511" y="6246628"/>
                    <a:pt x="2861930" y="6264349"/>
                  </a:cubicBezTo>
                  <a:cubicBezTo>
                    <a:pt x="2835349" y="6282070"/>
                    <a:pt x="2817628" y="6319284"/>
                    <a:pt x="2798135" y="6349409"/>
                  </a:cubicBezTo>
                  <a:cubicBezTo>
                    <a:pt x="2778642" y="6379534"/>
                    <a:pt x="2750288" y="6429153"/>
                    <a:pt x="2744972" y="6445102"/>
                  </a:cubicBezTo>
                  <a:cubicBezTo>
                    <a:pt x="2739656" y="6461051"/>
                    <a:pt x="2766237" y="6445102"/>
                    <a:pt x="2766237" y="6445102"/>
                  </a:cubicBezTo>
                  <a:cubicBezTo>
                    <a:pt x="2822944" y="6450418"/>
                    <a:pt x="2987749" y="6477000"/>
                    <a:pt x="3085214" y="6477000"/>
                  </a:cubicBezTo>
                  <a:cubicBezTo>
                    <a:pt x="3182679" y="6477000"/>
                    <a:pt x="3306726" y="6457507"/>
                    <a:pt x="3351028" y="6445102"/>
                  </a:cubicBezTo>
                  <a:cubicBezTo>
                    <a:pt x="3395330" y="6432697"/>
                    <a:pt x="3336851" y="6443330"/>
                    <a:pt x="3351028" y="6402572"/>
                  </a:cubicBezTo>
                  <a:cubicBezTo>
                    <a:pt x="3365205" y="6361814"/>
                    <a:pt x="3405963" y="6260804"/>
                    <a:pt x="3436088" y="6200553"/>
                  </a:cubicBezTo>
                  <a:cubicBezTo>
                    <a:pt x="3466213" y="6140302"/>
                    <a:pt x="3494567" y="6062330"/>
                    <a:pt x="3531781" y="6041065"/>
                  </a:cubicBezTo>
                  <a:cubicBezTo>
                    <a:pt x="3568995" y="6019800"/>
                    <a:pt x="3636335" y="6021572"/>
                    <a:pt x="3659372" y="6072963"/>
                  </a:cubicBezTo>
                  <a:cubicBezTo>
                    <a:pt x="3682409" y="6124354"/>
                    <a:pt x="3671777" y="6294474"/>
                    <a:pt x="3670005" y="6349409"/>
                  </a:cubicBezTo>
                  <a:cubicBezTo>
                    <a:pt x="3668233" y="6404344"/>
                    <a:pt x="3639880" y="6390167"/>
                    <a:pt x="3648740" y="6402572"/>
                  </a:cubicBezTo>
                  <a:cubicBezTo>
                    <a:pt x="3657600" y="6414977"/>
                    <a:pt x="3714307" y="6443330"/>
                    <a:pt x="3723167" y="6423837"/>
                  </a:cubicBezTo>
                  <a:cubicBezTo>
                    <a:pt x="3732027" y="6404344"/>
                    <a:pt x="3698358" y="6342321"/>
                    <a:pt x="3701902" y="6285614"/>
                  </a:cubicBezTo>
                  <a:cubicBezTo>
                    <a:pt x="3705446" y="6228907"/>
                    <a:pt x="3724940" y="6152707"/>
                    <a:pt x="3744433" y="6083595"/>
                  </a:cubicBezTo>
                  <a:cubicBezTo>
                    <a:pt x="3763926" y="6014483"/>
                    <a:pt x="3804683" y="5920562"/>
                    <a:pt x="3818860" y="5870944"/>
                  </a:cubicBezTo>
                  <a:cubicBezTo>
                    <a:pt x="3833037" y="5821326"/>
                    <a:pt x="3836581" y="5800061"/>
                    <a:pt x="3829493" y="5785884"/>
                  </a:cubicBezTo>
                  <a:cubicBezTo>
                    <a:pt x="3822405" y="5771707"/>
                    <a:pt x="3790507" y="5796517"/>
                    <a:pt x="3776330" y="5785884"/>
                  </a:cubicBezTo>
                  <a:cubicBezTo>
                    <a:pt x="3762153" y="5775251"/>
                    <a:pt x="3758610" y="5752214"/>
                    <a:pt x="3744433" y="5722088"/>
                  </a:cubicBezTo>
                  <a:cubicBezTo>
                    <a:pt x="3730256" y="5691962"/>
                    <a:pt x="3708991" y="5635256"/>
                    <a:pt x="3691270" y="5605130"/>
                  </a:cubicBezTo>
                  <a:cubicBezTo>
                    <a:pt x="3673549" y="5575005"/>
                    <a:pt x="3645195" y="5553740"/>
                    <a:pt x="3638107" y="5541335"/>
                  </a:cubicBezTo>
                  <a:cubicBezTo>
                    <a:pt x="3631019" y="5528930"/>
                    <a:pt x="3609754" y="5495260"/>
                    <a:pt x="3648740" y="5530702"/>
                  </a:cubicBezTo>
                  <a:cubicBezTo>
                    <a:pt x="3687726" y="5566144"/>
                    <a:pt x="3797595" y="5684874"/>
                    <a:pt x="3872023" y="5753986"/>
                  </a:cubicBezTo>
                  <a:cubicBezTo>
                    <a:pt x="3946451" y="5823098"/>
                    <a:pt x="4031512" y="5892209"/>
                    <a:pt x="4095307" y="5945372"/>
                  </a:cubicBezTo>
                  <a:cubicBezTo>
                    <a:pt x="4159102" y="5998535"/>
                    <a:pt x="4244163" y="6026889"/>
                    <a:pt x="4254795" y="6072963"/>
                  </a:cubicBezTo>
                  <a:cubicBezTo>
                    <a:pt x="4265427" y="6119037"/>
                    <a:pt x="4187456" y="6170427"/>
                    <a:pt x="4159102" y="6221818"/>
                  </a:cubicBezTo>
                  <a:cubicBezTo>
                    <a:pt x="4130749" y="6273209"/>
                    <a:pt x="4068725" y="6313967"/>
                    <a:pt x="4084674" y="6381307"/>
                  </a:cubicBezTo>
                  <a:cubicBezTo>
                    <a:pt x="4100623" y="6448647"/>
                    <a:pt x="4185683" y="6601047"/>
                    <a:pt x="4254795" y="6625856"/>
                  </a:cubicBezTo>
                  <a:cubicBezTo>
                    <a:pt x="4323907" y="6650665"/>
                    <a:pt x="4499344" y="6530163"/>
                    <a:pt x="4499344" y="6530163"/>
                  </a:cubicBezTo>
                  <a:cubicBezTo>
                    <a:pt x="4572000" y="6501810"/>
                    <a:pt x="4646428" y="6475228"/>
                    <a:pt x="4690730" y="6455735"/>
                  </a:cubicBezTo>
                  <a:cubicBezTo>
                    <a:pt x="4735032" y="6436242"/>
                    <a:pt x="4726172" y="6423837"/>
                    <a:pt x="4765158" y="6413204"/>
                  </a:cubicBezTo>
                  <a:cubicBezTo>
                    <a:pt x="4804144" y="6402571"/>
                    <a:pt x="4866167" y="6399027"/>
                    <a:pt x="4924646" y="6391939"/>
                  </a:cubicBezTo>
                  <a:cubicBezTo>
                    <a:pt x="4983125" y="6384851"/>
                    <a:pt x="5043377" y="6388395"/>
                    <a:pt x="5116033" y="6370674"/>
                  </a:cubicBezTo>
                  <a:cubicBezTo>
                    <a:pt x="5188689" y="6352953"/>
                    <a:pt x="5325139" y="6333461"/>
                    <a:pt x="5360581" y="6285614"/>
                  </a:cubicBezTo>
                  <a:cubicBezTo>
                    <a:pt x="5396023" y="6237768"/>
                    <a:pt x="5348177" y="6189921"/>
                    <a:pt x="5328684" y="6083595"/>
                  </a:cubicBezTo>
                  <a:cubicBezTo>
                    <a:pt x="5309191" y="5977269"/>
                    <a:pt x="5259572" y="5759302"/>
                    <a:pt x="5243623" y="5647660"/>
                  </a:cubicBezTo>
                  <a:cubicBezTo>
                    <a:pt x="5227674" y="5536018"/>
                    <a:pt x="5202865" y="5450958"/>
                    <a:pt x="5232991" y="5413744"/>
                  </a:cubicBezTo>
                  <a:cubicBezTo>
                    <a:pt x="5263117" y="5376530"/>
                    <a:pt x="5364126" y="5426149"/>
                    <a:pt x="5424377" y="5424377"/>
                  </a:cubicBezTo>
                  <a:cubicBezTo>
                    <a:pt x="5484628" y="5422605"/>
                    <a:pt x="5546652" y="5424376"/>
                    <a:pt x="5594498" y="5403111"/>
                  </a:cubicBezTo>
                  <a:cubicBezTo>
                    <a:pt x="5642344" y="5381846"/>
                    <a:pt x="5676014" y="5339316"/>
                    <a:pt x="5711456" y="5296786"/>
                  </a:cubicBezTo>
                  <a:cubicBezTo>
                    <a:pt x="5746898" y="5254256"/>
                    <a:pt x="5789428" y="5170967"/>
                    <a:pt x="5807149" y="5147930"/>
                  </a:cubicBezTo>
                  <a:cubicBezTo>
                    <a:pt x="5824870" y="5124893"/>
                    <a:pt x="5821325" y="5141728"/>
                    <a:pt x="5817781" y="5158563"/>
                  </a:cubicBezTo>
                </a:path>
              </a:pathLst>
            </a:cu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10000">
    <p:strips dir="ru"/>
    <p:sndAc>
      <p:stSnd>
        <p:snd r:embed="rId2" name="11 Eve lève-toi  Julie pietr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6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Image 60" descr="Image22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2337061" y="350066"/>
            <a:ext cx="4520955" cy="6163210"/>
          </a:xfrm>
          <a:prstGeom prst="rect">
            <a:avLst/>
          </a:prstGeom>
        </p:spPr>
      </p:pic>
      <p:pic>
        <p:nvPicPr>
          <p:cNvPr id="62" name="Image 61" descr="Image25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286015" y="359837"/>
            <a:ext cx="4643439" cy="6143668"/>
          </a:xfrm>
          <a:prstGeom prst="rect">
            <a:avLst/>
          </a:prstGeom>
        </p:spPr>
      </p:pic>
      <p:pic>
        <p:nvPicPr>
          <p:cNvPr id="66" name="Image 65" descr="1181stoolpigeonposters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2285454" y="359849"/>
            <a:ext cx="4644000" cy="6143644"/>
          </a:xfrm>
          <a:prstGeom prst="rect">
            <a:avLst/>
          </a:prstGeom>
        </p:spPr>
      </p:pic>
      <p:pic>
        <p:nvPicPr>
          <p:cNvPr id="67" name="Image 66" descr="8852104416_440ee28d8d_o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2357454" y="338712"/>
            <a:ext cx="4500562" cy="6185918"/>
          </a:xfrm>
          <a:prstGeom prst="rect">
            <a:avLst/>
          </a:prstGeom>
        </p:spPr>
      </p:pic>
      <p:pic>
        <p:nvPicPr>
          <p:cNvPr id="70" name="Image 69" descr="g68stzdt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2285984" y="353671"/>
            <a:ext cx="4500594" cy="6156000"/>
          </a:xfrm>
          <a:prstGeom prst="rect">
            <a:avLst/>
          </a:prstGeom>
        </p:spPr>
      </p:pic>
      <p:pic>
        <p:nvPicPr>
          <p:cNvPr id="71" name="Image 70" descr="Gil-Elvgren-Pin-Up-pin-up-girls-5444113-534-678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2152359" y="353671"/>
            <a:ext cx="4848533" cy="6156000"/>
          </a:xfrm>
          <a:prstGeom prst="rect">
            <a:avLst/>
          </a:prstGeom>
        </p:spPr>
      </p:pic>
      <p:pic>
        <p:nvPicPr>
          <p:cNvPr id="72" name="Image 71" descr="Gil-Elvgren-Pin-ups-Second-Thoughts-1969.jp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2285984" y="350362"/>
            <a:ext cx="4608000" cy="6162619"/>
          </a:xfrm>
          <a:prstGeom prst="rect">
            <a:avLst/>
          </a:prstGeom>
        </p:spPr>
      </p:pic>
      <p:pic>
        <p:nvPicPr>
          <p:cNvPr id="73" name="Image 72" descr="High-Tech-Retro-Pin-Ups-2.jpg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2285947" y="299671"/>
            <a:ext cx="4500631" cy="6264000"/>
          </a:xfrm>
          <a:prstGeom prst="rect">
            <a:avLst/>
          </a:prstGeom>
        </p:spPr>
      </p:pic>
      <p:pic>
        <p:nvPicPr>
          <p:cNvPr id="74" name="Image 73" descr="High-Tech-Retro-Pin-Ups-6.jpg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2286016" y="250009"/>
            <a:ext cx="4572000" cy="6363325"/>
          </a:xfrm>
          <a:prstGeom prst="rect">
            <a:avLst/>
          </a:prstGeom>
        </p:spPr>
      </p:pic>
      <p:pic>
        <p:nvPicPr>
          <p:cNvPr id="69" name="Image 68" descr="decalcomanie-pin-up-vespa-retro-rockabilly-dl33.jpg"/>
          <p:cNvPicPr>
            <a:picLocks noChangeAspect="1"/>
          </p:cNvPicPr>
          <p:nvPr/>
        </p:nvPicPr>
        <p:blipFill>
          <a:blip r:embed="rId12" cstate="email"/>
          <a:srcRect/>
          <a:stretch>
            <a:fillRect/>
          </a:stretch>
        </p:blipFill>
        <p:spPr>
          <a:xfrm>
            <a:off x="2214455" y="353671"/>
            <a:ext cx="4643561" cy="6156000"/>
          </a:xfrm>
          <a:prstGeom prst="rect">
            <a:avLst/>
          </a:prstGeom>
        </p:spPr>
      </p:pic>
      <p:pic>
        <p:nvPicPr>
          <p:cNvPr id="68" name="Image 67" descr="classicpinup.jpg"/>
          <p:cNvPicPr>
            <a:picLocks noChangeAspect="1"/>
          </p:cNvPicPr>
          <p:nvPr/>
        </p:nvPicPr>
        <p:blipFill>
          <a:blip r:embed="rId13" cstate="email"/>
          <a:srcRect/>
          <a:stretch>
            <a:fillRect/>
          </a:stretch>
        </p:blipFill>
        <p:spPr>
          <a:xfrm>
            <a:off x="2214546" y="353671"/>
            <a:ext cx="4667608" cy="6156000"/>
          </a:xfrm>
          <a:prstGeom prst="rect">
            <a:avLst/>
          </a:prstGeom>
        </p:spPr>
      </p:pic>
      <p:sp>
        <p:nvSpPr>
          <p:cNvPr id="77" name="Rectangle 76"/>
          <p:cNvSpPr/>
          <p:nvPr/>
        </p:nvSpPr>
        <p:spPr>
          <a:xfrm>
            <a:off x="2304000" y="214290"/>
            <a:ext cx="4500594" cy="6429420"/>
          </a:xfrm>
          <a:prstGeom prst="rect">
            <a:avLst/>
          </a:prstGeom>
          <a:blipFill>
            <a:blip r:embed="rId14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8" name="Rectangle 77"/>
          <p:cNvSpPr/>
          <p:nvPr/>
        </p:nvSpPr>
        <p:spPr>
          <a:xfrm>
            <a:off x="2304000" y="214290"/>
            <a:ext cx="4500594" cy="6429420"/>
          </a:xfrm>
          <a:prstGeom prst="rect">
            <a:avLst/>
          </a:prstGeom>
          <a:blipFill>
            <a:blip r:embed="rId15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9" name="Rectangle 78"/>
          <p:cNvSpPr/>
          <p:nvPr/>
        </p:nvSpPr>
        <p:spPr>
          <a:xfrm>
            <a:off x="2304000" y="214290"/>
            <a:ext cx="4500594" cy="6429420"/>
          </a:xfrm>
          <a:prstGeom prst="rect">
            <a:avLst/>
          </a:prstGeom>
          <a:blipFill>
            <a:blip r:embed="rId16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0" name="Rectangle 79"/>
          <p:cNvSpPr/>
          <p:nvPr/>
        </p:nvSpPr>
        <p:spPr>
          <a:xfrm>
            <a:off x="2285984" y="214290"/>
            <a:ext cx="4500594" cy="6429420"/>
          </a:xfrm>
          <a:prstGeom prst="rect">
            <a:avLst/>
          </a:prstGeom>
          <a:blipFill>
            <a:blip r:embed="rId17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1" name="Rectangle 80"/>
          <p:cNvSpPr/>
          <p:nvPr/>
        </p:nvSpPr>
        <p:spPr>
          <a:xfrm>
            <a:off x="2285984" y="214290"/>
            <a:ext cx="4500594" cy="6429420"/>
          </a:xfrm>
          <a:prstGeom prst="rect">
            <a:avLst/>
          </a:prstGeom>
          <a:blipFill>
            <a:blip r:embed="rId18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2" name="Rectangle 81"/>
          <p:cNvSpPr/>
          <p:nvPr/>
        </p:nvSpPr>
        <p:spPr>
          <a:xfrm>
            <a:off x="2285984" y="214290"/>
            <a:ext cx="4500594" cy="6429420"/>
          </a:xfrm>
          <a:prstGeom prst="rect">
            <a:avLst/>
          </a:prstGeom>
          <a:blipFill>
            <a:blip r:embed="rId19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3" name="Rectangle 82"/>
          <p:cNvSpPr/>
          <p:nvPr/>
        </p:nvSpPr>
        <p:spPr>
          <a:xfrm>
            <a:off x="2285984" y="214290"/>
            <a:ext cx="4500594" cy="6429420"/>
          </a:xfrm>
          <a:prstGeom prst="rect">
            <a:avLst/>
          </a:prstGeom>
          <a:blipFill>
            <a:blip r:embed="rId20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4" name="Rectangle 83"/>
          <p:cNvSpPr/>
          <p:nvPr/>
        </p:nvSpPr>
        <p:spPr>
          <a:xfrm>
            <a:off x="2285984" y="214290"/>
            <a:ext cx="4500594" cy="6429420"/>
          </a:xfrm>
          <a:prstGeom prst="rect">
            <a:avLst/>
          </a:prstGeom>
          <a:blipFill>
            <a:blip r:embed="rId21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5" name="Rectangle 84"/>
          <p:cNvSpPr/>
          <p:nvPr/>
        </p:nvSpPr>
        <p:spPr>
          <a:xfrm>
            <a:off x="2285984" y="214290"/>
            <a:ext cx="4500594" cy="6429420"/>
          </a:xfrm>
          <a:prstGeom prst="rect">
            <a:avLst/>
          </a:prstGeom>
          <a:blipFill>
            <a:blip r:embed="rId22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65" name="Groupe 64"/>
          <p:cNvGrpSpPr/>
          <p:nvPr/>
        </p:nvGrpSpPr>
        <p:grpSpPr>
          <a:xfrm>
            <a:off x="0" y="-36000"/>
            <a:ext cx="9180000" cy="6948000"/>
            <a:chOff x="0" y="-36000"/>
            <a:chExt cx="9180000" cy="6948000"/>
          </a:xfrm>
        </p:grpSpPr>
        <p:sp>
          <p:nvSpPr>
            <p:cNvPr id="64" name="Forme libre 63"/>
            <p:cNvSpPr/>
            <p:nvPr/>
          </p:nvSpPr>
          <p:spPr>
            <a:xfrm>
              <a:off x="0" y="-36000"/>
              <a:ext cx="9180000" cy="6948000"/>
            </a:xfrm>
            <a:custGeom>
              <a:avLst/>
              <a:gdLst>
                <a:gd name="connsiteX0" fmla="*/ 2060812 w 9116704"/>
                <a:gd name="connsiteY0" fmla="*/ 218364 h 6892120"/>
                <a:gd name="connsiteX1" fmla="*/ 6646459 w 9116704"/>
                <a:gd name="connsiteY1" fmla="*/ 204717 h 6892120"/>
                <a:gd name="connsiteX2" fmla="*/ 6619164 w 9116704"/>
                <a:gd name="connsiteY2" fmla="*/ 6687403 h 6892120"/>
                <a:gd name="connsiteX3" fmla="*/ 2033516 w 9116704"/>
                <a:gd name="connsiteY3" fmla="*/ 6673755 h 6892120"/>
                <a:gd name="connsiteX4" fmla="*/ 2047164 w 9116704"/>
                <a:gd name="connsiteY4" fmla="*/ 0 h 6892120"/>
                <a:gd name="connsiteX5" fmla="*/ 0 w 9116704"/>
                <a:gd name="connsiteY5" fmla="*/ 27296 h 6892120"/>
                <a:gd name="connsiteX6" fmla="*/ 0 w 9116704"/>
                <a:gd name="connsiteY6" fmla="*/ 6892120 h 6892120"/>
                <a:gd name="connsiteX7" fmla="*/ 9116704 w 9116704"/>
                <a:gd name="connsiteY7" fmla="*/ 6864824 h 6892120"/>
                <a:gd name="connsiteX8" fmla="*/ 9116704 w 9116704"/>
                <a:gd name="connsiteY8" fmla="*/ 27296 h 6892120"/>
                <a:gd name="connsiteX9" fmla="*/ 2047164 w 9116704"/>
                <a:gd name="connsiteY9" fmla="*/ 0 h 6892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16704" h="6892120">
                  <a:moveTo>
                    <a:pt x="2060812" y="218364"/>
                  </a:moveTo>
                  <a:lnTo>
                    <a:pt x="6646459" y="204717"/>
                  </a:lnTo>
                  <a:lnTo>
                    <a:pt x="6619164" y="6687403"/>
                  </a:lnTo>
                  <a:lnTo>
                    <a:pt x="2033516" y="6673755"/>
                  </a:lnTo>
                  <a:cubicBezTo>
                    <a:pt x="2038065" y="4449170"/>
                    <a:pt x="2042615" y="2224585"/>
                    <a:pt x="2047164" y="0"/>
                  </a:cubicBezTo>
                  <a:lnTo>
                    <a:pt x="0" y="27296"/>
                  </a:lnTo>
                  <a:lnTo>
                    <a:pt x="0" y="6892120"/>
                  </a:lnTo>
                  <a:lnTo>
                    <a:pt x="9116704" y="6864824"/>
                  </a:lnTo>
                  <a:lnTo>
                    <a:pt x="9116704" y="27296"/>
                  </a:lnTo>
                  <a:lnTo>
                    <a:pt x="2047164" y="0"/>
                  </a:lnTo>
                </a:path>
              </a:pathLst>
            </a:custGeom>
            <a:blipFill>
              <a:blip r:embed="rId2" cstate="email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63" name="Cadre 62"/>
            <p:cNvSpPr/>
            <p:nvPr/>
          </p:nvSpPr>
          <p:spPr>
            <a:xfrm>
              <a:off x="2071670" y="0"/>
              <a:ext cx="5000660" cy="6858000"/>
            </a:xfrm>
            <a:prstGeom prst="frame">
              <a:avLst>
                <a:gd name="adj1" fmla="val 8406"/>
              </a:avLst>
            </a:prstGeom>
            <a:blipFill>
              <a:blip r:embed="rId23" cstate="email">
                <a:lum bright="20000"/>
              </a:blip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71450" h="228600"/>
              <a:bevelB w="247650" h="209550"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Tm="140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0000"/>
                            </p:stCondLst>
                            <p:childTnLst>
                              <p:par>
                                <p:cTn id="81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rme libre 2"/>
          <p:cNvSpPr/>
          <p:nvPr/>
        </p:nvSpPr>
        <p:spPr>
          <a:xfrm>
            <a:off x="3921994" y="3052470"/>
            <a:ext cx="226680" cy="233608"/>
          </a:xfrm>
          <a:custGeom>
            <a:avLst/>
            <a:gdLst>
              <a:gd name="connsiteX0" fmla="*/ 0 w 201881"/>
              <a:gd name="connsiteY0" fmla="*/ 0 h 178130"/>
              <a:gd name="connsiteX1" fmla="*/ 201881 w 201881"/>
              <a:gd name="connsiteY1" fmla="*/ 130628 h 178130"/>
              <a:gd name="connsiteX2" fmla="*/ 201881 w 201881"/>
              <a:gd name="connsiteY2" fmla="*/ 178130 h 178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1881" h="178130">
                <a:moveTo>
                  <a:pt x="0" y="0"/>
                </a:moveTo>
                <a:lnTo>
                  <a:pt x="201881" y="130628"/>
                </a:lnTo>
                <a:lnTo>
                  <a:pt x="201881" y="178130"/>
                </a:lnTo>
              </a:path>
            </a:pathLst>
          </a:custGeom>
          <a:ln w="762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 descr="3d894bbd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-215467"/>
            <a:ext cx="5786446" cy="7073467"/>
          </a:xfrm>
          <a:prstGeom prst="rect">
            <a:avLst/>
          </a:prstGeom>
        </p:spPr>
      </p:pic>
    </p:spTree>
  </p:cSld>
  <p:clrMapOvr>
    <a:masterClrMapping/>
  </p:clrMapOvr>
  <p:transition advTm="6000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71670" y="285728"/>
            <a:ext cx="4857784" cy="62865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071670" y="285728"/>
            <a:ext cx="4857784" cy="62865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2071670" y="285728"/>
            <a:ext cx="4857784" cy="628654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071670" y="285728"/>
            <a:ext cx="4857784" cy="628654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071670" y="285728"/>
            <a:ext cx="4857784" cy="62865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2071670" y="285728"/>
            <a:ext cx="4857784" cy="628654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2071670" y="285728"/>
            <a:ext cx="4857784" cy="628654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071670" y="285728"/>
            <a:ext cx="4857784" cy="6286544"/>
          </a:xfrm>
          <a:prstGeom prst="rect">
            <a:avLst/>
          </a:prstGeom>
          <a:blipFill>
            <a:blip r:embed="rId10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2071670" y="285728"/>
            <a:ext cx="4857784" cy="6286544"/>
          </a:xfrm>
          <a:prstGeom prst="rect">
            <a:avLst/>
          </a:prstGeom>
          <a:blipFill>
            <a:blip r:embed="rId11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2071670" y="285728"/>
            <a:ext cx="4857784" cy="6286544"/>
          </a:xfrm>
          <a:prstGeom prst="rect">
            <a:avLst/>
          </a:prstGeom>
          <a:blipFill>
            <a:blip r:embed="rId12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30" name="Groupe 29"/>
          <p:cNvGrpSpPr/>
          <p:nvPr/>
        </p:nvGrpSpPr>
        <p:grpSpPr>
          <a:xfrm>
            <a:off x="2071670" y="285728"/>
            <a:ext cx="4857784" cy="6286544"/>
            <a:chOff x="2071670" y="285728"/>
            <a:chExt cx="4857784" cy="6286544"/>
          </a:xfrm>
        </p:grpSpPr>
        <p:sp>
          <p:nvSpPr>
            <p:cNvPr id="29" name="Rectangle 28"/>
            <p:cNvSpPr/>
            <p:nvPr/>
          </p:nvSpPr>
          <p:spPr>
            <a:xfrm>
              <a:off x="2071670" y="285728"/>
              <a:ext cx="4857784" cy="6286544"/>
            </a:xfrm>
            <a:prstGeom prst="rect">
              <a:avLst/>
            </a:prstGeom>
            <a:blipFill>
              <a:blip r:embed="rId13" cstate="email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2071670" y="285728"/>
              <a:ext cx="4857784" cy="6286544"/>
            </a:xfrm>
            <a:prstGeom prst="rect">
              <a:avLst/>
            </a:prstGeom>
            <a:blipFill>
              <a:blip r:embed="rId14" cstate="email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071670" y="285728"/>
            <a:ext cx="4857784" cy="6286544"/>
          </a:xfrm>
          <a:prstGeom prst="rect">
            <a:avLst/>
          </a:prstGeom>
          <a:blipFill>
            <a:blip r:embed="rId15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2071670" y="285728"/>
            <a:ext cx="4857784" cy="6286544"/>
          </a:xfrm>
          <a:prstGeom prst="rect">
            <a:avLst/>
          </a:prstGeom>
          <a:blipFill>
            <a:blip r:embed="rId16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2071670" y="285728"/>
            <a:ext cx="4857784" cy="6286544"/>
          </a:xfrm>
          <a:prstGeom prst="rect">
            <a:avLst/>
          </a:prstGeom>
          <a:blipFill>
            <a:blip r:embed="rId17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2071670" y="285728"/>
            <a:ext cx="4857784" cy="6286544"/>
          </a:xfrm>
          <a:prstGeom prst="rect">
            <a:avLst/>
          </a:prstGeom>
          <a:blipFill>
            <a:blip r:embed="rId18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2071670" y="285728"/>
            <a:ext cx="4857784" cy="6286544"/>
          </a:xfrm>
          <a:prstGeom prst="rect">
            <a:avLst/>
          </a:prstGeom>
          <a:blipFill>
            <a:blip r:embed="rId19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2071670" y="285728"/>
            <a:ext cx="4857784" cy="6286544"/>
          </a:xfrm>
          <a:prstGeom prst="rect">
            <a:avLst/>
          </a:prstGeom>
          <a:blipFill>
            <a:blip r:embed="rId20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/>
          <p:cNvSpPr/>
          <p:nvPr/>
        </p:nvSpPr>
        <p:spPr>
          <a:xfrm>
            <a:off x="2071670" y="285728"/>
            <a:ext cx="4857784" cy="6286544"/>
          </a:xfrm>
          <a:prstGeom prst="rect">
            <a:avLst/>
          </a:prstGeom>
          <a:blipFill>
            <a:blip r:embed="rId21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/>
          <p:cNvSpPr/>
          <p:nvPr/>
        </p:nvSpPr>
        <p:spPr>
          <a:xfrm>
            <a:off x="2071670" y="285728"/>
            <a:ext cx="4857784" cy="6286544"/>
          </a:xfrm>
          <a:prstGeom prst="rect">
            <a:avLst/>
          </a:prstGeom>
          <a:blipFill>
            <a:blip r:embed="rId22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/>
          <p:cNvSpPr/>
          <p:nvPr/>
        </p:nvSpPr>
        <p:spPr>
          <a:xfrm>
            <a:off x="2071670" y="285728"/>
            <a:ext cx="4857784" cy="6286544"/>
          </a:xfrm>
          <a:prstGeom prst="rect">
            <a:avLst/>
          </a:prstGeom>
          <a:blipFill>
            <a:blip r:embed="rId23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5" name="Groupe 4"/>
          <p:cNvGrpSpPr/>
          <p:nvPr/>
        </p:nvGrpSpPr>
        <p:grpSpPr>
          <a:xfrm>
            <a:off x="0" y="-11875"/>
            <a:ext cx="9155875" cy="6887688"/>
            <a:chOff x="0" y="-11875"/>
            <a:chExt cx="9155875" cy="6887688"/>
          </a:xfrm>
        </p:grpSpPr>
        <p:sp>
          <p:nvSpPr>
            <p:cNvPr id="4" name="Forme libre 3"/>
            <p:cNvSpPr/>
            <p:nvPr/>
          </p:nvSpPr>
          <p:spPr>
            <a:xfrm>
              <a:off x="0" y="-11875"/>
              <a:ext cx="9155875" cy="6887688"/>
            </a:xfrm>
            <a:custGeom>
              <a:avLst/>
              <a:gdLst>
                <a:gd name="connsiteX0" fmla="*/ 1959429 w 9155875"/>
                <a:gd name="connsiteY0" fmla="*/ 201880 h 6887688"/>
                <a:gd name="connsiteX1" fmla="*/ 7089569 w 9155875"/>
                <a:gd name="connsiteY1" fmla="*/ 213756 h 6887688"/>
                <a:gd name="connsiteX2" fmla="*/ 7077694 w 9155875"/>
                <a:gd name="connsiteY2" fmla="*/ 6638306 h 6887688"/>
                <a:gd name="connsiteX3" fmla="*/ 1959429 w 9155875"/>
                <a:gd name="connsiteY3" fmla="*/ 6662057 h 6887688"/>
                <a:gd name="connsiteX4" fmla="*/ 1947553 w 9155875"/>
                <a:gd name="connsiteY4" fmla="*/ 0 h 6887688"/>
                <a:gd name="connsiteX5" fmla="*/ 9155875 w 9155875"/>
                <a:gd name="connsiteY5" fmla="*/ 0 h 6887688"/>
                <a:gd name="connsiteX6" fmla="*/ 9132125 w 9155875"/>
                <a:gd name="connsiteY6" fmla="*/ 6887688 h 6887688"/>
                <a:gd name="connsiteX7" fmla="*/ 11875 w 9155875"/>
                <a:gd name="connsiteY7" fmla="*/ 6875813 h 6887688"/>
                <a:gd name="connsiteX8" fmla="*/ 0 w 9155875"/>
                <a:gd name="connsiteY8" fmla="*/ 11875 h 6887688"/>
                <a:gd name="connsiteX9" fmla="*/ 1935678 w 9155875"/>
                <a:gd name="connsiteY9" fmla="*/ 0 h 6887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55875" h="6887688">
                  <a:moveTo>
                    <a:pt x="1959429" y="201880"/>
                  </a:moveTo>
                  <a:lnTo>
                    <a:pt x="7089569" y="213756"/>
                  </a:lnTo>
                  <a:cubicBezTo>
                    <a:pt x="7085611" y="2355273"/>
                    <a:pt x="7081652" y="4496789"/>
                    <a:pt x="7077694" y="6638306"/>
                  </a:cubicBezTo>
                  <a:lnTo>
                    <a:pt x="1959429" y="6662057"/>
                  </a:lnTo>
                  <a:cubicBezTo>
                    <a:pt x="1955470" y="4441371"/>
                    <a:pt x="1951512" y="2220686"/>
                    <a:pt x="1947553" y="0"/>
                  </a:cubicBezTo>
                  <a:lnTo>
                    <a:pt x="9155875" y="0"/>
                  </a:lnTo>
                  <a:cubicBezTo>
                    <a:pt x="9147958" y="2295896"/>
                    <a:pt x="9140042" y="4591792"/>
                    <a:pt x="9132125" y="6887688"/>
                  </a:cubicBezTo>
                  <a:lnTo>
                    <a:pt x="11875" y="6875813"/>
                  </a:lnTo>
                  <a:cubicBezTo>
                    <a:pt x="7917" y="4587834"/>
                    <a:pt x="3958" y="2299854"/>
                    <a:pt x="0" y="11875"/>
                  </a:cubicBezTo>
                  <a:lnTo>
                    <a:pt x="1935678" y="0"/>
                  </a:lnTo>
                </a:path>
              </a:pathLst>
            </a:custGeom>
            <a:blipFill>
              <a:blip r:embed="rId2" cstate="email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" name="Cadre 1"/>
            <p:cNvSpPr/>
            <p:nvPr/>
          </p:nvSpPr>
          <p:spPr>
            <a:xfrm>
              <a:off x="1785918" y="0"/>
              <a:ext cx="5500726" cy="6858000"/>
            </a:xfrm>
            <a:prstGeom prst="frame">
              <a:avLst>
                <a:gd name="adj1" fmla="val 7751"/>
              </a:avLst>
            </a:prstGeom>
            <a:blipFill>
              <a:blip r:embed="rId24" cstate="email">
                <a:duotone>
                  <a:prstClr val="black"/>
                  <a:srgbClr val="D60093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65100" h="165100" prst="convex"/>
              <a:bevelB w="1016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Tm="140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0000"/>
                            </p:stCondLst>
                            <p:childTnLst>
                              <p:par>
                                <p:cTn id="81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105100627131147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4214810" y="190500"/>
            <a:ext cx="4857784" cy="66675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0"/>
            <a:ext cx="5786446" cy="12858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Script" pitchFamily="2" charset="0"/>
              </a:rPr>
              <a:t>Mireille</a:t>
            </a:r>
            <a:r>
              <a:rPr lang="fr-FR" sz="4800" dirty="0" smtClean="0"/>
              <a:t>                       </a:t>
            </a:r>
            <a:r>
              <a:rPr lang="fr-FR" sz="48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.</a:t>
            </a:r>
          </a:p>
          <a:p>
            <a:pPr algn="ctr"/>
            <a:endParaRPr lang="fr-FR" sz="4800" dirty="0"/>
          </a:p>
        </p:txBody>
      </p:sp>
    </p:spTree>
  </p:cSld>
  <p:clrMapOvr>
    <a:masterClrMapping/>
  </p:clrMapOvr>
  <p:transition advTm="15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>
                <a:defRPr/>
              </a:pPr>
              <a:r>
                <a:rPr lang="fr-CA" sz="300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300" b="1">
                  <a:solidFill>
                    <a:srgbClr val="66CCFF"/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900">
                <a:solidFill>
                  <a:srgbClr val="66CCFF"/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85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2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1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ransition advTm="6000">
    <p:strips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s pin-up des années 50- 60 (Mireill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pin-up des années 50- 60 (Mireille)</Template>
  <TotalTime>14</TotalTime>
  <Words>22</Words>
  <Application>Microsoft Office PowerPoint</Application>
  <PresentationFormat>Affichage à l'écran (4:3)</PresentationFormat>
  <Paragraphs>6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Les pin-up des années 50- 60 (Mireille)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2</cp:revision>
  <dcterms:created xsi:type="dcterms:W3CDTF">2014-06-16T10:18:01Z</dcterms:created>
  <dcterms:modified xsi:type="dcterms:W3CDTF">2014-06-16T10:32:31Z</dcterms:modified>
</cp:coreProperties>
</file>