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99FF"/>
    <a:srgbClr val="996633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DD494-44AD-4E71-8951-0C144059830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6F301-B9AE-46F0-9985-1AEE0B6DDBF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Relationship Id="rId1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pn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pn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49ba46f0b11760.29609827frogview-galler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2353194"/>
            <a:ext cx="4714908" cy="3337988"/>
          </a:xfrm>
          <a:prstGeom prst="rect">
            <a:avLst/>
          </a:prstGeom>
        </p:spPr>
      </p:pic>
      <p:pic>
        <p:nvPicPr>
          <p:cNvPr id="21" name="Image 20" descr="55608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2242199"/>
            <a:ext cx="4714908" cy="3544255"/>
          </a:xfrm>
          <a:prstGeom prst="rect">
            <a:avLst/>
          </a:prstGeom>
        </p:spPr>
      </p:pic>
      <p:pic>
        <p:nvPicPr>
          <p:cNvPr id="22" name="Image 21" descr="55614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57422" y="2214554"/>
            <a:ext cx="4692732" cy="3521554"/>
          </a:xfrm>
          <a:prstGeom prst="rect">
            <a:avLst/>
          </a:prstGeom>
        </p:spPr>
      </p:pic>
      <p:pic>
        <p:nvPicPr>
          <p:cNvPr id="34" name="Image 33" descr="Beijing_World_Park_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1" y="2357430"/>
            <a:ext cx="4588207" cy="3286148"/>
          </a:xfrm>
          <a:prstGeom prst="rect">
            <a:avLst/>
          </a:prstGeom>
        </p:spPr>
      </p:pic>
      <p:pic>
        <p:nvPicPr>
          <p:cNvPr id="24" name="Image 23" descr="abbaye_saint_antoine_iser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4546" y="2285992"/>
            <a:ext cx="4693007" cy="3357586"/>
          </a:xfrm>
          <a:prstGeom prst="rect">
            <a:avLst/>
          </a:prstGeom>
        </p:spPr>
      </p:pic>
      <p:pic>
        <p:nvPicPr>
          <p:cNvPr id="25" name="Image 24" descr="abbaye-st-antoine_iser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7422" y="2285992"/>
            <a:ext cx="4688783" cy="3429024"/>
          </a:xfrm>
          <a:prstGeom prst="rect">
            <a:avLst/>
          </a:prstGeom>
        </p:spPr>
      </p:pic>
      <p:pic>
        <p:nvPicPr>
          <p:cNvPr id="26" name="Image 25" descr="avant-jet-set-plus-beau-port-photo_14789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57421" y="2233080"/>
            <a:ext cx="4623365" cy="3481935"/>
          </a:xfrm>
          <a:prstGeom prst="rect">
            <a:avLst/>
          </a:prstGeom>
        </p:spPr>
      </p:pic>
      <p:pic>
        <p:nvPicPr>
          <p:cNvPr id="29" name="Image 28" descr="Donjon_de_Crest_Drome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85984" y="2357430"/>
            <a:ext cx="4901585" cy="3357586"/>
          </a:xfrm>
          <a:prstGeom prst="rect">
            <a:avLst/>
          </a:prstGeom>
        </p:spPr>
      </p:pic>
      <p:pic>
        <p:nvPicPr>
          <p:cNvPr id="30" name="Image 29" descr="DSC02507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57422" y="2214554"/>
            <a:ext cx="4714908" cy="3540674"/>
          </a:xfrm>
          <a:prstGeom prst="rect">
            <a:avLst/>
          </a:prstGeom>
        </p:spPr>
      </p:pic>
      <p:pic>
        <p:nvPicPr>
          <p:cNvPr id="31" name="Image 30" descr="DSC02508_m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57422" y="2357430"/>
            <a:ext cx="4572032" cy="3429024"/>
          </a:xfrm>
          <a:prstGeom prst="rect">
            <a:avLst/>
          </a:prstGeom>
        </p:spPr>
      </p:pic>
      <p:pic>
        <p:nvPicPr>
          <p:cNvPr id="11" name="Image 10" descr="3492219568_2fc7a581d8_o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652635" y="3214686"/>
            <a:ext cx="1491365" cy="2238447"/>
          </a:xfrm>
          <a:prstGeom prst="rect">
            <a:avLst/>
          </a:prstGeom>
        </p:spPr>
      </p:pic>
      <p:pic>
        <p:nvPicPr>
          <p:cNvPr id="1028" name="Picture 4" descr="piece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942669"/>
          </a:xfrm>
          <a:prstGeom prst="rect">
            <a:avLst/>
          </a:prstGeom>
          <a:noFill/>
        </p:spPr>
      </p:pic>
      <p:pic>
        <p:nvPicPr>
          <p:cNvPr id="1031" name="Picture 7" descr="canapé et fauteuille"/>
          <p:cNvPicPr>
            <a:picLocks noChangeAspect="1" noChangeArrowheads="1"/>
          </p:cNvPicPr>
          <p:nvPr/>
        </p:nvPicPr>
        <p:blipFill>
          <a:blip r:embed="rId16"/>
          <a:srcRect r="57024"/>
          <a:stretch>
            <a:fillRect/>
          </a:stretch>
        </p:blipFill>
        <p:spPr bwMode="auto">
          <a:xfrm>
            <a:off x="714348" y="4686299"/>
            <a:ext cx="2214578" cy="2171701"/>
          </a:xfrm>
          <a:prstGeom prst="rect">
            <a:avLst/>
          </a:prstGeom>
          <a:noFill/>
        </p:spPr>
      </p:pic>
      <p:pic>
        <p:nvPicPr>
          <p:cNvPr id="38" name="Picture 7" descr="canapé et fauteuille"/>
          <p:cNvPicPr>
            <a:picLocks noChangeAspect="1" noChangeArrowheads="1"/>
          </p:cNvPicPr>
          <p:nvPr/>
        </p:nvPicPr>
        <p:blipFill>
          <a:blip r:embed="rId16"/>
          <a:srcRect r="57024" b="4605"/>
          <a:stretch>
            <a:fillRect/>
          </a:stretch>
        </p:blipFill>
        <p:spPr bwMode="auto">
          <a:xfrm flipH="1">
            <a:off x="5715008" y="4786298"/>
            <a:ext cx="2276492" cy="2071702"/>
          </a:xfrm>
          <a:prstGeom prst="rect">
            <a:avLst/>
          </a:prstGeom>
          <a:noFill/>
        </p:spPr>
      </p:pic>
      <p:sp>
        <p:nvSpPr>
          <p:cNvPr id="18" name="ZoneTexte 17"/>
          <p:cNvSpPr txBox="1"/>
          <p:nvPr/>
        </p:nvSpPr>
        <p:spPr>
          <a:xfrm>
            <a:off x="1785918" y="1071546"/>
            <a:ext cx="456323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/>
              <a:t>F</a:t>
            </a:r>
            <a:r>
              <a:rPr lang="fr-FR" sz="4800" dirty="0">
                <a:solidFill>
                  <a:srgbClr val="7030A0"/>
                </a:solidFill>
              </a:rPr>
              <a:t>r</a:t>
            </a:r>
            <a:r>
              <a:rPr lang="fr-FR" sz="4800" dirty="0">
                <a:solidFill>
                  <a:srgbClr val="00B050"/>
                </a:solidFill>
              </a:rPr>
              <a:t>a</a:t>
            </a:r>
            <a:r>
              <a:rPr lang="fr-FR" sz="4800" dirty="0">
                <a:solidFill>
                  <a:srgbClr val="FFFF00"/>
                </a:solidFill>
              </a:rPr>
              <a:t>n</a:t>
            </a:r>
            <a:r>
              <a:rPr lang="fr-FR" sz="4800" dirty="0">
                <a:solidFill>
                  <a:srgbClr val="FFC000"/>
                </a:solidFill>
              </a:rPr>
              <a:t>c</a:t>
            </a:r>
            <a:r>
              <a:rPr lang="fr-FR" sz="4800" dirty="0">
                <a:solidFill>
                  <a:srgbClr val="C00000"/>
                </a:solidFill>
              </a:rPr>
              <a:t>e </a:t>
            </a:r>
            <a:r>
              <a:rPr lang="fr-FR" sz="4800" dirty="0">
                <a:solidFill>
                  <a:srgbClr val="00B050"/>
                </a:solidFill>
              </a:rPr>
              <a:t> m</a:t>
            </a:r>
            <a:r>
              <a:rPr lang="fr-FR" sz="4800" dirty="0">
                <a:solidFill>
                  <a:srgbClr val="FF99FF"/>
                </a:solidFill>
              </a:rPr>
              <a:t>i</a:t>
            </a:r>
            <a:r>
              <a:rPr lang="fr-FR" sz="48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</a:t>
            </a:r>
            <a:r>
              <a:rPr lang="fr-FR" sz="4800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i</a:t>
            </a:r>
            <a:r>
              <a:rPr lang="fr-FR" sz="4800" dirty="0">
                <a:solidFill>
                  <a:srgbClr val="660033"/>
                </a:solidFill>
              </a:rPr>
              <a:t>a</a:t>
            </a:r>
            <a:r>
              <a:rPr lang="fr-FR" sz="4800" dirty="0">
                <a:solidFill>
                  <a:srgbClr val="996633"/>
                </a:solidFill>
              </a:rPr>
              <a:t>t</a:t>
            </a:r>
            <a:r>
              <a:rPr lang="fr-FR" sz="4800" dirty="0">
                <a:solidFill>
                  <a:srgbClr val="C00000"/>
                </a:solidFill>
              </a:rPr>
              <a:t>u</a:t>
            </a:r>
            <a:r>
              <a:rPr lang="fr-FR" sz="4800" dirty="0">
                <a:solidFill>
                  <a:schemeClr val="tx2">
                    <a:lumMod val="75000"/>
                  </a:schemeClr>
                </a:solidFill>
              </a:rPr>
              <a:t>r</a:t>
            </a:r>
            <a:r>
              <a:rPr lang="fr-FR" sz="4800" dirty="0">
                <a:solidFill>
                  <a:schemeClr val="accent5">
                    <a:lumMod val="75000"/>
                  </a:schemeClr>
                </a:solidFill>
              </a:rPr>
              <a:t>e</a:t>
            </a:r>
          </a:p>
          <a:p>
            <a:r>
              <a:rPr lang="fr-FR" sz="4800" dirty="0">
                <a:solidFill>
                  <a:schemeClr val="accent5">
                    <a:lumMod val="75000"/>
                  </a:schemeClr>
                </a:solidFill>
              </a:rPr>
              <a:t>       E</a:t>
            </a:r>
            <a:r>
              <a:rPr lang="fr-FR" sz="4800" dirty="0">
                <a:solidFill>
                  <a:srgbClr val="FF99FF"/>
                </a:solidFill>
              </a:rPr>
              <a:t>l</a:t>
            </a:r>
            <a:r>
              <a:rPr lang="fr-FR" sz="4800" dirty="0">
                <a:solidFill>
                  <a:srgbClr val="FF9900"/>
                </a:solidFill>
              </a:rPr>
              <a:t>a</a:t>
            </a:r>
            <a:r>
              <a:rPr lang="fr-FR" sz="4800" dirty="0">
                <a:solidFill>
                  <a:srgbClr val="FFFF00"/>
                </a:solidFill>
              </a:rPr>
              <a:t>n</a:t>
            </a:r>
            <a:r>
              <a:rPr lang="fr-FR" sz="4800" dirty="0">
                <a:solidFill>
                  <a:schemeClr val="bg2">
                    <a:lumMod val="50000"/>
                  </a:schemeClr>
                </a:solidFill>
              </a:rPr>
              <a:t>c</a:t>
            </a:r>
            <a:r>
              <a:rPr lang="fr-FR" sz="4800" dirty="0">
                <a:solidFill>
                  <a:schemeClr val="accent2">
                    <a:lumMod val="50000"/>
                  </a:schemeClr>
                </a:solidFill>
              </a:rPr>
              <a:t>o</a:t>
            </a:r>
            <a:r>
              <a:rPr lang="fr-FR" sz="4800" dirty="0">
                <a:solidFill>
                  <a:srgbClr val="00B0F0"/>
                </a:solidFill>
              </a:rPr>
              <a:t>u</a:t>
            </a:r>
            <a:r>
              <a:rPr lang="fr-FR" sz="4800" dirty="0">
                <a:solidFill>
                  <a:schemeClr val="accent3">
                    <a:lumMod val="75000"/>
                  </a:schemeClr>
                </a:solidFill>
              </a:rPr>
              <a:t>r</a:t>
            </a:r>
            <a:r>
              <a:rPr lang="fr-FR" sz="4800" dirty="0">
                <a:solidFill>
                  <a:srgbClr val="FF0000"/>
                </a:solidFill>
              </a:rPr>
              <a:t>t</a:t>
            </a:r>
            <a:endParaRPr lang="fr-FR" sz="4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82000">
    <p:sndAc>
      <p:stSnd loop="1">
        <p:snd r:embed="rId2" name="07 les pelouse de l'universit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0"/>
                            </p:stCondLst>
                            <p:childTnLst>
                              <p:par>
                                <p:cTn id="28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4000"/>
                            </p:stCondLst>
                            <p:childTnLst>
                              <p:par>
                                <p:cTn id="32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000"/>
                            </p:stCondLst>
                            <p:childTnLst>
                              <p:par>
                                <p:cTn id="36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0"/>
                            </p:stCondLst>
                            <p:childTnLst>
                              <p:par>
                                <p:cTn id="40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000"/>
                            </p:stCondLst>
                            <p:childTnLst>
                              <p:par>
                                <p:cTn id="44" presetID="13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6000"/>
                            </p:stCondLst>
                            <p:childTnLst>
                              <p:par>
                                <p:cTn id="48" presetID="1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Elancourt_France_miniatu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0030" y="1571612"/>
            <a:ext cx="4148884" cy="3331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Image 24" descr="1641170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369" y="1571612"/>
            <a:ext cx="4470845" cy="3357586"/>
          </a:xfrm>
          <a:prstGeom prst="rect">
            <a:avLst/>
          </a:prstGeom>
        </p:spPr>
      </p:pic>
      <p:pic>
        <p:nvPicPr>
          <p:cNvPr id="26" name="Image 25" descr="arenes_Arles.jpg"/>
          <p:cNvPicPr>
            <a:picLocks noChangeAspect="1"/>
          </p:cNvPicPr>
          <p:nvPr/>
        </p:nvPicPr>
        <p:blipFill>
          <a:blip r:embed="rId5"/>
          <a:srcRect r="13385"/>
          <a:stretch>
            <a:fillRect/>
          </a:stretch>
        </p:blipFill>
        <p:spPr>
          <a:xfrm>
            <a:off x="3857620" y="1589461"/>
            <a:ext cx="4870348" cy="3982679"/>
          </a:xfrm>
          <a:prstGeom prst="rect">
            <a:avLst/>
          </a:prstGeom>
        </p:spPr>
      </p:pic>
      <p:pic>
        <p:nvPicPr>
          <p:cNvPr id="28" name="Image 27" descr="chateau_de_Val_Cantal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6116" y="1571612"/>
            <a:ext cx="4866131" cy="3429024"/>
          </a:xfrm>
          <a:prstGeom prst="rect">
            <a:avLst/>
          </a:prstGeom>
        </p:spPr>
      </p:pic>
      <p:pic>
        <p:nvPicPr>
          <p:cNvPr id="29" name="Image 28" descr="Chateau-de-Vincennes-7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14744" y="1500174"/>
            <a:ext cx="4476115" cy="3643337"/>
          </a:xfrm>
          <a:prstGeom prst="rect">
            <a:avLst/>
          </a:prstGeom>
        </p:spPr>
      </p:pic>
      <p:pic>
        <p:nvPicPr>
          <p:cNvPr id="30" name="Image 29" descr="Elancourt_France_miniatur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86182" y="1571612"/>
            <a:ext cx="4342826" cy="3357586"/>
          </a:xfrm>
          <a:prstGeom prst="rect">
            <a:avLst/>
          </a:prstGeom>
        </p:spPr>
      </p:pic>
      <p:pic>
        <p:nvPicPr>
          <p:cNvPr id="31" name="Image 30" descr="elancourt-franc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3946" y="1571612"/>
            <a:ext cx="4476781" cy="3500462"/>
          </a:xfrm>
          <a:prstGeom prst="rect">
            <a:avLst/>
          </a:prstGeom>
        </p:spPr>
      </p:pic>
      <p:pic>
        <p:nvPicPr>
          <p:cNvPr id="32" name="Image 31" descr="france_miniature_005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29058" y="1571612"/>
            <a:ext cx="4214842" cy="3643337"/>
          </a:xfrm>
          <a:prstGeom prst="rect">
            <a:avLst/>
          </a:prstGeom>
        </p:spPr>
      </p:pic>
      <p:pic>
        <p:nvPicPr>
          <p:cNvPr id="33" name="Image 32" descr="france_miniature_01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4586" y="1571612"/>
            <a:ext cx="4587876" cy="3434353"/>
          </a:xfrm>
          <a:prstGeom prst="rect">
            <a:avLst/>
          </a:prstGeom>
        </p:spPr>
      </p:pic>
      <p:pic>
        <p:nvPicPr>
          <p:cNvPr id="34" name="Image 33" descr="france_miniature_014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86181" y="1571612"/>
            <a:ext cx="4295551" cy="3429024"/>
          </a:xfrm>
          <a:prstGeom prst="rect">
            <a:avLst/>
          </a:prstGeom>
        </p:spPr>
      </p:pic>
      <p:pic>
        <p:nvPicPr>
          <p:cNvPr id="9" name="Image 8" descr="47dilrdw.png"/>
          <p:cNvPicPr>
            <a:picLocks noChangeAspect="1"/>
          </p:cNvPicPr>
          <p:nvPr/>
        </p:nvPicPr>
        <p:blipFill>
          <a:blip r:embed="rId13"/>
          <a:srcRect l="585" t="1042" r="783"/>
          <a:stretch>
            <a:fillRect/>
          </a:stretch>
        </p:blipFill>
        <p:spPr>
          <a:xfrm>
            <a:off x="0" y="-36286"/>
            <a:ext cx="9144000" cy="6894286"/>
          </a:xfrm>
          <a:prstGeom prst="rect">
            <a:avLst/>
          </a:prstGeom>
        </p:spPr>
      </p:pic>
      <p:pic>
        <p:nvPicPr>
          <p:cNvPr id="16386" name="Picture 2" descr="canapé et fauteuille"/>
          <p:cNvPicPr>
            <a:picLocks noChangeAspect="1" noChangeArrowheads="1"/>
          </p:cNvPicPr>
          <p:nvPr/>
        </p:nvPicPr>
        <p:blipFill>
          <a:blip r:embed="rId14"/>
          <a:srcRect l="65287"/>
          <a:stretch>
            <a:fillRect/>
          </a:stretch>
        </p:blipFill>
        <p:spPr bwMode="auto">
          <a:xfrm flipH="1">
            <a:off x="2143108" y="3500438"/>
            <a:ext cx="2143140" cy="2024065"/>
          </a:xfrm>
          <a:prstGeom prst="rect">
            <a:avLst/>
          </a:prstGeom>
          <a:noFill/>
        </p:spPr>
      </p:pic>
      <p:pic>
        <p:nvPicPr>
          <p:cNvPr id="42" name="Picture 2" descr="canapé et fauteuille"/>
          <p:cNvPicPr>
            <a:picLocks noChangeAspect="1" noChangeArrowheads="1"/>
          </p:cNvPicPr>
          <p:nvPr/>
        </p:nvPicPr>
        <p:blipFill>
          <a:blip r:embed="rId14"/>
          <a:srcRect l="65287"/>
          <a:stretch>
            <a:fillRect/>
          </a:stretch>
        </p:blipFill>
        <p:spPr bwMode="auto">
          <a:xfrm>
            <a:off x="7286644" y="4357694"/>
            <a:ext cx="1857356" cy="2158425"/>
          </a:xfrm>
          <a:prstGeom prst="rect">
            <a:avLst/>
          </a:prstGeom>
          <a:noFill/>
        </p:spPr>
      </p:pic>
    </p:spTree>
  </p:cSld>
  <p:clrMapOvr>
    <a:masterClrMapping/>
  </p:clrMapOvr>
  <p:transition advTm="8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0"/>
                            </p:stCondLst>
                            <p:childTnLst>
                              <p:par>
                                <p:cTn id="37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000"/>
                            </p:stCondLst>
                            <p:childTnLst>
                              <p:par>
                                <p:cTn id="45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000"/>
                            </p:stCondLst>
                            <p:childTnLst>
                              <p:par>
                                <p:cTn id="53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0"/>
                            </p:stCondLst>
                            <p:childTnLst>
                              <p:par>
                                <p:cTn id="61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0"/>
                            </p:stCondLst>
                            <p:childTnLst>
                              <p:par>
                                <p:cTn id="69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6000"/>
                            </p:stCondLst>
                            <p:childTnLst>
                              <p:par>
                                <p:cTn id="77" presetID="54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france_miniature_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371" y="1500174"/>
            <a:ext cx="4867055" cy="3643338"/>
          </a:xfrm>
          <a:prstGeom prst="rect">
            <a:avLst/>
          </a:prstGeom>
        </p:spPr>
      </p:pic>
      <p:pic>
        <p:nvPicPr>
          <p:cNvPr id="6" name="Image 5" descr="france_miniature_0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1" y="1500174"/>
            <a:ext cx="4867055" cy="3643338"/>
          </a:xfrm>
          <a:prstGeom prst="rect">
            <a:avLst/>
          </a:prstGeom>
        </p:spPr>
      </p:pic>
      <p:pic>
        <p:nvPicPr>
          <p:cNvPr id="7" name="Image 6" descr="france_miniature_0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1" y="1500174"/>
            <a:ext cx="4867055" cy="3643338"/>
          </a:xfrm>
          <a:prstGeom prst="rect">
            <a:avLst/>
          </a:prstGeom>
        </p:spPr>
      </p:pic>
      <p:pic>
        <p:nvPicPr>
          <p:cNvPr id="8" name="Image 7" descr="france_miniature_03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1" y="1500174"/>
            <a:ext cx="4867055" cy="3643338"/>
          </a:xfrm>
          <a:prstGeom prst="rect">
            <a:avLst/>
          </a:prstGeom>
        </p:spPr>
      </p:pic>
      <p:pic>
        <p:nvPicPr>
          <p:cNvPr id="9" name="Image 8" descr="france_miniature_03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1842" y="1571612"/>
            <a:ext cx="4445000" cy="3571900"/>
          </a:xfrm>
          <a:prstGeom prst="rect">
            <a:avLst/>
          </a:prstGeom>
        </p:spPr>
      </p:pic>
      <p:pic>
        <p:nvPicPr>
          <p:cNvPr id="10" name="Image 9" descr="france_miniature_03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4718" y="1571612"/>
            <a:ext cx="4445000" cy="3500462"/>
          </a:xfrm>
          <a:prstGeom prst="rect">
            <a:avLst/>
          </a:prstGeom>
        </p:spPr>
      </p:pic>
      <p:pic>
        <p:nvPicPr>
          <p:cNvPr id="11" name="Image 10" descr="france_miniature_04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92755" y="1428736"/>
            <a:ext cx="4962487" cy="3714776"/>
          </a:xfrm>
          <a:prstGeom prst="rect">
            <a:avLst/>
          </a:prstGeom>
        </p:spPr>
      </p:pic>
      <p:pic>
        <p:nvPicPr>
          <p:cNvPr id="12" name="Image 11" descr="france_miniature_041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7686" y="1571612"/>
            <a:ext cx="4159248" cy="3571900"/>
          </a:xfrm>
          <a:prstGeom prst="rect">
            <a:avLst/>
          </a:prstGeom>
        </p:spPr>
      </p:pic>
      <p:pic>
        <p:nvPicPr>
          <p:cNvPr id="13" name="Image 12" descr="france_miniature_043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3371" y="1500174"/>
            <a:ext cx="4580757" cy="3643338"/>
          </a:xfrm>
          <a:prstGeom prst="rect">
            <a:avLst/>
          </a:prstGeom>
        </p:spPr>
      </p:pic>
      <p:pic>
        <p:nvPicPr>
          <p:cNvPr id="14" name="Image 13" descr="france_miniature_044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14810" y="1571612"/>
            <a:ext cx="4676190" cy="3500462"/>
          </a:xfrm>
          <a:prstGeom prst="rect">
            <a:avLst/>
          </a:prstGeom>
        </p:spPr>
      </p:pic>
      <p:pic>
        <p:nvPicPr>
          <p:cNvPr id="3074" name="Picture 2" descr="pieces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-1" y="0"/>
            <a:ext cx="9143995" cy="6858000"/>
          </a:xfrm>
          <a:prstGeom prst="rect">
            <a:avLst/>
          </a:prstGeom>
          <a:noFill/>
        </p:spPr>
      </p:pic>
      <p:pic>
        <p:nvPicPr>
          <p:cNvPr id="3076" name="Picture 4" descr="canapé et fauteuille"/>
          <p:cNvPicPr>
            <a:picLocks noChangeAspect="1" noChangeArrowheads="1"/>
          </p:cNvPicPr>
          <p:nvPr/>
        </p:nvPicPr>
        <p:blipFill>
          <a:blip r:embed="rId13"/>
          <a:srcRect r="23077"/>
          <a:stretch>
            <a:fillRect/>
          </a:stretch>
        </p:blipFill>
        <p:spPr bwMode="auto">
          <a:xfrm flipH="1">
            <a:off x="2643174" y="3429000"/>
            <a:ext cx="1428760" cy="2051958"/>
          </a:xfrm>
          <a:prstGeom prst="rect">
            <a:avLst/>
          </a:prstGeom>
          <a:noFill/>
        </p:spPr>
      </p:pic>
      <p:pic>
        <p:nvPicPr>
          <p:cNvPr id="3078" name="Picture 6" descr="canapé et fauteuille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143767" y="5000637"/>
            <a:ext cx="2028155" cy="1857364"/>
          </a:xfrm>
          <a:prstGeom prst="rect">
            <a:avLst/>
          </a:prstGeom>
          <a:noFill/>
        </p:spPr>
      </p:pic>
    </p:spTree>
  </p:cSld>
  <p:clrMapOvr>
    <a:masterClrMapping/>
  </p:clrMapOvr>
  <p:transition advTm="8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6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france_miniature_0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93" y="1428736"/>
            <a:ext cx="4962487" cy="3714776"/>
          </a:xfrm>
          <a:prstGeom prst="rect">
            <a:avLst/>
          </a:prstGeom>
        </p:spPr>
      </p:pic>
      <p:pic>
        <p:nvPicPr>
          <p:cNvPr id="15" name="Image 14" descr="france_miniature_0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428736"/>
            <a:ext cx="4445000" cy="3786214"/>
          </a:xfrm>
          <a:prstGeom prst="rect">
            <a:avLst/>
          </a:prstGeom>
        </p:spPr>
      </p:pic>
      <p:pic>
        <p:nvPicPr>
          <p:cNvPr id="16" name="Image 15" descr="france_miniature_06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" y="1357298"/>
            <a:ext cx="4867055" cy="3786214"/>
          </a:xfrm>
          <a:prstGeom prst="rect">
            <a:avLst/>
          </a:prstGeom>
        </p:spPr>
      </p:pic>
      <p:pic>
        <p:nvPicPr>
          <p:cNvPr id="17" name="Image 16" descr="france_miniature_06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93" y="1428736"/>
            <a:ext cx="4962487" cy="3714776"/>
          </a:xfrm>
          <a:prstGeom prst="rect">
            <a:avLst/>
          </a:prstGeom>
        </p:spPr>
      </p:pic>
      <p:pic>
        <p:nvPicPr>
          <p:cNvPr id="18" name="Image 17" descr="france_miniature_06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731" y="1500174"/>
            <a:ext cx="4771622" cy="3714776"/>
          </a:xfrm>
          <a:prstGeom prst="rect">
            <a:avLst/>
          </a:prstGeom>
        </p:spPr>
      </p:pic>
      <p:pic>
        <p:nvPicPr>
          <p:cNvPr id="19" name="Image 18" descr="france_miniature_046 (1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411" y="1357298"/>
            <a:ext cx="5057919" cy="3786214"/>
          </a:xfrm>
          <a:prstGeom prst="rect">
            <a:avLst/>
          </a:prstGeom>
        </p:spPr>
      </p:pic>
      <p:pic>
        <p:nvPicPr>
          <p:cNvPr id="20" name="Image 19" descr="france_miniature_04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412" y="1357298"/>
            <a:ext cx="5153352" cy="3857652"/>
          </a:xfrm>
          <a:prstGeom prst="rect">
            <a:avLst/>
          </a:prstGeom>
        </p:spPr>
      </p:pic>
      <p:pic>
        <p:nvPicPr>
          <p:cNvPr id="21" name="Image 20" descr="france_miniature_050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596" y="1357298"/>
            <a:ext cx="4445000" cy="3857652"/>
          </a:xfrm>
          <a:prstGeom prst="rect">
            <a:avLst/>
          </a:prstGeom>
        </p:spPr>
      </p:pic>
      <p:pic>
        <p:nvPicPr>
          <p:cNvPr id="22" name="Image 21" descr="france_miniature_052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412" y="1428736"/>
            <a:ext cx="4771622" cy="3786214"/>
          </a:xfrm>
          <a:prstGeom prst="rect">
            <a:avLst/>
          </a:prstGeom>
        </p:spPr>
      </p:pic>
      <p:pic>
        <p:nvPicPr>
          <p:cNvPr id="23" name="Image 22" descr="france_miniature_053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8399" y="1357298"/>
            <a:ext cx="4754901" cy="3857652"/>
          </a:xfrm>
          <a:prstGeom prst="rect">
            <a:avLst/>
          </a:prstGeom>
        </p:spPr>
      </p:pic>
      <p:pic>
        <p:nvPicPr>
          <p:cNvPr id="2052" name="Picture 4" descr="decor pps"/>
          <p:cNvPicPr>
            <a:picLocks noChangeAspect="1" noChangeArrowheads="1"/>
          </p:cNvPicPr>
          <p:nvPr/>
        </p:nvPicPr>
        <p:blipFill>
          <a:blip r:embed="rId12"/>
          <a:srcRect l="1563" b="2078"/>
          <a:stretch>
            <a:fillRect/>
          </a:stretch>
        </p:blipFill>
        <p:spPr bwMode="auto">
          <a:xfrm>
            <a:off x="-23262" y="0"/>
            <a:ext cx="9167262" cy="6858000"/>
          </a:xfrm>
          <a:prstGeom prst="rect">
            <a:avLst/>
          </a:prstGeom>
          <a:noFill/>
        </p:spPr>
      </p:pic>
      <p:pic>
        <p:nvPicPr>
          <p:cNvPr id="2058" name="Picture 10" descr="canapé et fauteuille"/>
          <p:cNvPicPr>
            <a:picLocks noChangeAspect="1" noChangeArrowheads="1"/>
          </p:cNvPicPr>
          <p:nvPr/>
        </p:nvPicPr>
        <p:blipFill>
          <a:blip r:embed="rId13"/>
          <a:srcRect r="11765"/>
          <a:stretch>
            <a:fillRect/>
          </a:stretch>
        </p:blipFill>
        <p:spPr bwMode="auto">
          <a:xfrm>
            <a:off x="4857752" y="3192346"/>
            <a:ext cx="2143140" cy="3032249"/>
          </a:xfrm>
          <a:prstGeom prst="rect">
            <a:avLst/>
          </a:prstGeom>
          <a:noFill/>
        </p:spPr>
      </p:pic>
      <p:pic>
        <p:nvPicPr>
          <p:cNvPr id="2060" name="Picture 12" descr="canapé et fauteuille"/>
          <p:cNvPicPr>
            <a:picLocks noChangeAspect="1" noChangeArrowheads="1"/>
          </p:cNvPicPr>
          <p:nvPr/>
        </p:nvPicPr>
        <p:blipFill>
          <a:blip r:embed="rId13"/>
          <a:srcRect r="27473"/>
          <a:stretch>
            <a:fillRect/>
          </a:stretch>
        </p:blipFill>
        <p:spPr bwMode="auto">
          <a:xfrm flipH="1">
            <a:off x="0" y="4049971"/>
            <a:ext cx="1714448" cy="2808030"/>
          </a:xfrm>
          <a:prstGeom prst="rect">
            <a:avLst/>
          </a:prstGeom>
          <a:noFill/>
        </p:spPr>
      </p:pic>
      <p:pic>
        <p:nvPicPr>
          <p:cNvPr id="26" name="Image 25" descr="ab916a74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4290410" y="2097962"/>
            <a:ext cx="2210416" cy="4474310"/>
          </a:xfrm>
          <a:prstGeom prst="rect">
            <a:avLst/>
          </a:prstGeom>
        </p:spPr>
      </p:pic>
      <p:sp>
        <p:nvSpPr>
          <p:cNvPr id="25" name="ZoneTexte 24"/>
          <p:cNvSpPr txBox="1"/>
          <p:nvPr/>
        </p:nvSpPr>
        <p:spPr>
          <a:xfrm>
            <a:off x="4429124" y="4214818"/>
            <a:ext cx="20717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solidFill>
                  <a:srgbClr val="FF0000"/>
                </a:solidFill>
                <a:latin typeface="Yorkshire" pitchFamily="2" charset="0"/>
              </a:rPr>
              <a:t>Mireille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1357290" y="714356"/>
            <a:ext cx="3379451" cy="2215991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fr-FR" sz="13800" dirty="0">
                <a:solidFill>
                  <a:srgbClr val="FF0000"/>
                </a:solidFill>
                <a:latin typeface="CathedralOpen" pitchFamily="2" charset="0"/>
              </a:rPr>
              <a:t>F</a:t>
            </a:r>
            <a:r>
              <a:rPr lang="fr-FR" sz="13800" dirty="0">
                <a:solidFill>
                  <a:srgbClr val="00B0F0"/>
                </a:solidFill>
                <a:latin typeface="CathedralOpen" pitchFamily="2" charset="0"/>
              </a:rPr>
              <a:t>I</a:t>
            </a:r>
            <a:r>
              <a:rPr lang="fr-FR" sz="13800" dirty="0">
                <a:solidFill>
                  <a:srgbClr val="7030A0"/>
                </a:solidFill>
                <a:latin typeface="CathedralOpen" pitchFamily="2" charset="0"/>
              </a:rPr>
              <a:t>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8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miniature</Template>
  <TotalTime>4</TotalTime>
  <Words>6</Words>
  <Application>Microsoft Office PowerPoint</Application>
  <PresentationFormat>Affichage à l'écran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Arial</vt:lpstr>
      <vt:lpstr>Calibri</vt:lpstr>
      <vt:lpstr>CathedralOpen</vt:lpstr>
      <vt:lpstr>Yorkshire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2020-12-19T11:14:50Z</dcterms:created>
  <dcterms:modified xsi:type="dcterms:W3CDTF">2020-12-19T11:19:34Z</dcterms:modified>
</cp:coreProperties>
</file>