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7" r:id="rId10"/>
    <p:sldId id="269" r:id="rId11"/>
    <p:sldId id="266" r:id="rId12"/>
    <p:sldId id="263" r:id="rId13"/>
    <p:sldId id="265" r:id="rId14"/>
    <p:sldId id="264" r:id="rId15"/>
    <p:sldId id="273" r:id="rId16"/>
    <p:sldId id="272" r:id="rId17"/>
    <p:sldId id="271" r:id="rId1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9B69"/>
    <a:srgbClr val="FFE8A7"/>
    <a:srgbClr val="CCECFF"/>
    <a:srgbClr val="2C69B2"/>
    <a:srgbClr val="406EA6"/>
    <a:srgbClr val="648FC4"/>
    <a:srgbClr val="BF7F3F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1EA3D046-908D-4ADF-9867-EB2E9CD904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2A3A6C6-FC1D-4A30-9B28-4B57944E791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93000B1-F8E1-40D6-88FB-9D0675F4E54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7241101-C5AB-4C08-81E8-C80EAAF669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CDE96173-13A6-406D-AFA5-9B16BBA87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B4BFEB-38E8-4C60-A3F1-93734ADA371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316BD5-41FF-4C58-810D-D613566722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6F4542F8-8C6B-410F-AB12-CEA26EB0460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>
            <a:extLst>
              <a:ext uri="{FF2B5EF4-FFF2-40B4-BE49-F238E27FC236}">
                <a16:creationId xmlns:a16="http://schemas.microsoft.com/office/drawing/2014/main" id="{B565B029-0049-4C2E-BAD8-0543BFF0956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>
            <a:extLst>
              <a:ext uri="{FF2B5EF4-FFF2-40B4-BE49-F238E27FC236}">
                <a16:creationId xmlns:a16="http://schemas.microsoft.com/office/drawing/2014/main" id="{E986876A-5225-4956-A1C4-12286E22F2B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20484" name="Espace réservé du numéro de diapositive 3">
            <a:extLst>
              <a:ext uri="{FF2B5EF4-FFF2-40B4-BE49-F238E27FC236}">
                <a16:creationId xmlns:a16="http://schemas.microsoft.com/office/drawing/2014/main" id="{3592EFA1-1AC8-4384-8CEF-A60CBCA268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F65ECF0-E12F-48D3-BD52-1070F712C531}" type="slidenum">
              <a:rPr lang="fr-FR" altLang="fr-FR"/>
              <a:pPr/>
              <a:t>1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F964EF-CFA7-4171-A13B-720023EF2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8E265-60C0-45C9-A993-A266CCA83AE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10F4D6-130B-46F6-9441-CD7D1AB8A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C626DE-40CC-44C6-9576-D226C5554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59CF9-7082-4793-AB29-52F3FA03651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7505452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6D06ED-0741-474C-8321-7CF7F31DB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CF6A3-B8F9-446F-9461-21AE9FA224D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D86E3A-0947-490E-9BEA-1977DF64C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43C433-B58A-483B-B57F-31DDBE049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C1CBB-AD8A-4635-80B7-71FD68CF8BD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9303833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51DA83-DC04-4F43-8E56-CBD5D420D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96CD6-4936-43DC-9A48-66AC0BD41A4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18D5E0-DDEA-45F8-8EAF-BF8DEEE11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8AEEB9-046E-484E-8B55-D008F59C2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214980-89C8-4CB9-A566-7DE6EB93B71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3508069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90CD769-7880-4035-9BB3-7D7EC4337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4E61-B1B0-4894-9598-EAB80564B39B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CB122D4-15DD-4E9D-A380-19C76CD0E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B99E102-F075-4EDD-BA0A-218803D25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38775-E922-4576-B740-751BE7214BB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7600357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C58609DB-8CCD-4E3D-82A3-DBA84D06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41699-A860-4AFA-9D45-18820D3130E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9A63A37-1B40-49A4-A297-A91F9EDDA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146E7198-3E0C-480A-BE85-9B0AD2C3A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9118E-DDC3-4C95-BE3E-0735ECD34AB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8015726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4BAFDBFC-622D-4B86-AE30-D604586A9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8331B-DA50-4C60-82F4-98D3E982A50F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131794E3-1B3A-443C-93D6-EE3C8B85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53EB4857-DF6D-4594-AF93-79D99DB59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C08BB3-431F-4D20-AF84-C147B381E93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2228578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2090E9ED-806C-481E-9D4D-F55391160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AED8C-B686-432C-8890-1A7B22DF5B1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597FEA6-A803-4F4C-B466-CACAF55F6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C824BA3D-6BB6-4BD4-9231-FA97C6463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B77EE-41DD-47C7-BFD1-667E5AB569B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9783801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A9F9D72-F531-46B3-A51B-08B60709A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A4618-7FE0-407D-BEBC-7A9E6D41ABC6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8D12CA0-0AA6-47B1-B88A-FF86FA2D9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B4F3070-6AD2-4B5A-A40D-45057A565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E296E-8685-4C7B-AEED-69057C22A85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7233868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7B75DBF-EB2C-41DC-8E6C-99A142DF9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A7738-ABAE-4A92-BC24-7523796E1EF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21AE6CF-AA53-4649-8F6D-3F35701BE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DA1708C-B2AC-4E16-9531-EE6F960D0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3979B-D9C8-424D-AF03-8C6AEB67507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4062844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524DE7-02D3-450F-99E7-7BE23F5B1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4D0AC-7DD6-4A8F-9F38-182CFBCB0499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EC1B14-D008-417B-808B-E18BC505B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C92E3A-EDEA-425C-A346-663158575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A9962-5BAE-4E77-8663-FA468131A69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3342941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5E444A-C7F7-4B6B-9F1B-F8BA08BEB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888D0-C11E-4F8E-BF9E-C46F5B31DEF3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D0B881-C7AC-4A48-AC27-444857E69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8CE57E-6BE3-4A34-B6B3-4A562428C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B613C-88F4-4175-926D-04113328CF0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2930182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DF99C39B-E505-47F4-B2A7-135EF1AE26D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61ABE036-EA8D-449C-97CC-F93534ADE1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44A15D-360B-4A6E-8369-6F12090848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C3DFF0-E102-4BFB-98A6-89FD1B7E51F3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D55E70-8A84-4C7E-9C77-A4764315FF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169AA2-1455-4A41-8C1E-A69392F05B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F7714BF-BE38-45F0-AE50-C354095AB6A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gif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20000">
              <a:srgbClr val="1A0D00"/>
            </a:gs>
            <a:gs pos="50000">
              <a:srgbClr val="4C2600"/>
            </a:gs>
            <a:gs pos="75000">
              <a:srgbClr val="663300"/>
            </a:gs>
            <a:gs pos="89999">
              <a:srgbClr val="F27300"/>
            </a:gs>
            <a:gs pos="100000">
              <a:srgbClr val="FFBF00"/>
            </a:gs>
          </a:gsLst>
          <a:lin ang="7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eur\Mes documents\Trompe l'oeil et fresques murales du Monde   Facebook_files\l-fresque j jaures[1].jpg">
            <a:extLst>
              <a:ext uri="{FF2B5EF4-FFF2-40B4-BE49-F238E27FC236}">
                <a16:creationId xmlns:a16="http://schemas.microsoft.com/office/drawing/2014/main" id="{95D7D009-58C2-4D53-AE9C-D9C1D7468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0"/>
            <a:ext cx="4857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5CBFC9-FD46-4650-AC4B-610750F1F3B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0" y="1142984"/>
            <a:ext cx="4286248" cy="4143380"/>
          </a:xfrm>
        </p:spPr>
        <p:txBody>
          <a:bodyPr/>
          <a:lstStyle/>
          <a:p>
            <a:pPr>
              <a:defRPr/>
            </a:pPr>
            <a:fld id="{5AFF70E2-6EDB-4CAE-969F-F794B0BE11B7}" type="datetime2">
              <a:rPr lang="fr-FR" sz="6600">
                <a:gradFill flip="none" rotWithShape="1">
                  <a:gsLst>
                    <a:gs pos="6200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6600000" scaled="0"/>
                  <a:tileRect/>
                </a:gradFill>
                <a:latin typeface="Algerian" pitchFamily="82" charset="0"/>
              </a:rPr>
              <a:pPr>
                <a:defRPr/>
              </a:pPr>
              <a:t>vendredi 18 décembre 2020</a:t>
            </a:fld>
            <a:endParaRPr lang="fr-FR" sz="3200" dirty="0">
              <a:gradFill flip="none" rotWithShape="1">
                <a:gsLst>
                  <a:gs pos="6200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6600000" scaled="0"/>
                <a:tileRect/>
              </a:gradFill>
              <a:latin typeface="Algerian" pitchFamily="8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4E49158-C194-462B-AC0A-9F5BD497BABA}"/>
              </a:ext>
            </a:extLst>
          </p:cNvPr>
          <p:cNvSpPr txBox="1"/>
          <p:nvPr/>
        </p:nvSpPr>
        <p:spPr>
          <a:xfrm>
            <a:off x="4286248" y="0"/>
            <a:ext cx="2797561" cy="280076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7200000" scaled="0"/>
                </a:gradFill>
                <a:latin typeface="+mn-lt"/>
              </a:rPr>
              <a:t>LE MONDE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7200000" scaled="0"/>
                </a:gradFill>
                <a:latin typeface="+mn-lt"/>
              </a:rPr>
              <a:t>DES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7200000" scaled="0"/>
                </a:gradFill>
                <a:latin typeface="+mn-lt"/>
              </a:rPr>
              <a:t>MURS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7200000" scaled="0"/>
                </a:gradFill>
                <a:latin typeface="+mn-lt"/>
              </a:rPr>
              <a:t>PEINTS</a:t>
            </a:r>
          </a:p>
        </p:txBody>
      </p:sp>
    </p:spTree>
  </p:cSld>
  <p:clrMapOvr>
    <a:masterClrMapping/>
  </p:clrMapOvr>
  <p:transition advTm="6000">
    <p:sndAc>
      <p:stSnd>
        <p:snd r:embed="rId3" name="08 Ce N'Est Qu'un Jeu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FRESQUE+TROMPE+OEIL+MURALE+exterieure+particulier.JPG">
            <a:extLst>
              <a:ext uri="{FF2B5EF4-FFF2-40B4-BE49-F238E27FC236}">
                <a16:creationId xmlns:a16="http://schemas.microsoft.com/office/drawing/2014/main" id="{76775F66-88FB-4A04-8711-59D56C543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trompe+l+oeil+sur+facade+marais+parc+aux+oiseaux.jpg">
            <a:extLst>
              <a:ext uri="{FF2B5EF4-FFF2-40B4-BE49-F238E27FC236}">
                <a16:creationId xmlns:a16="http://schemas.microsoft.com/office/drawing/2014/main" id="{7480809B-4A99-418B-B740-2E0DA93B66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071011img0764ubfr6.jpg">
            <a:extLst>
              <a:ext uri="{FF2B5EF4-FFF2-40B4-BE49-F238E27FC236}">
                <a16:creationId xmlns:a16="http://schemas.microsoft.com/office/drawing/2014/main" id="{8DEAF8B7-89A9-4877-83B6-DD3D3A12C1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8" r="3896"/>
          <a:stretch>
            <a:fillRect/>
          </a:stretch>
        </p:blipFill>
        <p:spPr bwMode="auto">
          <a:xfrm>
            <a:off x="2500313" y="0"/>
            <a:ext cx="400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rossroad_lg.jpg">
            <a:extLst>
              <a:ext uri="{FF2B5EF4-FFF2-40B4-BE49-F238E27FC236}">
                <a16:creationId xmlns:a16="http://schemas.microsoft.com/office/drawing/2014/main" id="{7D0918CA-88B5-4FE3-8D16-EE3B9EC67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ccueil-contemporains-cat2.jpg">
            <a:extLst>
              <a:ext uri="{FF2B5EF4-FFF2-40B4-BE49-F238E27FC236}">
                <a16:creationId xmlns:a16="http://schemas.microsoft.com/office/drawing/2014/main" id="{4B7F1F85-1764-4481-9AC6-1D9D17F574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785794"/>
            <a:ext cx="6929486" cy="5197116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FRESQUE+MURALE+EXTERIEURE+DECOR+PEINT+MURET+DE+PIERRE+AVEC+PORTILLON+VELO+ET+SON+BORD+DE+MER+NOIRMOUTIER.jpg">
            <a:extLst>
              <a:ext uri="{FF2B5EF4-FFF2-40B4-BE49-F238E27FC236}">
                <a16:creationId xmlns:a16="http://schemas.microsoft.com/office/drawing/2014/main" id="{EBBE8AA5-2AD3-4600-9161-768E5EC543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2" descr="G:\divers photos\objets divers\plantes verte\g8tiwalh.gif">
            <a:extLst>
              <a:ext uri="{FF2B5EF4-FFF2-40B4-BE49-F238E27FC236}">
                <a16:creationId xmlns:a16="http://schemas.microsoft.com/office/drawing/2014/main" id="{406665DB-6E50-4FB8-A2EC-DC64F728F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0"/>
          <a:stretch>
            <a:fillRect/>
          </a:stretch>
        </p:blipFill>
        <p:spPr bwMode="auto">
          <a:xfrm>
            <a:off x="5413375" y="3857625"/>
            <a:ext cx="857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gnette.jpg">
            <a:extLst>
              <a:ext uri="{FF2B5EF4-FFF2-40B4-BE49-F238E27FC236}">
                <a16:creationId xmlns:a16="http://schemas.microsoft.com/office/drawing/2014/main" id="{13DB8556-0F79-4147-B027-2CD188C53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nsemble (3).jpg">
            <a:extLst>
              <a:ext uri="{FF2B5EF4-FFF2-40B4-BE49-F238E27FC236}">
                <a16:creationId xmlns:a16="http://schemas.microsoft.com/office/drawing/2014/main" id="{5838EE75-C356-48EB-B54B-754200AF6B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nsemble (2).jpg">
            <a:extLst>
              <a:ext uri="{FF2B5EF4-FFF2-40B4-BE49-F238E27FC236}">
                <a16:creationId xmlns:a16="http://schemas.microsoft.com/office/drawing/2014/main" id="{127C858A-B5C5-4F52-A1B8-332447E95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0"/>
            <a:ext cx="499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C94C1BF5-8AD7-444A-974C-6E57F9DD05E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2291" name="Image 27" descr="Image9.jpg">
            <a:extLst>
              <a:ext uri="{FF2B5EF4-FFF2-40B4-BE49-F238E27FC236}">
                <a16:creationId xmlns:a16="http://schemas.microsoft.com/office/drawing/2014/main" id="{594F0375-A509-4DD2-A51A-B88EB845F1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538" y="3500438"/>
            <a:ext cx="3319462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 28" descr="Image7.jpg">
            <a:extLst>
              <a:ext uri="{FF2B5EF4-FFF2-40B4-BE49-F238E27FC236}">
                <a16:creationId xmlns:a16="http://schemas.microsoft.com/office/drawing/2014/main" id="{69B137D8-BBB9-494E-93BE-03777C1B5E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38275" cy="568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Image 29" descr="Image8.jpg">
            <a:extLst>
              <a:ext uri="{FF2B5EF4-FFF2-40B4-BE49-F238E27FC236}">
                <a16:creationId xmlns:a16="http://schemas.microsoft.com/office/drawing/2014/main" id="{76E02F73-55AE-4968-9339-F66F293D6C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6"/>
          <a:stretch>
            <a:fillRect/>
          </a:stretch>
        </p:blipFill>
        <p:spPr bwMode="auto">
          <a:xfrm>
            <a:off x="6000750" y="928688"/>
            <a:ext cx="2511425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9FFF38B-A077-4C2E-8F59-2F36947BF5D4}"/>
              </a:ext>
            </a:extLst>
          </p:cNvPr>
          <p:cNvSpPr/>
          <p:nvPr/>
        </p:nvSpPr>
        <p:spPr>
          <a:xfrm>
            <a:off x="5400675" y="4140200"/>
            <a:ext cx="611188" cy="2000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2" name="Forme libre 31">
            <a:extLst>
              <a:ext uri="{FF2B5EF4-FFF2-40B4-BE49-F238E27FC236}">
                <a16:creationId xmlns:a16="http://schemas.microsoft.com/office/drawing/2014/main" id="{77612C4C-9792-456C-AD10-A285D65B166D}"/>
              </a:ext>
            </a:extLst>
          </p:cNvPr>
          <p:cNvSpPr/>
          <p:nvPr/>
        </p:nvSpPr>
        <p:spPr>
          <a:xfrm>
            <a:off x="5389563" y="3825875"/>
            <a:ext cx="612775" cy="312738"/>
          </a:xfrm>
          <a:custGeom>
            <a:avLst/>
            <a:gdLst>
              <a:gd name="connsiteX0" fmla="*/ 914400 w 914400"/>
              <a:gd name="connsiteY0" fmla="*/ 288758 h 312821"/>
              <a:gd name="connsiteX1" fmla="*/ 577516 w 914400"/>
              <a:gd name="connsiteY1" fmla="*/ 312821 h 312821"/>
              <a:gd name="connsiteX2" fmla="*/ 0 w 914400"/>
              <a:gd name="connsiteY2" fmla="*/ 312821 h 312821"/>
              <a:gd name="connsiteX3" fmla="*/ 0 w 914400"/>
              <a:gd name="connsiteY3" fmla="*/ 24063 h 312821"/>
              <a:gd name="connsiteX4" fmla="*/ 601579 w 914400"/>
              <a:gd name="connsiteY4" fmla="*/ 24063 h 312821"/>
              <a:gd name="connsiteX5" fmla="*/ 794085 w 914400"/>
              <a:gd name="connsiteY5" fmla="*/ 0 h 312821"/>
              <a:gd name="connsiteX6" fmla="*/ 914400 w 914400"/>
              <a:gd name="connsiteY6" fmla="*/ 288758 h 312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0" h="312821">
                <a:moveTo>
                  <a:pt x="914400" y="288758"/>
                </a:moveTo>
                <a:lnTo>
                  <a:pt x="577516" y="312821"/>
                </a:lnTo>
                <a:lnTo>
                  <a:pt x="0" y="312821"/>
                </a:lnTo>
                <a:lnTo>
                  <a:pt x="0" y="24063"/>
                </a:lnTo>
                <a:lnTo>
                  <a:pt x="601579" y="24063"/>
                </a:lnTo>
                <a:lnTo>
                  <a:pt x="794085" y="0"/>
                </a:lnTo>
                <a:lnTo>
                  <a:pt x="914400" y="288758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5" name="Forme libre 34">
            <a:extLst>
              <a:ext uri="{FF2B5EF4-FFF2-40B4-BE49-F238E27FC236}">
                <a16:creationId xmlns:a16="http://schemas.microsoft.com/office/drawing/2014/main" id="{3DFDCBDB-1F87-49B4-B39B-C6577EC6636B}"/>
              </a:ext>
            </a:extLst>
          </p:cNvPr>
          <p:cNvSpPr/>
          <p:nvPr/>
        </p:nvSpPr>
        <p:spPr>
          <a:xfrm>
            <a:off x="0" y="5486400"/>
            <a:ext cx="9167813" cy="1371600"/>
          </a:xfrm>
          <a:custGeom>
            <a:avLst/>
            <a:gdLst>
              <a:gd name="connsiteX0" fmla="*/ 0 w 9168063"/>
              <a:gd name="connsiteY0" fmla="*/ 0 h 1371600"/>
              <a:gd name="connsiteX1" fmla="*/ 0 w 9168063"/>
              <a:gd name="connsiteY1" fmla="*/ 1371600 h 1371600"/>
              <a:gd name="connsiteX2" fmla="*/ 9144000 w 9168063"/>
              <a:gd name="connsiteY2" fmla="*/ 1347537 h 1371600"/>
              <a:gd name="connsiteX3" fmla="*/ 9168063 w 9168063"/>
              <a:gd name="connsiteY3" fmla="*/ 914400 h 1371600"/>
              <a:gd name="connsiteX4" fmla="*/ 0 w 9168063"/>
              <a:gd name="connsiteY4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8063" h="1371600">
                <a:moveTo>
                  <a:pt x="0" y="0"/>
                </a:moveTo>
                <a:lnTo>
                  <a:pt x="0" y="1371600"/>
                </a:lnTo>
                <a:lnTo>
                  <a:pt x="9144000" y="1347537"/>
                </a:lnTo>
                <a:lnTo>
                  <a:pt x="9168063" y="9144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37" name="Image 36" descr="Image11.jpg">
            <a:extLst>
              <a:ext uri="{FF2B5EF4-FFF2-40B4-BE49-F238E27FC236}">
                <a16:creationId xmlns:a16="http://schemas.microsoft.com/office/drawing/2014/main" id="{0C05A659-7996-43F9-97B8-858241F28F1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" name="Image 37" descr="Trompe-l-oeil.jpg">
            <a:extLst>
              <a:ext uri="{FF2B5EF4-FFF2-40B4-BE49-F238E27FC236}">
                <a16:creationId xmlns:a16="http://schemas.microsoft.com/office/drawing/2014/main" id="{21D14012-CFA2-4145-B5A9-9E37D4357B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288" y="0"/>
            <a:ext cx="9285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ensemble (1).jpg">
            <a:extLst>
              <a:ext uri="{FF2B5EF4-FFF2-40B4-BE49-F238E27FC236}">
                <a16:creationId xmlns:a16="http://schemas.microsoft.com/office/drawing/2014/main" id="{7980AA5D-01CB-4D99-83C0-C5A51F63B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435962.jpg">
            <a:extLst>
              <a:ext uri="{FF2B5EF4-FFF2-40B4-BE49-F238E27FC236}">
                <a16:creationId xmlns:a16="http://schemas.microsoft.com/office/drawing/2014/main" id="{3B727C5C-F596-4E60-BFEE-7FF59447D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0"/>
            <a:ext cx="9110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090826114833_.jpg">
            <a:extLst>
              <a:ext uri="{FF2B5EF4-FFF2-40B4-BE49-F238E27FC236}">
                <a16:creationId xmlns:a16="http://schemas.microsoft.com/office/drawing/2014/main" id="{83EAE376-6C5C-4828-93EA-AC2B697EB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intures murales5.jpg">
            <a:extLst>
              <a:ext uri="{FF2B5EF4-FFF2-40B4-BE49-F238E27FC236}">
                <a16:creationId xmlns:a16="http://schemas.microsoft.com/office/drawing/2014/main" id="{6D2CC081-9EF8-426F-9BC0-B063A084C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4" descr="Peintures murales5.jpg">
            <a:extLst>
              <a:ext uri="{FF2B5EF4-FFF2-40B4-BE49-F238E27FC236}">
                <a16:creationId xmlns:a16="http://schemas.microsoft.com/office/drawing/2014/main" id="{D1897EC4-BEDD-412D-9981-B3F5204A77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90" t="46225" r="15729" b="39317"/>
          <a:stretch>
            <a:fillRect/>
          </a:stretch>
        </p:blipFill>
        <p:spPr bwMode="auto">
          <a:xfrm>
            <a:off x="6500813" y="3214688"/>
            <a:ext cx="121443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mercredi008xg8.jpg">
            <a:extLst>
              <a:ext uri="{FF2B5EF4-FFF2-40B4-BE49-F238E27FC236}">
                <a16:creationId xmlns:a16="http://schemas.microsoft.com/office/drawing/2014/main" id="{6E4C134D-234C-47AA-9FCF-BD1AFFF74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mercredi009kd7 (1).jpg">
            <a:extLst>
              <a:ext uri="{FF2B5EF4-FFF2-40B4-BE49-F238E27FC236}">
                <a16:creationId xmlns:a16="http://schemas.microsoft.com/office/drawing/2014/main" id="{197118DB-EFBE-41F4-B757-CF2E33D515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mercredi010ku2.jpg">
            <a:extLst>
              <a:ext uri="{FF2B5EF4-FFF2-40B4-BE49-F238E27FC236}">
                <a16:creationId xmlns:a16="http://schemas.microsoft.com/office/drawing/2014/main" id="{43718F08-D4C5-4895-AA05-4ACFC10B40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mercredi011cl7 (1).jpg">
            <a:extLst>
              <a:ext uri="{FF2B5EF4-FFF2-40B4-BE49-F238E27FC236}">
                <a16:creationId xmlns:a16="http://schemas.microsoft.com/office/drawing/2014/main" id="{78B189D0-0A4B-4C97-A2F5-5CA305395D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E74BDCB-A6D4-4460-9169-672779B05123}"/>
              </a:ext>
            </a:extLst>
          </p:cNvPr>
          <p:cNvSpPr txBox="1"/>
          <p:nvPr/>
        </p:nvSpPr>
        <p:spPr>
          <a:xfrm>
            <a:off x="2428860" y="6027003"/>
            <a:ext cx="437010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dirty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AdriaDB" pitchFamily="2" charset="0"/>
              </a:rPr>
              <a:t>De gauche a droite</a:t>
            </a:r>
          </a:p>
        </p:txBody>
      </p:sp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rme libre 18">
            <a:extLst>
              <a:ext uri="{FF2B5EF4-FFF2-40B4-BE49-F238E27FC236}">
                <a16:creationId xmlns:a16="http://schemas.microsoft.com/office/drawing/2014/main" id="{B5D2DCD9-1610-4168-AECA-10FF2A2DCE0E}"/>
              </a:ext>
            </a:extLst>
          </p:cNvPr>
          <p:cNvSpPr/>
          <p:nvPr/>
        </p:nvSpPr>
        <p:spPr>
          <a:xfrm>
            <a:off x="0" y="31750"/>
            <a:ext cx="9144000" cy="6826250"/>
          </a:xfrm>
          <a:custGeom>
            <a:avLst/>
            <a:gdLst>
              <a:gd name="connsiteX0" fmla="*/ 0 w 9144000"/>
              <a:gd name="connsiteY0" fmla="*/ 6936828 h 6936828"/>
              <a:gd name="connsiteX1" fmla="*/ 599090 w 9144000"/>
              <a:gd name="connsiteY1" fmla="*/ 6905297 h 6936828"/>
              <a:gd name="connsiteX2" fmla="*/ 1135117 w 9144000"/>
              <a:gd name="connsiteY2" fmla="*/ 6526924 h 6936828"/>
              <a:gd name="connsiteX3" fmla="*/ 4225159 w 9144000"/>
              <a:gd name="connsiteY3" fmla="*/ 6936828 h 6936828"/>
              <a:gd name="connsiteX4" fmla="*/ 9144000 w 9144000"/>
              <a:gd name="connsiteY4" fmla="*/ 6936828 h 6936828"/>
              <a:gd name="connsiteX5" fmla="*/ 9144000 w 9144000"/>
              <a:gd name="connsiteY5" fmla="*/ 0 h 6936828"/>
              <a:gd name="connsiteX6" fmla="*/ 31531 w 9144000"/>
              <a:gd name="connsiteY6" fmla="*/ 0 h 6936828"/>
              <a:gd name="connsiteX7" fmla="*/ 0 w 9144000"/>
              <a:gd name="connsiteY7" fmla="*/ 6936828 h 6936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6936828">
                <a:moveTo>
                  <a:pt x="0" y="6936828"/>
                </a:moveTo>
                <a:lnTo>
                  <a:pt x="599090" y="6905297"/>
                </a:lnTo>
                <a:lnTo>
                  <a:pt x="1135117" y="6526924"/>
                </a:lnTo>
                <a:lnTo>
                  <a:pt x="4225159" y="6936828"/>
                </a:lnTo>
                <a:lnTo>
                  <a:pt x="9144000" y="6936828"/>
                </a:lnTo>
                <a:lnTo>
                  <a:pt x="9144000" y="0"/>
                </a:lnTo>
                <a:lnTo>
                  <a:pt x="31531" y="0"/>
                </a:lnTo>
                <a:lnTo>
                  <a:pt x="0" y="6936828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3" name="Image 2" descr="trompe+oeil+mur+brique+tag+vue+sur+new+york.JPG">
            <a:extLst>
              <a:ext uri="{FF2B5EF4-FFF2-40B4-BE49-F238E27FC236}">
                <a16:creationId xmlns:a16="http://schemas.microsoft.com/office/drawing/2014/main" id="{C5138BB3-3128-424E-9632-AEDF23E7ED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39"/>
          <a:stretch>
            <a:fillRect/>
          </a:stretch>
        </p:blipFill>
        <p:spPr bwMode="auto">
          <a:xfrm>
            <a:off x="0" y="0"/>
            <a:ext cx="9264650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C7EBF3-5A2A-40F6-8CC0-5C93B32AC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4688" y="1285875"/>
            <a:ext cx="4206875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16600">
                <a:latin typeface="Century" panose="02040604050505020304" pitchFamily="18" charset="0"/>
              </a:rPr>
              <a:t>FIN</a:t>
            </a:r>
          </a:p>
        </p:txBody>
      </p:sp>
      <p:pic>
        <p:nvPicPr>
          <p:cNvPr id="1026" name="Picture 2" descr="F:\betty boop\tjbxubu5.gif">
            <a:extLst>
              <a:ext uri="{FF2B5EF4-FFF2-40B4-BE49-F238E27FC236}">
                <a16:creationId xmlns:a16="http://schemas.microsoft.com/office/drawing/2014/main" id="{FD05FF83-8139-42E1-8B62-C4F2D7362D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9238"/>
            <a:ext cx="2852738" cy="533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0BC2B9-6437-4CDC-B671-A48CF3AD586E}"/>
              </a:ext>
            </a:extLst>
          </p:cNvPr>
          <p:cNvSpPr txBox="1"/>
          <p:nvPr/>
        </p:nvSpPr>
        <p:spPr>
          <a:xfrm>
            <a:off x="0" y="5572140"/>
            <a:ext cx="208582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gradFill flip="none" rotWithShape="1"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8100000" scaled="1"/>
                  <a:tileRect/>
                </a:gradFill>
                <a:latin typeface="PfefferDB" pitchFamily="2" charset="0"/>
              </a:rPr>
              <a:t>Mireille</a:t>
            </a:r>
            <a:endParaRPr lang="fr-FR" sz="3200" dirty="0">
              <a:gradFill flip="none" rotWithShape="1"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8100000" scaled="1"/>
                <a:tileRect/>
              </a:gradFill>
              <a:latin typeface="PfefferDB" pitchFamily="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monde des murs peints(Mireille)</Template>
  <TotalTime>6</TotalTime>
  <Words>13</Words>
  <Application>Microsoft Office PowerPoint</Application>
  <PresentationFormat>Affichage à l'écran (4:3)</PresentationFormat>
  <Paragraphs>9</Paragraphs>
  <Slides>17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Calibri</vt:lpstr>
      <vt:lpstr>Arial</vt:lpstr>
      <vt:lpstr>Century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2020-12-18T17:31:44Z</dcterms:created>
  <dcterms:modified xsi:type="dcterms:W3CDTF">2020-12-18T17:37:49Z</dcterms:modified>
</cp:coreProperties>
</file>