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1" r:id="rId2"/>
    <p:sldId id="292" r:id="rId3"/>
    <p:sldId id="267" r:id="rId4"/>
    <p:sldId id="268" r:id="rId5"/>
    <p:sldId id="269" r:id="rId6"/>
    <p:sldId id="270" r:id="rId7"/>
    <p:sldId id="271" r:id="rId8"/>
    <p:sldId id="266" r:id="rId9"/>
    <p:sldId id="272" r:id="rId10"/>
    <p:sldId id="273" r:id="rId11"/>
    <p:sldId id="274" r:id="rId12"/>
    <p:sldId id="275" r:id="rId13"/>
    <p:sldId id="276" r:id="rId14"/>
    <p:sldId id="278" r:id="rId15"/>
    <p:sldId id="280" r:id="rId16"/>
    <p:sldId id="279" r:id="rId17"/>
    <p:sldId id="281" r:id="rId18"/>
    <p:sldId id="277" r:id="rId19"/>
    <p:sldId id="282" r:id="rId20"/>
    <p:sldId id="283" r:id="rId21"/>
    <p:sldId id="284" r:id="rId22"/>
    <p:sldId id="286" r:id="rId23"/>
    <p:sldId id="285" r:id="rId24"/>
    <p:sldId id="259" r:id="rId25"/>
    <p:sldId id="287" r:id="rId26"/>
    <p:sldId id="288" r:id="rId27"/>
    <p:sldId id="290" r:id="rId28"/>
    <p:sldId id="289" r:id="rId29"/>
    <p:sldId id="258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47" autoAdjust="0"/>
    <p:restoredTop sz="94660"/>
  </p:normalViewPr>
  <p:slideViewPr>
    <p:cSldViewPr snapToGrid="0">
      <p:cViewPr varScale="1">
        <p:scale>
          <a:sx n="51" d="100"/>
          <a:sy n="51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83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911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227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443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30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651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840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749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488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252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37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789A9-8B4A-484D-ABFC-323EF56903A1}" type="datetimeFigureOut">
              <a:rPr lang="fr-FR" smtClean="0"/>
              <a:t>23/05/2016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AA241-49D0-4922-87FA-DE883F46D4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31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22.png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880533" y="224875"/>
            <a:ext cx="731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LA FRANCE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ET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CES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</a:t>
            </a:r>
            <a:r>
              <a:rPr lang="fr-FR" sz="4000" dirty="0" smtClean="0">
                <a:solidFill>
                  <a:srgbClr val="FFFF00"/>
                </a:solidFill>
                <a:latin typeface="Colonna MT" panose="04020805060202030203" pitchFamily="82" charset="0"/>
              </a:rPr>
              <a:t>MOULINS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  A EAUX</a:t>
            </a:r>
            <a:endParaRPr lang="fr-FR" sz="4000" dirty="0">
              <a:solidFill>
                <a:srgbClr val="92D050"/>
              </a:solidFill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41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186" y="800641"/>
            <a:ext cx="1511254" cy="20185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bliqueTopRight">
              <a:rot lat="0" lon="19199988" rev="0"/>
            </a:camera>
            <a:lightRig rig="threePt" dir="t"/>
          </a:scene3d>
          <a:sp3d>
            <a:bevelT h="158750" prst="convex"/>
            <a:bevelB w="63500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763911"/>
            <a:ext cx="1879600" cy="1409700"/>
          </a:xfrm>
          <a:prstGeom prst="rect">
            <a:avLst/>
          </a:prstGeom>
          <a:scene3d>
            <a:camera prst="orthographicFront">
              <a:rot lat="900000" lon="2100000" rev="0"/>
            </a:camera>
            <a:lightRig rig="threePt" dir="t"/>
          </a:scene3d>
          <a:sp3d>
            <a:bevelT w="184150" h="184150" prst="hardEdge"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191" y="4958643"/>
            <a:ext cx="2139244" cy="1604433"/>
          </a:xfrm>
          <a:prstGeom prst="rect">
            <a:avLst/>
          </a:prstGeom>
          <a:scene3d>
            <a:camera prst="orthographicFront">
              <a:rot lat="19799994" lon="1200000" rev="0"/>
            </a:camera>
            <a:lightRig rig="threePt" dir="t"/>
          </a:scene3d>
          <a:sp3d>
            <a:bevelT w="139700" h="190500" prst="artDeco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88" y="224875"/>
            <a:ext cx="1428044" cy="2144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402" y="3378335"/>
            <a:ext cx="2266421" cy="1580308"/>
          </a:xfrm>
          <a:prstGeom prst="ellipse">
            <a:avLst/>
          </a:prstGeom>
          <a:scene3d>
            <a:camera prst="orthographicFront">
              <a:rot lat="19876796" lon="584752" rev="20574123"/>
            </a:camera>
            <a:lightRig rig="threePt" dir="t"/>
          </a:scene3d>
          <a:sp3d>
            <a:bevelT w="190500" h="165100" prst="softRound"/>
          </a:sp3d>
        </p:spPr>
      </p:pic>
      <p:sp>
        <p:nvSpPr>
          <p:cNvPr id="8" name="ZoneTexte 7"/>
          <p:cNvSpPr txBox="1"/>
          <p:nvPr/>
        </p:nvSpPr>
        <p:spPr>
          <a:xfrm>
            <a:off x="880533" y="224875"/>
            <a:ext cx="731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LA FRANCE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ET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CES 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</a:t>
            </a:r>
            <a:r>
              <a:rPr lang="fr-FR" sz="4000" dirty="0" smtClean="0">
                <a:solidFill>
                  <a:srgbClr val="FFFF00"/>
                </a:solidFill>
                <a:latin typeface="Colonna MT" panose="04020805060202030203" pitchFamily="82" charset="0"/>
              </a:rPr>
              <a:t>MOULINS</a:t>
            </a:r>
          </a:p>
          <a:p>
            <a:r>
              <a:rPr lang="fr-FR" sz="4000" dirty="0" smtClean="0">
                <a:solidFill>
                  <a:srgbClr val="92D050"/>
                </a:solidFill>
                <a:latin typeface="Colonna MT" panose="04020805060202030203" pitchFamily="82" charset="0"/>
              </a:rPr>
              <a:t>                                 A EAUX</a:t>
            </a:r>
            <a:endParaRPr lang="fr-FR" sz="4000" dirty="0">
              <a:solidFill>
                <a:srgbClr val="92D050"/>
              </a:solidFill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401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  <p:sndAc>
          <p:stSnd>
            <p:snd r:embed="rId2" name="12 la riviere de notre enfance.wav"/>
          </p:stSnd>
        </p:sndAc>
      </p:transition>
    </mc:Choice>
    <mc:Fallback xmlns="">
      <p:transition spd="slow" advTm="15000">
        <p:fade/>
        <p:sndAc>
          <p:stSnd>
            <p:snd r:embed="rId9" name="12 la riviere de notre enf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1" presetClass="entr" presetSubtype="0" fill="hold" grpId="0" nodeType="click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700"/>
                            </p:stCondLst>
                            <p:childTnLst>
                              <p:par>
                                <p:cTn id="6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700"/>
                            </p:stCondLst>
                            <p:childTnLst>
                              <p:par>
                                <p:cTn id="7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1" y="441217"/>
            <a:ext cx="5949422" cy="420975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15440" y="601820"/>
            <a:ext cx="18533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   La rivière de </a:t>
            </a:r>
          </a:p>
          <a:p>
            <a:r>
              <a:rPr lang="fr-FR" dirty="0" smtClean="0"/>
              <a:t>   notre Enfance</a:t>
            </a:r>
          </a:p>
          <a:p>
            <a:r>
              <a:rPr lang="fr-FR" dirty="0" smtClean="0"/>
              <a:t>Didier </a:t>
            </a:r>
            <a:r>
              <a:rPr lang="fr-FR" dirty="0" err="1" smtClean="0"/>
              <a:t>barbelivien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966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42" y="304613"/>
            <a:ext cx="6072580" cy="597303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309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21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r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135" y="356279"/>
            <a:ext cx="6018867" cy="42862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47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422" y="310569"/>
            <a:ext cx="5927320" cy="42862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1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d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12" y="393086"/>
            <a:ext cx="6106129" cy="4257884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309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4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57" y="586165"/>
            <a:ext cx="6452889" cy="453820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15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r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757" y="569268"/>
            <a:ext cx="6496755" cy="4572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0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u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891" y="569268"/>
            <a:ext cx="6495679" cy="4572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0" y="0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8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prism dir="d"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11" y="569268"/>
            <a:ext cx="6484390" cy="4572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21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6190" y="383824"/>
            <a:ext cx="7305164" cy="473004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99"/>
          <a:stretch/>
        </p:blipFill>
        <p:spPr>
          <a:xfrm>
            <a:off x="-1" y="1"/>
            <a:ext cx="9168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8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diamond/>
      </p:transition>
    </mc:Choice>
    <mc:Fallback xmlns="">
      <p:transition spd="slow" advTm="9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47" y="517359"/>
            <a:ext cx="6869182" cy="413886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19"/>
            <a:ext cx="9133274" cy="686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21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plus/>
      </p:transition>
    </mc:Choice>
    <mc:Fallback xmlns="">
      <p:transition spd="slow" advTm="9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796" y="343653"/>
            <a:ext cx="6201277" cy="44524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zoom dir="in"/>
      </p:transition>
    </mc:Choice>
    <mc:Fallback xmlns="">
      <p:transition spd="slow" advTm="9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684" y="401855"/>
            <a:ext cx="6124484" cy="438671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201401" y="464667"/>
            <a:ext cx="15344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La rivière de </a:t>
            </a:r>
          </a:p>
          <a:p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notre Enfance</a:t>
            </a:r>
          </a:p>
          <a:p>
            <a:r>
              <a:rPr lang="fr-FR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Garou</a:t>
            </a:r>
          </a:p>
          <a:p>
            <a:r>
              <a:rPr lang="fr-FR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Michel Sardou</a:t>
            </a:r>
            <a:endParaRPr lang="fr-FR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96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zoom dir="in"/>
        <p:sndAc>
          <p:stSnd>
            <p:snd r:embed="rId2" name="20 La Rivière de Notre Enfance.wav"/>
          </p:stSnd>
        </p:sndAc>
      </p:transition>
    </mc:Choice>
    <mc:Fallback xmlns="">
      <p:transition spd="slow" advTm="10000">
        <p:zoom dir="in"/>
        <p:sndAc>
          <p:stSnd>
            <p:snd r:embed="rId6" name="20 La Rivière de Notre Enfan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654" y="487279"/>
            <a:ext cx="6072938" cy="4301288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31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/>
      </p:transition>
    </mc:Choice>
    <mc:Fallback xmlns="">
      <p:transition spd="slow" advTm="10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11" y="480459"/>
            <a:ext cx="7214391" cy="4332171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0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glitter pattern="hexago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959" y="439794"/>
            <a:ext cx="5841378" cy="428634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3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299" y="526441"/>
            <a:ext cx="6652386" cy="41996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68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l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435" y="442437"/>
            <a:ext cx="7059467" cy="42837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69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r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658" y="452749"/>
            <a:ext cx="5962307" cy="4408009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ripple dir="l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427" y="469733"/>
            <a:ext cx="5917478" cy="4256404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8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ripple dir="ru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872" y="439153"/>
            <a:ext cx="5939028" cy="4286984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" y="0"/>
            <a:ext cx="9144000" cy="6861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15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ripple dir="r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/>
          <a:stretch/>
        </p:blipFill>
        <p:spPr>
          <a:xfrm>
            <a:off x="45156" y="451554"/>
            <a:ext cx="6611306" cy="432364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2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57" y="461193"/>
            <a:ext cx="6012410" cy="42689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r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86" y="496711"/>
            <a:ext cx="6075614" cy="438737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3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u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41" y="428978"/>
            <a:ext cx="6188503" cy="463411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 dir="d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00" y="488213"/>
            <a:ext cx="6112778" cy="45014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"/>
          <a:stretch/>
        </p:blipFill>
        <p:spPr>
          <a:xfrm>
            <a:off x="-12035" y="-12033"/>
            <a:ext cx="9144000" cy="68760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217" y="1176804"/>
            <a:ext cx="2319992" cy="115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e 2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2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29" name="Image 2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Image 2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2712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3000">
        <p14:prism dir="r"/>
      </p:transition>
    </mc:Choice>
    <mc:Fallback xmlns="">
      <p:transition spd="slow" advTm="3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france et ses moulin a eaux(Mireille)</Template>
  <TotalTime>60</TotalTime>
  <Words>54</Words>
  <Application>Microsoft Office PowerPoint</Application>
  <PresentationFormat>Affichage à l'écran (4:3)</PresentationFormat>
  <Paragraphs>20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5" baseType="lpstr">
      <vt:lpstr>Arial</vt:lpstr>
      <vt:lpstr>Arial Rounded MT Bold</vt:lpstr>
      <vt:lpstr>Calibri</vt:lpstr>
      <vt:lpstr>Calibri Light</vt:lpstr>
      <vt:lpstr>Colonna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9</cp:revision>
  <dcterms:created xsi:type="dcterms:W3CDTF">2016-05-23T13:38:32Z</dcterms:created>
  <dcterms:modified xsi:type="dcterms:W3CDTF">2016-05-23T15:03:00Z</dcterms:modified>
</cp:coreProperties>
</file>