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56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158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DDA3C-A839-437B-8144-7A04090BAC22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4AAAD-20FD-4966-B112-035BFD08E71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26" Type="http://schemas.openxmlformats.org/officeDocument/2006/relationships/image" Target="../media/image32.jpeg"/><Relationship Id="rId3" Type="http://schemas.openxmlformats.org/officeDocument/2006/relationships/image" Target="../media/image9.jpeg"/><Relationship Id="rId21" Type="http://schemas.openxmlformats.org/officeDocument/2006/relationships/image" Target="../media/image27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5" Type="http://schemas.openxmlformats.org/officeDocument/2006/relationships/image" Target="../media/image31.jpeg"/><Relationship Id="rId2" Type="http://schemas.openxmlformats.org/officeDocument/2006/relationships/image" Target="../media/image8.jpeg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29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24" Type="http://schemas.openxmlformats.org/officeDocument/2006/relationships/image" Target="../media/image30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23" Type="http://schemas.openxmlformats.org/officeDocument/2006/relationships/image" Target="../media/image29.jpeg"/><Relationship Id="rId28" Type="http://schemas.openxmlformats.org/officeDocument/2006/relationships/image" Target="../media/image34.jpe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31" Type="http://schemas.openxmlformats.org/officeDocument/2006/relationships/image" Target="../media/image37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8.jpeg"/><Relationship Id="rId27" Type="http://schemas.openxmlformats.org/officeDocument/2006/relationships/image" Target="../media/image33.jpeg"/><Relationship Id="rId30" Type="http://schemas.openxmlformats.org/officeDocument/2006/relationships/image" Target="../media/image3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jpeg"/><Relationship Id="rId18" Type="http://schemas.openxmlformats.org/officeDocument/2006/relationships/image" Target="../media/image56.jpeg"/><Relationship Id="rId26" Type="http://schemas.openxmlformats.org/officeDocument/2006/relationships/image" Target="../media/image64.jpeg"/><Relationship Id="rId3" Type="http://schemas.openxmlformats.org/officeDocument/2006/relationships/image" Target="../media/image41.jpeg"/><Relationship Id="rId21" Type="http://schemas.openxmlformats.org/officeDocument/2006/relationships/image" Target="../media/image59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17" Type="http://schemas.openxmlformats.org/officeDocument/2006/relationships/image" Target="../media/image55.jpeg"/><Relationship Id="rId25" Type="http://schemas.openxmlformats.org/officeDocument/2006/relationships/image" Target="../media/image63.jpeg"/><Relationship Id="rId2" Type="http://schemas.openxmlformats.org/officeDocument/2006/relationships/audio" Target="../media/audio2.wav"/><Relationship Id="rId16" Type="http://schemas.openxmlformats.org/officeDocument/2006/relationships/image" Target="../media/image54.jpeg"/><Relationship Id="rId20" Type="http://schemas.openxmlformats.org/officeDocument/2006/relationships/image" Target="../media/image58.jpeg"/><Relationship Id="rId29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24" Type="http://schemas.openxmlformats.org/officeDocument/2006/relationships/image" Target="../media/image62.jpeg"/><Relationship Id="rId5" Type="http://schemas.openxmlformats.org/officeDocument/2006/relationships/image" Target="../media/image43.jpeg"/><Relationship Id="rId15" Type="http://schemas.openxmlformats.org/officeDocument/2006/relationships/image" Target="../media/image53.jpeg"/><Relationship Id="rId23" Type="http://schemas.openxmlformats.org/officeDocument/2006/relationships/image" Target="../media/image61.jpeg"/><Relationship Id="rId28" Type="http://schemas.openxmlformats.org/officeDocument/2006/relationships/image" Target="../media/image66.jpeg"/><Relationship Id="rId10" Type="http://schemas.openxmlformats.org/officeDocument/2006/relationships/image" Target="../media/image48.jpeg"/><Relationship Id="rId19" Type="http://schemas.openxmlformats.org/officeDocument/2006/relationships/image" Target="../media/image57.jpeg"/><Relationship Id="rId31" Type="http://schemas.openxmlformats.org/officeDocument/2006/relationships/image" Target="../media/image69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2.jpeg"/><Relationship Id="rId22" Type="http://schemas.openxmlformats.org/officeDocument/2006/relationships/image" Target="../media/image60.jpeg"/><Relationship Id="rId27" Type="http://schemas.openxmlformats.org/officeDocument/2006/relationships/image" Target="../media/image65.jpeg"/><Relationship Id="rId30" Type="http://schemas.openxmlformats.org/officeDocument/2006/relationships/image" Target="../media/image6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10" Type="http://schemas.openxmlformats.org/officeDocument/2006/relationships/image" Target="../media/image82.gif"/><Relationship Id="rId4" Type="http://schemas.openxmlformats.org/officeDocument/2006/relationships/image" Target="../media/image76.jpeg"/><Relationship Id="rId9" Type="http://schemas.openxmlformats.org/officeDocument/2006/relationships/image" Target="../media/image8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taine-de-vie-Shanghai-Chin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3857628"/>
            <a:ext cx="3604260" cy="27279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 descr="images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21580" y="2571744"/>
            <a:ext cx="2941432" cy="1957389"/>
          </a:xfrm>
          <a:prstGeom prst="roundRect">
            <a:avLst>
              <a:gd name="adj" fmla="val 28749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 3" descr="images (2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57884" y="4857760"/>
            <a:ext cx="2619375" cy="1743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s (3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488" y="2714620"/>
            <a:ext cx="2628900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 5" descr="images (4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00760" y="285728"/>
            <a:ext cx="2753095" cy="206216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7" name="Image 6" descr="images (5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5720" y="285728"/>
            <a:ext cx="2619375" cy="17430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/>
          <p:cNvSpPr txBox="1"/>
          <p:nvPr/>
        </p:nvSpPr>
        <p:spPr>
          <a:xfrm>
            <a:off x="0" y="485357"/>
            <a:ext cx="6030818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CommercialScriptTwo" pitchFamily="2" charset="0"/>
              </a:rPr>
              <a:t>                        Les</a:t>
            </a:r>
          </a:p>
          <a:p>
            <a:r>
              <a:rPr lang="fr-FR" sz="4400" dirty="0">
                <a:latin typeface="CommercialScriptTwo" pitchFamily="2" charset="0"/>
              </a:rPr>
              <a:t> </a:t>
            </a:r>
            <a:r>
              <a:rPr lang="fr-FR" sz="4400" dirty="0" smtClean="0">
                <a:latin typeface="CommercialScriptTwo" pitchFamily="2" charset="0"/>
              </a:rPr>
              <a:t>             </a:t>
            </a:r>
          </a:p>
          <a:p>
            <a:r>
              <a:rPr lang="fr-FR" sz="4400" dirty="0">
                <a:latin typeface="CommercialScriptTwo" pitchFamily="2" charset="0"/>
              </a:rPr>
              <a:t> </a:t>
            </a:r>
            <a:r>
              <a:rPr lang="fr-FR" sz="4400" dirty="0" smtClean="0">
                <a:latin typeface="CommercialScriptTwo" pitchFamily="2" charset="0"/>
              </a:rPr>
              <a:t>             Mosaïcultures</a:t>
            </a:r>
            <a:endParaRPr lang="fr-FR" sz="4800" dirty="0" smtClean="0">
              <a:latin typeface="CommercialScriptTwo" pitchFamily="2" charset="0"/>
            </a:endParaRPr>
          </a:p>
          <a:p>
            <a:r>
              <a:rPr lang="fr-FR" sz="4400" dirty="0" smtClean="0">
                <a:latin typeface="CommercialScriptTwo" pitchFamily="2" charset="0"/>
              </a:rPr>
              <a:t>    dans</a:t>
            </a:r>
          </a:p>
          <a:p>
            <a:endParaRPr lang="fr-FR" sz="4400" dirty="0">
              <a:latin typeface="CommercialScriptTwo" pitchFamily="2" charset="0"/>
            </a:endParaRPr>
          </a:p>
          <a:p>
            <a:endParaRPr lang="fr-FR" sz="4400" dirty="0" smtClean="0">
              <a:latin typeface="CommercialScriptTwo" pitchFamily="2" charset="0"/>
            </a:endParaRPr>
          </a:p>
          <a:p>
            <a:r>
              <a:rPr lang="fr-FR" sz="4400" dirty="0">
                <a:latin typeface="CommercialScriptTwo" pitchFamily="2" charset="0"/>
              </a:rPr>
              <a:t> </a:t>
            </a:r>
            <a:r>
              <a:rPr lang="fr-FR" sz="4400" dirty="0" smtClean="0">
                <a:latin typeface="CommercialScriptTwo" pitchFamily="2" charset="0"/>
              </a:rPr>
              <a:t>                            le</a:t>
            </a:r>
          </a:p>
          <a:p>
            <a:r>
              <a:rPr lang="fr-FR" sz="4400" dirty="0">
                <a:latin typeface="CommercialScriptTwo" pitchFamily="2" charset="0"/>
              </a:rPr>
              <a:t> </a:t>
            </a:r>
            <a:r>
              <a:rPr lang="fr-FR" sz="4400" dirty="0" smtClean="0">
                <a:latin typeface="CommercialScriptTwo" pitchFamily="2" charset="0"/>
              </a:rPr>
              <a:t>                       Monde</a:t>
            </a:r>
          </a:p>
        </p:txBody>
      </p:sp>
    </p:spTree>
  </p:cSld>
  <p:clrMapOvr>
    <a:masterClrMapping/>
  </p:clrMapOvr>
  <p:transition advTm="15000">
    <p:sndAc>
      <p:stSnd>
        <p:snd r:embed="rId2" name="10 Cette Chanson-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00"/>
                            </p:stCondLst>
                            <p:childTnLst>
                              <p:par>
                                <p:cTn id="1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4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6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4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4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Image 109" descr="2hzn98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562" y="244008"/>
            <a:ext cx="8654256" cy="6269390"/>
          </a:xfrm>
          <a:prstGeom prst="rect">
            <a:avLst/>
          </a:prstGeom>
        </p:spPr>
      </p:pic>
      <p:pic>
        <p:nvPicPr>
          <p:cNvPr id="111" name="Image 110" descr="6a00e54f916452883401901ddeb686970b-500w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06" y="249817"/>
            <a:ext cx="8669687" cy="6465331"/>
          </a:xfrm>
          <a:prstGeom prst="rect">
            <a:avLst/>
          </a:prstGeom>
        </p:spPr>
      </p:pic>
      <p:pic>
        <p:nvPicPr>
          <p:cNvPr id="112" name="Image 111" descr="130621_b57d1_aetd-mosaicultures-japon_sn635.jpg"/>
          <p:cNvPicPr>
            <a:picLocks noChangeAspect="1"/>
          </p:cNvPicPr>
          <p:nvPr/>
        </p:nvPicPr>
        <p:blipFill>
          <a:blip r:embed="rId4" cstate="print"/>
          <a:srcRect l="5952" r="20237"/>
          <a:stretch>
            <a:fillRect/>
          </a:stretch>
        </p:blipFill>
        <p:spPr>
          <a:xfrm>
            <a:off x="238034" y="249817"/>
            <a:ext cx="8726446" cy="6465331"/>
          </a:xfrm>
          <a:prstGeom prst="rect">
            <a:avLst/>
          </a:prstGeom>
        </p:spPr>
      </p:pic>
      <p:pic>
        <p:nvPicPr>
          <p:cNvPr id="113" name="Image 112" descr="130626_1f02k_rivn-repentigny-mosaicultures_sn635.jpg"/>
          <p:cNvPicPr>
            <a:picLocks noChangeAspect="1"/>
          </p:cNvPicPr>
          <p:nvPr/>
        </p:nvPicPr>
        <p:blipFill>
          <a:blip r:embed="rId5" cstate="print"/>
          <a:srcRect l="11309" r="7142"/>
          <a:stretch>
            <a:fillRect/>
          </a:stretch>
        </p:blipFill>
        <p:spPr>
          <a:xfrm>
            <a:off x="258338" y="244008"/>
            <a:ext cx="8667396" cy="6269390"/>
          </a:xfrm>
          <a:prstGeom prst="rect">
            <a:avLst/>
          </a:prstGeom>
        </p:spPr>
      </p:pic>
      <p:pic>
        <p:nvPicPr>
          <p:cNvPr id="114" name="Image 113" descr="130627_116kl_rivn-lassomption-mosaicultures_sn63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395" y="244009"/>
            <a:ext cx="8717806" cy="6269389"/>
          </a:xfrm>
          <a:prstGeom prst="rect">
            <a:avLst/>
          </a:prstGeom>
        </p:spPr>
      </p:pic>
      <p:pic>
        <p:nvPicPr>
          <p:cNvPr id="115" name="Image 114" descr="171374-mosaicultures-geantes-spectaculaires-certaines-animee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9756" y="249817"/>
            <a:ext cx="8661017" cy="6465331"/>
          </a:xfrm>
          <a:prstGeom prst="rect">
            <a:avLst/>
          </a:prstGeom>
        </p:spPr>
      </p:pic>
      <p:pic>
        <p:nvPicPr>
          <p:cNvPr id="116" name="Image 115" descr="676956-mosaicultures-internationales-montreal-imposees-comme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2463" y="244008"/>
            <a:ext cx="8754887" cy="6269390"/>
          </a:xfrm>
          <a:prstGeom prst="rect">
            <a:avLst/>
          </a:prstGeom>
        </p:spPr>
      </p:pic>
      <p:pic>
        <p:nvPicPr>
          <p:cNvPr id="117" name="Image 116" descr="706291.jpg"/>
          <p:cNvPicPr>
            <a:picLocks noChangeAspect="1"/>
          </p:cNvPicPr>
          <p:nvPr/>
        </p:nvPicPr>
        <p:blipFill>
          <a:blip r:embed="rId9" cstate="print"/>
          <a:srcRect r="10663"/>
          <a:stretch>
            <a:fillRect/>
          </a:stretch>
        </p:blipFill>
        <p:spPr>
          <a:xfrm>
            <a:off x="248095" y="244009"/>
            <a:ext cx="8603363" cy="6269389"/>
          </a:xfrm>
          <a:prstGeom prst="rect">
            <a:avLst/>
          </a:prstGeom>
        </p:spPr>
      </p:pic>
      <p:pic>
        <p:nvPicPr>
          <p:cNvPr id="118" name="Image 117" descr="72579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7820" y="244117"/>
            <a:ext cx="8593836" cy="6273052"/>
          </a:xfrm>
          <a:prstGeom prst="rect">
            <a:avLst/>
          </a:prstGeom>
        </p:spPr>
      </p:pic>
      <p:pic>
        <p:nvPicPr>
          <p:cNvPr id="119" name="Image 118" descr="c16cae222ab1d1ff1475aff2ae36b369_1395144273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0470" y="244008"/>
            <a:ext cx="8685740" cy="6269390"/>
          </a:xfrm>
          <a:prstGeom prst="rect">
            <a:avLst/>
          </a:prstGeom>
        </p:spPr>
      </p:pic>
      <p:pic>
        <p:nvPicPr>
          <p:cNvPr id="120" name="Image 119" descr="Coutumes-de-Xiguan-Gangzhou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47820" y="247378"/>
            <a:ext cx="8593836" cy="6383049"/>
          </a:xfrm>
          <a:prstGeom prst="rect">
            <a:avLst/>
          </a:prstGeom>
        </p:spPr>
      </p:pic>
      <p:pic>
        <p:nvPicPr>
          <p:cNvPr id="121" name="Image 120" descr="dragon-sculpture-1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47820" y="244007"/>
            <a:ext cx="8593836" cy="6269391"/>
          </a:xfrm>
          <a:prstGeom prst="rect">
            <a:avLst/>
          </a:prstGeom>
        </p:spPr>
      </p:pic>
      <p:pic>
        <p:nvPicPr>
          <p:cNvPr id="122" name="Image 121" descr="Le-dieu-guidé-par-le-diable-MIM-2006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52396" y="244008"/>
            <a:ext cx="8752544" cy="6269390"/>
          </a:xfrm>
          <a:prstGeom prst="rect">
            <a:avLst/>
          </a:prstGeom>
        </p:spPr>
      </p:pic>
      <p:pic>
        <p:nvPicPr>
          <p:cNvPr id="123" name="Image 122" descr="MIM-2000-Shanghai-Chine.jpg"/>
          <p:cNvPicPr>
            <a:picLocks noChangeAspect="1"/>
          </p:cNvPicPr>
          <p:nvPr/>
        </p:nvPicPr>
        <p:blipFill>
          <a:blip r:embed="rId15" cstate="print"/>
          <a:srcRect r="2377"/>
          <a:stretch>
            <a:fillRect/>
          </a:stretch>
        </p:blipFill>
        <p:spPr>
          <a:xfrm>
            <a:off x="251598" y="244008"/>
            <a:ext cx="8724875" cy="6269390"/>
          </a:xfrm>
          <a:prstGeom prst="rect">
            <a:avLst/>
          </a:prstGeom>
        </p:spPr>
      </p:pic>
      <p:pic>
        <p:nvPicPr>
          <p:cNvPr id="125" name="Image 124" descr="MIM-2003.jpg"/>
          <p:cNvPicPr>
            <a:picLocks noChangeAspect="1"/>
          </p:cNvPicPr>
          <p:nvPr/>
        </p:nvPicPr>
        <p:blipFill>
          <a:blip r:embed="rId16" cstate="print"/>
          <a:srcRect r="17008"/>
          <a:stretch>
            <a:fillRect/>
          </a:stretch>
        </p:blipFill>
        <p:spPr>
          <a:xfrm>
            <a:off x="249819" y="244008"/>
            <a:ext cx="8663191" cy="6269390"/>
          </a:xfrm>
          <a:prstGeom prst="rect">
            <a:avLst/>
          </a:prstGeom>
        </p:spPr>
      </p:pic>
      <p:pic>
        <p:nvPicPr>
          <p:cNvPr id="126" name="Image 125" descr="Montreal_Mosaiculture_Exhibition_2013_007.jpg"/>
          <p:cNvPicPr>
            <a:picLocks noChangeAspect="1"/>
          </p:cNvPicPr>
          <p:nvPr/>
        </p:nvPicPr>
        <p:blipFill>
          <a:blip r:embed="rId17" cstate="print"/>
          <a:srcRect l="10259"/>
          <a:stretch>
            <a:fillRect/>
          </a:stretch>
        </p:blipFill>
        <p:spPr>
          <a:xfrm>
            <a:off x="233263" y="244008"/>
            <a:ext cx="8651587" cy="6269390"/>
          </a:xfrm>
          <a:prstGeom prst="rect">
            <a:avLst/>
          </a:prstGeom>
        </p:spPr>
      </p:pic>
      <p:pic>
        <p:nvPicPr>
          <p:cNvPr id="127" name="Image 126" descr="mosaicculture-kertkiallitas-03.jpg"/>
          <p:cNvPicPr>
            <a:picLocks noChangeAspect="1"/>
          </p:cNvPicPr>
          <p:nvPr/>
        </p:nvPicPr>
        <p:blipFill>
          <a:blip r:embed="rId18" cstate="print"/>
          <a:srcRect r="9946"/>
          <a:stretch>
            <a:fillRect/>
          </a:stretch>
        </p:blipFill>
        <p:spPr>
          <a:xfrm>
            <a:off x="250408" y="244008"/>
            <a:ext cx="8683607" cy="6269390"/>
          </a:xfrm>
          <a:prstGeom prst="rect">
            <a:avLst/>
          </a:prstGeom>
        </p:spPr>
      </p:pic>
      <p:pic>
        <p:nvPicPr>
          <p:cNvPr id="128" name="Image 127" descr="Mosaiculture_40A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51370" y="244008"/>
            <a:ext cx="8716966" cy="6269390"/>
          </a:xfrm>
          <a:prstGeom prst="rect">
            <a:avLst/>
          </a:prstGeom>
        </p:spPr>
      </p:pic>
      <p:pic>
        <p:nvPicPr>
          <p:cNvPr id="130" name="Image 129" descr="mosaiculture-montrel-4-630x420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49756" y="244008"/>
            <a:ext cx="8661017" cy="6269390"/>
          </a:xfrm>
          <a:prstGeom prst="rect">
            <a:avLst/>
          </a:prstGeom>
        </p:spPr>
      </p:pic>
      <p:pic>
        <p:nvPicPr>
          <p:cNvPr id="131" name="Image 130" descr="Mosaicultures-21.jpg"/>
          <p:cNvPicPr>
            <a:picLocks noChangeAspect="1"/>
          </p:cNvPicPr>
          <p:nvPr/>
        </p:nvPicPr>
        <p:blipFill>
          <a:blip r:embed="rId21" cstate="print"/>
          <a:srcRect l="9239" r="9239"/>
          <a:stretch>
            <a:fillRect/>
          </a:stretch>
        </p:blipFill>
        <p:spPr>
          <a:xfrm>
            <a:off x="247804" y="244008"/>
            <a:ext cx="8593851" cy="6269390"/>
          </a:xfrm>
          <a:prstGeom prst="rect">
            <a:avLst/>
          </a:prstGeom>
        </p:spPr>
      </p:pic>
      <p:pic>
        <p:nvPicPr>
          <p:cNvPr id="132" name="Image 131" descr="Mosaicultures-Internationales-de-Montreal-2013-011.jpg"/>
          <p:cNvPicPr>
            <a:picLocks noChangeAspect="1"/>
          </p:cNvPicPr>
          <p:nvPr/>
        </p:nvPicPr>
        <p:blipFill>
          <a:blip r:embed="rId22" cstate="print"/>
          <a:srcRect l="17638"/>
          <a:stretch>
            <a:fillRect/>
          </a:stretch>
        </p:blipFill>
        <p:spPr>
          <a:xfrm>
            <a:off x="250754" y="244008"/>
            <a:ext cx="8696135" cy="6269390"/>
          </a:xfrm>
          <a:prstGeom prst="rect">
            <a:avLst/>
          </a:prstGeom>
        </p:spPr>
      </p:pic>
      <p:pic>
        <p:nvPicPr>
          <p:cNvPr id="133" name="Image 132" descr="Mosaicultures-Internationales-Montreal1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252864" y="244008"/>
            <a:ext cx="8768798" cy="6269390"/>
          </a:xfrm>
          <a:prstGeom prst="rect">
            <a:avLst/>
          </a:prstGeom>
        </p:spPr>
      </p:pic>
      <p:pic>
        <p:nvPicPr>
          <p:cNvPr id="135" name="Image 134" descr="new-brunswick-botanical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247820" y="244234"/>
            <a:ext cx="8593836" cy="6276978"/>
          </a:xfrm>
          <a:prstGeom prst="rect">
            <a:avLst/>
          </a:prstGeom>
        </p:spPr>
      </p:pic>
      <p:pic>
        <p:nvPicPr>
          <p:cNvPr id="136" name="Image 135" descr="ph_mosaicultures.jpg"/>
          <p:cNvPicPr>
            <a:picLocks noChangeAspect="1"/>
          </p:cNvPicPr>
          <p:nvPr/>
        </p:nvPicPr>
        <p:blipFill>
          <a:blip r:embed="rId25" cstate="print"/>
          <a:srcRect l="7087" r="3150" b="33334"/>
          <a:stretch>
            <a:fillRect/>
          </a:stretch>
        </p:blipFill>
        <p:spPr>
          <a:xfrm>
            <a:off x="247804" y="244008"/>
            <a:ext cx="8593851" cy="6269390"/>
          </a:xfrm>
          <a:prstGeom prst="rect">
            <a:avLst/>
          </a:prstGeom>
        </p:spPr>
      </p:pic>
      <p:pic>
        <p:nvPicPr>
          <p:cNvPr id="137" name="Image 136" descr="plante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250483" y="244008"/>
            <a:ext cx="8686186" cy="6269390"/>
          </a:xfrm>
          <a:prstGeom prst="rect">
            <a:avLst/>
          </a:prstGeom>
        </p:spPr>
      </p:pic>
      <p:pic>
        <p:nvPicPr>
          <p:cNvPr id="138" name="Image 137" descr="Plantes-mosaiculture-21.jpg"/>
          <p:cNvPicPr>
            <a:picLocks noChangeAspect="1"/>
          </p:cNvPicPr>
          <p:nvPr/>
        </p:nvPicPr>
        <p:blipFill>
          <a:blip r:embed="rId27" cstate="print"/>
          <a:srcRect l="525" t="794" r="525" b="794"/>
          <a:stretch>
            <a:fillRect/>
          </a:stretch>
        </p:blipFill>
        <p:spPr>
          <a:xfrm>
            <a:off x="250271" y="244008"/>
            <a:ext cx="8679447" cy="6269390"/>
          </a:xfrm>
          <a:prstGeom prst="rect">
            <a:avLst/>
          </a:prstGeom>
        </p:spPr>
      </p:pic>
      <p:pic>
        <p:nvPicPr>
          <p:cNvPr id="139" name="Image 138" descr="slider_hamatsu.jpg-600x320-crop-ffffff-90.jpg"/>
          <p:cNvPicPr>
            <a:picLocks noChangeAspect="1"/>
          </p:cNvPicPr>
          <p:nvPr/>
        </p:nvPicPr>
        <p:blipFill>
          <a:blip r:embed="rId28" cstate="print"/>
          <a:srcRect l="11765"/>
          <a:stretch>
            <a:fillRect/>
          </a:stretch>
        </p:blipFill>
        <p:spPr>
          <a:xfrm>
            <a:off x="246837" y="244008"/>
            <a:ext cx="8560314" cy="6269390"/>
          </a:xfrm>
          <a:prstGeom prst="rect">
            <a:avLst/>
          </a:prstGeom>
        </p:spPr>
      </p:pic>
      <p:pic>
        <p:nvPicPr>
          <p:cNvPr id="140" name="Image 139" descr="st-lucien-seduction1.jp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247820" y="244008"/>
            <a:ext cx="8593836" cy="6269378"/>
          </a:xfrm>
          <a:prstGeom prst="rect">
            <a:avLst/>
          </a:prstGeom>
        </p:spPr>
      </p:pic>
      <p:pic>
        <p:nvPicPr>
          <p:cNvPr id="141" name="Image 140" descr="terre-mere-mim2013-guyboily_0.jpg"/>
          <p:cNvPicPr>
            <a:picLocks noChangeAspect="1"/>
          </p:cNvPicPr>
          <p:nvPr/>
        </p:nvPicPr>
        <p:blipFill>
          <a:blip r:embed="rId30" cstate="print">
            <a:lum/>
          </a:blip>
          <a:stretch>
            <a:fillRect/>
          </a:stretch>
        </p:blipFill>
        <p:spPr>
          <a:xfrm>
            <a:off x="214282" y="244008"/>
            <a:ext cx="8626234" cy="6269390"/>
          </a:xfrm>
          <a:prstGeom prst="rect">
            <a:avLst/>
          </a:prstGeom>
        </p:spPr>
      </p:pic>
      <p:sp>
        <p:nvSpPr>
          <p:cNvPr id="31" name="Cadre 3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523"/>
            </a:avLst>
          </a:prstGeom>
          <a:blipFill>
            <a:blip r:embed="rId31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6000"/>
                            </p:stCondLst>
                            <p:childTnLst>
                              <p:par>
                                <p:cTn id="9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2000"/>
                            </p:stCondLst>
                            <p:childTnLst>
                              <p:par>
                                <p:cTn id="9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9" dur="1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8000"/>
                            </p:stCondLst>
                            <p:childTnLst>
                              <p:par>
                                <p:cTn id="10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3" dur="1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44000"/>
                            </p:stCondLst>
                            <p:childTnLst>
                              <p:par>
                                <p:cTn id="10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7" dur="1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0"/>
                            </p:stCondLst>
                            <p:childTnLst>
                              <p:par>
                                <p:cTn id="10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1" dur="1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6000"/>
                            </p:stCondLst>
                            <p:childTnLst>
                              <p:par>
                                <p:cTn id="1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5" dur="1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62000"/>
                            </p:stCondLst>
                            <p:childTnLst>
                              <p:par>
                                <p:cTn id="1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9" dur="1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saiculture-cobr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68" y="0"/>
            <a:ext cx="5143500" cy="6858000"/>
          </a:xfrm>
          <a:prstGeom prst="rect">
            <a:avLst/>
          </a:prstGeom>
        </p:spPr>
      </p:pic>
      <p:pic>
        <p:nvPicPr>
          <p:cNvPr id="3" name="Image 2" descr="mosaicultures-internationales-montreal-suite-L-MKmeP2.jpeg"/>
          <p:cNvPicPr>
            <a:picLocks noChangeAspect="1"/>
          </p:cNvPicPr>
          <p:nvPr/>
        </p:nvPicPr>
        <p:blipFill>
          <a:blip r:embed="rId4" cstate="print"/>
          <a:srcRect l="1702" t="1134" r="1702" b="1134"/>
          <a:stretch>
            <a:fillRect/>
          </a:stretch>
        </p:blipFill>
        <p:spPr>
          <a:xfrm>
            <a:off x="2000231" y="0"/>
            <a:ext cx="5143537" cy="685801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>
            <a:blip r:embed="rId2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488950" h="438150" prst="slope"/>
            <a:bevelB w="203200" h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143768" y="0"/>
            <a:ext cx="2000232" cy="6858000"/>
          </a:xfrm>
          <a:prstGeom prst="rect">
            <a:avLst/>
          </a:prstGeom>
          <a:blipFill>
            <a:blip r:embed="rId2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488950" h="438150" prst="slope"/>
            <a:bevelB w="203200" h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Image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08190"/>
            <a:ext cx="8902936" cy="6435868"/>
          </a:xfrm>
          <a:prstGeom prst="rect">
            <a:avLst/>
          </a:prstGeom>
        </p:spPr>
      </p:pic>
      <p:pic>
        <p:nvPicPr>
          <p:cNvPr id="23" name="Image 22" descr="Image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08190"/>
            <a:ext cx="8760815" cy="6435868"/>
          </a:xfrm>
          <a:prstGeom prst="rect">
            <a:avLst/>
          </a:prstGeom>
        </p:spPr>
      </p:pic>
      <p:pic>
        <p:nvPicPr>
          <p:cNvPr id="24" name="Image 23" descr="Image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208121"/>
            <a:ext cx="8827186" cy="6436007"/>
          </a:xfrm>
          <a:prstGeom prst="rect">
            <a:avLst/>
          </a:prstGeom>
        </p:spPr>
      </p:pic>
      <p:pic>
        <p:nvPicPr>
          <p:cNvPr id="25" name="Image 24" descr="Image2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4282" y="208190"/>
            <a:ext cx="8853452" cy="6435868"/>
          </a:xfrm>
          <a:prstGeom prst="rect">
            <a:avLst/>
          </a:prstGeom>
        </p:spPr>
      </p:pic>
      <p:pic>
        <p:nvPicPr>
          <p:cNvPr id="26" name="Image 25" descr="Image2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282" y="208190"/>
            <a:ext cx="8893558" cy="6435868"/>
          </a:xfrm>
          <a:prstGeom prst="rect">
            <a:avLst/>
          </a:prstGeom>
        </p:spPr>
      </p:pic>
      <p:pic>
        <p:nvPicPr>
          <p:cNvPr id="27" name="Image 26" descr="Image2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4282" y="196910"/>
            <a:ext cx="8827186" cy="6458429"/>
          </a:xfrm>
          <a:prstGeom prst="rect">
            <a:avLst/>
          </a:prstGeom>
        </p:spPr>
      </p:pic>
      <p:pic>
        <p:nvPicPr>
          <p:cNvPr id="30" name="Image 29" descr="Image2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4282" y="173491"/>
            <a:ext cx="8827186" cy="6505266"/>
          </a:xfrm>
          <a:prstGeom prst="rect">
            <a:avLst/>
          </a:prstGeom>
        </p:spPr>
      </p:pic>
      <p:pic>
        <p:nvPicPr>
          <p:cNvPr id="32" name="Image 31" descr="Image30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4282" y="138546"/>
            <a:ext cx="8760815" cy="6575156"/>
          </a:xfrm>
          <a:prstGeom prst="rect">
            <a:avLst/>
          </a:prstGeom>
        </p:spPr>
      </p:pic>
      <p:pic>
        <p:nvPicPr>
          <p:cNvPr id="33" name="Image 32" descr="Image3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14282" y="169840"/>
            <a:ext cx="8760815" cy="6512569"/>
          </a:xfrm>
          <a:prstGeom prst="rect">
            <a:avLst/>
          </a:prstGeom>
        </p:spPr>
      </p:pic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12" cstate="print"/>
          <a:srcRect l="7216"/>
          <a:stretch>
            <a:fillRect/>
          </a:stretch>
        </p:blipFill>
        <p:spPr>
          <a:xfrm>
            <a:off x="214282" y="174659"/>
            <a:ext cx="8948151" cy="6502931"/>
          </a:xfrm>
          <a:prstGeom prst="rect">
            <a:avLst/>
          </a:prstGeom>
        </p:spPr>
      </p:pic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14282" y="174659"/>
            <a:ext cx="8893283" cy="6502931"/>
          </a:xfrm>
          <a:prstGeom prst="rect">
            <a:avLst/>
          </a:prstGeom>
        </p:spPr>
      </p:pic>
      <p:pic>
        <p:nvPicPr>
          <p:cNvPr id="5" name="Image 4" descr="Image3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14282" y="174659"/>
            <a:ext cx="8876991" cy="6502931"/>
          </a:xfrm>
          <a:prstGeom prst="rect">
            <a:avLst/>
          </a:prstGeom>
        </p:spPr>
      </p:pic>
      <p:pic>
        <p:nvPicPr>
          <p:cNvPr id="6" name="Image 5" descr="Image4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14282" y="147458"/>
            <a:ext cx="8760816" cy="6557332"/>
          </a:xfrm>
          <a:prstGeom prst="rect">
            <a:avLst/>
          </a:prstGeom>
        </p:spPr>
      </p:pic>
      <p:pic>
        <p:nvPicPr>
          <p:cNvPr id="7" name="Image 6" descr="Image5.jpg"/>
          <p:cNvPicPr>
            <a:picLocks noChangeAspect="1"/>
          </p:cNvPicPr>
          <p:nvPr/>
        </p:nvPicPr>
        <p:blipFill>
          <a:blip r:embed="rId16" cstate="print"/>
          <a:srcRect l="7010"/>
          <a:stretch>
            <a:fillRect/>
          </a:stretch>
        </p:blipFill>
        <p:spPr>
          <a:xfrm>
            <a:off x="214282" y="174659"/>
            <a:ext cx="8804979" cy="6502931"/>
          </a:xfrm>
          <a:prstGeom prst="rect">
            <a:avLst/>
          </a:prstGeom>
        </p:spPr>
      </p:pic>
      <p:pic>
        <p:nvPicPr>
          <p:cNvPr id="8" name="Image 7" descr="Image6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14282" y="174659"/>
            <a:ext cx="8801896" cy="6502931"/>
          </a:xfrm>
          <a:prstGeom prst="rect">
            <a:avLst/>
          </a:prstGeom>
        </p:spPr>
      </p:pic>
      <p:pic>
        <p:nvPicPr>
          <p:cNvPr id="9" name="Image 8" descr="Image7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14282" y="174659"/>
            <a:ext cx="8846469" cy="6502931"/>
          </a:xfrm>
          <a:prstGeom prst="rect">
            <a:avLst/>
          </a:prstGeom>
        </p:spPr>
      </p:pic>
      <p:pic>
        <p:nvPicPr>
          <p:cNvPr id="10" name="Image 9" descr="Image8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14282" y="174659"/>
            <a:ext cx="8694446" cy="6502931"/>
          </a:xfrm>
          <a:prstGeom prst="rect">
            <a:avLst/>
          </a:prstGeom>
        </p:spPr>
      </p:pic>
      <p:pic>
        <p:nvPicPr>
          <p:cNvPr id="11" name="Image 10" descr="Image9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14282" y="166850"/>
            <a:ext cx="8760815" cy="6518548"/>
          </a:xfrm>
          <a:prstGeom prst="rect">
            <a:avLst/>
          </a:prstGeom>
        </p:spPr>
      </p:pic>
      <p:pic>
        <p:nvPicPr>
          <p:cNvPr id="12" name="Image 11" descr="Image10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14282" y="174659"/>
            <a:ext cx="8660579" cy="6502931"/>
          </a:xfrm>
          <a:prstGeom prst="rect">
            <a:avLst/>
          </a:prstGeom>
        </p:spPr>
      </p:pic>
      <p:pic>
        <p:nvPicPr>
          <p:cNvPr id="13" name="Image 12" descr="Image11.jpg"/>
          <p:cNvPicPr>
            <a:picLocks noChangeAspect="1"/>
          </p:cNvPicPr>
          <p:nvPr/>
        </p:nvPicPr>
        <p:blipFill>
          <a:blip r:embed="rId22" cstate="print"/>
          <a:srcRect l="10309"/>
          <a:stretch>
            <a:fillRect/>
          </a:stretch>
        </p:blipFill>
        <p:spPr>
          <a:xfrm>
            <a:off x="214282" y="174659"/>
            <a:ext cx="8640519" cy="6502931"/>
          </a:xfrm>
          <a:prstGeom prst="rect">
            <a:avLst/>
          </a:prstGeom>
        </p:spPr>
      </p:pic>
      <p:pic>
        <p:nvPicPr>
          <p:cNvPr id="14" name="Image 13" descr="Image12.jpg"/>
          <p:cNvPicPr>
            <a:picLocks noChangeAspect="1"/>
          </p:cNvPicPr>
          <p:nvPr/>
        </p:nvPicPr>
        <p:blipFill>
          <a:blip r:embed="rId23" cstate="print"/>
          <a:srcRect r="9665"/>
          <a:stretch>
            <a:fillRect/>
          </a:stretch>
        </p:blipFill>
        <p:spPr>
          <a:xfrm>
            <a:off x="214282" y="174659"/>
            <a:ext cx="8694447" cy="6502931"/>
          </a:xfrm>
          <a:prstGeom prst="rect">
            <a:avLst/>
          </a:prstGeom>
        </p:spPr>
      </p:pic>
      <p:pic>
        <p:nvPicPr>
          <p:cNvPr id="17" name="Image 16" descr="Image15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214282" y="174659"/>
            <a:ext cx="8563586" cy="6502931"/>
          </a:xfrm>
          <a:prstGeom prst="rect">
            <a:avLst/>
          </a:prstGeom>
        </p:spPr>
      </p:pic>
      <p:pic>
        <p:nvPicPr>
          <p:cNvPr id="18" name="Image 17" descr="Image16.jpg"/>
          <p:cNvPicPr>
            <a:picLocks noChangeAspect="1"/>
          </p:cNvPicPr>
          <p:nvPr/>
        </p:nvPicPr>
        <p:blipFill>
          <a:blip r:embed="rId25" cstate="print"/>
          <a:srcRect l="8403" r="3444"/>
          <a:stretch>
            <a:fillRect/>
          </a:stretch>
        </p:blipFill>
        <p:spPr>
          <a:xfrm>
            <a:off x="214282" y="174659"/>
            <a:ext cx="8495306" cy="6502931"/>
          </a:xfrm>
          <a:prstGeom prst="rect">
            <a:avLst/>
          </a:prstGeom>
        </p:spPr>
      </p:pic>
      <p:pic>
        <p:nvPicPr>
          <p:cNvPr id="19" name="Image 18" descr="Image17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214282" y="174659"/>
            <a:ext cx="8495306" cy="6502931"/>
          </a:xfrm>
          <a:prstGeom prst="rect">
            <a:avLst/>
          </a:prstGeom>
        </p:spPr>
      </p:pic>
      <p:pic>
        <p:nvPicPr>
          <p:cNvPr id="20" name="Image 19" descr="Image18.jp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214282" y="174659"/>
            <a:ext cx="8553180" cy="6502931"/>
          </a:xfrm>
          <a:prstGeom prst="rect">
            <a:avLst/>
          </a:prstGeom>
        </p:spPr>
      </p:pic>
      <p:pic>
        <p:nvPicPr>
          <p:cNvPr id="21" name="Image 20" descr="Image19.jp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214282" y="174659"/>
            <a:ext cx="8554924" cy="6502931"/>
          </a:xfrm>
          <a:prstGeom prst="rect">
            <a:avLst/>
          </a:prstGeom>
        </p:spPr>
      </p:pic>
      <p:pic>
        <p:nvPicPr>
          <p:cNvPr id="16" name="Image 15" descr="Image14.jp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214282" y="174659"/>
            <a:ext cx="8654561" cy="6502931"/>
          </a:xfrm>
          <a:prstGeom prst="rect">
            <a:avLst/>
          </a:prstGeom>
        </p:spPr>
      </p:pic>
      <p:pic>
        <p:nvPicPr>
          <p:cNvPr id="28" name="Image 27" descr="Image26.jp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214282" y="208190"/>
            <a:ext cx="8760816" cy="6435868"/>
          </a:xfrm>
          <a:prstGeom prst="rect">
            <a:avLst/>
          </a:prstGeom>
        </p:spPr>
      </p:pic>
      <p:sp>
        <p:nvSpPr>
          <p:cNvPr id="34" name="Cadre 3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523"/>
            </a:avLst>
          </a:prstGeom>
          <a:blipFill>
            <a:blip r:embed="rId31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1714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96000">
    <p:sndAc>
      <p:stSnd>
        <p:snd r:embed="rId2" name="12 Cette Chanson N'En Est Pas U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6000"/>
                            </p:stCondLst>
                            <p:childTnLst>
                              <p:par>
                                <p:cTn id="9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2000"/>
                            </p:stCondLst>
                            <p:childTnLst>
                              <p:par>
                                <p:cTn id="9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8000"/>
                            </p:stCondLst>
                            <p:childTnLst>
                              <p:par>
                                <p:cTn id="10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44000"/>
                            </p:stCondLst>
                            <p:childTnLst>
                              <p:par>
                                <p:cTn id="10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0"/>
                            </p:stCondLst>
                            <p:childTnLst>
                              <p:par>
                                <p:cTn id="10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6000"/>
                            </p:stCondLst>
                            <p:childTnLst>
                              <p:par>
                                <p:cTn id="1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5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32" y="0"/>
            <a:ext cx="2286016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590550" h="533400" prst="artDeco"/>
            <a:bevelB w="292100" h="234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590550" h="533400" prst="artDeco"/>
            <a:bevelB w="292100" h="234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 descr="Image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1956" y="0"/>
            <a:ext cx="4572000" cy="6844786"/>
          </a:xfrm>
          <a:prstGeom prst="rect">
            <a:avLst/>
          </a:prstGeom>
        </p:spPr>
      </p:pic>
      <p:pic>
        <p:nvPicPr>
          <p:cNvPr id="3" name="Image 2" descr="Image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1955" y="0"/>
            <a:ext cx="4555613" cy="6858000"/>
          </a:xfrm>
          <a:prstGeom prst="rect">
            <a:avLst/>
          </a:prstGeom>
        </p:spPr>
      </p:pic>
      <p:pic>
        <p:nvPicPr>
          <p:cNvPr id="4" name="Image 3" descr="Image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1955" y="-1"/>
            <a:ext cx="4576061" cy="6858001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17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s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714356"/>
            <a:ext cx="2486025" cy="18383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Image 2" descr="images (7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4786322"/>
            <a:ext cx="2619375" cy="1743075"/>
          </a:xfrm>
          <a:prstGeom prst="trapezoid">
            <a:avLst>
              <a:gd name="adj" fmla="val 16860"/>
            </a:avLst>
          </a:prstGeom>
          <a:scene3d>
            <a:camera prst="orthographicFront"/>
            <a:lightRig rig="threePt" dir="t"/>
          </a:scene3d>
          <a:sp3d>
            <a:bevelT w="203200" h="165100" prst="softRound"/>
          </a:sp3d>
        </p:spPr>
      </p:pic>
      <p:pic>
        <p:nvPicPr>
          <p:cNvPr id="4" name="Image 3" descr="images (8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15140" y="2500306"/>
            <a:ext cx="2143125" cy="21431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425450" h="311150" prst="artDeco"/>
          </a:sp3d>
        </p:spPr>
      </p:pic>
      <p:pic>
        <p:nvPicPr>
          <p:cNvPr id="5" name="Image 4" descr="images (9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00760" y="357166"/>
            <a:ext cx="2619375" cy="17430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Image 5" descr="images (11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4810" y="4714884"/>
            <a:ext cx="3479927" cy="1966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 6" descr="images (12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8596" y="428604"/>
            <a:ext cx="2466975" cy="1847850"/>
          </a:xfrm>
          <a:prstGeom prst="wave">
            <a:avLst/>
          </a:prstGeom>
          <a:scene3d>
            <a:camera prst="orthographicFront"/>
            <a:lightRig rig="threePt" dir="t"/>
          </a:scene3d>
          <a:sp3d>
            <a:bevelT w="177800" h="336550"/>
          </a:sp3d>
        </p:spPr>
      </p:pic>
      <p:pic>
        <p:nvPicPr>
          <p:cNvPr id="9" name="Image 8" descr="Image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40519" y="2500306"/>
            <a:ext cx="1916969" cy="1857388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222250"/>
          </a:sp3d>
        </p:spPr>
      </p:pic>
      <p:pic>
        <p:nvPicPr>
          <p:cNvPr id="1026" name="Picture 2" descr="F:\mon prénom MIREILLE\23423c41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85984" y="1500174"/>
            <a:ext cx="3791691" cy="4929198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22</Words>
  <Application>Microsoft Office PowerPoint</Application>
  <PresentationFormat>Affichage à l'écran (4:3)</PresentationFormat>
  <Paragraphs>11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38</cp:revision>
  <dcterms:created xsi:type="dcterms:W3CDTF">2014-06-05T08:11:11Z</dcterms:created>
  <dcterms:modified xsi:type="dcterms:W3CDTF">2014-06-16T10:00:14Z</dcterms:modified>
</cp:coreProperties>
</file>