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2" r:id="rId6"/>
    <p:sldId id="263" r:id="rId7"/>
    <p:sldId id="266" r:id="rId8"/>
    <p:sldId id="265" r:id="rId9"/>
    <p:sldId id="268" r:id="rId10"/>
    <p:sldId id="264" r:id="rId11"/>
    <p:sldId id="267" r:id="rId12"/>
    <p:sldId id="271" r:id="rId13"/>
    <p:sldId id="270" r:id="rId14"/>
    <p:sldId id="269" r:id="rId15"/>
    <p:sldId id="272" r:id="rId16"/>
    <p:sldId id="274" r:id="rId17"/>
    <p:sldId id="273" r:id="rId18"/>
    <p:sldId id="278" r:id="rId19"/>
    <p:sldId id="277" r:id="rId20"/>
    <p:sldId id="276" r:id="rId21"/>
    <p:sldId id="275" r:id="rId22"/>
    <p:sldId id="282" r:id="rId23"/>
    <p:sldId id="281" r:id="rId24"/>
    <p:sldId id="280" r:id="rId25"/>
    <p:sldId id="286" r:id="rId26"/>
    <p:sldId id="285" r:id="rId27"/>
    <p:sldId id="283" r:id="rId28"/>
    <p:sldId id="279" r:id="rId29"/>
    <p:sldId id="287" r:id="rId30"/>
    <p:sldId id="289" r:id="rId31"/>
    <p:sldId id="290" r:id="rId32"/>
    <p:sldId id="293" r:id="rId33"/>
    <p:sldId id="292" r:id="rId34"/>
    <p:sldId id="291" r:id="rId35"/>
    <p:sldId id="295" r:id="rId36"/>
    <p:sldId id="294" r:id="rId37"/>
    <p:sldId id="298" r:id="rId38"/>
    <p:sldId id="297" r:id="rId39"/>
    <p:sldId id="296" r:id="rId40"/>
    <p:sldId id="301" r:id="rId41"/>
    <p:sldId id="300" r:id="rId42"/>
    <p:sldId id="299" r:id="rId43"/>
    <p:sldId id="302" r:id="rId44"/>
    <p:sldId id="303" r:id="rId4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45D0"/>
    <a:srgbClr val="002776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0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7C4E-926C-4469-B676-B7716598EF6F}" type="datetimeFigureOut">
              <a:rPr lang="fr-FR" smtClean="0"/>
              <a:t>27/03/2016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B3505-008A-4D19-A9FC-2E341103F4B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4661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7C4E-926C-4469-B676-B7716598EF6F}" type="datetimeFigureOut">
              <a:rPr lang="fr-FR" smtClean="0"/>
              <a:t>27/03/2016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B3505-008A-4D19-A9FC-2E341103F4B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1765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7C4E-926C-4469-B676-B7716598EF6F}" type="datetimeFigureOut">
              <a:rPr lang="fr-FR" smtClean="0"/>
              <a:t>27/03/2016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B3505-008A-4D19-A9FC-2E341103F4B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4603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7C4E-926C-4469-B676-B7716598EF6F}" type="datetimeFigureOut">
              <a:rPr lang="fr-FR" smtClean="0"/>
              <a:t>27/03/2016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B3505-008A-4D19-A9FC-2E341103F4B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72005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7C4E-926C-4469-B676-B7716598EF6F}" type="datetimeFigureOut">
              <a:rPr lang="fr-FR" smtClean="0"/>
              <a:t>27/03/2016</a:t>
            </a:fld>
            <a:endParaRPr lang="fr-F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B3505-008A-4D19-A9FC-2E341103F4B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63856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7C4E-926C-4469-B676-B7716598EF6F}" type="datetimeFigureOut">
              <a:rPr lang="fr-FR" smtClean="0"/>
              <a:t>27/03/2016</a:t>
            </a:fld>
            <a:endParaRPr lang="fr-F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B3505-008A-4D19-A9FC-2E341103F4B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03475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7C4E-926C-4469-B676-B7716598EF6F}" type="datetimeFigureOut">
              <a:rPr lang="fr-FR" smtClean="0"/>
              <a:t>27/03/2016</a:t>
            </a:fld>
            <a:endParaRPr lang="fr-F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B3505-008A-4D19-A9FC-2E341103F4B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55034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7C4E-926C-4469-B676-B7716598EF6F}" type="datetimeFigureOut">
              <a:rPr lang="fr-FR" smtClean="0"/>
              <a:t>27/03/2016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B3505-008A-4D19-A9FC-2E341103F4B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88156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7C4E-926C-4469-B676-B7716598EF6F}" type="datetimeFigureOut">
              <a:rPr lang="fr-FR" smtClean="0"/>
              <a:t>27/03/2016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B3505-008A-4D19-A9FC-2E341103F4B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2725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7C4E-926C-4469-B676-B7716598EF6F}" type="datetimeFigureOut">
              <a:rPr lang="fr-FR" smtClean="0"/>
              <a:t>27/03/2016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B3505-008A-4D19-A9FC-2E341103F4B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50280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7C4E-926C-4469-B676-B7716598EF6F}" type="datetimeFigureOut">
              <a:rPr lang="fr-FR" smtClean="0"/>
              <a:t>27/03/2016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B3505-008A-4D19-A9FC-2E341103F4B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37101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CC7C4E-926C-4469-B676-B7716598EF6F}" type="datetimeFigureOut">
              <a:rPr lang="fr-FR" smtClean="0"/>
              <a:t>27/03/2016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4B3505-008A-4D19-A9FC-2E341103F4B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54632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36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gif"/><Relationship Id="rId4" Type="http://schemas.openxmlformats.org/officeDocument/2006/relationships/image" Target="../media/image36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61" y="3532011"/>
            <a:ext cx="9048750" cy="28194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90500" h="152400" prst="relaxedInset"/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4168" y="1754282"/>
            <a:ext cx="2030321" cy="1353547"/>
          </a:xfrm>
          <a:prstGeom prst="rect">
            <a:avLst/>
          </a:prstGeom>
          <a:scene3d>
            <a:camera prst="orthographicFront">
              <a:rot lat="20018271" lon="691630" rev="20528913"/>
            </a:camera>
            <a:lightRig rig="threePt" dir="t"/>
          </a:scene3d>
          <a:sp3d>
            <a:bevelT w="165100" prst="coolSlant"/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566" y="1265338"/>
            <a:ext cx="1486368" cy="1981825"/>
          </a:xfrm>
          <a:prstGeom prst="rect">
            <a:avLst/>
          </a:prstGeom>
          <a:scene3d>
            <a:camera prst="perspectiveHeroicExtremeLeftFacing"/>
            <a:lightRig rig="threePt" dir="t"/>
          </a:scene3d>
          <a:sp3d>
            <a:bevelT w="165100" prst="coolSlant"/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399" y="1310962"/>
            <a:ext cx="1775911" cy="1372685"/>
          </a:xfrm>
          <a:prstGeom prst="rect">
            <a:avLst/>
          </a:prstGeom>
          <a:scene3d>
            <a:camera prst="orthographicFront">
              <a:rot lat="1798807" lon="21330145" rev="313928"/>
            </a:camera>
            <a:lightRig rig="threePt" dir="t"/>
          </a:scene3d>
          <a:sp3d>
            <a:bevelT w="165100" prst="coolSlant"/>
          </a:sp3d>
        </p:spPr>
      </p:pic>
      <p:sp>
        <p:nvSpPr>
          <p:cNvPr id="7" name="ZoneTexte 6"/>
          <p:cNvSpPr txBox="1"/>
          <p:nvPr/>
        </p:nvSpPr>
        <p:spPr>
          <a:xfrm>
            <a:off x="805557" y="338667"/>
            <a:ext cx="6058088" cy="3714043"/>
          </a:xfrm>
          <a:prstGeom prst="rect">
            <a:avLst/>
          </a:prstGeom>
          <a:noFill/>
        </p:spPr>
        <p:txBody>
          <a:bodyPr wrap="none" rtlCol="0">
            <a:prstTxWarp prst="textTriangleInverted">
              <a:avLst/>
            </a:prstTxWarp>
            <a:spAutoFit/>
          </a:bodyPr>
          <a:lstStyle/>
          <a:p>
            <a:r>
              <a:rPr lang="fr-FR" sz="3200" dirty="0" smtClean="0">
                <a:latin typeface="Jokerman" panose="04090605060D06020702" pitchFamily="82" charset="0"/>
              </a:rPr>
              <a:t>Nos</a:t>
            </a:r>
          </a:p>
          <a:p>
            <a:r>
              <a:rPr lang="fr-FR" sz="3200" dirty="0" smtClean="0">
                <a:latin typeface="Jokerman" panose="04090605060D06020702" pitchFamily="82" charset="0"/>
              </a:rPr>
              <a:t>                            monument </a:t>
            </a:r>
          </a:p>
          <a:p>
            <a:endParaRPr lang="fr-FR" sz="3200" dirty="0">
              <a:latin typeface="Jokerman" panose="04090605060D06020702" pitchFamily="82" charset="0"/>
            </a:endParaRPr>
          </a:p>
          <a:p>
            <a:r>
              <a:rPr lang="fr-FR" sz="3200" dirty="0" smtClean="0">
                <a:latin typeface="Jokerman" panose="04090605060D06020702" pitchFamily="82" charset="0"/>
              </a:rPr>
              <a:t>            de </a:t>
            </a:r>
          </a:p>
          <a:p>
            <a:endParaRPr lang="fr-FR" sz="3200" dirty="0">
              <a:latin typeface="Jokerman" panose="04090605060D06020702" pitchFamily="82" charset="0"/>
            </a:endParaRPr>
          </a:p>
          <a:p>
            <a:r>
              <a:rPr lang="fr-FR" sz="3200" dirty="0" smtClean="0">
                <a:latin typeface="Jokerman" panose="04090605060D06020702" pitchFamily="82" charset="0"/>
              </a:rPr>
              <a:t>                                          France</a:t>
            </a:r>
            <a:endParaRPr lang="fr-FR" sz="3200" dirty="0">
              <a:latin typeface="Jokerman" panose="04090605060D06020702" pitchFamily="82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165654" y="3725360"/>
            <a:ext cx="1128835" cy="461665"/>
          </a:xfrm>
          <a:prstGeom prst="rect">
            <a:avLst/>
          </a:prstGeom>
          <a:noFill/>
        </p:spPr>
        <p:txBody>
          <a:bodyPr wrap="none" rtlCol="0">
            <a:prstTxWarp prst="textWave1">
              <a:avLst/>
            </a:prstTxWarp>
            <a:spAutoFit/>
          </a:bodyPr>
          <a:lstStyle/>
          <a:p>
            <a:r>
              <a:rPr lang="fr-FR" sz="2400" dirty="0" smtClean="0">
                <a:latin typeface="Jokerman" panose="04090605060D06020702" pitchFamily="82" charset="0"/>
              </a:rPr>
              <a:t>PARIS</a:t>
            </a:r>
            <a:endParaRPr lang="fr-FR" sz="2400" dirty="0">
              <a:latin typeface="Jokerman" panose="04090605060D06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41759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drape"/>
        <p:sndAc>
          <p:stSnd>
            <p:snd r:embed="rId2" name="20 Salut.wav"/>
          </p:stSnd>
        </p:sndAc>
      </p:transition>
    </mc:Choice>
    <mc:Fallback xmlns="">
      <p:transition spd="slow" advTm="6000">
        <p:fade/>
        <p:sndAc>
          <p:stSnd>
            <p:snd r:embed="rId8" name="20 Salu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289" y="638451"/>
            <a:ext cx="8019754" cy="5615593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702"/>
            </a:avLst>
          </a:prstGeom>
          <a:gradFill flip="none" rotWithShape="1">
            <a:gsLst>
              <a:gs pos="33000">
                <a:schemeClr val="accent2">
                  <a:lumMod val="40000"/>
                  <a:lumOff val="60000"/>
                </a:schemeClr>
              </a:gs>
              <a:gs pos="71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 h="1841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706116" y="760779"/>
            <a:ext cx="304282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solidFill>
                  <a:srgbClr val="0000CC"/>
                </a:solidFill>
                <a:latin typeface="Edwardian Script ITC" panose="030303020407070D0804" pitchFamily="66" charset="0"/>
              </a:rPr>
              <a:t>Carcassonne</a:t>
            </a:r>
            <a:endParaRPr lang="fr-FR" dirty="0">
              <a:solidFill>
                <a:srgbClr val="0000CC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645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266" y="597632"/>
            <a:ext cx="7966747" cy="5678990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702"/>
            </a:avLst>
          </a:prstGeom>
          <a:gradFill flip="none" rotWithShape="1">
            <a:gsLst>
              <a:gs pos="33000">
                <a:schemeClr val="accent2">
                  <a:lumMod val="40000"/>
                  <a:lumOff val="60000"/>
                </a:schemeClr>
              </a:gs>
              <a:gs pos="71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 h="1841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7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266" y="597631"/>
            <a:ext cx="8000578" cy="5735435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702"/>
            </a:avLst>
          </a:prstGeom>
          <a:gradFill flip="none" rotWithShape="1">
            <a:gsLst>
              <a:gs pos="33000">
                <a:schemeClr val="accent2">
                  <a:lumMod val="40000"/>
                  <a:lumOff val="60000"/>
                </a:schemeClr>
              </a:gs>
              <a:gs pos="71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 h="1841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279218" y="1347801"/>
            <a:ext cx="26719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smtClean="0">
                <a:latin typeface="Colonna MT" panose="04020805060202030203" pitchFamily="82" charset="0"/>
              </a:rPr>
              <a:t>Aigues-Mortes</a:t>
            </a:r>
            <a:endParaRPr lang="fr-FR" sz="3200" dirty="0">
              <a:latin typeface="Colonna MT" panose="04020805060202030203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3431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fractur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976" y="597632"/>
            <a:ext cx="8006653" cy="5667701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702"/>
            </a:avLst>
          </a:prstGeom>
          <a:gradFill flip="none" rotWithShape="1">
            <a:gsLst>
              <a:gs pos="33000">
                <a:schemeClr val="accent2">
                  <a:lumMod val="40000"/>
                  <a:lumOff val="60000"/>
                </a:schemeClr>
              </a:gs>
              <a:gs pos="71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 h="1841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1128888" y="948267"/>
            <a:ext cx="2492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dirty="0" smtClean="0">
                <a:latin typeface="French Script MT" panose="03020402040607040605" pitchFamily="66" charset="0"/>
              </a:rPr>
              <a:t>L'arc de triomphe</a:t>
            </a:r>
            <a:endParaRPr lang="fr-FR" sz="3600" dirty="0">
              <a:latin typeface="French Script MT" panose="030204020406070406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56807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99" y="563765"/>
            <a:ext cx="8019147" cy="5712857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702"/>
            </a:avLst>
          </a:prstGeom>
          <a:gradFill flip="none" rotWithShape="1">
            <a:gsLst>
              <a:gs pos="33000">
                <a:schemeClr val="accent2">
                  <a:lumMod val="40000"/>
                  <a:lumOff val="60000"/>
                </a:schemeClr>
              </a:gs>
              <a:gs pos="71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 h="1841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880533" y="1128889"/>
            <a:ext cx="712727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dirty="0" smtClean="0">
                <a:latin typeface="Vivaldi" panose="03020602050506090804" pitchFamily="66" charset="0"/>
              </a:rPr>
              <a:t>L’arche                                         de   la</a:t>
            </a:r>
          </a:p>
          <a:p>
            <a:endParaRPr lang="fr-FR" sz="3600" dirty="0">
              <a:latin typeface="Vivaldi" panose="03020602050506090804" pitchFamily="66" charset="0"/>
            </a:endParaRPr>
          </a:p>
          <a:p>
            <a:r>
              <a:rPr lang="fr-FR" sz="3600" dirty="0" smtClean="0">
                <a:latin typeface="Vivaldi" panose="03020602050506090804" pitchFamily="66" charset="0"/>
              </a:rPr>
              <a:t>                                                 Défense</a:t>
            </a:r>
            <a:endParaRPr lang="fr-FR" sz="3600" dirty="0"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69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crush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265" y="575054"/>
            <a:ext cx="8010485" cy="5690279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702"/>
            </a:avLst>
          </a:prstGeom>
          <a:gradFill flip="none" rotWithShape="1">
            <a:gsLst>
              <a:gs pos="33000">
                <a:schemeClr val="accent2">
                  <a:lumMod val="40000"/>
                  <a:lumOff val="60000"/>
                </a:schemeClr>
              </a:gs>
              <a:gs pos="71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 h="1841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63384" y="828511"/>
            <a:ext cx="6882525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dirty="0" smtClean="0">
                <a:latin typeface="Bodoni MT" panose="02070603080606020203" pitchFamily="18" charset="0"/>
              </a:rPr>
              <a:t>bataille</a:t>
            </a:r>
          </a:p>
          <a:p>
            <a:r>
              <a:rPr lang="fr-FR" sz="3600" dirty="0" smtClean="0">
                <a:latin typeface="Bodoni MT" panose="02070603080606020203" pitchFamily="18" charset="0"/>
              </a:rPr>
              <a:t>                       de</a:t>
            </a:r>
          </a:p>
          <a:p>
            <a:r>
              <a:rPr lang="fr-FR" sz="3600" dirty="0">
                <a:latin typeface="Bodoni MT" panose="02070603080606020203" pitchFamily="18" charset="0"/>
              </a:rPr>
              <a:t> </a:t>
            </a:r>
            <a:r>
              <a:rPr lang="fr-FR" sz="3600" dirty="0" smtClean="0">
                <a:latin typeface="Bodoni MT" panose="02070603080606020203" pitchFamily="18" charset="0"/>
              </a:rPr>
              <a:t>                                              Verdun</a:t>
            </a:r>
            <a:endParaRPr lang="fr-FR" dirty="0">
              <a:latin typeface="Bodoni MT" panose="0207060308060602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1863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000">
        <p15:prstTrans prst="pageCurlDoubl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45" y="608920"/>
            <a:ext cx="7910266" cy="5667701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702"/>
            </a:avLst>
          </a:prstGeom>
          <a:gradFill flip="none" rotWithShape="1">
            <a:gsLst>
              <a:gs pos="33000">
                <a:schemeClr val="accent2">
                  <a:lumMod val="40000"/>
                  <a:lumOff val="60000"/>
                </a:schemeClr>
              </a:gs>
              <a:gs pos="71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 h="1841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12845" y="930112"/>
            <a:ext cx="771557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dirty="0" smtClean="0">
                <a:latin typeface="MV Boli" panose="02000500030200090000" pitchFamily="2" charset="0"/>
                <a:cs typeface="MV Boli" panose="02000500030200090000" pitchFamily="2" charset="0"/>
              </a:rPr>
              <a:t>Beau</a:t>
            </a:r>
            <a:r>
              <a:rPr lang="fr-FR" sz="40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metz</a:t>
            </a:r>
            <a:r>
              <a:rPr lang="fr-FR" sz="4000" dirty="0" smtClean="0">
                <a:latin typeface="MV Boli" panose="02000500030200090000" pitchFamily="2" charset="0"/>
                <a:cs typeface="MV Boli" panose="02000500030200090000" pitchFamily="2" charset="0"/>
              </a:rPr>
              <a:t> les          </a:t>
            </a:r>
            <a:r>
              <a:rPr lang="fr-FR" sz="40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Cambrai</a:t>
            </a:r>
            <a:endParaRPr lang="fr-FR" sz="4000" dirty="0">
              <a:solidFill>
                <a:schemeClr val="accent6">
                  <a:lumMod val="40000"/>
                  <a:lumOff val="60000"/>
                </a:schemeClr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0762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000">
        <p15:prstTrans prst="pageCurlDouble" invX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99" y="586343"/>
            <a:ext cx="8026667" cy="5690279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702"/>
            </a:avLst>
          </a:prstGeom>
          <a:gradFill flip="none" rotWithShape="1">
            <a:gsLst>
              <a:gs pos="33000">
                <a:schemeClr val="accent2">
                  <a:lumMod val="40000"/>
                  <a:lumOff val="60000"/>
                </a:schemeClr>
              </a:gs>
              <a:gs pos="71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 h="1841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73330" y="907534"/>
            <a:ext cx="68002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smtClean="0">
                <a:latin typeface="Lucida Calligraphy" panose="03010101010101010101" pitchFamily="66" charset="0"/>
              </a:rPr>
              <a:t>Château de            Berry Loire</a:t>
            </a:r>
            <a:endParaRPr lang="fr-FR" sz="3200" dirty="0"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3624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000">
        <p15:prstTrans prst="airplan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89" y="553177"/>
            <a:ext cx="7978000" cy="5746023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702"/>
            </a:avLst>
          </a:prstGeom>
          <a:gradFill flip="none" rotWithShape="1">
            <a:gsLst>
              <a:gs pos="33000">
                <a:schemeClr val="accent2">
                  <a:lumMod val="40000"/>
                  <a:lumOff val="60000"/>
                </a:schemeClr>
              </a:gs>
              <a:gs pos="71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 h="1841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111344" y="4858645"/>
            <a:ext cx="29562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dirty="0" smtClean="0">
                <a:latin typeface="Baskerville Old Face" panose="02020602080505020303" pitchFamily="18" charset="0"/>
              </a:rPr>
              <a:t>Bully les mines</a:t>
            </a:r>
            <a:endParaRPr lang="fr-FR" sz="3600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88155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000">
        <p15:prstTrans prst="airplane" invX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978" y="575054"/>
            <a:ext cx="8028024" cy="5791879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702"/>
            </a:avLst>
          </a:prstGeom>
          <a:gradFill flip="none" rotWithShape="1">
            <a:gsLst>
              <a:gs pos="33000">
                <a:schemeClr val="accent2">
                  <a:lumMod val="40000"/>
                  <a:lumOff val="60000"/>
                </a:schemeClr>
              </a:gs>
              <a:gs pos="71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 h="1841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429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6000">
        <p15:prstTrans prst="origami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266" y="589729"/>
            <a:ext cx="7991783" cy="5698181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702"/>
            </a:avLst>
          </a:prstGeom>
          <a:gradFill flip="none" rotWithShape="1">
            <a:gsLst>
              <a:gs pos="33000">
                <a:schemeClr val="accent2">
                  <a:lumMod val="40000"/>
                  <a:lumOff val="60000"/>
                </a:schemeClr>
              </a:gs>
              <a:gs pos="71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 h="1841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36479" y="1099444"/>
            <a:ext cx="741709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Matura MT Script Capitals" panose="03020802060602070202" pitchFamily="66" charset="0"/>
              </a:rPr>
              <a:t>Cahors  Midi           </a:t>
            </a:r>
            <a:r>
              <a:rPr lang="fr-FR" sz="4000" dirty="0" smtClean="0">
                <a:solidFill>
                  <a:schemeClr val="accent6">
                    <a:lumMod val="75000"/>
                  </a:schemeClr>
                </a:solidFill>
                <a:latin typeface="Matura MT Script Capitals" panose="03020802060602070202" pitchFamily="66" charset="0"/>
              </a:rPr>
              <a:t>Pyrénées</a:t>
            </a:r>
            <a:endParaRPr lang="fr-FR" sz="4000" dirty="0">
              <a:solidFill>
                <a:schemeClr val="accent6">
                  <a:lumMod val="75000"/>
                </a:schemeClr>
              </a:solidFill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46834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6000">
        <p15:prstTrans prst="origami" invX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844" y="567151"/>
            <a:ext cx="7923183" cy="5698181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702"/>
            </a:avLst>
          </a:prstGeom>
          <a:gradFill flip="none" rotWithShape="1">
            <a:gsLst>
              <a:gs pos="33000">
                <a:schemeClr val="accent2">
                  <a:lumMod val="40000"/>
                  <a:lumOff val="60000"/>
                </a:schemeClr>
              </a:gs>
              <a:gs pos="71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 h="1841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10756" y="1528423"/>
            <a:ext cx="285667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dirty="0" smtClean="0">
                <a:latin typeface="Script MT Bold" panose="03040602040607080904" pitchFamily="66" charset="0"/>
              </a:rPr>
              <a:t>Château  de</a:t>
            </a:r>
          </a:p>
          <a:p>
            <a:r>
              <a:rPr lang="fr-FR" sz="3600" dirty="0" smtClean="0">
                <a:latin typeface="Script MT Bold" panose="03040602040607080904" pitchFamily="66" charset="0"/>
              </a:rPr>
              <a:t> Fontainebleau</a:t>
            </a:r>
            <a:endParaRPr lang="fr-FR" sz="3600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18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prism isInverted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266" y="612307"/>
            <a:ext cx="7977037" cy="5664315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702"/>
            </a:avLst>
          </a:prstGeom>
          <a:gradFill flip="none" rotWithShape="1">
            <a:gsLst>
              <a:gs pos="33000">
                <a:schemeClr val="accent2">
                  <a:lumMod val="40000"/>
                  <a:lumOff val="60000"/>
                </a:schemeClr>
              </a:gs>
              <a:gs pos="71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 h="1841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89386" y="1867090"/>
            <a:ext cx="72488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dirty="0" smtClean="0">
                <a:latin typeface="Snap ITC" panose="04040A07060A02020202" pitchFamily="82" charset="0"/>
              </a:rPr>
              <a:t>Château            Vincennes</a:t>
            </a:r>
            <a:endParaRPr lang="fr-FR" sz="3600" dirty="0">
              <a:latin typeface="Snap ITC" panose="04040A07060A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8049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prism dir="u" isInverted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844" y="601018"/>
            <a:ext cx="7958315" cy="5664315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702"/>
            </a:avLst>
          </a:prstGeom>
          <a:gradFill flip="none" rotWithShape="1">
            <a:gsLst>
              <a:gs pos="33000">
                <a:schemeClr val="accent2">
                  <a:lumMod val="40000"/>
                  <a:lumOff val="60000"/>
                </a:schemeClr>
              </a:gs>
              <a:gs pos="71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 h="1841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865489" y="925689"/>
            <a:ext cx="677621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 smtClean="0">
                <a:latin typeface="Segoe Script" panose="020B0504020000000003" pitchFamily="34" charset="0"/>
              </a:rPr>
              <a:t>Château de Versailles</a:t>
            </a:r>
            <a:endParaRPr lang="fr-FR" sz="1600" dirty="0">
              <a:latin typeface="Segoe Script" panose="020B050402000000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8016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prism dir="r" isInverted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689" y="578440"/>
            <a:ext cx="7988793" cy="5653027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702"/>
            </a:avLst>
          </a:prstGeom>
          <a:gradFill flip="none" rotWithShape="1">
            <a:gsLst>
              <a:gs pos="33000">
                <a:schemeClr val="accent2">
                  <a:lumMod val="40000"/>
                  <a:lumOff val="60000"/>
                </a:schemeClr>
              </a:gs>
              <a:gs pos="71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 h="1841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15267" y="1325223"/>
            <a:ext cx="19816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atin typeface="Tempus Sans ITC" panose="04020404030D07020202" pitchFamily="82" charset="0"/>
              </a:rPr>
              <a:t>Claudes</a:t>
            </a:r>
            <a:endParaRPr lang="fr-FR" sz="4400" b="1" dirty="0">
              <a:latin typeface="Tempus Sans ITC" panose="04020404030D07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729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prism dir="d" isInverted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557" y="612307"/>
            <a:ext cx="7980028" cy="5653026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702"/>
            </a:avLst>
          </a:prstGeom>
          <a:gradFill flip="none" rotWithShape="1">
            <a:gsLst>
              <a:gs pos="33000">
                <a:schemeClr val="accent2">
                  <a:lumMod val="40000"/>
                  <a:lumOff val="60000"/>
                </a:schemeClr>
              </a:gs>
              <a:gs pos="71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 h="1841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399926" y="5502112"/>
            <a:ext cx="39725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smtClean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Beaulieu-Lès-Loches</a:t>
            </a:r>
            <a:endParaRPr lang="fr-FR" sz="3200" dirty="0">
              <a:latin typeface="Yu Gothic UI Semibold" panose="020B0700000000000000" pitchFamily="34" charset="-128"/>
              <a:ea typeface="Yu Gothic UI Semibold" panose="020B07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3109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978" y="589730"/>
            <a:ext cx="8009946" cy="5709470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702"/>
            </a:avLst>
          </a:prstGeom>
          <a:gradFill flip="none" rotWithShape="1">
            <a:gsLst>
              <a:gs pos="33000">
                <a:schemeClr val="accent2">
                  <a:lumMod val="40000"/>
                  <a:lumOff val="60000"/>
                </a:schemeClr>
              </a:gs>
              <a:gs pos="71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 h="1841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6810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 dir="u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979" y="601018"/>
            <a:ext cx="8004322" cy="5777203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702"/>
            </a:avLst>
          </a:prstGeom>
          <a:gradFill flip="none" rotWithShape="1">
            <a:gsLst>
              <a:gs pos="33000">
                <a:schemeClr val="accent2">
                  <a:lumMod val="40000"/>
                  <a:lumOff val="60000"/>
                </a:schemeClr>
              </a:gs>
              <a:gs pos="71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 h="1841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08411" y="1483268"/>
            <a:ext cx="43188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smtClean="0">
                <a:latin typeface="Old English Text MT" panose="03040902040508030806" pitchFamily="66" charset="0"/>
              </a:rPr>
              <a:t>Nancy  Place  </a:t>
            </a:r>
            <a:r>
              <a:rPr lang="fr-FR" sz="3200" dirty="0">
                <a:latin typeface="Old English Text MT" panose="03040902040508030806" pitchFamily="66" charset="0"/>
              </a:rPr>
              <a:t>S</a:t>
            </a:r>
            <a:r>
              <a:rPr lang="fr-FR" sz="3200" dirty="0" smtClean="0">
                <a:latin typeface="Old English Text MT" panose="03040902040508030806" pitchFamily="66" charset="0"/>
              </a:rPr>
              <a:t>tanislas</a:t>
            </a:r>
            <a:endParaRPr lang="fr-FR" sz="3200" dirty="0">
              <a:latin typeface="Old English Text MT" panose="030409020405080308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96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555" y="601019"/>
            <a:ext cx="8007577" cy="5698181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702"/>
            </a:avLst>
          </a:prstGeom>
          <a:gradFill flip="none" rotWithShape="1">
            <a:gsLst>
              <a:gs pos="33000">
                <a:schemeClr val="accent2">
                  <a:lumMod val="40000"/>
                  <a:lumOff val="60000"/>
                </a:schemeClr>
              </a:gs>
              <a:gs pos="71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 h="1841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59311" y="1291356"/>
            <a:ext cx="664957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dirty="0" smtClean="0">
                <a:latin typeface="Curlz MT" panose="04040404050702020202" pitchFamily="82" charset="0"/>
              </a:rPr>
              <a:t>Sacre  Cœur               Montmartre</a:t>
            </a:r>
            <a:endParaRPr lang="fr-FR" sz="3600" dirty="0">
              <a:latin typeface="Curlz MT" panose="040404040507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3570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 dir="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266" y="623596"/>
            <a:ext cx="7954797" cy="5630448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702"/>
            </a:avLst>
          </a:prstGeom>
          <a:gradFill flip="none" rotWithShape="1">
            <a:gsLst>
              <a:gs pos="33000">
                <a:schemeClr val="accent2">
                  <a:lumMod val="40000"/>
                  <a:lumOff val="60000"/>
                </a:schemeClr>
              </a:gs>
              <a:gs pos="71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 h="1841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04466" y="1607446"/>
            <a:ext cx="749275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dirty="0" smtClean="0">
                <a:latin typeface="Vivaldi" panose="03020602050506090804" pitchFamily="66" charset="0"/>
              </a:rPr>
              <a:t>Sacre   Cœur                  Montmartre</a:t>
            </a:r>
            <a:endParaRPr lang="fr-FR" sz="4000" dirty="0"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3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977" y="623596"/>
            <a:ext cx="7939845" cy="5630447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702"/>
            </a:avLst>
          </a:prstGeom>
          <a:gradFill flip="none" rotWithShape="1">
            <a:gsLst>
              <a:gs pos="33000">
                <a:schemeClr val="accent2">
                  <a:lumMod val="40000"/>
                  <a:lumOff val="60000"/>
                </a:schemeClr>
              </a:gs>
              <a:gs pos="71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 h="1841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21758" y="1234912"/>
            <a:ext cx="52774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smtClean="0">
                <a:latin typeface="Georgia" panose="02040502050405020303" pitchFamily="18" charset="0"/>
              </a:rPr>
              <a:t>Gambetta                        Paris</a:t>
            </a:r>
            <a:endParaRPr lang="fr-FR" sz="32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700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/>
      </p:transition>
    </mc:Choice>
    <mc:Fallback xmlns="">
      <p:transition spd="slow" advTm="6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689" y="589729"/>
            <a:ext cx="7995963" cy="5675603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702"/>
            </a:avLst>
          </a:prstGeom>
          <a:gradFill flip="none" rotWithShape="1">
            <a:gsLst>
              <a:gs pos="33000">
                <a:schemeClr val="accent2">
                  <a:lumMod val="40000"/>
                  <a:lumOff val="60000"/>
                </a:schemeClr>
              </a:gs>
              <a:gs pos="71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 h="1841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080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 dir="vert"/>
      </p:transition>
    </mc:Choice>
    <mc:Fallback xmlns="">
      <p:transition spd="slow" advTm="6000">
        <p:checke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556" y="612308"/>
            <a:ext cx="7986171" cy="5630448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702"/>
            </a:avLst>
          </a:prstGeom>
          <a:gradFill flip="none" rotWithShape="1">
            <a:gsLst>
              <a:gs pos="33000">
                <a:schemeClr val="accent2">
                  <a:lumMod val="40000"/>
                  <a:lumOff val="60000"/>
                </a:schemeClr>
              </a:gs>
              <a:gs pos="71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 h="1841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73270" y="1567294"/>
            <a:ext cx="660957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dirty="0" smtClean="0">
                <a:latin typeface="Playbill" panose="040506030A0602020202" pitchFamily="82" charset="0"/>
              </a:rPr>
              <a:t>Les               Invalides</a:t>
            </a:r>
            <a:endParaRPr lang="fr-FR" sz="6600" dirty="0">
              <a:latin typeface="Playbill" panose="040506030A06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18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702"/>
            </a:avLst>
          </a:prstGeom>
          <a:gradFill flip="none" rotWithShape="1">
            <a:gsLst>
              <a:gs pos="33000">
                <a:schemeClr val="accent2">
                  <a:lumMod val="40000"/>
                  <a:lumOff val="60000"/>
                </a:schemeClr>
              </a:gs>
              <a:gs pos="71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 h="1841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79" y="580644"/>
            <a:ext cx="8067466" cy="584273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999136" y="1025427"/>
            <a:ext cx="330193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dirty="0" smtClean="0">
                <a:latin typeface="Sylfaen" panose="010A0502050306030303" pitchFamily="18" charset="0"/>
              </a:rPr>
              <a:t>Les Invalides</a:t>
            </a:r>
            <a:endParaRPr lang="fr-FR" sz="4000" dirty="0">
              <a:latin typeface="Sylfaen" panose="010A05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06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u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702"/>
            </a:avLst>
          </a:prstGeom>
          <a:gradFill flip="none" rotWithShape="1">
            <a:gsLst>
              <a:gs pos="33000">
                <a:schemeClr val="accent2">
                  <a:lumMod val="40000"/>
                  <a:lumOff val="60000"/>
                </a:schemeClr>
              </a:gs>
              <a:gs pos="71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 h="1841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76" y="2619022"/>
            <a:ext cx="8115824" cy="361504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139314" y="1330227"/>
            <a:ext cx="562744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dirty="0" smtClean="0">
                <a:latin typeface="Snap ITC" panose="04040A07060A02020202" pitchFamily="82" charset="0"/>
              </a:rPr>
              <a:t>Les Invalides</a:t>
            </a:r>
            <a:endParaRPr lang="fr-FR" sz="4400" dirty="0">
              <a:latin typeface="Snap ITC" panose="04040A07060A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0079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r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978" y="567153"/>
            <a:ext cx="8003170" cy="5664314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702"/>
            </a:avLst>
          </a:prstGeom>
          <a:gradFill flip="none" rotWithShape="1">
            <a:gsLst>
              <a:gs pos="33000">
                <a:schemeClr val="accent2">
                  <a:lumMod val="40000"/>
                  <a:lumOff val="60000"/>
                </a:schemeClr>
              </a:gs>
              <a:gs pos="71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 h="1841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30400" y="567153"/>
            <a:ext cx="57920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 smtClean="0">
                <a:latin typeface="Constantia" panose="02030602050306030303" pitchFamily="18" charset="0"/>
              </a:rPr>
              <a:t>Saint      Georges  de   luzencon</a:t>
            </a:r>
            <a:endParaRPr lang="fr-FR" sz="2800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95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ru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401" y="555862"/>
            <a:ext cx="8063474" cy="5709471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702"/>
            </a:avLst>
          </a:prstGeom>
          <a:gradFill flip="none" rotWithShape="1">
            <a:gsLst>
              <a:gs pos="33000">
                <a:schemeClr val="accent2">
                  <a:lumMod val="40000"/>
                  <a:lumOff val="60000"/>
                </a:schemeClr>
              </a:gs>
              <a:gs pos="71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279400" h="1841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90264" y="1336512"/>
            <a:ext cx="35722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dirty="0">
                <a:latin typeface="Snap ITC" panose="04040A07060A02020202" pitchFamily="82" charset="0"/>
              </a:rPr>
              <a:t>fort boyard</a:t>
            </a:r>
          </a:p>
        </p:txBody>
      </p:sp>
    </p:spTree>
    <p:extLst>
      <p:ext uri="{BB962C8B-B14F-4D97-AF65-F5344CB8AC3E}">
        <p14:creationId xmlns:p14="http://schemas.microsoft.com/office/powerpoint/2010/main" val="163715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3244" y="439812"/>
            <a:ext cx="4346223" cy="5959411"/>
          </a:xfrm>
          <a:prstGeom prst="rect">
            <a:avLst/>
          </a:prstGeom>
        </p:spPr>
      </p:pic>
      <p:grpSp>
        <p:nvGrpSpPr>
          <p:cNvPr id="8" name="Groupe 7"/>
          <p:cNvGrpSpPr/>
          <p:nvPr/>
        </p:nvGrpSpPr>
        <p:grpSpPr>
          <a:xfrm>
            <a:off x="0" y="0"/>
            <a:ext cx="9216000" cy="6863644"/>
            <a:chOff x="0" y="-16933"/>
            <a:chExt cx="9216000" cy="6863644"/>
          </a:xfrm>
        </p:grpSpPr>
        <p:sp>
          <p:nvSpPr>
            <p:cNvPr id="3" name="Forme libre 2"/>
            <p:cNvSpPr/>
            <p:nvPr/>
          </p:nvSpPr>
          <p:spPr>
            <a:xfrm>
              <a:off x="0" y="-16933"/>
              <a:ext cx="9216000" cy="6863644"/>
            </a:xfrm>
            <a:custGeom>
              <a:avLst/>
              <a:gdLst>
                <a:gd name="connsiteX0" fmla="*/ 2212622 w 9155289"/>
                <a:gd name="connsiteY0" fmla="*/ 440267 h 6863644"/>
                <a:gd name="connsiteX1" fmla="*/ 6953956 w 9155289"/>
                <a:gd name="connsiteY1" fmla="*/ 440267 h 6863644"/>
                <a:gd name="connsiteX2" fmla="*/ 6953956 w 9155289"/>
                <a:gd name="connsiteY2" fmla="*/ 6355644 h 6863644"/>
                <a:gd name="connsiteX3" fmla="*/ 2223911 w 9155289"/>
                <a:gd name="connsiteY3" fmla="*/ 6366933 h 6863644"/>
                <a:gd name="connsiteX4" fmla="*/ 2223911 w 9155289"/>
                <a:gd name="connsiteY4" fmla="*/ 11289 h 6863644"/>
                <a:gd name="connsiteX5" fmla="*/ 9155289 w 9155289"/>
                <a:gd name="connsiteY5" fmla="*/ 11289 h 6863644"/>
                <a:gd name="connsiteX6" fmla="*/ 9155289 w 9155289"/>
                <a:gd name="connsiteY6" fmla="*/ 6852356 h 6863644"/>
                <a:gd name="connsiteX7" fmla="*/ 0 w 9155289"/>
                <a:gd name="connsiteY7" fmla="*/ 6863644 h 6863644"/>
                <a:gd name="connsiteX8" fmla="*/ 0 w 9155289"/>
                <a:gd name="connsiteY8" fmla="*/ 11289 h 6863644"/>
                <a:gd name="connsiteX9" fmla="*/ 2223911 w 9155289"/>
                <a:gd name="connsiteY9" fmla="*/ 0 h 6863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55289" h="6863644">
                  <a:moveTo>
                    <a:pt x="2212622" y="440267"/>
                  </a:moveTo>
                  <a:lnTo>
                    <a:pt x="6953956" y="440267"/>
                  </a:lnTo>
                  <a:lnTo>
                    <a:pt x="6953956" y="6355644"/>
                  </a:lnTo>
                  <a:lnTo>
                    <a:pt x="2223911" y="6366933"/>
                  </a:lnTo>
                  <a:lnTo>
                    <a:pt x="2223911" y="11289"/>
                  </a:lnTo>
                  <a:lnTo>
                    <a:pt x="9155289" y="11289"/>
                  </a:lnTo>
                  <a:lnTo>
                    <a:pt x="9155289" y="6852356"/>
                  </a:lnTo>
                  <a:lnTo>
                    <a:pt x="0" y="6863644"/>
                  </a:lnTo>
                  <a:lnTo>
                    <a:pt x="0" y="11289"/>
                  </a:lnTo>
                  <a:lnTo>
                    <a:pt x="2223911" y="0"/>
                  </a:lnTo>
                </a:path>
              </a:pathLst>
            </a:custGeom>
            <a:blipFill dpi="0"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5" name="Cadre 4"/>
            <p:cNvSpPr/>
            <p:nvPr/>
          </p:nvSpPr>
          <p:spPr>
            <a:xfrm>
              <a:off x="2144890" y="259645"/>
              <a:ext cx="4854222" cy="6333066"/>
            </a:xfrm>
            <a:prstGeom prst="frame">
              <a:avLst>
                <a:gd name="adj1" fmla="val 6686"/>
              </a:avLst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scene3d>
              <a:camera prst="orthographicFront"/>
              <a:lightRig rig="threePt" dir="t"/>
            </a:scene3d>
            <a:sp3d>
              <a:bevelT w="203200" h="1651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sp>
        <p:nvSpPr>
          <p:cNvPr id="4" name="Rectangle 3"/>
          <p:cNvSpPr/>
          <p:nvPr/>
        </p:nvSpPr>
        <p:spPr>
          <a:xfrm>
            <a:off x="427258" y="906510"/>
            <a:ext cx="1345625" cy="40318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smtClean="0"/>
              <a:t>Fort</a:t>
            </a:r>
          </a:p>
          <a:p>
            <a:endParaRPr lang="fr-FR" sz="3200" dirty="0"/>
          </a:p>
          <a:p>
            <a:endParaRPr lang="fr-FR" sz="3200" dirty="0"/>
          </a:p>
          <a:p>
            <a:endParaRPr lang="fr-FR" sz="3200" dirty="0" smtClean="0"/>
          </a:p>
          <a:p>
            <a:endParaRPr lang="fr-FR" sz="3200" dirty="0"/>
          </a:p>
          <a:p>
            <a:endParaRPr lang="fr-FR" sz="3200" dirty="0" smtClean="0"/>
          </a:p>
          <a:p>
            <a:r>
              <a:rPr lang="fr-FR" sz="3200" dirty="0" smtClean="0"/>
              <a:t> </a:t>
            </a:r>
          </a:p>
          <a:p>
            <a:r>
              <a:rPr lang="fr-FR" sz="3200" dirty="0" smtClean="0">
                <a:solidFill>
                  <a:schemeClr val="bg1"/>
                </a:solidFill>
              </a:rPr>
              <a:t>Boyard</a:t>
            </a:r>
            <a:endParaRPr lang="fr-F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5663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9378" y="474133"/>
            <a:ext cx="4391378" cy="6035308"/>
          </a:xfrm>
          <a:prstGeom prst="rect">
            <a:avLst/>
          </a:prstGeom>
        </p:spPr>
      </p:pic>
      <p:grpSp>
        <p:nvGrpSpPr>
          <p:cNvPr id="8" name="Groupe 7"/>
          <p:cNvGrpSpPr/>
          <p:nvPr/>
        </p:nvGrpSpPr>
        <p:grpSpPr>
          <a:xfrm>
            <a:off x="0" y="-16933"/>
            <a:ext cx="9216000" cy="6863644"/>
            <a:chOff x="0" y="-16933"/>
            <a:chExt cx="9216000" cy="6863644"/>
          </a:xfrm>
        </p:grpSpPr>
        <p:sp>
          <p:nvSpPr>
            <p:cNvPr id="3" name="Forme libre 2"/>
            <p:cNvSpPr/>
            <p:nvPr/>
          </p:nvSpPr>
          <p:spPr>
            <a:xfrm>
              <a:off x="0" y="-16933"/>
              <a:ext cx="9216000" cy="6863644"/>
            </a:xfrm>
            <a:custGeom>
              <a:avLst/>
              <a:gdLst>
                <a:gd name="connsiteX0" fmla="*/ 2212622 w 9155289"/>
                <a:gd name="connsiteY0" fmla="*/ 440267 h 6863644"/>
                <a:gd name="connsiteX1" fmla="*/ 6953956 w 9155289"/>
                <a:gd name="connsiteY1" fmla="*/ 440267 h 6863644"/>
                <a:gd name="connsiteX2" fmla="*/ 6953956 w 9155289"/>
                <a:gd name="connsiteY2" fmla="*/ 6355644 h 6863644"/>
                <a:gd name="connsiteX3" fmla="*/ 2223911 w 9155289"/>
                <a:gd name="connsiteY3" fmla="*/ 6366933 h 6863644"/>
                <a:gd name="connsiteX4" fmla="*/ 2223911 w 9155289"/>
                <a:gd name="connsiteY4" fmla="*/ 11289 h 6863644"/>
                <a:gd name="connsiteX5" fmla="*/ 9155289 w 9155289"/>
                <a:gd name="connsiteY5" fmla="*/ 11289 h 6863644"/>
                <a:gd name="connsiteX6" fmla="*/ 9155289 w 9155289"/>
                <a:gd name="connsiteY6" fmla="*/ 6852356 h 6863644"/>
                <a:gd name="connsiteX7" fmla="*/ 0 w 9155289"/>
                <a:gd name="connsiteY7" fmla="*/ 6863644 h 6863644"/>
                <a:gd name="connsiteX8" fmla="*/ 0 w 9155289"/>
                <a:gd name="connsiteY8" fmla="*/ 11289 h 6863644"/>
                <a:gd name="connsiteX9" fmla="*/ 2223911 w 9155289"/>
                <a:gd name="connsiteY9" fmla="*/ 0 h 6863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55289" h="6863644">
                  <a:moveTo>
                    <a:pt x="2212622" y="440267"/>
                  </a:moveTo>
                  <a:lnTo>
                    <a:pt x="6953956" y="440267"/>
                  </a:lnTo>
                  <a:lnTo>
                    <a:pt x="6953956" y="6355644"/>
                  </a:lnTo>
                  <a:lnTo>
                    <a:pt x="2223911" y="6366933"/>
                  </a:lnTo>
                  <a:lnTo>
                    <a:pt x="2223911" y="11289"/>
                  </a:lnTo>
                  <a:lnTo>
                    <a:pt x="9155289" y="11289"/>
                  </a:lnTo>
                  <a:lnTo>
                    <a:pt x="9155289" y="6852356"/>
                  </a:lnTo>
                  <a:lnTo>
                    <a:pt x="0" y="6863644"/>
                  </a:lnTo>
                  <a:lnTo>
                    <a:pt x="0" y="11289"/>
                  </a:lnTo>
                  <a:lnTo>
                    <a:pt x="2223911" y="0"/>
                  </a:lnTo>
                </a:path>
              </a:pathLst>
            </a:custGeom>
            <a:blipFill dpi="0"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5" name="Cadre 4"/>
            <p:cNvSpPr/>
            <p:nvPr/>
          </p:nvSpPr>
          <p:spPr>
            <a:xfrm>
              <a:off x="2144890" y="259645"/>
              <a:ext cx="4854222" cy="6333066"/>
            </a:xfrm>
            <a:prstGeom prst="frame">
              <a:avLst>
                <a:gd name="adj1" fmla="val 6686"/>
              </a:avLst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scene3d>
              <a:camera prst="orthographicFront"/>
              <a:lightRig rig="threePt" dir="t"/>
            </a:scene3d>
            <a:sp3d>
              <a:bevelT w="203200" h="1651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39987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356" y="529899"/>
            <a:ext cx="4330812" cy="5837034"/>
          </a:xfrm>
          <a:prstGeom prst="rect">
            <a:avLst/>
          </a:prstGeom>
        </p:spPr>
      </p:pic>
      <p:grpSp>
        <p:nvGrpSpPr>
          <p:cNvPr id="8" name="Groupe 7"/>
          <p:cNvGrpSpPr/>
          <p:nvPr/>
        </p:nvGrpSpPr>
        <p:grpSpPr>
          <a:xfrm>
            <a:off x="0" y="-16933"/>
            <a:ext cx="9216000" cy="6863644"/>
            <a:chOff x="0" y="-16933"/>
            <a:chExt cx="9216000" cy="6863644"/>
          </a:xfrm>
        </p:grpSpPr>
        <p:sp>
          <p:nvSpPr>
            <p:cNvPr id="3" name="Forme libre 2"/>
            <p:cNvSpPr/>
            <p:nvPr/>
          </p:nvSpPr>
          <p:spPr>
            <a:xfrm>
              <a:off x="0" y="-16933"/>
              <a:ext cx="9216000" cy="6863644"/>
            </a:xfrm>
            <a:custGeom>
              <a:avLst/>
              <a:gdLst>
                <a:gd name="connsiteX0" fmla="*/ 2212622 w 9155289"/>
                <a:gd name="connsiteY0" fmla="*/ 440267 h 6863644"/>
                <a:gd name="connsiteX1" fmla="*/ 6953956 w 9155289"/>
                <a:gd name="connsiteY1" fmla="*/ 440267 h 6863644"/>
                <a:gd name="connsiteX2" fmla="*/ 6953956 w 9155289"/>
                <a:gd name="connsiteY2" fmla="*/ 6355644 h 6863644"/>
                <a:gd name="connsiteX3" fmla="*/ 2223911 w 9155289"/>
                <a:gd name="connsiteY3" fmla="*/ 6366933 h 6863644"/>
                <a:gd name="connsiteX4" fmla="*/ 2223911 w 9155289"/>
                <a:gd name="connsiteY4" fmla="*/ 11289 h 6863644"/>
                <a:gd name="connsiteX5" fmla="*/ 9155289 w 9155289"/>
                <a:gd name="connsiteY5" fmla="*/ 11289 h 6863644"/>
                <a:gd name="connsiteX6" fmla="*/ 9155289 w 9155289"/>
                <a:gd name="connsiteY6" fmla="*/ 6852356 h 6863644"/>
                <a:gd name="connsiteX7" fmla="*/ 0 w 9155289"/>
                <a:gd name="connsiteY7" fmla="*/ 6863644 h 6863644"/>
                <a:gd name="connsiteX8" fmla="*/ 0 w 9155289"/>
                <a:gd name="connsiteY8" fmla="*/ 11289 h 6863644"/>
                <a:gd name="connsiteX9" fmla="*/ 2223911 w 9155289"/>
                <a:gd name="connsiteY9" fmla="*/ 0 h 6863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55289" h="6863644">
                  <a:moveTo>
                    <a:pt x="2212622" y="440267"/>
                  </a:moveTo>
                  <a:lnTo>
                    <a:pt x="6953956" y="440267"/>
                  </a:lnTo>
                  <a:lnTo>
                    <a:pt x="6953956" y="6355644"/>
                  </a:lnTo>
                  <a:lnTo>
                    <a:pt x="2223911" y="6366933"/>
                  </a:lnTo>
                  <a:lnTo>
                    <a:pt x="2223911" y="11289"/>
                  </a:lnTo>
                  <a:lnTo>
                    <a:pt x="9155289" y="11289"/>
                  </a:lnTo>
                  <a:lnTo>
                    <a:pt x="9155289" y="6852356"/>
                  </a:lnTo>
                  <a:lnTo>
                    <a:pt x="0" y="6863644"/>
                  </a:lnTo>
                  <a:lnTo>
                    <a:pt x="0" y="11289"/>
                  </a:lnTo>
                  <a:lnTo>
                    <a:pt x="2223911" y="0"/>
                  </a:lnTo>
                </a:path>
              </a:pathLst>
            </a:custGeom>
            <a:blipFill dpi="0"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5" name="Cadre 4"/>
            <p:cNvSpPr/>
            <p:nvPr/>
          </p:nvSpPr>
          <p:spPr>
            <a:xfrm>
              <a:off x="2144890" y="259645"/>
              <a:ext cx="4854222" cy="6333066"/>
            </a:xfrm>
            <a:prstGeom prst="frame">
              <a:avLst>
                <a:gd name="adj1" fmla="val 6686"/>
              </a:avLst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scene3d>
              <a:camera prst="orthographicFront"/>
              <a:lightRig rig="threePt" dir="t"/>
            </a:scene3d>
            <a:sp3d>
              <a:bevelT w="203200" h="1651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96348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6000">
        <p14:switch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9066" y="507321"/>
            <a:ext cx="4361841" cy="5825746"/>
          </a:xfrm>
          <a:prstGeom prst="rect">
            <a:avLst/>
          </a:prstGeom>
        </p:spPr>
      </p:pic>
      <p:grpSp>
        <p:nvGrpSpPr>
          <p:cNvPr id="8" name="Groupe 7"/>
          <p:cNvGrpSpPr/>
          <p:nvPr/>
        </p:nvGrpSpPr>
        <p:grpSpPr>
          <a:xfrm>
            <a:off x="0" y="-16933"/>
            <a:ext cx="9216000" cy="6863644"/>
            <a:chOff x="0" y="-16933"/>
            <a:chExt cx="9216000" cy="6863644"/>
          </a:xfrm>
        </p:grpSpPr>
        <p:sp>
          <p:nvSpPr>
            <p:cNvPr id="3" name="Forme libre 2"/>
            <p:cNvSpPr/>
            <p:nvPr/>
          </p:nvSpPr>
          <p:spPr>
            <a:xfrm>
              <a:off x="0" y="-16933"/>
              <a:ext cx="9216000" cy="6863644"/>
            </a:xfrm>
            <a:custGeom>
              <a:avLst/>
              <a:gdLst>
                <a:gd name="connsiteX0" fmla="*/ 2212622 w 9155289"/>
                <a:gd name="connsiteY0" fmla="*/ 440267 h 6863644"/>
                <a:gd name="connsiteX1" fmla="*/ 6953956 w 9155289"/>
                <a:gd name="connsiteY1" fmla="*/ 440267 h 6863644"/>
                <a:gd name="connsiteX2" fmla="*/ 6953956 w 9155289"/>
                <a:gd name="connsiteY2" fmla="*/ 6355644 h 6863644"/>
                <a:gd name="connsiteX3" fmla="*/ 2223911 w 9155289"/>
                <a:gd name="connsiteY3" fmla="*/ 6366933 h 6863644"/>
                <a:gd name="connsiteX4" fmla="*/ 2223911 w 9155289"/>
                <a:gd name="connsiteY4" fmla="*/ 11289 h 6863644"/>
                <a:gd name="connsiteX5" fmla="*/ 9155289 w 9155289"/>
                <a:gd name="connsiteY5" fmla="*/ 11289 h 6863644"/>
                <a:gd name="connsiteX6" fmla="*/ 9155289 w 9155289"/>
                <a:gd name="connsiteY6" fmla="*/ 6852356 h 6863644"/>
                <a:gd name="connsiteX7" fmla="*/ 0 w 9155289"/>
                <a:gd name="connsiteY7" fmla="*/ 6863644 h 6863644"/>
                <a:gd name="connsiteX8" fmla="*/ 0 w 9155289"/>
                <a:gd name="connsiteY8" fmla="*/ 11289 h 6863644"/>
                <a:gd name="connsiteX9" fmla="*/ 2223911 w 9155289"/>
                <a:gd name="connsiteY9" fmla="*/ 0 h 6863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55289" h="6863644">
                  <a:moveTo>
                    <a:pt x="2212622" y="440267"/>
                  </a:moveTo>
                  <a:lnTo>
                    <a:pt x="6953956" y="440267"/>
                  </a:lnTo>
                  <a:lnTo>
                    <a:pt x="6953956" y="6355644"/>
                  </a:lnTo>
                  <a:lnTo>
                    <a:pt x="2223911" y="6366933"/>
                  </a:lnTo>
                  <a:lnTo>
                    <a:pt x="2223911" y="11289"/>
                  </a:lnTo>
                  <a:lnTo>
                    <a:pt x="9155289" y="11289"/>
                  </a:lnTo>
                  <a:lnTo>
                    <a:pt x="9155289" y="6852356"/>
                  </a:lnTo>
                  <a:lnTo>
                    <a:pt x="0" y="6863644"/>
                  </a:lnTo>
                  <a:lnTo>
                    <a:pt x="0" y="11289"/>
                  </a:lnTo>
                  <a:lnTo>
                    <a:pt x="2223911" y="0"/>
                  </a:lnTo>
                </a:path>
              </a:pathLst>
            </a:custGeom>
            <a:blipFill dpi="0"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5" name="Cadre 4"/>
            <p:cNvSpPr/>
            <p:nvPr/>
          </p:nvSpPr>
          <p:spPr>
            <a:xfrm>
              <a:off x="2144890" y="259645"/>
              <a:ext cx="4854222" cy="6333066"/>
            </a:xfrm>
            <a:prstGeom prst="frame">
              <a:avLst>
                <a:gd name="adj1" fmla="val 6686"/>
              </a:avLst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scene3d>
              <a:camera prst="orthographicFront"/>
              <a:lightRig rig="threePt" dir="t"/>
            </a:scene3d>
            <a:sp3d>
              <a:bevelT w="203200" h="1651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35845" y="365667"/>
            <a:ext cx="922239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dirty="0" smtClean="0">
                <a:latin typeface="Parchment" panose="03040602040708040804" pitchFamily="66" charset="0"/>
              </a:rPr>
              <a:t>Aigues                                                            mortes   </a:t>
            </a:r>
            <a:endParaRPr lang="fr-FR" sz="8000" dirty="0">
              <a:latin typeface="Parchment" panose="0304060204070804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436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6000">
        <p14:switch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778" y="529899"/>
            <a:ext cx="4320400" cy="5837034"/>
          </a:xfrm>
          <a:prstGeom prst="rect">
            <a:avLst/>
          </a:prstGeom>
        </p:spPr>
      </p:pic>
      <p:grpSp>
        <p:nvGrpSpPr>
          <p:cNvPr id="8" name="Groupe 7"/>
          <p:cNvGrpSpPr/>
          <p:nvPr/>
        </p:nvGrpSpPr>
        <p:grpSpPr>
          <a:xfrm>
            <a:off x="0" y="-16933"/>
            <a:ext cx="9216000" cy="6863644"/>
            <a:chOff x="0" y="-16933"/>
            <a:chExt cx="9216000" cy="6863644"/>
          </a:xfrm>
        </p:grpSpPr>
        <p:sp>
          <p:nvSpPr>
            <p:cNvPr id="3" name="Forme libre 2"/>
            <p:cNvSpPr/>
            <p:nvPr/>
          </p:nvSpPr>
          <p:spPr>
            <a:xfrm>
              <a:off x="0" y="-16933"/>
              <a:ext cx="9216000" cy="6863644"/>
            </a:xfrm>
            <a:custGeom>
              <a:avLst/>
              <a:gdLst>
                <a:gd name="connsiteX0" fmla="*/ 2212622 w 9155289"/>
                <a:gd name="connsiteY0" fmla="*/ 440267 h 6863644"/>
                <a:gd name="connsiteX1" fmla="*/ 6953956 w 9155289"/>
                <a:gd name="connsiteY1" fmla="*/ 440267 h 6863644"/>
                <a:gd name="connsiteX2" fmla="*/ 6953956 w 9155289"/>
                <a:gd name="connsiteY2" fmla="*/ 6355644 h 6863644"/>
                <a:gd name="connsiteX3" fmla="*/ 2223911 w 9155289"/>
                <a:gd name="connsiteY3" fmla="*/ 6366933 h 6863644"/>
                <a:gd name="connsiteX4" fmla="*/ 2223911 w 9155289"/>
                <a:gd name="connsiteY4" fmla="*/ 11289 h 6863644"/>
                <a:gd name="connsiteX5" fmla="*/ 9155289 w 9155289"/>
                <a:gd name="connsiteY5" fmla="*/ 11289 h 6863644"/>
                <a:gd name="connsiteX6" fmla="*/ 9155289 w 9155289"/>
                <a:gd name="connsiteY6" fmla="*/ 6852356 h 6863644"/>
                <a:gd name="connsiteX7" fmla="*/ 0 w 9155289"/>
                <a:gd name="connsiteY7" fmla="*/ 6863644 h 6863644"/>
                <a:gd name="connsiteX8" fmla="*/ 0 w 9155289"/>
                <a:gd name="connsiteY8" fmla="*/ 11289 h 6863644"/>
                <a:gd name="connsiteX9" fmla="*/ 2223911 w 9155289"/>
                <a:gd name="connsiteY9" fmla="*/ 0 h 6863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55289" h="6863644">
                  <a:moveTo>
                    <a:pt x="2212622" y="440267"/>
                  </a:moveTo>
                  <a:lnTo>
                    <a:pt x="6953956" y="440267"/>
                  </a:lnTo>
                  <a:lnTo>
                    <a:pt x="6953956" y="6355644"/>
                  </a:lnTo>
                  <a:lnTo>
                    <a:pt x="2223911" y="6366933"/>
                  </a:lnTo>
                  <a:lnTo>
                    <a:pt x="2223911" y="11289"/>
                  </a:lnTo>
                  <a:lnTo>
                    <a:pt x="9155289" y="11289"/>
                  </a:lnTo>
                  <a:lnTo>
                    <a:pt x="9155289" y="6852356"/>
                  </a:lnTo>
                  <a:lnTo>
                    <a:pt x="0" y="6863644"/>
                  </a:lnTo>
                  <a:lnTo>
                    <a:pt x="0" y="11289"/>
                  </a:lnTo>
                  <a:lnTo>
                    <a:pt x="2223911" y="0"/>
                  </a:lnTo>
                </a:path>
              </a:pathLst>
            </a:custGeom>
            <a:blipFill dpi="0"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5" name="Cadre 4"/>
            <p:cNvSpPr/>
            <p:nvPr/>
          </p:nvSpPr>
          <p:spPr>
            <a:xfrm>
              <a:off x="2144890" y="259645"/>
              <a:ext cx="4854222" cy="6333066"/>
            </a:xfrm>
            <a:prstGeom prst="frame">
              <a:avLst>
                <a:gd name="adj1" fmla="val 6686"/>
              </a:avLst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scene3d>
              <a:camera prst="orthographicFront"/>
              <a:lightRig rig="threePt" dir="t"/>
            </a:scene3d>
            <a:sp3d>
              <a:bevelT w="203200" h="1651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2733910" y="986556"/>
            <a:ext cx="101983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dirty="0" smtClean="0">
                <a:latin typeface="Script MT Bold" panose="03040602040607080904" pitchFamily="66" charset="0"/>
              </a:rPr>
              <a:t>Aix</a:t>
            </a:r>
            <a:endParaRPr lang="fr-FR" sz="4000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1635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conveyor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9065" y="518609"/>
            <a:ext cx="4320402" cy="5814457"/>
          </a:xfrm>
          <a:prstGeom prst="rect">
            <a:avLst/>
          </a:prstGeom>
        </p:spPr>
      </p:pic>
      <p:grpSp>
        <p:nvGrpSpPr>
          <p:cNvPr id="8" name="Groupe 7"/>
          <p:cNvGrpSpPr/>
          <p:nvPr/>
        </p:nvGrpSpPr>
        <p:grpSpPr>
          <a:xfrm>
            <a:off x="0" y="-16933"/>
            <a:ext cx="9216000" cy="6863644"/>
            <a:chOff x="0" y="-16933"/>
            <a:chExt cx="9216000" cy="6863644"/>
          </a:xfrm>
        </p:grpSpPr>
        <p:sp>
          <p:nvSpPr>
            <p:cNvPr id="3" name="Forme libre 2"/>
            <p:cNvSpPr/>
            <p:nvPr/>
          </p:nvSpPr>
          <p:spPr>
            <a:xfrm>
              <a:off x="0" y="-16933"/>
              <a:ext cx="9216000" cy="6863644"/>
            </a:xfrm>
            <a:custGeom>
              <a:avLst/>
              <a:gdLst>
                <a:gd name="connsiteX0" fmla="*/ 2212622 w 9155289"/>
                <a:gd name="connsiteY0" fmla="*/ 440267 h 6863644"/>
                <a:gd name="connsiteX1" fmla="*/ 6953956 w 9155289"/>
                <a:gd name="connsiteY1" fmla="*/ 440267 h 6863644"/>
                <a:gd name="connsiteX2" fmla="*/ 6953956 w 9155289"/>
                <a:gd name="connsiteY2" fmla="*/ 6355644 h 6863644"/>
                <a:gd name="connsiteX3" fmla="*/ 2223911 w 9155289"/>
                <a:gd name="connsiteY3" fmla="*/ 6366933 h 6863644"/>
                <a:gd name="connsiteX4" fmla="*/ 2223911 w 9155289"/>
                <a:gd name="connsiteY4" fmla="*/ 11289 h 6863644"/>
                <a:gd name="connsiteX5" fmla="*/ 9155289 w 9155289"/>
                <a:gd name="connsiteY5" fmla="*/ 11289 h 6863644"/>
                <a:gd name="connsiteX6" fmla="*/ 9155289 w 9155289"/>
                <a:gd name="connsiteY6" fmla="*/ 6852356 h 6863644"/>
                <a:gd name="connsiteX7" fmla="*/ 0 w 9155289"/>
                <a:gd name="connsiteY7" fmla="*/ 6863644 h 6863644"/>
                <a:gd name="connsiteX8" fmla="*/ 0 w 9155289"/>
                <a:gd name="connsiteY8" fmla="*/ 11289 h 6863644"/>
                <a:gd name="connsiteX9" fmla="*/ 2223911 w 9155289"/>
                <a:gd name="connsiteY9" fmla="*/ 0 h 6863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55289" h="6863644">
                  <a:moveTo>
                    <a:pt x="2212622" y="440267"/>
                  </a:moveTo>
                  <a:lnTo>
                    <a:pt x="6953956" y="440267"/>
                  </a:lnTo>
                  <a:lnTo>
                    <a:pt x="6953956" y="6355644"/>
                  </a:lnTo>
                  <a:lnTo>
                    <a:pt x="2223911" y="6366933"/>
                  </a:lnTo>
                  <a:lnTo>
                    <a:pt x="2223911" y="11289"/>
                  </a:lnTo>
                  <a:lnTo>
                    <a:pt x="9155289" y="11289"/>
                  </a:lnTo>
                  <a:lnTo>
                    <a:pt x="9155289" y="6852356"/>
                  </a:lnTo>
                  <a:lnTo>
                    <a:pt x="0" y="6863644"/>
                  </a:lnTo>
                  <a:lnTo>
                    <a:pt x="0" y="11289"/>
                  </a:lnTo>
                  <a:lnTo>
                    <a:pt x="2223911" y="0"/>
                  </a:lnTo>
                </a:path>
              </a:pathLst>
            </a:custGeom>
            <a:blipFill dpi="0"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5" name="Cadre 4"/>
            <p:cNvSpPr/>
            <p:nvPr/>
          </p:nvSpPr>
          <p:spPr>
            <a:xfrm>
              <a:off x="2144890" y="259645"/>
              <a:ext cx="4854222" cy="6333066"/>
            </a:xfrm>
            <a:prstGeom prst="frame">
              <a:avLst>
                <a:gd name="adj1" fmla="val 6686"/>
              </a:avLst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scene3d>
              <a:camera prst="orthographicFront"/>
              <a:lightRig rig="threePt" dir="t"/>
            </a:scene3d>
            <a:sp3d>
              <a:bevelT w="203200" h="1651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pic>
        <p:nvPicPr>
          <p:cNvPr id="4" name="Imag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3" y="1128889"/>
            <a:ext cx="2077004" cy="1383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856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conveyor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777" y="529898"/>
            <a:ext cx="4331689" cy="5791879"/>
          </a:xfrm>
          <a:prstGeom prst="rect">
            <a:avLst/>
          </a:prstGeom>
        </p:spPr>
      </p:pic>
      <p:grpSp>
        <p:nvGrpSpPr>
          <p:cNvPr id="8" name="Groupe 7"/>
          <p:cNvGrpSpPr/>
          <p:nvPr/>
        </p:nvGrpSpPr>
        <p:grpSpPr>
          <a:xfrm>
            <a:off x="0" y="-16933"/>
            <a:ext cx="9216000" cy="6863644"/>
            <a:chOff x="0" y="-16933"/>
            <a:chExt cx="9216000" cy="6863644"/>
          </a:xfrm>
        </p:grpSpPr>
        <p:sp>
          <p:nvSpPr>
            <p:cNvPr id="3" name="Forme libre 2"/>
            <p:cNvSpPr/>
            <p:nvPr/>
          </p:nvSpPr>
          <p:spPr>
            <a:xfrm>
              <a:off x="0" y="-16933"/>
              <a:ext cx="9216000" cy="6863644"/>
            </a:xfrm>
            <a:custGeom>
              <a:avLst/>
              <a:gdLst>
                <a:gd name="connsiteX0" fmla="*/ 2212622 w 9155289"/>
                <a:gd name="connsiteY0" fmla="*/ 440267 h 6863644"/>
                <a:gd name="connsiteX1" fmla="*/ 6953956 w 9155289"/>
                <a:gd name="connsiteY1" fmla="*/ 440267 h 6863644"/>
                <a:gd name="connsiteX2" fmla="*/ 6953956 w 9155289"/>
                <a:gd name="connsiteY2" fmla="*/ 6355644 h 6863644"/>
                <a:gd name="connsiteX3" fmla="*/ 2223911 w 9155289"/>
                <a:gd name="connsiteY3" fmla="*/ 6366933 h 6863644"/>
                <a:gd name="connsiteX4" fmla="*/ 2223911 w 9155289"/>
                <a:gd name="connsiteY4" fmla="*/ 11289 h 6863644"/>
                <a:gd name="connsiteX5" fmla="*/ 9155289 w 9155289"/>
                <a:gd name="connsiteY5" fmla="*/ 11289 h 6863644"/>
                <a:gd name="connsiteX6" fmla="*/ 9155289 w 9155289"/>
                <a:gd name="connsiteY6" fmla="*/ 6852356 h 6863644"/>
                <a:gd name="connsiteX7" fmla="*/ 0 w 9155289"/>
                <a:gd name="connsiteY7" fmla="*/ 6863644 h 6863644"/>
                <a:gd name="connsiteX8" fmla="*/ 0 w 9155289"/>
                <a:gd name="connsiteY8" fmla="*/ 11289 h 6863644"/>
                <a:gd name="connsiteX9" fmla="*/ 2223911 w 9155289"/>
                <a:gd name="connsiteY9" fmla="*/ 0 h 6863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55289" h="6863644">
                  <a:moveTo>
                    <a:pt x="2212622" y="440267"/>
                  </a:moveTo>
                  <a:lnTo>
                    <a:pt x="6953956" y="440267"/>
                  </a:lnTo>
                  <a:lnTo>
                    <a:pt x="6953956" y="6355644"/>
                  </a:lnTo>
                  <a:lnTo>
                    <a:pt x="2223911" y="6366933"/>
                  </a:lnTo>
                  <a:lnTo>
                    <a:pt x="2223911" y="11289"/>
                  </a:lnTo>
                  <a:lnTo>
                    <a:pt x="9155289" y="11289"/>
                  </a:lnTo>
                  <a:lnTo>
                    <a:pt x="9155289" y="6852356"/>
                  </a:lnTo>
                  <a:lnTo>
                    <a:pt x="0" y="6863644"/>
                  </a:lnTo>
                  <a:lnTo>
                    <a:pt x="0" y="11289"/>
                  </a:lnTo>
                  <a:lnTo>
                    <a:pt x="2223911" y="0"/>
                  </a:lnTo>
                </a:path>
              </a:pathLst>
            </a:custGeom>
            <a:blipFill dpi="0"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5" name="Cadre 4"/>
            <p:cNvSpPr/>
            <p:nvPr/>
          </p:nvSpPr>
          <p:spPr>
            <a:xfrm>
              <a:off x="2144890" y="259645"/>
              <a:ext cx="4854222" cy="6333066"/>
            </a:xfrm>
            <a:prstGeom prst="frame">
              <a:avLst>
                <a:gd name="adj1" fmla="val 6686"/>
              </a:avLst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scene3d>
              <a:camera prst="orthographicFront"/>
              <a:lightRig rig="threePt" dir="t"/>
            </a:scene3d>
            <a:sp3d>
              <a:bevelT w="203200" h="1651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sp>
        <p:nvSpPr>
          <p:cNvPr id="4" name="ZoneTexte 3"/>
          <p:cNvSpPr txBox="1"/>
          <p:nvPr/>
        </p:nvSpPr>
        <p:spPr>
          <a:xfrm>
            <a:off x="7460366" y="2912534"/>
            <a:ext cx="168363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 smtClean="0">
                <a:latin typeface="Sitka Banner" panose="02000505000000020004" pitchFamily="2" charset="0"/>
              </a:rPr>
              <a:t>Blesle</a:t>
            </a:r>
            <a:endParaRPr lang="fr-FR" sz="4400" dirty="0">
              <a:latin typeface="Sitka Banner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9783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776" y="541187"/>
            <a:ext cx="4322671" cy="5769301"/>
          </a:xfrm>
          <a:prstGeom prst="rect">
            <a:avLst/>
          </a:prstGeom>
        </p:spPr>
      </p:pic>
      <p:grpSp>
        <p:nvGrpSpPr>
          <p:cNvPr id="8" name="Groupe 7"/>
          <p:cNvGrpSpPr/>
          <p:nvPr/>
        </p:nvGrpSpPr>
        <p:grpSpPr>
          <a:xfrm>
            <a:off x="0" y="-16933"/>
            <a:ext cx="9216000" cy="6863644"/>
            <a:chOff x="0" y="-16933"/>
            <a:chExt cx="9216000" cy="6863644"/>
          </a:xfrm>
        </p:grpSpPr>
        <p:sp>
          <p:nvSpPr>
            <p:cNvPr id="3" name="Forme libre 2"/>
            <p:cNvSpPr/>
            <p:nvPr/>
          </p:nvSpPr>
          <p:spPr>
            <a:xfrm>
              <a:off x="0" y="-16933"/>
              <a:ext cx="9216000" cy="6863644"/>
            </a:xfrm>
            <a:custGeom>
              <a:avLst/>
              <a:gdLst>
                <a:gd name="connsiteX0" fmla="*/ 2212622 w 9155289"/>
                <a:gd name="connsiteY0" fmla="*/ 440267 h 6863644"/>
                <a:gd name="connsiteX1" fmla="*/ 6953956 w 9155289"/>
                <a:gd name="connsiteY1" fmla="*/ 440267 h 6863644"/>
                <a:gd name="connsiteX2" fmla="*/ 6953956 w 9155289"/>
                <a:gd name="connsiteY2" fmla="*/ 6355644 h 6863644"/>
                <a:gd name="connsiteX3" fmla="*/ 2223911 w 9155289"/>
                <a:gd name="connsiteY3" fmla="*/ 6366933 h 6863644"/>
                <a:gd name="connsiteX4" fmla="*/ 2223911 w 9155289"/>
                <a:gd name="connsiteY4" fmla="*/ 11289 h 6863644"/>
                <a:gd name="connsiteX5" fmla="*/ 9155289 w 9155289"/>
                <a:gd name="connsiteY5" fmla="*/ 11289 h 6863644"/>
                <a:gd name="connsiteX6" fmla="*/ 9155289 w 9155289"/>
                <a:gd name="connsiteY6" fmla="*/ 6852356 h 6863644"/>
                <a:gd name="connsiteX7" fmla="*/ 0 w 9155289"/>
                <a:gd name="connsiteY7" fmla="*/ 6863644 h 6863644"/>
                <a:gd name="connsiteX8" fmla="*/ 0 w 9155289"/>
                <a:gd name="connsiteY8" fmla="*/ 11289 h 6863644"/>
                <a:gd name="connsiteX9" fmla="*/ 2223911 w 9155289"/>
                <a:gd name="connsiteY9" fmla="*/ 0 h 6863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55289" h="6863644">
                  <a:moveTo>
                    <a:pt x="2212622" y="440267"/>
                  </a:moveTo>
                  <a:lnTo>
                    <a:pt x="6953956" y="440267"/>
                  </a:lnTo>
                  <a:lnTo>
                    <a:pt x="6953956" y="6355644"/>
                  </a:lnTo>
                  <a:lnTo>
                    <a:pt x="2223911" y="6366933"/>
                  </a:lnTo>
                  <a:lnTo>
                    <a:pt x="2223911" y="11289"/>
                  </a:lnTo>
                  <a:lnTo>
                    <a:pt x="9155289" y="11289"/>
                  </a:lnTo>
                  <a:lnTo>
                    <a:pt x="9155289" y="6852356"/>
                  </a:lnTo>
                  <a:lnTo>
                    <a:pt x="0" y="6863644"/>
                  </a:lnTo>
                  <a:lnTo>
                    <a:pt x="0" y="11289"/>
                  </a:lnTo>
                  <a:lnTo>
                    <a:pt x="2223911" y="0"/>
                  </a:lnTo>
                </a:path>
              </a:pathLst>
            </a:custGeom>
            <a:blipFill dpi="0"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5" name="Cadre 4"/>
            <p:cNvSpPr/>
            <p:nvPr/>
          </p:nvSpPr>
          <p:spPr>
            <a:xfrm>
              <a:off x="2144890" y="259645"/>
              <a:ext cx="4854222" cy="6333066"/>
            </a:xfrm>
            <a:prstGeom prst="frame">
              <a:avLst>
                <a:gd name="adj1" fmla="val 6686"/>
              </a:avLst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scene3d>
              <a:camera prst="orthographicFront"/>
              <a:lightRig rig="threePt" dir="t"/>
            </a:scene3d>
            <a:sp3d>
              <a:bevelT w="203200" h="1651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912639" y="2779506"/>
            <a:ext cx="8122736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Bully                                             cite</a:t>
            </a:r>
          </a:p>
          <a:p>
            <a:r>
              <a:rPr lang="fr-F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</a:t>
            </a:r>
          </a:p>
          <a:p>
            <a:r>
              <a:rPr lang="fr-F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brebis</a:t>
            </a:r>
            <a:endParaRPr lang="fr-FR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182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erris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5199" y="529898"/>
            <a:ext cx="4342979" cy="5792083"/>
          </a:xfrm>
          <a:prstGeom prst="rect">
            <a:avLst/>
          </a:prstGeom>
        </p:spPr>
      </p:pic>
      <p:grpSp>
        <p:nvGrpSpPr>
          <p:cNvPr id="8" name="Groupe 7"/>
          <p:cNvGrpSpPr/>
          <p:nvPr/>
        </p:nvGrpSpPr>
        <p:grpSpPr>
          <a:xfrm>
            <a:off x="0" y="-16933"/>
            <a:ext cx="9216000" cy="6863644"/>
            <a:chOff x="0" y="-16933"/>
            <a:chExt cx="9216000" cy="6863644"/>
          </a:xfrm>
        </p:grpSpPr>
        <p:sp>
          <p:nvSpPr>
            <p:cNvPr id="3" name="Forme libre 2"/>
            <p:cNvSpPr/>
            <p:nvPr/>
          </p:nvSpPr>
          <p:spPr>
            <a:xfrm>
              <a:off x="0" y="-16933"/>
              <a:ext cx="9216000" cy="6863644"/>
            </a:xfrm>
            <a:custGeom>
              <a:avLst/>
              <a:gdLst>
                <a:gd name="connsiteX0" fmla="*/ 2212622 w 9155289"/>
                <a:gd name="connsiteY0" fmla="*/ 440267 h 6863644"/>
                <a:gd name="connsiteX1" fmla="*/ 6953956 w 9155289"/>
                <a:gd name="connsiteY1" fmla="*/ 440267 h 6863644"/>
                <a:gd name="connsiteX2" fmla="*/ 6953956 w 9155289"/>
                <a:gd name="connsiteY2" fmla="*/ 6355644 h 6863644"/>
                <a:gd name="connsiteX3" fmla="*/ 2223911 w 9155289"/>
                <a:gd name="connsiteY3" fmla="*/ 6366933 h 6863644"/>
                <a:gd name="connsiteX4" fmla="*/ 2223911 w 9155289"/>
                <a:gd name="connsiteY4" fmla="*/ 11289 h 6863644"/>
                <a:gd name="connsiteX5" fmla="*/ 9155289 w 9155289"/>
                <a:gd name="connsiteY5" fmla="*/ 11289 h 6863644"/>
                <a:gd name="connsiteX6" fmla="*/ 9155289 w 9155289"/>
                <a:gd name="connsiteY6" fmla="*/ 6852356 h 6863644"/>
                <a:gd name="connsiteX7" fmla="*/ 0 w 9155289"/>
                <a:gd name="connsiteY7" fmla="*/ 6863644 h 6863644"/>
                <a:gd name="connsiteX8" fmla="*/ 0 w 9155289"/>
                <a:gd name="connsiteY8" fmla="*/ 11289 h 6863644"/>
                <a:gd name="connsiteX9" fmla="*/ 2223911 w 9155289"/>
                <a:gd name="connsiteY9" fmla="*/ 0 h 6863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55289" h="6863644">
                  <a:moveTo>
                    <a:pt x="2212622" y="440267"/>
                  </a:moveTo>
                  <a:lnTo>
                    <a:pt x="6953956" y="440267"/>
                  </a:lnTo>
                  <a:lnTo>
                    <a:pt x="6953956" y="6355644"/>
                  </a:lnTo>
                  <a:lnTo>
                    <a:pt x="2223911" y="6366933"/>
                  </a:lnTo>
                  <a:lnTo>
                    <a:pt x="2223911" y="11289"/>
                  </a:lnTo>
                  <a:lnTo>
                    <a:pt x="9155289" y="11289"/>
                  </a:lnTo>
                  <a:lnTo>
                    <a:pt x="9155289" y="6852356"/>
                  </a:lnTo>
                  <a:lnTo>
                    <a:pt x="0" y="6863644"/>
                  </a:lnTo>
                  <a:lnTo>
                    <a:pt x="0" y="11289"/>
                  </a:lnTo>
                  <a:lnTo>
                    <a:pt x="2223911" y="0"/>
                  </a:lnTo>
                </a:path>
              </a:pathLst>
            </a:custGeom>
            <a:blipFill dpi="0"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5" name="Cadre 4"/>
            <p:cNvSpPr/>
            <p:nvPr/>
          </p:nvSpPr>
          <p:spPr>
            <a:xfrm>
              <a:off x="2144890" y="259645"/>
              <a:ext cx="4854222" cy="6333066"/>
            </a:xfrm>
            <a:prstGeom prst="frame">
              <a:avLst>
                <a:gd name="adj1" fmla="val 6686"/>
              </a:avLst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scene3d>
              <a:camera prst="orthographicFront"/>
              <a:lightRig rig="threePt" dir="t"/>
            </a:scene3d>
            <a:sp3d>
              <a:bevelT w="203200" h="1651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6999112" y="3978112"/>
            <a:ext cx="21948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dirty="0">
                <a:latin typeface="Viner Hand ITC" panose="03070502030502020203" pitchFamily="66" charset="0"/>
              </a:rPr>
              <a:t>Bordeaux</a:t>
            </a:r>
          </a:p>
        </p:txBody>
      </p:sp>
    </p:spTree>
    <p:extLst>
      <p:ext uri="{BB962C8B-B14F-4D97-AF65-F5344CB8AC3E}">
        <p14:creationId xmlns:p14="http://schemas.microsoft.com/office/powerpoint/2010/main" val="16279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6000">
        <p14:pan dir="u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088" y="506651"/>
            <a:ext cx="4297823" cy="5816475"/>
          </a:xfrm>
          <a:prstGeom prst="rect">
            <a:avLst/>
          </a:prstGeom>
        </p:spPr>
      </p:pic>
      <p:grpSp>
        <p:nvGrpSpPr>
          <p:cNvPr id="8" name="Groupe 7"/>
          <p:cNvGrpSpPr/>
          <p:nvPr/>
        </p:nvGrpSpPr>
        <p:grpSpPr>
          <a:xfrm>
            <a:off x="0" y="-16933"/>
            <a:ext cx="9216000" cy="6863644"/>
            <a:chOff x="0" y="-16933"/>
            <a:chExt cx="9216000" cy="6863644"/>
          </a:xfrm>
        </p:grpSpPr>
        <p:sp>
          <p:nvSpPr>
            <p:cNvPr id="3" name="Forme libre 2"/>
            <p:cNvSpPr/>
            <p:nvPr/>
          </p:nvSpPr>
          <p:spPr>
            <a:xfrm>
              <a:off x="0" y="-16933"/>
              <a:ext cx="9216000" cy="6863644"/>
            </a:xfrm>
            <a:custGeom>
              <a:avLst/>
              <a:gdLst>
                <a:gd name="connsiteX0" fmla="*/ 2212622 w 9155289"/>
                <a:gd name="connsiteY0" fmla="*/ 440267 h 6863644"/>
                <a:gd name="connsiteX1" fmla="*/ 6953956 w 9155289"/>
                <a:gd name="connsiteY1" fmla="*/ 440267 h 6863644"/>
                <a:gd name="connsiteX2" fmla="*/ 6953956 w 9155289"/>
                <a:gd name="connsiteY2" fmla="*/ 6355644 h 6863644"/>
                <a:gd name="connsiteX3" fmla="*/ 2223911 w 9155289"/>
                <a:gd name="connsiteY3" fmla="*/ 6366933 h 6863644"/>
                <a:gd name="connsiteX4" fmla="*/ 2223911 w 9155289"/>
                <a:gd name="connsiteY4" fmla="*/ 11289 h 6863644"/>
                <a:gd name="connsiteX5" fmla="*/ 9155289 w 9155289"/>
                <a:gd name="connsiteY5" fmla="*/ 11289 h 6863644"/>
                <a:gd name="connsiteX6" fmla="*/ 9155289 w 9155289"/>
                <a:gd name="connsiteY6" fmla="*/ 6852356 h 6863644"/>
                <a:gd name="connsiteX7" fmla="*/ 0 w 9155289"/>
                <a:gd name="connsiteY7" fmla="*/ 6863644 h 6863644"/>
                <a:gd name="connsiteX8" fmla="*/ 0 w 9155289"/>
                <a:gd name="connsiteY8" fmla="*/ 11289 h 6863644"/>
                <a:gd name="connsiteX9" fmla="*/ 2223911 w 9155289"/>
                <a:gd name="connsiteY9" fmla="*/ 0 h 6863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55289" h="6863644">
                  <a:moveTo>
                    <a:pt x="2212622" y="440267"/>
                  </a:moveTo>
                  <a:lnTo>
                    <a:pt x="6953956" y="440267"/>
                  </a:lnTo>
                  <a:lnTo>
                    <a:pt x="6953956" y="6355644"/>
                  </a:lnTo>
                  <a:lnTo>
                    <a:pt x="2223911" y="6366933"/>
                  </a:lnTo>
                  <a:lnTo>
                    <a:pt x="2223911" y="11289"/>
                  </a:lnTo>
                  <a:lnTo>
                    <a:pt x="9155289" y="11289"/>
                  </a:lnTo>
                  <a:lnTo>
                    <a:pt x="9155289" y="6852356"/>
                  </a:lnTo>
                  <a:lnTo>
                    <a:pt x="0" y="6863644"/>
                  </a:lnTo>
                  <a:lnTo>
                    <a:pt x="0" y="11289"/>
                  </a:lnTo>
                  <a:lnTo>
                    <a:pt x="2223911" y="0"/>
                  </a:lnTo>
                </a:path>
              </a:pathLst>
            </a:custGeom>
            <a:blipFill dpi="0"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5" name="Cadre 4"/>
            <p:cNvSpPr/>
            <p:nvPr/>
          </p:nvSpPr>
          <p:spPr>
            <a:xfrm>
              <a:off x="2144890" y="259645"/>
              <a:ext cx="4854222" cy="6333066"/>
            </a:xfrm>
            <a:prstGeom prst="frame">
              <a:avLst>
                <a:gd name="adj1" fmla="val 6686"/>
              </a:avLst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scene3d>
              <a:camera prst="orthographicFront"/>
              <a:lightRig rig="threePt" dir="t"/>
            </a:scene3d>
            <a:sp3d>
              <a:bevelT w="203200" h="1651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7666457" y="3628156"/>
            <a:ext cx="102944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dirty="0">
                <a:latin typeface="Niagara Engraved" panose="04020502070703030202" pitchFamily="82" charset="0"/>
              </a:rPr>
              <a:t>calais</a:t>
            </a:r>
          </a:p>
        </p:txBody>
      </p:sp>
    </p:spTree>
    <p:extLst>
      <p:ext uri="{BB962C8B-B14F-4D97-AF65-F5344CB8AC3E}">
        <p14:creationId xmlns:p14="http://schemas.microsoft.com/office/powerpoint/2010/main" val="1117968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6000">
        <p14:pan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5633" y="504159"/>
            <a:ext cx="4360442" cy="5828907"/>
          </a:xfrm>
          <a:prstGeom prst="rect">
            <a:avLst/>
          </a:prstGeom>
        </p:spPr>
      </p:pic>
      <p:grpSp>
        <p:nvGrpSpPr>
          <p:cNvPr id="8" name="Groupe 7"/>
          <p:cNvGrpSpPr/>
          <p:nvPr/>
        </p:nvGrpSpPr>
        <p:grpSpPr>
          <a:xfrm>
            <a:off x="0" y="-16933"/>
            <a:ext cx="9216000" cy="6863644"/>
            <a:chOff x="0" y="-16933"/>
            <a:chExt cx="9216000" cy="6863644"/>
          </a:xfrm>
        </p:grpSpPr>
        <p:sp>
          <p:nvSpPr>
            <p:cNvPr id="3" name="Forme libre 2"/>
            <p:cNvSpPr/>
            <p:nvPr/>
          </p:nvSpPr>
          <p:spPr>
            <a:xfrm>
              <a:off x="0" y="-16933"/>
              <a:ext cx="9216000" cy="6863644"/>
            </a:xfrm>
            <a:custGeom>
              <a:avLst/>
              <a:gdLst>
                <a:gd name="connsiteX0" fmla="*/ 2212622 w 9155289"/>
                <a:gd name="connsiteY0" fmla="*/ 440267 h 6863644"/>
                <a:gd name="connsiteX1" fmla="*/ 6953956 w 9155289"/>
                <a:gd name="connsiteY1" fmla="*/ 440267 h 6863644"/>
                <a:gd name="connsiteX2" fmla="*/ 6953956 w 9155289"/>
                <a:gd name="connsiteY2" fmla="*/ 6355644 h 6863644"/>
                <a:gd name="connsiteX3" fmla="*/ 2223911 w 9155289"/>
                <a:gd name="connsiteY3" fmla="*/ 6366933 h 6863644"/>
                <a:gd name="connsiteX4" fmla="*/ 2223911 w 9155289"/>
                <a:gd name="connsiteY4" fmla="*/ 11289 h 6863644"/>
                <a:gd name="connsiteX5" fmla="*/ 9155289 w 9155289"/>
                <a:gd name="connsiteY5" fmla="*/ 11289 h 6863644"/>
                <a:gd name="connsiteX6" fmla="*/ 9155289 w 9155289"/>
                <a:gd name="connsiteY6" fmla="*/ 6852356 h 6863644"/>
                <a:gd name="connsiteX7" fmla="*/ 0 w 9155289"/>
                <a:gd name="connsiteY7" fmla="*/ 6863644 h 6863644"/>
                <a:gd name="connsiteX8" fmla="*/ 0 w 9155289"/>
                <a:gd name="connsiteY8" fmla="*/ 11289 h 6863644"/>
                <a:gd name="connsiteX9" fmla="*/ 2223911 w 9155289"/>
                <a:gd name="connsiteY9" fmla="*/ 0 h 6863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55289" h="6863644">
                  <a:moveTo>
                    <a:pt x="2212622" y="440267"/>
                  </a:moveTo>
                  <a:lnTo>
                    <a:pt x="6953956" y="440267"/>
                  </a:lnTo>
                  <a:lnTo>
                    <a:pt x="6953956" y="6355644"/>
                  </a:lnTo>
                  <a:lnTo>
                    <a:pt x="2223911" y="6366933"/>
                  </a:lnTo>
                  <a:lnTo>
                    <a:pt x="2223911" y="11289"/>
                  </a:lnTo>
                  <a:lnTo>
                    <a:pt x="9155289" y="11289"/>
                  </a:lnTo>
                  <a:lnTo>
                    <a:pt x="9155289" y="6852356"/>
                  </a:lnTo>
                  <a:lnTo>
                    <a:pt x="0" y="6863644"/>
                  </a:lnTo>
                  <a:lnTo>
                    <a:pt x="0" y="11289"/>
                  </a:lnTo>
                  <a:lnTo>
                    <a:pt x="2223911" y="0"/>
                  </a:lnTo>
                </a:path>
              </a:pathLst>
            </a:custGeom>
            <a:blipFill dpi="0"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5" name="Cadre 4"/>
            <p:cNvSpPr/>
            <p:nvPr/>
          </p:nvSpPr>
          <p:spPr>
            <a:xfrm>
              <a:off x="2144890" y="259645"/>
              <a:ext cx="4854222" cy="6333066"/>
            </a:xfrm>
            <a:prstGeom prst="frame">
              <a:avLst>
                <a:gd name="adj1" fmla="val 6686"/>
              </a:avLst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scene3d>
              <a:camera prst="orthographicFront"/>
              <a:lightRig rig="threePt" dir="t"/>
            </a:scene3d>
            <a:sp3d>
              <a:bevelT w="203200" h="1651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133113" y="4553846"/>
            <a:ext cx="19720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>
                <a:solidFill>
                  <a:schemeClr val="bg1"/>
                </a:solidFill>
                <a:latin typeface="Stencil" panose="040409050D0802020404" pitchFamily="82" charset="0"/>
              </a:rPr>
              <a:t>colombes</a:t>
            </a:r>
          </a:p>
        </p:txBody>
      </p:sp>
    </p:spTree>
    <p:extLst>
      <p:ext uri="{BB962C8B-B14F-4D97-AF65-F5344CB8AC3E}">
        <p14:creationId xmlns:p14="http://schemas.microsoft.com/office/powerpoint/2010/main" val="3476245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6000">
        <p14:pan dir="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8201" y="508000"/>
            <a:ext cx="4361266" cy="5855319"/>
          </a:xfrm>
          <a:prstGeom prst="rect">
            <a:avLst/>
          </a:prstGeom>
        </p:spPr>
      </p:pic>
      <p:grpSp>
        <p:nvGrpSpPr>
          <p:cNvPr id="8" name="Groupe 7"/>
          <p:cNvGrpSpPr/>
          <p:nvPr/>
        </p:nvGrpSpPr>
        <p:grpSpPr>
          <a:xfrm>
            <a:off x="0" y="-16933"/>
            <a:ext cx="9216000" cy="6863644"/>
            <a:chOff x="0" y="-16933"/>
            <a:chExt cx="9216000" cy="6863644"/>
          </a:xfrm>
        </p:grpSpPr>
        <p:sp>
          <p:nvSpPr>
            <p:cNvPr id="3" name="Forme libre 2"/>
            <p:cNvSpPr/>
            <p:nvPr/>
          </p:nvSpPr>
          <p:spPr>
            <a:xfrm>
              <a:off x="0" y="-16933"/>
              <a:ext cx="9216000" cy="6863644"/>
            </a:xfrm>
            <a:custGeom>
              <a:avLst/>
              <a:gdLst>
                <a:gd name="connsiteX0" fmla="*/ 2212622 w 9155289"/>
                <a:gd name="connsiteY0" fmla="*/ 440267 h 6863644"/>
                <a:gd name="connsiteX1" fmla="*/ 6953956 w 9155289"/>
                <a:gd name="connsiteY1" fmla="*/ 440267 h 6863644"/>
                <a:gd name="connsiteX2" fmla="*/ 6953956 w 9155289"/>
                <a:gd name="connsiteY2" fmla="*/ 6355644 h 6863644"/>
                <a:gd name="connsiteX3" fmla="*/ 2223911 w 9155289"/>
                <a:gd name="connsiteY3" fmla="*/ 6366933 h 6863644"/>
                <a:gd name="connsiteX4" fmla="*/ 2223911 w 9155289"/>
                <a:gd name="connsiteY4" fmla="*/ 11289 h 6863644"/>
                <a:gd name="connsiteX5" fmla="*/ 9155289 w 9155289"/>
                <a:gd name="connsiteY5" fmla="*/ 11289 h 6863644"/>
                <a:gd name="connsiteX6" fmla="*/ 9155289 w 9155289"/>
                <a:gd name="connsiteY6" fmla="*/ 6852356 h 6863644"/>
                <a:gd name="connsiteX7" fmla="*/ 0 w 9155289"/>
                <a:gd name="connsiteY7" fmla="*/ 6863644 h 6863644"/>
                <a:gd name="connsiteX8" fmla="*/ 0 w 9155289"/>
                <a:gd name="connsiteY8" fmla="*/ 11289 h 6863644"/>
                <a:gd name="connsiteX9" fmla="*/ 2223911 w 9155289"/>
                <a:gd name="connsiteY9" fmla="*/ 0 h 6863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55289" h="6863644">
                  <a:moveTo>
                    <a:pt x="2212622" y="440267"/>
                  </a:moveTo>
                  <a:lnTo>
                    <a:pt x="6953956" y="440267"/>
                  </a:lnTo>
                  <a:lnTo>
                    <a:pt x="6953956" y="6355644"/>
                  </a:lnTo>
                  <a:lnTo>
                    <a:pt x="2223911" y="6366933"/>
                  </a:lnTo>
                  <a:lnTo>
                    <a:pt x="2223911" y="11289"/>
                  </a:lnTo>
                  <a:lnTo>
                    <a:pt x="9155289" y="11289"/>
                  </a:lnTo>
                  <a:lnTo>
                    <a:pt x="9155289" y="6852356"/>
                  </a:lnTo>
                  <a:lnTo>
                    <a:pt x="0" y="6863644"/>
                  </a:lnTo>
                  <a:lnTo>
                    <a:pt x="0" y="11289"/>
                  </a:lnTo>
                  <a:lnTo>
                    <a:pt x="2223911" y="0"/>
                  </a:lnTo>
                </a:path>
              </a:pathLst>
            </a:custGeom>
            <a:blipFill dpi="0"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5" name="Cadre 4"/>
            <p:cNvSpPr/>
            <p:nvPr/>
          </p:nvSpPr>
          <p:spPr>
            <a:xfrm>
              <a:off x="2144890" y="259645"/>
              <a:ext cx="4854222" cy="6333066"/>
            </a:xfrm>
            <a:prstGeom prst="frame">
              <a:avLst>
                <a:gd name="adj1" fmla="val 6686"/>
              </a:avLst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scene3d>
              <a:camera prst="orthographicFront"/>
              <a:lightRig rig="threePt" dir="t"/>
            </a:scene3d>
            <a:sp3d>
              <a:bevelT w="203200" h="1651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7107794" y="3435659"/>
            <a:ext cx="19270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dirty="0">
                <a:latin typeface="Constantia" panose="02030602050306030303" pitchFamily="18" charset="0"/>
              </a:rPr>
              <a:t>gentioux</a:t>
            </a:r>
          </a:p>
        </p:txBody>
      </p:sp>
    </p:spTree>
    <p:extLst>
      <p:ext uri="{BB962C8B-B14F-4D97-AF65-F5344CB8AC3E}">
        <p14:creationId xmlns:p14="http://schemas.microsoft.com/office/powerpoint/2010/main" val="2859898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6000">
        <p14:pan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490" y="553156"/>
            <a:ext cx="4316110" cy="5821453"/>
          </a:xfrm>
          <a:prstGeom prst="rect">
            <a:avLst/>
          </a:prstGeom>
        </p:spPr>
      </p:pic>
      <p:grpSp>
        <p:nvGrpSpPr>
          <p:cNvPr id="8" name="Groupe 7"/>
          <p:cNvGrpSpPr/>
          <p:nvPr/>
        </p:nvGrpSpPr>
        <p:grpSpPr>
          <a:xfrm>
            <a:off x="0" y="-16933"/>
            <a:ext cx="9216000" cy="6863644"/>
            <a:chOff x="0" y="-16933"/>
            <a:chExt cx="9216000" cy="6863644"/>
          </a:xfrm>
        </p:grpSpPr>
        <p:sp>
          <p:nvSpPr>
            <p:cNvPr id="3" name="Forme libre 2"/>
            <p:cNvSpPr/>
            <p:nvPr/>
          </p:nvSpPr>
          <p:spPr>
            <a:xfrm>
              <a:off x="0" y="-16933"/>
              <a:ext cx="9216000" cy="6863644"/>
            </a:xfrm>
            <a:custGeom>
              <a:avLst/>
              <a:gdLst>
                <a:gd name="connsiteX0" fmla="*/ 2212622 w 9155289"/>
                <a:gd name="connsiteY0" fmla="*/ 440267 h 6863644"/>
                <a:gd name="connsiteX1" fmla="*/ 6953956 w 9155289"/>
                <a:gd name="connsiteY1" fmla="*/ 440267 h 6863644"/>
                <a:gd name="connsiteX2" fmla="*/ 6953956 w 9155289"/>
                <a:gd name="connsiteY2" fmla="*/ 6355644 h 6863644"/>
                <a:gd name="connsiteX3" fmla="*/ 2223911 w 9155289"/>
                <a:gd name="connsiteY3" fmla="*/ 6366933 h 6863644"/>
                <a:gd name="connsiteX4" fmla="*/ 2223911 w 9155289"/>
                <a:gd name="connsiteY4" fmla="*/ 11289 h 6863644"/>
                <a:gd name="connsiteX5" fmla="*/ 9155289 w 9155289"/>
                <a:gd name="connsiteY5" fmla="*/ 11289 h 6863644"/>
                <a:gd name="connsiteX6" fmla="*/ 9155289 w 9155289"/>
                <a:gd name="connsiteY6" fmla="*/ 6852356 h 6863644"/>
                <a:gd name="connsiteX7" fmla="*/ 0 w 9155289"/>
                <a:gd name="connsiteY7" fmla="*/ 6863644 h 6863644"/>
                <a:gd name="connsiteX8" fmla="*/ 0 w 9155289"/>
                <a:gd name="connsiteY8" fmla="*/ 11289 h 6863644"/>
                <a:gd name="connsiteX9" fmla="*/ 2223911 w 9155289"/>
                <a:gd name="connsiteY9" fmla="*/ 0 h 6863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55289" h="6863644">
                  <a:moveTo>
                    <a:pt x="2212622" y="440267"/>
                  </a:moveTo>
                  <a:lnTo>
                    <a:pt x="6953956" y="440267"/>
                  </a:lnTo>
                  <a:lnTo>
                    <a:pt x="6953956" y="6355644"/>
                  </a:lnTo>
                  <a:lnTo>
                    <a:pt x="2223911" y="6366933"/>
                  </a:lnTo>
                  <a:lnTo>
                    <a:pt x="2223911" y="11289"/>
                  </a:lnTo>
                  <a:lnTo>
                    <a:pt x="9155289" y="11289"/>
                  </a:lnTo>
                  <a:lnTo>
                    <a:pt x="9155289" y="6852356"/>
                  </a:lnTo>
                  <a:lnTo>
                    <a:pt x="0" y="6863644"/>
                  </a:lnTo>
                  <a:lnTo>
                    <a:pt x="0" y="11289"/>
                  </a:lnTo>
                  <a:lnTo>
                    <a:pt x="2223911" y="0"/>
                  </a:lnTo>
                </a:path>
              </a:pathLst>
            </a:custGeom>
            <a:blipFill dpi="0"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5" name="Cadre 4"/>
            <p:cNvSpPr/>
            <p:nvPr/>
          </p:nvSpPr>
          <p:spPr>
            <a:xfrm>
              <a:off x="2144890" y="259645"/>
              <a:ext cx="4854222" cy="6333066"/>
            </a:xfrm>
            <a:prstGeom prst="frame">
              <a:avLst>
                <a:gd name="adj1" fmla="val 6686"/>
              </a:avLst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scene3d>
              <a:camera prst="orthographicFront"/>
              <a:lightRig rig="threePt" dir="t"/>
            </a:scene3d>
            <a:sp3d>
              <a:bevelT w="203200" h="1651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2615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000">
        <p14:glitter pattern="hexago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778" y="510369"/>
            <a:ext cx="4346091" cy="5822698"/>
          </a:xfrm>
          <a:prstGeom prst="rect">
            <a:avLst/>
          </a:prstGeom>
        </p:spPr>
      </p:pic>
      <p:grpSp>
        <p:nvGrpSpPr>
          <p:cNvPr id="8" name="Groupe 7"/>
          <p:cNvGrpSpPr/>
          <p:nvPr/>
        </p:nvGrpSpPr>
        <p:grpSpPr>
          <a:xfrm>
            <a:off x="0" y="-16933"/>
            <a:ext cx="9216000" cy="6863644"/>
            <a:chOff x="0" y="-16933"/>
            <a:chExt cx="9216000" cy="6863644"/>
          </a:xfrm>
        </p:grpSpPr>
        <p:sp>
          <p:nvSpPr>
            <p:cNvPr id="3" name="Forme libre 2"/>
            <p:cNvSpPr/>
            <p:nvPr/>
          </p:nvSpPr>
          <p:spPr>
            <a:xfrm>
              <a:off x="0" y="-16933"/>
              <a:ext cx="9216000" cy="6863644"/>
            </a:xfrm>
            <a:custGeom>
              <a:avLst/>
              <a:gdLst>
                <a:gd name="connsiteX0" fmla="*/ 2212622 w 9155289"/>
                <a:gd name="connsiteY0" fmla="*/ 440267 h 6863644"/>
                <a:gd name="connsiteX1" fmla="*/ 6953956 w 9155289"/>
                <a:gd name="connsiteY1" fmla="*/ 440267 h 6863644"/>
                <a:gd name="connsiteX2" fmla="*/ 6953956 w 9155289"/>
                <a:gd name="connsiteY2" fmla="*/ 6355644 h 6863644"/>
                <a:gd name="connsiteX3" fmla="*/ 2223911 w 9155289"/>
                <a:gd name="connsiteY3" fmla="*/ 6366933 h 6863644"/>
                <a:gd name="connsiteX4" fmla="*/ 2223911 w 9155289"/>
                <a:gd name="connsiteY4" fmla="*/ 11289 h 6863644"/>
                <a:gd name="connsiteX5" fmla="*/ 9155289 w 9155289"/>
                <a:gd name="connsiteY5" fmla="*/ 11289 h 6863644"/>
                <a:gd name="connsiteX6" fmla="*/ 9155289 w 9155289"/>
                <a:gd name="connsiteY6" fmla="*/ 6852356 h 6863644"/>
                <a:gd name="connsiteX7" fmla="*/ 0 w 9155289"/>
                <a:gd name="connsiteY7" fmla="*/ 6863644 h 6863644"/>
                <a:gd name="connsiteX8" fmla="*/ 0 w 9155289"/>
                <a:gd name="connsiteY8" fmla="*/ 11289 h 6863644"/>
                <a:gd name="connsiteX9" fmla="*/ 2223911 w 9155289"/>
                <a:gd name="connsiteY9" fmla="*/ 0 h 6863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55289" h="6863644">
                  <a:moveTo>
                    <a:pt x="2212622" y="440267"/>
                  </a:moveTo>
                  <a:lnTo>
                    <a:pt x="6953956" y="440267"/>
                  </a:lnTo>
                  <a:lnTo>
                    <a:pt x="6953956" y="6355644"/>
                  </a:lnTo>
                  <a:lnTo>
                    <a:pt x="2223911" y="6366933"/>
                  </a:lnTo>
                  <a:lnTo>
                    <a:pt x="2223911" y="11289"/>
                  </a:lnTo>
                  <a:lnTo>
                    <a:pt x="9155289" y="11289"/>
                  </a:lnTo>
                  <a:lnTo>
                    <a:pt x="9155289" y="6852356"/>
                  </a:lnTo>
                  <a:lnTo>
                    <a:pt x="0" y="6863644"/>
                  </a:lnTo>
                  <a:lnTo>
                    <a:pt x="0" y="11289"/>
                  </a:lnTo>
                  <a:lnTo>
                    <a:pt x="2223911" y="0"/>
                  </a:lnTo>
                </a:path>
              </a:pathLst>
            </a:custGeom>
            <a:blipFill dpi="0"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5" name="Cadre 4"/>
            <p:cNvSpPr/>
            <p:nvPr/>
          </p:nvSpPr>
          <p:spPr>
            <a:xfrm>
              <a:off x="2144890" y="259645"/>
              <a:ext cx="4854222" cy="6333066"/>
            </a:xfrm>
            <a:prstGeom prst="frame">
              <a:avLst>
                <a:gd name="adj1" fmla="val 6686"/>
              </a:avLst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scene3d>
              <a:camera prst="orthographicFront"/>
              <a:lightRig rig="threePt" dir="t"/>
            </a:scene3d>
            <a:sp3d>
              <a:bevelT w="203200" h="1651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2400778" y="693047"/>
            <a:ext cx="3539752" cy="2246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 smtClean="0">
                <a:latin typeface="Viner Hand ITC" panose="03070502030502020203" pitchFamily="66" charset="0"/>
              </a:rPr>
              <a:t>       Le pouce    géant </a:t>
            </a:r>
          </a:p>
          <a:p>
            <a:endParaRPr lang="fr-FR" sz="2800" dirty="0">
              <a:latin typeface="Viner Hand ITC" panose="03070502030502020203" pitchFamily="66" charset="0"/>
            </a:endParaRPr>
          </a:p>
          <a:p>
            <a:r>
              <a:rPr lang="fr-FR" sz="2800" dirty="0" smtClean="0">
                <a:latin typeface="Viner Hand ITC" panose="03070502030502020203" pitchFamily="66" charset="0"/>
              </a:rPr>
              <a:t>    de la    </a:t>
            </a:r>
          </a:p>
          <a:p>
            <a:endParaRPr lang="fr-FR" sz="2800" dirty="0">
              <a:latin typeface="Viner Hand ITC" panose="03070502030502020203" pitchFamily="66" charset="0"/>
            </a:endParaRPr>
          </a:p>
          <a:p>
            <a:r>
              <a:rPr lang="fr-FR" sz="2800" dirty="0" smtClean="0">
                <a:latin typeface="Viner Hand ITC" panose="03070502030502020203" pitchFamily="66" charset="0"/>
              </a:rPr>
              <a:t> Défense</a:t>
            </a:r>
            <a:endParaRPr lang="fr-FR" sz="2800" dirty="0">
              <a:latin typeface="Viner Hand ITC" panose="0307050203050202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960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0666" y="448733"/>
            <a:ext cx="4370917" cy="5873045"/>
          </a:xfrm>
          <a:prstGeom prst="rect">
            <a:avLst/>
          </a:prstGeom>
        </p:spPr>
      </p:pic>
      <p:grpSp>
        <p:nvGrpSpPr>
          <p:cNvPr id="8" name="Groupe 7"/>
          <p:cNvGrpSpPr/>
          <p:nvPr/>
        </p:nvGrpSpPr>
        <p:grpSpPr>
          <a:xfrm>
            <a:off x="0" y="-16933"/>
            <a:ext cx="9216000" cy="6863644"/>
            <a:chOff x="0" y="-16933"/>
            <a:chExt cx="9216000" cy="6863644"/>
          </a:xfrm>
        </p:grpSpPr>
        <p:sp>
          <p:nvSpPr>
            <p:cNvPr id="3" name="Forme libre 2"/>
            <p:cNvSpPr/>
            <p:nvPr/>
          </p:nvSpPr>
          <p:spPr>
            <a:xfrm>
              <a:off x="0" y="-16933"/>
              <a:ext cx="9216000" cy="6863644"/>
            </a:xfrm>
            <a:custGeom>
              <a:avLst/>
              <a:gdLst>
                <a:gd name="connsiteX0" fmla="*/ 2212622 w 9155289"/>
                <a:gd name="connsiteY0" fmla="*/ 440267 h 6863644"/>
                <a:gd name="connsiteX1" fmla="*/ 6953956 w 9155289"/>
                <a:gd name="connsiteY1" fmla="*/ 440267 h 6863644"/>
                <a:gd name="connsiteX2" fmla="*/ 6953956 w 9155289"/>
                <a:gd name="connsiteY2" fmla="*/ 6355644 h 6863644"/>
                <a:gd name="connsiteX3" fmla="*/ 2223911 w 9155289"/>
                <a:gd name="connsiteY3" fmla="*/ 6366933 h 6863644"/>
                <a:gd name="connsiteX4" fmla="*/ 2223911 w 9155289"/>
                <a:gd name="connsiteY4" fmla="*/ 11289 h 6863644"/>
                <a:gd name="connsiteX5" fmla="*/ 9155289 w 9155289"/>
                <a:gd name="connsiteY5" fmla="*/ 11289 h 6863644"/>
                <a:gd name="connsiteX6" fmla="*/ 9155289 w 9155289"/>
                <a:gd name="connsiteY6" fmla="*/ 6852356 h 6863644"/>
                <a:gd name="connsiteX7" fmla="*/ 0 w 9155289"/>
                <a:gd name="connsiteY7" fmla="*/ 6863644 h 6863644"/>
                <a:gd name="connsiteX8" fmla="*/ 0 w 9155289"/>
                <a:gd name="connsiteY8" fmla="*/ 11289 h 6863644"/>
                <a:gd name="connsiteX9" fmla="*/ 2223911 w 9155289"/>
                <a:gd name="connsiteY9" fmla="*/ 0 h 6863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55289" h="6863644">
                  <a:moveTo>
                    <a:pt x="2212622" y="440267"/>
                  </a:moveTo>
                  <a:lnTo>
                    <a:pt x="6953956" y="440267"/>
                  </a:lnTo>
                  <a:lnTo>
                    <a:pt x="6953956" y="6355644"/>
                  </a:lnTo>
                  <a:lnTo>
                    <a:pt x="2223911" y="6366933"/>
                  </a:lnTo>
                  <a:lnTo>
                    <a:pt x="2223911" y="11289"/>
                  </a:lnTo>
                  <a:lnTo>
                    <a:pt x="9155289" y="11289"/>
                  </a:lnTo>
                  <a:lnTo>
                    <a:pt x="9155289" y="6852356"/>
                  </a:lnTo>
                  <a:lnTo>
                    <a:pt x="0" y="6863644"/>
                  </a:lnTo>
                  <a:lnTo>
                    <a:pt x="0" y="11289"/>
                  </a:lnTo>
                  <a:lnTo>
                    <a:pt x="2223911" y="0"/>
                  </a:lnTo>
                </a:path>
              </a:pathLst>
            </a:custGeom>
            <a:blipFill dpi="0"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5" name="Cadre 4"/>
            <p:cNvSpPr/>
            <p:nvPr/>
          </p:nvSpPr>
          <p:spPr>
            <a:xfrm>
              <a:off x="2144890" y="259645"/>
              <a:ext cx="4854222" cy="6333066"/>
            </a:xfrm>
            <a:prstGeom prst="frame">
              <a:avLst>
                <a:gd name="adj1" fmla="val 6686"/>
              </a:avLst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scene3d>
              <a:camera prst="orthographicFront"/>
              <a:lightRig rig="threePt" dir="t"/>
            </a:scene3d>
            <a:sp3d>
              <a:bevelT w="203200" h="1651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1055">
            <a:off x="132" y="2745020"/>
            <a:ext cx="2300925" cy="299120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114814" y="3622933"/>
            <a:ext cx="17820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>
                <a:latin typeface="Script MT Bold" panose="03040602040607080904" pitchFamily="66" charset="0"/>
              </a:rPr>
              <a:t>LOUDUN</a:t>
            </a:r>
          </a:p>
        </p:txBody>
      </p:sp>
    </p:spTree>
    <p:extLst>
      <p:ext uri="{BB962C8B-B14F-4D97-AF65-F5344CB8AC3E}">
        <p14:creationId xmlns:p14="http://schemas.microsoft.com/office/powerpoint/2010/main" val="791345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000">
        <p14:vortex dir="u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1" y="0"/>
            <a:ext cx="9144000" cy="6858000"/>
            <a:chOff x="0" y="0"/>
            <a:chExt cx="9144000" cy="6858000"/>
          </a:xfrm>
        </p:grpSpPr>
        <p:pic>
          <p:nvPicPr>
            <p:cNvPr id="3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6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71020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prism dir="u" isContent="1" isInverted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344</TotalTime>
  <Words>107</Words>
  <Application>Microsoft Office PowerPoint</Application>
  <PresentationFormat>Affichage à l'écran (4:3)</PresentationFormat>
  <Paragraphs>62</Paragraphs>
  <Slides>44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44</vt:i4>
      </vt:variant>
    </vt:vector>
  </HeadingPairs>
  <TitlesOfParts>
    <vt:vector size="76" baseType="lpstr">
      <vt:lpstr>Yu Gothic UI Semibold</vt:lpstr>
      <vt:lpstr>Arial</vt:lpstr>
      <vt:lpstr>Arial Rounded MT Bold</vt:lpstr>
      <vt:lpstr>Baskerville Old Face</vt:lpstr>
      <vt:lpstr>Bodoni MT</vt:lpstr>
      <vt:lpstr>Calibri</vt:lpstr>
      <vt:lpstr>Calibri Light</vt:lpstr>
      <vt:lpstr>Colonna MT</vt:lpstr>
      <vt:lpstr>Constantia</vt:lpstr>
      <vt:lpstr>Curlz MT</vt:lpstr>
      <vt:lpstr>Edwardian Script ITC</vt:lpstr>
      <vt:lpstr>French Script MT</vt:lpstr>
      <vt:lpstr>Georgia</vt:lpstr>
      <vt:lpstr>Jokerman</vt:lpstr>
      <vt:lpstr>Lucida Calligraphy</vt:lpstr>
      <vt:lpstr>Matura MT Script Capitals</vt:lpstr>
      <vt:lpstr>MV Boli</vt:lpstr>
      <vt:lpstr>Niagara Engraved</vt:lpstr>
      <vt:lpstr>Old English Text MT</vt:lpstr>
      <vt:lpstr>Parchment</vt:lpstr>
      <vt:lpstr>Playbill</vt:lpstr>
      <vt:lpstr>Script MT Bold</vt:lpstr>
      <vt:lpstr>Segoe Script</vt:lpstr>
      <vt:lpstr>Sitka Banner</vt:lpstr>
      <vt:lpstr>Snap ITC</vt:lpstr>
      <vt:lpstr>Stencil</vt:lpstr>
      <vt:lpstr>Sylfaen</vt:lpstr>
      <vt:lpstr>Tempus Sans ITC</vt:lpstr>
      <vt:lpstr>Times New Roman</vt:lpstr>
      <vt:lpstr>Viner Hand ITC</vt:lpstr>
      <vt:lpstr>Vivaldi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mireille</dc:creator>
  <cp:lastModifiedBy>ccvZDA</cp:lastModifiedBy>
  <cp:revision>42</cp:revision>
  <dcterms:created xsi:type="dcterms:W3CDTF">2016-03-25T16:11:23Z</dcterms:created>
  <dcterms:modified xsi:type="dcterms:W3CDTF">2016-03-27T14:22:09Z</dcterms:modified>
</cp:coreProperties>
</file>