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7" r:id="rId2"/>
    <p:sldId id="260" r:id="rId3"/>
    <p:sldId id="261" r:id="rId4"/>
    <p:sldId id="293" r:id="rId5"/>
    <p:sldId id="294" r:id="rId6"/>
    <p:sldId id="262" r:id="rId7"/>
    <p:sldId id="264" r:id="rId8"/>
    <p:sldId id="265" r:id="rId9"/>
    <p:sldId id="287" r:id="rId10"/>
    <p:sldId id="258" r:id="rId11"/>
    <p:sldId id="266" r:id="rId12"/>
    <p:sldId id="269" r:id="rId13"/>
    <p:sldId id="270" r:id="rId14"/>
    <p:sldId id="282" r:id="rId15"/>
    <p:sldId id="283" r:id="rId16"/>
    <p:sldId id="263" r:id="rId17"/>
    <p:sldId id="284" r:id="rId18"/>
    <p:sldId id="285" r:id="rId19"/>
    <p:sldId id="286" r:id="rId20"/>
    <p:sldId id="277" r:id="rId21"/>
    <p:sldId id="276" r:id="rId22"/>
    <p:sldId id="256" r:id="rId23"/>
    <p:sldId id="278" r:id="rId24"/>
    <p:sldId id="279" r:id="rId25"/>
    <p:sldId id="280" r:id="rId26"/>
    <p:sldId id="281" r:id="rId27"/>
    <p:sldId id="288" r:id="rId28"/>
    <p:sldId id="290" r:id="rId29"/>
    <p:sldId id="291" r:id="rId30"/>
    <p:sldId id="292" r:id="rId31"/>
    <p:sldId id="295" r:id="rId32"/>
    <p:sldId id="296" r:id="rId33"/>
    <p:sldId id="297" r:id="rId34"/>
    <p:sldId id="267" r:id="rId3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CC"/>
    <a:srgbClr val="FF6699"/>
    <a:srgbClr val="448E77"/>
    <a:srgbClr val="35CB52"/>
    <a:srgbClr val="6EA92D"/>
    <a:srgbClr val="009999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4AD802-F27D-4334-97D7-7DC8F4E5FDD0}" type="datetimeFigureOut">
              <a:rPr lang="fr-FR" smtClean="0"/>
              <a:t>24/03/2016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34F35D-F826-4CB1-A21C-E0955D8BC53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9515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34F35D-F826-4CB1-A21C-E0955D8BC535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76935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40AC-139E-48E8-B685-D6C771FC9E76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256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6297-34C4-4FB8-BF9A-1DC2EA02E38A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8633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A506-90ED-4D4F-80AC-12BDA5517D25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3121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43E4-98A6-48C5-A7EA-65A9C001DF78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63463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BD668-B3DC-4236-98FC-B961ABDC27DE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11354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B7FB3-BCB4-456C-8D8C-442D5AAD314D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46656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C280B-4204-43F9-9F08-2ED4C4D9AE3D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3288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06EF-E468-4F5D-AB60-61C3EF367EFA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2376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0F2AB-40A6-42AE-A9B5-D43C67BD36FB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91173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15218-DE1B-4938-BBDD-94EF0CDFDC1C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832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0BFC3-7B8E-4B25-8B56-523B6ADB6F70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1061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64CA1-30A1-4072-89EC-F828DDE641B8}" type="datetime10">
              <a:rPr lang="fr-FR" smtClean="0"/>
              <a:t>18:48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C7EE2-2006-4956-A980-63B2D48793D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28262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10" Type="http://schemas.openxmlformats.org/officeDocument/2006/relationships/audio" Target="../media/audio1.wav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g"/><Relationship Id="rId4" Type="http://schemas.openxmlformats.org/officeDocument/2006/relationships/image" Target="../media/image2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gif"/><Relationship Id="rId4" Type="http://schemas.openxmlformats.org/officeDocument/2006/relationships/image" Target="../media/image37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355414" y="158795"/>
            <a:ext cx="7368645" cy="365125"/>
          </a:xfrm>
        </p:spPr>
        <p:txBody>
          <a:bodyPr/>
          <a:lstStyle/>
          <a:p>
            <a:fld id="{2857E4AD-3A23-483B-94B8-63D0CB1037B4}" type="datetime2">
              <a:rPr lang="fr-FR" sz="540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Colonna MT" panose="04020805060202030203" pitchFamily="82" charset="0"/>
              </a:rPr>
              <a:t>jeudi 24 mars 2016</a:t>
            </a:fld>
            <a:endParaRPr lang="fr-FR" sz="4000" dirty="0">
              <a:solidFill>
                <a:schemeClr val="accent3">
                  <a:lumMod val="60000"/>
                  <a:lumOff val="40000"/>
                </a:schemeClr>
              </a:solidFill>
              <a:latin typeface="Colonna MT" panose="04020805060202030203" pitchFamily="82" charset="0"/>
            </a:endParaRPr>
          </a:p>
        </p:txBody>
      </p:sp>
      <p:sp>
        <p:nvSpPr>
          <p:cNvPr id="4" name="Forme libre 3"/>
          <p:cNvSpPr/>
          <p:nvPr/>
        </p:nvSpPr>
        <p:spPr>
          <a:xfrm>
            <a:off x="1732219" y="692998"/>
            <a:ext cx="5655527" cy="5792909"/>
          </a:xfrm>
          <a:custGeom>
            <a:avLst/>
            <a:gdLst>
              <a:gd name="connsiteX0" fmla="*/ 3180023 w 5655527"/>
              <a:gd name="connsiteY0" fmla="*/ 8751 h 5792909"/>
              <a:gd name="connsiteX1" fmla="*/ 3105595 w 5655527"/>
              <a:gd name="connsiteY1" fmla="*/ 8751 h 5792909"/>
              <a:gd name="connsiteX2" fmla="*/ 2956739 w 5655527"/>
              <a:gd name="connsiteY2" fmla="*/ 93811 h 5792909"/>
              <a:gd name="connsiteX3" fmla="*/ 2903576 w 5655527"/>
              <a:gd name="connsiteY3" fmla="*/ 200137 h 5792909"/>
              <a:gd name="connsiteX4" fmla="*/ 2861046 w 5655527"/>
              <a:gd name="connsiteY4" fmla="*/ 519114 h 5792909"/>
              <a:gd name="connsiteX5" fmla="*/ 2786618 w 5655527"/>
              <a:gd name="connsiteY5" fmla="*/ 721132 h 5792909"/>
              <a:gd name="connsiteX6" fmla="*/ 2563334 w 5655527"/>
              <a:gd name="connsiteY6" fmla="*/ 753030 h 5792909"/>
              <a:gd name="connsiteX7" fmla="*/ 2414479 w 5655527"/>
              <a:gd name="connsiteY7" fmla="*/ 795560 h 5792909"/>
              <a:gd name="connsiteX8" fmla="*/ 2329418 w 5655527"/>
              <a:gd name="connsiteY8" fmla="*/ 699867 h 5792909"/>
              <a:gd name="connsiteX9" fmla="*/ 2276255 w 5655527"/>
              <a:gd name="connsiteY9" fmla="*/ 710500 h 5792909"/>
              <a:gd name="connsiteX10" fmla="*/ 2308153 w 5655527"/>
              <a:gd name="connsiteY10" fmla="*/ 891253 h 5792909"/>
              <a:gd name="connsiteX11" fmla="*/ 2223093 w 5655527"/>
              <a:gd name="connsiteY11" fmla="*/ 933783 h 5792909"/>
              <a:gd name="connsiteX12" fmla="*/ 2180562 w 5655527"/>
              <a:gd name="connsiteY12" fmla="*/ 1072007 h 5792909"/>
              <a:gd name="connsiteX13" fmla="*/ 1776525 w 5655527"/>
              <a:gd name="connsiteY13" fmla="*/ 1061374 h 5792909"/>
              <a:gd name="connsiteX14" fmla="*/ 1648934 w 5655527"/>
              <a:gd name="connsiteY14" fmla="*/ 1008211 h 5792909"/>
              <a:gd name="connsiteX15" fmla="*/ 1648934 w 5655527"/>
              <a:gd name="connsiteY15" fmla="*/ 838090 h 5792909"/>
              <a:gd name="connsiteX16" fmla="*/ 1595772 w 5655527"/>
              <a:gd name="connsiteY16" fmla="*/ 806193 h 5792909"/>
              <a:gd name="connsiteX17" fmla="*/ 1510711 w 5655527"/>
              <a:gd name="connsiteY17" fmla="*/ 859355 h 5792909"/>
              <a:gd name="connsiteX18" fmla="*/ 1446916 w 5655527"/>
              <a:gd name="connsiteY18" fmla="*/ 784928 h 5792909"/>
              <a:gd name="connsiteX19" fmla="*/ 1393753 w 5655527"/>
              <a:gd name="connsiteY19" fmla="*/ 795560 h 5792909"/>
              <a:gd name="connsiteX20" fmla="*/ 1319325 w 5655527"/>
              <a:gd name="connsiteY20" fmla="*/ 838090 h 5792909"/>
              <a:gd name="connsiteX21" fmla="*/ 1361855 w 5655527"/>
              <a:gd name="connsiteY21" fmla="*/ 955049 h 5792909"/>
              <a:gd name="connsiteX22" fmla="*/ 1446916 w 5655527"/>
              <a:gd name="connsiteY22" fmla="*/ 1199597 h 5792909"/>
              <a:gd name="connsiteX23" fmla="*/ 1446916 w 5655527"/>
              <a:gd name="connsiteY23" fmla="*/ 1295290 h 5792909"/>
              <a:gd name="connsiteX24" fmla="*/ 1478814 w 5655527"/>
              <a:gd name="connsiteY24" fmla="*/ 1444146 h 5792909"/>
              <a:gd name="connsiteX25" fmla="*/ 1393753 w 5655527"/>
              <a:gd name="connsiteY25" fmla="*/ 1539839 h 5792909"/>
              <a:gd name="connsiteX26" fmla="*/ 1329958 w 5655527"/>
              <a:gd name="connsiteY26" fmla="*/ 1433514 h 5792909"/>
              <a:gd name="connsiteX27" fmla="*/ 1191734 w 5655527"/>
              <a:gd name="connsiteY27" fmla="*/ 1476044 h 5792909"/>
              <a:gd name="connsiteX28" fmla="*/ 1096041 w 5655527"/>
              <a:gd name="connsiteY28" fmla="*/ 1422881 h 5792909"/>
              <a:gd name="connsiteX29" fmla="*/ 936553 w 5655527"/>
              <a:gd name="connsiteY29" fmla="*/ 1486676 h 5792909"/>
              <a:gd name="connsiteX30" fmla="*/ 904655 w 5655527"/>
              <a:gd name="connsiteY30" fmla="*/ 1433514 h 5792909"/>
              <a:gd name="connsiteX31" fmla="*/ 851493 w 5655527"/>
              <a:gd name="connsiteY31" fmla="*/ 1433514 h 5792909"/>
              <a:gd name="connsiteX32" fmla="*/ 872758 w 5655527"/>
              <a:gd name="connsiteY32" fmla="*/ 1327188 h 5792909"/>
              <a:gd name="connsiteX33" fmla="*/ 787697 w 5655527"/>
              <a:gd name="connsiteY33" fmla="*/ 1220862 h 5792909"/>
              <a:gd name="connsiteX34" fmla="*/ 745167 w 5655527"/>
              <a:gd name="connsiteY34" fmla="*/ 1252760 h 5792909"/>
              <a:gd name="connsiteX35" fmla="*/ 723902 w 5655527"/>
              <a:gd name="connsiteY35" fmla="*/ 1242128 h 5792909"/>
              <a:gd name="connsiteX36" fmla="*/ 723902 w 5655527"/>
              <a:gd name="connsiteY36" fmla="*/ 1295290 h 5792909"/>
              <a:gd name="connsiteX37" fmla="*/ 638841 w 5655527"/>
              <a:gd name="connsiteY37" fmla="*/ 1231495 h 5792909"/>
              <a:gd name="connsiteX38" fmla="*/ 585679 w 5655527"/>
              <a:gd name="connsiteY38" fmla="*/ 1327188 h 5792909"/>
              <a:gd name="connsiteX39" fmla="*/ 341130 w 5655527"/>
              <a:gd name="connsiteY39" fmla="*/ 1305923 h 5792909"/>
              <a:gd name="connsiteX40" fmla="*/ 224172 w 5655527"/>
              <a:gd name="connsiteY40" fmla="*/ 1327188 h 5792909"/>
              <a:gd name="connsiteX41" fmla="*/ 181641 w 5655527"/>
              <a:gd name="connsiteY41" fmla="*/ 1401616 h 5792909"/>
              <a:gd name="connsiteX42" fmla="*/ 11521 w 5655527"/>
              <a:gd name="connsiteY42" fmla="*/ 1454779 h 5792909"/>
              <a:gd name="connsiteX43" fmla="*/ 54051 w 5655527"/>
              <a:gd name="connsiteY43" fmla="*/ 1486676 h 5792909"/>
              <a:gd name="connsiteX44" fmla="*/ 888 w 5655527"/>
              <a:gd name="connsiteY44" fmla="*/ 1539839 h 5792909"/>
              <a:gd name="connsiteX45" fmla="*/ 107214 w 5655527"/>
              <a:gd name="connsiteY45" fmla="*/ 1582369 h 5792909"/>
              <a:gd name="connsiteX46" fmla="*/ 192274 w 5655527"/>
              <a:gd name="connsiteY46" fmla="*/ 1614267 h 5792909"/>
              <a:gd name="connsiteX47" fmla="*/ 117846 w 5655527"/>
              <a:gd name="connsiteY47" fmla="*/ 1709960 h 5792909"/>
              <a:gd name="connsiteX48" fmla="*/ 32786 w 5655527"/>
              <a:gd name="connsiteY48" fmla="*/ 1741858 h 5792909"/>
              <a:gd name="connsiteX49" fmla="*/ 64683 w 5655527"/>
              <a:gd name="connsiteY49" fmla="*/ 1773755 h 5792909"/>
              <a:gd name="connsiteX50" fmla="*/ 43418 w 5655527"/>
              <a:gd name="connsiteY50" fmla="*/ 1816286 h 5792909"/>
              <a:gd name="connsiteX51" fmla="*/ 139111 w 5655527"/>
              <a:gd name="connsiteY51" fmla="*/ 1869449 h 5792909"/>
              <a:gd name="connsiteX52" fmla="*/ 160376 w 5655527"/>
              <a:gd name="connsiteY52" fmla="*/ 2018304 h 5792909"/>
              <a:gd name="connsiteX53" fmla="*/ 287967 w 5655527"/>
              <a:gd name="connsiteY53" fmla="*/ 1997039 h 5792909"/>
              <a:gd name="connsiteX54" fmla="*/ 330497 w 5655527"/>
              <a:gd name="connsiteY54" fmla="*/ 2007672 h 5792909"/>
              <a:gd name="connsiteX55" fmla="*/ 415558 w 5655527"/>
              <a:gd name="connsiteY55" fmla="*/ 1986407 h 5792909"/>
              <a:gd name="connsiteX56" fmla="*/ 468721 w 5655527"/>
              <a:gd name="connsiteY56" fmla="*/ 2060835 h 5792909"/>
              <a:gd name="connsiteX57" fmla="*/ 596311 w 5655527"/>
              <a:gd name="connsiteY57" fmla="*/ 2060835 h 5792909"/>
              <a:gd name="connsiteX58" fmla="*/ 660107 w 5655527"/>
              <a:gd name="connsiteY58" fmla="*/ 2156528 h 5792909"/>
              <a:gd name="connsiteX59" fmla="*/ 777065 w 5655527"/>
              <a:gd name="connsiteY59" fmla="*/ 2156528 h 5792909"/>
              <a:gd name="connsiteX60" fmla="*/ 745167 w 5655527"/>
              <a:gd name="connsiteY60" fmla="*/ 2241588 h 5792909"/>
              <a:gd name="connsiteX61" fmla="*/ 830228 w 5655527"/>
              <a:gd name="connsiteY61" fmla="*/ 2241588 h 5792909"/>
              <a:gd name="connsiteX62" fmla="*/ 904655 w 5655527"/>
              <a:gd name="connsiteY62" fmla="*/ 2337281 h 5792909"/>
              <a:gd name="connsiteX63" fmla="*/ 1000348 w 5655527"/>
              <a:gd name="connsiteY63" fmla="*/ 2358546 h 5792909"/>
              <a:gd name="connsiteX64" fmla="*/ 968451 w 5655527"/>
              <a:gd name="connsiteY64" fmla="*/ 2475504 h 5792909"/>
              <a:gd name="connsiteX65" fmla="*/ 989716 w 5655527"/>
              <a:gd name="connsiteY65" fmla="*/ 2549932 h 5792909"/>
              <a:gd name="connsiteX66" fmla="*/ 1074776 w 5655527"/>
              <a:gd name="connsiteY66" fmla="*/ 2581830 h 5792909"/>
              <a:gd name="connsiteX67" fmla="*/ 1042879 w 5655527"/>
              <a:gd name="connsiteY67" fmla="*/ 2688155 h 5792909"/>
              <a:gd name="connsiteX68" fmla="*/ 1127939 w 5655527"/>
              <a:gd name="connsiteY68" fmla="*/ 2762583 h 5792909"/>
              <a:gd name="connsiteX69" fmla="*/ 1149204 w 5655527"/>
              <a:gd name="connsiteY69" fmla="*/ 2932704 h 5792909"/>
              <a:gd name="connsiteX70" fmla="*/ 1170469 w 5655527"/>
              <a:gd name="connsiteY70" fmla="*/ 2985867 h 5792909"/>
              <a:gd name="connsiteX71" fmla="*/ 1266162 w 5655527"/>
              <a:gd name="connsiteY71" fmla="*/ 3028397 h 5792909"/>
              <a:gd name="connsiteX72" fmla="*/ 1351223 w 5655527"/>
              <a:gd name="connsiteY72" fmla="*/ 2985867 h 5792909"/>
              <a:gd name="connsiteX73" fmla="*/ 1404386 w 5655527"/>
              <a:gd name="connsiteY73" fmla="*/ 2996500 h 5792909"/>
              <a:gd name="connsiteX74" fmla="*/ 1393753 w 5655527"/>
              <a:gd name="connsiteY74" fmla="*/ 3070928 h 5792909"/>
              <a:gd name="connsiteX75" fmla="*/ 1446916 w 5655527"/>
              <a:gd name="connsiteY75" fmla="*/ 3124090 h 5792909"/>
              <a:gd name="connsiteX76" fmla="*/ 1404386 w 5655527"/>
              <a:gd name="connsiteY76" fmla="*/ 3230416 h 5792909"/>
              <a:gd name="connsiteX77" fmla="*/ 1457548 w 5655527"/>
              <a:gd name="connsiteY77" fmla="*/ 3315476 h 5792909"/>
              <a:gd name="connsiteX78" fmla="*/ 1340590 w 5655527"/>
              <a:gd name="connsiteY78" fmla="*/ 3464332 h 5792909"/>
              <a:gd name="connsiteX79" fmla="*/ 1415018 w 5655527"/>
              <a:gd name="connsiteY79" fmla="*/ 3581290 h 5792909"/>
              <a:gd name="connsiteX80" fmla="*/ 1372488 w 5655527"/>
              <a:gd name="connsiteY80" fmla="*/ 3634453 h 5792909"/>
              <a:gd name="connsiteX81" fmla="*/ 1351223 w 5655527"/>
              <a:gd name="connsiteY81" fmla="*/ 3815207 h 5792909"/>
              <a:gd name="connsiteX82" fmla="*/ 1340590 w 5655527"/>
              <a:gd name="connsiteY82" fmla="*/ 3942797 h 5792909"/>
              <a:gd name="connsiteX83" fmla="*/ 1287428 w 5655527"/>
              <a:gd name="connsiteY83" fmla="*/ 4027858 h 5792909"/>
              <a:gd name="connsiteX84" fmla="*/ 1287428 w 5655527"/>
              <a:gd name="connsiteY84" fmla="*/ 4081021 h 5792909"/>
              <a:gd name="connsiteX85" fmla="*/ 1266162 w 5655527"/>
              <a:gd name="connsiteY85" fmla="*/ 4134183 h 5792909"/>
              <a:gd name="connsiteX86" fmla="*/ 1308693 w 5655527"/>
              <a:gd name="connsiteY86" fmla="*/ 4261774 h 5792909"/>
              <a:gd name="connsiteX87" fmla="*/ 1266162 w 5655527"/>
              <a:gd name="connsiteY87" fmla="*/ 4346835 h 5792909"/>
              <a:gd name="connsiteX88" fmla="*/ 1181102 w 5655527"/>
              <a:gd name="connsiteY88" fmla="*/ 4644546 h 5792909"/>
              <a:gd name="connsiteX89" fmla="*/ 1106674 w 5655527"/>
              <a:gd name="connsiteY89" fmla="*/ 4846565 h 5792909"/>
              <a:gd name="connsiteX90" fmla="*/ 936553 w 5655527"/>
              <a:gd name="connsiteY90" fmla="*/ 5006053 h 5792909"/>
              <a:gd name="connsiteX91" fmla="*/ 979083 w 5655527"/>
              <a:gd name="connsiteY91" fmla="*/ 5080481 h 5792909"/>
              <a:gd name="connsiteX92" fmla="*/ 1096041 w 5655527"/>
              <a:gd name="connsiteY92" fmla="*/ 5069849 h 5792909"/>
              <a:gd name="connsiteX93" fmla="*/ 1127939 w 5655527"/>
              <a:gd name="connsiteY93" fmla="*/ 5091114 h 5792909"/>
              <a:gd name="connsiteX94" fmla="*/ 1117307 w 5655527"/>
              <a:gd name="connsiteY94" fmla="*/ 5154909 h 5792909"/>
              <a:gd name="connsiteX95" fmla="*/ 1085409 w 5655527"/>
              <a:gd name="connsiteY95" fmla="*/ 5197439 h 5792909"/>
              <a:gd name="connsiteX96" fmla="*/ 1117307 w 5655527"/>
              <a:gd name="connsiteY96" fmla="*/ 5250602 h 5792909"/>
              <a:gd name="connsiteX97" fmla="*/ 1202367 w 5655527"/>
              <a:gd name="connsiteY97" fmla="*/ 5239969 h 5792909"/>
              <a:gd name="connsiteX98" fmla="*/ 1329958 w 5655527"/>
              <a:gd name="connsiteY98" fmla="*/ 5325030 h 5792909"/>
              <a:gd name="connsiteX99" fmla="*/ 1393753 w 5655527"/>
              <a:gd name="connsiteY99" fmla="*/ 5303765 h 5792909"/>
              <a:gd name="connsiteX100" fmla="*/ 1393753 w 5655527"/>
              <a:gd name="connsiteY100" fmla="*/ 5335662 h 5792909"/>
              <a:gd name="connsiteX101" fmla="*/ 1478814 w 5655527"/>
              <a:gd name="connsiteY101" fmla="*/ 5410090 h 5792909"/>
              <a:gd name="connsiteX102" fmla="*/ 1542609 w 5655527"/>
              <a:gd name="connsiteY102" fmla="*/ 5420723 h 5792909"/>
              <a:gd name="connsiteX103" fmla="*/ 1617037 w 5655527"/>
              <a:gd name="connsiteY103" fmla="*/ 5399458 h 5792909"/>
              <a:gd name="connsiteX104" fmla="*/ 1733995 w 5655527"/>
              <a:gd name="connsiteY104" fmla="*/ 5484518 h 5792909"/>
              <a:gd name="connsiteX105" fmla="*/ 1776525 w 5655527"/>
              <a:gd name="connsiteY105" fmla="*/ 5505783 h 5792909"/>
              <a:gd name="connsiteX106" fmla="*/ 1861586 w 5655527"/>
              <a:gd name="connsiteY106" fmla="*/ 5484518 h 5792909"/>
              <a:gd name="connsiteX107" fmla="*/ 1925381 w 5655527"/>
              <a:gd name="connsiteY107" fmla="*/ 5484518 h 5792909"/>
              <a:gd name="connsiteX108" fmla="*/ 2084869 w 5655527"/>
              <a:gd name="connsiteY108" fmla="*/ 5516416 h 5792909"/>
              <a:gd name="connsiteX109" fmla="*/ 2180562 w 5655527"/>
              <a:gd name="connsiteY109" fmla="*/ 5473886 h 5792909"/>
              <a:gd name="connsiteX110" fmla="*/ 2361316 w 5655527"/>
              <a:gd name="connsiteY110" fmla="*/ 5558946 h 5792909"/>
              <a:gd name="connsiteX111" fmla="*/ 2414479 w 5655527"/>
              <a:gd name="connsiteY111" fmla="*/ 5527049 h 5792909"/>
              <a:gd name="connsiteX112" fmla="*/ 2478274 w 5655527"/>
              <a:gd name="connsiteY112" fmla="*/ 5622742 h 5792909"/>
              <a:gd name="connsiteX113" fmla="*/ 2584600 w 5655527"/>
              <a:gd name="connsiteY113" fmla="*/ 5590844 h 5792909"/>
              <a:gd name="connsiteX114" fmla="*/ 2605865 w 5655527"/>
              <a:gd name="connsiteY114" fmla="*/ 5707802 h 5792909"/>
              <a:gd name="connsiteX115" fmla="*/ 2680293 w 5655527"/>
              <a:gd name="connsiteY115" fmla="*/ 5718435 h 5792909"/>
              <a:gd name="connsiteX116" fmla="*/ 2712190 w 5655527"/>
              <a:gd name="connsiteY116" fmla="*/ 5792862 h 5792909"/>
              <a:gd name="connsiteX117" fmla="*/ 2892944 w 5655527"/>
              <a:gd name="connsiteY117" fmla="*/ 5729067 h 5792909"/>
              <a:gd name="connsiteX118" fmla="*/ 2956739 w 5655527"/>
              <a:gd name="connsiteY118" fmla="*/ 5792862 h 5792909"/>
              <a:gd name="connsiteX119" fmla="*/ 3148125 w 5655527"/>
              <a:gd name="connsiteY119" fmla="*/ 5739700 h 5792909"/>
              <a:gd name="connsiteX120" fmla="*/ 3233186 w 5655527"/>
              <a:gd name="connsiteY120" fmla="*/ 5750332 h 5792909"/>
              <a:gd name="connsiteX121" fmla="*/ 3328879 w 5655527"/>
              <a:gd name="connsiteY121" fmla="*/ 5782230 h 5792909"/>
              <a:gd name="connsiteX122" fmla="*/ 3392674 w 5655527"/>
              <a:gd name="connsiteY122" fmla="*/ 5718435 h 5792909"/>
              <a:gd name="connsiteX123" fmla="*/ 3286348 w 5655527"/>
              <a:gd name="connsiteY123" fmla="*/ 5516416 h 5792909"/>
              <a:gd name="connsiteX124" fmla="*/ 3286348 w 5655527"/>
              <a:gd name="connsiteY124" fmla="*/ 5367560 h 5792909"/>
              <a:gd name="connsiteX125" fmla="*/ 3328879 w 5655527"/>
              <a:gd name="connsiteY125" fmla="*/ 5303765 h 5792909"/>
              <a:gd name="connsiteX126" fmla="*/ 3328879 w 5655527"/>
              <a:gd name="connsiteY126" fmla="*/ 5239969 h 5792909"/>
              <a:gd name="connsiteX127" fmla="*/ 3403307 w 5655527"/>
              <a:gd name="connsiteY127" fmla="*/ 5197439 h 5792909"/>
              <a:gd name="connsiteX128" fmla="*/ 3520265 w 5655527"/>
              <a:gd name="connsiteY128" fmla="*/ 5176174 h 5792909"/>
              <a:gd name="connsiteX129" fmla="*/ 3637223 w 5655527"/>
              <a:gd name="connsiteY129" fmla="*/ 5133644 h 5792909"/>
              <a:gd name="connsiteX130" fmla="*/ 3754181 w 5655527"/>
              <a:gd name="connsiteY130" fmla="*/ 5101746 h 5792909"/>
              <a:gd name="connsiteX131" fmla="*/ 3892404 w 5655527"/>
              <a:gd name="connsiteY131" fmla="*/ 5165542 h 5792909"/>
              <a:gd name="connsiteX132" fmla="*/ 3956200 w 5655527"/>
              <a:gd name="connsiteY132" fmla="*/ 5112379 h 5792909"/>
              <a:gd name="connsiteX133" fmla="*/ 4051893 w 5655527"/>
              <a:gd name="connsiteY133" fmla="*/ 5186807 h 5792909"/>
              <a:gd name="connsiteX134" fmla="*/ 4222014 w 5655527"/>
              <a:gd name="connsiteY134" fmla="*/ 5123011 h 5792909"/>
              <a:gd name="connsiteX135" fmla="*/ 4275176 w 5655527"/>
              <a:gd name="connsiteY135" fmla="*/ 5218704 h 5792909"/>
              <a:gd name="connsiteX136" fmla="*/ 4328339 w 5655527"/>
              <a:gd name="connsiteY136" fmla="*/ 5186807 h 5792909"/>
              <a:gd name="connsiteX137" fmla="*/ 4424032 w 5655527"/>
              <a:gd name="connsiteY137" fmla="*/ 5293132 h 5792909"/>
              <a:gd name="connsiteX138" fmla="*/ 4498460 w 5655527"/>
              <a:gd name="connsiteY138" fmla="*/ 5303765 h 5792909"/>
              <a:gd name="connsiteX139" fmla="*/ 4583521 w 5655527"/>
              <a:gd name="connsiteY139" fmla="*/ 5410090 h 5792909"/>
              <a:gd name="connsiteX140" fmla="*/ 4700479 w 5655527"/>
              <a:gd name="connsiteY140" fmla="*/ 5388825 h 5792909"/>
              <a:gd name="connsiteX141" fmla="*/ 4721744 w 5655527"/>
              <a:gd name="connsiteY141" fmla="*/ 5356928 h 5792909"/>
              <a:gd name="connsiteX142" fmla="*/ 4785539 w 5655527"/>
              <a:gd name="connsiteY142" fmla="*/ 5367560 h 5792909"/>
              <a:gd name="connsiteX143" fmla="*/ 4849334 w 5655527"/>
              <a:gd name="connsiteY143" fmla="*/ 5325030 h 5792909"/>
              <a:gd name="connsiteX144" fmla="*/ 4987558 w 5655527"/>
              <a:gd name="connsiteY144" fmla="*/ 5271867 h 5792909"/>
              <a:gd name="connsiteX145" fmla="*/ 5051353 w 5655527"/>
              <a:gd name="connsiteY145" fmla="*/ 5186807 h 5792909"/>
              <a:gd name="connsiteX146" fmla="*/ 5104516 w 5655527"/>
              <a:gd name="connsiteY146" fmla="*/ 5069849 h 5792909"/>
              <a:gd name="connsiteX147" fmla="*/ 5178944 w 5655527"/>
              <a:gd name="connsiteY147" fmla="*/ 5048583 h 5792909"/>
              <a:gd name="connsiteX148" fmla="*/ 5370330 w 5655527"/>
              <a:gd name="connsiteY148" fmla="*/ 4889095 h 5792909"/>
              <a:gd name="connsiteX149" fmla="*/ 5455390 w 5655527"/>
              <a:gd name="connsiteY149" fmla="*/ 4825300 h 5792909"/>
              <a:gd name="connsiteX150" fmla="*/ 5476655 w 5655527"/>
              <a:gd name="connsiteY150" fmla="*/ 4718974 h 5792909"/>
              <a:gd name="connsiteX151" fmla="*/ 5551083 w 5655527"/>
              <a:gd name="connsiteY151" fmla="*/ 4633914 h 5792909"/>
              <a:gd name="connsiteX152" fmla="*/ 5391595 w 5655527"/>
              <a:gd name="connsiteY152" fmla="*/ 4580751 h 5792909"/>
              <a:gd name="connsiteX153" fmla="*/ 5274637 w 5655527"/>
              <a:gd name="connsiteY153" fmla="*/ 4580751 h 5792909"/>
              <a:gd name="connsiteX154" fmla="*/ 5168311 w 5655527"/>
              <a:gd name="connsiteY154" fmla="*/ 4506323 h 5792909"/>
              <a:gd name="connsiteX155" fmla="*/ 5125781 w 5655527"/>
              <a:gd name="connsiteY155" fmla="*/ 4346835 h 5792909"/>
              <a:gd name="connsiteX156" fmla="*/ 5157679 w 5655527"/>
              <a:gd name="connsiteY156" fmla="*/ 4272407 h 5792909"/>
              <a:gd name="connsiteX157" fmla="*/ 5253372 w 5655527"/>
              <a:gd name="connsiteY157" fmla="*/ 4219244 h 5792909"/>
              <a:gd name="connsiteX158" fmla="*/ 5221474 w 5655527"/>
              <a:gd name="connsiteY158" fmla="*/ 4176714 h 5792909"/>
              <a:gd name="connsiteX159" fmla="*/ 5125781 w 5655527"/>
              <a:gd name="connsiteY159" fmla="*/ 4112918 h 5792909"/>
              <a:gd name="connsiteX160" fmla="*/ 5093883 w 5655527"/>
              <a:gd name="connsiteY160" fmla="*/ 4038490 h 5792909"/>
              <a:gd name="connsiteX161" fmla="*/ 5200209 w 5655527"/>
              <a:gd name="connsiteY161" fmla="*/ 3953430 h 5792909"/>
              <a:gd name="connsiteX162" fmla="*/ 5285269 w 5655527"/>
              <a:gd name="connsiteY162" fmla="*/ 3815207 h 5792909"/>
              <a:gd name="connsiteX163" fmla="*/ 5232107 w 5655527"/>
              <a:gd name="connsiteY163" fmla="*/ 3687616 h 5792909"/>
              <a:gd name="connsiteX164" fmla="*/ 5157679 w 5655527"/>
              <a:gd name="connsiteY164" fmla="*/ 3581290 h 5792909"/>
              <a:gd name="connsiteX165" fmla="*/ 5210841 w 5655527"/>
              <a:gd name="connsiteY165" fmla="*/ 3517495 h 5792909"/>
              <a:gd name="connsiteX166" fmla="*/ 5200209 w 5655527"/>
              <a:gd name="connsiteY166" fmla="*/ 3400537 h 5792909"/>
              <a:gd name="connsiteX167" fmla="*/ 5136414 w 5655527"/>
              <a:gd name="connsiteY167" fmla="*/ 3368639 h 5792909"/>
              <a:gd name="connsiteX168" fmla="*/ 5136414 w 5655527"/>
              <a:gd name="connsiteY168" fmla="*/ 3209151 h 5792909"/>
              <a:gd name="connsiteX169" fmla="*/ 5083251 w 5655527"/>
              <a:gd name="connsiteY169" fmla="*/ 3134723 h 5792909"/>
              <a:gd name="connsiteX170" fmla="*/ 4849334 w 5655527"/>
              <a:gd name="connsiteY170" fmla="*/ 3145355 h 5792909"/>
              <a:gd name="connsiteX171" fmla="*/ 4785539 w 5655527"/>
              <a:gd name="connsiteY171" fmla="*/ 3060295 h 5792909"/>
              <a:gd name="connsiteX172" fmla="*/ 4902497 w 5655527"/>
              <a:gd name="connsiteY172" fmla="*/ 2911439 h 5792909"/>
              <a:gd name="connsiteX173" fmla="*/ 4976925 w 5655527"/>
              <a:gd name="connsiteY173" fmla="*/ 2794481 h 5792909"/>
              <a:gd name="connsiteX174" fmla="*/ 5061986 w 5655527"/>
              <a:gd name="connsiteY174" fmla="*/ 2666890 h 5792909"/>
              <a:gd name="connsiteX175" fmla="*/ 5136414 w 5655527"/>
              <a:gd name="connsiteY175" fmla="*/ 2656258 h 5792909"/>
              <a:gd name="connsiteX176" fmla="*/ 5147046 w 5655527"/>
              <a:gd name="connsiteY176" fmla="*/ 2496769 h 5792909"/>
              <a:gd name="connsiteX177" fmla="*/ 5221474 w 5655527"/>
              <a:gd name="connsiteY177" fmla="*/ 2443607 h 5792909"/>
              <a:gd name="connsiteX178" fmla="*/ 5317167 w 5655527"/>
              <a:gd name="connsiteY178" fmla="*/ 2464872 h 5792909"/>
              <a:gd name="connsiteX179" fmla="*/ 5412860 w 5655527"/>
              <a:gd name="connsiteY179" fmla="*/ 2401076 h 5792909"/>
              <a:gd name="connsiteX180" fmla="*/ 5423493 w 5655527"/>
              <a:gd name="connsiteY180" fmla="*/ 2230955 h 5792909"/>
              <a:gd name="connsiteX181" fmla="*/ 5444758 w 5655527"/>
              <a:gd name="connsiteY181" fmla="*/ 1975774 h 5792909"/>
              <a:gd name="connsiteX182" fmla="*/ 5561716 w 5655527"/>
              <a:gd name="connsiteY182" fmla="*/ 1635532 h 5792909"/>
              <a:gd name="connsiteX183" fmla="*/ 5646776 w 5655527"/>
              <a:gd name="connsiteY183" fmla="*/ 1465411 h 5792909"/>
              <a:gd name="connsiteX184" fmla="*/ 5646776 w 5655527"/>
              <a:gd name="connsiteY184" fmla="*/ 1380351 h 5792909"/>
              <a:gd name="connsiteX185" fmla="*/ 5593614 w 5655527"/>
              <a:gd name="connsiteY185" fmla="*/ 1337821 h 5792909"/>
              <a:gd name="connsiteX186" fmla="*/ 5423493 w 5655527"/>
              <a:gd name="connsiteY186" fmla="*/ 1359086 h 5792909"/>
              <a:gd name="connsiteX187" fmla="*/ 5391595 w 5655527"/>
              <a:gd name="connsiteY187" fmla="*/ 1274025 h 5792909"/>
              <a:gd name="connsiteX188" fmla="*/ 5274637 w 5655527"/>
              <a:gd name="connsiteY188" fmla="*/ 1327188 h 5792909"/>
              <a:gd name="connsiteX189" fmla="*/ 5210841 w 5655527"/>
              <a:gd name="connsiteY189" fmla="*/ 1263393 h 5792909"/>
              <a:gd name="connsiteX190" fmla="*/ 5072618 w 5655527"/>
              <a:gd name="connsiteY190" fmla="*/ 1252760 h 5792909"/>
              <a:gd name="connsiteX191" fmla="*/ 4987558 w 5655527"/>
              <a:gd name="connsiteY191" fmla="*/ 1146435 h 5792909"/>
              <a:gd name="connsiteX192" fmla="*/ 4817437 w 5655527"/>
              <a:gd name="connsiteY192" fmla="*/ 1167700 h 5792909"/>
              <a:gd name="connsiteX193" fmla="*/ 4721744 w 5655527"/>
              <a:gd name="connsiteY193" fmla="*/ 1167700 h 5792909"/>
              <a:gd name="connsiteX194" fmla="*/ 4626051 w 5655527"/>
              <a:gd name="connsiteY194" fmla="*/ 1061374 h 5792909"/>
              <a:gd name="connsiteX195" fmla="*/ 4487828 w 5655527"/>
              <a:gd name="connsiteY195" fmla="*/ 1040109 h 5792909"/>
              <a:gd name="connsiteX196" fmla="*/ 4424032 w 5655527"/>
              <a:gd name="connsiteY196" fmla="*/ 944416 h 5792909"/>
              <a:gd name="connsiteX197" fmla="*/ 4296441 w 5655527"/>
              <a:gd name="connsiteY197" fmla="*/ 901886 h 5792909"/>
              <a:gd name="connsiteX198" fmla="*/ 4285809 w 5655527"/>
              <a:gd name="connsiteY198" fmla="*/ 795560 h 5792909"/>
              <a:gd name="connsiteX199" fmla="*/ 4243279 w 5655527"/>
              <a:gd name="connsiteY199" fmla="*/ 784928 h 5792909"/>
              <a:gd name="connsiteX200" fmla="*/ 4232646 w 5655527"/>
              <a:gd name="connsiteY200" fmla="*/ 689235 h 5792909"/>
              <a:gd name="connsiteX201" fmla="*/ 4105055 w 5655527"/>
              <a:gd name="connsiteY201" fmla="*/ 784928 h 5792909"/>
              <a:gd name="connsiteX202" fmla="*/ 4009362 w 5655527"/>
              <a:gd name="connsiteY202" fmla="*/ 774295 h 5792909"/>
              <a:gd name="connsiteX203" fmla="*/ 4009362 w 5655527"/>
              <a:gd name="connsiteY203" fmla="*/ 667969 h 5792909"/>
              <a:gd name="connsiteX204" fmla="*/ 3966832 w 5655527"/>
              <a:gd name="connsiteY204" fmla="*/ 636072 h 5792909"/>
              <a:gd name="connsiteX205" fmla="*/ 3977465 w 5655527"/>
              <a:gd name="connsiteY205" fmla="*/ 551011 h 5792909"/>
              <a:gd name="connsiteX206" fmla="*/ 3796711 w 5655527"/>
              <a:gd name="connsiteY206" fmla="*/ 551011 h 5792909"/>
              <a:gd name="connsiteX207" fmla="*/ 3722283 w 5655527"/>
              <a:gd name="connsiteY207" fmla="*/ 391523 h 5792909"/>
              <a:gd name="connsiteX208" fmla="*/ 3658488 w 5655527"/>
              <a:gd name="connsiteY208" fmla="*/ 402155 h 5792909"/>
              <a:gd name="connsiteX209" fmla="*/ 3626590 w 5655527"/>
              <a:gd name="connsiteY209" fmla="*/ 306462 h 5792909"/>
              <a:gd name="connsiteX210" fmla="*/ 3573428 w 5655527"/>
              <a:gd name="connsiteY210" fmla="*/ 317095 h 5792909"/>
              <a:gd name="connsiteX211" fmla="*/ 3488367 w 5655527"/>
              <a:gd name="connsiteY211" fmla="*/ 253300 h 5792909"/>
              <a:gd name="connsiteX212" fmla="*/ 3360776 w 5655527"/>
              <a:gd name="connsiteY212" fmla="*/ 189504 h 5792909"/>
              <a:gd name="connsiteX213" fmla="*/ 3350144 w 5655527"/>
              <a:gd name="connsiteY213" fmla="*/ 93811 h 5792909"/>
              <a:gd name="connsiteX214" fmla="*/ 3307614 w 5655527"/>
              <a:gd name="connsiteY214" fmla="*/ 51281 h 5792909"/>
              <a:gd name="connsiteX215" fmla="*/ 3233186 w 5655527"/>
              <a:gd name="connsiteY215" fmla="*/ 61914 h 5792909"/>
              <a:gd name="connsiteX216" fmla="*/ 3180023 w 5655527"/>
              <a:gd name="connsiteY216" fmla="*/ 8751 h 5792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</a:cxnLst>
            <a:rect l="l" t="t" r="r" b="b"/>
            <a:pathLst>
              <a:path w="5655527" h="5792909">
                <a:moveTo>
                  <a:pt x="3180023" y="8751"/>
                </a:moveTo>
                <a:cubicBezTo>
                  <a:pt x="3158758" y="-109"/>
                  <a:pt x="3142809" y="-5426"/>
                  <a:pt x="3105595" y="8751"/>
                </a:cubicBezTo>
                <a:cubicBezTo>
                  <a:pt x="3068381" y="22928"/>
                  <a:pt x="2990409" y="61913"/>
                  <a:pt x="2956739" y="93811"/>
                </a:cubicBezTo>
                <a:cubicBezTo>
                  <a:pt x="2923069" y="125709"/>
                  <a:pt x="2919525" y="129253"/>
                  <a:pt x="2903576" y="200137"/>
                </a:cubicBezTo>
                <a:cubicBezTo>
                  <a:pt x="2887627" y="271021"/>
                  <a:pt x="2880539" y="432282"/>
                  <a:pt x="2861046" y="519114"/>
                </a:cubicBezTo>
                <a:cubicBezTo>
                  <a:pt x="2841553" y="605947"/>
                  <a:pt x="2836237" y="682146"/>
                  <a:pt x="2786618" y="721132"/>
                </a:cubicBezTo>
                <a:cubicBezTo>
                  <a:pt x="2736999" y="760118"/>
                  <a:pt x="2625357" y="740625"/>
                  <a:pt x="2563334" y="753030"/>
                </a:cubicBezTo>
                <a:cubicBezTo>
                  <a:pt x="2501311" y="765435"/>
                  <a:pt x="2453465" y="804420"/>
                  <a:pt x="2414479" y="795560"/>
                </a:cubicBezTo>
                <a:cubicBezTo>
                  <a:pt x="2375493" y="786700"/>
                  <a:pt x="2352455" y="714044"/>
                  <a:pt x="2329418" y="699867"/>
                </a:cubicBezTo>
                <a:cubicBezTo>
                  <a:pt x="2306381" y="685690"/>
                  <a:pt x="2279799" y="678602"/>
                  <a:pt x="2276255" y="710500"/>
                </a:cubicBezTo>
                <a:cubicBezTo>
                  <a:pt x="2272711" y="742398"/>
                  <a:pt x="2317013" y="854039"/>
                  <a:pt x="2308153" y="891253"/>
                </a:cubicBezTo>
                <a:cubicBezTo>
                  <a:pt x="2299293" y="928467"/>
                  <a:pt x="2244358" y="903657"/>
                  <a:pt x="2223093" y="933783"/>
                </a:cubicBezTo>
                <a:cubicBezTo>
                  <a:pt x="2201828" y="963909"/>
                  <a:pt x="2254990" y="1050742"/>
                  <a:pt x="2180562" y="1072007"/>
                </a:cubicBezTo>
                <a:cubicBezTo>
                  <a:pt x="2106134" y="1093272"/>
                  <a:pt x="1865130" y="1072007"/>
                  <a:pt x="1776525" y="1061374"/>
                </a:cubicBezTo>
                <a:cubicBezTo>
                  <a:pt x="1687920" y="1050741"/>
                  <a:pt x="1670199" y="1045425"/>
                  <a:pt x="1648934" y="1008211"/>
                </a:cubicBezTo>
                <a:cubicBezTo>
                  <a:pt x="1627669" y="970997"/>
                  <a:pt x="1657794" y="871760"/>
                  <a:pt x="1648934" y="838090"/>
                </a:cubicBezTo>
                <a:cubicBezTo>
                  <a:pt x="1640074" y="804420"/>
                  <a:pt x="1618809" y="802649"/>
                  <a:pt x="1595772" y="806193"/>
                </a:cubicBezTo>
                <a:cubicBezTo>
                  <a:pt x="1572735" y="809737"/>
                  <a:pt x="1535520" y="862899"/>
                  <a:pt x="1510711" y="859355"/>
                </a:cubicBezTo>
                <a:cubicBezTo>
                  <a:pt x="1485902" y="855811"/>
                  <a:pt x="1466409" y="795560"/>
                  <a:pt x="1446916" y="784928"/>
                </a:cubicBezTo>
                <a:cubicBezTo>
                  <a:pt x="1427423" y="774296"/>
                  <a:pt x="1415018" y="786700"/>
                  <a:pt x="1393753" y="795560"/>
                </a:cubicBezTo>
                <a:cubicBezTo>
                  <a:pt x="1372488" y="804420"/>
                  <a:pt x="1324641" y="811509"/>
                  <a:pt x="1319325" y="838090"/>
                </a:cubicBezTo>
                <a:cubicBezTo>
                  <a:pt x="1314009" y="864672"/>
                  <a:pt x="1340590" y="894798"/>
                  <a:pt x="1361855" y="955049"/>
                </a:cubicBezTo>
                <a:cubicBezTo>
                  <a:pt x="1383120" y="1015300"/>
                  <a:pt x="1432739" y="1142890"/>
                  <a:pt x="1446916" y="1199597"/>
                </a:cubicBezTo>
                <a:cubicBezTo>
                  <a:pt x="1461093" y="1256304"/>
                  <a:pt x="1441600" y="1254532"/>
                  <a:pt x="1446916" y="1295290"/>
                </a:cubicBezTo>
                <a:cubicBezTo>
                  <a:pt x="1452232" y="1336048"/>
                  <a:pt x="1487674" y="1403388"/>
                  <a:pt x="1478814" y="1444146"/>
                </a:cubicBezTo>
                <a:cubicBezTo>
                  <a:pt x="1469954" y="1484904"/>
                  <a:pt x="1418562" y="1541611"/>
                  <a:pt x="1393753" y="1539839"/>
                </a:cubicBezTo>
                <a:cubicBezTo>
                  <a:pt x="1368944" y="1538067"/>
                  <a:pt x="1363628" y="1444146"/>
                  <a:pt x="1329958" y="1433514"/>
                </a:cubicBezTo>
                <a:cubicBezTo>
                  <a:pt x="1296288" y="1422882"/>
                  <a:pt x="1230720" y="1477816"/>
                  <a:pt x="1191734" y="1476044"/>
                </a:cubicBezTo>
                <a:cubicBezTo>
                  <a:pt x="1152748" y="1474272"/>
                  <a:pt x="1138571" y="1421109"/>
                  <a:pt x="1096041" y="1422881"/>
                </a:cubicBezTo>
                <a:cubicBezTo>
                  <a:pt x="1053511" y="1424653"/>
                  <a:pt x="968451" y="1484904"/>
                  <a:pt x="936553" y="1486676"/>
                </a:cubicBezTo>
                <a:cubicBezTo>
                  <a:pt x="904655" y="1488448"/>
                  <a:pt x="918832" y="1442374"/>
                  <a:pt x="904655" y="1433514"/>
                </a:cubicBezTo>
                <a:cubicBezTo>
                  <a:pt x="890478" y="1424654"/>
                  <a:pt x="856809" y="1451235"/>
                  <a:pt x="851493" y="1433514"/>
                </a:cubicBezTo>
                <a:cubicBezTo>
                  <a:pt x="846177" y="1415793"/>
                  <a:pt x="883391" y="1362630"/>
                  <a:pt x="872758" y="1327188"/>
                </a:cubicBezTo>
                <a:cubicBezTo>
                  <a:pt x="862125" y="1291746"/>
                  <a:pt x="808962" y="1233267"/>
                  <a:pt x="787697" y="1220862"/>
                </a:cubicBezTo>
                <a:cubicBezTo>
                  <a:pt x="766432" y="1208457"/>
                  <a:pt x="755799" y="1249216"/>
                  <a:pt x="745167" y="1252760"/>
                </a:cubicBezTo>
                <a:cubicBezTo>
                  <a:pt x="734534" y="1256304"/>
                  <a:pt x="727446" y="1235040"/>
                  <a:pt x="723902" y="1242128"/>
                </a:cubicBezTo>
                <a:cubicBezTo>
                  <a:pt x="720358" y="1249216"/>
                  <a:pt x="738079" y="1297062"/>
                  <a:pt x="723902" y="1295290"/>
                </a:cubicBezTo>
                <a:cubicBezTo>
                  <a:pt x="709725" y="1293518"/>
                  <a:pt x="661878" y="1226179"/>
                  <a:pt x="638841" y="1231495"/>
                </a:cubicBezTo>
                <a:cubicBezTo>
                  <a:pt x="615804" y="1236811"/>
                  <a:pt x="635297" y="1314783"/>
                  <a:pt x="585679" y="1327188"/>
                </a:cubicBezTo>
                <a:cubicBezTo>
                  <a:pt x="536061" y="1339593"/>
                  <a:pt x="401381" y="1305923"/>
                  <a:pt x="341130" y="1305923"/>
                </a:cubicBezTo>
                <a:cubicBezTo>
                  <a:pt x="280879" y="1305923"/>
                  <a:pt x="250754" y="1311239"/>
                  <a:pt x="224172" y="1327188"/>
                </a:cubicBezTo>
                <a:cubicBezTo>
                  <a:pt x="197590" y="1343137"/>
                  <a:pt x="217083" y="1380351"/>
                  <a:pt x="181641" y="1401616"/>
                </a:cubicBezTo>
                <a:cubicBezTo>
                  <a:pt x="146199" y="1422881"/>
                  <a:pt x="32786" y="1440602"/>
                  <a:pt x="11521" y="1454779"/>
                </a:cubicBezTo>
                <a:cubicBezTo>
                  <a:pt x="-9744" y="1468956"/>
                  <a:pt x="55823" y="1472499"/>
                  <a:pt x="54051" y="1486676"/>
                </a:cubicBezTo>
                <a:cubicBezTo>
                  <a:pt x="52279" y="1500853"/>
                  <a:pt x="-7972" y="1523890"/>
                  <a:pt x="888" y="1539839"/>
                </a:cubicBezTo>
                <a:cubicBezTo>
                  <a:pt x="9748" y="1555788"/>
                  <a:pt x="75316" y="1569964"/>
                  <a:pt x="107214" y="1582369"/>
                </a:cubicBezTo>
                <a:cubicBezTo>
                  <a:pt x="139112" y="1594774"/>
                  <a:pt x="190502" y="1593002"/>
                  <a:pt x="192274" y="1614267"/>
                </a:cubicBezTo>
                <a:cubicBezTo>
                  <a:pt x="194046" y="1635532"/>
                  <a:pt x="144427" y="1688695"/>
                  <a:pt x="117846" y="1709960"/>
                </a:cubicBezTo>
                <a:cubicBezTo>
                  <a:pt x="91265" y="1731225"/>
                  <a:pt x="41646" y="1731226"/>
                  <a:pt x="32786" y="1741858"/>
                </a:cubicBezTo>
                <a:cubicBezTo>
                  <a:pt x="23925" y="1752491"/>
                  <a:pt x="62911" y="1761350"/>
                  <a:pt x="64683" y="1773755"/>
                </a:cubicBezTo>
                <a:cubicBezTo>
                  <a:pt x="66455" y="1786160"/>
                  <a:pt x="31013" y="1800337"/>
                  <a:pt x="43418" y="1816286"/>
                </a:cubicBezTo>
                <a:cubicBezTo>
                  <a:pt x="55823" y="1832235"/>
                  <a:pt x="119618" y="1835779"/>
                  <a:pt x="139111" y="1869449"/>
                </a:cubicBezTo>
                <a:cubicBezTo>
                  <a:pt x="158604" y="1903119"/>
                  <a:pt x="135567" y="1997039"/>
                  <a:pt x="160376" y="2018304"/>
                </a:cubicBezTo>
                <a:cubicBezTo>
                  <a:pt x="185185" y="2039569"/>
                  <a:pt x="259614" y="1998811"/>
                  <a:pt x="287967" y="1997039"/>
                </a:cubicBezTo>
                <a:cubicBezTo>
                  <a:pt x="316320" y="1995267"/>
                  <a:pt x="309232" y="2009444"/>
                  <a:pt x="330497" y="2007672"/>
                </a:cubicBezTo>
                <a:cubicBezTo>
                  <a:pt x="351762" y="2005900"/>
                  <a:pt x="392521" y="1977547"/>
                  <a:pt x="415558" y="1986407"/>
                </a:cubicBezTo>
                <a:cubicBezTo>
                  <a:pt x="438595" y="1995267"/>
                  <a:pt x="438596" y="2048430"/>
                  <a:pt x="468721" y="2060835"/>
                </a:cubicBezTo>
                <a:cubicBezTo>
                  <a:pt x="498846" y="2073240"/>
                  <a:pt x="564413" y="2044886"/>
                  <a:pt x="596311" y="2060835"/>
                </a:cubicBezTo>
                <a:cubicBezTo>
                  <a:pt x="628209" y="2076784"/>
                  <a:pt x="629981" y="2140579"/>
                  <a:pt x="660107" y="2156528"/>
                </a:cubicBezTo>
                <a:cubicBezTo>
                  <a:pt x="690233" y="2172477"/>
                  <a:pt x="762888" y="2142351"/>
                  <a:pt x="777065" y="2156528"/>
                </a:cubicBezTo>
                <a:cubicBezTo>
                  <a:pt x="791242" y="2170705"/>
                  <a:pt x="736306" y="2227411"/>
                  <a:pt x="745167" y="2241588"/>
                </a:cubicBezTo>
                <a:cubicBezTo>
                  <a:pt x="754027" y="2255765"/>
                  <a:pt x="803647" y="2225639"/>
                  <a:pt x="830228" y="2241588"/>
                </a:cubicBezTo>
                <a:cubicBezTo>
                  <a:pt x="856809" y="2257537"/>
                  <a:pt x="876302" y="2317788"/>
                  <a:pt x="904655" y="2337281"/>
                </a:cubicBezTo>
                <a:cubicBezTo>
                  <a:pt x="933008" y="2356774"/>
                  <a:pt x="989715" y="2335509"/>
                  <a:pt x="1000348" y="2358546"/>
                </a:cubicBezTo>
                <a:cubicBezTo>
                  <a:pt x="1010981" y="2381583"/>
                  <a:pt x="970223" y="2443606"/>
                  <a:pt x="968451" y="2475504"/>
                </a:cubicBezTo>
                <a:cubicBezTo>
                  <a:pt x="966679" y="2507402"/>
                  <a:pt x="971995" y="2532211"/>
                  <a:pt x="989716" y="2549932"/>
                </a:cubicBezTo>
                <a:cubicBezTo>
                  <a:pt x="1007437" y="2567653"/>
                  <a:pt x="1065916" y="2558793"/>
                  <a:pt x="1074776" y="2581830"/>
                </a:cubicBezTo>
                <a:cubicBezTo>
                  <a:pt x="1083636" y="2604867"/>
                  <a:pt x="1034018" y="2658030"/>
                  <a:pt x="1042879" y="2688155"/>
                </a:cubicBezTo>
                <a:cubicBezTo>
                  <a:pt x="1051739" y="2718281"/>
                  <a:pt x="1110218" y="2721825"/>
                  <a:pt x="1127939" y="2762583"/>
                </a:cubicBezTo>
                <a:cubicBezTo>
                  <a:pt x="1145660" y="2803341"/>
                  <a:pt x="1142116" y="2895490"/>
                  <a:pt x="1149204" y="2932704"/>
                </a:cubicBezTo>
                <a:cubicBezTo>
                  <a:pt x="1156292" y="2969918"/>
                  <a:pt x="1150976" y="2969918"/>
                  <a:pt x="1170469" y="2985867"/>
                </a:cubicBezTo>
                <a:cubicBezTo>
                  <a:pt x="1189962" y="3001816"/>
                  <a:pt x="1236036" y="3028397"/>
                  <a:pt x="1266162" y="3028397"/>
                </a:cubicBezTo>
                <a:cubicBezTo>
                  <a:pt x="1296288" y="3028397"/>
                  <a:pt x="1328186" y="2991183"/>
                  <a:pt x="1351223" y="2985867"/>
                </a:cubicBezTo>
                <a:cubicBezTo>
                  <a:pt x="1374260" y="2980551"/>
                  <a:pt x="1397298" y="2982323"/>
                  <a:pt x="1404386" y="2996500"/>
                </a:cubicBezTo>
                <a:cubicBezTo>
                  <a:pt x="1411474" y="3010677"/>
                  <a:pt x="1386665" y="3049663"/>
                  <a:pt x="1393753" y="3070928"/>
                </a:cubicBezTo>
                <a:cubicBezTo>
                  <a:pt x="1400841" y="3092193"/>
                  <a:pt x="1445144" y="3097509"/>
                  <a:pt x="1446916" y="3124090"/>
                </a:cubicBezTo>
                <a:cubicBezTo>
                  <a:pt x="1448688" y="3150671"/>
                  <a:pt x="1402614" y="3198518"/>
                  <a:pt x="1404386" y="3230416"/>
                </a:cubicBezTo>
                <a:cubicBezTo>
                  <a:pt x="1406158" y="3262314"/>
                  <a:pt x="1468181" y="3276490"/>
                  <a:pt x="1457548" y="3315476"/>
                </a:cubicBezTo>
                <a:cubicBezTo>
                  <a:pt x="1446915" y="3354462"/>
                  <a:pt x="1347678" y="3420030"/>
                  <a:pt x="1340590" y="3464332"/>
                </a:cubicBezTo>
                <a:cubicBezTo>
                  <a:pt x="1333502" y="3508634"/>
                  <a:pt x="1409702" y="3552936"/>
                  <a:pt x="1415018" y="3581290"/>
                </a:cubicBezTo>
                <a:cubicBezTo>
                  <a:pt x="1420334" y="3609644"/>
                  <a:pt x="1383120" y="3595467"/>
                  <a:pt x="1372488" y="3634453"/>
                </a:cubicBezTo>
                <a:cubicBezTo>
                  <a:pt x="1361856" y="3673439"/>
                  <a:pt x="1356539" y="3763816"/>
                  <a:pt x="1351223" y="3815207"/>
                </a:cubicBezTo>
                <a:cubicBezTo>
                  <a:pt x="1345907" y="3866598"/>
                  <a:pt x="1351222" y="3907355"/>
                  <a:pt x="1340590" y="3942797"/>
                </a:cubicBezTo>
                <a:cubicBezTo>
                  <a:pt x="1329958" y="3978239"/>
                  <a:pt x="1296288" y="4004821"/>
                  <a:pt x="1287428" y="4027858"/>
                </a:cubicBezTo>
                <a:cubicBezTo>
                  <a:pt x="1278568" y="4050895"/>
                  <a:pt x="1290972" y="4063300"/>
                  <a:pt x="1287428" y="4081021"/>
                </a:cubicBezTo>
                <a:cubicBezTo>
                  <a:pt x="1283884" y="4098742"/>
                  <a:pt x="1262618" y="4104058"/>
                  <a:pt x="1266162" y="4134183"/>
                </a:cubicBezTo>
                <a:cubicBezTo>
                  <a:pt x="1269706" y="4164309"/>
                  <a:pt x="1308693" y="4226332"/>
                  <a:pt x="1308693" y="4261774"/>
                </a:cubicBezTo>
                <a:cubicBezTo>
                  <a:pt x="1308693" y="4297216"/>
                  <a:pt x="1287427" y="4283040"/>
                  <a:pt x="1266162" y="4346835"/>
                </a:cubicBezTo>
                <a:cubicBezTo>
                  <a:pt x="1244897" y="4410630"/>
                  <a:pt x="1207683" y="4561258"/>
                  <a:pt x="1181102" y="4644546"/>
                </a:cubicBezTo>
                <a:cubicBezTo>
                  <a:pt x="1154521" y="4727834"/>
                  <a:pt x="1147432" y="4786314"/>
                  <a:pt x="1106674" y="4846565"/>
                </a:cubicBezTo>
                <a:cubicBezTo>
                  <a:pt x="1065916" y="4906816"/>
                  <a:pt x="957818" y="4967067"/>
                  <a:pt x="936553" y="5006053"/>
                </a:cubicBezTo>
                <a:cubicBezTo>
                  <a:pt x="915288" y="5045039"/>
                  <a:pt x="952502" y="5069848"/>
                  <a:pt x="979083" y="5080481"/>
                </a:cubicBezTo>
                <a:cubicBezTo>
                  <a:pt x="1005664" y="5091114"/>
                  <a:pt x="1071232" y="5068077"/>
                  <a:pt x="1096041" y="5069849"/>
                </a:cubicBezTo>
                <a:cubicBezTo>
                  <a:pt x="1120850" y="5071621"/>
                  <a:pt x="1124395" y="5076937"/>
                  <a:pt x="1127939" y="5091114"/>
                </a:cubicBezTo>
                <a:cubicBezTo>
                  <a:pt x="1131483" y="5105291"/>
                  <a:pt x="1124395" y="5137188"/>
                  <a:pt x="1117307" y="5154909"/>
                </a:cubicBezTo>
                <a:cubicBezTo>
                  <a:pt x="1110219" y="5172630"/>
                  <a:pt x="1085409" y="5181490"/>
                  <a:pt x="1085409" y="5197439"/>
                </a:cubicBezTo>
                <a:cubicBezTo>
                  <a:pt x="1085409" y="5213388"/>
                  <a:pt x="1097814" y="5243514"/>
                  <a:pt x="1117307" y="5250602"/>
                </a:cubicBezTo>
                <a:cubicBezTo>
                  <a:pt x="1136800" y="5257690"/>
                  <a:pt x="1166925" y="5227564"/>
                  <a:pt x="1202367" y="5239969"/>
                </a:cubicBezTo>
                <a:cubicBezTo>
                  <a:pt x="1237809" y="5252374"/>
                  <a:pt x="1298060" y="5314397"/>
                  <a:pt x="1329958" y="5325030"/>
                </a:cubicBezTo>
                <a:cubicBezTo>
                  <a:pt x="1361856" y="5335663"/>
                  <a:pt x="1383120" y="5301993"/>
                  <a:pt x="1393753" y="5303765"/>
                </a:cubicBezTo>
                <a:cubicBezTo>
                  <a:pt x="1404386" y="5305537"/>
                  <a:pt x="1379576" y="5317941"/>
                  <a:pt x="1393753" y="5335662"/>
                </a:cubicBezTo>
                <a:cubicBezTo>
                  <a:pt x="1407930" y="5353383"/>
                  <a:pt x="1454005" y="5395913"/>
                  <a:pt x="1478814" y="5410090"/>
                </a:cubicBezTo>
                <a:cubicBezTo>
                  <a:pt x="1503623" y="5424267"/>
                  <a:pt x="1519572" y="5422495"/>
                  <a:pt x="1542609" y="5420723"/>
                </a:cubicBezTo>
                <a:cubicBezTo>
                  <a:pt x="1565646" y="5418951"/>
                  <a:pt x="1585139" y="5388825"/>
                  <a:pt x="1617037" y="5399458"/>
                </a:cubicBezTo>
                <a:cubicBezTo>
                  <a:pt x="1648935" y="5410091"/>
                  <a:pt x="1707414" y="5466797"/>
                  <a:pt x="1733995" y="5484518"/>
                </a:cubicBezTo>
                <a:cubicBezTo>
                  <a:pt x="1760576" y="5502239"/>
                  <a:pt x="1755260" y="5505783"/>
                  <a:pt x="1776525" y="5505783"/>
                </a:cubicBezTo>
                <a:cubicBezTo>
                  <a:pt x="1797790" y="5505783"/>
                  <a:pt x="1836777" y="5488062"/>
                  <a:pt x="1861586" y="5484518"/>
                </a:cubicBezTo>
                <a:cubicBezTo>
                  <a:pt x="1886395" y="5480974"/>
                  <a:pt x="1888167" y="5479202"/>
                  <a:pt x="1925381" y="5484518"/>
                </a:cubicBezTo>
                <a:cubicBezTo>
                  <a:pt x="1962595" y="5489834"/>
                  <a:pt x="2042339" y="5518188"/>
                  <a:pt x="2084869" y="5516416"/>
                </a:cubicBezTo>
                <a:cubicBezTo>
                  <a:pt x="2127399" y="5514644"/>
                  <a:pt x="2134488" y="5466798"/>
                  <a:pt x="2180562" y="5473886"/>
                </a:cubicBezTo>
                <a:cubicBezTo>
                  <a:pt x="2226636" y="5480974"/>
                  <a:pt x="2322330" y="5550086"/>
                  <a:pt x="2361316" y="5558946"/>
                </a:cubicBezTo>
                <a:cubicBezTo>
                  <a:pt x="2400302" y="5567806"/>
                  <a:pt x="2394986" y="5516416"/>
                  <a:pt x="2414479" y="5527049"/>
                </a:cubicBezTo>
                <a:cubicBezTo>
                  <a:pt x="2433972" y="5537682"/>
                  <a:pt x="2449920" y="5612110"/>
                  <a:pt x="2478274" y="5622742"/>
                </a:cubicBezTo>
                <a:cubicBezTo>
                  <a:pt x="2506627" y="5633375"/>
                  <a:pt x="2563335" y="5576667"/>
                  <a:pt x="2584600" y="5590844"/>
                </a:cubicBezTo>
                <a:cubicBezTo>
                  <a:pt x="2605865" y="5605021"/>
                  <a:pt x="2589916" y="5686537"/>
                  <a:pt x="2605865" y="5707802"/>
                </a:cubicBezTo>
                <a:cubicBezTo>
                  <a:pt x="2621814" y="5729067"/>
                  <a:pt x="2662572" y="5704258"/>
                  <a:pt x="2680293" y="5718435"/>
                </a:cubicBezTo>
                <a:cubicBezTo>
                  <a:pt x="2698014" y="5732612"/>
                  <a:pt x="2676748" y="5791090"/>
                  <a:pt x="2712190" y="5792862"/>
                </a:cubicBezTo>
                <a:cubicBezTo>
                  <a:pt x="2747632" y="5794634"/>
                  <a:pt x="2852186" y="5729067"/>
                  <a:pt x="2892944" y="5729067"/>
                </a:cubicBezTo>
                <a:cubicBezTo>
                  <a:pt x="2933702" y="5729067"/>
                  <a:pt x="2914209" y="5791090"/>
                  <a:pt x="2956739" y="5792862"/>
                </a:cubicBezTo>
                <a:cubicBezTo>
                  <a:pt x="2999269" y="5794634"/>
                  <a:pt x="3102051" y="5746788"/>
                  <a:pt x="3148125" y="5739700"/>
                </a:cubicBezTo>
                <a:cubicBezTo>
                  <a:pt x="3194199" y="5732612"/>
                  <a:pt x="3203060" y="5743244"/>
                  <a:pt x="3233186" y="5750332"/>
                </a:cubicBezTo>
                <a:cubicBezTo>
                  <a:pt x="3263312" y="5757420"/>
                  <a:pt x="3302298" y="5787546"/>
                  <a:pt x="3328879" y="5782230"/>
                </a:cubicBezTo>
                <a:cubicBezTo>
                  <a:pt x="3355460" y="5776914"/>
                  <a:pt x="3399762" y="5762737"/>
                  <a:pt x="3392674" y="5718435"/>
                </a:cubicBezTo>
                <a:cubicBezTo>
                  <a:pt x="3385586" y="5674133"/>
                  <a:pt x="3304069" y="5574895"/>
                  <a:pt x="3286348" y="5516416"/>
                </a:cubicBezTo>
                <a:cubicBezTo>
                  <a:pt x="3268627" y="5457937"/>
                  <a:pt x="3279260" y="5403002"/>
                  <a:pt x="3286348" y="5367560"/>
                </a:cubicBezTo>
                <a:cubicBezTo>
                  <a:pt x="3293437" y="5332118"/>
                  <a:pt x="3321791" y="5325030"/>
                  <a:pt x="3328879" y="5303765"/>
                </a:cubicBezTo>
                <a:cubicBezTo>
                  <a:pt x="3335967" y="5282500"/>
                  <a:pt x="3316474" y="5257690"/>
                  <a:pt x="3328879" y="5239969"/>
                </a:cubicBezTo>
                <a:cubicBezTo>
                  <a:pt x="3341284" y="5222248"/>
                  <a:pt x="3371409" y="5208072"/>
                  <a:pt x="3403307" y="5197439"/>
                </a:cubicBezTo>
                <a:cubicBezTo>
                  <a:pt x="3435205" y="5186806"/>
                  <a:pt x="3481279" y="5186806"/>
                  <a:pt x="3520265" y="5176174"/>
                </a:cubicBezTo>
                <a:cubicBezTo>
                  <a:pt x="3559251" y="5165542"/>
                  <a:pt x="3598237" y="5146049"/>
                  <a:pt x="3637223" y="5133644"/>
                </a:cubicBezTo>
                <a:cubicBezTo>
                  <a:pt x="3676209" y="5121239"/>
                  <a:pt x="3711651" y="5096430"/>
                  <a:pt x="3754181" y="5101746"/>
                </a:cubicBezTo>
                <a:cubicBezTo>
                  <a:pt x="3796711" y="5107062"/>
                  <a:pt x="3858734" y="5163770"/>
                  <a:pt x="3892404" y="5165542"/>
                </a:cubicBezTo>
                <a:cubicBezTo>
                  <a:pt x="3926074" y="5167314"/>
                  <a:pt x="3929619" y="5108835"/>
                  <a:pt x="3956200" y="5112379"/>
                </a:cubicBezTo>
                <a:cubicBezTo>
                  <a:pt x="3982781" y="5115923"/>
                  <a:pt x="4007591" y="5185035"/>
                  <a:pt x="4051893" y="5186807"/>
                </a:cubicBezTo>
                <a:cubicBezTo>
                  <a:pt x="4096195" y="5188579"/>
                  <a:pt x="4184800" y="5117695"/>
                  <a:pt x="4222014" y="5123011"/>
                </a:cubicBezTo>
                <a:cubicBezTo>
                  <a:pt x="4259228" y="5128327"/>
                  <a:pt x="4257455" y="5208071"/>
                  <a:pt x="4275176" y="5218704"/>
                </a:cubicBezTo>
                <a:cubicBezTo>
                  <a:pt x="4292897" y="5229337"/>
                  <a:pt x="4303530" y="5174402"/>
                  <a:pt x="4328339" y="5186807"/>
                </a:cubicBezTo>
                <a:cubicBezTo>
                  <a:pt x="4353148" y="5199212"/>
                  <a:pt x="4395679" y="5273639"/>
                  <a:pt x="4424032" y="5293132"/>
                </a:cubicBezTo>
                <a:cubicBezTo>
                  <a:pt x="4452385" y="5312625"/>
                  <a:pt x="4471879" y="5284272"/>
                  <a:pt x="4498460" y="5303765"/>
                </a:cubicBezTo>
                <a:cubicBezTo>
                  <a:pt x="4525042" y="5323258"/>
                  <a:pt x="4549851" y="5395913"/>
                  <a:pt x="4583521" y="5410090"/>
                </a:cubicBezTo>
                <a:cubicBezTo>
                  <a:pt x="4617191" y="5424267"/>
                  <a:pt x="4677442" y="5397685"/>
                  <a:pt x="4700479" y="5388825"/>
                </a:cubicBezTo>
                <a:cubicBezTo>
                  <a:pt x="4723516" y="5379965"/>
                  <a:pt x="4707567" y="5360472"/>
                  <a:pt x="4721744" y="5356928"/>
                </a:cubicBezTo>
                <a:cubicBezTo>
                  <a:pt x="4735921" y="5353384"/>
                  <a:pt x="4764274" y="5372876"/>
                  <a:pt x="4785539" y="5367560"/>
                </a:cubicBezTo>
                <a:cubicBezTo>
                  <a:pt x="4806804" y="5362244"/>
                  <a:pt x="4815664" y="5340979"/>
                  <a:pt x="4849334" y="5325030"/>
                </a:cubicBezTo>
                <a:cubicBezTo>
                  <a:pt x="4883004" y="5309081"/>
                  <a:pt x="4953888" y="5294904"/>
                  <a:pt x="4987558" y="5271867"/>
                </a:cubicBezTo>
                <a:cubicBezTo>
                  <a:pt x="5021228" y="5248830"/>
                  <a:pt x="5031860" y="5220477"/>
                  <a:pt x="5051353" y="5186807"/>
                </a:cubicBezTo>
                <a:cubicBezTo>
                  <a:pt x="5070846" y="5153137"/>
                  <a:pt x="5083251" y="5092886"/>
                  <a:pt x="5104516" y="5069849"/>
                </a:cubicBezTo>
                <a:cubicBezTo>
                  <a:pt x="5125781" y="5046812"/>
                  <a:pt x="5134642" y="5078709"/>
                  <a:pt x="5178944" y="5048583"/>
                </a:cubicBezTo>
                <a:cubicBezTo>
                  <a:pt x="5223246" y="5018457"/>
                  <a:pt x="5324256" y="4926309"/>
                  <a:pt x="5370330" y="4889095"/>
                </a:cubicBezTo>
                <a:cubicBezTo>
                  <a:pt x="5416404" y="4851881"/>
                  <a:pt x="5437669" y="4853653"/>
                  <a:pt x="5455390" y="4825300"/>
                </a:cubicBezTo>
                <a:cubicBezTo>
                  <a:pt x="5473111" y="4796947"/>
                  <a:pt x="5460706" y="4750872"/>
                  <a:pt x="5476655" y="4718974"/>
                </a:cubicBezTo>
                <a:cubicBezTo>
                  <a:pt x="5492604" y="4687076"/>
                  <a:pt x="5565260" y="4656951"/>
                  <a:pt x="5551083" y="4633914"/>
                </a:cubicBezTo>
                <a:cubicBezTo>
                  <a:pt x="5536906" y="4610877"/>
                  <a:pt x="5437669" y="4589612"/>
                  <a:pt x="5391595" y="4580751"/>
                </a:cubicBezTo>
                <a:cubicBezTo>
                  <a:pt x="5345521" y="4571891"/>
                  <a:pt x="5311851" y="4593156"/>
                  <a:pt x="5274637" y="4580751"/>
                </a:cubicBezTo>
                <a:cubicBezTo>
                  <a:pt x="5237423" y="4568346"/>
                  <a:pt x="5193120" y="4545309"/>
                  <a:pt x="5168311" y="4506323"/>
                </a:cubicBezTo>
                <a:cubicBezTo>
                  <a:pt x="5143502" y="4467337"/>
                  <a:pt x="5127553" y="4385821"/>
                  <a:pt x="5125781" y="4346835"/>
                </a:cubicBezTo>
                <a:cubicBezTo>
                  <a:pt x="5124009" y="4307849"/>
                  <a:pt x="5136414" y="4293672"/>
                  <a:pt x="5157679" y="4272407"/>
                </a:cubicBezTo>
                <a:cubicBezTo>
                  <a:pt x="5178944" y="4251142"/>
                  <a:pt x="5242740" y="4235193"/>
                  <a:pt x="5253372" y="4219244"/>
                </a:cubicBezTo>
                <a:cubicBezTo>
                  <a:pt x="5264004" y="4203295"/>
                  <a:pt x="5242739" y="4194435"/>
                  <a:pt x="5221474" y="4176714"/>
                </a:cubicBezTo>
                <a:cubicBezTo>
                  <a:pt x="5200209" y="4158993"/>
                  <a:pt x="5147046" y="4135955"/>
                  <a:pt x="5125781" y="4112918"/>
                </a:cubicBezTo>
                <a:cubicBezTo>
                  <a:pt x="5104516" y="4089881"/>
                  <a:pt x="5081478" y="4065071"/>
                  <a:pt x="5093883" y="4038490"/>
                </a:cubicBezTo>
                <a:cubicBezTo>
                  <a:pt x="5106288" y="4011909"/>
                  <a:pt x="5168311" y="3990644"/>
                  <a:pt x="5200209" y="3953430"/>
                </a:cubicBezTo>
                <a:cubicBezTo>
                  <a:pt x="5232107" y="3916216"/>
                  <a:pt x="5279953" y="3859509"/>
                  <a:pt x="5285269" y="3815207"/>
                </a:cubicBezTo>
                <a:cubicBezTo>
                  <a:pt x="5290585" y="3770905"/>
                  <a:pt x="5253372" y="3726602"/>
                  <a:pt x="5232107" y="3687616"/>
                </a:cubicBezTo>
                <a:cubicBezTo>
                  <a:pt x="5210842" y="3648630"/>
                  <a:pt x="5161223" y="3609643"/>
                  <a:pt x="5157679" y="3581290"/>
                </a:cubicBezTo>
                <a:cubicBezTo>
                  <a:pt x="5154135" y="3552937"/>
                  <a:pt x="5203753" y="3547621"/>
                  <a:pt x="5210841" y="3517495"/>
                </a:cubicBezTo>
                <a:cubicBezTo>
                  <a:pt x="5217929" y="3487369"/>
                  <a:pt x="5212613" y="3425346"/>
                  <a:pt x="5200209" y="3400537"/>
                </a:cubicBezTo>
                <a:cubicBezTo>
                  <a:pt x="5187805" y="3375728"/>
                  <a:pt x="5147047" y="3400537"/>
                  <a:pt x="5136414" y="3368639"/>
                </a:cubicBezTo>
                <a:cubicBezTo>
                  <a:pt x="5125781" y="3336741"/>
                  <a:pt x="5145274" y="3248137"/>
                  <a:pt x="5136414" y="3209151"/>
                </a:cubicBezTo>
                <a:cubicBezTo>
                  <a:pt x="5127554" y="3170165"/>
                  <a:pt x="5131098" y="3145356"/>
                  <a:pt x="5083251" y="3134723"/>
                </a:cubicBezTo>
                <a:cubicBezTo>
                  <a:pt x="5035404" y="3124090"/>
                  <a:pt x="4898953" y="3157760"/>
                  <a:pt x="4849334" y="3145355"/>
                </a:cubicBezTo>
                <a:cubicBezTo>
                  <a:pt x="4799715" y="3132950"/>
                  <a:pt x="4776679" y="3099281"/>
                  <a:pt x="4785539" y="3060295"/>
                </a:cubicBezTo>
                <a:cubicBezTo>
                  <a:pt x="4794399" y="3021309"/>
                  <a:pt x="4870599" y="2955741"/>
                  <a:pt x="4902497" y="2911439"/>
                </a:cubicBezTo>
                <a:cubicBezTo>
                  <a:pt x="4934395" y="2867137"/>
                  <a:pt x="4950344" y="2835239"/>
                  <a:pt x="4976925" y="2794481"/>
                </a:cubicBezTo>
                <a:cubicBezTo>
                  <a:pt x="5003506" y="2753723"/>
                  <a:pt x="5035405" y="2689927"/>
                  <a:pt x="5061986" y="2666890"/>
                </a:cubicBezTo>
                <a:cubicBezTo>
                  <a:pt x="5088567" y="2643853"/>
                  <a:pt x="5122237" y="2684611"/>
                  <a:pt x="5136414" y="2656258"/>
                </a:cubicBezTo>
                <a:cubicBezTo>
                  <a:pt x="5150591" y="2627905"/>
                  <a:pt x="5132869" y="2532211"/>
                  <a:pt x="5147046" y="2496769"/>
                </a:cubicBezTo>
                <a:cubicBezTo>
                  <a:pt x="5161223" y="2461327"/>
                  <a:pt x="5193121" y="2448923"/>
                  <a:pt x="5221474" y="2443607"/>
                </a:cubicBezTo>
                <a:cubicBezTo>
                  <a:pt x="5249828" y="2438291"/>
                  <a:pt x="5285269" y="2471961"/>
                  <a:pt x="5317167" y="2464872"/>
                </a:cubicBezTo>
                <a:cubicBezTo>
                  <a:pt x="5349065" y="2457783"/>
                  <a:pt x="5395139" y="2440062"/>
                  <a:pt x="5412860" y="2401076"/>
                </a:cubicBezTo>
                <a:cubicBezTo>
                  <a:pt x="5430581" y="2362090"/>
                  <a:pt x="5418177" y="2301839"/>
                  <a:pt x="5423493" y="2230955"/>
                </a:cubicBezTo>
                <a:cubicBezTo>
                  <a:pt x="5428809" y="2160071"/>
                  <a:pt x="5421721" y="2075011"/>
                  <a:pt x="5444758" y="1975774"/>
                </a:cubicBezTo>
                <a:cubicBezTo>
                  <a:pt x="5467795" y="1876537"/>
                  <a:pt x="5528046" y="1720593"/>
                  <a:pt x="5561716" y="1635532"/>
                </a:cubicBezTo>
                <a:cubicBezTo>
                  <a:pt x="5595386" y="1550471"/>
                  <a:pt x="5632599" y="1507941"/>
                  <a:pt x="5646776" y="1465411"/>
                </a:cubicBezTo>
                <a:cubicBezTo>
                  <a:pt x="5660953" y="1422881"/>
                  <a:pt x="5655636" y="1401616"/>
                  <a:pt x="5646776" y="1380351"/>
                </a:cubicBezTo>
                <a:cubicBezTo>
                  <a:pt x="5637916" y="1359086"/>
                  <a:pt x="5630828" y="1341365"/>
                  <a:pt x="5593614" y="1337821"/>
                </a:cubicBezTo>
                <a:cubicBezTo>
                  <a:pt x="5556400" y="1334277"/>
                  <a:pt x="5457163" y="1369719"/>
                  <a:pt x="5423493" y="1359086"/>
                </a:cubicBezTo>
                <a:cubicBezTo>
                  <a:pt x="5389823" y="1348453"/>
                  <a:pt x="5416404" y="1279341"/>
                  <a:pt x="5391595" y="1274025"/>
                </a:cubicBezTo>
                <a:cubicBezTo>
                  <a:pt x="5366786" y="1268709"/>
                  <a:pt x="5304763" y="1328960"/>
                  <a:pt x="5274637" y="1327188"/>
                </a:cubicBezTo>
                <a:cubicBezTo>
                  <a:pt x="5244511" y="1325416"/>
                  <a:pt x="5244511" y="1275798"/>
                  <a:pt x="5210841" y="1263393"/>
                </a:cubicBezTo>
                <a:cubicBezTo>
                  <a:pt x="5177171" y="1250988"/>
                  <a:pt x="5109832" y="1272253"/>
                  <a:pt x="5072618" y="1252760"/>
                </a:cubicBezTo>
                <a:cubicBezTo>
                  <a:pt x="5035404" y="1233267"/>
                  <a:pt x="5030088" y="1160612"/>
                  <a:pt x="4987558" y="1146435"/>
                </a:cubicBezTo>
                <a:cubicBezTo>
                  <a:pt x="4945028" y="1132258"/>
                  <a:pt x="4861739" y="1164156"/>
                  <a:pt x="4817437" y="1167700"/>
                </a:cubicBezTo>
                <a:cubicBezTo>
                  <a:pt x="4773135" y="1171244"/>
                  <a:pt x="4753642" y="1185421"/>
                  <a:pt x="4721744" y="1167700"/>
                </a:cubicBezTo>
                <a:cubicBezTo>
                  <a:pt x="4689846" y="1149979"/>
                  <a:pt x="4665037" y="1082639"/>
                  <a:pt x="4626051" y="1061374"/>
                </a:cubicBezTo>
                <a:cubicBezTo>
                  <a:pt x="4587065" y="1040109"/>
                  <a:pt x="4521498" y="1059602"/>
                  <a:pt x="4487828" y="1040109"/>
                </a:cubicBezTo>
                <a:cubicBezTo>
                  <a:pt x="4454158" y="1020616"/>
                  <a:pt x="4455930" y="967453"/>
                  <a:pt x="4424032" y="944416"/>
                </a:cubicBezTo>
                <a:cubicBezTo>
                  <a:pt x="4392134" y="921379"/>
                  <a:pt x="4319478" y="926695"/>
                  <a:pt x="4296441" y="901886"/>
                </a:cubicBezTo>
                <a:cubicBezTo>
                  <a:pt x="4273404" y="877077"/>
                  <a:pt x="4294669" y="815053"/>
                  <a:pt x="4285809" y="795560"/>
                </a:cubicBezTo>
                <a:cubicBezTo>
                  <a:pt x="4276949" y="776067"/>
                  <a:pt x="4252139" y="802649"/>
                  <a:pt x="4243279" y="784928"/>
                </a:cubicBezTo>
                <a:cubicBezTo>
                  <a:pt x="4234419" y="767207"/>
                  <a:pt x="4255683" y="689235"/>
                  <a:pt x="4232646" y="689235"/>
                </a:cubicBezTo>
                <a:cubicBezTo>
                  <a:pt x="4209609" y="689235"/>
                  <a:pt x="4142269" y="770751"/>
                  <a:pt x="4105055" y="784928"/>
                </a:cubicBezTo>
                <a:cubicBezTo>
                  <a:pt x="4067841" y="799105"/>
                  <a:pt x="4025311" y="793788"/>
                  <a:pt x="4009362" y="774295"/>
                </a:cubicBezTo>
                <a:cubicBezTo>
                  <a:pt x="3993413" y="754802"/>
                  <a:pt x="4016450" y="691006"/>
                  <a:pt x="4009362" y="667969"/>
                </a:cubicBezTo>
                <a:cubicBezTo>
                  <a:pt x="4002274" y="644932"/>
                  <a:pt x="3972148" y="655565"/>
                  <a:pt x="3966832" y="636072"/>
                </a:cubicBezTo>
                <a:cubicBezTo>
                  <a:pt x="3961516" y="616579"/>
                  <a:pt x="4005818" y="565188"/>
                  <a:pt x="3977465" y="551011"/>
                </a:cubicBezTo>
                <a:cubicBezTo>
                  <a:pt x="3949112" y="536834"/>
                  <a:pt x="3839241" y="577592"/>
                  <a:pt x="3796711" y="551011"/>
                </a:cubicBezTo>
                <a:cubicBezTo>
                  <a:pt x="3754181" y="524430"/>
                  <a:pt x="3745320" y="416332"/>
                  <a:pt x="3722283" y="391523"/>
                </a:cubicBezTo>
                <a:cubicBezTo>
                  <a:pt x="3699246" y="366714"/>
                  <a:pt x="3674437" y="416332"/>
                  <a:pt x="3658488" y="402155"/>
                </a:cubicBezTo>
                <a:cubicBezTo>
                  <a:pt x="3642539" y="387978"/>
                  <a:pt x="3640767" y="320639"/>
                  <a:pt x="3626590" y="306462"/>
                </a:cubicBezTo>
                <a:cubicBezTo>
                  <a:pt x="3612413" y="292285"/>
                  <a:pt x="3596465" y="325955"/>
                  <a:pt x="3573428" y="317095"/>
                </a:cubicBezTo>
                <a:cubicBezTo>
                  <a:pt x="3550391" y="308235"/>
                  <a:pt x="3523809" y="274565"/>
                  <a:pt x="3488367" y="253300"/>
                </a:cubicBezTo>
                <a:cubicBezTo>
                  <a:pt x="3452925" y="232035"/>
                  <a:pt x="3383813" y="216085"/>
                  <a:pt x="3360776" y="189504"/>
                </a:cubicBezTo>
                <a:cubicBezTo>
                  <a:pt x="3337739" y="162923"/>
                  <a:pt x="3359004" y="116848"/>
                  <a:pt x="3350144" y="93811"/>
                </a:cubicBezTo>
                <a:cubicBezTo>
                  <a:pt x="3341284" y="70774"/>
                  <a:pt x="3327107" y="56597"/>
                  <a:pt x="3307614" y="51281"/>
                </a:cubicBezTo>
                <a:cubicBezTo>
                  <a:pt x="3288121" y="45965"/>
                  <a:pt x="3257995" y="67230"/>
                  <a:pt x="3233186" y="61914"/>
                </a:cubicBezTo>
                <a:cubicBezTo>
                  <a:pt x="3208377" y="56598"/>
                  <a:pt x="3201288" y="17611"/>
                  <a:pt x="3180023" y="8751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101600" dir="2700000" algn="tl" rotWithShape="0">
              <a:prstClr val="black">
                <a:alpha val="8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22830" y="873458"/>
            <a:ext cx="8898340" cy="4401205"/>
          </a:xfrm>
          <a:prstGeom prst="rect">
            <a:avLst/>
          </a:prstGeom>
          <a:noFill/>
        </p:spPr>
        <p:txBody>
          <a:bodyPr wrap="square" rtlCol="0">
            <a:prstTxWarp prst="textWave4">
              <a:avLst/>
            </a:prstTxWarp>
            <a:spAutoFit/>
          </a:bodyPr>
          <a:lstStyle/>
          <a:p>
            <a:r>
              <a:rPr lang="fr-FR" sz="4000" dirty="0" smtClean="0">
                <a:solidFill>
                  <a:srgbClr val="FFFF00"/>
                </a:solidFill>
                <a:latin typeface="Monotype Corsiva" panose="03010101010201010101" pitchFamily="66" charset="0"/>
                <a:cs typeface="FrankRuehl" panose="020E0503060101010101" pitchFamily="34" charset="-79"/>
              </a:rPr>
              <a:t>MONUMENTS</a:t>
            </a:r>
          </a:p>
          <a:p>
            <a:endParaRPr lang="fr-FR" sz="4000" dirty="0">
              <a:latin typeface="Monotype Corsiva" panose="03010101010201010101" pitchFamily="66" charset="0"/>
              <a:cs typeface="FrankRuehl" panose="020E0503060101010101" pitchFamily="34" charset="-79"/>
            </a:endParaRPr>
          </a:p>
          <a:p>
            <a:endParaRPr lang="fr-FR" sz="4000" dirty="0" smtClean="0">
              <a:latin typeface="Monotype Corsiva" panose="03010101010201010101" pitchFamily="66" charset="0"/>
              <a:cs typeface="FrankRuehl" panose="020E0503060101010101" pitchFamily="34" charset="-79"/>
            </a:endParaRPr>
          </a:p>
          <a:p>
            <a:r>
              <a:rPr lang="fr-FR" sz="4000" dirty="0" smtClean="0">
                <a:solidFill>
                  <a:srgbClr val="FF0000"/>
                </a:solidFill>
                <a:latin typeface="Monotype Corsiva" panose="03010101010201010101" pitchFamily="66" charset="0"/>
                <a:cs typeface="FrankRuehl" panose="020E0503060101010101" pitchFamily="34" charset="-79"/>
              </a:rPr>
              <a:t>DE</a:t>
            </a:r>
          </a:p>
          <a:p>
            <a:endParaRPr lang="fr-FR" sz="4000" dirty="0">
              <a:latin typeface="Monotype Corsiva" panose="03010101010201010101" pitchFamily="66" charset="0"/>
              <a:cs typeface="FrankRuehl" panose="020E0503060101010101" pitchFamily="34" charset="-79"/>
            </a:endParaRPr>
          </a:p>
          <a:p>
            <a:endParaRPr lang="fr-FR" sz="4000" dirty="0" smtClean="0">
              <a:latin typeface="Monotype Corsiva" panose="03010101010201010101" pitchFamily="66" charset="0"/>
              <a:cs typeface="FrankRuehl" panose="020E0503060101010101" pitchFamily="34" charset="-79"/>
            </a:endParaRPr>
          </a:p>
          <a:p>
            <a:r>
              <a:rPr lang="fr-FR" sz="4000" dirty="0" smtClean="0">
                <a:solidFill>
                  <a:srgbClr val="FF6699"/>
                </a:solidFill>
                <a:latin typeface="Monotype Corsiva" panose="03010101010201010101" pitchFamily="66" charset="0"/>
                <a:cs typeface="FrankRuehl" panose="020E0503060101010101" pitchFamily="34" charset="-79"/>
              </a:rPr>
              <a:t>                                                        </a:t>
            </a:r>
            <a:r>
              <a:rPr lang="fr-FR" sz="4000" dirty="0" smtClean="0">
                <a:solidFill>
                  <a:srgbClr val="00B0F0"/>
                </a:solidFill>
                <a:latin typeface="Monotype Corsiva" panose="03010101010201010101" pitchFamily="66" charset="0"/>
                <a:cs typeface="FrankRuehl" panose="020E0503060101010101" pitchFamily="34" charset="-79"/>
              </a:rPr>
              <a:t>FRANCE</a:t>
            </a:r>
            <a:r>
              <a:rPr lang="fr-FR" sz="4000" dirty="0" smtClean="0">
                <a:solidFill>
                  <a:srgbClr val="FF6699"/>
                </a:solidFill>
                <a:latin typeface="Monotype Corsiva" panose="03010101010201010101" pitchFamily="66" charset="0"/>
                <a:cs typeface="FrankRuehl" panose="020E0503060101010101" pitchFamily="34" charset="-79"/>
              </a:rPr>
              <a:t> </a:t>
            </a:r>
            <a:endParaRPr lang="fr-FR" sz="4000" dirty="0">
              <a:solidFill>
                <a:srgbClr val="FF6699"/>
              </a:solidFill>
              <a:latin typeface="Monotype Corsiva" panose="03010101010201010101" pitchFamily="66" charset="0"/>
              <a:cs typeface="FrankRuehl" panose="020E0503060101010101" pitchFamily="34" charset="-79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902" y="341357"/>
            <a:ext cx="1297437" cy="1727950"/>
          </a:xfrm>
          <a:prstGeom prst="rect">
            <a:avLst/>
          </a:prstGeom>
          <a:scene3d>
            <a:camera prst="perspectiveRelaxedModerately">
              <a:rot lat="19712582" lon="19818110" rev="994505"/>
            </a:camera>
            <a:lightRig rig="threePt" dir="t"/>
          </a:scene3d>
          <a:sp3d>
            <a:bevelT w="114300" prst="relaxedInset"/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4" y="3905045"/>
            <a:ext cx="1633750" cy="2176388"/>
          </a:xfrm>
          <a:prstGeom prst="trapezoid">
            <a:avLst>
              <a:gd name="adj" fmla="val 8293"/>
            </a:avLst>
          </a:prstGeom>
          <a:scene3d>
            <a:camera prst="perspectiveHeroicExtremeLeftFacing"/>
            <a:lightRig rig="threePt" dir="t"/>
          </a:scene3d>
          <a:sp3d>
            <a:bevelT w="114300" h="133350" prst="artDeco"/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902" y="4915141"/>
            <a:ext cx="1226143" cy="1726962"/>
          </a:xfrm>
          <a:prstGeom prst="pentagon">
            <a:avLst/>
          </a:prstGeom>
          <a:scene3d>
            <a:camera prst="isometricOffAxis2Left"/>
            <a:lightRig rig="threePt" dir="t"/>
          </a:scene3d>
          <a:sp3d>
            <a:bevelT h="139700" prst="slope"/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256" y="2860248"/>
            <a:ext cx="1805811" cy="1354358"/>
          </a:xfrm>
          <a:prstGeom prst="roundRect">
            <a:avLst/>
          </a:prstGeom>
          <a:scene3d>
            <a:camera prst="isometricOffAxis1Right"/>
            <a:lightRig rig="threePt" dir="t"/>
          </a:scene3d>
          <a:sp3d>
            <a:bevelT w="101600" h="190500"/>
          </a:sp3d>
        </p:spPr>
      </p:pic>
    </p:spTree>
    <p:extLst>
      <p:ext uri="{BB962C8B-B14F-4D97-AF65-F5344CB8AC3E}">
        <p14:creationId xmlns:p14="http://schemas.microsoft.com/office/powerpoint/2010/main" val="1293409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  <p:sndAc>
          <p:stSnd>
            <p:snd r:embed="rId3" name="10 Victoria.wav"/>
          </p:stSnd>
        </p:sndAc>
      </p:transition>
    </mc:Choice>
    <mc:Fallback xmlns="">
      <p:transition spd="slow" advTm="6000">
        <p:fade/>
        <p:sndAc>
          <p:stSnd>
            <p:snd r:embed="rId10" name="10 Victori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10" y="484271"/>
            <a:ext cx="8189568" cy="5927817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38578" y="1365956"/>
            <a:ext cx="2826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Old English Text MT" panose="03040902040508030806" pitchFamily="66" charset="0"/>
              </a:rPr>
              <a:t>Le mont saint Michel</a:t>
            </a:r>
            <a:endParaRPr lang="fr-FR" sz="2400" dirty="0"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282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6" y="494679"/>
            <a:ext cx="9156086" cy="5804521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07377" y="5197311"/>
            <a:ext cx="40479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Century" panose="02040604050505020304" pitchFamily="18" charset="0"/>
              </a:rPr>
              <a:t>les-arènes-de-Nîmes</a:t>
            </a:r>
            <a:endParaRPr lang="fr-FR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350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86" y="470265"/>
            <a:ext cx="8210577" cy="5896667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62310" y="3831356"/>
            <a:ext cx="36081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/>
              <a:t>les-arènes-de-Nîmes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3350972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35" y="531886"/>
            <a:ext cx="9012013" cy="5767314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08799" y="1212335"/>
            <a:ext cx="49071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Engravers MT" panose="02090707080505020304" pitchFamily="18" charset="0"/>
              </a:rPr>
              <a:t>les-arènes-de-Nîmes</a:t>
            </a:r>
            <a:endParaRPr lang="fr-FR" sz="2400" dirty="0">
              <a:solidFill>
                <a:schemeClr val="accent5">
                  <a:lumMod val="60000"/>
                  <a:lumOff val="40000"/>
                </a:schemeClr>
              </a:solidFill>
              <a:latin typeface="Engravers MT" panose="0209070708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416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54" y="536050"/>
            <a:ext cx="8111900" cy="5819594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10937" y="884957"/>
            <a:ext cx="2301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L’abbaye-aux-hommes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4224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77" y="528428"/>
            <a:ext cx="8113193" cy="5827216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40782" y="5107000"/>
            <a:ext cx="24897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atin typeface="Brush Script MT" panose="03060802040406070304" pitchFamily="66" charset="0"/>
              </a:rPr>
              <a:t>aux-girondins</a:t>
            </a:r>
            <a:endParaRPr lang="fr-FR" sz="4000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78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91" y="514428"/>
            <a:ext cx="8148198" cy="5841216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8164" y="794645"/>
            <a:ext cx="29017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atin typeface="Bradley Hand ITC" panose="03070402050302030203" pitchFamily="66" charset="0"/>
              </a:rPr>
              <a:t>Vimy-Ridge</a:t>
            </a:r>
            <a:endParaRPr lang="fr-FR" sz="40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329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10" y="476954"/>
            <a:ext cx="8128001" cy="5844823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20609" y="1697757"/>
            <a:ext cx="29017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atin typeface="Bradley Hand ITC" panose="03070402050302030203" pitchFamily="66" charset="0"/>
              </a:rPr>
              <a:t>Vimy-Ridge</a:t>
            </a:r>
            <a:endParaRPr lang="fr-FR" sz="40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298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38" y="406400"/>
            <a:ext cx="8112124" cy="6045200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942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529155" y="504771"/>
            <a:ext cx="8107083" cy="5862162"/>
            <a:chOff x="529155" y="504771"/>
            <a:chExt cx="8107083" cy="5862162"/>
          </a:xfrm>
        </p:grpSpPr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155" y="504771"/>
              <a:ext cx="8107083" cy="5862162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3744945" y="1099446"/>
              <a:ext cx="255948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/>
                <a:t>Les alignement de carnac</a:t>
              </a:r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4220368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522110" y="470605"/>
            <a:ext cx="8102601" cy="5896327"/>
            <a:chOff x="522110" y="470605"/>
            <a:chExt cx="8102601" cy="5896327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110" y="470605"/>
              <a:ext cx="8102601" cy="5896327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3744945" y="1099446"/>
              <a:ext cx="255948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 smtClean="0"/>
                <a:t>Les alignement de carnac</a:t>
              </a:r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2394246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4" name="Groupe 3"/>
          <p:cNvGrpSpPr/>
          <p:nvPr/>
        </p:nvGrpSpPr>
        <p:grpSpPr>
          <a:xfrm>
            <a:off x="504471" y="494947"/>
            <a:ext cx="8154107" cy="5860697"/>
            <a:chOff x="504471" y="494947"/>
            <a:chExt cx="8154107" cy="586069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471" y="494947"/>
              <a:ext cx="8154107" cy="5860697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974333" y="918824"/>
              <a:ext cx="519533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800" dirty="0" smtClean="0">
                  <a:latin typeface="Broadway" panose="04040905080B02020502" pitchFamily="82" charset="0"/>
                </a:rPr>
                <a:t>Les alignement de carnac</a:t>
              </a:r>
              <a:endParaRPr lang="fr-FR" sz="2800" dirty="0">
                <a:latin typeface="Broadway" panose="04040905080B020205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5066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64" y="509199"/>
            <a:ext cx="8088758" cy="5867282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201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25" y="532887"/>
            <a:ext cx="8090669" cy="5822757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309512" y="767644"/>
            <a:ext cx="64716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Castellar" panose="020A0402060406010301" pitchFamily="18" charset="0"/>
              </a:rPr>
              <a:t>LE CHÂTEAU DE Versailles</a:t>
            </a:r>
            <a:endParaRPr lang="fr-FR" sz="32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359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26" y="476528"/>
            <a:ext cx="8201183" cy="5890405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13481" y="726912"/>
            <a:ext cx="37082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 smtClean="0">
                <a:latin typeface="MoolBoran" panose="020B0100010101010101" pitchFamily="34" charset="0"/>
                <a:cs typeface="MoolBoran" panose="020B0100010101010101" pitchFamily="34" charset="0"/>
              </a:rPr>
              <a:t> Château de Chenonceau</a:t>
            </a:r>
            <a:endParaRPr lang="fr-FR" sz="3200" dirty="0">
              <a:latin typeface="MoolBoran" panose="020B0100010101010101" pitchFamily="34" charset="0"/>
              <a:cs typeface="MoolBoran" panose="020B0100010101010101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601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59" y="512218"/>
            <a:ext cx="8117851" cy="58321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19637" y="1155890"/>
            <a:ext cx="38074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latin typeface="Blackadder ITC" panose="04020505051007020D02" pitchFamily="82" charset="0"/>
              </a:rPr>
              <a:t>château-de-Chenonceau</a:t>
            </a:r>
            <a:endParaRPr lang="fr-FR" sz="3600" dirty="0"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165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34" y="472313"/>
            <a:ext cx="8212912" cy="586075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26251" y="986557"/>
            <a:ext cx="3023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place-napoleon-roche-sur-yon</a:t>
            </a:r>
          </a:p>
        </p:txBody>
      </p:sp>
    </p:spTree>
    <p:extLst>
      <p:ext uri="{BB962C8B-B14F-4D97-AF65-F5344CB8AC3E}">
        <p14:creationId xmlns:p14="http://schemas.microsoft.com/office/powerpoint/2010/main" val="2176891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9" y="471310"/>
            <a:ext cx="8139290" cy="5906911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165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80049" y="636602"/>
            <a:ext cx="3164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>
                <a:latin typeface="Aparajita" panose="020B0604020202020204" pitchFamily="34" charset="0"/>
                <a:cs typeface="Aparajita" panose="020B0604020202020204" pitchFamily="34" charset="0"/>
              </a:rPr>
              <a:t>place-napoleon-roche-sur-yon</a:t>
            </a:r>
          </a:p>
        </p:txBody>
      </p:sp>
    </p:spTree>
    <p:extLst>
      <p:ext uri="{BB962C8B-B14F-4D97-AF65-F5344CB8AC3E}">
        <p14:creationId xmlns:p14="http://schemas.microsoft.com/office/powerpoint/2010/main" val="1130922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3549" y="480198"/>
            <a:ext cx="4444369" cy="5925826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25296" y="589935"/>
            <a:ext cx="993672" cy="835742"/>
          </a:xfrm>
          <a:prstGeom prst="star7">
            <a:avLst>
              <a:gd name="adj" fmla="val 34100"/>
              <a:gd name="hf" fmla="val 102572"/>
              <a:gd name="vf" fmla="val 10521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fld id="{4216494E-5C3B-4038-9D28-6883463A8D87}" type="datetime10">
              <a:rPr lang="fr-FR" smtClean="0">
                <a:solidFill>
                  <a:srgbClr val="FF0000"/>
                </a:solidFill>
              </a:rPr>
              <a:t>18:48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" name="Forme libre 1"/>
          <p:cNvSpPr/>
          <p:nvPr/>
        </p:nvSpPr>
        <p:spPr>
          <a:xfrm>
            <a:off x="-36000" y="-16933"/>
            <a:ext cx="9180000" cy="6874933"/>
          </a:xfrm>
          <a:custGeom>
            <a:avLst/>
            <a:gdLst>
              <a:gd name="connsiteX0" fmla="*/ 2190045 w 9166578"/>
              <a:gd name="connsiteY0" fmla="*/ 485422 h 6874933"/>
              <a:gd name="connsiteX1" fmla="*/ 6637867 w 9166578"/>
              <a:gd name="connsiteY1" fmla="*/ 496711 h 6874933"/>
              <a:gd name="connsiteX2" fmla="*/ 6649156 w 9166578"/>
              <a:gd name="connsiteY2" fmla="*/ 6434667 h 6874933"/>
              <a:gd name="connsiteX3" fmla="*/ 2212622 w 9166578"/>
              <a:gd name="connsiteY3" fmla="*/ 6423378 h 6874933"/>
              <a:gd name="connsiteX4" fmla="*/ 2201333 w 9166578"/>
              <a:gd name="connsiteY4" fmla="*/ 11289 h 6874933"/>
              <a:gd name="connsiteX5" fmla="*/ 9166578 w 9166578"/>
              <a:gd name="connsiteY5" fmla="*/ 0 h 6874933"/>
              <a:gd name="connsiteX6" fmla="*/ 9144000 w 9166578"/>
              <a:gd name="connsiteY6" fmla="*/ 6874933 h 6874933"/>
              <a:gd name="connsiteX7" fmla="*/ 11289 w 9166578"/>
              <a:gd name="connsiteY7" fmla="*/ 6874933 h 6874933"/>
              <a:gd name="connsiteX8" fmla="*/ 0 w 9166578"/>
              <a:gd name="connsiteY8" fmla="*/ 0 h 6874933"/>
              <a:gd name="connsiteX9" fmla="*/ 2201333 w 9166578"/>
              <a:gd name="connsiteY9" fmla="*/ 0 h 6874933"/>
              <a:gd name="connsiteX10" fmla="*/ 2201333 w 9166578"/>
              <a:gd name="connsiteY10" fmla="*/ 0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6578" h="6874933">
                <a:moveTo>
                  <a:pt x="2190045" y="485422"/>
                </a:moveTo>
                <a:lnTo>
                  <a:pt x="6637867" y="496711"/>
                </a:lnTo>
                <a:lnTo>
                  <a:pt x="6649156" y="6434667"/>
                </a:lnTo>
                <a:lnTo>
                  <a:pt x="2212622" y="6423378"/>
                </a:lnTo>
                <a:lnTo>
                  <a:pt x="2201333" y="11289"/>
                </a:lnTo>
                <a:lnTo>
                  <a:pt x="9166578" y="0"/>
                </a:lnTo>
                <a:lnTo>
                  <a:pt x="9144000" y="6874933"/>
                </a:lnTo>
                <a:lnTo>
                  <a:pt x="11289" y="6874933"/>
                </a:lnTo>
                <a:lnTo>
                  <a:pt x="0" y="0"/>
                </a:lnTo>
                <a:lnTo>
                  <a:pt x="2201333" y="0"/>
                </a:lnTo>
                <a:lnTo>
                  <a:pt x="2201333" y="0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Cadre 7"/>
          <p:cNvSpPr/>
          <p:nvPr/>
        </p:nvSpPr>
        <p:spPr>
          <a:xfrm>
            <a:off x="1930400" y="237067"/>
            <a:ext cx="4910668" cy="6445956"/>
          </a:xfrm>
          <a:prstGeom prst="frame">
            <a:avLst>
              <a:gd name="adj1" fmla="val 678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h="1206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3213645"/>
            <a:ext cx="21635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latin typeface="Old English Text MT" panose="03040902040508030806" pitchFamily="66" charset="0"/>
              </a:rPr>
              <a:t>Henri IV</a:t>
            </a:r>
          </a:p>
          <a:p>
            <a:r>
              <a:rPr lang="fr-FR" sz="2800" dirty="0" smtClean="0">
                <a:latin typeface="Old English Text MT" panose="03040902040508030806" pitchFamily="66" charset="0"/>
              </a:rPr>
              <a:t>      Au Pont Neuf,</a:t>
            </a:r>
          </a:p>
          <a:p>
            <a:r>
              <a:rPr lang="fr-FR" sz="2800" dirty="0" smtClean="0">
                <a:latin typeface="Old English Text MT" panose="03040902040508030806" pitchFamily="66" charset="0"/>
              </a:rPr>
              <a:t>     Paris</a:t>
            </a:r>
            <a:endParaRPr lang="fr-FR" sz="2800" dirty="0"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996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330" y="489248"/>
            <a:ext cx="4420514" cy="593413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25296" y="589935"/>
            <a:ext cx="993672" cy="835742"/>
          </a:xfrm>
          <a:prstGeom prst="star7">
            <a:avLst>
              <a:gd name="adj" fmla="val 34100"/>
              <a:gd name="hf" fmla="val 102572"/>
              <a:gd name="vf" fmla="val 10521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fld id="{4216494E-5C3B-4038-9D28-6883463A8D87}" type="datetime10">
              <a:rPr lang="fr-FR" smtClean="0">
                <a:solidFill>
                  <a:srgbClr val="FF0000"/>
                </a:solidFill>
              </a:rPr>
              <a:t>18:48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" name="Forme libre 1"/>
          <p:cNvSpPr/>
          <p:nvPr/>
        </p:nvSpPr>
        <p:spPr>
          <a:xfrm>
            <a:off x="-36000" y="-16933"/>
            <a:ext cx="9180000" cy="6874933"/>
          </a:xfrm>
          <a:custGeom>
            <a:avLst/>
            <a:gdLst>
              <a:gd name="connsiteX0" fmla="*/ 2190045 w 9166578"/>
              <a:gd name="connsiteY0" fmla="*/ 485422 h 6874933"/>
              <a:gd name="connsiteX1" fmla="*/ 6637867 w 9166578"/>
              <a:gd name="connsiteY1" fmla="*/ 496711 h 6874933"/>
              <a:gd name="connsiteX2" fmla="*/ 6649156 w 9166578"/>
              <a:gd name="connsiteY2" fmla="*/ 6434667 h 6874933"/>
              <a:gd name="connsiteX3" fmla="*/ 2212622 w 9166578"/>
              <a:gd name="connsiteY3" fmla="*/ 6423378 h 6874933"/>
              <a:gd name="connsiteX4" fmla="*/ 2201333 w 9166578"/>
              <a:gd name="connsiteY4" fmla="*/ 11289 h 6874933"/>
              <a:gd name="connsiteX5" fmla="*/ 9166578 w 9166578"/>
              <a:gd name="connsiteY5" fmla="*/ 0 h 6874933"/>
              <a:gd name="connsiteX6" fmla="*/ 9144000 w 9166578"/>
              <a:gd name="connsiteY6" fmla="*/ 6874933 h 6874933"/>
              <a:gd name="connsiteX7" fmla="*/ 11289 w 9166578"/>
              <a:gd name="connsiteY7" fmla="*/ 6874933 h 6874933"/>
              <a:gd name="connsiteX8" fmla="*/ 0 w 9166578"/>
              <a:gd name="connsiteY8" fmla="*/ 0 h 6874933"/>
              <a:gd name="connsiteX9" fmla="*/ 2201333 w 9166578"/>
              <a:gd name="connsiteY9" fmla="*/ 0 h 6874933"/>
              <a:gd name="connsiteX10" fmla="*/ 2201333 w 9166578"/>
              <a:gd name="connsiteY10" fmla="*/ 0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6578" h="6874933">
                <a:moveTo>
                  <a:pt x="2190045" y="485422"/>
                </a:moveTo>
                <a:lnTo>
                  <a:pt x="6637867" y="496711"/>
                </a:lnTo>
                <a:lnTo>
                  <a:pt x="6649156" y="6434667"/>
                </a:lnTo>
                <a:lnTo>
                  <a:pt x="2212622" y="6423378"/>
                </a:lnTo>
                <a:lnTo>
                  <a:pt x="2201333" y="11289"/>
                </a:lnTo>
                <a:lnTo>
                  <a:pt x="9166578" y="0"/>
                </a:lnTo>
                <a:lnTo>
                  <a:pt x="9144000" y="6874933"/>
                </a:lnTo>
                <a:lnTo>
                  <a:pt x="11289" y="6874933"/>
                </a:lnTo>
                <a:lnTo>
                  <a:pt x="0" y="0"/>
                </a:lnTo>
                <a:lnTo>
                  <a:pt x="2201333" y="0"/>
                </a:lnTo>
                <a:lnTo>
                  <a:pt x="2201333" y="0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Cadre 7"/>
          <p:cNvSpPr/>
          <p:nvPr/>
        </p:nvSpPr>
        <p:spPr>
          <a:xfrm>
            <a:off x="1930400" y="237067"/>
            <a:ext cx="4910668" cy="6445956"/>
          </a:xfrm>
          <a:prstGeom prst="frame">
            <a:avLst>
              <a:gd name="adj1" fmla="val 678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h="1206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4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25296" y="589935"/>
            <a:ext cx="993672" cy="835742"/>
          </a:xfrm>
          <a:prstGeom prst="star7">
            <a:avLst>
              <a:gd name="adj" fmla="val 34100"/>
              <a:gd name="hf" fmla="val 102572"/>
              <a:gd name="vf" fmla="val 10521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fld id="{4216494E-5C3B-4038-9D28-6883463A8D87}" type="datetime10">
              <a:rPr lang="fr-FR" smtClean="0">
                <a:solidFill>
                  <a:srgbClr val="FF0000"/>
                </a:solidFill>
              </a:rPr>
              <a:t>18:48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" name="Forme libre 1"/>
          <p:cNvSpPr/>
          <p:nvPr/>
        </p:nvSpPr>
        <p:spPr>
          <a:xfrm>
            <a:off x="-36000" y="-16933"/>
            <a:ext cx="9180000" cy="6874933"/>
          </a:xfrm>
          <a:custGeom>
            <a:avLst/>
            <a:gdLst>
              <a:gd name="connsiteX0" fmla="*/ 2190045 w 9166578"/>
              <a:gd name="connsiteY0" fmla="*/ 485422 h 6874933"/>
              <a:gd name="connsiteX1" fmla="*/ 6637867 w 9166578"/>
              <a:gd name="connsiteY1" fmla="*/ 496711 h 6874933"/>
              <a:gd name="connsiteX2" fmla="*/ 6649156 w 9166578"/>
              <a:gd name="connsiteY2" fmla="*/ 6434667 h 6874933"/>
              <a:gd name="connsiteX3" fmla="*/ 2212622 w 9166578"/>
              <a:gd name="connsiteY3" fmla="*/ 6423378 h 6874933"/>
              <a:gd name="connsiteX4" fmla="*/ 2201333 w 9166578"/>
              <a:gd name="connsiteY4" fmla="*/ 11289 h 6874933"/>
              <a:gd name="connsiteX5" fmla="*/ 9166578 w 9166578"/>
              <a:gd name="connsiteY5" fmla="*/ 0 h 6874933"/>
              <a:gd name="connsiteX6" fmla="*/ 9144000 w 9166578"/>
              <a:gd name="connsiteY6" fmla="*/ 6874933 h 6874933"/>
              <a:gd name="connsiteX7" fmla="*/ 11289 w 9166578"/>
              <a:gd name="connsiteY7" fmla="*/ 6874933 h 6874933"/>
              <a:gd name="connsiteX8" fmla="*/ 0 w 9166578"/>
              <a:gd name="connsiteY8" fmla="*/ 0 h 6874933"/>
              <a:gd name="connsiteX9" fmla="*/ 2201333 w 9166578"/>
              <a:gd name="connsiteY9" fmla="*/ 0 h 6874933"/>
              <a:gd name="connsiteX10" fmla="*/ 2201333 w 9166578"/>
              <a:gd name="connsiteY10" fmla="*/ 0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6578" h="6874933">
                <a:moveTo>
                  <a:pt x="2190045" y="485422"/>
                </a:moveTo>
                <a:lnTo>
                  <a:pt x="6637867" y="496711"/>
                </a:lnTo>
                <a:lnTo>
                  <a:pt x="6649156" y="6434667"/>
                </a:lnTo>
                <a:lnTo>
                  <a:pt x="2212622" y="6423378"/>
                </a:lnTo>
                <a:lnTo>
                  <a:pt x="2201333" y="11289"/>
                </a:lnTo>
                <a:lnTo>
                  <a:pt x="9166578" y="0"/>
                </a:lnTo>
                <a:lnTo>
                  <a:pt x="9144000" y="6874933"/>
                </a:lnTo>
                <a:lnTo>
                  <a:pt x="11289" y="6874933"/>
                </a:lnTo>
                <a:lnTo>
                  <a:pt x="0" y="0"/>
                </a:lnTo>
                <a:lnTo>
                  <a:pt x="2201333" y="0"/>
                </a:lnTo>
                <a:lnTo>
                  <a:pt x="2201333" y="0"/>
                </a:lnTo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38300stalbanlagrive_54dbc8e919b35</a:t>
            </a:r>
          </a:p>
        </p:txBody>
      </p:sp>
      <p:sp>
        <p:nvSpPr>
          <p:cNvPr id="8" name="Cadre 7"/>
          <p:cNvSpPr/>
          <p:nvPr/>
        </p:nvSpPr>
        <p:spPr>
          <a:xfrm>
            <a:off x="1930400" y="237067"/>
            <a:ext cx="4910668" cy="6445956"/>
          </a:xfrm>
          <a:prstGeom prst="frame">
            <a:avLst>
              <a:gd name="adj1" fmla="val 678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h="1206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831" y="461034"/>
            <a:ext cx="4406301" cy="593976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5074" y="3881351"/>
            <a:ext cx="19046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atin typeface="Niagara Solid" panose="04020502070702020202" pitchFamily="82" charset="0"/>
              </a:rPr>
              <a:t>stalbanlagrive</a:t>
            </a:r>
            <a:endParaRPr lang="fr-FR" sz="4000" dirty="0">
              <a:latin typeface="Niagara Solid" panose="0402050207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75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  <p:sndAc>
          <p:stSnd>
            <p:snd r:embed="rId2" name="03 J'Habite en France.wav"/>
          </p:stSnd>
        </p:sndAc>
      </p:transition>
    </mc:Choice>
    <mc:Fallback xmlns="">
      <p:transition spd="slow" advTm="6000">
        <p:fade/>
        <p:sndAc>
          <p:stSnd>
            <p:snd r:embed="rId7" name="03 J'Habite en Fran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118" y="485423"/>
            <a:ext cx="4421378" cy="5921022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25296" y="589935"/>
            <a:ext cx="993672" cy="835742"/>
          </a:xfrm>
          <a:prstGeom prst="star7">
            <a:avLst>
              <a:gd name="adj" fmla="val 34100"/>
              <a:gd name="hf" fmla="val 102572"/>
              <a:gd name="vf" fmla="val 10521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fld id="{4216494E-5C3B-4038-9D28-6883463A8D87}" type="datetime10">
              <a:rPr lang="fr-FR" smtClean="0">
                <a:solidFill>
                  <a:srgbClr val="FF0000"/>
                </a:solidFill>
              </a:rPr>
              <a:t>18:48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" name="Forme libre 1"/>
          <p:cNvSpPr/>
          <p:nvPr/>
        </p:nvSpPr>
        <p:spPr>
          <a:xfrm>
            <a:off x="-36000" y="-16933"/>
            <a:ext cx="9180000" cy="6874933"/>
          </a:xfrm>
          <a:custGeom>
            <a:avLst/>
            <a:gdLst>
              <a:gd name="connsiteX0" fmla="*/ 2190045 w 9166578"/>
              <a:gd name="connsiteY0" fmla="*/ 485422 h 6874933"/>
              <a:gd name="connsiteX1" fmla="*/ 6637867 w 9166578"/>
              <a:gd name="connsiteY1" fmla="*/ 496711 h 6874933"/>
              <a:gd name="connsiteX2" fmla="*/ 6649156 w 9166578"/>
              <a:gd name="connsiteY2" fmla="*/ 6434667 h 6874933"/>
              <a:gd name="connsiteX3" fmla="*/ 2212622 w 9166578"/>
              <a:gd name="connsiteY3" fmla="*/ 6423378 h 6874933"/>
              <a:gd name="connsiteX4" fmla="*/ 2201333 w 9166578"/>
              <a:gd name="connsiteY4" fmla="*/ 11289 h 6874933"/>
              <a:gd name="connsiteX5" fmla="*/ 9166578 w 9166578"/>
              <a:gd name="connsiteY5" fmla="*/ 0 h 6874933"/>
              <a:gd name="connsiteX6" fmla="*/ 9144000 w 9166578"/>
              <a:gd name="connsiteY6" fmla="*/ 6874933 h 6874933"/>
              <a:gd name="connsiteX7" fmla="*/ 11289 w 9166578"/>
              <a:gd name="connsiteY7" fmla="*/ 6874933 h 6874933"/>
              <a:gd name="connsiteX8" fmla="*/ 0 w 9166578"/>
              <a:gd name="connsiteY8" fmla="*/ 0 h 6874933"/>
              <a:gd name="connsiteX9" fmla="*/ 2201333 w 9166578"/>
              <a:gd name="connsiteY9" fmla="*/ 0 h 6874933"/>
              <a:gd name="connsiteX10" fmla="*/ 2201333 w 9166578"/>
              <a:gd name="connsiteY10" fmla="*/ 0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6578" h="6874933">
                <a:moveTo>
                  <a:pt x="2190045" y="485422"/>
                </a:moveTo>
                <a:lnTo>
                  <a:pt x="6637867" y="496711"/>
                </a:lnTo>
                <a:lnTo>
                  <a:pt x="6649156" y="6434667"/>
                </a:lnTo>
                <a:lnTo>
                  <a:pt x="2212622" y="6423378"/>
                </a:lnTo>
                <a:lnTo>
                  <a:pt x="2201333" y="11289"/>
                </a:lnTo>
                <a:lnTo>
                  <a:pt x="9166578" y="0"/>
                </a:lnTo>
                <a:lnTo>
                  <a:pt x="9144000" y="6874933"/>
                </a:lnTo>
                <a:lnTo>
                  <a:pt x="11289" y="6874933"/>
                </a:lnTo>
                <a:lnTo>
                  <a:pt x="0" y="0"/>
                </a:lnTo>
                <a:lnTo>
                  <a:pt x="2201333" y="0"/>
                </a:lnTo>
                <a:lnTo>
                  <a:pt x="2201333" y="0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Cadre 7"/>
          <p:cNvSpPr/>
          <p:nvPr/>
        </p:nvSpPr>
        <p:spPr>
          <a:xfrm>
            <a:off x="1930400" y="237067"/>
            <a:ext cx="4910668" cy="6445956"/>
          </a:xfrm>
          <a:prstGeom prst="frame">
            <a:avLst>
              <a:gd name="adj1" fmla="val 678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h="1206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035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25296" y="589935"/>
            <a:ext cx="993672" cy="835742"/>
          </a:xfrm>
          <a:prstGeom prst="star7">
            <a:avLst>
              <a:gd name="adj" fmla="val 34100"/>
              <a:gd name="hf" fmla="val 102572"/>
              <a:gd name="vf" fmla="val 10521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fld id="{4216494E-5C3B-4038-9D28-6883463A8D87}" type="datetime10">
              <a:rPr lang="fr-FR" smtClean="0">
                <a:solidFill>
                  <a:srgbClr val="FF0000"/>
                </a:solidFill>
              </a:rPr>
              <a:t>18:48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" name="Forme libre 1"/>
          <p:cNvSpPr/>
          <p:nvPr/>
        </p:nvSpPr>
        <p:spPr>
          <a:xfrm>
            <a:off x="-36000" y="-16933"/>
            <a:ext cx="9180000" cy="6874933"/>
          </a:xfrm>
          <a:custGeom>
            <a:avLst/>
            <a:gdLst>
              <a:gd name="connsiteX0" fmla="*/ 2190045 w 9166578"/>
              <a:gd name="connsiteY0" fmla="*/ 485422 h 6874933"/>
              <a:gd name="connsiteX1" fmla="*/ 6637867 w 9166578"/>
              <a:gd name="connsiteY1" fmla="*/ 496711 h 6874933"/>
              <a:gd name="connsiteX2" fmla="*/ 6649156 w 9166578"/>
              <a:gd name="connsiteY2" fmla="*/ 6434667 h 6874933"/>
              <a:gd name="connsiteX3" fmla="*/ 2212622 w 9166578"/>
              <a:gd name="connsiteY3" fmla="*/ 6423378 h 6874933"/>
              <a:gd name="connsiteX4" fmla="*/ 2201333 w 9166578"/>
              <a:gd name="connsiteY4" fmla="*/ 11289 h 6874933"/>
              <a:gd name="connsiteX5" fmla="*/ 9166578 w 9166578"/>
              <a:gd name="connsiteY5" fmla="*/ 0 h 6874933"/>
              <a:gd name="connsiteX6" fmla="*/ 9144000 w 9166578"/>
              <a:gd name="connsiteY6" fmla="*/ 6874933 h 6874933"/>
              <a:gd name="connsiteX7" fmla="*/ 11289 w 9166578"/>
              <a:gd name="connsiteY7" fmla="*/ 6874933 h 6874933"/>
              <a:gd name="connsiteX8" fmla="*/ 0 w 9166578"/>
              <a:gd name="connsiteY8" fmla="*/ 0 h 6874933"/>
              <a:gd name="connsiteX9" fmla="*/ 2201333 w 9166578"/>
              <a:gd name="connsiteY9" fmla="*/ 0 h 6874933"/>
              <a:gd name="connsiteX10" fmla="*/ 2201333 w 9166578"/>
              <a:gd name="connsiteY10" fmla="*/ 0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6578" h="6874933">
                <a:moveTo>
                  <a:pt x="2190045" y="485422"/>
                </a:moveTo>
                <a:lnTo>
                  <a:pt x="6637867" y="496711"/>
                </a:lnTo>
                <a:lnTo>
                  <a:pt x="6649156" y="6434667"/>
                </a:lnTo>
                <a:lnTo>
                  <a:pt x="2212622" y="6423378"/>
                </a:lnTo>
                <a:lnTo>
                  <a:pt x="2201333" y="11289"/>
                </a:lnTo>
                <a:lnTo>
                  <a:pt x="9166578" y="0"/>
                </a:lnTo>
                <a:lnTo>
                  <a:pt x="9144000" y="6874933"/>
                </a:lnTo>
                <a:lnTo>
                  <a:pt x="11289" y="6874933"/>
                </a:lnTo>
                <a:lnTo>
                  <a:pt x="0" y="0"/>
                </a:lnTo>
                <a:lnTo>
                  <a:pt x="2201333" y="0"/>
                </a:lnTo>
                <a:lnTo>
                  <a:pt x="2201333" y="0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Pristina" panose="03060402040406080204" pitchFamily="66" charset="0"/>
            </a:endParaRPr>
          </a:p>
        </p:txBody>
      </p:sp>
      <p:sp>
        <p:nvSpPr>
          <p:cNvPr id="8" name="Cadre 7"/>
          <p:cNvSpPr/>
          <p:nvPr/>
        </p:nvSpPr>
        <p:spPr>
          <a:xfrm>
            <a:off x="1930400" y="237067"/>
            <a:ext cx="4910668" cy="6445956"/>
          </a:xfrm>
          <a:prstGeom prst="frame">
            <a:avLst>
              <a:gd name="adj1" fmla="val 678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h="1206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120" y="511277"/>
            <a:ext cx="4421376" cy="58951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515" y="4237757"/>
            <a:ext cx="89324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dirty="0" smtClean="0">
                <a:latin typeface="Pristina" panose="03060402040406080204" pitchFamily="66" charset="0"/>
              </a:rPr>
              <a:t>salon-de                                                      Provence</a:t>
            </a:r>
            <a:endParaRPr lang="fr-FR" sz="4400" dirty="0">
              <a:latin typeface="Pristina" panose="0306040204040608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062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119" y="485423"/>
            <a:ext cx="4445819" cy="5921022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25296" y="589935"/>
            <a:ext cx="993672" cy="835742"/>
          </a:xfrm>
          <a:prstGeom prst="star7">
            <a:avLst>
              <a:gd name="adj" fmla="val 34100"/>
              <a:gd name="hf" fmla="val 102572"/>
              <a:gd name="vf" fmla="val 10521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fld id="{4216494E-5C3B-4038-9D28-6883463A8D87}" type="datetime10">
              <a:rPr lang="fr-FR" smtClean="0">
                <a:solidFill>
                  <a:srgbClr val="FF0000"/>
                </a:solidFill>
              </a:rPr>
              <a:t>18:48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" name="Forme libre 1"/>
          <p:cNvSpPr/>
          <p:nvPr/>
        </p:nvSpPr>
        <p:spPr>
          <a:xfrm>
            <a:off x="-36000" y="-16933"/>
            <a:ext cx="9180000" cy="6874933"/>
          </a:xfrm>
          <a:custGeom>
            <a:avLst/>
            <a:gdLst>
              <a:gd name="connsiteX0" fmla="*/ 2190045 w 9166578"/>
              <a:gd name="connsiteY0" fmla="*/ 485422 h 6874933"/>
              <a:gd name="connsiteX1" fmla="*/ 6637867 w 9166578"/>
              <a:gd name="connsiteY1" fmla="*/ 496711 h 6874933"/>
              <a:gd name="connsiteX2" fmla="*/ 6649156 w 9166578"/>
              <a:gd name="connsiteY2" fmla="*/ 6434667 h 6874933"/>
              <a:gd name="connsiteX3" fmla="*/ 2212622 w 9166578"/>
              <a:gd name="connsiteY3" fmla="*/ 6423378 h 6874933"/>
              <a:gd name="connsiteX4" fmla="*/ 2201333 w 9166578"/>
              <a:gd name="connsiteY4" fmla="*/ 11289 h 6874933"/>
              <a:gd name="connsiteX5" fmla="*/ 9166578 w 9166578"/>
              <a:gd name="connsiteY5" fmla="*/ 0 h 6874933"/>
              <a:gd name="connsiteX6" fmla="*/ 9144000 w 9166578"/>
              <a:gd name="connsiteY6" fmla="*/ 6874933 h 6874933"/>
              <a:gd name="connsiteX7" fmla="*/ 11289 w 9166578"/>
              <a:gd name="connsiteY7" fmla="*/ 6874933 h 6874933"/>
              <a:gd name="connsiteX8" fmla="*/ 0 w 9166578"/>
              <a:gd name="connsiteY8" fmla="*/ 0 h 6874933"/>
              <a:gd name="connsiteX9" fmla="*/ 2201333 w 9166578"/>
              <a:gd name="connsiteY9" fmla="*/ 0 h 6874933"/>
              <a:gd name="connsiteX10" fmla="*/ 2201333 w 9166578"/>
              <a:gd name="connsiteY10" fmla="*/ 0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6578" h="6874933">
                <a:moveTo>
                  <a:pt x="2190045" y="485422"/>
                </a:moveTo>
                <a:lnTo>
                  <a:pt x="6637867" y="496711"/>
                </a:lnTo>
                <a:lnTo>
                  <a:pt x="6649156" y="6434667"/>
                </a:lnTo>
                <a:lnTo>
                  <a:pt x="2212622" y="6423378"/>
                </a:lnTo>
                <a:lnTo>
                  <a:pt x="2201333" y="11289"/>
                </a:lnTo>
                <a:lnTo>
                  <a:pt x="9166578" y="0"/>
                </a:lnTo>
                <a:lnTo>
                  <a:pt x="9144000" y="6874933"/>
                </a:lnTo>
                <a:lnTo>
                  <a:pt x="11289" y="6874933"/>
                </a:lnTo>
                <a:lnTo>
                  <a:pt x="0" y="0"/>
                </a:lnTo>
                <a:lnTo>
                  <a:pt x="2201333" y="0"/>
                </a:lnTo>
                <a:lnTo>
                  <a:pt x="2201333" y="0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Cadre 7"/>
          <p:cNvSpPr/>
          <p:nvPr/>
        </p:nvSpPr>
        <p:spPr>
          <a:xfrm>
            <a:off x="1930400" y="237067"/>
            <a:ext cx="4910668" cy="6445956"/>
          </a:xfrm>
          <a:prstGeom prst="frame">
            <a:avLst>
              <a:gd name="adj1" fmla="val 678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h="1206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674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2192120" y="485423"/>
            <a:ext cx="4445819" cy="592102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25296" y="589935"/>
            <a:ext cx="993672" cy="835742"/>
          </a:xfrm>
          <a:prstGeom prst="star7">
            <a:avLst>
              <a:gd name="adj" fmla="val 34100"/>
              <a:gd name="hf" fmla="val 102572"/>
              <a:gd name="vf" fmla="val 10521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fld id="{4216494E-5C3B-4038-9D28-6883463A8D87}" type="datetime10">
              <a:rPr lang="fr-FR" smtClean="0">
                <a:solidFill>
                  <a:srgbClr val="FF0000"/>
                </a:solidFill>
              </a:rPr>
              <a:t>18:48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" name="Forme libre 1"/>
          <p:cNvSpPr/>
          <p:nvPr/>
        </p:nvSpPr>
        <p:spPr>
          <a:xfrm>
            <a:off x="-36000" y="-16933"/>
            <a:ext cx="9180000" cy="6874933"/>
          </a:xfrm>
          <a:custGeom>
            <a:avLst/>
            <a:gdLst>
              <a:gd name="connsiteX0" fmla="*/ 2190045 w 9166578"/>
              <a:gd name="connsiteY0" fmla="*/ 485422 h 6874933"/>
              <a:gd name="connsiteX1" fmla="*/ 6637867 w 9166578"/>
              <a:gd name="connsiteY1" fmla="*/ 496711 h 6874933"/>
              <a:gd name="connsiteX2" fmla="*/ 6649156 w 9166578"/>
              <a:gd name="connsiteY2" fmla="*/ 6434667 h 6874933"/>
              <a:gd name="connsiteX3" fmla="*/ 2212622 w 9166578"/>
              <a:gd name="connsiteY3" fmla="*/ 6423378 h 6874933"/>
              <a:gd name="connsiteX4" fmla="*/ 2201333 w 9166578"/>
              <a:gd name="connsiteY4" fmla="*/ 11289 h 6874933"/>
              <a:gd name="connsiteX5" fmla="*/ 9166578 w 9166578"/>
              <a:gd name="connsiteY5" fmla="*/ 0 h 6874933"/>
              <a:gd name="connsiteX6" fmla="*/ 9144000 w 9166578"/>
              <a:gd name="connsiteY6" fmla="*/ 6874933 h 6874933"/>
              <a:gd name="connsiteX7" fmla="*/ 11289 w 9166578"/>
              <a:gd name="connsiteY7" fmla="*/ 6874933 h 6874933"/>
              <a:gd name="connsiteX8" fmla="*/ 0 w 9166578"/>
              <a:gd name="connsiteY8" fmla="*/ 0 h 6874933"/>
              <a:gd name="connsiteX9" fmla="*/ 2201333 w 9166578"/>
              <a:gd name="connsiteY9" fmla="*/ 0 h 6874933"/>
              <a:gd name="connsiteX10" fmla="*/ 2201333 w 9166578"/>
              <a:gd name="connsiteY10" fmla="*/ 0 h 687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6578" h="6874933">
                <a:moveTo>
                  <a:pt x="2190045" y="485422"/>
                </a:moveTo>
                <a:lnTo>
                  <a:pt x="6637867" y="496711"/>
                </a:lnTo>
                <a:lnTo>
                  <a:pt x="6649156" y="6434667"/>
                </a:lnTo>
                <a:lnTo>
                  <a:pt x="2212622" y="6423378"/>
                </a:lnTo>
                <a:lnTo>
                  <a:pt x="2201333" y="11289"/>
                </a:lnTo>
                <a:lnTo>
                  <a:pt x="9166578" y="0"/>
                </a:lnTo>
                <a:lnTo>
                  <a:pt x="9144000" y="6874933"/>
                </a:lnTo>
                <a:lnTo>
                  <a:pt x="11289" y="6874933"/>
                </a:lnTo>
                <a:lnTo>
                  <a:pt x="0" y="0"/>
                </a:lnTo>
                <a:lnTo>
                  <a:pt x="2201333" y="0"/>
                </a:lnTo>
                <a:lnTo>
                  <a:pt x="2201333" y="0"/>
                </a:lnTo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Cadre 7"/>
          <p:cNvSpPr/>
          <p:nvPr/>
        </p:nvSpPr>
        <p:spPr>
          <a:xfrm>
            <a:off x="1930400" y="237067"/>
            <a:ext cx="4910668" cy="6445956"/>
          </a:xfrm>
          <a:prstGeom prst="frame">
            <a:avLst>
              <a:gd name="adj1" fmla="val 678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h="1206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820" y="4709484"/>
            <a:ext cx="12698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latin typeface="Modern No. 20" panose="02070704070505020303" pitchFamily="18" charset="0"/>
              </a:rPr>
              <a:t>Troyes</a:t>
            </a:r>
          </a:p>
        </p:txBody>
      </p:sp>
    </p:spTree>
    <p:extLst>
      <p:ext uri="{BB962C8B-B14F-4D97-AF65-F5344CB8AC3E}">
        <p14:creationId xmlns:p14="http://schemas.microsoft.com/office/powerpoint/2010/main" val="3652872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08" y="520044"/>
            <a:ext cx="8131053" cy="5801733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619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67734" y="1381668"/>
            <a:ext cx="36311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smtClean="0">
                <a:latin typeface="Algerian" panose="04020705040A02060702" pitchFamily="82" charset="0"/>
              </a:rPr>
              <a:t>le-pont-du-Gard</a:t>
            </a:r>
            <a:endParaRPr lang="fr-FR" sz="32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462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619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81" y="523127"/>
            <a:ext cx="8146502" cy="58438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82059" y="1517134"/>
            <a:ext cx="30665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>
                <a:latin typeface="Cooper Black" panose="0208090404030B020404" pitchFamily="18" charset="0"/>
              </a:rPr>
              <a:t>le-pont-du-Gard</a:t>
            </a:r>
            <a:endParaRPr lang="fr-FR" sz="2800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989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8" y="501873"/>
            <a:ext cx="8619784" cy="5853771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619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94949" y="1054290"/>
            <a:ext cx="30027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urlz MT" panose="04040404050702020202" pitchFamily="82" charset="0"/>
              </a:rPr>
              <a:t>le-pont-du-Gard</a:t>
            </a:r>
            <a:endParaRPr lang="fr-FR" sz="3600" b="1" dirty="0">
              <a:solidFill>
                <a:schemeClr val="accent6">
                  <a:lumMod val="60000"/>
                  <a:lumOff val="40000"/>
                </a:schemeClr>
              </a:solidFill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50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619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75" y="467978"/>
            <a:ext cx="8135333" cy="583122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23659" y="614023"/>
            <a:ext cx="28135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solidFill>
                  <a:schemeClr val="accent1">
                    <a:lumMod val="75000"/>
                  </a:schemeClr>
                </a:solidFill>
                <a:latin typeface="Mistral" panose="03090702030407020403" pitchFamily="66" charset="0"/>
              </a:rPr>
              <a:t>le-pont-du-Gard</a:t>
            </a:r>
            <a:endParaRPr lang="fr-FR" sz="4000" dirty="0">
              <a:solidFill>
                <a:schemeClr val="accent1">
                  <a:lumMod val="75000"/>
                </a:schemeClr>
              </a:solidFill>
              <a:latin typeface="Mistral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572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02" y="518722"/>
            <a:ext cx="8141620" cy="5836922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619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807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60" y="464677"/>
            <a:ext cx="8142183" cy="5845811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619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4757" y="66743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400" dirty="0" smtClean="0">
                <a:latin typeface="Script MT Bold" panose="03040602040607080904" pitchFamily="66" charset="0"/>
              </a:rPr>
              <a:t>abbaye-Saint-Victor-de-Marseille</a:t>
            </a:r>
            <a:endParaRPr lang="fr-FR" sz="24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81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16" y="506588"/>
            <a:ext cx="8163983" cy="5826479"/>
          </a:xfrm>
          <a:prstGeom prst="rect">
            <a:avLst/>
          </a:prstGeom>
        </p:spPr>
      </p:pic>
      <p:sp>
        <p:nvSpPr>
          <p:cNvPr id="21" name="Cadre 2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5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619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8760" y="5479534"/>
            <a:ext cx="6497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>
                <a:latin typeface="Snap ITC" panose="04040A07060A02020202" pitchFamily="82" charset="0"/>
              </a:rPr>
              <a:t>la-citadelle-Vauban-de-Besançon</a:t>
            </a:r>
            <a:endParaRPr lang="fr-FR" sz="2800" dirty="0">
              <a:latin typeface="Snap ITC" panose="04040A07060A020202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10104" y="2626172"/>
            <a:ext cx="2551129" cy="379720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Vladimir Script" panose="03050402040407070305" pitchFamily="66" charset="0"/>
              </a:rPr>
              <a:t>                              </a:t>
            </a: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  <a:latin typeface="Vladimir Script" panose="03050402040407070305" pitchFamily="66" charset="0"/>
            </a:endParaRPr>
          </a:p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Vladimir Script" panose="03050402040407070305" pitchFamily="66" charset="0"/>
              </a:rPr>
              <a:t>              Mireille</a:t>
            </a: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  <a:latin typeface="Vladimir Script" panose="03050402040407070305" pitchFamily="66" charset="0"/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  <a:latin typeface="Vladimir Script" panose="03050402040407070305" pitchFamily="66" charset="0"/>
            </a:endParaRP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  <a:latin typeface="Vladimir Script" panose="03050402040407070305" pitchFamily="66" charset="0"/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  <a:latin typeface="Vladimir Script" panose="03050402040407070305" pitchFamily="66" charset="0"/>
            </a:endParaRP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  <a:latin typeface="Vladimir Script" panose="030504020404070703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211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C280B-4204-43F9-9F08-2ED4C4D9AE3D}" type="datetime10">
              <a:rPr lang="fr-FR" smtClean="0"/>
              <a:t>18:48</a:t>
            </a:fld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18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21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22" name="Image 21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Image 22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25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26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30565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375</TotalTime>
  <Words>82</Words>
  <Application>Microsoft Office PowerPoint</Application>
  <PresentationFormat>Affichage à l'écran (4:3)</PresentationFormat>
  <Paragraphs>55</Paragraphs>
  <Slides>34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62" baseType="lpstr">
      <vt:lpstr>Algerian</vt:lpstr>
      <vt:lpstr>Aparajita</vt:lpstr>
      <vt:lpstr>Arial</vt:lpstr>
      <vt:lpstr>Arial Rounded MT Bold</vt:lpstr>
      <vt:lpstr>Blackadder ITC</vt:lpstr>
      <vt:lpstr>Bradley Hand ITC</vt:lpstr>
      <vt:lpstr>Broadway</vt:lpstr>
      <vt:lpstr>Brush Script MT</vt:lpstr>
      <vt:lpstr>Calibri</vt:lpstr>
      <vt:lpstr>Calibri Light</vt:lpstr>
      <vt:lpstr>Castellar</vt:lpstr>
      <vt:lpstr>Century</vt:lpstr>
      <vt:lpstr>Colonna MT</vt:lpstr>
      <vt:lpstr>Cooper Black</vt:lpstr>
      <vt:lpstr>Curlz MT</vt:lpstr>
      <vt:lpstr>Engravers MT</vt:lpstr>
      <vt:lpstr>FrankRuehl</vt:lpstr>
      <vt:lpstr>Mistral</vt:lpstr>
      <vt:lpstr>Modern No. 20</vt:lpstr>
      <vt:lpstr>Monotype Corsiva</vt:lpstr>
      <vt:lpstr>MoolBoran</vt:lpstr>
      <vt:lpstr>Niagara Solid</vt:lpstr>
      <vt:lpstr>Old English Text MT</vt:lpstr>
      <vt:lpstr>Pristina</vt:lpstr>
      <vt:lpstr>Script MT Bold</vt:lpstr>
      <vt:lpstr>Snap ITC</vt:lpstr>
      <vt:lpstr>Vladimir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ccvZDA</dc:creator>
  <cp:lastModifiedBy>ccvZDA</cp:lastModifiedBy>
  <cp:revision>40</cp:revision>
  <dcterms:created xsi:type="dcterms:W3CDTF">2016-03-23T15:24:20Z</dcterms:created>
  <dcterms:modified xsi:type="dcterms:W3CDTF">2016-03-24T17:50:06Z</dcterms:modified>
</cp:coreProperties>
</file>