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2" r:id="rId13"/>
    <p:sldId id="271" r:id="rId1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DA764-E2AD-457B-8E61-5284F5CEC94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A6038-4DBD-4840-851A-DDA4E7A634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1.jpe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285984" y="2857497"/>
            <a:ext cx="4643470" cy="4000503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fr-FR" sz="8800" dirty="0"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LES </a:t>
            </a:r>
            <a:br>
              <a:rPr lang="fr-FR" sz="8800" dirty="0"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</a:br>
            <a:r>
              <a:rPr lang="fr-FR" sz="8800" dirty="0">
                <a:blipFill>
                  <a:blip r:embed="rId3"/>
                  <a:stretch>
                    <a:fillRect/>
                  </a:stretch>
                </a:blipFill>
                <a:latin typeface="Algerian" pitchFamily="82" charset="0"/>
              </a:rPr>
              <a:t>LAVANDIERES</a:t>
            </a:r>
          </a:p>
        </p:txBody>
      </p:sp>
    </p:spTree>
  </p:cSld>
  <p:clrMapOvr>
    <a:masterClrMapping/>
  </p:clrMapOvr>
  <p:transition spd="med" advTm="8000">
    <p:circle/>
    <p:sndAc>
      <p:stSnd>
        <p:snd r:embed="rId2" name="les lavandie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eur\Mes documents\Downloads\Nouveau dossier\Imag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6854" y="571480"/>
            <a:ext cx="5751360" cy="6286521"/>
          </a:xfrm>
          <a:prstGeom prst="rect">
            <a:avLst/>
          </a:prstGeom>
          <a:noFill/>
        </p:spPr>
      </p:pic>
      <p:pic>
        <p:nvPicPr>
          <p:cNvPr id="4" name="Image 3" descr="65088960ptlavandiere-cc2-jpg.jpg"/>
          <p:cNvPicPr>
            <a:picLocks noChangeAspect="1"/>
          </p:cNvPicPr>
          <p:nvPr/>
        </p:nvPicPr>
        <p:blipFill>
          <a:blip r:embed="rId3"/>
          <a:srcRect l="33752"/>
          <a:stretch>
            <a:fillRect/>
          </a:stretch>
        </p:blipFill>
        <p:spPr>
          <a:xfrm>
            <a:off x="0" y="2071678"/>
            <a:ext cx="1682680" cy="2806700"/>
          </a:xfrm>
          <a:prstGeom prst="rect">
            <a:avLst/>
          </a:prstGeom>
        </p:spPr>
      </p:pic>
      <p:sp>
        <p:nvSpPr>
          <p:cNvPr id="6" name="Forme libre 5"/>
          <p:cNvSpPr/>
          <p:nvPr/>
        </p:nvSpPr>
        <p:spPr>
          <a:xfrm>
            <a:off x="-24063" y="-24063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lavandieres1.jpg"/>
          <p:cNvPicPr>
            <a:picLocks noChangeAspect="1"/>
          </p:cNvPicPr>
          <p:nvPr/>
        </p:nvPicPr>
        <p:blipFill>
          <a:blip r:embed="rId2"/>
          <a:srcRect b="8181"/>
          <a:stretch>
            <a:fillRect/>
          </a:stretch>
        </p:blipFill>
        <p:spPr>
          <a:xfrm>
            <a:off x="2428860" y="571480"/>
            <a:ext cx="5715040" cy="6286520"/>
          </a:xfrm>
          <a:prstGeom prst="rect">
            <a:avLst/>
          </a:prstGeom>
        </p:spPr>
      </p:pic>
      <p:pic>
        <p:nvPicPr>
          <p:cNvPr id="10" name="Image 9" descr="5217855laveuses-jpg.jpg"/>
          <p:cNvPicPr>
            <a:picLocks noChangeAspect="1"/>
          </p:cNvPicPr>
          <p:nvPr/>
        </p:nvPicPr>
        <p:blipFill>
          <a:blip r:embed="rId3"/>
          <a:srcRect l="10746" t="39546" r="33381"/>
          <a:stretch>
            <a:fillRect/>
          </a:stretch>
        </p:blipFill>
        <p:spPr>
          <a:xfrm>
            <a:off x="0" y="1643050"/>
            <a:ext cx="1857356" cy="3167048"/>
          </a:xfrm>
          <a:prstGeom prst="rect">
            <a:avLst/>
          </a:prstGeom>
        </p:spPr>
      </p:pic>
      <p:sp>
        <p:nvSpPr>
          <p:cNvPr id="11" name="Forme libre 10"/>
          <p:cNvSpPr/>
          <p:nvPr/>
        </p:nvSpPr>
        <p:spPr>
          <a:xfrm>
            <a:off x="-24063" y="-24063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59Lavandiere.jpg"/>
          <p:cNvPicPr>
            <a:picLocks noChangeAspect="1"/>
          </p:cNvPicPr>
          <p:nvPr/>
        </p:nvPicPr>
        <p:blipFill>
          <a:blip r:embed="rId2"/>
          <a:srcRect l="11267" r="13333"/>
          <a:stretch>
            <a:fillRect/>
          </a:stretch>
        </p:blipFill>
        <p:spPr>
          <a:xfrm>
            <a:off x="2394971" y="500042"/>
            <a:ext cx="6391871" cy="6357959"/>
          </a:xfrm>
          <a:prstGeom prst="rect">
            <a:avLst/>
          </a:prstGeom>
        </p:spPr>
      </p:pic>
      <p:pic>
        <p:nvPicPr>
          <p:cNvPr id="6" name="Image 5" descr="_459____cm___i_p___les_lavandieres__du_portugal_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85992"/>
            <a:ext cx="1571604" cy="1993692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avandiere_35.jpg"/>
          <p:cNvPicPr>
            <a:picLocks noChangeAspect="1"/>
          </p:cNvPicPr>
          <p:nvPr/>
        </p:nvPicPr>
        <p:blipFill>
          <a:blip r:embed="rId2"/>
          <a:srcRect l="35975" t="25000" r="28052" b="28750"/>
          <a:stretch>
            <a:fillRect/>
          </a:stretch>
        </p:blipFill>
        <p:spPr>
          <a:xfrm>
            <a:off x="0" y="2285992"/>
            <a:ext cx="1571572" cy="2643206"/>
          </a:xfrm>
          <a:prstGeom prst="rect">
            <a:avLst/>
          </a:prstGeom>
        </p:spPr>
      </p:pic>
      <p:pic>
        <p:nvPicPr>
          <p:cNvPr id="3" name="Image 2" descr="3985_image.jpg"/>
          <p:cNvPicPr>
            <a:picLocks noChangeAspect="1"/>
          </p:cNvPicPr>
          <p:nvPr/>
        </p:nvPicPr>
        <p:blipFill>
          <a:blip r:embed="rId3"/>
          <a:srcRect l="5937"/>
          <a:stretch>
            <a:fillRect/>
          </a:stretch>
        </p:blipFill>
        <p:spPr>
          <a:xfrm>
            <a:off x="1857356" y="500042"/>
            <a:ext cx="6841655" cy="6357958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 rot="421953">
            <a:off x="122085" y="1313328"/>
            <a:ext cx="1851633" cy="546898"/>
          </a:xfrm>
          <a:prstGeom prst="rect">
            <a:avLst/>
          </a:prstGeom>
          <a:noFill/>
        </p:spPr>
        <p:txBody>
          <a:bodyPr wrap="none" rtlCol="0">
            <a:prstTxWarp prst="textCurveDown">
              <a:avLst/>
            </a:prstTxWarp>
            <a:spAutoFit/>
          </a:bodyPr>
          <a:lstStyle/>
          <a:p>
            <a:r>
              <a:rPr lang="fr-FR" sz="2400" dirty="0">
                <a:solidFill>
                  <a:srgbClr val="C00000"/>
                </a:solidFill>
                <a:latin typeface="AmbossDB" pitchFamily="2" charset="0"/>
              </a:rPr>
              <a:t>SAVONNERIE</a:t>
            </a:r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textes-pieces-theatre-comedie-a-telecharger-lavandieres1.jpg"/>
          <p:cNvPicPr>
            <a:picLocks noChangeAspect="1"/>
          </p:cNvPicPr>
          <p:nvPr/>
        </p:nvPicPr>
        <p:blipFill>
          <a:blip r:embed="rId2"/>
          <a:srcRect l="27148"/>
          <a:stretch>
            <a:fillRect/>
          </a:stretch>
        </p:blipFill>
        <p:spPr>
          <a:xfrm>
            <a:off x="2714612" y="381000"/>
            <a:ext cx="5921388" cy="6477000"/>
          </a:xfrm>
          <a:prstGeom prst="rect">
            <a:avLst/>
          </a:prstGeom>
        </p:spPr>
      </p:pic>
      <p:pic>
        <p:nvPicPr>
          <p:cNvPr id="3" name="Image 2" descr="lavandiere_30.jpg"/>
          <p:cNvPicPr>
            <a:picLocks noChangeAspect="1"/>
          </p:cNvPicPr>
          <p:nvPr/>
        </p:nvPicPr>
        <p:blipFill>
          <a:blip r:embed="rId3"/>
          <a:srcRect l="40015" t="33750" b="16250"/>
          <a:stretch>
            <a:fillRect/>
          </a:stretch>
        </p:blipFill>
        <p:spPr>
          <a:xfrm>
            <a:off x="0" y="2143116"/>
            <a:ext cx="1749804" cy="1941841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lavandiere_30.jpg"/>
          <p:cNvPicPr>
            <a:picLocks noChangeAspect="1"/>
          </p:cNvPicPr>
          <p:nvPr/>
        </p:nvPicPr>
        <p:blipFill>
          <a:blip r:embed="rId3"/>
          <a:srcRect l="1664" t="28750" r="59985" b="28750"/>
          <a:stretch>
            <a:fillRect/>
          </a:stretch>
        </p:blipFill>
        <p:spPr>
          <a:xfrm>
            <a:off x="1500166" y="3714752"/>
            <a:ext cx="928662" cy="1370170"/>
          </a:xfrm>
          <a:prstGeom prst="rect">
            <a:avLst/>
          </a:prstGeom>
        </p:spPr>
      </p:pic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3116"/>
            <a:ext cx="2438400" cy="1895856"/>
          </a:xfrm>
          <a:prstGeom prst="rect">
            <a:avLst/>
          </a:prstGeom>
        </p:spPr>
      </p:pic>
      <p:pic>
        <p:nvPicPr>
          <p:cNvPr id="3" name="Image 2" descr="DSD_66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571480"/>
            <a:ext cx="6000792" cy="6286520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avandiere-copi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4554"/>
            <a:ext cx="1607816" cy="1857388"/>
          </a:xfrm>
          <a:prstGeom prst="rect">
            <a:avLst/>
          </a:prstGeom>
        </p:spPr>
      </p:pic>
      <p:pic>
        <p:nvPicPr>
          <p:cNvPr id="3" name="Image 2" descr="get.aspx.jpg"/>
          <p:cNvPicPr>
            <a:picLocks noChangeAspect="1"/>
          </p:cNvPicPr>
          <p:nvPr/>
        </p:nvPicPr>
        <p:blipFill>
          <a:blip r:embed="rId3"/>
          <a:srcRect l="35356" r="7524"/>
          <a:stretch>
            <a:fillRect/>
          </a:stretch>
        </p:blipFill>
        <p:spPr>
          <a:xfrm>
            <a:off x="1787286" y="500042"/>
            <a:ext cx="6499490" cy="6357958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0238.jpg"/>
          <p:cNvPicPr>
            <a:picLocks noChangeAspect="1"/>
          </p:cNvPicPr>
          <p:nvPr/>
        </p:nvPicPr>
        <p:blipFill>
          <a:blip r:embed="rId2"/>
          <a:srcRect l="9155" r="13732"/>
          <a:stretch>
            <a:fillRect/>
          </a:stretch>
        </p:blipFill>
        <p:spPr>
          <a:xfrm>
            <a:off x="2714612" y="500042"/>
            <a:ext cx="6429388" cy="6357958"/>
          </a:xfrm>
          <a:prstGeom prst="rect">
            <a:avLst/>
          </a:prstGeom>
        </p:spPr>
      </p:pic>
      <p:pic>
        <p:nvPicPr>
          <p:cNvPr id="4" name="Image 3" descr="img-11352.jpg"/>
          <p:cNvPicPr>
            <a:picLocks noChangeAspect="1"/>
          </p:cNvPicPr>
          <p:nvPr/>
        </p:nvPicPr>
        <p:blipFill>
          <a:blip r:embed="rId3"/>
          <a:srcRect l="17243"/>
          <a:stretch>
            <a:fillRect/>
          </a:stretch>
        </p:blipFill>
        <p:spPr>
          <a:xfrm>
            <a:off x="0" y="2053915"/>
            <a:ext cx="1714480" cy="2375217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P1253.jpg"/>
          <p:cNvPicPr>
            <a:picLocks noChangeAspect="1"/>
          </p:cNvPicPr>
          <p:nvPr/>
        </p:nvPicPr>
        <p:blipFill>
          <a:blip r:embed="rId2"/>
          <a:srcRect l="37090" t="16912" r="24180" b="12775"/>
          <a:stretch>
            <a:fillRect/>
          </a:stretch>
        </p:blipFill>
        <p:spPr>
          <a:xfrm>
            <a:off x="1" y="2357431"/>
            <a:ext cx="1500165" cy="1821630"/>
          </a:xfrm>
          <a:prstGeom prst="rect">
            <a:avLst/>
          </a:prstGeom>
        </p:spPr>
      </p:pic>
      <p:pic>
        <p:nvPicPr>
          <p:cNvPr id="3" name="Image 2" descr="2459606533_10a725995b.jpg"/>
          <p:cNvPicPr>
            <a:picLocks noChangeAspect="1"/>
          </p:cNvPicPr>
          <p:nvPr/>
        </p:nvPicPr>
        <p:blipFill>
          <a:blip r:embed="rId3"/>
          <a:srcRect l="8419" r="6579"/>
          <a:stretch>
            <a:fillRect/>
          </a:stretch>
        </p:blipFill>
        <p:spPr>
          <a:xfrm>
            <a:off x="2214546" y="642918"/>
            <a:ext cx="6929454" cy="6215082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71678"/>
            <a:ext cx="1857356" cy="2357454"/>
          </a:xfrm>
          <a:prstGeom prst="rect">
            <a:avLst/>
          </a:prstGeom>
        </p:spPr>
      </p:pic>
      <p:pic>
        <p:nvPicPr>
          <p:cNvPr id="3" name="Image 2" descr="lavandiere (1).jpg"/>
          <p:cNvPicPr>
            <a:picLocks noChangeAspect="1"/>
          </p:cNvPicPr>
          <p:nvPr/>
        </p:nvPicPr>
        <p:blipFill>
          <a:blip r:embed="rId3"/>
          <a:srcRect l="10740" r="1857"/>
          <a:stretch>
            <a:fillRect/>
          </a:stretch>
        </p:blipFill>
        <p:spPr>
          <a:xfrm>
            <a:off x="2419011" y="642918"/>
            <a:ext cx="6724989" cy="6215082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n52_823457_1_px_470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3" y="642918"/>
            <a:ext cx="7500958" cy="6215082"/>
          </a:xfrm>
          <a:prstGeom prst="rect">
            <a:avLst/>
          </a:prstGeom>
        </p:spPr>
      </p:pic>
      <p:pic>
        <p:nvPicPr>
          <p:cNvPr id="4" name="Image 3" descr="o0lcbaau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85992"/>
            <a:ext cx="1571604" cy="1807345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spd="med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tournage lavoir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9743" y="642918"/>
            <a:ext cx="6414257" cy="6215082"/>
          </a:xfrm>
          <a:prstGeom prst="rect">
            <a:avLst/>
          </a:prstGeom>
        </p:spPr>
      </p:pic>
      <p:pic>
        <p:nvPicPr>
          <p:cNvPr id="7" name="Image 6" descr="tournage_lavoir_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3327" y="566188"/>
            <a:ext cx="7219031" cy="6291812"/>
          </a:xfrm>
          <a:prstGeom prst="rect">
            <a:avLst/>
          </a:prstGeom>
        </p:spPr>
      </p:pic>
      <p:pic>
        <p:nvPicPr>
          <p:cNvPr id="4" name="Image 3" descr="LES LAVANDIERES DU PORTUG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139921"/>
            <a:ext cx="1500166" cy="2074897"/>
          </a:xfrm>
          <a:prstGeom prst="rect">
            <a:avLst/>
          </a:prstGeom>
        </p:spPr>
      </p:pic>
      <p:sp>
        <p:nvSpPr>
          <p:cNvPr id="2" name="Forme libre 1"/>
          <p:cNvSpPr/>
          <p:nvPr/>
        </p:nvSpPr>
        <p:spPr>
          <a:xfrm>
            <a:off x="-24063" y="0"/>
            <a:ext cx="9168063" cy="6882063"/>
          </a:xfrm>
          <a:custGeom>
            <a:avLst/>
            <a:gdLst>
              <a:gd name="connsiteX0" fmla="*/ 7844589 w 9168063"/>
              <a:gd name="connsiteY0" fmla="*/ 6882063 h 6882063"/>
              <a:gd name="connsiteX1" fmla="*/ 7820526 w 9168063"/>
              <a:gd name="connsiteY1" fmla="*/ 5149516 h 6882063"/>
              <a:gd name="connsiteX2" fmla="*/ 7868652 w 9168063"/>
              <a:gd name="connsiteY2" fmla="*/ 5101389 h 6882063"/>
              <a:gd name="connsiteX3" fmla="*/ 7892716 w 9168063"/>
              <a:gd name="connsiteY3" fmla="*/ 5053263 h 6882063"/>
              <a:gd name="connsiteX4" fmla="*/ 8085221 w 9168063"/>
              <a:gd name="connsiteY4" fmla="*/ 4860758 h 6882063"/>
              <a:gd name="connsiteX5" fmla="*/ 8061158 w 9168063"/>
              <a:gd name="connsiteY5" fmla="*/ 1203158 h 6882063"/>
              <a:gd name="connsiteX6" fmla="*/ 7940842 w 9168063"/>
              <a:gd name="connsiteY6" fmla="*/ 914400 h 6882063"/>
              <a:gd name="connsiteX7" fmla="*/ 7844589 w 9168063"/>
              <a:gd name="connsiteY7" fmla="*/ 625642 h 6882063"/>
              <a:gd name="connsiteX8" fmla="*/ 5053263 w 9168063"/>
              <a:gd name="connsiteY8" fmla="*/ 842210 h 6882063"/>
              <a:gd name="connsiteX9" fmla="*/ 3609474 w 9168063"/>
              <a:gd name="connsiteY9" fmla="*/ 1058779 h 6882063"/>
              <a:gd name="connsiteX10" fmla="*/ 2935705 w 9168063"/>
              <a:gd name="connsiteY10" fmla="*/ 1371600 h 6882063"/>
              <a:gd name="connsiteX11" fmla="*/ 2911642 w 9168063"/>
              <a:gd name="connsiteY11" fmla="*/ 1443789 h 6882063"/>
              <a:gd name="connsiteX12" fmla="*/ 2911642 w 9168063"/>
              <a:gd name="connsiteY12" fmla="*/ 1443789 h 6882063"/>
              <a:gd name="connsiteX13" fmla="*/ 2791326 w 9168063"/>
              <a:gd name="connsiteY13" fmla="*/ 1636295 h 6882063"/>
              <a:gd name="connsiteX14" fmla="*/ 2887579 w 9168063"/>
              <a:gd name="connsiteY14" fmla="*/ 1684421 h 6882063"/>
              <a:gd name="connsiteX15" fmla="*/ 2767263 w 9168063"/>
              <a:gd name="connsiteY15" fmla="*/ 1780674 h 6882063"/>
              <a:gd name="connsiteX16" fmla="*/ 2767263 w 9168063"/>
              <a:gd name="connsiteY16" fmla="*/ 4379495 h 6882063"/>
              <a:gd name="connsiteX17" fmla="*/ 2959768 w 9168063"/>
              <a:gd name="connsiteY17" fmla="*/ 4427621 h 6882063"/>
              <a:gd name="connsiteX18" fmla="*/ 2935705 w 9168063"/>
              <a:gd name="connsiteY18" fmla="*/ 4572000 h 6882063"/>
              <a:gd name="connsiteX19" fmla="*/ 3007895 w 9168063"/>
              <a:gd name="connsiteY19" fmla="*/ 4692316 h 6882063"/>
              <a:gd name="connsiteX20" fmla="*/ 3007895 w 9168063"/>
              <a:gd name="connsiteY20" fmla="*/ 6015789 h 6882063"/>
              <a:gd name="connsiteX21" fmla="*/ 3248526 w 9168063"/>
              <a:gd name="connsiteY21" fmla="*/ 6184231 h 6882063"/>
              <a:gd name="connsiteX22" fmla="*/ 4114800 w 9168063"/>
              <a:gd name="connsiteY22" fmla="*/ 6424863 h 6882063"/>
              <a:gd name="connsiteX23" fmla="*/ 5342021 w 9168063"/>
              <a:gd name="connsiteY23" fmla="*/ 6641431 h 6882063"/>
              <a:gd name="connsiteX24" fmla="*/ 6112042 w 9168063"/>
              <a:gd name="connsiteY24" fmla="*/ 6809874 h 6882063"/>
              <a:gd name="connsiteX25" fmla="*/ 7146758 w 9168063"/>
              <a:gd name="connsiteY25" fmla="*/ 6882063 h 6882063"/>
              <a:gd name="connsiteX26" fmla="*/ 9168063 w 9168063"/>
              <a:gd name="connsiteY26" fmla="*/ 6858000 h 6882063"/>
              <a:gd name="connsiteX27" fmla="*/ 9168063 w 9168063"/>
              <a:gd name="connsiteY27" fmla="*/ 0 h 6882063"/>
              <a:gd name="connsiteX28" fmla="*/ 24063 w 9168063"/>
              <a:gd name="connsiteY28" fmla="*/ 0 h 6882063"/>
              <a:gd name="connsiteX29" fmla="*/ 0 w 9168063"/>
              <a:gd name="connsiteY29" fmla="*/ 2310063 h 6882063"/>
              <a:gd name="connsiteX30" fmla="*/ 1058779 w 9168063"/>
              <a:gd name="connsiteY30" fmla="*/ 2430379 h 6882063"/>
              <a:gd name="connsiteX31" fmla="*/ 1515979 w 9168063"/>
              <a:gd name="connsiteY31" fmla="*/ 2695074 h 6882063"/>
              <a:gd name="connsiteX32" fmla="*/ 1515979 w 9168063"/>
              <a:gd name="connsiteY32" fmla="*/ 4018547 h 6882063"/>
              <a:gd name="connsiteX33" fmla="*/ 770021 w 9168063"/>
              <a:gd name="connsiteY33" fmla="*/ 4042610 h 6882063"/>
              <a:gd name="connsiteX34" fmla="*/ 0 w 9168063"/>
              <a:gd name="connsiteY34" fmla="*/ 4114800 h 6882063"/>
              <a:gd name="connsiteX35" fmla="*/ 24063 w 9168063"/>
              <a:gd name="connsiteY35" fmla="*/ 6882063 h 6882063"/>
              <a:gd name="connsiteX36" fmla="*/ 7218947 w 9168063"/>
              <a:gd name="connsiteY36" fmla="*/ 6882063 h 6882063"/>
              <a:gd name="connsiteX37" fmla="*/ 7218947 w 9168063"/>
              <a:gd name="connsiteY37" fmla="*/ 6882063 h 6882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168063" h="6882063">
                <a:moveTo>
                  <a:pt x="7844589" y="6882063"/>
                </a:moveTo>
                <a:cubicBezTo>
                  <a:pt x="7836568" y="6304547"/>
                  <a:pt x="7812722" y="5727035"/>
                  <a:pt x="7820526" y="5149516"/>
                </a:cubicBezTo>
                <a:cubicBezTo>
                  <a:pt x="7820833" y="5126831"/>
                  <a:pt x="7868652" y="5101389"/>
                  <a:pt x="7868652" y="5101389"/>
                </a:cubicBezTo>
                <a:lnTo>
                  <a:pt x="7892716" y="5053263"/>
                </a:lnTo>
                <a:lnTo>
                  <a:pt x="8085221" y="4860758"/>
                </a:lnTo>
                <a:lnTo>
                  <a:pt x="8061158" y="1203158"/>
                </a:lnTo>
                <a:lnTo>
                  <a:pt x="7940842" y="914400"/>
                </a:lnTo>
                <a:lnTo>
                  <a:pt x="7844589" y="625642"/>
                </a:lnTo>
                <a:lnTo>
                  <a:pt x="5053263" y="842210"/>
                </a:lnTo>
                <a:lnTo>
                  <a:pt x="3609474" y="1058779"/>
                </a:lnTo>
                <a:lnTo>
                  <a:pt x="2935705" y="1371600"/>
                </a:lnTo>
                <a:lnTo>
                  <a:pt x="2911642" y="1443789"/>
                </a:lnTo>
                <a:lnTo>
                  <a:pt x="2911642" y="1443789"/>
                </a:lnTo>
                <a:lnTo>
                  <a:pt x="2791326" y="1636295"/>
                </a:lnTo>
                <a:lnTo>
                  <a:pt x="2887579" y="1684421"/>
                </a:lnTo>
                <a:lnTo>
                  <a:pt x="2767263" y="1780674"/>
                </a:lnTo>
                <a:lnTo>
                  <a:pt x="2767263" y="4379495"/>
                </a:lnTo>
                <a:lnTo>
                  <a:pt x="2959768" y="4427621"/>
                </a:lnTo>
                <a:cubicBezTo>
                  <a:pt x="2909106" y="4579609"/>
                  <a:pt x="2860912" y="4572000"/>
                  <a:pt x="2935705" y="4572000"/>
                </a:cubicBezTo>
                <a:lnTo>
                  <a:pt x="3007895" y="4692316"/>
                </a:lnTo>
                <a:lnTo>
                  <a:pt x="3007895" y="6015789"/>
                </a:lnTo>
                <a:lnTo>
                  <a:pt x="3248526" y="6184231"/>
                </a:lnTo>
                <a:lnTo>
                  <a:pt x="4114800" y="6424863"/>
                </a:lnTo>
                <a:lnTo>
                  <a:pt x="5342021" y="6641431"/>
                </a:lnTo>
                <a:cubicBezTo>
                  <a:pt x="6095803" y="6811641"/>
                  <a:pt x="5833066" y="6809874"/>
                  <a:pt x="6112042" y="6809874"/>
                </a:cubicBezTo>
                <a:lnTo>
                  <a:pt x="7146758" y="6882063"/>
                </a:lnTo>
                <a:lnTo>
                  <a:pt x="9168063" y="6858000"/>
                </a:lnTo>
                <a:lnTo>
                  <a:pt x="9168063" y="0"/>
                </a:lnTo>
                <a:lnTo>
                  <a:pt x="24063" y="0"/>
                </a:lnTo>
                <a:lnTo>
                  <a:pt x="0" y="2310063"/>
                </a:lnTo>
                <a:lnTo>
                  <a:pt x="1058779" y="2430379"/>
                </a:lnTo>
                <a:lnTo>
                  <a:pt x="1515979" y="2695074"/>
                </a:lnTo>
                <a:lnTo>
                  <a:pt x="1515979" y="4018547"/>
                </a:lnTo>
                <a:lnTo>
                  <a:pt x="770021" y="4042610"/>
                </a:lnTo>
                <a:lnTo>
                  <a:pt x="0" y="4114800"/>
                </a:lnTo>
                <a:lnTo>
                  <a:pt x="24063" y="6882063"/>
                </a:lnTo>
                <a:lnTo>
                  <a:pt x="7218947" y="6882063"/>
                </a:lnTo>
                <a:lnTo>
                  <a:pt x="7218947" y="6882063"/>
                </a:lnTo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2214546" y="1713734"/>
            <a:ext cx="4924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blipFill>
                  <a:blip r:embed="rId6"/>
                  <a:stretch>
                    <a:fillRect/>
                  </a:stretch>
                </a:blipFill>
                <a:latin typeface="Algerian" pitchFamily="82" charset="0"/>
              </a:rPr>
              <a:t>F</a:t>
            </a:r>
            <a:br>
              <a:rPr lang="fr-FR" sz="4000" dirty="0">
                <a:blipFill>
                  <a:blip r:embed="rId6"/>
                  <a:stretch>
                    <a:fillRect/>
                  </a:stretch>
                </a:blipFill>
                <a:latin typeface="Algerian" pitchFamily="82" charset="0"/>
              </a:rPr>
            </a:br>
            <a:r>
              <a:rPr lang="fr-FR" sz="4000" dirty="0">
                <a:blipFill>
                  <a:blip r:embed="rId6"/>
                  <a:stretch>
                    <a:fillRect/>
                  </a:stretch>
                </a:blipFill>
                <a:latin typeface="Algerian" pitchFamily="82" charset="0"/>
              </a:rPr>
              <a:t>I</a:t>
            </a:r>
            <a:br>
              <a:rPr lang="fr-FR" sz="4000" dirty="0">
                <a:blipFill>
                  <a:blip r:embed="rId6"/>
                  <a:stretch>
                    <a:fillRect/>
                  </a:stretch>
                </a:blipFill>
                <a:latin typeface="Algerian" pitchFamily="82" charset="0"/>
              </a:rPr>
            </a:br>
            <a:r>
              <a:rPr lang="fr-FR" sz="4000" dirty="0">
                <a:blipFill>
                  <a:blip r:embed="rId6"/>
                  <a:stretch>
                    <a:fillRect/>
                  </a:stretch>
                </a:blipFill>
                <a:latin typeface="Algerian" pitchFamily="82" charset="0"/>
              </a:rPr>
              <a:t>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7929586" y="6109446"/>
            <a:ext cx="9925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blipFill>
                  <a:blip r:embed="rId7"/>
                  <a:stretch>
                    <a:fillRect/>
                  </a:stretch>
                </a:blipFill>
                <a:latin typeface="Brush Script MT" pitchFamily="66" charset="0"/>
              </a:rPr>
              <a:t>Mireille</a:t>
            </a:r>
          </a:p>
        </p:txBody>
      </p:sp>
    </p:spTree>
  </p:cSld>
  <p:clrMapOvr>
    <a:masterClrMapping/>
  </p:clrMapOvr>
  <p:transition spd="med" advTm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0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8" presetClass="entr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LAVANDIERES(2)</Template>
  <TotalTime>3</TotalTime>
  <Words>10</Words>
  <Application>Microsoft Office PowerPoint</Application>
  <PresentationFormat>Affichage à l'écran (4:3)</PresentationFormat>
  <Paragraphs>4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9" baseType="lpstr">
      <vt:lpstr>Algerian</vt:lpstr>
      <vt:lpstr>AmbossDB</vt:lpstr>
      <vt:lpstr>Arial</vt:lpstr>
      <vt:lpstr>Brush Script MT</vt:lpstr>
      <vt:lpstr>Calibri</vt:lpstr>
      <vt:lpstr>Thème Office</vt:lpstr>
      <vt:lpstr>LES  LAVANDIERES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 LAVANDIERES</dc:title>
  <dc:creator>33647896083</dc:creator>
  <cp:lastModifiedBy>33647896083</cp:lastModifiedBy>
  <cp:revision>1</cp:revision>
  <dcterms:created xsi:type="dcterms:W3CDTF">2020-12-18T14:51:12Z</dcterms:created>
  <dcterms:modified xsi:type="dcterms:W3CDTF">2020-12-18T14:54:41Z</dcterms:modified>
</cp:coreProperties>
</file>