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9" r:id="rId3"/>
    <p:sldId id="268" r:id="rId4"/>
    <p:sldId id="262" r:id="rId5"/>
    <p:sldId id="261" r:id="rId6"/>
    <p:sldId id="263" r:id="rId7"/>
    <p:sldId id="270" r:id="rId8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FFFF"/>
    <a:srgbClr val="FFCCFF"/>
    <a:srgbClr val="CC3300"/>
    <a:srgbClr val="DDBA97"/>
    <a:srgbClr val="A46D36"/>
    <a:srgbClr val="CB9763"/>
    <a:srgbClr val="FF00FF"/>
    <a:srgbClr val="FF3399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DC81E-1696-4FB5-AF65-8381699452A3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A0213-1D7E-4679-AE91-33D7C2098A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48A58-19C6-4D38-B4A6-12B0DBDFA364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26996-1D05-4262-936F-C2DA9EC5D7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39940-A044-4E3C-AAB3-00D5F9FDAD1B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9A66A-995E-4293-BA4D-531F53149D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75E64-F969-47C3-8C78-CB07B4F89404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2DE5D-2BB4-4465-89C9-614431189C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F7447-B1D4-4824-8832-7E16F7DD00FE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6CE34-E48D-4DE6-B3C1-5324751847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A0685-4815-442D-B73F-61A07CBDB902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41C3E-5DCA-4EEE-880F-0D0B698D84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A152F-079F-4F59-A11E-B8A851A22F4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F3D8E-DAEB-45D2-B22B-6A3087E1D1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0717E-EBFB-412F-ABA0-043A80627FF2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185FE-DA42-4AA1-9995-5E8BB2724A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3F179-6D4A-4A4F-9EF8-482EF645C7B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92CE1-DCA8-44BC-BCCA-ADF7AFCAE5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0C6D0-B677-4877-9252-90B20CECAAC6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827A5-3935-4521-AA36-F9045559D4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9AFC4-895F-4D73-AA6B-F19B627DE066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B7BC8-753F-4AE9-A428-92204A7320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F91A6C-7FAE-4ABB-882B-E7C7EE07BF92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2B9EDA-E31E-409E-880B-7D3AA5E0079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1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0" Type="http://schemas.openxmlformats.org/officeDocument/2006/relationships/hyperlink" Target="http://mymy47.centerblog.net/rub-salons-.html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jpeg"/><Relationship Id="rId7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6.png"/><Relationship Id="rId5" Type="http://schemas.openxmlformats.org/officeDocument/2006/relationships/image" Target="../media/image13.jpeg"/><Relationship Id="rId10" Type="http://schemas.openxmlformats.org/officeDocument/2006/relationships/image" Target="../media/image15.png"/><Relationship Id="rId4" Type="http://schemas.openxmlformats.org/officeDocument/2006/relationships/image" Target="../media/image12.jpeg"/><Relationship Id="rId9" Type="http://schemas.openxmlformats.org/officeDocument/2006/relationships/hyperlink" Target="http://mymy47.centerblog.net/rub-salons-.html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8.jpeg"/><Relationship Id="rId7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3.png"/><Relationship Id="rId5" Type="http://schemas.openxmlformats.org/officeDocument/2006/relationships/image" Target="../media/image20.jpeg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hyperlink" Target="http://mymy47.centerblog.net/rub-salons-.html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5.jpeg"/><Relationship Id="rId7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10" Type="http://schemas.openxmlformats.org/officeDocument/2006/relationships/image" Target="../media/image29.png"/><Relationship Id="rId4" Type="http://schemas.openxmlformats.org/officeDocument/2006/relationships/image" Target="../media/image26.jpeg"/><Relationship Id="rId9" Type="http://schemas.openxmlformats.org/officeDocument/2006/relationships/hyperlink" Target="http://mymy47.centerblog.net/rub-salons--2.html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1.jpeg"/><Relationship Id="rId7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10" Type="http://schemas.openxmlformats.org/officeDocument/2006/relationships/image" Target="../media/image35.png"/><Relationship Id="rId4" Type="http://schemas.openxmlformats.org/officeDocument/2006/relationships/image" Target="../media/image32.jpeg"/><Relationship Id="rId9" Type="http://schemas.openxmlformats.org/officeDocument/2006/relationships/hyperlink" Target="http://mymy47.centerblog.net/rub-salons--2.html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7.jpeg"/><Relationship Id="rId7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1.png"/><Relationship Id="rId5" Type="http://schemas.openxmlformats.org/officeDocument/2006/relationships/image" Target="../media/image31.jpeg"/><Relationship Id="rId10" Type="http://schemas.openxmlformats.org/officeDocument/2006/relationships/image" Target="../media/image40.png"/><Relationship Id="rId4" Type="http://schemas.openxmlformats.org/officeDocument/2006/relationships/image" Target="../media/image38.jpeg"/><Relationship Id="rId9" Type="http://schemas.openxmlformats.org/officeDocument/2006/relationships/hyperlink" Target="http://mymy47.centerblog.net/rub-salons--3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2.jpeg"/><Relationship Id="rId7" Type="http://schemas.openxmlformats.org/officeDocument/2006/relationships/image" Target="../media/image6.png"/><Relationship Id="rId12" Type="http://schemas.openxmlformats.org/officeDocument/2006/relationships/image" Target="../media/image4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47.png"/><Relationship Id="rId5" Type="http://schemas.openxmlformats.org/officeDocument/2006/relationships/image" Target="../media/image44.jpeg"/><Relationship Id="rId10" Type="http://schemas.openxmlformats.org/officeDocument/2006/relationships/image" Target="../media/image46.png"/><Relationship Id="rId4" Type="http://schemas.openxmlformats.org/officeDocument/2006/relationships/image" Target="../media/image43.jpeg"/><Relationship Id="rId9" Type="http://schemas.openxmlformats.org/officeDocument/2006/relationships/hyperlink" Target="http://mymy47.centerblog.net/rub-salons--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1_0.jpg"/>
          <p:cNvPicPr>
            <a:picLocks noChangeAspect="1"/>
          </p:cNvPicPr>
          <p:nvPr/>
        </p:nvPicPr>
        <p:blipFill>
          <a:blip r:embed="rId4"/>
          <a:srcRect l="5454" r="20000"/>
          <a:stretch>
            <a:fillRect/>
          </a:stretch>
        </p:blipFill>
        <p:spPr>
          <a:xfrm>
            <a:off x="214282" y="500042"/>
            <a:ext cx="2500330" cy="4643470"/>
          </a:xfrm>
          <a:prstGeom prst="rect">
            <a:avLst/>
          </a:prstGeom>
        </p:spPr>
      </p:pic>
      <p:pic>
        <p:nvPicPr>
          <p:cNvPr id="9" name="Image 8" descr="29sesousbarbuise2bi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5512" y="428604"/>
            <a:ext cx="5662768" cy="4643470"/>
          </a:xfrm>
          <a:prstGeom prst="rect">
            <a:avLst/>
          </a:prstGeom>
        </p:spPr>
      </p:pic>
      <p:pic>
        <p:nvPicPr>
          <p:cNvPr id="11" name="Image 10" descr="FR_les_lavandier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428604"/>
            <a:ext cx="5429288" cy="4702335"/>
          </a:xfrm>
          <a:prstGeom prst="rect">
            <a:avLst/>
          </a:prstGeom>
        </p:spPr>
      </p:pic>
      <p:pic>
        <p:nvPicPr>
          <p:cNvPr id="6" name="Image 5" descr="12.png"/>
          <p:cNvPicPr>
            <a:picLocks noChangeAspect="1"/>
          </p:cNvPicPr>
          <p:nvPr/>
        </p:nvPicPr>
        <p:blipFill>
          <a:blip r:embed="rId7"/>
          <a:srcRect l="1303" t="2083" r="771" b="1278"/>
          <a:stretch>
            <a:fillRect/>
          </a:stretch>
        </p:blipFill>
        <p:spPr>
          <a:xfrm>
            <a:off x="-24063" y="0"/>
            <a:ext cx="9168063" cy="6858000"/>
          </a:xfrm>
          <a:prstGeom prst="rect">
            <a:avLst/>
          </a:prstGeom>
        </p:spPr>
      </p:pic>
      <p:cxnSp>
        <p:nvCxnSpPr>
          <p:cNvPr id="7" name="Connecteur droit 6"/>
          <p:cNvCxnSpPr/>
          <p:nvPr/>
        </p:nvCxnSpPr>
        <p:spPr>
          <a:xfrm>
            <a:off x="571472" y="500042"/>
            <a:ext cx="137160" cy="108000"/>
          </a:xfrm>
          <a:prstGeom prst="line">
            <a:avLst/>
          </a:prstGeom>
          <a:ln w="571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 7" descr="cadr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26579" y="95243"/>
            <a:ext cx="5988891" cy="5262583"/>
          </a:xfrm>
          <a:prstGeom prst="rect">
            <a:avLst/>
          </a:prstGeom>
        </p:spPr>
      </p:pic>
      <p:pic>
        <p:nvPicPr>
          <p:cNvPr id="10" name="Image 9" descr="cb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39" y="285730"/>
            <a:ext cx="2571735" cy="49680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170" name="Picture 2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28662" y="4929198"/>
            <a:ext cx="5357850" cy="1520664"/>
          </a:xfrm>
          <a:prstGeom prst="rect">
            <a:avLst/>
          </a:prstGeom>
          <a:noFill/>
        </p:spPr>
      </p:pic>
      <p:pic>
        <p:nvPicPr>
          <p:cNvPr id="14" name="Image 13" descr="sam1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85984" y="4288677"/>
            <a:ext cx="1214446" cy="1605541"/>
          </a:xfrm>
          <a:prstGeom prst="rect">
            <a:avLst/>
          </a:prstGeom>
        </p:spPr>
      </p:pic>
    </p:spTree>
  </p:cSld>
  <p:clrMapOvr>
    <a:masterClrMapping/>
  </p:clrMapOvr>
  <p:transition advClick="0" advTm="16000">
    <p:sndAc>
      <p:stSnd loop="1">
        <p:snd r:embed="rId2" name="les lavandie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DSCN3856-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708" y="455477"/>
            <a:ext cx="5686009" cy="4616597"/>
          </a:xfrm>
          <a:prstGeom prst="rect">
            <a:avLst/>
          </a:prstGeom>
        </p:spPr>
      </p:pic>
      <p:pic>
        <p:nvPicPr>
          <p:cNvPr id="11" name="Image 10" descr="FR_la_femme_des_champ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22" y="428604"/>
            <a:ext cx="6381778" cy="4684225"/>
          </a:xfrm>
          <a:prstGeom prst="rect">
            <a:avLst/>
          </a:prstGeom>
        </p:spPr>
      </p:pic>
      <p:pic>
        <p:nvPicPr>
          <p:cNvPr id="12" name="Image 11" descr="Lavoir%20TravLeclerc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8604"/>
            <a:ext cx="2714612" cy="4663618"/>
          </a:xfrm>
          <a:prstGeom prst="rect">
            <a:avLst/>
          </a:prstGeom>
        </p:spPr>
      </p:pic>
      <p:pic>
        <p:nvPicPr>
          <p:cNvPr id="8" name="Image 7" descr="17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1470" y="-71462"/>
            <a:ext cx="9288000" cy="6959071"/>
          </a:xfrm>
          <a:prstGeom prst="rect">
            <a:avLst/>
          </a:prstGeom>
        </p:spPr>
      </p:pic>
      <p:pic>
        <p:nvPicPr>
          <p:cNvPr id="6" name="Image 5" descr="cadr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6040" y="95243"/>
            <a:ext cx="5988891" cy="5262583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571472" y="500042"/>
            <a:ext cx="137160" cy="108000"/>
          </a:xfrm>
          <a:prstGeom prst="line">
            <a:avLst/>
          </a:prstGeom>
          <a:ln w="5715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 descr="c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06" y="285730"/>
            <a:ext cx="2446477" cy="49680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146" name="Picture 2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63750"/>
          <a:stretch>
            <a:fillRect/>
          </a:stretch>
        </p:blipFill>
        <p:spPr bwMode="auto">
          <a:xfrm flipH="1">
            <a:off x="1357290" y="4745057"/>
            <a:ext cx="2000264" cy="1612901"/>
          </a:xfrm>
          <a:prstGeom prst="rect">
            <a:avLst/>
          </a:prstGeom>
          <a:noFill/>
        </p:spPr>
      </p:pic>
      <p:pic>
        <p:nvPicPr>
          <p:cNvPr id="6148" name="Picture 4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36250"/>
          <a:stretch>
            <a:fillRect/>
          </a:stretch>
        </p:blipFill>
        <p:spPr bwMode="auto">
          <a:xfrm flipH="1">
            <a:off x="4286248" y="4668825"/>
            <a:ext cx="2857520" cy="1612925"/>
          </a:xfrm>
          <a:prstGeom prst="rect">
            <a:avLst/>
          </a:prstGeom>
          <a:noFill/>
        </p:spPr>
      </p:pic>
      <p:pic>
        <p:nvPicPr>
          <p:cNvPr id="2050" name="Picture 2" descr="C:\Documents and Settings\Administrateur\Mes documents\Mes images\sam2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57488" y="5599391"/>
            <a:ext cx="1285884" cy="125860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fete-lavandie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285727"/>
            <a:ext cx="6000759" cy="5000661"/>
          </a:xfrm>
          <a:prstGeom prst="rect">
            <a:avLst/>
          </a:prstGeom>
        </p:spPr>
      </p:pic>
      <p:pic>
        <p:nvPicPr>
          <p:cNvPr id="11" name="Image 10" descr="Lavandie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571480"/>
            <a:ext cx="5506627" cy="4286280"/>
          </a:xfrm>
          <a:prstGeom prst="rect">
            <a:avLst/>
          </a:prstGeom>
        </p:spPr>
      </p:pic>
      <p:pic>
        <p:nvPicPr>
          <p:cNvPr id="9" name="Image 8" descr="Lavoir%20TravLeclerc1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7166"/>
            <a:ext cx="3462334" cy="5308600"/>
          </a:xfrm>
          <a:prstGeom prst="rect">
            <a:avLst/>
          </a:prstGeom>
        </p:spPr>
      </p:pic>
      <p:pic>
        <p:nvPicPr>
          <p:cNvPr id="8" name="Image 7" descr="1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9594" y="-71462"/>
            <a:ext cx="9306265" cy="6984000"/>
          </a:xfrm>
          <a:prstGeom prst="rect">
            <a:avLst/>
          </a:prstGeom>
        </p:spPr>
      </p:pic>
      <p:pic>
        <p:nvPicPr>
          <p:cNvPr id="14" name="Image 13" descr="cb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8" y="282724"/>
            <a:ext cx="2428860" cy="493222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 9" descr="cadr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14677" y="95244"/>
            <a:ext cx="6084000" cy="5378786"/>
          </a:xfrm>
          <a:prstGeom prst="rect">
            <a:avLst/>
          </a:prstGeom>
        </p:spPr>
      </p:pic>
      <p:pic>
        <p:nvPicPr>
          <p:cNvPr id="5122" name="Picture 2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1472" y="4786322"/>
            <a:ext cx="5372705" cy="1719267"/>
          </a:xfrm>
          <a:prstGeom prst="rect">
            <a:avLst/>
          </a:prstGeom>
          <a:noFill/>
        </p:spPr>
      </p:pic>
      <p:pic>
        <p:nvPicPr>
          <p:cNvPr id="12" name="Image 11" descr="sam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42976" y="5072074"/>
            <a:ext cx="1159552" cy="1039220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issaro-Camille-1830-1903-copie-1.jpg"/>
          <p:cNvPicPr>
            <a:picLocks noChangeAspect="1"/>
          </p:cNvPicPr>
          <p:nvPr/>
        </p:nvPicPr>
        <p:blipFill>
          <a:blip r:embed="rId3"/>
          <a:srcRect l="3375" t="4156" r="2124" b="4402"/>
          <a:stretch>
            <a:fillRect/>
          </a:stretch>
        </p:blipFill>
        <p:spPr>
          <a:xfrm>
            <a:off x="2928926" y="285728"/>
            <a:ext cx="6000792" cy="4714908"/>
          </a:xfrm>
          <a:prstGeom prst="rect">
            <a:avLst/>
          </a:prstGeom>
        </p:spPr>
      </p:pic>
      <p:pic>
        <p:nvPicPr>
          <p:cNvPr id="5" name="Image 4" descr="memer-louise.jpg"/>
          <p:cNvPicPr>
            <a:picLocks noChangeAspect="1"/>
          </p:cNvPicPr>
          <p:nvPr/>
        </p:nvPicPr>
        <p:blipFill>
          <a:blip r:embed="rId4"/>
          <a:srcRect l="41781" t="428" r="13243" b="945"/>
          <a:stretch>
            <a:fillRect/>
          </a:stretch>
        </p:blipFill>
        <p:spPr>
          <a:xfrm>
            <a:off x="0" y="571480"/>
            <a:ext cx="2857488" cy="4572032"/>
          </a:xfrm>
          <a:prstGeom prst="rect">
            <a:avLst/>
          </a:prstGeom>
        </p:spPr>
      </p:pic>
      <p:pic>
        <p:nvPicPr>
          <p:cNvPr id="6" name="Image 5" descr="tournage%20lavoir%20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925" y="285728"/>
            <a:ext cx="6193235" cy="4643470"/>
          </a:xfrm>
          <a:prstGeom prst="rect">
            <a:avLst/>
          </a:prstGeom>
        </p:spPr>
      </p:pic>
      <p:pic>
        <p:nvPicPr>
          <p:cNvPr id="2" name="Image 1" descr="Image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1470" y="-32211"/>
            <a:ext cx="9252000" cy="6961673"/>
          </a:xfrm>
          <a:prstGeom prst="rect">
            <a:avLst/>
          </a:prstGeom>
        </p:spPr>
      </p:pic>
      <p:pic>
        <p:nvPicPr>
          <p:cNvPr id="7" name="Image 6" descr="cadr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7" y="95244"/>
            <a:ext cx="6084000" cy="5378786"/>
          </a:xfrm>
          <a:prstGeom prst="rect">
            <a:avLst/>
          </a:prstGeom>
        </p:spPr>
      </p:pic>
      <p:pic>
        <p:nvPicPr>
          <p:cNvPr id="8" name="Image 7" descr="c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38" y="282724"/>
            <a:ext cx="2571736" cy="493222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098" name="Picture 2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61875"/>
          <a:stretch>
            <a:fillRect/>
          </a:stretch>
        </p:blipFill>
        <p:spPr bwMode="auto">
          <a:xfrm flipH="1">
            <a:off x="571472" y="4857760"/>
            <a:ext cx="2000264" cy="1587266"/>
          </a:xfrm>
          <a:prstGeom prst="rect">
            <a:avLst/>
          </a:prstGeom>
          <a:noFill/>
        </p:spPr>
      </p:pic>
      <p:pic>
        <p:nvPicPr>
          <p:cNvPr id="4100" name="Picture 4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36250"/>
          <a:stretch>
            <a:fillRect/>
          </a:stretch>
        </p:blipFill>
        <p:spPr bwMode="auto">
          <a:xfrm flipH="1">
            <a:off x="3714744" y="4643446"/>
            <a:ext cx="3512665" cy="160020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301586_218803047_dsc01695_H191344_L.jpg"/>
          <p:cNvPicPr>
            <a:picLocks noChangeAspect="1"/>
          </p:cNvPicPr>
          <p:nvPr/>
        </p:nvPicPr>
        <p:blipFill>
          <a:blip r:embed="rId3"/>
          <a:srcRect r="50463"/>
          <a:stretch>
            <a:fillRect/>
          </a:stretch>
        </p:blipFill>
        <p:spPr>
          <a:xfrm>
            <a:off x="0" y="428604"/>
            <a:ext cx="3214678" cy="4857784"/>
          </a:xfrm>
          <a:prstGeom prst="rect">
            <a:avLst/>
          </a:prstGeom>
        </p:spPr>
      </p:pic>
      <p:pic>
        <p:nvPicPr>
          <p:cNvPr id="8" name="Image 7" descr="tournage%20lavoir%20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571480"/>
            <a:ext cx="5400040" cy="4477388"/>
          </a:xfrm>
          <a:prstGeom prst="rect">
            <a:avLst/>
          </a:prstGeom>
        </p:spPr>
      </p:pic>
      <p:pic>
        <p:nvPicPr>
          <p:cNvPr id="9" name="Image 8" descr="tournage%20lavoir%20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1887" y="642918"/>
            <a:ext cx="5812113" cy="4643470"/>
          </a:xfrm>
          <a:prstGeom prst="rect">
            <a:avLst/>
          </a:prstGeom>
        </p:spPr>
      </p:pic>
      <p:pic>
        <p:nvPicPr>
          <p:cNvPr id="5" name="Image 4" descr="Image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1470" y="-54538"/>
            <a:ext cx="9368193" cy="6984000"/>
          </a:xfrm>
          <a:prstGeom prst="rect">
            <a:avLst/>
          </a:prstGeom>
        </p:spPr>
      </p:pic>
      <p:pic>
        <p:nvPicPr>
          <p:cNvPr id="7" name="Image 6" descr="cb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8" y="357166"/>
            <a:ext cx="2500298" cy="485778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Image 5" descr="cadr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14677" y="95244"/>
            <a:ext cx="6084000" cy="5378786"/>
          </a:xfrm>
          <a:prstGeom prst="rect">
            <a:avLst/>
          </a:prstGeom>
        </p:spPr>
      </p:pic>
      <p:pic>
        <p:nvPicPr>
          <p:cNvPr id="3074" name="Picture 2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34286"/>
          <a:stretch>
            <a:fillRect/>
          </a:stretch>
        </p:blipFill>
        <p:spPr bwMode="auto">
          <a:xfrm>
            <a:off x="5143504" y="4322883"/>
            <a:ext cx="3786214" cy="2535117"/>
          </a:xfrm>
          <a:prstGeom prst="rect">
            <a:avLst/>
          </a:prstGeom>
          <a:noFill/>
        </p:spPr>
      </p:pic>
      <p:pic>
        <p:nvPicPr>
          <p:cNvPr id="3076" name="Picture 4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64375"/>
          <a:stretch>
            <a:fillRect/>
          </a:stretch>
        </p:blipFill>
        <p:spPr bwMode="auto">
          <a:xfrm>
            <a:off x="2214546" y="4042619"/>
            <a:ext cx="1785950" cy="220578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tournage%20lavoir%2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500042"/>
            <a:ext cx="5812113" cy="4500594"/>
          </a:xfrm>
          <a:prstGeom prst="rect">
            <a:avLst/>
          </a:prstGeom>
        </p:spPr>
      </p:pic>
      <p:pic>
        <p:nvPicPr>
          <p:cNvPr id="8" name="Image 7" descr="tournage%20lavoir%20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6606" y="428604"/>
            <a:ext cx="5907394" cy="4500594"/>
          </a:xfrm>
          <a:prstGeom prst="rect">
            <a:avLst/>
          </a:prstGeom>
        </p:spPr>
      </p:pic>
      <p:pic>
        <p:nvPicPr>
          <p:cNvPr id="3" name="Image 2" descr="301586_218803047_dsc01695_H191344_L.jpg"/>
          <p:cNvPicPr>
            <a:picLocks noChangeAspect="1"/>
          </p:cNvPicPr>
          <p:nvPr/>
        </p:nvPicPr>
        <p:blipFill>
          <a:blip r:embed="rId5"/>
          <a:srcRect l="49537"/>
          <a:stretch>
            <a:fillRect/>
          </a:stretch>
        </p:blipFill>
        <p:spPr>
          <a:xfrm>
            <a:off x="173955" y="571480"/>
            <a:ext cx="2540658" cy="4500594"/>
          </a:xfrm>
          <a:prstGeom prst="rect">
            <a:avLst/>
          </a:prstGeom>
        </p:spPr>
      </p:pic>
      <p:pic>
        <p:nvPicPr>
          <p:cNvPr id="5" name="Picture 3" descr="C:\Documents and Settings\Administrateur\Mes documents\Mes images\Nouveau dossier (3)\1.png"/>
          <p:cNvPicPr>
            <a:picLocks noChangeAspect="1" noChangeArrowheads="1"/>
          </p:cNvPicPr>
          <p:nvPr/>
        </p:nvPicPr>
        <p:blipFill>
          <a:blip r:embed="rId6"/>
          <a:srcRect r="1539"/>
          <a:stretch>
            <a:fillRect/>
          </a:stretch>
        </p:blipFill>
        <p:spPr bwMode="auto">
          <a:xfrm>
            <a:off x="-71470" y="-71462"/>
            <a:ext cx="9216000" cy="6984024"/>
          </a:xfrm>
          <a:prstGeom prst="rect">
            <a:avLst/>
          </a:prstGeom>
          <a:noFill/>
        </p:spPr>
      </p:pic>
      <p:pic>
        <p:nvPicPr>
          <p:cNvPr id="6" name="Image 5" descr="cadr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7" y="95244"/>
            <a:ext cx="6084000" cy="5378786"/>
          </a:xfrm>
          <a:prstGeom prst="rect">
            <a:avLst/>
          </a:prstGeom>
        </p:spPr>
      </p:pic>
      <p:pic>
        <p:nvPicPr>
          <p:cNvPr id="9" name="Image 8" descr="c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38" y="357166"/>
            <a:ext cx="2500298" cy="493222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052" name="Picture 4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85918" y="4643446"/>
            <a:ext cx="4921847" cy="1957393"/>
          </a:xfrm>
          <a:prstGeom prst="rect">
            <a:avLst/>
          </a:prstGeom>
          <a:noFill/>
        </p:spPr>
      </p:pic>
      <p:pic>
        <p:nvPicPr>
          <p:cNvPr id="11" name="Image 10" descr="sam3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71736" y="5063340"/>
            <a:ext cx="1214446" cy="816991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tournage_lavoir_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642918"/>
            <a:ext cx="5786446" cy="4338474"/>
          </a:xfrm>
          <a:prstGeom prst="rect">
            <a:avLst/>
          </a:prstGeom>
        </p:spPr>
      </p:pic>
      <p:pic>
        <p:nvPicPr>
          <p:cNvPr id="9" name="Image 8" descr="tournage_lavoir_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785794"/>
            <a:ext cx="5400040" cy="4048760"/>
          </a:xfrm>
          <a:prstGeom prst="rect">
            <a:avLst/>
          </a:prstGeom>
        </p:spPr>
      </p:pic>
      <p:pic>
        <p:nvPicPr>
          <p:cNvPr id="2" name="Image 1" descr="H_J_Y_King_Geese.jpg"/>
          <p:cNvPicPr>
            <a:picLocks noChangeAspect="1"/>
          </p:cNvPicPr>
          <p:nvPr/>
        </p:nvPicPr>
        <p:blipFill>
          <a:blip r:embed="rId5"/>
          <a:srcRect l="-1" t="8824" r="16275"/>
          <a:stretch>
            <a:fillRect/>
          </a:stretch>
        </p:blipFill>
        <p:spPr>
          <a:xfrm>
            <a:off x="0" y="642918"/>
            <a:ext cx="2786050" cy="4429156"/>
          </a:xfrm>
          <a:prstGeom prst="rect">
            <a:avLst/>
          </a:prstGeom>
        </p:spPr>
      </p:pic>
      <p:pic>
        <p:nvPicPr>
          <p:cNvPr id="5" name="Image 4" descr="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1470" y="-71462"/>
            <a:ext cx="9288000" cy="6983598"/>
          </a:xfrm>
          <a:prstGeom prst="rect">
            <a:avLst/>
          </a:prstGeom>
        </p:spPr>
      </p:pic>
      <p:pic>
        <p:nvPicPr>
          <p:cNvPr id="6" name="Image 5" descr="cadr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7" y="95244"/>
            <a:ext cx="6084000" cy="5378786"/>
          </a:xfrm>
          <a:prstGeom prst="rect">
            <a:avLst/>
          </a:prstGeom>
        </p:spPr>
      </p:pic>
      <p:pic>
        <p:nvPicPr>
          <p:cNvPr id="7" name="Image 6" descr="c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38" y="282724"/>
            <a:ext cx="2428860" cy="493222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flipH="1">
            <a:off x="1285852" y="4572008"/>
            <a:ext cx="5792128" cy="1790706"/>
          </a:xfrm>
          <a:prstGeom prst="rect">
            <a:avLst/>
          </a:prstGeom>
          <a:noFill/>
        </p:spPr>
      </p:pic>
      <p:pic>
        <p:nvPicPr>
          <p:cNvPr id="12" name="Image 11" descr="mmi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57422" y="857232"/>
            <a:ext cx="1104292" cy="1650627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500034" y="1928802"/>
            <a:ext cx="5429288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9900" dirty="0">
                <a:blipFill>
                  <a:blip r:embed="rId12"/>
                  <a:stretch>
                    <a:fillRect/>
                  </a:stretch>
                </a:blipFill>
                <a:latin typeface="AstridBeckerShadow" pitchFamily="2" charset="0"/>
              </a:rPr>
              <a:t>FIN</a:t>
            </a:r>
          </a:p>
        </p:txBody>
      </p:sp>
    </p:spTree>
  </p:cSld>
  <p:clrMapOvr>
    <a:masterClrMapping/>
  </p:clrMapOvr>
  <p:transition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8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umberto_tozzi_papymouz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lavandieres</Template>
  <TotalTime>3</TotalTime>
  <Words>1</Words>
  <Application>Microsoft Office PowerPoint</Application>
  <PresentationFormat>Affichage à l'écran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AstridBeckerShadow</vt:lpstr>
      <vt:lpstr>Calibri</vt:lpstr>
      <vt:lpstr>umberto_tozzi_papymouzo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>diaporama</dc:subject>
  <dc:creator>33647896083</dc:creator>
  <cp:keywords>mireille</cp:keywords>
  <cp:lastModifiedBy>33647896083</cp:lastModifiedBy>
  <cp:revision>1</cp:revision>
  <dcterms:created xsi:type="dcterms:W3CDTF">2020-12-18T14:54:52Z</dcterms:created>
  <dcterms:modified xsi:type="dcterms:W3CDTF">2020-12-18T14:58:47Z</dcterms:modified>
</cp:coreProperties>
</file>