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1700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09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2548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315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381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340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304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8591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38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3273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38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91802-8A7A-46A9-A7E9-BBE144EFC509}" type="datetimeFigureOut">
              <a:rPr lang="fr-FR" smtClean="0"/>
              <a:t>23/03/2016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C873F-481E-4D20-84E1-64CA64F9CF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5334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13" Type="http://schemas.openxmlformats.org/officeDocument/2006/relationships/image" Target="../media/image18.jpg"/><Relationship Id="rId18" Type="http://schemas.openxmlformats.org/officeDocument/2006/relationships/image" Target="../media/image23.jpg"/><Relationship Id="rId3" Type="http://schemas.openxmlformats.org/officeDocument/2006/relationships/image" Target="../media/image8.jpg"/><Relationship Id="rId21" Type="http://schemas.openxmlformats.org/officeDocument/2006/relationships/image" Target="../media/image26.jpg"/><Relationship Id="rId7" Type="http://schemas.openxmlformats.org/officeDocument/2006/relationships/image" Target="../media/image12.jpg"/><Relationship Id="rId12" Type="http://schemas.openxmlformats.org/officeDocument/2006/relationships/image" Target="../media/image17.jpg"/><Relationship Id="rId17" Type="http://schemas.openxmlformats.org/officeDocument/2006/relationships/image" Target="../media/image22.jpg"/><Relationship Id="rId2" Type="http://schemas.openxmlformats.org/officeDocument/2006/relationships/image" Target="../media/image7.jpg"/><Relationship Id="rId16" Type="http://schemas.openxmlformats.org/officeDocument/2006/relationships/image" Target="../media/image21.jpg"/><Relationship Id="rId20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11" Type="http://schemas.openxmlformats.org/officeDocument/2006/relationships/image" Target="../media/image16.jpg"/><Relationship Id="rId5" Type="http://schemas.openxmlformats.org/officeDocument/2006/relationships/image" Target="../media/image10.jpg"/><Relationship Id="rId15" Type="http://schemas.openxmlformats.org/officeDocument/2006/relationships/image" Target="../media/image20.jpg"/><Relationship Id="rId23" Type="http://schemas.openxmlformats.org/officeDocument/2006/relationships/image" Target="../media/image28.jpg"/><Relationship Id="rId10" Type="http://schemas.openxmlformats.org/officeDocument/2006/relationships/image" Target="../media/image15.jpg"/><Relationship Id="rId19" Type="http://schemas.openxmlformats.org/officeDocument/2006/relationships/image" Target="../media/image24.jpg"/><Relationship Id="rId4" Type="http://schemas.openxmlformats.org/officeDocument/2006/relationships/image" Target="../media/image9.jpg"/><Relationship Id="rId9" Type="http://schemas.openxmlformats.org/officeDocument/2006/relationships/image" Target="../media/image14.jpg"/><Relationship Id="rId14" Type="http://schemas.openxmlformats.org/officeDocument/2006/relationships/image" Target="../media/image19.jpg"/><Relationship Id="rId22" Type="http://schemas.openxmlformats.org/officeDocument/2006/relationships/image" Target="../media/image27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13" Type="http://schemas.openxmlformats.org/officeDocument/2006/relationships/image" Target="../media/image39.jpg"/><Relationship Id="rId18" Type="http://schemas.openxmlformats.org/officeDocument/2006/relationships/image" Target="../media/image44.jpg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12" Type="http://schemas.openxmlformats.org/officeDocument/2006/relationships/image" Target="../media/image38.jpg"/><Relationship Id="rId17" Type="http://schemas.openxmlformats.org/officeDocument/2006/relationships/image" Target="../media/image43.jpg"/><Relationship Id="rId2" Type="http://schemas.openxmlformats.org/officeDocument/2006/relationships/image" Target="../media/image29.jpg"/><Relationship Id="rId16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11" Type="http://schemas.openxmlformats.org/officeDocument/2006/relationships/image" Target="../media/image37.jpg"/><Relationship Id="rId5" Type="http://schemas.openxmlformats.org/officeDocument/2006/relationships/image" Target="../media/image32.jpg"/><Relationship Id="rId15" Type="http://schemas.openxmlformats.org/officeDocument/2006/relationships/image" Target="../media/image41.jpg"/><Relationship Id="rId10" Type="http://schemas.openxmlformats.org/officeDocument/2006/relationships/image" Target="../media/image36.jpg"/><Relationship Id="rId4" Type="http://schemas.openxmlformats.org/officeDocument/2006/relationships/image" Target="../media/image31.jpg"/><Relationship Id="rId9" Type="http://schemas.openxmlformats.org/officeDocument/2006/relationships/image" Target="../media/image35.jpg"/><Relationship Id="rId14" Type="http://schemas.openxmlformats.org/officeDocument/2006/relationships/image" Target="../media/image40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g"/><Relationship Id="rId13" Type="http://schemas.openxmlformats.org/officeDocument/2006/relationships/image" Target="../media/image56.jpg"/><Relationship Id="rId18" Type="http://schemas.openxmlformats.org/officeDocument/2006/relationships/image" Target="../media/image61.jpg"/><Relationship Id="rId3" Type="http://schemas.openxmlformats.org/officeDocument/2006/relationships/image" Target="../media/image46.jpg"/><Relationship Id="rId21" Type="http://schemas.openxmlformats.org/officeDocument/2006/relationships/image" Target="../media/image64.jpg"/><Relationship Id="rId7" Type="http://schemas.openxmlformats.org/officeDocument/2006/relationships/image" Target="../media/image50.jpg"/><Relationship Id="rId12" Type="http://schemas.openxmlformats.org/officeDocument/2006/relationships/image" Target="../media/image55.jpg"/><Relationship Id="rId17" Type="http://schemas.openxmlformats.org/officeDocument/2006/relationships/image" Target="../media/image60.jpg"/><Relationship Id="rId25" Type="http://schemas.openxmlformats.org/officeDocument/2006/relationships/image" Target="../media/image68.jpeg"/><Relationship Id="rId2" Type="http://schemas.openxmlformats.org/officeDocument/2006/relationships/image" Target="../media/image45.jpg"/><Relationship Id="rId16" Type="http://schemas.openxmlformats.org/officeDocument/2006/relationships/image" Target="../media/image59.jpg"/><Relationship Id="rId20" Type="http://schemas.openxmlformats.org/officeDocument/2006/relationships/image" Target="../media/image6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11" Type="http://schemas.openxmlformats.org/officeDocument/2006/relationships/image" Target="../media/image54.jpg"/><Relationship Id="rId24" Type="http://schemas.openxmlformats.org/officeDocument/2006/relationships/image" Target="../media/image67.gif"/><Relationship Id="rId5" Type="http://schemas.openxmlformats.org/officeDocument/2006/relationships/image" Target="../media/image48.jpg"/><Relationship Id="rId15" Type="http://schemas.openxmlformats.org/officeDocument/2006/relationships/image" Target="../media/image58.jpg"/><Relationship Id="rId23" Type="http://schemas.openxmlformats.org/officeDocument/2006/relationships/image" Target="../media/image66.jpg"/><Relationship Id="rId10" Type="http://schemas.openxmlformats.org/officeDocument/2006/relationships/image" Target="../media/image53.jpg"/><Relationship Id="rId19" Type="http://schemas.openxmlformats.org/officeDocument/2006/relationships/image" Target="../media/image62.jpg"/><Relationship Id="rId4" Type="http://schemas.openxmlformats.org/officeDocument/2006/relationships/image" Target="../media/image47.jpg"/><Relationship Id="rId9" Type="http://schemas.openxmlformats.org/officeDocument/2006/relationships/image" Target="../media/image52.jpg"/><Relationship Id="rId14" Type="http://schemas.openxmlformats.org/officeDocument/2006/relationships/image" Target="../media/image57.jpg"/><Relationship Id="rId22" Type="http://schemas.openxmlformats.org/officeDocument/2006/relationships/image" Target="../media/image6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01627">
            <a:off x="1446177" y="1530884"/>
            <a:ext cx="6303266" cy="3794119"/>
          </a:xfrm>
          <a:prstGeom prst="ellipse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-11289" y="-22578"/>
            <a:ext cx="9166578" cy="6901047"/>
          </a:xfrm>
          <a:custGeom>
            <a:avLst/>
            <a:gdLst>
              <a:gd name="connsiteX0" fmla="*/ 5960533 w 9166578"/>
              <a:gd name="connsiteY0" fmla="*/ 1456267 h 6901047"/>
              <a:gd name="connsiteX1" fmla="*/ 5689600 w 9166578"/>
              <a:gd name="connsiteY1" fmla="*/ 1524000 h 6901047"/>
              <a:gd name="connsiteX2" fmla="*/ 5531556 w 9166578"/>
              <a:gd name="connsiteY2" fmla="*/ 1591734 h 6901047"/>
              <a:gd name="connsiteX3" fmla="*/ 5576711 w 9166578"/>
              <a:gd name="connsiteY3" fmla="*/ 1749778 h 6901047"/>
              <a:gd name="connsiteX4" fmla="*/ 5452533 w 9166578"/>
              <a:gd name="connsiteY4" fmla="*/ 1772356 h 6901047"/>
              <a:gd name="connsiteX5" fmla="*/ 5396089 w 9166578"/>
              <a:gd name="connsiteY5" fmla="*/ 1862667 h 6901047"/>
              <a:gd name="connsiteX6" fmla="*/ 5373511 w 9166578"/>
              <a:gd name="connsiteY6" fmla="*/ 1761067 h 6901047"/>
              <a:gd name="connsiteX7" fmla="*/ 5305778 w 9166578"/>
              <a:gd name="connsiteY7" fmla="*/ 1749778 h 6901047"/>
              <a:gd name="connsiteX8" fmla="*/ 5192889 w 9166578"/>
              <a:gd name="connsiteY8" fmla="*/ 1952978 h 6901047"/>
              <a:gd name="connsiteX9" fmla="*/ 5294489 w 9166578"/>
              <a:gd name="connsiteY9" fmla="*/ 2032000 h 6901047"/>
              <a:gd name="connsiteX10" fmla="*/ 5238045 w 9166578"/>
              <a:gd name="connsiteY10" fmla="*/ 2122311 h 6901047"/>
              <a:gd name="connsiteX11" fmla="*/ 5125156 w 9166578"/>
              <a:gd name="connsiteY11" fmla="*/ 2065867 h 6901047"/>
              <a:gd name="connsiteX12" fmla="*/ 4944533 w 9166578"/>
              <a:gd name="connsiteY12" fmla="*/ 2088445 h 6901047"/>
              <a:gd name="connsiteX13" fmla="*/ 4967111 w 9166578"/>
              <a:gd name="connsiteY13" fmla="*/ 1964267 h 6901047"/>
              <a:gd name="connsiteX14" fmla="*/ 4809067 w 9166578"/>
              <a:gd name="connsiteY14" fmla="*/ 1952978 h 6901047"/>
              <a:gd name="connsiteX15" fmla="*/ 4730045 w 9166578"/>
              <a:gd name="connsiteY15" fmla="*/ 2065867 h 6901047"/>
              <a:gd name="connsiteX16" fmla="*/ 4662311 w 9166578"/>
              <a:gd name="connsiteY16" fmla="*/ 1986845 h 6901047"/>
              <a:gd name="connsiteX17" fmla="*/ 4730045 w 9166578"/>
              <a:gd name="connsiteY17" fmla="*/ 1840089 h 6901047"/>
              <a:gd name="connsiteX18" fmla="*/ 4515556 w 9166578"/>
              <a:gd name="connsiteY18" fmla="*/ 1840089 h 6901047"/>
              <a:gd name="connsiteX19" fmla="*/ 4334933 w 9166578"/>
              <a:gd name="connsiteY19" fmla="*/ 1806222 h 6901047"/>
              <a:gd name="connsiteX20" fmla="*/ 4267200 w 9166578"/>
              <a:gd name="connsiteY20" fmla="*/ 1885245 h 6901047"/>
              <a:gd name="connsiteX21" fmla="*/ 4086578 w 9166578"/>
              <a:gd name="connsiteY21" fmla="*/ 1885245 h 6901047"/>
              <a:gd name="connsiteX22" fmla="*/ 3951111 w 9166578"/>
              <a:gd name="connsiteY22" fmla="*/ 1986845 h 6901047"/>
              <a:gd name="connsiteX23" fmla="*/ 4018845 w 9166578"/>
              <a:gd name="connsiteY23" fmla="*/ 2190045 h 6901047"/>
              <a:gd name="connsiteX24" fmla="*/ 3973689 w 9166578"/>
              <a:gd name="connsiteY24" fmla="*/ 2235200 h 6901047"/>
              <a:gd name="connsiteX25" fmla="*/ 3680178 w 9166578"/>
              <a:gd name="connsiteY25" fmla="*/ 2235200 h 6901047"/>
              <a:gd name="connsiteX26" fmla="*/ 3635022 w 9166578"/>
              <a:gd name="connsiteY26" fmla="*/ 2325511 h 6901047"/>
              <a:gd name="connsiteX27" fmla="*/ 3533422 w 9166578"/>
              <a:gd name="connsiteY27" fmla="*/ 2280356 h 6901047"/>
              <a:gd name="connsiteX28" fmla="*/ 3454400 w 9166578"/>
              <a:gd name="connsiteY28" fmla="*/ 2246489 h 6901047"/>
              <a:gd name="connsiteX29" fmla="*/ 3352800 w 9166578"/>
              <a:gd name="connsiteY29" fmla="*/ 2144889 h 6901047"/>
              <a:gd name="connsiteX30" fmla="*/ 3296356 w 9166578"/>
              <a:gd name="connsiteY30" fmla="*/ 2212622 h 6901047"/>
              <a:gd name="connsiteX31" fmla="*/ 3352800 w 9166578"/>
              <a:gd name="connsiteY31" fmla="*/ 2336800 h 6901047"/>
              <a:gd name="connsiteX32" fmla="*/ 3273778 w 9166578"/>
              <a:gd name="connsiteY32" fmla="*/ 2381956 h 6901047"/>
              <a:gd name="connsiteX33" fmla="*/ 3285067 w 9166578"/>
              <a:gd name="connsiteY33" fmla="*/ 2506134 h 6901047"/>
              <a:gd name="connsiteX34" fmla="*/ 3375378 w 9166578"/>
              <a:gd name="connsiteY34" fmla="*/ 2551289 h 6901047"/>
              <a:gd name="connsiteX35" fmla="*/ 3251200 w 9166578"/>
              <a:gd name="connsiteY35" fmla="*/ 2607734 h 6901047"/>
              <a:gd name="connsiteX36" fmla="*/ 3228622 w 9166578"/>
              <a:gd name="connsiteY36" fmla="*/ 2788356 h 6901047"/>
              <a:gd name="connsiteX37" fmla="*/ 3307645 w 9166578"/>
              <a:gd name="connsiteY37" fmla="*/ 2889956 h 6901047"/>
              <a:gd name="connsiteX38" fmla="*/ 3285067 w 9166578"/>
              <a:gd name="connsiteY38" fmla="*/ 2957689 h 6901047"/>
              <a:gd name="connsiteX39" fmla="*/ 3070578 w 9166578"/>
              <a:gd name="connsiteY39" fmla="*/ 2856089 h 6901047"/>
              <a:gd name="connsiteX40" fmla="*/ 2856089 w 9166578"/>
              <a:gd name="connsiteY40" fmla="*/ 2912534 h 6901047"/>
              <a:gd name="connsiteX41" fmla="*/ 2720622 w 9166578"/>
              <a:gd name="connsiteY41" fmla="*/ 2957689 h 6901047"/>
              <a:gd name="connsiteX42" fmla="*/ 2754489 w 9166578"/>
              <a:gd name="connsiteY42" fmla="*/ 3048000 h 6901047"/>
              <a:gd name="connsiteX43" fmla="*/ 2652889 w 9166578"/>
              <a:gd name="connsiteY43" fmla="*/ 3081867 h 6901047"/>
              <a:gd name="connsiteX44" fmla="*/ 2652889 w 9166578"/>
              <a:gd name="connsiteY44" fmla="*/ 3138311 h 6901047"/>
              <a:gd name="connsiteX45" fmla="*/ 2494845 w 9166578"/>
              <a:gd name="connsiteY45" fmla="*/ 3149600 h 6901047"/>
              <a:gd name="connsiteX46" fmla="*/ 2460978 w 9166578"/>
              <a:gd name="connsiteY46" fmla="*/ 3217334 h 6901047"/>
              <a:gd name="connsiteX47" fmla="*/ 2325511 w 9166578"/>
              <a:gd name="connsiteY47" fmla="*/ 3206045 h 6901047"/>
              <a:gd name="connsiteX48" fmla="*/ 2269067 w 9166578"/>
              <a:gd name="connsiteY48" fmla="*/ 3307645 h 6901047"/>
              <a:gd name="connsiteX49" fmla="*/ 2201333 w 9166578"/>
              <a:gd name="connsiteY49" fmla="*/ 3307645 h 6901047"/>
              <a:gd name="connsiteX50" fmla="*/ 2133600 w 9166578"/>
              <a:gd name="connsiteY50" fmla="*/ 3341511 h 6901047"/>
              <a:gd name="connsiteX51" fmla="*/ 2020711 w 9166578"/>
              <a:gd name="connsiteY51" fmla="*/ 3183467 h 6901047"/>
              <a:gd name="connsiteX52" fmla="*/ 1862667 w 9166578"/>
              <a:gd name="connsiteY52" fmla="*/ 3104445 h 6901047"/>
              <a:gd name="connsiteX53" fmla="*/ 1749778 w 9166578"/>
              <a:gd name="connsiteY53" fmla="*/ 3081867 h 6901047"/>
              <a:gd name="connsiteX54" fmla="*/ 1693333 w 9166578"/>
              <a:gd name="connsiteY54" fmla="*/ 3228622 h 6901047"/>
              <a:gd name="connsiteX55" fmla="*/ 1715911 w 9166578"/>
              <a:gd name="connsiteY55" fmla="*/ 3443111 h 6901047"/>
              <a:gd name="connsiteX56" fmla="*/ 1670756 w 9166578"/>
              <a:gd name="connsiteY56" fmla="*/ 3556000 h 6901047"/>
              <a:gd name="connsiteX57" fmla="*/ 1817511 w 9166578"/>
              <a:gd name="connsiteY57" fmla="*/ 3725334 h 6901047"/>
              <a:gd name="connsiteX58" fmla="*/ 1738489 w 9166578"/>
              <a:gd name="connsiteY58" fmla="*/ 3804356 h 6901047"/>
              <a:gd name="connsiteX59" fmla="*/ 1828800 w 9166578"/>
              <a:gd name="connsiteY59" fmla="*/ 4007556 h 6901047"/>
              <a:gd name="connsiteX60" fmla="*/ 1682045 w 9166578"/>
              <a:gd name="connsiteY60" fmla="*/ 4154311 h 6901047"/>
              <a:gd name="connsiteX61" fmla="*/ 1704622 w 9166578"/>
              <a:gd name="connsiteY61" fmla="*/ 4222045 h 6901047"/>
              <a:gd name="connsiteX62" fmla="*/ 1546578 w 9166578"/>
              <a:gd name="connsiteY62" fmla="*/ 4323645 h 6901047"/>
              <a:gd name="connsiteX63" fmla="*/ 1557867 w 9166578"/>
              <a:gd name="connsiteY63" fmla="*/ 4425245 h 6901047"/>
              <a:gd name="connsiteX64" fmla="*/ 1501422 w 9166578"/>
              <a:gd name="connsiteY64" fmla="*/ 4470400 h 6901047"/>
              <a:gd name="connsiteX65" fmla="*/ 1456267 w 9166578"/>
              <a:gd name="connsiteY65" fmla="*/ 4684889 h 6901047"/>
              <a:gd name="connsiteX66" fmla="*/ 1546578 w 9166578"/>
              <a:gd name="connsiteY66" fmla="*/ 4741334 h 6901047"/>
              <a:gd name="connsiteX67" fmla="*/ 1614311 w 9166578"/>
              <a:gd name="connsiteY67" fmla="*/ 4842934 h 6901047"/>
              <a:gd name="connsiteX68" fmla="*/ 1591733 w 9166578"/>
              <a:gd name="connsiteY68" fmla="*/ 4967111 h 6901047"/>
              <a:gd name="connsiteX69" fmla="*/ 1806222 w 9166578"/>
              <a:gd name="connsiteY69" fmla="*/ 4955822 h 6901047"/>
              <a:gd name="connsiteX70" fmla="*/ 1840089 w 9166578"/>
              <a:gd name="connsiteY70" fmla="*/ 4842934 h 6901047"/>
              <a:gd name="connsiteX71" fmla="*/ 1975556 w 9166578"/>
              <a:gd name="connsiteY71" fmla="*/ 4899378 h 6901047"/>
              <a:gd name="connsiteX72" fmla="*/ 1930400 w 9166578"/>
              <a:gd name="connsiteY72" fmla="*/ 4989689 h 6901047"/>
              <a:gd name="connsiteX73" fmla="*/ 2156178 w 9166578"/>
              <a:gd name="connsiteY73" fmla="*/ 5159022 h 6901047"/>
              <a:gd name="connsiteX74" fmla="*/ 2269067 w 9166578"/>
              <a:gd name="connsiteY74" fmla="*/ 5080000 h 6901047"/>
              <a:gd name="connsiteX75" fmla="*/ 2257778 w 9166578"/>
              <a:gd name="connsiteY75" fmla="*/ 4955822 h 6901047"/>
              <a:gd name="connsiteX76" fmla="*/ 2336800 w 9166578"/>
              <a:gd name="connsiteY76" fmla="*/ 4899378 h 6901047"/>
              <a:gd name="connsiteX77" fmla="*/ 2325511 w 9166578"/>
              <a:gd name="connsiteY77" fmla="*/ 4752622 h 6901047"/>
              <a:gd name="connsiteX78" fmla="*/ 2551289 w 9166578"/>
              <a:gd name="connsiteY78" fmla="*/ 4763911 h 6901047"/>
              <a:gd name="connsiteX79" fmla="*/ 2585156 w 9166578"/>
              <a:gd name="connsiteY79" fmla="*/ 4504267 h 6901047"/>
              <a:gd name="connsiteX80" fmla="*/ 2675467 w 9166578"/>
              <a:gd name="connsiteY80" fmla="*/ 4583289 h 6901047"/>
              <a:gd name="connsiteX81" fmla="*/ 2709333 w 9166578"/>
              <a:gd name="connsiteY81" fmla="*/ 4763911 h 6901047"/>
              <a:gd name="connsiteX82" fmla="*/ 2844800 w 9166578"/>
              <a:gd name="connsiteY82" fmla="*/ 4842934 h 6901047"/>
              <a:gd name="connsiteX83" fmla="*/ 3048000 w 9166578"/>
              <a:gd name="connsiteY83" fmla="*/ 4820356 h 6901047"/>
              <a:gd name="connsiteX84" fmla="*/ 3070578 w 9166578"/>
              <a:gd name="connsiteY84" fmla="*/ 4989689 h 6901047"/>
              <a:gd name="connsiteX85" fmla="*/ 3149600 w 9166578"/>
              <a:gd name="connsiteY85" fmla="*/ 5068711 h 6901047"/>
              <a:gd name="connsiteX86" fmla="*/ 3239911 w 9166578"/>
              <a:gd name="connsiteY86" fmla="*/ 5046134 h 6901047"/>
              <a:gd name="connsiteX87" fmla="*/ 3454400 w 9166578"/>
              <a:gd name="connsiteY87" fmla="*/ 5159022 h 6901047"/>
              <a:gd name="connsiteX88" fmla="*/ 3804356 w 9166578"/>
              <a:gd name="connsiteY88" fmla="*/ 5170311 h 6901047"/>
              <a:gd name="connsiteX89" fmla="*/ 3894667 w 9166578"/>
              <a:gd name="connsiteY89" fmla="*/ 5396089 h 6901047"/>
              <a:gd name="connsiteX90" fmla="*/ 4131733 w 9166578"/>
              <a:gd name="connsiteY90" fmla="*/ 5147734 h 6901047"/>
              <a:gd name="connsiteX91" fmla="*/ 4538133 w 9166578"/>
              <a:gd name="connsiteY91" fmla="*/ 4978400 h 6901047"/>
              <a:gd name="connsiteX92" fmla="*/ 4696178 w 9166578"/>
              <a:gd name="connsiteY92" fmla="*/ 4921956 h 6901047"/>
              <a:gd name="connsiteX93" fmla="*/ 4684889 w 9166578"/>
              <a:gd name="connsiteY93" fmla="*/ 5000978 h 6901047"/>
              <a:gd name="connsiteX94" fmla="*/ 4978400 w 9166578"/>
              <a:gd name="connsiteY94" fmla="*/ 5034845 h 6901047"/>
              <a:gd name="connsiteX95" fmla="*/ 5249333 w 9166578"/>
              <a:gd name="connsiteY95" fmla="*/ 4707467 h 6901047"/>
              <a:gd name="connsiteX96" fmla="*/ 5486400 w 9166578"/>
              <a:gd name="connsiteY96" fmla="*/ 4425245 h 6901047"/>
              <a:gd name="connsiteX97" fmla="*/ 5644445 w 9166578"/>
              <a:gd name="connsiteY97" fmla="*/ 4413956 h 6901047"/>
              <a:gd name="connsiteX98" fmla="*/ 5757333 w 9166578"/>
              <a:gd name="connsiteY98" fmla="*/ 4267200 h 6901047"/>
              <a:gd name="connsiteX99" fmla="*/ 5983111 w 9166578"/>
              <a:gd name="connsiteY99" fmla="*/ 4210756 h 6901047"/>
              <a:gd name="connsiteX100" fmla="*/ 6400800 w 9166578"/>
              <a:gd name="connsiteY100" fmla="*/ 3770489 h 6901047"/>
              <a:gd name="connsiteX101" fmla="*/ 6728178 w 9166578"/>
              <a:gd name="connsiteY101" fmla="*/ 3589867 h 6901047"/>
              <a:gd name="connsiteX102" fmla="*/ 7066845 w 9166578"/>
              <a:gd name="connsiteY102" fmla="*/ 3556000 h 6901047"/>
              <a:gd name="connsiteX103" fmla="*/ 7066845 w 9166578"/>
              <a:gd name="connsiteY103" fmla="*/ 3375378 h 6901047"/>
              <a:gd name="connsiteX104" fmla="*/ 7168445 w 9166578"/>
              <a:gd name="connsiteY104" fmla="*/ 3397956 h 6901047"/>
              <a:gd name="connsiteX105" fmla="*/ 7303911 w 9166578"/>
              <a:gd name="connsiteY105" fmla="*/ 3397956 h 6901047"/>
              <a:gd name="connsiteX106" fmla="*/ 7371645 w 9166578"/>
              <a:gd name="connsiteY106" fmla="*/ 3206045 h 6901047"/>
              <a:gd name="connsiteX107" fmla="*/ 7461956 w 9166578"/>
              <a:gd name="connsiteY107" fmla="*/ 3081867 h 6901047"/>
              <a:gd name="connsiteX108" fmla="*/ 7292622 w 9166578"/>
              <a:gd name="connsiteY108" fmla="*/ 2844800 h 6901047"/>
              <a:gd name="connsiteX109" fmla="*/ 7326489 w 9166578"/>
              <a:gd name="connsiteY109" fmla="*/ 2641600 h 6901047"/>
              <a:gd name="connsiteX110" fmla="*/ 7157156 w 9166578"/>
              <a:gd name="connsiteY110" fmla="*/ 2686756 h 6901047"/>
              <a:gd name="connsiteX111" fmla="*/ 6908800 w 9166578"/>
              <a:gd name="connsiteY111" fmla="*/ 2370667 h 6901047"/>
              <a:gd name="connsiteX112" fmla="*/ 6807200 w 9166578"/>
              <a:gd name="connsiteY112" fmla="*/ 2246489 h 6901047"/>
              <a:gd name="connsiteX113" fmla="*/ 6705600 w 9166578"/>
              <a:gd name="connsiteY113" fmla="*/ 2302934 h 6901047"/>
              <a:gd name="connsiteX114" fmla="*/ 6615289 w 9166578"/>
              <a:gd name="connsiteY114" fmla="*/ 2223911 h 6901047"/>
              <a:gd name="connsiteX115" fmla="*/ 6683022 w 9166578"/>
              <a:gd name="connsiteY115" fmla="*/ 2144889 h 6901047"/>
              <a:gd name="connsiteX116" fmla="*/ 6592711 w 9166578"/>
              <a:gd name="connsiteY116" fmla="*/ 2144889 h 6901047"/>
              <a:gd name="connsiteX117" fmla="*/ 6637867 w 9166578"/>
              <a:gd name="connsiteY117" fmla="*/ 2054578 h 6901047"/>
              <a:gd name="connsiteX118" fmla="*/ 6423378 w 9166578"/>
              <a:gd name="connsiteY118" fmla="*/ 2020711 h 6901047"/>
              <a:gd name="connsiteX119" fmla="*/ 6434667 w 9166578"/>
              <a:gd name="connsiteY119" fmla="*/ 1907822 h 6901047"/>
              <a:gd name="connsiteX120" fmla="*/ 6208889 w 9166578"/>
              <a:gd name="connsiteY120" fmla="*/ 1907822 h 6901047"/>
              <a:gd name="connsiteX121" fmla="*/ 6163733 w 9166578"/>
              <a:gd name="connsiteY121" fmla="*/ 1941689 h 6901047"/>
              <a:gd name="connsiteX122" fmla="*/ 6016978 w 9166578"/>
              <a:gd name="connsiteY122" fmla="*/ 1873956 h 6901047"/>
              <a:gd name="connsiteX123" fmla="*/ 6084711 w 9166578"/>
              <a:gd name="connsiteY123" fmla="*/ 1727200 h 6901047"/>
              <a:gd name="connsiteX124" fmla="*/ 6050845 w 9166578"/>
              <a:gd name="connsiteY124" fmla="*/ 1648178 h 6901047"/>
              <a:gd name="connsiteX125" fmla="*/ 5892800 w 9166578"/>
              <a:gd name="connsiteY125" fmla="*/ 1636889 h 6901047"/>
              <a:gd name="connsiteX126" fmla="*/ 6050845 w 9166578"/>
              <a:gd name="connsiteY126" fmla="*/ 1253067 h 6901047"/>
              <a:gd name="connsiteX127" fmla="*/ 6604000 w 9166578"/>
              <a:gd name="connsiteY127" fmla="*/ 316089 h 6901047"/>
              <a:gd name="connsiteX128" fmla="*/ 6750756 w 9166578"/>
              <a:gd name="connsiteY128" fmla="*/ 22578 h 6901047"/>
              <a:gd name="connsiteX129" fmla="*/ 6750756 w 9166578"/>
              <a:gd name="connsiteY129" fmla="*/ 22578 h 6901047"/>
              <a:gd name="connsiteX130" fmla="*/ 8274756 w 9166578"/>
              <a:gd name="connsiteY130" fmla="*/ 33867 h 6901047"/>
              <a:gd name="connsiteX131" fmla="*/ 9008533 w 9166578"/>
              <a:gd name="connsiteY131" fmla="*/ 11289 h 6901047"/>
              <a:gd name="connsiteX132" fmla="*/ 9166578 w 9166578"/>
              <a:gd name="connsiteY132" fmla="*/ 11289 h 6901047"/>
              <a:gd name="connsiteX133" fmla="*/ 9166578 w 9166578"/>
              <a:gd name="connsiteY133" fmla="*/ 11289 h 6901047"/>
              <a:gd name="connsiteX134" fmla="*/ 9155289 w 9166578"/>
              <a:gd name="connsiteY134" fmla="*/ 553156 h 6901047"/>
              <a:gd name="connsiteX135" fmla="*/ 9155289 w 9166578"/>
              <a:gd name="connsiteY135" fmla="*/ 4154311 h 6901047"/>
              <a:gd name="connsiteX136" fmla="*/ 9144000 w 9166578"/>
              <a:gd name="connsiteY136" fmla="*/ 6231467 h 6901047"/>
              <a:gd name="connsiteX137" fmla="*/ 9155289 w 9166578"/>
              <a:gd name="connsiteY137" fmla="*/ 6728178 h 6901047"/>
              <a:gd name="connsiteX138" fmla="*/ 9155289 w 9166578"/>
              <a:gd name="connsiteY138" fmla="*/ 6886222 h 6901047"/>
              <a:gd name="connsiteX139" fmla="*/ 9155289 w 9166578"/>
              <a:gd name="connsiteY139" fmla="*/ 6886222 h 6901047"/>
              <a:gd name="connsiteX140" fmla="*/ 9076267 w 9166578"/>
              <a:gd name="connsiteY140" fmla="*/ 6874934 h 6901047"/>
              <a:gd name="connsiteX141" fmla="*/ 8602133 w 9166578"/>
              <a:gd name="connsiteY141" fmla="*/ 6897511 h 6901047"/>
              <a:gd name="connsiteX142" fmla="*/ 1377245 w 9166578"/>
              <a:gd name="connsiteY142" fmla="*/ 6897511 h 6901047"/>
              <a:gd name="connsiteX143" fmla="*/ 564445 w 9166578"/>
              <a:gd name="connsiteY143" fmla="*/ 6874934 h 6901047"/>
              <a:gd name="connsiteX144" fmla="*/ 112889 w 9166578"/>
              <a:gd name="connsiteY144" fmla="*/ 6897511 h 6901047"/>
              <a:gd name="connsiteX145" fmla="*/ 22578 w 9166578"/>
              <a:gd name="connsiteY145" fmla="*/ 6897511 h 6901047"/>
              <a:gd name="connsiteX146" fmla="*/ 11289 w 9166578"/>
              <a:gd name="connsiteY146" fmla="*/ 6874934 h 6901047"/>
              <a:gd name="connsiteX147" fmla="*/ 11289 w 9166578"/>
              <a:gd name="connsiteY147" fmla="*/ 6637867 h 6901047"/>
              <a:gd name="connsiteX148" fmla="*/ 11289 w 9166578"/>
              <a:gd name="connsiteY148" fmla="*/ 3138311 h 6901047"/>
              <a:gd name="connsiteX149" fmla="*/ 0 w 9166578"/>
              <a:gd name="connsiteY149" fmla="*/ 824089 h 6901047"/>
              <a:gd name="connsiteX150" fmla="*/ 11289 w 9166578"/>
              <a:gd name="connsiteY150" fmla="*/ 248356 h 6901047"/>
              <a:gd name="connsiteX151" fmla="*/ 0 w 9166578"/>
              <a:gd name="connsiteY151" fmla="*/ 11289 h 6901047"/>
              <a:gd name="connsiteX152" fmla="*/ 0 w 9166578"/>
              <a:gd name="connsiteY152" fmla="*/ 11289 h 6901047"/>
              <a:gd name="connsiteX153" fmla="*/ 259645 w 9166578"/>
              <a:gd name="connsiteY153" fmla="*/ 11289 h 6901047"/>
              <a:gd name="connsiteX154" fmla="*/ 4120445 w 9166578"/>
              <a:gd name="connsiteY154" fmla="*/ 11289 h 6901047"/>
              <a:gd name="connsiteX155" fmla="*/ 6762045 w 9166578"/>
              <a:gd name="connsiteY155" fmla="*/ 0 h 6901047"/>
              <a:gd name="connsiteX156" fmla="*/ 6773333 w 9166578"/>
              <a:gd name="connsiteY156" fmla="*/ 22578 h 6901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9166578" h="6901047">
                <a:moveTo>
                  <a:pt x="5960533" y="1456267"/>
                </a:moveTo>
                <a:cubicBezTo>
                  <a:pt x="5860814" y="1478844"/>
                  <a:pt x="5761096" y="1501422"/>
                  <a:pt x="5689600" y="1524000"/>
                </a:cubicBezTo>
                <a:cubicBezTo>
                  <a:pt x="5618104" y="1546578"/>
                  <a:pt x="5550371" y="1554104"/>
                  <a:pt x="5531556" y="1591734"/>
                </a:cubicBezTo>
                <a:cubicBezTo>
                  <a:pt x="5512741" y="1629364"/>
                  <a:pt x="5589881" y="1719674"/>
                  <a:pt x="5576711" y="1749778"/>
                </a:cubicBezTo>
                <a:cubicBezTo>
                  <a:pt x="5563540" y="1779882"/>
                  <a:pt x="5482637" y="1753541"/>
                  <a:pt x="5452533" y="1772356"/>
                </a:cubicBezTo>
                <a:cubicBezTo>
                  <a:pt x="5422429" y="1791171"/>
                  <a:pt x="5409259" y="1864549"/>
                  <a:pt x="5396089" y="1862667"/>
                </a:cubicBezTo>
                <a:cubicBezTo>
                  <a:pt x="5382919" y="1860786"/>
                  <a:pt x="5388563" y="1779882"/>
                  <a:pt x="5373511" y="1761067"/>
                </a:cubicBezTo>
                <a:cubicBezTo>
                  <a:pt x="5358459" y="1742252"/>
                  <a:pt x="5335882" y="1717793"/>
                  <a:pt x="5305778" y="1749778"/>
                </a:cubicBezTo>
                <a:cubicBezTo>
                  <a:pt x="5275674" y="1781763"/>
                  <a:pt x="5194770" y="1905941"/>
                  <a:pt x="5192889" y="1952978"/>
                </a:cubicBezTo>
                <a:cubicBezTo>
                  <a:pt x="5191007" y="2000015"/>
                  <a:pt x="5286963" y="2003778"/>
                  <a:pt x="5294489" y="2032000"/>
                </a:cubicBezTo>
                <a:cubicBezTo>
                  <a:pt x="5302015" y="2060222"/>
                  <a:pt x="5266267" y="2116667"/>
                  <a:pt x="5238045" y="2122311"/>
                </a:cubicBezTo>
                <a:cubicBezTo>
                  <a:pt x="5209823" y="2127956"/>
                  <a:pt x="5174075" y="2071511"/>
                  <a:pt x="5125156" y="2065867"/>
                </a:cubicBezTo>
                <a:cubicBezTo>
                  <a:pt x="5076237" y="2060223"/>
                  <a:pt x="4970874" y="2105378"/>
                  <a:pt x="4944533" y="2088445"/>
                </a:cubicBezTo>
                <a:cubicBezTo>
                  <a:pt x="4918192" y="2071512"/>
                  <a:pt x="4989689" y="1986845"/>
                  <a:pt x="4967111" y="1964267"/>
                </a:cubicBezTo>
                <a:cubicBezTo>
                  <a:pt x="4944533" y="1941689"/>
                  <a:pt x="4848578" y="1936045"/>
                  <a:pt x="4809067" y="1952978"/>
                </a:cubicBezTo>
                <a:cubicBezTo>
                  <a:pt x="4769556" y="1969911"/>
                  <a:pt x="4754504" y="2060223"/>
                  <a:pt x="4730045" y="2065867"/>
                </a:cubicBezTo>
                <a:cubicBezTo>
                  <a:pt x="4705586" y="2071511"/>
                  <a:pt x="4662311" y="2024475"/>
                  <a:pt x="4662311" y="1986845"/>
                </a:cubicBezTo>
                <a:cubicBezTo>
                  <a:pt x="4662311" y="1949215"/>
                  <a:pt x="4754504" y="1864548"/>
                  <a:pt x="4730045" y="1840089"/>
                </a:cubicBezTo>
                <a:cubicBezTo>
                  <a:pt x="4705586" y="1815630"/>
                  <a:pt x="4581408" y="1845733"/>
                  <a:pt x="4515556" y="1840089"/>
                </a:cubicBezTo>
                <a:cubicBezTo>
                  <a:pt x="4449704" y="1834445"/>
                  <a:pt x="4376326" y="1798696"/>
                  <a:pt x="4334933" y="1806222"/>
                </a:cubicBezTo>
                <a:cubicBezTo>
                  <a:pt x="4293540" y="1813748"/>
                  <a:pt x="4308593" y="1872074"/>
                  <a:pt x="4267200" y="1885245"/>
                </a:cubicBezTo>
                <a:cubicBezTo>
                  <a:pt x="4225807" y="1898416"/>
                  <a:pt x="4139259" y="1868312"/>
                  <a:pt x="4086578" y="1885245"/>
                </a:cubicBezTo>
                <a:cubicBezTo>
                  <a:pt x="4033896" y="1902178"/>
                  <a:pt x="3962400" y="1936045"/>
                  <a:pt x="3951111" y="1986845"/>
                </a:cubicBezTo>
                <a:cubicBezTo>
                  <a:pt x="3939822" y="2037645"/>
                  <a:pt x="4015082" y="2148653"/>
                  <a:pt x="4018845" y="2190045"/>
                </a:cubicBezTo>
                <a:cubicBezTo>
                  <a:pt x="4022608" y="2231438"/>
                  <a:pt x="4030134" y="2227674"/>
                  <a:pt x="3973689" y="2235200"/>
                </a:cubicBezTo>
                <a:cubicBezTo>
                  <a:pt x="3917244" y="2242726"/>
                  <a:pt x="3736622" y="2220148"/>
                  <a:pt x="3680178" y="2235200"/>
                </a:cubicBezTo>
                <a:cubicBezTo>
                  <a:pt x="3623734" y="2250252"/>
                  <a:pt x="3659481" y="2317985"/>
                  <a:pt x="3635022" y="2325511"/>
                </a:cubicBezTo>
                <a:cubicBezTo>
                  <a:pt x="3610563" y="2333037"/>
                  <a:pt x="3533422" y="2280356"/>
                  <a:pt x="3533422" y="2280356"/>
                </a:cubicBezTo>
                <a:cubicBezTo>
                  <a:pt x="3503318" y="2267186"/>
                  <a:pt x="3484504" y="2269067"/>
                  <a:pt x="3454400" y="2246489"/>
                </a:cubicBezTo>
                <a:cubicBezTo>
                  <a:pt x="3424296" y="2223911"/>
                  <a:pt x="3379141" y="2150533"/>
                  <a:pt x="3352800" y="2144889"/>
                </a:cubicBezTo>
                <a:cubicBezTo>
                  <a:pt x="3326459" y="2139245"/>
                  <a:pt x="3296356" y="2180637"/>
                  <a:pt x="3296356" y="2212622"/>
                </a:cubicBezTo>
                <a:cubicBezTo>
                  <a:pt x="3296356" y="2244607"/>
                  <a:pt x="3356563" y="2308578"/>
                  <a:pt x="3352800" y="2336800"/>
                </a:cubicBezTo>
                <a:cubicBezTo>
                  <a:pt x="3349037" y="2365022"/>
                  <a:pt x="3285067" y="2353734"/>
                  <a:pt x="3273778" y="2381956"/>
                </a:cubicBezTo>
                <a:cubicBezTo>
                  <a:pt x="3262489" y="2410178"/>
                  <a:pt x="3268134" y="2477912"/>
                  <a:pt x="3285067" y="2506134"/>
                </a:cubicBezTo>
                <a:cubicBezTo>
                  <a:pt x="3302000" y="2534356"/>
                  <a:pt x="3381022" y="2534356"/>
                  <a:pt x="3375378" y="2551289"/>
                </a:cubicBezTo>
                <a:cubicBezTo>
                  <a:pt x="3369734" y="2568222"/>
                  <a:pt x="3275659" y="2568223"/>
                  <a:pt x="3251200" y="2607734"/>
                </a:cubicBezTo>
                <a:cubicBezTo>
                  <a:pt x="3226741" y="2647245"/>
                  <a:pt x="3219214" y="2741319"/>
                  <a:pt x="3228622" y="2788356"/>
                </a:cubicBezTo>
                <a:cubicBezTo>
                  <a:pt x="3238029" y="2835393"/>
                  <a:pt x="3298238" y="2861734"/>
                  <a:pt x="3307645" y="2889956"/>
                </a:cubicBezTo>
                <a:cubicBezTo>
                  <a:pt x="3317052" y="2918178"/>
                  <a:pt x="3324578" y="2963333"/>
                  <a:pt x="3285067" y="2957689"/>
                </a:cubicBezTo>
                <a:cubicBezTo>
                  <a:pt x="3245556" y="2952045"/>
                  <a:pt x="3142074" y="2863615"/>
                  <a:pt x="3070578" y="2856089"/>
                </a:cubicBezTo>
                <a:cubicBezTo>
                  <a:pt x="2999082" y="2848563"/>
                  <a:pt x="2914415" y="2895601"/>
                  <a:pt x="2856089" y="2912534"/>
                </a:cubicBezTo>
                <a:cubicBezTo>
                  <a:pt x="2797763" y="2929467"/>
                  <a:pt x="2737555" y="2935111"/>
                  <a:pt x="2720622" y="2957689"/>
                </a:cubicBezTo>
                <a:cubicBezTo>
                  <a:pt x="2703689" y="2980267"/>
                  <a:pt x="2765778" y="3027304"/>
                  <a:pt x="2754489" y="3048000"/>
                </a:cubicBezTo>
                <a:cubicBezTo>
                  <a:pt x="2743200" y="3068696"/>
                  <a:pt x="2669822" y="3066815"/>
                  <a:pt x="2652889" y="3081867"/>
                </a:cubicBezTo>
                <a:cubicBezTo>
                  <a:pt x="2635956" y="3096919"/>
                  <a:pt x="2679230" y="3127022"/>
                  <a:pt x="2652889" y="3138311"/>
                </a:cubicBezTo>
                <a:cubicBezTo>
                  <a:pt x="2626548" y="3149600"/>
                  <a:pt x="2526830" y="3136430"/>
                  <a:pt x="2494845" y="3149600"/>
                </a:cubicBezTo>
                <a:cubicBezTo>
                  <a:pt x="2462860" y="3162770"/>
                  <a:pt x="2489200" y="3207927"/>
                  <a:pt x="2460978" y="3217334"/>
                </a:cubicBezTo>
                <a:cubicBezTo>
                  <a:pt x="2432756" y="3226741"/>
                  <a:pt x="2357496" y="3190993"/>
                  <a:pt x="2325511" y="3206045"/>
                </a:cubicBezTo>
                <a:cubicBezTo>
                  <a:pt x="2293526" y="3221097"/>
                  <a:pt x="2289763" y="3290712"/>
                  <a:pt x="2269067" y="3307645"/>
                </a:cubicBezTo>
                <a:cubicBezTo>
                  <a:pt x="2248371" y="3324578"/>
                  <a:pt x="2223911" y="3302001"/>
                  <a:pt x="2201333" y="3307645"/>
                </a:cubicBezTo>
                <a:cubicBezTo>
                  <a:pt x="2178755" y="3313289"/>
                  <a:pt x="2163704" y="3362207"/>
                  <a:pt x="2133600" y="3341511"/>
                </a:cubicBezTo>
                <a:cubicBezTo>
                  <a:pt x="2103496" y="3320815"/>
                  <a:pt x="2065866" y="3222978"/>
                  <a:pt x="2020711" y="3183467"/>
                </a:cubicBezTo>
                <a:cubicBezTo>
                  <a:pt x="1975555" y="3143956"/>
                  <a:pt x="1907822" y="3121378"/>
                  <a:pt x="1862667" y="3104445"/>
                </a:cubicBezTo>
                <a:cubicBezTo>
                  <a:pt x="1817512" y="3087512"/>
                  <a:pt x="1778000" y="3061171"/>
                  <a:pt x="1749778" y="3081867"/>
                </a:cubicBezTo>
                <a:cubicBezTo>
                  <a:pt x="1721556" y="3102563"/>
                  <a:pt x="1698977" y="3168415"/>
                  <a:pt x="1693333" y="3228622"/>
                </a:cubicBezTo>
                <a:cubicBezTo>
                  <a:pt x="1687689" y="3288829"/>
                  <a:pt x="1719674" y="3388548"/>
                  <a:pt x="1715911" y="3443111"/>
                </a:cubicBezTo>
                <a:cubicBezTo>
                  <a:pt x="1712148" y="3497674"/>
                  <a:pt x="1653823" y="3508963"/>
                  <a:pt x="1670756" y="3556000"/>
                </a:cubicBezTo>
                <a:cubicBezTo>
                  <a:pt x="1687689" y="3603037"/>
                  <a:pt x="1806222" y="3683941"/>
                  <a:pt x="1817511" y="3725334"/>
                </a:cubicBezTo>
                <a:cubicBezTo>
                  <a:pt x="1828800" y="3766727"/>
                  <a:pt x="1736607" y="3757319"/>
                  <a:pt x="1738489" y="3804356"/>
                </a:cubicBezTo>
                <a:cubicBezTo>
                  <a:pt x="1740370" y="3851393"/>
                  <a:pt x="1838207" y="3949230"/>
                  <a:pt x="1828800" y="4007556"/>
                </a:cubicBezTo>
                <a:cubicBezTo>
                  <a:pt x="1819393" y="4065882"/>
                  <a:pt x="1702741" y="4118563"/>
                  <a:pt x="1682045" y="4154311"/>
                </a:cubicBezTo>
                <a:cubicBezTo>
                  <a:pt x="1661349" y="4190059"/>
                  <a:pt x="1727200" y="4193823"/>
                  <a:pt x="1704622" y="4222045"/>
                </a:cubicBezTo>
                <a:cubicBezTo>
                  <a:pt x="1682044" y="4250267"/>
                  <a:pt x="1571037" y="4289778"/>
                  <a:pt x="1546578" y="4323645"/>
                </a:cubicBezTo>
                <a:cubicBezTo>
                  <a:pt x="1522119" y="4357512"/>
                  <a:pt x="1565393" y="4400786"/>
                  <a:pt x="1557867" y="4425245"/>
                </a:cubicBezTo>
                <a:cubicBezTo>
                  <a:pt x="1550341" y="4449704"/>
                  <a:pt x="1518355" y="4427126"/>
                  <a:pt x="1501422" y="4470400"/>
                </a:cubicBezTo>
                <a:cubicBezTo>
                  <a:pt x="1484489" y="4513674"/>
                  <a:pt x="1448741" y="4639733"/>
                  <a:pt x="1456267" y="4684889"/>
                </a:cubicBezTo>
                <a:cubicBezTo>
                  <a:pt x="1463793" y="4730045"/>
                  <a:pt x="1520237" y="4714993"/>
                  <a:pt x="1546578" y="4741334"/>
                </a:cubicBezTo>
                <a:cubicBezTo>
                  <a:pt x="1572919" y="4767675"/>
                  <a:pt x="1606785" y="4805305"/>
                  <a:pt x="1614311" y="4842934"/>
                </a:cubicBezTo>
                <a:cubicBezTo>
                  <a:pt x="1621837" y="4880563"/>
                  <a:pt x="1559748" y="4948296"/>
                  <a:pt x="1591733" y="4967111"/>
                </a:cubicBezTo>
                <a:cubicBezTo>
                  <a:pt x="1623718" y="4985926"/>
                  <a:pt x="1764829" y="4976518"/>
                  <a:pt x="1806222" y="4955822"/>
                </a:cubicBezTo>
                <a:cubicBezTo>
                  <a:pt x="1847615" y="4935126"/>
                  <a:pt x="1811867" y="4852341"/>
                  <a:pt x="1840089" y="4842934"/>
                </a:cubicBezTo>
                <a:cubicBezTo>
                  <a:pt x="1868311" y="4833527"/>
                  <a:pt x="1960504" y="4874919"/>
                  <a:pt x="1975556" y="4899378"/>
                </a:cubicBezTo>
                <a:cubicBezTo>
                  <a:pt x="1990608" y="4923837"/>
                  <a:pt x="1900296" y="4946415"/>
                  <a:pt x="1930400" y="4989689"/>
                </a:cubicBezTo>
                <a:cubicBezTo>
                  <a:pt x="1960504" y="5032963"/>
                  <a:pt x="2099734" y="5143970"/>
                  <a:pt x="2156178" y="5159022"/>
                </a:cubicBezTo>
                <a:cubicBezTo>
                  <a:pt x="2212622" y="5174074"/>
                  <a:pt x="2252134" y="5113867"/>
                  <a:pt x="2269067" y="5080000"/>
                </a:cubicBezTo>
                <a:cubicBezTo>
                  <a:pt x="2286000" y="5046133"/>
                  <a:pt x="2246489" y="4985926"/>
                  <a:pt x="2257778" y="4955822"/>
                </a:cubicBezTo>
                <a:cubicBezTo>
                  <a:pt x="2269067" y="4925718"/>
                  <a:pt x="2325511" y="4933245"/>
                  <a:pt x="2336800" y="4899378"/>
                </a:cubicBezTo>
                <a:cubicBezTo>
                  <a:pt x="2348089" y="4865511"/>
                  <a:pt x="2289763" y="4775200"/>
                  <a:pt x="2325511" y="4752622"/>
                </a:cubicBezTo>
                <a:cubicBezTo>
                  <a:pt x="2361259" y="4730044"/>
                  <a:pt x="2508015" y="4805303"/>
                  <a:pt x="2551289" y="4763911"/>
                </a:cubicBezTo>
                <a:cubicBezTo>
                  <a:pt x="2594563" y="4722519"/>
                  <a:pt x="2564460" y="4534371"/>
                  <a:pt x="2585156" y="4504267"/>
                </a:cubicBezTo>
                <a:cubicBezTo>
                  <a:pt x="2605852" y="4474163"/>
                  <a:pt x="2654771" y="4540015"/>
                  <a:pt x="2675467" y="4583289"/>
                </a:cubicBezTo>
                <a:cubicBezTo>
                  <a:pt x="2696163" y="4626563"/>
                  <a:pt x="2681111" y="4720637"/>
                  <a:pt x="2709333" y="4763911"/>
                </a:cubicBezTo>
                <a:cubicBezTo>
                  <a:pt x="2737555" y="4807185"/>
                  <a:pt x="2788355" y="4833527"/>
                  <a:pt x="2844800" y="4842934"/>
                </a:cubicBezTo>
                <a:cubicBezTo>
                  <a:pt x="2901244" y="4852342"/>
                  <a:pt x="3010370" y="4795897"/>
                  <a:pt x="3048000" y="4820356"/>
                </a:cubicBezTo>
                <a:cubicBezTo>
                  <a:pt x="3085630" y="4844815"/>
                  <a:pt x="3053645" y="4948297"/>
                  <a:pt x="3070578" y="4989689"/>
                </a:cubicBezTo>
                <a:cubicBezTo>
                  <a:pt x="3087511" y="5031082"/>
                  <a:pt x="3121378" y="5059304"/>
                  <a:pt x="3149600" y="5068711"/>
                </a:cubicBezTo>
                <a:cubicBezTo>
                  <a:pt x="3177822" y="5078118"/>
                  <a:pt x="3189111" y="5031082"/>
                  <a:pt x="3239911" y="5046134"/>
                </a:cubicBezTo>
                <a:cubicBezTo>
                  <a:pt x="3290711" y="5061186"/>
                  <a:pt x="3360326" y="5138326"/>
                  <a:pt x="3454400" y="5159022"/>
                </a:cubicBezTo>
                <a:cubicBezTo>
                  <a:pt x="3548474" y="5179718"/>
                  <a:pt x="3730978" y="5130800"/>
                  <a:pt x="3804356" y="5170311"/>
                </a:cubicBezTo>
                <a:cubicBezTo>
                  <a:pt x="3877734" y="5209822"/>
                  <a:pt x="3840104" y="5399852"/>
                  <a:pt x="3894667" y="5396089"/>
                </a:cubicBezTo>
                <a:cubicBezTo>
                  <a:pt x="3949230" y="5392326"/>
                  <a:pt x="4024489" y="5217349"/>
                  <a:pt x="4131733" y="5147734"/>
                </a:cubicBezTo>
                <a:cubicBezTo>
                  <a:pt x="4238977" y="5078119"/>
                  <a:pt x="4444059" y="5016030"/>
                  <a:pt x="4538133" y="4978400"/>
                </a:cubicBezTo>
                <a:cubicBezTo>
                  <a:pt x="4632207" y="4940770"/>
                  <a:pt x="4671719" y="4918193"/>
                  <a:pt x="4696178" y="4921956"/>
                </a:cubicBezTo>
                <a:cubicBezTo>
                  <a:pt x="4720637" y="4925719"/>
                  <a:pt x="4637852" y="4982163"/>
                  <a:pt x="4684889" y="5000978"/>
                </a:cubicBezTo>
                <a:cubicBezTo>
                  <a:pt x="4731926" y="5019793"/>
                  <a:pt x="4884326" y="5083764"/>
                  <a:pt x="4978400" y="5034845"/>
                </a:cubicBezTo>
                <a:cubicBezTo>
                  <a:pt x="5072474" y="4985927"/>
                  <a:pt x="5249333" y="4707467"/>
                  <a:pt x="5249333" y="4707467"/>
                </a:cubicBezTo>
                <a:cubicBezTo>
                  <a:pt x="5334000" y="4605867"/>
                  <a:pt x="5420548" y="4474163"/>
                  <a:pt x="5486400" y="4425245"/>
                </a:cubicBezTo>
                <a:cubicBezTo>
                  <a:pt x="5552252" y="4376327"/>
                  <a:pt x="5599289" y="4440297"/>
                  <a:pt x="5644445" y="4413956"/>
                </a:cubicBezTo>
                <a:cubicBezTo>
                  <a:pt x="5689600" y="4387615"/>
                  <a:pt x="5700889" y="4301067"/>
                  <a:pt x="5757333" y="4267200"/>
                </a:cubicBezTo>
                <a:cubicBezTo>
                  <a:pt x="5813777" y="4233333"/>
                  <a:pt x="5875866" y="4293541"/>
                  <a:pt x="5983111" y="4210756"/>
                </a:cubicBezTo>
                <a:cubicBezTo>
                  <a:pt x="6090356" y="4127971"/>
                  <a:pt x="6276622" y="3873971"/>
                  <a:pt x="6400800" y="3770489"/>
                </a:cubicBezTo>
                <a:cubicBezTo>
                  <a:pt x="6524978" y="3667008"/>
                  <a:pt x="6617170" y="3625615"/>
                  <a:pt x="6728178" y="3589867"/>
                </a:cubicBezTo>
                <a:cubicBezTo>
                  <a:pt x="6839186" y="3554119"/>
                  <a:pt x="7010401" y="3591748"/>
                  <a:pt x="7066845" y="3556000"/>
                </a:cubicBezTo>
                <a:cubicBezTo>
                  <a:pt x="7123289" y="3520252"/>
                  <a:pt x="7049912" y="3401719"/>
                  <a:pt x="7066845" y="3375378"/>
                </a:cubicBezTo>
                <a:cubicBezTo>
                  <a:pt x="7083778" y="3349037"/>
                  <a:pt x="7128934" y="3394193"/>
                  <a:pt x="7168445" y="3397956"/>
                </a:cubicBezTo>
                <a:cubicBezTo>
                  <a:pt x="7207956" y="3401719"/>
                  <a:pt x="7270044" y="3429941"/>
                  <a:pt x="7303911" y="3397956"/>
                </a:cubicBezTo>
                <a:cubicBezTo>
                  <a:pt x="7337778" y="3365971"/>
                  <a:pt x="7345304" y="3258726"/>
                  <a:pt x="7371645" y="3206045"/>
                </a:cubicBezTo>
                <a:cubicBezTo>
                  <a:pt x="7397986" y="3153364"/>
                  <a:pt x="7475126" y="3142074"/>
                  <a:pt x="7461956" y="3081867"/>
                </a:cubicBezTo>
                <a:cubicBezTo>
                  <a:pt x="7448786" y="3021660"/>
                  <a:pt x="7315200" y="2918178"/>
                  <a:pt x="7292622" y="2844800"/>
                </a:cubicBezTo>
                <a:cubicBezTo>
                  <a:pt x="7270044" y="2771422"/>
                  <a:pt x="7349067" y="2667941"/>
                  <a:pt x="7326489" y="2641600"/>
                </a:cubicBezTo>
                <a:cubicBezTo>
                  <a:pt x="7303911" y="2615259"/>
                  <a:pt x="7226771" y="2731911"/>
                  <a:pt x="7157156" y="2686756"/>
                </a:cubicBezTo>
                <a:cubicBezTo>
                  <a:pt x="7087541" y="2641601"/>
                  <a:pt x="6967126" y="2444045"/>
                  <a:pt x="6908800" y="2370667"/>
                </a:cubicBezTo>
                <a:cubicBezTo>
                  <a:pt x="6850474" y="2297289"/>
                  <a:pt x="6841067" y="2257778"/>
                  <a:pt x="6807200" y="2246489"/>
                </a:cubicBezTo>
                <a:cubicBezTo>
                  <a:pt x="6773333" y="2235200"/>
                  <a:pt x="6737585" y="2306697"/>
                  <a:pt x="6705600" y="2302934"/>
                </a:cubicBezTo>
                <a:cubicBezTo>
                  <a:pt x="6673615" y="2299171"/>
                  <a:pt x="6619052" y="2250252"/>
                  <a:pt x="6615289" y="2223911"/>
                </a:cubicBezTo>
                <a:cubicBezTo>
                  <a:pt x="6611526" y="2197570"/>
                  <a:pt x="6686785" y="2158059"/>
                  <a:pt x="6683022" y="2144889"/>
                </a:cubicBezTo>
                <a:cubicBezTo>
                  <a:pt x="6679259" y="2131719"/>
                  <a:pt x="6600237" y="2159941"/>
                  <a:pt x="6592711" y="2144889"/>
                </a:cubicBezTo>
                <a:cubicBezTo>
                  <a:pt x="6585185" y="2129837"/>
                  <a:pt x="6666089" y="2075274"/>
                  <a:pt x="6637867" y="2054578"/>
                </a:cubicBezTo>
                <a:cubicBezTo>
                  <a:pt x="6609645" y="2033882"/>
                  <a:pt x="6457245" y="2045170"/>
                  <a:pt x="6423378" y="2020711"/>
                </a:cubicBezTo>
                <a:cubicBezTo>
                  <a:pt x="6389511" y="1996252"/>
                  <a:pt x="6470415" y="1926637"/>
                  <a:pt x="6434667" y="1907822"/>
                </a:cubicBezTo>
                <a:cubicBezTo>
                  <a:pt x="6398919" y="1889007"/>
                  <a:pt x="6254045" y="1902178"/>
                  <a:pt x="6208889" y="1907822"/>
                </a:cubicBezTo>
                <a:cubicBezTo>
                  <a:pt x="6163733" y="1913467"/>
                  <a:pt x="6195718" y="1947333"/>
                  <a:pt x="6163733" y="1941689"/>
                </a:cubicBezTo>
                <a:cubicBezTo>
                  <a:pt x="6131748" y="1936045"/>
                  <a:pt x="6030148" y="1909704"/>
                  <a:pt x="6016978" y="1873956"/>
                </a:cubicBezTo>
                <a:cubicBezTo>
                  <a:pt x="6003808" y="1838208"/>
                  <a:pt x="6079066" y="1764830"/>
                  <a:pt x="6084711" y="1727200"/>
                </a:cubicBezTo>
                <a:cubicBezTo>
                  <a:pt x="6090356" y="1689570"/>
                  <a:pt x="6082830" y="1663230"/>
                  <a:pt x="6050845" y="1648178"/>
                </a:cubicBezTo>
                <a:cubicBezTo>
                  <a:pt x="6018860" y="1633126"/>
                  <a:pt x="5892800" y="1702741"/>
                  <a:pt x="5892800" y="1636889"/>
                </a:cubicBezTo>
                <a:cubicBezTo>
                  <a:pt x="5892800" y="1571037"/>
                  <a:pt x="5932312" y="1473200"/>
                  <a:pt x="6050845" y="1253067"/>
                </a:cubicBezTo>
                <a:cubicBezTo>
                  <a:pt x="6169378" y="1032934"/>
                  <a:pt x="6487348" y="521170"/>
                  <a:pt x="6604000" y="316089"/>
                </a:cubicBezTo>
                <a:cubicBezTo>
                  <a:pt x="6720652" y="111008"/>
                  <a:pt x="6750756" y="22578"/>
                  <a:pt x="6750756" y="22578"/>
                </a:cubicBezTo>
                <a:lnTo>
                  <a:pt x="6750756" y="22578"/>
                </a:lnTo>
                <a:lnTo>
                  <a:pt x="8274756" y="33867"/>
                </a:lnTo>
                <a:cubicBezTo>
                  <a:pt x="8651052" y="31986"/>
                  <a:pt x="8859896" y="15052"/>
                  <a:pt x="9008533" y="11289"/>
                </a:cubicBezTo>
                <a:cubicBezTo>
                  <a:pt x="9157170" y="7526"/>
                  <a:pt x="9166578" y="11289"/>
                  <a:pt x="9166578" y="11289"/>
                </a:cubicBezTo>
                <a:lnTo>
                  <a:pt x="9166578" y="11289"/>
                </a:lnTo>
                <a:cubicBezTo>
                  <a:pt x="9164697" y="101600"/>
                  <a:pt x="9157170" y="-137348"/>
                  <a:pt x="9155289" y="553156"/>
                </a:cubicBezTo>
                <a:cubicBezTo>
                  <a:pt x="9153408" y="1243660"/>
                  <a:pt x="9157170" y="3207926"/>
                  <a:pt x="9155289" y="4154311"/>
                </a:cubicBezTo>
                <a:cubicBezTo>
                  <a:pt x="9153408" y="5100696"/>
                  <a:pt x="9144000" y="5802489"/>
                  <a:pt x="9144000" y="6231467"/>
                </a:cubicBezTo>
                <a:cubicBezTo>
                  <a:pt x="9144000" y="6660445"/>
                  <a:pt x="9153408" y="6619052"/>
                  <a:pt x="9155289" y="6728178"/>
                </a:cubicBezTo>
                <a:cubicBezTo>
                  <a:pt x="9157170" y="6837304"/>
                  <a:pt x="9155289" y="6886222"/>
                  <a:pt x="9155289" y="6886222"/>
                </a:cubicBezTo>
                <a:lnTo>
                  <a:pt x="9155289" y="6886222"/>
                </a:lnTo>
                <a:cubicBezTo>
                  <a:pt x="9142119" y="6884341"/>
                  <a:pt x="9168460" y="6873053"/>
                  <a:pt x="9076267" y="6874934"/>
                </a:cubicBezTo>
                <a:cubicBezTo>
                  <a:pt x="8984074" y="6876815"/>
                  <a:pt x="8602133" y="6897511"/>
                  <a:pt x="8602133" y="6897511"/>
                </a:cubicBezTo>
                <a:lnTo>
                  <a:pt x="1377245" y="6897511"/>
                </a:lnTo>
                <a:cubicBezTo>
                  <a:pt x="37630" y="6893748"/>
                  <a:pt x="775171" y="6874934"/>
                  <a:pt x="564445" y="6874934"/>
                </a:cubicBezTo>
                <a:cubicBezTo>
                  <a:pt x="353719" y="6874934"/>
                  <a:pt x="203200" y="6893748"/>
                  <a:pt x="112889" y="6897511"/>
                </a:cubicBezTo>
                <a:cubicBezTo>
                  <a:pt x="22578" y="6901274"/>
                  <a:pt x="39511" y="6901274"/>
                  <a:pt x="22578" y="6897511"/>
                </a:cubicBezTo>
                <a:cubicBezTo>
                  <a:pt x="5645" y="6893748"/>
                  <a:pt x="13170" y="6918208"/>
                  <a:pt x="11289" y="6874934"/>
                </a:cubicBezTo>
                <a:cubicBezTo>
                  <a:pt x="9408" y="6831660"/>
                  <a:pt x="11289" y="6637867"/>
                  <a:pt x="11289" y="6637867"/>
                </a:cubicBezTo>
                <a:cubicBezTo>
                  <a:pt x="11289" y="6015097"/>
                  <a:pt x="13170" y="4107274"/>
                  <a:pt x="11289" y="3138311"/>
                </a:cubicBezTo>
                <a:cubicBezTo>
                  <a:pt x="9408" y="2169348"/>
                  <a:pt x="0" y="1305748"/>
                  <a:pt x="0" y="824089"/>
                </a:cubicBezTo>
                <a:cubicBezTo>
                  <a:pt x="0" y="342430"/>
                  <a:pt x="11289" y="383823"/>
                  <a:pt x="11289" y="248356"/>
                </a:cubicBezTo>
                <a:cubicBezTo>
                  <a:pt x="11289" y="112889"/>
                  <a:pt x="0" y="11289"/>
                  <a:pt x="0" y="11289"/>
                </a:cubicBezTo>
                <a:lnTo>
                  <a:pt x="0" y="11289"/>
                </a:lnTo>
                <a:lnTo>
                  <a:pt x="259645" y="11289"/>
                </a:lnTo>
                <a:lnTo>
                  <a:pt x="4120445" y="11289"/>
                </a:lnTo>
                <a:lnTo>
                  <a:pt x="6762045" y="0"/>
                </a:lnTo>
                <a:cubicBezTo>
                  <a:pt x="7204193" y="1881"/>
                  <a:pt x="6988763" y="12229"/>
                  <a:pt x="6773333" y="22578"/>
                </a:cubicBezTo>
              </a:path>
            </a:pathLst>
          </a:cu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smtClean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730" y="212719"/>
            <a:ext cx="1591056" cy="22616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943" y="4253058"/>
            <a:ext cx="1877574" cy="2164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perspectiveHeroicExtremeLeftFacing"/>
            <a:lightRig rig="contrasting" dir="t">
              <a:rot lat="0" lon="0" rev="4200000"/>
            </a:lightRig>
          </a:scene3d>
          <a:sp3d prstMaterial="plastic">
            <a:bevelT w="107950" prst="angle"/>
            <a:contourClr>
              <a:srgbClr val="969696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26" y="438749"/>
            <a:ext cx="1712976" cy="22799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ZoneTexte 7"/>
          <p:cNvSpPr txBox="1"/>
          <p:nvPr/>
        </p:nvSpPr>
        <p:spPr>
          <a:xfrm>
            <a:off x="117277" y="438749"/>
            <a:ext cx="6534511" cy="5742280"/>
          </a:xfrm>
          <a:prstGeom prst="rect">
            <a:avLst/>
          </a:prstGeom>
          <a:noFill/>
        </p:spPr>
        <p:txBody>
          <a:bodyPr wrap="none" rtlCol="0">
            <a:prstTxWarp prst="textWave4">
              <a:avLst/>
            </a:prstTxWarp>
            <a:spAutoFit/>
          </a:bodyPr>
          <a:lstStyle/>
          <a:p>
            <a:r>
              <a:rPr lang="fr-FR" sz="4800" dirty="0" smtClean="0">
                <a:gradFill>
                  <a:gsLst>
                    <a:gs pos="27000">
                      <a:schemeClr val="accent5">
                        <a:lumMod val="75000"/>
                      </a:schemeClr>
                    </a:gs>
                    <a:gs pos="0">
                      <a:schemeClr val="accent5">
                        <a:lumMod val="75000"/>
                      </a:schemeClr>
                    </a:gs>
                    <a:gs pos="50000">
                      <a:srgbClr val="FF0000"/>
                    </a:gs>
                    <a:gs pos="83000">
                      <a:srgbClr val="00B05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atin typeface="Niagara Engraved" panose="04020502070703030202" pitchFamily="82" charset="0"/>
              </a:rPr>
              <a:t>               LES GORGES </a:t>
            </a:r>
          </a:p>
          <a:p>
            <a:endParaRPr lang="fr-FR" sz="4800" dirty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  <a:p>
            <a:endParaRPr lang="fr-FR" sz="4800" dirty="0" smtClean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  <a:p>
            <a:endParaRPr lang="fr-FR" sz="4800" dirty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  <a:p>
            <a:endParaRPr lang="fr-FR" sz="4800" dirty="0" smtClean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  <a:p>
            <a:r>
              <a:rPr lang="fr-FR" sz="4800" dirty="0" smtClean="0">
                <a:gradFill>
                  <a:gsLst>
                    <a:gs pos="27000">
                      <a:schemeClr val="accent5">
                        <a:lumMod val="75000"/>
                      </a:schemeClr>
                    </a:gs>
                    <a:gs pos="0">
                      <a:schemeClr val="accent5">
                        <a:lumMod val="75000"/>
                      </a:schemeClr>
                    </a:gs>
                    <a:gs pos="50000">
                      <a:srgbClr val="FF0000"/>
                    </a:gs>
                    <a:gs pos="83000">
                      <a:srgbClr val="00B05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atin typeface="Niagara Engraved" panose="04020502070703030202" pitchFamily="82" charset="0"/>
              </a:rPr>
              <a:t>DE</a:t>
            </a:r>
          </a:p>
          <a:p>
            <a:endParaRPr lang="fr-FR" sz="4800" dirty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  <a:p>
            <a:endParaRPr lang="fr-FR" sz="4800" dirty="0" smtClean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  <a:p>
            <a:r>
              <a:rPr lang="fr-FR" sz="4800" dirty="0" smtClean="0">
                <a:gradFill>
                  <a:gsLst>
                    <a:gs pos="27000">
                      <a:schemeClr val="accent5">
                        <a:lumMod val="75000"/>
                      </a:schemeClr>
                    </a:gs>
                    <a:gs pos="0">
                      <a:schemeClr val="accent5">
                        <a:lumMod val="75000"/>
                      </a:schemeClr>
                    </a:gs>
                    <a:gs pos="50000">
                      <a:srgbClr val="FF0000"/>
                    </a:gs>
                    <a:gs pos="83000">
                      <a:srgbClr val="00B050"/>
                    </a:gs>
                    <a:gs pos="100000">
                      <a:srgbClr val="006600"/>
                    </a:gs>
                  </a:gsLst>
                  <a:lin ang="5400000" scaled="1"/>
                </a:gradFill>
                <a:latin typeface="Niagara Engraved" panose="04020502070703030202" pitchFamily="82" charset="0"/>
              </a:rPr>
              <a:t>        L’      HERAULT</a:t>
            </a:r>
            <a:endParaRPr lang="fr-FR" sz="4800" dirty="0">
              <a:gradFill>
                <a:gsLst>
                  <a:gs pos="27000">
                    <a:schemeClr val="accent5">
                      <a:lumMod val="75000"/>
                    </a:schemeClr>
                  </a:gs>
                  <a:gs pos="0">
                    <a:schemeClr val="accent5">
                      <a:lumMod val="75000"/>
                    </a:schemeClr>
                  </a:gs>
                  <a:gs pos="50000">
                    <a:srgbClr val="FF0000"/>
                  </a:gs>
                  <a:gs pos="83000">
                    <a:srgbClr val="00B050"/>
                  </a:gs>
                  <a:gs pos="100000">
                    <a:srgbClr val="006600"/>
                  </a:gs>
                </a:gsLst>
                <a:lin ang="5400000" scaled="1"/>
              </a:gradFill>
              <a:latin typeface="Niagara Engraved" panose="0402050207070303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9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00">
        <p14:reveal/>
        <p:sndAc>
          <p:stSnd>
            <p:snd r:embed="rId2" name="06 Les Chansons de Solitude (Medley).wav"/>
          </p:stSnd>
        </p:sndAc>
      </p:transition>
    </mc:Choice>
    <mc:Fallback xmlns="">
      <p:transition spd="slow" advTm="7000">
        <p:fade/>
        <p:sndAc>
          <p:stSnd>
            <p:snd r:embed="rId9" name="06 Les Chansons de Solitude (Medley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Image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61" y="504071"/>
            <a:ext cx="8048337" cy="5874544"/>
          </a:xfrm>
          <a:prstGeom prst="rect">
            <a:avLst/>
          </a:prstGeom>
        </p:spPr>
      </p:pic>
      <p:pic>
        <p:nvPicPr>
          <p:cNvPr id="69" name="Imag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26" y="504069"/>
            <a:ext cx="8052298" cy="5874546"/>
          </a:xfrm>
          <a:prstGeom prst="rect">
            <a:avLst/>
          </a:prstGeom>
        </p:spPr>
      </p:pic>
      <p:pic>
        <p:nvPicPr>
          <p:cNvPr id="70" name="Imag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37" y="504071"/>
            <a:ext cx="8061960" cy="5874544"/>
          </a:xfrm>
          <a:prstGeom prst="rect">
            <a:avLst/>
          </a:prstGeom>
        </p:spPr>
      </p:pic>
      <p:pic>
        <p:nvPicPr>
          <p:cNvPr id="71" name="Image 7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16"/>
          <a:stretch/>
        </p:blipFill>
        <p:spPr>
          <a:xfrm>
            <a:off x="567702" y="504070"/>
            <a:ext cx="8017930" cy="5874545"/>
          </a:xfrm>
          <a:prstGeom prst="rect">
            <a:avLst/>
          </a:prstGeom>
        </p:spPr>
      </p:pic>
      <p:pic>
        <p:nvPicPr>
          <p:cNvPr id="72" name="Image 7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92" y="504072"/>
            <a:ext cx="8077638" cy="5874543"/>
          </a:xfrm>
          <a:prstGeom prst="rect">
            <a:avLst/>
          </a:prstGeom>
        </p:spPr>
      </p:pic>
      <p:pic>
        <p:nvPicPr>
          <p:cNvPr id="73" name="Image 7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74" y="504071"/>
            <a:ext cx="8025233" cy="5874544"/>
          </a:xfrm>
          <a:prstGeom prst="rect">
            <a:avLst/>
          </a:prstGeom>
        </p:spPr>
      </p:pic>
      <p:pic>
        <p:nvPicPr>
          <p:cNvPr id="74" name="Image 7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016" y="504070"/>
            <a:ext cx="8064156" cy="5874545"/>
          </a:xfrm>
          <a:prstGeom prst="rect">
            <a:avLst/>
          </a:prstGeom>
        </p:spPr>
      </p:pic>
      <p:pic>
        <p:nvPicPr>
          <p:cNvPr id="75" name="Image 7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47" y="504070"/>
            <a:ext cx="8017370" cy="5874545"/>
          </a:xfrm>
          <a:prstGeom prst="rect">
            <a:avLst/>
          </a:prstGeom>
        </p:spPr>
      </p:pic>
      <p:pic>
        <p:nvPicPr>
          <p:cNvPr id="76" name="Image 7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34" y="504071"/>
            <a:ext cx="8029878" cy="5874547"/>
          </a:xfrm>
          <a:prstGeom prst="rect">
            <a:avLst/>
          </a:prstGeom>
        </p:spPr>
      </p:pic>
      <p:pic>
        <p:nvPicPr>
          <p:cNvPr id="77" name="Image 7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154" y="504071"/>
            <a:ext cx="8049151" cy="5874545"/>
          </a:xfrm>
          <a:prstGeom prst="rect">
            <a:avLst/>
          </a:prstGeom>
        </p:spPr>
      </p:pic>
      <p:pic>
        <p:nvPicPr>
          <p:cNvPr id="78" name="Image 7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84" y="504070"/>
            <a:ext cx="8035010" cy="5874546"/>
          </a:xfrm>
          <a:prstGeom prst="rect">
            <a:avLst/>
          </a:prstGeom>
        </p:spPr>
      </p:pic>
      <p:pic>
        <p:nvPicPr>
          <p:cNvPr id="79" name="Image 7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25" y="504071"/>
            <a:ext cx="8041537" cy="5891508"/>
          </a:xfrm>
          <a:prstGeom prst="rect">
            <a:avLst/>
          </a:prstGeom>
        </p:spPr>
      </p:pic>
      <p:pic>
        <p:nvPicPr>
          <p:cNvPr id="80" name="Image 7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47" y="504069"/>
            <a:ext cx="8017370" cy="5874547"/>
          </a:xfrm>
          <a:prstGeom prst="rect">
            <a:avLst/>
          </a:prstGeom>
        </p:spPr>
      </p:pic>
      <p:pic>
        <p:nvPicPr>
          <p:cNvPr id="81" name="Image 8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077" y="521033"/>
            <a:ext cx="7987978" cy="5874546"/>
          </a:xfrm>
          <a:prstGeom prst="rect">
            <a:avLst/>
          </a:prstGeom>
        </p:spPr>
      </p:pic>
      <p:pic>
        <p:nvPicPr>
          <p:cNvPr id="82" name="Image 81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82" y="504070"/>
            <a:ext cx="8035275" cy="5874547"/>
          </a:xfrm>
          <a:prstGeom prst="rect">
            <a:avLst/>
          </a:prstGeom>
        </p:spPr>
      </p:pic>
      <p:pic>
        <p:nvPicPr>
          <p:cNvPr id="83" name="Image 82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17" y="504070"/>
            <a:ext cx="8031521" cy="5874548"/>
          </a:xfrm>
          <a:prstGeom prst="rect">
            <a:avLst/>
          </a:prstGeom>
        </p:spPr>
      </p:pic>
      <p:pic>
        <p:nvPicPr>
          <p:cNvPr id="84" name="Image 83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39" y="504070"/>
            <a:ext cx="8029183" cy="5874548"/>
          </a:xfrm>
          <a:prstGeom prst="rect">
            <a:avLst/>
          </a:prstGeom>
        </p:spPr>
      </p:pic>
      <p:pic>
        <p:nvPicPr>
          <p:cNvPr id="85" name="Image 84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91" y="504070"/>
            <a:ext cx="7969399" cy="5874548"/>
          </a:xfrm>
          <a:prstGeom prst="rect">
            <a:avLst/>
          </a:prstGeom>
        </p:spPr>
      </p:pic>
      <p:pic>
        <p:nvPicPr>
          <p:cNvPr id="66" name="Image 65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333" y="504072"/>
            <a:ext cx="8029879" cy="5874546"/>
          </a:xfrm>
          <a:prstGeom prst="rect">
            <a:avLst/>
          </a:prstGeom>
        </p:spPr>
      </p:pic>
      <p:pic>
        <p:nvPicPr>
          <p:cNvPr id="88" name="Image 87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32" y="521033"/>
            <a:ext cx="8063210" cy="5857582"/>
          </a:xfrm>
          <a:prstGeom prst="rect">
            <a:avLst/>
          </a:prstGeom>
        </p:spPr>
      </p:pic>
      <p:sp>
        <p:nvSpPr>
          <p:cNvPr id="3" name="Cadre 2"/>
          <p:cNvSpPr/>
          <p:nvPr/>
        </p:nvSpPr>
        <p:spPr>
          <a:xfrm>
            <a:off x="0" y="12342"/>
            <a:ext cx="9144000" cy="6858000"/>
          </a:xfrm>
          <a:prstGeom prst="frame">
            <a:avLst>
              <a:gd name="adj1" fmla="val 9167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61950" h="26035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638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40000">
        <p15:prstTrans prst="curtains"/>
      </p:transition>
    </mc:Choice>
    <mc:Fallback xmlns="">
      <p:transition spd="slow" advTm="1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3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0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4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100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8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0"/>
                            </p:stCondLst>
                            <p:childTnLst>
                              <p:par>
                                <p:cTn id="83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20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9000"/>
                            </p:stCondLst>
                            <p:childTnLst>
                              <p:par>
                                <p:cTn id="95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0"/>
                            </p:stCondLst>
                            <p:childTnLst>
                              <p:par>
                                <p:cTn id="107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7000"/>
                            </p:stCondLst>
                            <p:childTnLst>
                              <p:par>
                                <p:cTn id="119" presetID="47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4"/>
            <a:ext cx="8128232" cy="586359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4"/>
            <a:ext cx="8106780" cy="586359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094510" cy="58635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6" y="480764"/>
            <a:ext cx="7907438" cy="570940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094073" cy="586359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86"/>
          <a:stretch/>
        </p:blipFill>
        <p:spPr>
          <a:xfrm>
            <a:off x="519289" y="587022"/>
            <a:ext cx="8098080" cy="5603145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094073" cy="5863593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45" y="480763"/>
            <a:ext cx="8119249" cy="5863593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4"/>
            <a:ext cx="8093798" cy="5863592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4"/>
            <a:ext cx="8107646" cy="5863592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130784" cy="586359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093346" cy="586359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119250" cy="5863593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3"/>
            <a:ext cx="8100735" cy="5863593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4"/>
            <a:ext cx="8077510" cy="5863592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15" y="480764"/>
            <a:ext cx="8086007" cy="5863592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86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66700" h="241300" prst="hardEdge"/>
            <a:bevelB w="82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213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 advTm="131000">
        <p15:prstTrans prst="airplane"/>
      </p:transition>
    </mc:Choice>
    <mc:Fallback xmlns="">
      <p:transition spd="slow" advTm="1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3" presetClass="entr" presetSubtype="52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22" presetID="23" presetClass="entr" presetSubtype="27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0"/>
                            </p:stCondLst>
                            <p:childTnLst>
                              <p:par>
                                <p:cTn id="27" presetID="2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500"/>
                            </p:stCondLst>
                            <p:childTnLst>
                              <p:par>
                                <p:cTn id="32" presetID="23" presetClass="entr" presetSubtype="28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3000"/>
                            </p:stCondLst>
                            <p:childTnLst>
                              <p:par>
                                <p:cTn id="37" presetID="2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500"/>
                            </p:stCondLst>
                            <p:childTnLst>
                              <p:par>
                                <p:cTn id="42" presetID="23" presetClass="entr" presetSubtype="52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6000"/>
                            </p:stCondLst>
                            <p:childTnLst>
                              <p:par>
                                <p:cTn id="49" presetID="23" presetClass="entr" presetSubtype="3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0"/>
                            </p:stCondLst>
                            <p:childTnLst>
                              <p:par>
                                <p:cTn id="56" presetID="23" presetClass="entr" presetSubtype="27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9000"/>
                            </p:stCondLst>
                            <p:childTnLst>
                              <p:par>
                                <p:cTn id="61" presetID="2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500"/>
                            </p:stCondLst>
                            <p:childTnLst>
                              <p:par>
                                <p:cTn id="66" presetID="23" presetClass="entr" presetSubtype="28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2000"/>
                            </p:stCondLst>
                            <p:childTnLst>
                              <p:par>
                                <p:cTn id="71" presetID="2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8500"/>
                            </p:stCondLst>
                            <p:childTnLst>
                              <p:par>
                                <p:cTn id="76" presetID="23" presetClass="entr" presetSubtype="528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5000"/>
                            </p:stCondLst>
                            <p:childTnLst>
                              <p:par>
                                <p:cTn id="83" presetID="23" presetClass="entr" presetSubtype="27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1500"/>
                            </p:stCondLst>
                            <p:childTnLst>
                              <p:par>
                                <p:cTn id="88" presetID="23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3719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087729" cy="581267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104075" cy="581267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3719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087729" cy="583719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1267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087729" cy="5812676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59"/>
            <a:ext cx="8118242" cy="583719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1267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1267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087729" cy="5812676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59"/>
            <a:ext cx="8149211" cy="5812677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59"/>
            <a:ext cx="8104025" cy="5812677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097415" cy="5837196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142108" cy="581267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18662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59"/>
            <a:ext cx="8087729" cy="5812677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5" y="493860"/>
            <a:ext cx="8128741" cy="5837196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172164" cy="5837196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16" y="493860"/>
            <a:ext cx="8087728" cy="5837196"/>
          </a:xfrm>
          <a:prstGeom prst="rect">
            <a:avLst/>
          </a:prstGeom>
        </p:spPr>
      </p:pic>
      <p:sp>
        <p:nvSpPr>
          <p:cNvPr id="2" name="Cadre 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372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222250" h="177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6682064" y="3268489"/>
            <a:ext cx="2382914" cy="3071834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blipFill>
                <a:blip r:embed="rId25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>
              <a:blipFill>
                <a:blip r:embed="rId25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 smtClean="0">
              <a:blipFill>
                <a:blip r:embed="rId25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>
              <a:blipFill>
                <a:blip r:embed="rId25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endParaRPr lang="fr-FR" sz="4400" dirty="0" smtClean="0">
              <a:blipFill>
                <a:blip r:embed="rId25"/>
                <a:stretch>
                  <a:fillRect/>
                </a:stretch>
              </a:blipFill>
              <a:latin typeface="Informal Roman" pitchFamily="66" charset="0"/>
            </a:endParaRPr>
          </a:p>
          <a:p>
            <a:pPr algn="ctr"/>
            <a:r>
              <a:rPr lang="fr-FR" sz="4400" dirty="0" smtClean="0">
                <a:blipFill>
                  <a:blip r:embed="rId25"/>
                  <a:stretch>
                    <a:fillRect/>
                  </a:stretch>
                </a:blipFill>
                <a:latin typeface="Informal Roman" pitchFamily="66" charset="0"/>
              </a:rPr>
              <a:t>Mireille</a:t>
            </a:r>
            <a:endParaRPr lang="fr-FR" sz="4400" dirty="0">
              <a:blipFill>
                <a:blip r:embed="rId25"/>
                <a:stretch>
                  <a:fillRect/>
                </a:stretch>
              </a:blipFill>
              <a:latin typeface="Informal Roman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866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Tm="137000">
        <p:dissolve/>
      </p:transition>
    </mc:Choice>
    <mc:Fallback xmlns="">
      <p:transition spd="slow" advTm="137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65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2000"/>
                            </p:stCondLst>
                            <p:childTnLst>
                              <p:par>
                                <p:cTn id="69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00"/>
                            </p:stCondLst>
                            <p:childTnLst>
                              <p:par>
                                <p:cTn id="73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8000"/>
                            </p:stCondLst>
                            <p:childTnLst>
                              <p:par>
                                <p:cTn id="77" presetID="4" presetClass="entr" presetSubtype="16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46000"/>
                            </p:stCondLst>
                            <p:childTnLst>
                              <p:par>
                                <p:cTn id="84" presetID="4" presetClass="entr" presetSubtype="32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7" name="Image 6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1869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20</Words>
  <Application>Microsoft Office PowerPoint</Application>
  <PresentationFormat>Affichage à l'écran (4:3)</PresentationFormat>
  <Paragraphs>18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2" baseType="lpstr">
      <vt:lpstr>Arial</vt:lpstr>
      <vt:lpstr>Arial Rounded MT Bold</vt:lpstr>
      <vt:lpstr>Calibri</vt:lpstr>
      <vt:lpstr>Calibri Light</vt:lpstr>
      <vt:lpstr>Informal Roman</vt:lpstr>
      <vt:lpstr>Niagara Engraved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ccvZDA</dc:creator>
  <cp:lastModifiedBy>ccvZDA</cp:lastModifiedBy>
  <cp:revision>27</cp:revision>
  <dcterms:created xsi:type="dcterms:W3CDTF">2016-03-22T12:38:45Z</dcterms:created>
  <dcterms:modified xsi:type="dcterms:W3CDTF">2016-03-23T13:09:04Z</dcterms:modified>
</cp:coreProperties>
</file>