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0" r:id="rId3"/>
    <p:sldId id="256" r:id="rId4"/>
    <p:sldId id="257" r:id="rId5"/>
    <p:sldId id="258" r:id="rId6"/>
    <p:sldId id="259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9" autoAdjust="0"/>
    <p:restoredTop sz="94660"/>
  </p:normalViewPr>
  <p:slideViewPr>
    <p:cSldViewPr snapToGrid="0">
      <p:cViewPr varScale="1">
        <p:scale>
          <a:sx n="97" d="100"/>
          <a:sy n="97" d="100"/>
        </p:scale>
        <p:origin x="1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16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453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9349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278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71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861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130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3093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7487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387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9035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08B69-7183-4685-95B3-42F7310715EA}" type="datetimeFigureOut">
              <a:rPr lang="fr-FR" smtClean="0"/>
              <a:t>18/03/2016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F35B1-A88E-4D4F-8EA0-7FB15F75BD2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192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gif"/><Relationship Id="rId4" Type="http://schemas.openxmlformats.org/officeDocument/2006/relationships/image" Target="../media/image3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g"/><Relationship Id="rId3" Type="http://schemas.openxmlformats.org/officeDocument/2006/relationships/image" Target="../media/image40.jpg"/><Relationship Id="rId7" Type="http://schemas.openxmlformats.org/officeDocument/2006/relationships/image" Target="../media/image44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7" Type="http://schemas.openxmlformats.org/officeDocument/2006/relationships/image" Target="../media/image51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53.jpeg"/><Relationship Id="rId7" Type="http://schemas.openxmlformats.org/officeDocument/2006/relationships/image" Target="../media/image56.jpe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5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50"/>
          <a:stretch/>
        </p:blipFill>
        <p:spPr>
          <a:xfrm>
            <a:off x="1821905" y="855406"/>
            <a:ext cx="5670276" cy="5828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Forme libre 25"/>
          <p:cNvSpPr/>
          <p:nvPr/>
        </p:nvSpPr>
        <p:spPr>
          <a:xfrm>
            <a:off x="-11288" y="-11289"/>
            <a:ext cx="9155288" cy="6897511"/>
          </a:xfrm>
          <a:custGeom>
            <a:avLst/>
            <a:gdLst>
              <a:gd name="connsiteX0" fmla="*/ 7518400 w 9177867"/>
              <a:gd name="connsiteY0" fmla="*/ 2743200 h 6897511"/>
              <a:gd name="connsiteX1" fmla="*/ 7382933 w 9177867"/>
              <a:gd name="connsiteY1" fmla="*/ 3431822 h 6897511"/>
              <a:gd name="connsiteX2" fmla="*/ 7495822 w 9177867"/>
              <a:gd name="connsiteY2" fmla="*/ 3589867 h 6897511"/>
              <a:gd name="connsiteX3" fmla="*/ 7315200 w 9177867"/>
              <a:gd name="connsiteY3" fmla="*/ 3883378 h 6897511"/>
              <a:gd name="connsiteX4" fmla="*/ 7270045 w 9177867"/>
              <a:gd name="connsiteY4" fmla="*/ 4346222 h 6897511"/>
              <a:gd name="connsiteX5" fmla="*/ 6953956 w 9177867"/>
              <a:gd name="connsiteY5" fmla="*/ 4820356 h 6897511"/>
              <a:gd name="connsiteX6" fmla="*/ 7066845 w 9177867"/>
              <a:gd name="connsiteY6" fmla="*/ 4876800 h 6897511"/>
              <a:gd name="connsiteX7" fmla="*/ 7010400 w 9177867"/>
              <a:gd name="connsiteY7" fmla="*/ 5023556 h 6897511"/>
              <a:gd name="connsiteX8" fmla="*/ 7089422 w 9177867"/>
              <a:gd name="connsiteY8" fmla="*/ 5113867 h 6897511"/>
              <a:gd name="connsiteX9" fmla="*/ 6999111 w 9177867"/>
              <a:gd name="connsiteY9" fmla="*/ 5159022 h 6897511"/>
              <a:gd name="connsiteX10" fmla="*/ 6999111 w 9177867"/>
              <a:gd name="connsiteY10" fmla="*/ 5159022 h 6897511"/>
              <a:gd name="connsiteX11" fmla="*/ 7179733 w 9177867"/>
              <a:gd name="connsiteY11" fmla="*/ 5271911 h 6897511"/>
              <a:gd name="connsiteX12" fmla="*/ 7089422 w 9177867"/>
              <a:gd name="connsiteY12" fmla="*/ 5531556 h 6897511"/>
              <a:gd name="connsiteX13" fmla="*/ 6942667 w 9177867"/>
              <a:gd name="connsiteY13" fmla="*/ 5531556 h 6897511"/>
              <a:gd name="connsiteX14" fmla="*/ 6886222 w 9177867"/>
              <a:gd name="connsiteY14" fmla="*/ 5441245 h 6897511"/>
              <a:gd name="connsiteX15" fmla="*/ 6762045 w 9177867"/>
              <a:gd name="connsiteY15" fmla="*/ 5576711 h 6897511"/>
              <a:gd name="connsiteX16" fmla="*/ 6479822 w 9177867"/>
              <a:gd name="connsiteY16" fmla="*/ 5667022 h 6897511"/>
              <a:gd name="connsiteX17" fmla="*/ 6333067 w 9177867"/>
              <a:gd name="connsiteY17" fmla="*/ 5633156 h 6897511"/>
              <a:gd name="connsiteX18" fmla="*/ 6242756 w 9177867"/>
              <a:gd name="connsiteY18" fmla="*/ 6129867 h 6897511"/>
              <a:gd name="connsiteX19" fmla="*/ 6287911 w 9177867"/>
              <a:gd name="connsiteY19" fmla="*/ 6197600 h 6897511"/>
              <a:gd name="connsiteX20" fmla="*/ 6242756 w 9177867"/>
              <a:gd name="connsiteY20" fmla="*/ 6299200 h 6897511"/>
              <a:gd name="connsiteX21" fmla="*/ 6366933 w 9177867"/>
              <a:gd name="connsiteY21" fmla="*/ 6344356 h 6897511"/>
              <a:gd name="connsiteX22" fmla="*/ 6333067 w 9177867"/>
              <a:gd name="connsiteY22" fmla="*/ 6423378 h 6897511"/>
              <a:gd name="connsiteX23" fmla="*/ 6118578 w 9177867"/>
              <a:gd name="connsiteY23" fmla="*/ 6445956 h 6897511"/>
              <a:gd name="connsiteX24" fmla="*/ 6039556 w 9177867"/>
              <a:gd name="connsiteY24" fmla="*/ 6468533 h 6897511"/>
              <a:gd name="connsiteX25" fmla="*/ 6028267 w 9177867"/>
              <a:gd name="connsiteY25" fmla="*/ 6558845 h 6897511"/>
              <a:gd name="connsiteX26" fmla="*/ 5847645 w 9177867"/>
              <a:gd name="connsiteY26" fmla="*/ 6671733 h 6897511"/>
              <a:gd name="connsiteX27" fmla="*/ 5633156 w 9177867"/>
              <a:gd name="connsiteY27" fmla="*/ 6445956 h 6897511"/>
              <a:gd name="connsiteX28" fmla="*/ 5576711 w 9177867"/>
              <a:gd name="connsiteY28" fmla="*/ 6536267 h 6897511"/>
              <a:gd name="connsiteX29" fmla="*/ 5531556 w 9177867"/>
              <a:gd name="connsiteY29" fmla="*/ 6479822 h 6897511"/>
              <a:gd name="connsiteX30" fmla="*/ 5531556 w 9177867"/>
              <a:gd name="connsiteY30" fmla="*/ 6355645 h 6897511"/>
              <a:gd name="connsiteX31" fmla="*/ 5305778 w 9177867"/>
              <a:gd name="connsiteY31" fmla="*/ 6310489 h 6897511"/>
              <a:gd name="connsiteX32" fmla="*/ 5125156 w 9177867"/>
              <a:gd name="connsiteY32" fmla="*/ 6197600 h 6897511"/>
              <a:gd name="connsiteX33" fmla="*/ 5000978 w 9177867"/>
              <a:gd name="connsiteY33" fmla="*/ 5983111 h 6897511"/>
              <a:gd name="connsiteX34" fmla="*/ 4865511 w 9177867"/>
              <a:gd name="connsiteY34" fmla="*/ 5915378 h 6897511"/>
              <a:gd name="connsiteX35" fmla="*/ 4673600 w 9177867"/>
              <a:gd name="connsiteY35" fmla="*/ 5655733 h 6897511"/>
              <a:gd name="connsiteX36" fmla="*/ 4639733 w 9177867"/>
              <a:gd name="connsiteY36" fmla="*/ 5520267 h 6897511"/>
              <a:gd name="connsiteX37" fmla="*/ 4594578 w 9177867"/>
              <a:gd name="connsiteY37" fmla="*/ 5475111 h 6897511"/>
              <a:gd name="connsiteX38" fmla="*/ 4515556 w 9177867"/>
              <a:gd name="connsiteY38" fmla="*/ 5475111 h 6897511"/>
              <a:gd name="connsiteX39" fmla="*/ 4334933 w 9177867"/>
              <a:gd name="connsiteY39" fmla="*/ 5226756 h 6897511"/>
              <a:gd name="connsiteX40" fmla="*/ 4075289 w 9177867"/>
              <a:gd name="connsiteY40" fmla="*/ 5080000 h 6897511"/>
              <a:gd name="connsiteX41" fmla="*/ 3928533 w 9177867"/>
              <a:gd name="connsiteY41" fmla="*/ 4933245 h 6897511"/>
              <a:gd name="connsiteX42" fmla="*/ 3917245 w 9177867"/>
              <a:gd name="connsiteY42" fmla="*/ 4775200 h 6897511"/>
              <a:gd name="connsiteX43" fmla="*/ 3951111 w 9177867"/>
              <a:gd name="connsiteY43" fmla="*/ 4651022 h 6897511"/>
              <a:gd name="connsiteX44" fmla="*/ 3533422 w 9177867"/>
              <a:gd name="connsiteY44" fmla="*/ 4244622 h 6897511"/>
              <a:gd name="connsiteX45" fmla="*/ 3465689 w 9177867"/>
              <a:gd name="connsiteY45" fmla="*/ 4120445 h 6897511"/>
              <a:gd name="connsiteX46" fmla="*/ 3488267 w 9177867"/>
              <a:gd name="connsiteY46" fmla="*/ 4041422 h 6897511"/>
              <a:gd name="connsiteX47" fmla="*/ 3589867 w 9177867"/>
              <a:gd name="connsiteY47" fmla="*/ 4030133 h 6897511"/>
              <a:gd name="connsiteX48" fmla="*/ 3623733 w 9177867"/>
              <a:gd name="connsiteY48" fmla="*/ 3928533 h 6897511"/>
              <a:gd name="connsiteX49" fmla="*/ 3567289 w 9177867"/>
              <a:gd name="connsiteY49" fmla="*/ 3736622 h 6897511"/>
              <a:gd name="connsiteX50" fmla="*/ 3431822 w 9177867"/>
              <a:gd name="connsiteY50" fmla="*/ 3804356 h 6897511"/>
              <a:gd name="connsiteX51" fmla="*/ 3352800 w 9177867"/>
              <a:gd name="connsiteY51" fmla="*/ 3804356 h 6897511"/>
              <a:gd name="connsiteX52" fmla="*/ 3273778 w 9177867"/>
              <a:gd name="connsiteY52" fmla="*/ 3905956 h 6897511"/>
              <a:gd name="connsiteX53" fmla="*/ 3127022 w 9177867"/>
              <a:gd name="connsiteY53" fmla="*/ 3894667 h 6897511"/>
              <a:gd name="connsiteX54" fmla="*/ 3104445 w 9177867"/>
              <a:gd name="connsiteY54" fmla="*/ 3736622 h 6897511"/>
              <a:gd name="connsiteX55" fmla="*/ 3025422 w 9177867"/>
              <a:gd name="connsiteY55" fmla="*/ 3601156 h 6897511"/>
              <a:gd name="connsiteX56" fmla="*/ 3194756 w 9177867"/>
              <a:gd name="connsiteY56" fmla="*/ 3386667 h 6897511"/>
              <a:gd name="connsiteX57" fmla="*/ 3612445 w 9177867"/>
              <a:gd name="connsiteY57" fmla="*/ 3273778 h 6897511"/>
              <a:gd name="connsiteX58" fmla="*/ 3680178 w 9177867"/>
              <a:gd name="connsiteY58" fmla="*/ 3149600 h 6897511"/>
              <a:gd name="connsiteX59" fmla="*/ 3736622 w 9177867"/>
              <a:gd name="connsiteY59" fmla="*/ 2822222 h 6897511"/>
              <a:gd name="connsiteX60" fmla="*/ 3905956 w 9177867"/>
              <a:gd name="connsiteY60" fmla="*/ 2652889 h 6897511"/>
              <a:gd name="connsiteX61" fmla="*/ 4097867 w 9177867"/>
              <a:gd name="connsiteY61" fmla="*/ 2517422 h 6897511"/>
              <a:gd name="connsiteX62" fmla="*/ 4278489 w 9177867"/>
              <a:gd name="connsiteY62" fmla="*/ 2122311 h 6897511"/>
              <a:gd name="connsiteX63" fmla="*/ 4368800 w 9177867"/>
              <a:gd name="connsiteY63" fmla="*/ 2032000 h 6897511"/>
              <a:gd name="connsiteX64" fmla="*/ 4334933 w 9177867"/>
              <a:gd name="connsiteY64" fmla="*/ 1952978 h 6897511"/>
              <a:gd name="connsiteX65" fmla="*/ 4413956 w 9177867"/>
              <a:gd name="connsiteY65" fmla="*/ 1783645 h 6897511"/>
              <a:gd name="connsiteX66" fmla="*/ 4323645 w 9177867"/>
              <a:gd name="connsiteY66" fmla="*/ 1569156 h 6897511"/>
              <a:gd name="connsiteX67" fmla="*/ 4278489 w 9177867"/>
              <a:gd name="connsiteY67" fmla="*/ 1433689 h 6897511"/>
              <a:gd name="connsiteX68" fmla="*/ 4346222 w 9177867"/>
              <a:gd name="connsiteY68" fmla="*/ 1241778 h 6897511"/>
              <a:gd name="connsiteX69" fmla="*/ 4470400 w 9177867"/>
              <a:gd name="connsiteY69" fmla="*/ 1162756 h 6897511"/>
              <a:gd name="connsiteX70" fmla="*/ 4425245 w 9177867"/>
              <a:gd name="connsiteY70" fmla="*/ 1072445 h 6897511"/>
              <a:gd name="connsiteX71" fmla="*/ 4481689 w 9177867"/>
              <a:gd name="connsiteY71" fmla="*/ 1038578 h 6897511"/>
              <a:gd name="connsiteX72" fmla="*/ 4459111 w 9177867"/>
              <a:gd name="connsiteY72" fmla="*/ 948267 h 6897511"/>
              <a:gd name="connsiteX73" fmla="*/ 4651022 w 9177867"/>
              <a:gd name="connsiteY73" fmla="*/ 857956 h 6897511"/>
              <a:gd name="connsiteX74" fmla="*/ 5012267 w 9177867"/>
              <a:gd name="connsiteY74" fmla="*/ 857956 h 6897511"/>
              <a:gd name="connsiteX75" fmla="*/ 5091289 w 9177867"/>
              <a:gd name="connsiteY75" fmla="*/ 948267 h 6897511"/>
              <a:gd name="connsiteX76" fmla="*/ 5260622 w 9177867"/>
              <a:gd name="connsiteY76" fmla="*/ 959556 h 6897511"/>
              <a:gd name="connsiteX77" fmla="*/ 5362222 w 9177867"/>
              <a:gd name="connsiteY77" fmla="*/ 835378 h 6897511"/>
              <a:gd name="connsiteX78" fmla="*/ 5463822 w 9177867"/>
              <a:gd name="connsiteY78" fmla="*/ 835378 h 6897511"/>
              <a:gd name="connsiteX79" fmla="*/ 5599289 w 9177867"/>
              <a:gd name="connsiteY79" fmla="*/ 936978 h 6897511"/>
              <a:gd name="connsiteX80" fmla="*/ 5746045 w 9177867"/>
              <a:gd name="connsiteY80" fmla="*/ 925689 h 6897511"/>
              <a:gd name="connsiteX81" fmla="*/ 6062133 w 9177867"/>
              <a:gd name="connsiteY81" fmla="*/ 1061156 h 6897511"/>
              <a:gd name="connsiteX82" fmla="*/ 6310489 w 9177867"/>
              <a:gd name="connsiteY82" fmla="*/ 1174045 h 6897511"/>
              <a:gd name="connsiteX83" fmla="*/ 6366933 w 9177867"/>
              <a:gd name="connsiteY83" fmla="*/ 1298222 h 6897511"/>
              <a:gd name="connsiteX84" fmla="*/ 6344356 w 9177867"/>
              <a:gd name="connsiteY84" fmla="*/ 1388533 h 6897511"/>
              <a:gd name="connsiteX85" fmla="*/ 6242756 w 9177867"/>
              <a:gd name="connsiteY85" fmla="*/ 1478845 h 6897511"/>
              <a:gd name="connsiteX86" fmla="*/ 6265333 w 9177867"/>
              <a:gd name="connsiteY86" fmla="*/ 1614311 h 6897511"/>
              <a:gd name="connsiteX87" fmla="*/ 6175022 w 9177867"/>
              <a:gd name="connsiteY87" fmla="*/ 1715911 h 6897511"/>
              <a:gd name="connsiteX88" fmla="*/ 6186311 w 9177867"/>
              <a:gd name="connsiteY88" fmla="*/ 1817511 h 6897511"/>
              <a:gd name="connsiteX89" fmla="*/ 6287911 w 9177867"/>
              <a:gd name="connsiteY89" fmla="*/ 1851378 h 6897511"/>
              <a:gd name="connsiteX90" fmla="*/ 6366933 w 9177867"/>
              <a:gd name="connsiteY90" fmla="*/ 1952978 h 6897511"/>
              <a:gd name="connsiteX91" fmla="*/ 6445956 w 9177867"/>
              <a:gd name="connsiteY91" fmla="*/ 2054578 h 6897511"/>
              <a:gd name="connsiteX92" fmla="*/ 6671733 w 9177867"/>
              <a:gd name="connsiteY92" fmla="*/ 2235200 h 6897511"/>
              <a:gd name="connsiteX93" fmla="*/ 6739467 w 9177867"/>
              <a:gd name="connsiteY93" fmla="*/ 2302933 h 6897511"/>
              <a:gd name="connsiteX94" fmla="*/ 6728178 w 9177867"/>
              <a:gd name="connsiteY94" fmla="*/ 2393245 h 6897511"/>
              <a:gd name="connsiteX95" fmla="*/ 6795911 w 9177867"/>
              <a:gd name="connsiteY95" fmla="*/ 2427111 h 6897511"/>
              <a:gd name="connsiteX96" fmla="*/ 6863645 w 9177867"/>
              <a:gd name="connsiteY96" fmla="*/ 2517422 h 6897511"/>
              <a:gd name="connsiteX97" fmla="*/ 6942667 w 9177867"/>
              <a:gd name="connsiteY97" fmla="*/ 2494845 h 6897511"/>
              <a:gd name="connsiteX98" fmla="*/ 6987822 w 9177867"/>
              <a:gd name="connsiteY98" fmla="*/ 2551289 h 6897511"/>
              <a:gd name="connsiteX99" fmla="*/ 7066845 w 9177867"/>
              <a:gd name="connsiteY99" fmla="*/ 2562578 h 6897511"/>
              <a:gd name="connsiteX100" fmla="*/ 7168445 w 9177867"/>
              <a:gd name="connsiteY100" fmla="*/ 2607733 h 6897511"/>
              <a:gd name="connsiteX101" fmla="*/ 7258756 w 9177867"/>
              <a:gd name="connsiteY101" fmla="*/ 2607733 h 6897511"/>
              <a:gd name="connsiteX102" fmla="*/ 7292622 w 9177867"/>
              <a:gd name="connsiteY102" fmla="*/ 2630311 h 6897511"/>
              <a:gd name="connsiteX103" fmla="*/ 7281333 w 9177867"/>
              <a:gd name="connsiteY103" fmla="*/ 2709333 h 6897511"/>
              <a:gd name="connsiteX104" fmla="*/ 7394222 w 9177867"/>
              <a:gd name="connsiteY104" fmla="*/ 2743200 h 6897511"/>
              <a:gd name="connsiteX105" fmla="*/ 8218311 w 9177867"/>
              <a:gd name="connsiteY105" fmla="*/ 2822222 h 6897511"/>
              <a:gd name="connsiteX106" fmla="*/ 9155289 w 9177867"/>
              <a:gd name="connsiteY106" fmla="*/ 2901245 h 6897511"/>
              <a:gd name="connsiteX107" fmla="*/ 9177867 w 9177867"/>
              <a:gd name="connsiteY107" fmla="*/ 6897511 h 6897511"/>
              <a:gd name="connsiteX108" fmla="*/ 0 w 9177867"/>
              <a:gd name="connsiteY108" fmla="*/ 6886222 h 6897511"/>
              <a:gd name="connsiteX109" fmla="*/ 0 w 9177867"/>
              <a:gd name="connsiteY109" fmla="*/ 0 h 6897511"/>
              <a:gd name="connsiteX110" fmla="*/ 9155289 w 9177867"/>
              <a:gd name="connsiteY110" fmla="*/ 11289 h 6897511"/>
              <a:gd name="connsiteX111" fmla="*/ 9166578 w 9177867"/>
              <a:gd name="connsiteY111" fmla="*/ 2901245 h 6897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9177867" h="6897511">
                <a:moveTo>
                  <a:pt x="7518400" y="2743200"/>
                </a:moveTo>
                <a:lnTo>
                  <a:pt x="7382933" y="3431822"/>
                </a:lnTo>
                <a:lnTo>
                  <a:pt x="7495822" y="3589867"/>
                </a:lnTo>
                <a:lnTo>
                  <a:pt x="7315200" y="3883378"/>
                </a:lnTo>
                <a:lnTo>
                  <a:pt x="7270045" y="4346222"/>
                </a:lnTo>
                <a:lnTo>
                  <a:pt x="6953956" y="4820356"/>
                </a:lnTo>
                <a:lnTo>
                  <a:pt x="7066845" y="4876800"/>
                </a:lnTo>
                <a:lnTo>
                  <a:pt x="7010400" y="5023556"/>
                </a:lnTo>
                <a:lnTo>
                  <a:pt x="7089422" y="5113867"/>
                </a:lnTo>
                <a:lnTo>
                  <a:pt x="6999111" y="5159022"/>
                </a:lnTo>
                <a:lnTo>
                  <a:pt x="6999111" y="5159022"/>
                </a:lnTo>
                <a:lnTo>
                  <a:pt x="7179733" y="5271911"/>
                </a:lnTo>
                <a:lnTo>
                  <a:pt x="7089422" y="5531556"/>
                </a:lnTo>
                <a:lnTo>
                  <a:pt x="6942667" y="5531556"/>
                </a:lnTo>
                <a:lnTo>
                  <a:pt x="6886222" y="5441245"/>
                </a:lnTo>
                <a:lnTo>
                  <a:pt x="6762045" y="5576711"/>
                </a:lnTo>
                <a:lnTo>
                  <a:pt x="6479822" y="5667022"/>
                </a:lnTo>
                <a:lnTo>
                  <a:pt x="6333067" y="5633156"/>
                </a:lnTo>
                <a:lnTo>
                  <a:pt x="6242756" y="6129867"/>
                </a:lnTo>
                <a:lnTo>
                  <a:pt x="6287911" y="6197600"/>
                </a:lnTo>
                <a:lnTo>
                  <a:pt x="6242756" y="6299200"/>
                </a:lnTo>
                <a:lnTo>
                  <a:pt x="6366933" y="6344356"/>
                </a:lnTo>
                <a:lnTo>
                  <a:pt x="6333067" y="6423378"/>
                </a:lnTo>
                <a:lnTo>
                  <a:pt x="6118578" y="6445956"/>
                </a:lnTo>
                <a:lnTo>
                  <a:pt x="6039556" y="6468533"/>
                </a:lnTo>
                <a:lnTo>
                  <a:pt x="6028267" y="6558845"/>
                </a:lnTo>
                <a:lnTo>
                  <a:pt x="5847645" y="6671733"/>
                </a:lnTo>
                <a:lnTo>
                  <a:pt x="5633156" y="6445956"/>
                </a:lnTo>
                <a:lnTo>
                  <a:pt x="5576711" y="6536267"/>
                </a:lnTo>
                <a:lnTo>
                  <a:pt x="5531556" y="6479822"/>
                </a:lnTo>
                <a:lnTo>
                  <a:pt x="5531556" y="6355645"/>
                </a:lnTo>
                <a:lnTo>
                  <a:pt x="5305778" y="6310489"/>
                </a:lnTo>
                <a:lnTo>
                  <a:pt x="5125156" y="6197600"/>
                </a:lnTo>
                <a:lnTo>
                  <a:pt x="5000978" y="5983111"/>
                </a:lnTo>
                <a:lnTo>
                  <a:pt x="4865511" y="5915378"/>
                </a:lnTo>
                <a:lnTo>
                  <a:pt x="4673600" y="5655733"/>
                </a:lnTo>
                <a:lnTo>
                  <a:pt x="4639733" y="5520267"/>
                </a:lnTo>
                <a:lnTo>
                  <a:pt x="4594578" y="5475111"/>
                </a:lnTo>
                <a:lnTo>
                  <a:pt x="4515556" y="5475111"/>
                </a:lnTo>
                <a:lnTo>
                  <a:pt x="4334933" y="5226756"/>
                </a:lnTo>
                <a:lnTo>
                  <a:pt x="4075289" y="5080000"/>
                </a:lnTo>
                <a:lnTo>
                  <a:pt x="3928533" y="4933245"/>
                </a:lnTo>
                <a:lnTo>
                  <a:pt x="3917245" y="4775200"/>
                </a:lnTo>
                <a:lnTo>
                  <a:pt x="3951111" y="4651022"/>
                </a:lnTo>
                <a:lnTo>
                  <a:pt x="3533422" y="4244622"/>
                </a:lnTo>
                <a:lnTo>
                  <a:pt x="3465689" y="4120445"/>
                </a:lnTo>
                <a:lnTo>
                  <a:pt x="3488267" y="4041422"/>
                </a:lnTo>
                <a:lnTo>
                  <a:pt x="3589867" y="4030133"/>
                </a:lnTo>
                <a:lnTo>
                  <a:pt x="3623733" y="3928533"/>
                </a:lnTo>
                <a:lnTo>
                  <a:pt x="3567289" y="3736622"/>
                </a:lnTo>
                <a:lnTo>
                  <a:pt x="3431822" y="3804356"/>
                </a:lnTo>
                <a:lnTo>
                  <a:pt x="3352800" y="3804356"/>
                </a:lnTo>
                <a:lnTo>
                  <a:pt x="3273778" y="3905956"/>
                </a:lnTo>
                <a:lnTo>
                  <a:pt x="3127022" y="3894667"/>
                </a:lnTo>
                <a:lnTo>
                  <a:pt x="3104445" y="3736622"/>
                </a:lnTo>
                <a:lnTo>
                  <a:pt x="3025422" y="3601156"/>
                </a:lnTo>
                <a:lnTo>
                  <a:pt x="3194756" y="3386667"/>
                </a:lnTo>
                <a:lnTo>
                  <a:pt x="3612445" y="3273778"/>
                </a:lnTo>
                <a:lnTo>
                  <a:pt x="3680178" y="3149600"/>
                </a:lnTo>
                <a:lnTo>
                  <a:pt x="3736622" y="2822222"/>
                </a:lnTo>
                <a:lnTo>
                  <a:pt x="3905956" y="2652889"/>
                </a:lnTo>
                <a:lnTo>
                  <a:pt x="4097867" y="2517422"/>
                </a:lnTo>
                <a:lnTo>
                  <a:pt x="4278489" y="2122311"/>
                </a:lnTo>
                <a:lnTo>
                  <a:pt x="4368800" y="2032000"/>
                </a:lnTo>
                <a:lnTo>
                  <a:pt x="4334933" y="1952978"/>
                </a:lnTo>
                <a:lnTo>
                  <a:pt x="4413956" y="1783645"/>
                </a:lnTo>
                <a:lnTo>
                  <a:pt x="4323645" y="1569156"/>
                </a:lnTo>
                <a:lnTo>
                  <a:pt x="4278489" y="1433689"/>
                </a:lnTo>
                <a:lnTo>
                  <a:pt x="4346222" y="1241778"/>
                </a:lnTo>
                <a:lnTo>
                  <a:pt x="4470400" y="1162756"/>
                </a:lnTo>
                <a:lnTo>
                  <a:pt x="4425245" y="1072445"/>
                </a:lnTo>
                <a:lnTo>
                  <a:pt x="4481689" y="1038578"/>
                </a:lnTo>
                <a:lnTo>
                  <a:pt x="4459111" y="948267"/>
                </a:lnTo>
                <a:lnTo>
                  <a:pt x="4651022" y="857956"/>
                </a:lnTo>
                <a:lnTo>
                  <a:pt x="5012267" y="857956"/>
                </a:lnTo>
                <a:lnTo>
                  <a:pt x="5091289" y="948267"/>
                </a:lnTo>
                <a:lnTo>
                  <a:pt x="5260622" y="959556"/>
                </a:lnTo>
                <a:lnTo>
                  <a:pt x="5362222" y="835378"/>
                </a:lnTo>
                <a:lnTo>
                  <a:pt x="5463822" y="835378"/>
                </a:lnTo>
                <a:lnTo>
                  <a:pt x="5599289" y="936978"/>
                </a:lnTo>
                <a:lnTo>
                  <a:pt x="5746045" y="925689"/>
                </a:lnTo>
                <a:lnTo>
                  <a:pt x="6062133" y="1061156"/>
                </a:lnTo>
                <a:lnTo>
                  <a:pt x="6310489" y="1174045"/>
                </a:lnTo>
                <a:lnTo>
                  <a:pt x="6366933" y="1298222"/>
                </a:lnTo>
                <a:lnTo>
                  <a:pt x="6344356" y="1388533"/>
                </a:lnTo>
                <a:lnTo>
                  <a:pt x="6242756" y="1478845"/>
                </a:lnTo>
                <a:lnTo>
                  <a:pt x="6265333" y="1614311"/>
                </a:lnTo>
                <a:lnTo>
                  <a:pt x="6175022" y="1715911"/>
                </a:lnTo>
                <a:lnTo>
                  <a:pt x="6186311" y="1817511"/>
                </a:lnTo>
                <a:lnTo>
                  <a:pt x="6287911" y="1851378"/>
                </a:lnTo>
                <a:lnTo>
                  <a:pt x="6366933" y="1952978"/>
                </a:lnTo>
                <a:lnTo>
                  <a:pt x="6445956" y="2054578"/>
                </a:lnTo>
                <a:lnTo>
                  <a:pt x="6671733" y="2235200"/>
                </a:lnTo>
                <a:lnTo>
                  <a:pt x="6739467" y="2302933"/>
                </a:lnTo>
                <a:lnTo>
                  <a:pt x="6728178" y="2393245"/>
                </a:lnTo>
                <a:lnTo>
                  <a:pt x="6795911" y="2427111"/>
                </a:lnTo>
                <a:lnTo>
                  <a:pt x="6863645" y="2517422"/>
                </a:lnTo>
                <a:lnTo>
                  <a:pt x="6942667" y="2494845"/>
                </a:lnTo>
                <a:lnTo>
                  <a:pt x="6987822" y="2551289"/>
                </a:lnTo>
                <a:lnTo>
                  <a:pt x="7066845" y="2562578"/>
                </a:lnTo>
                <a:lnTo>
                  <a:pt x="7168445" y="2607733"/>
                </a:lnTo>
                <a:lnTo>
                  <a:pt x="7258756" y="2607733"/>
                </a:lnTo>
                <a:lnTo>
                  <a:pt x="7292622" y="2630311"/>
                </a:lnTo>
                <a:lnTo>
                  <a:pt x="7281333" y="2709333"/>
                </a:lnTo>
                <a:lnTo>
                  <a:pt x="7394222" y="2743200"/>
                </a:lnTo>
                <a:lnTo>
                  <a:pt x="8218311" y="2822222"/>
                </a:lnTo>
                <a:lnTo>
                  <a:pt x="9155289" y="2901245"/>
                </a:lnTo>
                <a:lnTo>
                  <a:pt x="9177867" y="6897511"/>
                </a:lnTo>
                <a:lnTo>
                  <a:pt x="0" y="6886222"/>
                </a:lnTo>
                <a:lnTo>
                  <a:pt x="0" y="0"/>
                </a:lnTo>
                <a:lnTo>
                  <a:pt x="9155289" y="11289"/>
                </a:lnTo>
                <a:lnTo>
                  <a:pt x="9166578" y="2901245"/>
                </a:lnTo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ZoneTexte 26"/>
          <p:cNvSpPr txBox="1"/>
          <p:nvPr/>
        </p:nvSpPr>
        <p:spPr>
          <a:xfrm rot="20902770">
            <a:off x="3313315" y="399329"/>
            <a:ext cx="2195473" cy="369332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Causse de Sauveterre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 rot="20655186">
            <a:off x="5746045" y="1196623"/>
            <a:ext cx="1603324" cy="369332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/>
            </a:prstTxWarp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Causse Méjean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29" name="ZoneTexte 28"/>
          <p:cNvSpPr txBox="1"/>
          <p:nvPr/>
        </p:nvSpPr>
        <p:spPr>
          <a:xfrm rot="20682667">
            <a:off x="4044670" y="2863678"/>
            <a:ext cx="1292341" cy="369332"/>
          </a:xfrm>
          <a:prstGeom prst="rect">
            <a:avLst/>
          </a:prstGeom>
          <a:noFill/>
        </p:spPr>
        <p:txBody>
          <a:bodyPr wrap="none" rtlCol="0">
            <a:prstTxWarp prst="textDeflate">
              <a:avLst>
                <a:gd name="adj" fmla="val 30544"/>
              </a:avLst>
            </a:prstTxWarp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Causse Noir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0" name="ZoneTexte 29"/>
          <p:cNvSpPr txBox="1"/>
          <p:nvPr/>
        </p:nvSpPr>
        <p:spPr>
          <a:xfrm rot="20619292">
            <a:off x="2951503" y="4028498"/>
            <a:ext cx="11961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Causse</a:t>
            </a:r>
            <a:endParaRPr lang="fr-FR" sz="2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1" name="ZoneTexte 30"/>
          <p:cNvSpPr txBox="1"/>
          <p:nvPr/>
        </p:nvSpPr>
        <p:spPr>
          <a:xfrm rot="20562319">
            <a:off x="3937662" y="5721862"/>
            <a:ext cx="1948956" cy="369332"/>
          </a:xfrm>
          <a:prstGeom prst="rect">
            <a:avLst/>
          </a:prstGeom>
          <a:noFill/>
        </p:spPr>
        <p:txBody>
          <a:bodyPr wrap="none" rtlCol="0">
            <a:prstTxWarp prst="textChevron">
              <a:avLst/>
            </a:prstTxWarp>
            <a:spAutoFit/>
          </a:bodyPr>
          <a:lstStyle/>
          <a:p>
            <a:r>
              <a:rPr lang="fr-FR" dirty="0" smtClean="0">
                <a:solidFill>
                  <a:srgbClr val="FF99FF"/>
                </a:solidFill>
              </a:rPr>
              <a:t>Causse du Larzac</a:t>
            </a:r>
            <a:endParaRPr lang="fr-FR" dirty="0">
              <a:solidFill>
                <a:srgbClr val="FF99FF"/>
              </a:solidFill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4018845" y="1919787"/>
            <a:ext cx="2018117" cy="338554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fr-FR" sz="1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GORGES DE LA JONTE</a:t>
            </a:r>
            <a:endParaRPr lang="fr-FR" sz="1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2167462" y="3335413"/>
            <a:ext cx="929293" cy="369332"/>
          </a:xfrm>
          <a:prstGeom prst="rect">
            <a:avLst/>
          </a:prstGeom>
          <a:solidFill>
            <a:srgbClr val="C00000"/>
          </a:solidFill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MILLAU</a:t>
            </a:r>
            <a:endParaRPr lang="fr-FR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306306" y="616659"/>
            <a:ext cx="3520913" cy="5632311"/>
          </a:xfrm>
          <a:prstGeom prst="rect">
            <a:avLst/>
          </a:prstGeom>
          <a:noFill/>
        </p:spPr>
        <p:txBody>
          <a:bodyPr wrap="none" rtlCol="0">
            <a:prstTxWarp prst="textCanUp">
              <a:avLst/>
            </a:prstTxWarp>
            <a:spAutoFit/>
          </a:bodyPr>
          <a:lstStyle/>
          <a:p>
            <a:r>
              <a:rPr lang="fr-FR" sz="4000" dirty="0" smtClean="0">
                <a:latin typeface="Monotype Corsiva" panose="03010101010201010101" pitchFamily="66" charset="0"/>
              </a:rPr>
              <a:t>LES</a:t>
            </a:r>
          </a:p>
          <a:p>
            <a:endParaRPr lang="fr-FR" sz="4000" dirty="0" smtClean="0">
              <a:latin typeface="Monotype Corsiva" panose="03010101010201010101" pitchFamily="66" charset="0"/>
            </a:endParaRPr>
          </a:p>
          <a:p>
            <a:r>
              <a:rPr lang="fr-FR" sz="4000" dirty="0" smtClean="0">
                <a:latin typeface="Monotype Corsiva" panose="03010101010201010101" pitchFamily="66" charset="0"/>
              </a:rPr>
              <a:t>       GORGES </a:t>
            </a:r>
          </a:p>
          <a:p>
            <a:endParaRPr lang="fr-FR" sz="4000" dirty="0">
              <a:latin typeface="Monotype Corsiva" panose="03010101010201010101" pitchFamily="66" charset="0"/>
            </a:endParaRPr>
          </a:p>
          <a:p>
            <a:r>
              <a:rPr lang="fr-FR" sz="4000" dirty="0" smtClean="0">
                <a:latin typeface="Monotype Corsiva" panose="03010101010201010101" pitchFamily="66" charset="0"/>
              </a:rPr>
              <a:t>DE </a:t>
            </a:r>
          </a:p>
          <a:p>
            <a:endParaRPr lang="fr-FR" sz="4000" dirty="0">
              <a:latin typeface="Monotype Corsiva" panose="03010101010201010101" pitchFamily="66" charset="0"/>
            </a:endParaRPr>
          </a:p>
          <a:p>
            <a:r>
              <a:rPr lang="fr-FR" sz="4000" dirty="0" smtClean="0">
                <a:latin typeface="Monotype Corsiva" panose="03010101010201010101" pitchFamily="66" charset="0"/>
              </a:rPr>
              <a:t>         LA</a:t>
            </a:r>
          </a:p>
          <a:p>
            <a:endParaRPr lang="fr-FR" sz="4000" dirty="0">
              <a:latin typeface="Monotype Corsiva" panose="03010101010201010101" pitchFamily="66" charset="0"/>
            </a:endParaRPr>
          </a:p>
          <a:p>
            <a:r>
              <a:rPr lang="fr-FR" sz="4000" dirty="0" smtClean="0">
                <a:latin typeface="Monotype Corsiva" panose="03010101010201010101" pitchFamily="66" charset="0"/>
              </a:rPr>
              <a:t> JONTE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pic>
        <p:nvPicPr>
          <p:cNvPr id="36" name="Imag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45" y="767360"/>
            <a:ext cx="1365746" cy="1822445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011" y="4503174"/>
            <a:ext cx="1400807" cy="18693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9531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>
            <p:snd r:embed="rId2" name="9 méditéranéenne.wav"/>
          </p:stSnd>
        </p:sndAc>
      </p:transition>
    </mc:Choice>
    <mc:Fallback xmlns="">
      <p:transition spd="slow" advTm="8000">
        <p:sndAc>
          <p:stSnd>
            <p:snd r:embed="rId7" name="9 méditéranéenn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78" y="501492"/>
            <a:ext cx="8206277" cy="58428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30" y="501492"/>
            <a:ext cx="8183225" cy="584286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31" y="361512"/>
            <a:ext cx="8206275" cy="6118310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879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73050" h="1905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828" y="501491"/>
            <a:ext cx="8197935" cy="584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6972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8000">
        <p15:prstTrans prst="fracture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55" y="477334"/>
            <a:ext cx="8129649" cy="587831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86" y="566869"/>
            <a:ext cx="8115119" cy="578877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88" y="477335"/>
            <a:ext cx="8129647" cy="587830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89" y="477336"/>
            <a:ext cx="8234505" cy="5878308"/>
          </a:xfrm>
          <a:prstGeom prst="rect">
            <a:avLst/>
          </a:prstGeom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8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406400" h="1587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679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8000">
        <p15:prstTrans prst="wind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65" y="438214"/>
            <a:ext cx="8209655" cy="589375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28" y="438216"/>
            <a:ext cx="8224722" cy="589375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50" y="438218"/>
            <a:ext cx="8167162" cy="589375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50" y="438219"/>
            <a:ext cx="8214084" cy="5893755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714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h="1524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329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7000">
        <p15:prstTrans prst="prestige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9" y="291307"/>
            <a:ext cx="8351346" cy="615865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14" y="448741"/>
            <a:ext cx="8222621" cy="593239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16" y="448742"/>
            <a:ext cx="8234996" cy="593239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17" y="448743"/>
            <a:ext cx="8234995" cy="5932391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8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55600" h="1714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80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7000">
        <p15:prstTrans prst="curtains"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28" y="354213"/>
            <a:ext cx="8335083" cy="607608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30" y="354214"/>
            <a:ext cx="8288085" cy="607608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31" y="354215"/>
            <a:ext cx="8288085" cy="6076081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627" y="425637"/>
            <a:ext cx="8288088" cy="6004657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8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74650" h="2857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3679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8000">
        <p15:prstTrans prst="drape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98" y="459769"/>
            <a:ext cx="8235962" cy="5938463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"/>
          <a:stretch/>
        </p:blipFill>
        <p:spPr>
          <a:xfrm>
            <a:off x="806200" y="1609265"/>
            <a:ext cx="1543596" cy="2078736"/>
          </a:xfrm>
          <a:prstGeom prst="roundRect">
            <a:avLst/>
          </a:prstGeom>
          <a:scene3d>
            <a:camera prst="perspectiveHeroicExtremeRightFacing"/>
            <a:lightRig rig="threePt" dir="t"/>
          </a:scene3d>
          <a:sp3d>
            <a:bevelT w="158750" h="196850" prst="riblet"/>
          </a:sp3d>
        </p:spPr>
      </p:pic>
      <p:sp>
        <p:nvSpPr>
          <p:cNvPr id="43" name="Trapèze 42"/>
          <p:cNvSpPr/>
          <p:nvPr/>
        </p:nvSpPr>
        <p:spPr>
          <a:xfrm>
            <a:off x="0" y="6330106"/>
            <a:ext cx="9144000" cy="527894"/>
          </a:xfrm>
          <a:prstGeom prst="trapezoid">
            <a:avLst>
              <a:gd name="adj" fmla="val 9950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Trapèze 43"/>
          <p:cNvSpPr/>
          <p:nvPr/>
        </p:nvSpPr>
        <p:spPr>
          <a:xfrm rot="16200000">
            <a:off x="5451053" y="3165053"/>
            <a:ext cx="6858000" cy="527894"/>
          </a:xfrm>
          <a:prstGeom prst="trapezoid">
            <a:avLst>
              <a:gd name="adj" fmla="val 9763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" name="Trapèze 44"/>
          <p:cNvSpPr/>
          <p:nvPr/>
        </p:nvSpPr>
        <p:spPr>
          <a:xfrm rot="5400000">
            <a:off x="-3165053" y="3165053"/>
            <a:ext cx="6858000" cy="527894"/>
          </a:xfrm>
          <a:prstGeom prst="trapezoid">
            <a:avLst>
              <a:gd name="adj" fmla="val 9577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6" name="Trapèze 45"/>
          <p:cNvSpPr/>
          <p:nvPr/>
        </p:nvSpPr>
        <p:spPr>
          <a:xfrm flipH="1" flipV="1">
            <a:off x="0" y="0"/>
            <a:ext cx="9144000" cy="527894"/>
          </a:xfrm>
          <a:prstGeom prst="trapezoid">
            <a:avLst>
              <a:gd name="adj" fmla="val 9763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6" name="Imag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981" y="1609265"/>
            <a:ext cx="1716726" cy="2078736"/>
          </a:xfrm>
          <a:prstGeom prst="ellipse">
            <a:avLst/>
          </a:prstGeom>
          <a:effectLst>
            <a:softEdge rad="63500"/>
          </a:effectLst>
          <a:scene3d>
            <a:camera prst="perspectiveHeroicExtremeLeftFacing">
              <a:rot lat="21471456" lon="1802799" rev="21385338"/>
            </a:camera>
            <a:lightRig rig="threePt" dir="t"/>
          </a:scene3d>
          <a:sp3d>
            <a:bevelT w="127000" h="127000"/>
          </a:sp3d>
        </p:spPr>
      </p:pic>
    </p:spTree>
    <p:extLst>
      <p:ext uri="{BB962C8B-B14F-4D97-AF65-F5344CB8AC3E}">
        <p14:creationId xmlns:p14="http://schemas.microsoft.com/office/powerpoint/2010/main" val="371555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000">
        <p14:switch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22" y="484935"/>
            <a:ext cx="8288576" cy="596902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57" y="377963"/>
            <a:ext cx="8299317" cy="607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21" y="484934"/>
            <a:ext cx="8306767" cy="596902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19" y="484933"/>
            <a:ext cx="8326355" cy="5969030"/>
          </a:xfrm>
          <a:prstGeom prst="rect">
            <a:avLst/>
          </a:prstGeom>
        </p:spPr>
      </p:pic>
      <p:sp>
        <p:nvSpPr>
          <p:cNvPr id="12" name="Trapèze 11"/>
          <p:cNvSpPr/>
          <p:nvPr/>
        </p:nvSpPr>
        <p:spPr>
          <a:xfrm>
            <a:off x="0" y="6330106"/>
            <a:ext cx="9144000" cy="527894"/>
          </a:xfrm>
          <a:prstGeom prst="trapezoid">
            <a:avLst>
              <a:gd name="adj" fmla="val 9950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rapèze 12"/>
          <p:cNvSpPr/>
          <p:nvPr/>
        </p:nvSpPr>
        <p:spPr>
          <a:xfrm rot="16200000">
            <a:off x="5451053" y="3165053"/>
            <a:ext cx="6858000" cy="527894"/>
          </a:xfrm>
          <a:prstGeom prst="trapezoid">
            <a:avLst>
              <a:gd name="adj" fmla="val 9763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rapèze 13"/>
          <p:cNvSpPr/>
          <p:nvPr/>
        </p:nvSpPr>
        <p:spPr>
          <a:xfrm rot="5400000">
            <a:off x="-3165053" y="3165053"/>
            <a:ext cx="6858000" cy="527894"/>
          </a:xfrm>
          <a:prstGeom prst="trapezoid">
            <a:avLst>
              <a:gd name="adj" fmla="val 9577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rapèze 14"/>
          <p:cNvSpPr/>
          <p:nvPr/>
        </p:nvSpPr>
        <p:spPr>
          <a:xfrm flipH="1" flipV="1">
            <a:off x="0" y="0"/>
            <a:ext cx="9144000" cy="527894"/>
          </a:xfrm>
          <a:prstGeom prst="trapezoid">
            <a:avLst>
              <a:gd name="adj" fmla="val 9763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35" y="377961"/>
            <a:ext cx="8344942" cy="607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13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0">
        <p:split orient="vert"/>
      </p:transition>
    </mc:Choice>
    <mc:Fallback xmlns="">
      <p:transition spd="slow" advTm="3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3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1" presetClass="entr" presetSubtype="3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21" presetClass="entr" presetSubtype="3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0"/>
                            </p:stCondLst>
                            <p:childTnLst>
                              <p:par>
                                <p:cTn id="21" presetID="21" presetClass="entr" presetSubtype="3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56" y="363454"/>
            <a:ext cx="8441297" cy="610444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58" y="363456"/>
            <a:ext cx="8412402" cy="610444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59" y="363458"/>
            <a:ext cx="8359643" cy="610444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60" y="363459"/>
            <a:ext cx="8359643" cy="6104439"/>
          </a:xfrm>
          <a:prstGeom prst="rect">
            <a:avLst/>
          </a:prstGeom>
        </p:spPr>
      </p:pic>
      <p:sp>
        <p:nvSpPr>
          <p:cNvPr id="7" name="Trapèze 6"/>
          <p:cNvSpPr/>
          <p:nvPr/>
        </p:nvSpPr>
        <p:spPr>
          <a:xfrm>
            <a:off x="0" y="6330106"/>
            <a:ext cx="9144000" cy="527894"/>
          </a:xfrm>
          <a:prstGeom prst="trapezoid">
            <a:avLst>
              <a:gd name="adj" fmla="val 9950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apèze 7"/>
          <p:cNvSpPr/>
          <p:nvPr/>
        </p:nvSpPr>
        <p:spPr>
          <a:xfrm rot="16200000">
            <a:off x="5451053" y="3165053"/>
            <a:ext cx="6858000" cy="527894"/>
          </a:xfrm>
          <a:prstGeom prst="trapezoid">
            <a:avLst>
              <a:gd name="adj" fmla="val 9763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apèze 8"/>
          <p:cNvSpPr/>
          <p:nvPr/>
        </p:nvSpPr>
        <p:spPr>
          <a:xfrm rot="5400000">
            <a:off x="-3165053" y="3165053"/>
            <a:ext cx="6858000" cy="527894"/>
          </a:xfrm>
          <a:prstGeom prst="trapezoid">
            <a:avLst>
              <a:gd name="adj" fmla="val 95777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Trapèze 9"/>
          <p:cNvSpPr/>
          <p:nvPr/>
        </p:nvSpPr>
        <p:spPr>
          <a:xfrm flipH="1" flipV="1">
            <a:off x="0" y="0"/>
            <a:ext cx="9144000" cy="527894"/>
          </a:xfrm>
          <a:prstGeom prst="trapezoid">
            <a:avLst>
              <a:gd name="adj" fmla="val 9763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02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3000">
        <p14:doors dir="vert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5"/>
            </p:cNvPr>
            <p:cNvPicPr>
              <a:picLocks noChangeAspect="1"/>
            </p:cNvPicPr>
            <p:nvPr/>
          </p:nvPicPr>
          <p:blipFill>
            <a:blip r:embed="rId6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5"/>
            </p:cNvPr>
            <p:cNvPicPr>
              <a:picLocks noChangeAspect="1"/>
            </p:cNvPicPr>
            <p:nvPr/>
          </p:nvPicPr>
          <p:blipFill>
            <a:blip r:embed="rId7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8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376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372</TotalTime>
  <Words>35</Words>
  <Application>Microsoft Office PowerPoint</Application>
  <PresentationFormat>Affichage à l'écran (4:3)</PresentationFormat>
  <Paragraphs>19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Arial</vt:lpstr>
      <vt:lpstr>Arial Rounded MT Bold</vt:lpstr>
      <vt:lpstr>Calibri</vt:lpstr>
      <vt:lpstr>Calibri Light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ccvZDA</dc:creator>
  <cp:lastModifiedBy>ccvZDA</cp:lastModifiedBy>
  <cp:revision>34</cp:revision>
  <dcterms:created xsi:type="dcterms:W3CDTF">2016-03-16T16:32:49Z</dcterms:created>
  <dcterms:modified xsi:type="dcterms:W3CDTF">2016-03-18T15:59:52Z</dcterms:modified>
</cp:coreProperties>
</file>