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91" r:id="rId5"/>
    <p:sldId id="287" r:id="rId6"/>
    <p:sldId id="288" r:id="rId7"/>
    <p:sldId id="289" r:id="rId8"/>
    <p:sldId id="290" r:id="rId9"/>
    <p:sldId id="300" r:id="rId10"/>
    <p:sldId id="264" r:id="rId11"/>
    <p:sldId id="293" r:id="rId12"/>
    <p:sldId id="292" r:id="rId13"/>
    <p:sldId id="294" r:id="rId14"/>
    <p:sldId id="295" r:id="rId15"/>
    <p:sldId id="301" r:id="rId16"/>
    <p:sldId id="265" r:id="rId17"/>
    <p:sldId id="298" r:id="rId18"/>
    <p:sldId id="296" r:id="rId19"/>
    <p:sldId id="299" r:id="rId20"/>
    <p:sldId id="297" r:id="rId21"/>
    <p:sldId id="309" r:id="rId22"/>
    <p:sldId id="302" r:id="rId23"/>
    <p:sldId id="304" r:id="rId24"/>
    <p:sldId id="303" r:id="rId25"/>
    <p:sldId id="305" r:id="rId26"/>
    <p:sldId id="306" r:id="rId27"/>
    <p:sldId id="307" r:id="rId28"/>
    <p:sldId id="308" r:id="rId29"/>
    <p:sldId id="315" r:id="rId30"/>
    <p:sldId id="310" r:id="rId31"/>
    <p:sldId id="312" r:id="rId32"/>
    <p:sldId id="267" r:id="rId33"/>
    <p:sldId id="314" r:id="rId34"/>
    <p:sldId id="313" r:id="rId35"/>
    <p:sldId id="268" r:id="rId36"/>
    <p:sldId id="270" r:id="rId37"/>
    <p:sldId id="318" r:id="rId38"/>
    <p:sldId id="269" r:id="rId39"/>
    <p:sldId id="316" r:id="rId40"/>
    <p:sldId id="320" r:id="rId41"/>
    <p:sldId id="319" r:id="rId42"/>
    <p:sldId id="321" r:id="rId43"/>
    <p:sldId id="324" r:id="rId44"/>
    <p:sldId id="325" r:id="rId45"/>
    <p:sldId id="326" r:id="rId46"/>
    <p:sldId id="327" r:id="rId47"/>
    <p:sldId id="330" r:id="rId48"/>
    <p:sldId id="329" r:id="rId49"/>
    <p:sldId id="331" r:id="rId50"/>
    <p:sldId id="328" r:id="rId51"/>
    <p:sldId id="332" r:id="rId52"/>
    <p:sldId id="322" r:id="rId53"/>
    <p:sldId id="323" r:id="rId5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  <a:srgbClr val="F7F5F9"/>
    <a:srgbClr val="D7B26F"/>
    <a:srgbClr val="F79B4F"/>
    <a:srgbClr val="FBE48F"/>
    <a:srgbClr val="F8D492"/>
    <a:srgbClr val="F7C7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600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D4664-276D-4C22-B5DB-34C88D66A1F3}" type="datetimeFigureOut">
              <a:rPr lang="fr-FR" smtClean="0"/>
              <a:pPr/>
              <a:t>06/02/2014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CC85-E341-4F86-86EE-8839D74F3B0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D4664-276D-4C22-B5DB-34C88D66A1F3}" type="datetimeFigureOut">
              <a:rPr lang="fr-FR" smtClean="0"/>
              <a:pPr/>
              <a:t>06/02/2014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CC85-E341-4F86-86EE-8839D74F3B0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D4664-276D-4C22-B5DB-34C88D66A1F3}" type="datetimeFigureOut">
              <a:rPr lang="fr-FR" smtClean="0"/>
              <a:pPr/>
              <a:t>06/02/2014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CC85-E341-4F86-86EE-8839D74F3B0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D4664-276D-4C22-B5DB-34C88D66A1F3}" type="datetimeFigureOut">
              <a:rPr lang="fr-FR" smtClean="0"/>
              <a:pPr/>
              <a:t>06/02/2014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CC85-E341-4F86-86EE-8839D74F3B0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D4664-276D-4C22-B5DB-34C88D66A1F3}" type="datetimeFigureOut">
              <a:rPr lang="fr-FR" smtClean="0"/>
              <a:pPr/>
              <a:t>06/02/2014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CC85-E341-4F86-86EE-8839D74F3B0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D4664-276D-4C22-B5DB-34C88D66A1F3}" type="datetimeFigureOut">
              <a:rPr lang="fr-FR" smtClean="0"/>
              <a:pPr/>
              <a:t>06/02/2014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CC85-E341-4F86-86EE-8839D74F3B0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D4664-276D-4C22-B5DB-34C88D66A1F3}" type="datetimeFigureOut">
              <a:rPr lang="fr-FR" smtClean="0"/>
              <a:pPr/>
              <a:t>06/02/2014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CC85-E341-4F86-86EE-8839D74F3B0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D4664-276D-4C22-B5DB-34C88D66A1F3}" type="datetimeFigureOut">
              <a:rPr lang="fr-FR" smtClean="0"/>
              <a:pPr/>
              <a:t>06/02/2014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CC85-E341-4F86-86EE-8839D74F3B0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D4664-276D-4C22-B5DB-34C88D66A1F3}" type="datetimeFigureOut">
              <a:rPr lang="fr-FR" smtClean="0"/>
              <a:pPr/>
              <a:t>06/02/2014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CC85-E341-4F86-86EE-8839D74F3B0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D4664-276D-4C22-B5DB-34C88D66A1F3}" type="datetimeFigureOut">
              <a:rPr lang="fr-FR" smtClean="0"/>
              <a:pPr/>
              <a:t>06/02/2014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CC85-E341-4F86-86EE-8839D74F3B0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D4664-276D-4C22-B5DB-34C88D66A1F3}" type="datetimeFigureOut">
              <a:rPr lang="fr-FR" smtClean="0"/>
              <a:pPr/>
              <a:t>06/02/2014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BCC85-E341-4F86-86EE-8839D74F3B0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2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D4664-276D-4C22-B5DB-34C88D66A1F3}" type="datetimeFigureOut">
              <a:rPr lang="fr-FR" smtClean="0"/>
              <a:pPr/>
              <a:t>06/02/2014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CBCC85-E341-4F86-86EE-8839D74F3B0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1265"/>
            <a:ext cx="9144000" cy="6879265"/>
          </a:xfrm>
          <a:prstGeom prst="rect">
            <a:avLst/>
          </a:prstGeom>
        </p:spPr>
      </p:pic>
    </p:spTree>
  </p:cSld>
  <p:clrMapOvr>
    <a:masterClrMapping/>
  </p:clrMapOvr>
  <p:transition advTm="5000">
    <p:random/>
    <p:sndAc>
      <p:stSnd loop="1">
        <p:snd r:embed="rId2" name="18 Dans la vie faut pas s'en faire  Les Forban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500042"/>
            <a:ext cx="8429684" cy="6105311"/>
          </a:xfrm>
          <a:prstGeom prst="ellipse">
            <a:avLst/>
          </a:prstGeom>
          <a:ln w="184150">
            <a:solidFill>
              <a:schemeClr val="bg1">
                <a:lumMod val="95000"/>
                <a:alpha val="30000"/>
              </a:schemeClr>
            </a:solidFill>
          </a:ln>
          <a:effectLst>
            <a:glow rad="228600">
              <a:schemeClr val="bg1">
                <a:lumMod val="95000"/>
                <a:alpha val="40000"/>
              </a:schemeClr>
            </a:glow>
          </a:effectLst>
        </p:spPr>
      </p:pic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141032" y="3960690"/>
            <a:ext cx="8217314" cy="1754326"/>
          </a:xfrm>
          <a:prstGeom prst="rect">
            <a:avLst/>
          </a:prstGeom>
          <a:noFill/>
          <a:scene3d>
            <a:camera prst="isometricOffAxis2Righ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fr-FR" sz="5400" dirty="0" smtClean="0">
                <a:latin typeface="Deco-C790" pitchFamily="2" charset="0"/>
              </a:rPr>
              <a:t>LA PARTIE DE BOULES</a:t>
            </a:r>
          </a:p>
          <a:p>
            <a:r>
              <a:rPr lang="fr-FR" sz="5400" dirty="0" smtClean="0">
                <a:latin typeface="Deco-C790" pitchFamily="2" charset="0"/>
              </a:rPr>
              <a:t>          LES BOULES!</a:t>
            </a:r>
            <a:endParaRPr lang="fr-FR" sz="5400" dirty="0">
              <a:latin typeface="Deco-C790" pitchFamily="2" charset="0"/>
            </a:endParaRP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188"/>
            <a:ext cx="9144000" cy="6861188"/>
          </a:xfrm>
          <a:prstGeom prst="rect">
            <a:avLst/>
          </a:prstGeom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71670" y="-17977"/>
            <a:ext cx="4929222" cy="6875977"/>
          </a:xfrm>
          <a:prstGeom prst="rect">
            <a:avLst/>
          </a:prstGeom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6589"/>
            <a:ext cx="9144000" cy="6874589"/>
          </a:xfrm>
          <a:prstGeom prst="rect">
            <a:avLst/>
          </a:prstGeom>
        </p:spPr>
      </p:pic>
    </p:spTree>
  </p:cSld>
  <p:clrMapOvr>
    <a:masterClrMapping/>
  </p:clrMapOvr>
  <p:transition advTm="11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6970" cy="6858000"/>
          </a:xfrm>
          <a:prstGeom prst="rect">
            <a:avLst/>
          </a:prstGeom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90224" cy="6858000"/>
          </a:xfrm>
          <a:prstGeom prst="rect">
            <a:avLst/>
          </a:prstGeom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jardins-ecole-architecture-bretagne-ENSAB-700x2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1430048" cy="6858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 rot="840000">
            <a:off x="5780248" y="630585"/>
            <a:ext cx="4540662" cy="1200329"/>
          </a:xfrm>
          <a:prstGeom prst="rect">
            <a:avLst/>
          </a:prstGeom>
          <a:noFill/>
          <a:scene3d>
            <a:camera prst="isometricOffAxis2Right"/>
            <a:lightRig rig="threePt" dir="t"/>
          </a:scene3d>
        </p:spPr>
        <p:txBody>
          <a:bodyPr wrap="square" rtlCol="0">
            <a:spAutoFit/>
          </a:bodyPr>
          <a:lstStyle/>
          <a:p>
            <a:endParaRPr lang="fr-FR" sz="3600" dirty="0" smtClean="0">
              <a:latin typeface="NashvilleSerial" pitchFamily="2" charset="0"/>
            </a:endParaRPr>
          </a:p>
          <a:p>
            <a:r>
              <a:rPr lang="fr-FR" sz="3600" i="1" dirty="0" smtClean="0">
                <a:latin typeface="NashvilleSerial" pitchFamily="2" charset="0"/>
              </a:rPr>
              <a:t>HAUTES ETUDES.</a:t>
            </a:r>
            <a:endParaRPr lang="fr-FR" sz="3600" i="1" dirty="0">
              <a:latin typeface="NashvilleSerial" pitchFamily="2" charset="0"/>
            </a:endParaRPr>
          </a:p>
        </p:txBody>
      </p:sp>
      <p:grpSp>
        <p:nvGrpSpPr>
          <p:cNvPr id="15" name="Groupe 14"/>
          <p:cNvGrpSpPr/>
          <p:nvPr/>
        </p:nvGrpSpPr>
        <p:grpSpPr>
          <a:xfrm>
            <a:off x="1117118" y="0"/>
            <a:ext cx="3169130" cy="6858000"/>
            <a:chOff x="1117118" y="0"/>
            <a:chExt cx="3169130" cy="6858000"/>
          </a:xfrm>
        </p:grpSpPr>
        <p:grpSp>
          <p:nvGrpSpPr>
            <p:cNvPr id="14" name="Groupe 13"/>
            <p:cNvGrpSpPr/>
            <p:nvPr/>
          </p:nvGrpSpPr>
          <p:grpSpPr>
            <a:xfrm>
              <a:off x="1117118" y="0"/>
              <a:ext cx="3169130" cy="6858000"/>
              <a:chOff x="0" y="0"/>
              <a:chExt cx="3169130" cy="6858000"/>
            </a:xfrm>
          </p:grpSpPr>
          <p:sp>
            <p:nvSpPr>
              <p:cNvPr id="4" name="Cylindre 3"/>
              <p:cNvSpPr/>
              <p:nvPr/>
            </p:nvSpPr>
            <p:spPr>
              <a:xfrm>
                <a:off x="1343808" y="4000480"/>
                <a:ext cx="468000" cy="2857520"/>
              </a:xfrm>
              <a:prstGeom prst="can">
                <a:avLst/>
              </a:prstGeom>
              <a:blipFill>
                <a:blip r:embed="rId3" cstate="print">
                  <a:grayscl/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pic>
            <p:nvPicPr>
              <p:cNvPr id="2" name="Image 1" descr="attention ecole .gif"/>
              <p:cNvPicPr>
                <a:picLocks noChangeAspect="1"/>
              </p:cNvPicPr>
              <p:nvPr/>
            </p:nvPicPr>
            <p:blipFill>
              <a:blip r:embed="rId4" cstate="print"/>
              <a:srcRect l="22047" t="2520" r="22500" b="42195"/>
              <a:stretch>
                <a:fillRect/>
              </a:stretch>
            </p:blipFill>
            <p:spPr>
              <a:xfrm>
                <a:off x="0" y="0"/>
                <a:ext cx="3169130" cy="2714620"/>
              </a:xfrm>
              <a:prstGeom prst="roundRect">
                <a:avLst>
                  <a:gd name="adj" fmla="val 4693"/>
                </a:avLst>
              </a:prstGeom>
              <a:solidFill>
                <a:schemeClr val="bg1"/>
              </a:solidFill>
            </p:spPr>
          </p:pic>
        </p:grpSp>
        <p:sp>
          <p:nvSpPr>
            <p:cNvPr id="10" name="Rectangle à coins arrondis 9"/>
            <p:cNvSpPr/>
            <p:nvPr/>
          </p:nvSpPr>
          <p:spPr>
            <a:xfrm>
              <a:off x="1117118" y="2714620"/>
              <a:ext cx="3143240" cy="1714512"/>
            </a:xfrm>
            <a:prstGeom prst="roundRect">
              <a:avLst>
                <a:gd name="adj" fmla="val 9311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4400" b="1" i="1" dirty="0" smtClean="0">
                  <a:solidFill>
                    <a:schemeClr val="tx1"/>
                  </a:solidFill>
                  <a:latin typeface="Juice ITC" pitchFamily="82" charset="0"/>
                </a:rPr>
                <a:t>HAUTES ETUDES.</a:t>
              </a:r>
              <a:endParaRPr lang="fr-FR" sz="4400" b="1" i="1" dirty="0">
                <a:solidFill>
                  <a:schemeClr val="tx1"/>
                </a:solidFill>
                <a:latin typeface="Juice ITC" pitchFamily="82" charset="0"/>
              </a:endParaRPr>
            </a:p>
          </p:txBody>
        </p:sp>
        <p:sp>
          <p:nvSpPr>
            <p:cNvPr id="11" name="Rectangle à coins arrondis 10"/>
            <p:cNvSpPr/>
            <p:nvPr/>
          </p:nvSpPr>
          <p:spPr>
            <a:xfrm>
              <a:off x="1171118" y="2754000"/>
              <a:ext cx="3017802" cy="1620000"/>
            </a:xfrm>
            <a:prstGeom prst="roundRect">
              <a:avLst>
                <a:gd name="adj" fmla="val 10648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e 8"/>
          <p:cNvGrpSpPr/>
          <p:nvPr/>
        </p:nvGrpSpPr>
        <p:grpSpPr>
          <a:xfrm>
            <a:off x="0" y="-72000"/>
            <a:ext cx="9128234" cy="6930000"/>
            <a:chOff x="0" y="-72000"/>
            <a:chExt cx="9128234" cy="6930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3500430" cy="1285860"/>
            </a:xfrm>
            <a:prstGeom prst="rect">
              <a:avLst/>
            </a:prstGeom>
            <a:gradFill>
              <a:gsLst>
                <a:gs pos="0">
                  <a:srgbClr val="D7B26F"/>
                </a:gs>
                <a:gs pos="50000">
                  <a:srgbClr val="F8D492"/>
                </a:gs>
                <a:gs pos="100000">
                  <a:srgbClr val="FBE48F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0" y="-72000"/>
              <a:ext cx="9128234" cy="6930000"/>
            </a:xfrm>
            <a:custGeom>
              <a:avLst/>
              <a:gdLst>
                <a:gd name="connsiteX0" fmla="*/ 3326524 w 9128234"/>
                <a:gd name="connsiteY0" fmla="*/ 78828 h 6889531"/>
                <a:gd name="connsiteX1" fmla="*/ 9128234 w 9128234"/>
                <a:gd name="connsiteY1" fmla="*/ 0 h 6889531"/>
                <a:gd name="connsiteX2" fmla="*/ 9112468 w 9128234"/>
                <a:gd name="connsiteY2" fmla="*/ 6889531 h 6889531"/>
                <a:gd name="connsiteX3" fmla="*/ 0 w 9128234"/>
                <a:gd name="connsiteY3" fmla="*/ 6889531 h 6889531"/>
                <a:gd name="connsiteX4" fmla="*/ 0 w 9128234"/>
                <a:gd name="connsiteY4" fmla="*/ 1245476 h 6889531"/>
                <a:gd name="connsiteX5" fmla="*/ 3389586 w 9128234"/>
                <a:gd name="connsiteY5" fmla="*/ 63062 h 6889531"/>
                <a:gd name="connsiteX6" fmla="*/ 3373820 w 9128234"/>
                <a:gd name="connsiteY6" fmla="*/ 47297 h 6889531"/>
                <a:gd name="connsiteX7" fmla="*/ 3373820 w 9128234"/>
                <a:gd name="connsiteY7" fmla="*/ 47297 h 6889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128234" h="6889531">
                  <a:moveTo>
                    <a:pt x="3326524" y="78828"/>
                  </a:moveTo>
                  <a:lnTo>
                    <a:pt x="9128234" y="0"/>
                  </a:lnTo>
                  <a:cubicBezTo>
                    <a:pt x="9122979" y="2296510"/>
                    <a:pt x="9117723" y="4593021"/>
                    <a:pt x="9112468" y="6889531"/>
                  </a:cubicBezTo>
                  <a:lnTo>
                    <a:pt x="0" y="6889531"/>
                  </a:lnTo>
                  <a:lnTo>
                    <a:pt x="0" y="1245476"/>
                  </a:lnTo>
                  <a:lnTo>
                    <a:pt x="3389586" y="63062"/>
                  </a:lnTo>
                  <a:lnTo>
                    <a:pt x="3373820" y="47297"/>
                  </a:lnTo>
                  <a:lnTo>
                    <a:pt x="3373820" y="47297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.jpg"/>
          <p:cNvPicPr>
            <a:picLocks noChangeAspect="1"/>
          </p:cNvPicPr>
          <p:nvPr/>
        </p:nvPicPr>
        <p:blipFill>
          <a:blip r:embed="rId2" cstate="print"/>
          <a:srcRect r="1040"/>
          <a:stretch>
            <a:fillRect/>
          </a:stretch>
        </p:blipFill>
        <p:spPr>
          <a:xfrm>
            <a:off x="0" y="-38506"/>
            <a:ext cx="9144000" cy="6896506"/>
          </a:xfrm>
          <a:prstGeom prst="rect">
            <a:avLst/>
          </a:prstGeo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83652" cy="6858000"/>
          </a:xfrm>
          <a:prstGeom prst="rect">
            <a:avLst/>
          </a:prstGeom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80"/>
            <a:ext cx="9144000" cy="6857320"/>
          </a:xfrm>
          <a:prstGeom prst="rect">
            <a:avLst/>
          </a:prstGeom>
        </p:spPr>
      </p:pic>
    </p:spTree>
  </p:cSld>
  <p:clrMapOvr>
    <a:masterClrMapping/>
  </p:clrMapOvr>
  <p:transition advTm="12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56205"/>
            <a:ext cx="9144000" cy="6914205"/>
          </a:xfrm>
          <a:prstGeom prst="rect">
            <a:avLst/>
          </a:prstGeom>
        </p:spPr>
      </p:pic>
    </p:spTree>
  </p:cSld>
  <p:clrMapOvr>
    <a:masterClrMapping/>
  </p:clrMapOvr>
  <p:transition advTm="12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_dfe3c4a39e5ebd4c323146853acf3edf_banniere-cuisi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/>
          <p:nvPr/>
        </p:nvGrpSpPr>
        <p:grpSpPr>
          <a:xfrm>
            <a:off x="36000" y="9973"/>
            <a:ext cx="9108000" cy="6848027"/>
            <a:chOff x="36000" y="9973"/>
            <a:chExt cx="9108000" cy="6848027"/>
          </a:xfrm>
        </p:grpSpPr>
        <p:pic>
          <p:nvPicPr>
            <p:cNvPr id="6" name="Image 5" descr="Image6.jpg"/>
            <p:cNvPicPr>
              <a:picLocks noChangeAspect="1"/>
            </p:cNvPicPr>
            <p:nvPr/>
          </p:nvPicPr>
          <p:blipFill>
            <a:blip r:embed="rId2" cstate="print"/>
            <a:srcRect l="802" t="-36184" r="802" b="1223"/>
            <a:stretch>
              <a:fillRect/>
            </a:stretch>
          </p:blipFill>
          <p:spPr>
            <a:xfrm>
              <a:off x="36000" y="9973"/>
              <a:ext cx="9108000" cy="6848027"/>
            </a:xfrm>
            <a:prstGeom prst="rect">
              <a:avLst/>
            </a:prstGeom>
            <a:solidFill>
              <a:srgbClr val="F7F5F9"/>
            </a:solidFill>
          </p:spPr>
        </p:pic>
        <p:sp>
          <p:nvSpPr>
            <p:cNvPr id="7" name="ZoneTexte 6"/>
            <p:cNvSpPr txBox="1"/>
            <p:nvPr/>
          </p:nvSpPr>
          <p:spPr>
            <a:xfrm rot="21344398">
              <a:off x="4143372" y="1071546"/>
              <a:ext cx="3437159" cy="1384995"/>
            </a:xfrm>
            <a:prstGeom prst="rect">
              <a:avLst/>
            </a:prstGeom>
            <a:noFill/>
            <a:scene3d>
              <a:camera prst="perspectiveContrastingLeftFacing"/>
              <a:lightRig rig="threePt" dir="t"/>
            </a:scene3d>
          </p:spPr>
          <p:txBody>
            <a:bodyPr wrap="none" rtlCol="0">
              <a:spAutoFit/>
            </a:bodyPr>
            <a:lstStyle/>
            <a:p>
              <a:r>
                <a:rPr lang="fr-FR" sz="2800" i="1" dirty="0" smtClean="0">
                  <a:latin typeface="Bradley Hand ITC" pitchFamily="66" charset="0"/>
                </a:rPr>
                <a:t>  LA PAUSE CAFE</a:t>
              </a:r>
            </a:p>
            <a:p>
              <a:r>
                <a:rPr lang="fr-FR" sz="2800" i="1" dirty="0" smtClean="0">
                  <a:latin typeface="Bradley Hand ITC" pitchFamily="66" charset="0"/>
                </a:rPr>
                <a:t>C’EST DROLEMENT</a:t>
              </a:r>
            </a:p>
            <a:p>
              <a:r>
                <a:rPr lang="fr-FR" sz="2800" i="1" dirty="0" smtClean="0">
                  <a:latin typeface="Bradley Hand ITC" pitchFamily="66" charset="0"/>
                </a:rPr>
                <a:t>     SYMPA!</a:t>
              </a:r>
              <a:endParaRPr lang="fr-FR" sz="2800" i="1" dirty="0">
                <a:latin typeface="Bradley Hand ITC" pitchFamily="66" charset="0"/>
              </a:endParaRPr>
            </a:p>
          </p:txBody>
        </p:sp>
      </p:grpSp>
    </p:spTree>
  </p:cSld>
  <p:clrMapOvr>
    <a:masterClrMapping/>
  </p:clrMapOvr>
  <p:transition advTm="9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065"/>
            <a:ext cx="9144000" cy="6843935"/>
          </a:xfrm>
          <a:prstGeom prst="rect">
            <a:avLst/>
          </a:prstGeom>
        </p:spPr>
      </p:pic>
    </p:spTree>
  </p:cSld>
  <p:clrMapOvr>
    <a:masterClrMapping/>
  </p:clrMapOvr>
  <p:transition advTm="9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8.jpg"/>
          <p:cNvPicPr>
            <a:picLocks noChangeAspect="1"/>
          </p:cNvPicPr>
          <p:nvPr/>
        </p:nvPicPr>
        <p:blipFill>
          <a:blip r:embed="rId2" cstate="print"/>
          <a:srcRect l="1116" b="2786"/>
          <a:stretch>
            <a:fillRect/>
          </a:stretch>
        </p:blipFill>
        <p:spPr>
          <a:xfrm>
            <a:off x="0" y="-9593"/>
            <a:ext cx="9144000" cy="6867594"/>
          </a:xfrm>
          <a:prstGeom prst="rect">
            <a:avLst/>
          </a:prstGeom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"/>
            <a:ext cx="9144000" cy="6857646"/>
          </a:xfrm>
          <a:prstGeom prst="rect">
            <a:avLst/>
          </a:prstGeom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87096" cy="6858000"/>
          </a:xfrm>
          <a:prstGeom prst="rect">
            <a:avLst/>
          </a:prstGeom>
        </p:spPr>
      </p:pic>
    </p:spTree>
  </p:cSld>
  <p:clrMapOvr>
    <a:masterClrMapping/>
  </p:clrMapOvr>
  <p:transition advTm="12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-25619" y="-537353"/>
            <a:ext cx="9169619" cy="7395353"/>
            <a:chOff x="-25619" y="-537353"/>
            <a:chExt cx="9169619" cy="7395353"/>
          </a:xfrm>
        </p:grpSpPr>
        <p:grpSp>
          <p:nvGrpSpPr>
            <p:cNvPr id="5" name="Groupe 4"/>
            <p:cNvGrpSpPr/>
            <p:nvPr/>
          </p:nvGrpSpPr>
          <p:grpSpPr>
            <a:xfrm>
              <a:off x="-25619" y="0"/>
              <a:ext cx="9169619" cy="6858000"/>
              <a:chOff x="-25619" y="0"/>
              <a:chExt cx="9169619" cy="6858000"/>
            </a:xfrm>
          </p:grpSpPr>
          <p:pic>
            <p:nvPicPr>
              <p:cNvPr id="2" name="Image 1" descr="deux-serpents-et-un-grand-billet-de-banque-14613204.jpg"/>
              <p:cNvPicPr>
                <a:picLocks noChangeAspect="1"/>
              </p:cNvPicPr>
              <p:nvPr/>
            </p:nvPicPr>
            <p:blipFill>
              <a:blip r:embed="rId2" cstate="print"/>
              <a:srcRect t="-7033" b="10577"/>
              <a:stretch>
                <a:fillRect/>
              </a:stretch>
            </p:blipFill>
            <p:spPr>
              <a:xfrm>
                <a:off x="-25619" y="0"/>
                <a:ext cx="9169619" cy="6858000"/>
              </a:xfrm>
              <a:prstGeom prst="rect">
                <a:avLst/>
              </a:prstGeom>
              <a:solidFill>
                <a:schemeClr val="bg1"/>
              </a:solidFill>
            </p:spPr>
          </p:pic>
          <p:sp>
            <p:nvSpPr>
              <p:cNvPr id="4" name="ZoneTexte 3"/>
              <p:cNvSpPr txBox="1"/>
              <p:nvPr/>
            </p:nvSpPr>
            <p:spPr>
              <a:xfrm>
                <a:off x="1357290" y="642918"/>
                <a:ext cx="6286544" cy="1643074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Wave2">
                  <a:avLst>
                    <a:gd name="adj1" fmla="val 20000"/>
                    <a:gd name="adj2" fmla="val -377"/>
                  </a:avLst>
                </a:prstTxWarp>
                <a:spAutoFit/>
              </a:bodyPr>
              <a:lstStyle/>
              <a:p>
                <a:r>
                  <a:rPr lang="fr-FR" sz="4400" b="1" i="1" dirty="0" smtClean="0">
                    <a:latin typeface="Juice ITC" pitchFamily="82" charset="0"/>
                  </a:rPr>
                  <a:t>DEPOT DE LIQUIDITE.</a:t>
                </a:r>
                <a:endParaRPr lang="fr-FR" sz="4400" b="1" i="1" dirty="0">
                  <a:latin typeface="Juice ITC" pitchFamily="82" charset="0"/>
                </a:endParaRPr>
              </a:p>
            </p:txBody>
          </p:sp>
        </p:grpSp>
        <p:sp>
          <p:nvSpPr>
            <p:cNvPr id="6" name="ZoneTexte 5"/>
            <p:cNvSpPr txBox="1"/>
            <p:nvPr/>
          </p:nvSpPr>
          <p:spPr>
            <a:xfrm rot="2385955">
              <a:off x="2512096" y="-537353"/>
              <a:ext cx="466794" cy="22159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3800" dirty="0" smtClean="0">
                  <a:latin typeface="Juice ITC" pitchFamily="82" charset="0"/>
                </a:rPr>
                <a:t>,</a:t>
              </a:r>
              <a:endParaRPr lang="fr-FR" sz="13800" dirty="0">
                <a:latin typeface="Juice ITC" pitchFamily="82" charset="0"/>
              </a:endParaRPr>
            </a:p>
          </p:txBody>
        </p:sp>
      </p:grp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.jpg"/>
          <p:cNvPicPr>
            <a:picLocks noChangeAspect="1"/>
          </p:cNvPicPr>
          <p:nvPr/>
        </p:nvPicPr>
        <p:blipFill>
          <a:blip r:embed="rId2" cstate="print"/>
          <a:srcRect l="967" r="967"/>
          <a:stretch>
            <a:fillRect/>
          </a:stretch>
        </p:blipFill>
        <p:spPr>
          <a:xfrm>
            <a:off x="-32" y="0"/>
            <a:ext cx="9144032" cy="6858000"/>
          </a:xfrm>
          <a:prstGeom prst="rect">
            <a:avLst/>
          </a:prstGeo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053"/>
            <a:ext cx="9144000" cy="6885053"/>
          </a:xfrm>
          <a:prstGeom prst="rect">
            <a:avLst/>
          </a:prstGeo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.jpg"/>
          <p:cNvPicPr>
            <a:picLocks noChangeAspect="1"/>
          </p:cNvPicPr>
          <p:nvPr/>
        </p:nvPicPr>
        <p:blipFill>
          <a:blip r:embed="rId2" cstate="print"/>
          <a:srcRect l="1933" t="2573" r="1933" b="1287"/>
          <a:stretch>
            <a:fillRect/>
          </a:stretch>
        </p:blipFill>
        <p:spPr>
          <a:xfrm>
            <a:off x="0" y="-1"/>
            <a:ext cx="9144000" cy="6869639"/>
          </a:xfrm>
          <a:prstGeom prst="rect">
            <a:avLst/>
          </a:prstGeo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78031"/>
          </a:xfrm>
          <a:prstGeom prst="rect">
            <a:avLst/>
          </a:prstGeo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6.jpg"/>
          <p:cNvPicPr>
            <a:picLocks noChangeAspect="1"/>
          </p:cNvPicPr>
          <p:nvPr/>
        </p:nvPicPr>
        <p:blipFill>
          <a:blip r:embed="rId2" cstate="print"/>
          <a:srcRect b="1361"/>
          <a:stretch>
            <a:fillRect/>
          </a:stretch>
        </p:blipFill>
        <p:spPr>
          <a:xfrm>
            <a:off x="0" y="-2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7.jpg"/>
          <p:cNvPicPr>
            <a:picLocks noChangeAspect="1"/>
          </p:cNvPicPr>
          <p:nvPr/>
        </p:nvPicPr>
        <p:blipFill>
          <a:blip r:embed="rId2" cstate="print"/>
          <a:srcRect l="1049" t="1473" r="1049" b="1473"/>
          <a:stretch>
            <a:fillRect/>
          </a:stretch>
        </p:blipFill>
        <p:spPr>
          <a:xfrm>
            <a:off x="-1" y="0"/>
            <a:ext cx="9206807" cy="6858000"/>
          </a:xfrm>
          <a:prstGeom prst="rect">
            <a:avLst/>
          </a:prstGeom>
        </p:spPr>
      </p:pic>
    </p:spTree>
  </p:cSld>
  <p:clrMapOvr>
    <a:masterClrMapping/>
  </p:clrMapOvr>
  <p:transition advTm="12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mall-Cartoon-Friends-Playing-Tennis-Pictu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523937" y="0"/>
            <a:ext cx="3119765" cy="1200329"/>
          </a:xfrm>
          <a:prstGeom prst="rect">
            <a:avLst/>
          </a:prstGeom>
          <a:noFill/>
        </p:spPr>
        <p:txBody>
          <a:bodyPr wrap="none" rtlCol="0">
            <a:prstTxWarp prst="textWave1">
              <a:avLst>
                <a:gd name="adj1" fmla="val 20000"/>
                <a:gd name="adj2" fmla="val 106"/>
              </a:avLst>
            </a:prstTxWarp>
            <a:spAutoFit/>
          </a:bodyPr>
          <a:lstStyle/>
          <a:p>
            <a:r>
              <a:rPr lang="fr-FR" sz="4000" b="1" i="1" dirty="0" smtClean="0">
                <a:latin typeface="Deco-A780" pitchFamily="2" charset="0"/>
              </a:rPr>
              <a:t>B</a:t>
            </a:r>
            <a:r>
              <a:rPr lang="fr-FR" sz="1600" b="1" i="1" dirty="0" smtClean="0">
                <a:latin typeface="Deco-A780" pitchFamily="2" charset="0"/>
              </a:rPr>
              <a:t>O</a:t>
            </a:r>
            <a:r>
              <a:rPr lang="fr-FR" b="1" i="1" dirty="0" smtClean="0">
                <a:latin typeface="Deco-A780" pitchFamily="2" charset="0"/>
              </a:rPr>
              <a:t>U</a:t>
            </a:r>
            <a:r>
              <a:rPr lang="fr-FR" sz="2400" b="1" i="1" dirty="0" smtClean="0">
                <a:latin typeface="Deco-A780" pitchFamily="2" charset="0"/>
              </a:rPr>
              <a:t>LE</a:t>
            </a:r>
            <a:r>
              <a:rPr lang="fr-FR" sz="2000" b="1" i="1" dirty="0" smtClean="0">
                <a:latin typeface="Deco-A780" pitchFamily="2" charset="0"/>
              </a:rPr>
              <a:t>S </a:t>
            </a:r>
            <a:r>
              <a:rPr lang="fr-FR" sz="1600" b="1" i="1" dirty="0" smtClean="0">
                <a:latin typeface="Deco-A780" pitchFamily="2" charset="0"/>
              </a:rPr>
              <a:t>DE </a:t>
            </a:r>
            <a:r>
              <a:rPr lang="fr-FR" sz="3600" b="1" i="1" dirty="0" smtClean="0">
                <a:latin typeface="Deco-A780" pitchFamily="2" charset="0"/>
              </a:rPr>
              <a:t>M</a:t>
            </a:r>
            <a:r>
              <a:rPr lang="fr-FR" sz="3200" b="1" i="1" dirty="0" smtClean="0">
                <a:latin typeface="Deco-A780" pitchFamily="2" charset="0"/>
              </a:rPr>
              <a:t>AT</a:t>
            </a:r>
            <a:r>
              <a:rPr lang="fr-FR" sz="2800" b="1" i="1" dirty="0" smtClean="0">
                <a:latin typeface="Deco-A780" pitchFamily="2" charset="0"/>
              </a:rPr>
              <a:t>C</a:t>
            </a:r>
            <a:r>
              <a:rPr lang="fr-FR" sz="2400" b="1" i="1" dirty="0" smtClean="0">
                <a:latin typeface="Deco-A780" pitchFamily="2" charset="0"/>
              </a:rPr>
              <a:t>H</a:t>
            </a:r>
            <a:r>
              <a:rPr lang="fr-FR" sz="7200" b="1" i="1" dirty="0" smtClean="0">
                <a:latin typeface="Deco-A780" pitchFamily="2" charset="0"/>
              </a:rPr>
              <a:t>.</a:t>
            </a:r>
            <a:endParaRPr lang="fr-FR" sz="4000" b="1" i="1" dirty="0">
              <a:latin typeface="Deco-A780" pitchFamily="2" charset="0"/>
            </a:endParaRP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8.jpg"/>
          <p:cNvPicPr>
            <a:picLocks noChangeAspect="1"/>
          </p:cNvPicPr>
          <p:nvPr/>
        </p:nvPicPr>
        <p:blipFill>
          <a:blip r:embed="rId2" cstate="print"/>
          <a:srcRect t="4168" r="1816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advTm="12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.jpg"/>
          <p:cNvPicPr>
            <a:picLocks noChangeAspect="1"/>
          </p:cNvPicPr>
          <p:nvPr/>
        </p:nvPicPr>
        <p:blipFill>
          <a:blip r:embed="rId2" cstate="print"/>
          <a:srcRect l="1538" t="1042" r="1538" b="104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.jpg"/>
          <p:cNvPicPr>
            <a:picLocks noChangeAspect="1"/>
          </p:cNvPicPr>
          <p:nvPr/>
        </p:nvPicPr>
        <p:blipFill>
          <a:blip r:embed="rId2" cstate="print"/>
          <a:srcRect t="104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099548" cy="6858000"/>
          </a:xfrm>
          <a:prstGeom prst="rect">
            <a:avLst/>
          </a:prstGeom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38187" cy="6858000"/>
          </a:xfrm>
          <a:prstGeom prst="rect">
            <a:avLst/>
          </a:prstGeom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85918" y="0"/>
            <a:ext cx="5580411" cy="6858000"/>
          </a:xfrm>
          <a:prstGeom prst="rect">
            <a:avLst/>
          </a:prstGeom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mondepatron (1)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290" t="7583" b="29416"/>
          <a:stretch>
            <a:fillRect/>
          </a:stretch>
        </p:blipFill>
        <p:spPr>
          <a:xfrm>
            <a:off x="-22432" y="11637"/>
            <a:ext cx="9166432" cy="684636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357290" y="357166"/>
            <a:ext cx="3986989" cy="769441"/>
          </a:xfrm>
          <a:prstGeom prst="rect">
            <a:avLst/>
          </a:prstGeom>
          <a:noFill/>
        </p:spPr>
        <p:txBody>
          <a:bodyPr wrap="none" rtlCol="0">
            <a:prstTxWarp prst="textDeflateTop">
              <a:avLst>
                <a:gd name="adj" fmla="val 68441"/>
              </a:avLst>
            </a:prstTxWarp>
            <a:spAutoFit/>
          </a:bodyPr>
          <a:lstStyle/>
          <a:p>
            <a:r>
              <a:rPr lang="fr-FR" sz="4400" b="1" i="1" dirty="0" smtClean="0">
                <a:latin typeface="Deco-A780" pitchFamily="2" charset="0"/>
              </a:rPr>
              <a:t>A L’ANCIENNE.</a:t>
            </a:r>
            <a:endParaRPr lang="fr-FR" sz="4400" b="1" i="1" dirty="0">
              <a:latin typeface="Deco-A780" pitchFamily="2" charset="0"/>
            </a:endParaRP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927"/>
            <a:ext cx="9144000" cy="6869927"/>
          </a:xfrm>
          <a:prstGeom prst="rect">
            <a:avLst/>
          </a:prstGeom>
        </p:spPr>
      </p:pic>
    </p:spTree>
  </p:cSld>
  <p:clrMapOvr>
    <a:masterClrMapping/>
  </p:clrMapOvr>
  <p:transition advTm="12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.jpg"/>
          <p:cNvPicPr>
            <a:picLocks noChangeAspect="1"/>
          </p:cNvPicPr>
          <p:nvPr/>
        </p:nvPicPr>
        <p:blipFill>
          <a:blip r:embed="rId2" cstate="print"/>
          <a:srcRect l="1060" b="3133"/>
          <a:stretch>
            <a:fillRect/>
          </a:stretch>
        </p:blipFill>
        <p:spPr>
          <a:xfrm>
            <a:off x="0" y="0"/>
            <a:ext cx="9182494" cy="6858000"/>
          </a:xfrm>
          <a:prstGeom prst="rect">
            <a:avLst/>
          </a:prstGeom>
        </p:spPr>
      </p:pic>
    </p:spTree>
  </p:cSld>
  <p:clrMapOvr>
    <a:masterClrMapping/>
  </p:clrMapOvr>
  <p:transition advTm="12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.jpg"/>
          <p:cNvPicPr>
            <a:picLocks noChangeAspect="1"/>
          </p:cNvPicPr>
          <p:nvPr/>
        </p:nvPicPr>
        <p:blipFill>
          <a:blip r:embed="rId2" cstate="print"/>
          <a:srcRect l="2098" t="2709" r="2098"/>
          <a:stretch>
            <a:fillRect/>
          </a:stretch>
        </p:blipFill>
        <p:spPr>
          <a:xfrm>
            <a:off x="0" y="3920"/>
            <a:ext cx="9144000" cy="6854080"/>
          </a:xfrm>
          <a:prstGeom prst="rect">
            <a:avLst/>
          </a:prstGeom>
        </p:spPr>
      </p:pic>
    </p:spTree>
  </p:cSld>
  <p:clrMapOvr>
    <a:masterClrMapping/>
  </p:clrMapOvr>
  <p:transition advTm="12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.jpg"/>
          <p:cNvPicPr>
            <a:picLocks noChangeAspect="1"/>
          </p:cNvPicPr>
          <p:nvPr/>
        </p:nvPicPr>
        <p:blipFill>
          <a:blip r:embed="rId2" cstate="print"/>
          <a:srcRect l="1060" t="1345" r="2120"/>
          <a:stretch>
            <a:fillRect/>
          </a:stretch>
        </p:blipFill>
        <p:spPr>
          <a:xfrm>
            <a:off x="36000" y="2352"/>
            <a:ext cx="9108000" cy="6855648"/>
          </a:xfrm>
          <a:prstGeom prst="rect">
            <a:avLst/>
          </a:prstGeom>
        </p:spPr>
      </p:pic>
    </p:spTree>
  </p:cSld>
  <p:clrMapOvr>
    <a:masterClrMapping/>
  </p:clrMapOvr>
  <p:transition advTm="12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2" cstate="print"/>
          <a:srcRect l="2120" r="2120"/>
          <a:stretch>
            <a:fillRect/>
          </a:stretch>
        </p:blipFill>
        <p:spPr>
          <a:xfrm>
            <a:off x="0" y="-20862"/>
            <a:ext cx="9144000" cy="6878862"/>
          </a:xfrm>
          <a:prstGeom prst="rect">
            <a:avLst/>
          </a:prstGeom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68"/>
            <a:ext cx="9144000" cy="6854432"/>
          </a:xfrm>
          <a:prstGeom prst="rect">
            <a:avLst/>
          </a:prstGeom>
        </p:spPr>
      </p:pic>
    </p:spTree>
  </p:cSld>
  <p:clrMapOvr>
    <a:masterClrMapping/>
  </p:clrMapOvr>
  <p:transition advTm="12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2643174" y="0"/>
            <a:ext cx="5000660" cy="1500174"/>
          </a:xfrm>
          <a:prstGeom prst="rect">
            <a:avLst/>
          </a:prstGeom>
          <a:noFill/>
        </p:spPr>
        <p:txBody>
          <a:bodyPr wrap="none" rtlCol="0">
            <a:prstTxWarp prst="textWave1">
              <a:avLst>
                <a:gd name="adj1" fmla="val 20000"/>
                <a:gd name="adj2" fmla="val 1987"/>
              </a:avLst>
            </a:prstTxWarp>
            <a:spAutoFit/>
          </a:bodyPr>
          <a:lstStyle/>
          <a:p>
            <a:r>
              <a:rPr lang="fr-FR" sz="4000" dirty="0" smtClean="0">
                <a:latin typeface="Deco-C790" pitchFamily="2" charset="0"/>
              </a:rPr>
              <a:t>COMME VOUS</a:t>
            </a:r>
            <a:endParaRPr lang="fr-FR" sz="4000" dirty="0">
              <a:latin typeface="Deco-C790" pitchFamily="2" charset="0"/>
            </a:endParaRPr>
          </a:p>
        </p:txBody>
      </p:sp>
      <p:pic>
        <p:nvPicPr>
          <p:cNvPr id="6" name="Image 5" descr="img0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00174"/>
            <a:ext cx="9144000" cy="5357826"/>
          </a:xfrm>
          <a:prstGeom prst="rect">
            <a:avLst/>
          </a:prstGeom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rcRect l="6865" r="870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2.jpg"/>
          <p:cNvPicPr>
            <a:picLocks noChangeAspect="1"/>
          </p:cNvPicPr>
          <p:nvPr/>
        </p:nvPicPr>
        <p:blipFill>
          <a:blip r:embed="rId2" cstate="print"/>
          <a:srcRect r="5444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.jpg"/>
          <p:cNvPicPr>
            <a:picLocks noChangeAspect="1"/>
          </p:cNvPicPr>
          <p:nvPr/>
        </p:nvPicPr>
        <p:blipFill>
          <a:blip r:embed="rId2" cstate="print"/>
          <a:srcRect l="1433" r="1433" b="185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.jpg"/>
          <p:cNvPicPr>
            <a:picLocks noChangeAspect="1"/>
          </p:cNvPicPr>
          <p:nvPr/>
        </p:nvPicPr>
        <p:blipFill>
          <a:blip r:embed="rId2" cstate="print"/>
          <a:srcRect l="3133" t="2171" r="3133" b="217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2" cstate="print"/>
          <a:srcRect l="132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6.jpg"/>
          <p:cNvPicPr>
            <a:picLocks noChangeAspect="1"/>
          </p:cNvPicPr>
          <p:nvPr/>
        </p:nvPicPr>
        <p:blipFill>
          <a:blip r:embed="rId2" cstate="print"/>
          <a:srcRect r="1396"/>
          <a:stretch>
            <a:fillRect/>
          </a:stretch>
        </p:blipFill>
        <p:spPr>
          <a:xfrm>
            <a:off x="0" y="0"/>
            <a:ext cx="9347824" cy="6858000"/>
          </a:xfrm>
          <a:prstGeom prst="rect">
            <a:avLst/>
          </a:prstGeom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7.jpg"/>
          <p:cNvPicPr>
            <a:picLocks noChangeAspect="1"/>
          </p:cNvPicPr>
          <p:nvPr/>
        </p:nvPicPr>
        <p:blipFill>
          <a:blip r:embed="rId3" cstate="print"/>
          <a:srcRect l="4687" t="1727" r="1562"/>
          <a:stretch>
            <a:fillRect/>
          </a:stretch>
        </p:blipFill>
        <p:spPr>
          <a:xfrm>
            <a:off x="2428860" y="-24"/>
            <a:ext cx="4357718" cy="6859994"/>
          </a:xfrm>
          <a:prstGeom prst="rect">
            <a:avLst/>
          </a:prstGeom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8.jpg"/>
          <p:cNvPicPr>
            <a:picLocks noChangeAspect="1"/>
          </p:cNvPicPr>
          <p:nvPr/>
        </p:nvPicPr>
        <p:blipFill>
          <a:blip r:embed="rId2" cstate="print"/>
          <a:srcRect t="1727" r="1254" b="172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b2kra10c.gif"/>
          <p:cNvPicPr>
            <a:picLocks noChangeAspect="1"/>
          </p:cNvPicPr>
          <p:nvPr/>
        </p:nvPicPr>
        <p:blipFill>
          <a:blip r:embed="rId2" cstate="print"/>
          <a:srcRect l="-119612" t="-23320" r="-119612" b="-2332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  <p:sp>
        <p:nvSpPr>
          <p:cNvPr id="3" name="ZoneTexte 2"/>
          <p:cNvSpPr txBox="1"/>
          <p:nvPr/>
        </p:nvSpPr>
        <p:spPr>
          <a:xfrm>
            <a:off x="642910" y="571480"/>
            <a:ext cx="1614866" cy="923330"/>
          </a:xfrm>
          <a:prstGeom prst="rect">
            <a:avLst/>
          </a:prstGeom>
          <a:solidFill>
            <a:srgbClr val="F8F8F8">
              <a:alpha val="50196"/>
            </a:srgbClr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    A  bientôt</a:t>
            </a:r>
          </a:p>
          <a:p>
            <a:r>
              <a:rPr lang="fr-FR" sz="3600" dirty="0" smtClean="0">
                <a:latin typeface="Blackadder ITC" pitchFamily="82" charset="0"/>
              </a:rPr>
              <a:t>Mireille</a:t>
            </a:r>
            <a:endParaRPr lang="fr-FR" sz="3600" dirty="0">
              <a:latin typeface="Blackadder ITC" pitchFamily="82" charset="0"/>
            </a:endParaRPr>
          </a:p>
        </p:txBody>
      </p:sp>
    </p:spTree>
  </p:cSld>
  <p:clrMapOvr>
    <a:masterClrMapping/>
  </p:clrMapOvr>
  <p:transition advTm="12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6041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5355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ransition advTm="12000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</TotalTime>
  <Words>52</Words>
  <Application>Microsoft Office PowerPoint</Application>
  <PresentationFormat>Affichage à l'écran (4:3)</PresentationFormat>
  <Paragraphs>18</Paragraphs>
  <Slides>53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53</vt:i4>
      </vt:variant>
    </vt:vector>
  </HeadingPairs>
  <TitlesOfParts>
    <vt:vector size="54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52</cp:revision>
  <dcterms:created xsi:type="dcterms:W3CDTF">2014-02-04T16:09:35Z</dcterms:created>
  <dcterms:modified xsi:type="dcterms:W3CDTF">2014-02-06T10:46:17Z</dcterms:modified>
</cp:coreProperties>
</file>