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</p:sldIdLst>
  <p:sldSz cx="10691813" cy="7559675"/>
  <p:notesSz cx="6858000" cy="9144000"/>
  <p:defaultTextStyle>
    <a:defPPr>
      <a:defRPr lang="fr-FR"/>
    </a:defPPr>
    <a:lvl1pPr marL="0" algn="l" defTabSz="1042873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1pPr>
    <a:lvl2pPr marL="521437" algn="l" defTabSz="1042873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2pPr>
    <a:lvl3pPr marL="1042873" algn="l" defTabSz="1042873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3pPr>
    <a:lvl4pPr marL="1564310" algn="l" defTabSz="1042873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4pPr>
    <a:lvl5pPr marL="2085746" algn="l" defTabSz="1042873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5pPr>
    <a:lvl6pPr marL="2607183" algn="l" defTabSz="1042873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6pPr>
    <a:lvl7pPr marL="3128620" algn="l" defTabSz="1042873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7pPr>
    <a:lvl8pPr marL="3650056" algn="l" defTabSz="1042873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8pPr>
    <a:lvl9pPr marL="4171493" algn="l" defTabSz="1042873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E00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2" autoAdjust="0"/>
    <p:restoredTop sz="94660"/>
  </p:normalViewPr>
  <p:slideViewPr>
    <p:cSldViewPr snapToGrid="0">
      <p:cViewPr>
        <p:scale>
          <a:sx n="70" d="100"/>
          <a:sy n="70" d="100"/>
        </p:scale>
        <p:origin x="510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39D86-7505-4DE1-A826-E3C45AEFFDA8}" type="datetimeFigureOut">
              <a:rPr lang="fr-FR" smtClean="0"/>
              <a:t>22/03/2016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CFDE2-FD75-4368-832A-88E2AE4B4C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2384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39D86-7505-4DE1-A826-E3C45AEFFDA8}" type="datetimeFigureOut">
              <a:rPr lang="fr-FR" smtClean="0"/>
              <a:t>22/03/2016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CFDE2-FD75-4368-832A-88E2AE4B4C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683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39D86-7505-4DE1-A826-E3C45AEFFDA8}" type="datetimeFigureOut">
              <a:rPr lang="fr-FR" smtClean="0"/>
              <a:t>22/03/2016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CFDE2-FD75-4368-832A-88E2AE4B4C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937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39D86-7505-4DE1-A826-E3C45AEFFDA8}" type="datetimeFigureOut">
              <a:rPr lang="fr-FR" smtClean="0"/>
              <a:t>22/03/2016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CFDE2-FD75-4368-832A-88E2AE4B4C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428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39D86-7505-4DE1-A826-E3C45AEFFDA8}" type="datetimeFigureOut">
              <a:rPr lang="fr-FR" smtClean="0"/>
              <a:t>22/03/2016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CFDE2-FD75-4368-832A-88E2AE4B4C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748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39D86-7505-4DE1-A826-E3C45AEFFDA8}" type="datetimeFigureOut">
              <a:rPr lang="fr-FR" smtClean="0"/>
              <a:t>22/03/2016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CFDE2-FD75-4368-832A-88E2AE4B4C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4072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39D86-7505-4DE1-A826-E3C45AEFFDA8}" type="datetimeFigureOut">
              <a:rPr lang="fr-FR" smtClean="0"/>
              <a:t>22/03/2016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CFDE2-FD75-4368-832A-88E2AE4B4C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299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39D86-7505-4DE1-A826-E3C45AEFFDA8}" type="datetimeFigureOut">
              <a:rPr lang="fr-FR" smtClean="0"/>
              <a:t>22/03/2016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CFDE2-FD75-4368-832A-88E2AE4B4C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4618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39D86-7505-4DE1-A826-E3C45AEFFDA8}" type="datetimeFigureOut">
              <a:rPr lang="fr-FR" smtClean="0"/>
              <a:t>22/03/2016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CFDE2-FD75-4368-832A-88E2AE4B4C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102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39D86-7505-4DE1-A826-E3C45AEFFDA8}" type="datetimeFigureOut">
              <a:rPr lang="fr-FR" smtClean="0"/>
              <a:t>22/03/2016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CFDE2-FD75-4368-832A-88E2AE4B4C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440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39D86-7505-4DE1-A826-E3C45AEFFDA8}" type="datetimeFigureOut">
              <a:rPr lang="fr-FR" smtClean="0"/>
              <a:t>22/03/2016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CFDE2-FD75-4368-832A-88E2AE4B4C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3584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B39D86-7505-4DE1-A826-E3C45AEFFDA8}" type="datetimeFigureOut">
              <a:rPr lang="fr-FR" smtClean="0"/>
              <a:t>22/03/2016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9CFDE2-FD75-4368-832A-88E2AE4B4C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5006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13" Type="http://schemas.openxmlformats.org/officeDocument/2006/relationships/image" Target="../media/image18.jpg"/><Relationship Id="rId18" Type="http://schemas.openxmlformats.org/officeDocument/2006/relationships/image" Target="../media/image23.jpg"/><Relationship Id="rId3" Type="http://schemas.openxmlformats.org/officeDocument/2006/relationships/image" Target="../media/image8.jpg"/><Relationship Id="rId7" Type="http://schemas.openxmlformats.org/officeDocument/2006/relationships/image" Target="../media/image12.jpg"/><Relationship Id="rId12" Type="http://schemas.openxmlformats.org/officeDocument/2006/relationships/image" Target="../media/image17.jpg"/><Relationship Id="rId17" Type="http://schemas.openxmlformats.org/officeDocument/2006/relationships/image" Target="../media/image22.jpg"/><Relationship Id="rId2" Type="http://schemas.openxmlformats.org/officeDocument/2006/relationships/image" Target="../media/image7.jpg"/><Relationship Id="rId16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11" Type="http://schemas.openxmlformats.org/officeDocument/2006/relationships/image" Target="../media/image16.jpg"/><Relationship Id="rId5" Type="http://schemas.openxmlformats.org/officeDocument/2006/relationships/image" Target="../media/image10.jpg"/><Relationship Id="rId15" Type="http://schemas.openxmlformats.org/officeDocument/2006/relationships/image" Target="../media/image20.jpg"/><Relationship Id="rId10" Type="http://schemas.openxmlformats.org/officeDocument/2006/relationships/image" Target="../media/image15.jpg"/><Relationship Id="rId19" Type="http://schemas.openxmlformats.org/officeDocument/2006/relationships/image" Target="../media/image24.gif"/><Relationship Id="rId4" Type="http://schemas.openxmlformats.org/officeDocument/2006/relationships/image" Target="../media/image9.jpg"/><Relationship Id="rId9" Type="http://schemas.openxmlformats.org/officeDocument/2006/relationships/image" Target="../media/image14.jpg"/><Relationship Id="rId14" Type="http://schemas.openxmlformats.org/officeDocument/2006/relationships/image" Target="../media/image19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13" Type="http://schemas.openxmlformats.org/officeDocument/2006/relationships/image" Target="../media/image35.jpg"/><Relationship Id="rId3" Type="http://schemas.openxmlformats.org/officeDocument/2006/relationships/image" Target="../media/image25.jpg"/><Relationship Id="rId7" Type="http://schemas.openxmlformats.org/officeDocument/2006/relationships/image" Target="../media/image29.jpg"/><Relationship Id="rId12" Type="http://schemas.openxmlformats.org/officeDocument/2006/relationships/image" Target="../media/image34.jpg"/><Relationship Id="rId17" Type="http://schemas.openxmlformats.org/officeDocument/2006/relationships/image" Target="../media/image39.gif"/><Relationship Id="rId2" Type="http://schemas.openxmlformats.org/officeDocument/2006/relationships/image" Target="../media/image2.jpg"/><Relationship Id="rId16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11" Type="http://schemas.openxmlformats.org/officeDocument/2006/relationships/image" Target="../media/image33.jpg"/><Relationship Id="rId5" Type="http://schemas.openxmlformats.org/officeDocument/2006/relationships/image" Target="../media/image27.jpg"/><Relationship Id="rId15" Type="http://schemas.openxmlformats.org/officeDocument/2006/relationships/image" Target="../media/image37.jpg"/><Relationship Id="rId10" Type="http://schemas.openxmlformats.org/officeDocument/2006/relationships/image" Target="../media/image32.jpg"/><Relationship Id="rId4" Type="http://schemas.openxmlformats.org/officeDocument/2006/relationships/image" Target="../media/image26.jpg"/><Relationship Id="rId9" Type="http://schemas.openxmlformats.org/officeDocument/2006/relationships/image" Target="../media/image31.jpg"/><Relationship Id="rId14" Type="http://schemas.openxmlformats.org/officeDocument/2006/relationships/image" Target="../media/image3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41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5" Type="http://schemas.openxmlformats.org/officeDocument/2006/relationships/image" Target="../media/image4.jp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223" y="544198"/>
            <a:ext cx="8890590" cy="6910409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7" r="-1801"/>
          <a:stretch/>
        </p:blipFill>
        <p:spPr>
          <a:xfrm>
            <a:off x="789140" y="19578"/>
            <a:ext cx="8321980" cy="6277101"/>
          </a:xfrm>
          <a:prstGeom prst="rect">
            <a:avLst/>
          </a:prstGeom>
        </p:spPr>
      </p:pic>
      <p:sp>
        <p:nvSpPr>
          <p:cNvPr id="43" name="Forme libre 42"/>
          <p:cNvSpPr/>
          <p:nvPr/>
        </p:nvSpPr>
        <p:spPr>
          <a:xfrm>
            <a:off x="-17636" y="-125260"/>
            <a:ext cx="10728000" cy="7668838"/>
          </a:xfrm>
          <a:custGeom>
            <a:avLst/>
            <a:gdLst>
              <a:gd name="connsiteX0" fmla="*/ 762000 w 10711542"/>
              <a:gd name="connsiteY0" fmla="*/ 1937657 h 7587343"/>
              <a:gd name="connsiteX1" fmla="*/ 892628 w 10711542"/>
              <a:gd name="connsiteY1" fmla="*/ 1905000 h 7587343"/>
              <a:gd name="connsiteX2" fmla="*/ 1001485 w 10711542"/>
              <a:gd name="connsiteY2" fmla="*/ 1970315 h 7587343"/>
              <a:gd name="connsiteX3" fmla="*/ 1088571 w 10711542"/>
              <a:gd name="connsiteY3" fmla="*/ 2144486 h 7587343"/>
              <a:gd name="connsiteX4" fmla="*/ 1001485 w 10711542"/>
              <a:gd name="connsiteY4" fmla="*/ 2340429 h 7587343"/>
              <a:gd name="connsiteX5" fmla="*/ 1121228 w 10711542"/>
              <a:gd name="connsiteY5" fmla="*/ 2514600 h 7587343"/>
              <a:gd name="connsiteX6" fmla="*/ 1382485 w 10711542"/>
              <a:gd name="connsiteY6" fmla="*/ 2329543 h 7587343"/>
              <a:gd name="connsiteX7" fmla="*/ 1545771 w 10711542"/>
              <a:gd name="connsiteY7" fmla="*/ 2351315 h 7587343"/>
              <a:gd name="connsiteX8" fmla="*/ 1600200 w 10711542"/>
              <a:gd name="connsiteY8" fmla="*/ 2307772 h 7587343"/>
              <a:gd name="connsiteX9" fmla="*/ 1752600 w 10711542"/>
              <a:gd name="connsiteY9" fmla="*/ 2373086 h 7587343"/>
              <a:gd name="connsiteX10" fmla="*/ 1763485 w 10711542"/>
              <a:gd name="connsiteY10" fmla="*/ 2471057 h 7587343"/>
              <a:gd name="connsiteX11" fmla="*/ 2046514 w 10711542"/>
              <a:gd name="connsiteY11" fmla="*/ 2667000 h 7587343"/>
              <a:gd name="connsiteX12" fmla="*/ 2046514 w 10711542"/>
              <a:gd name="connsiteY12" fmla="*/ 2764972 h 7587343"/>
              <a:gd name="connsiteX13" fmla="*/ 1850571 w 10711542"/>
              <a:gd name="connsiteY13" fmla="*/ 2852057 h 7587343"/>
              <a:gd name="connsiteX14" fmla="*/ 1937657 w 10711542"/>
              <a:gd name="connsiteY14" fmla="*/ 2906486 h 7587343"/>
              <a:gd name="connsiteX15" fmla="*/ 1915885 w 10711542"/>
              <a:gd name="connsiteY15" fmla="*/ 3124200 h 7587343"/>
              <a:gd name="connsiteX16" fmla="*/ 2035628 w 10711542"/>
              <a:gd name="connsiteY16" fmla="*/ 3080657 h 7587343"/>
              <a:gd name="connsiteX17" fmla="*/ 2133600 w 10711542"/>
              <a:gd name="connsiteY17" fmla="*/ 2982686 h 7587343"/>
              <a:gd name="connsiteX18" fmla="*/ 2242457 w 10711542"/>
              <a:gd name="connsiteY18" fmla="*/ 3080657 h 7587343"/>
              <a:gd name="connsiteX19" fmla="*/ 2220685 w 10711542"/>
              <a:gd name="connsiteY19" fmla="*/ 3331029 h 7587343"/>
              <a:gd name="connsiteX20" fmla="*/ 2329542 w 10711542"/>
              <a:gd name="connsiteY20" fmla="*/ 3352800 h 7587343"/>
              <a:gd name="connsiteX21" fmla="*/ 2373085 w 10711542"/>
              <a:gd name="connsiteY21" fmla="*/ 3309257 h 7587343"/>
              <a:gd name="connsiteX22" fmla="*/ 2481942 w 10711542"/>
              <a:gd name="connsiteY22" fmla="*/ 3341915 h 7587343"/>
              <a:gd name="connsiteX23" fmla="*/ 2590800 w 10711542"/>
              <a:gd name="connsiteY23" fmla="*/ 3265715 h 7587343"/>
              <a:gd name="connsiteX24" fmla="*/ 2688771 w 10711542"/>
              <a:gd name="connsiteY24" fmla="*/ 3233057 h 7587343"/>
              <a:gd name="connsiteX25" fmla="*/ 2743200 w 10711542"/>
              <a:gd name="connsiteY25" fmla="*/ 3178629 h 7587343"/>
              <a:gd name="connsiteX26" fmla="*/ 2764971 w 10711542"/>
              <a:gd name="connsiteY26" fmla="*/ 3080657 h 7587343"/>
              <a:gd name="connsiteX27" fmla="*/ 2852057 w 10711542"/>
              <a:gd name="connsiteY27" fmla="*/ 3113315 h 7587343"/>
              <a:gd name="connsiteX28" fmla="*/ 2884714 w 10711542"/>
              <a:gd name="connsiteY28" fmla="*/ 3124200 h 7587343"/>
              <a:gd name="connsiteX29" fmla="*/ 2960914 w 10711542"/>
              <a:gd name="connsiteY29" fmla="*/ 3135086 h 7587343"/>
              <a:gd name="connsiteX30" fmla="*/ 2928257 w 10711542"/>
              <a:gd name="connsiteY30" fmla="*/ 3211286 h 7587343"/>
              <a:gd name="connsiteX31" fmla="*/ 2884714 w 10711542"/>
              <a:gd name="connsiteY31" fmla="*/ 3265715 h 7587343"/>
              <a:gd name="connsiteX32" fmla="*/ 2862942 w 10711542"/>
              <a:gd name="connsiteY32" fmla="*/ 3331029 h 7587343"/>
              <a:gd name="connsiteX33" fmla="*/ 2884714 w 10711542"/>
              <a:gd name="connsiteY33" fmla="*/ 3461657 h 7587343"/>
              <a:gd name="connsiteX34" fmla="*/ 2906485 w 10711542"/>
              <a:gd name="connsiteY34" fmla="*/ 3483429 h 7587343"/>
              <a:gd name="connsiteX35" fmla="*/ 2928257 w 10711542"/>
              <a:gd name="connsiteY35" fmla="*/ 3526972 h 7587343"/>
              <a:gd name="connsiteX36" fmla="*/ 2960914 w 10711542"/>
              <a:gd name="connsiteY36" fmla="*/ 3570515 h 7587343"/>
              <a:gd name="connsiteX37" fmla="*/ 2939142 w 10711542"/>
              <a:gd name="connsiteY37" fmla="*/ 3603172 h 7587343"/>
              <a:gd name="connsiteX38" fmla="*/ 2895600 w 10711542"/>
              <a:gd name="connsiteY38" fmla="*/ 3755572 h 7587343"/>
              <a:gd name="connsiteX39" fmla="*/ 2862942 w 10711542"/>
              <a:gd name="connsiteY39" fmla="*/ 3864429 h 7587343"/>
              <a:gd name="connsiteX40" fmla="*/ 2895600 w 10711542"/>
              <a:gd name="connsiteY40" fmla="*/ 3875315 h 7587343"/>
              <a:gd name="connsiteX41" fmla="*/ 3048000 w 10711542"/>
              <a:gd name="connsiteY41" fmla="*/ 3897086 h 7587343"/>
              <a:gd name="connsiteX42" fmla="*/ 3058885 w 10711542"/>
              <a:gd name="connsiteY42" fmla="*/ 3973286 h 7587343"/>
              <a:gd name="connsiteX43" fmla="*/ 3080657 w 10711542"/>
              <a:gd name="connsiteY43" fmla="*/ 4005943 h 7587343"/>
              <a:gd name="connsiteX44" fmla="*/ 3113314 w 10711542"/>
              <a:gd name="connsiteY44" fmla="*/ 4060372 h 7587343"/>
              <a:gd name="connsiteX45" fmla="*/ 3156857 w 10711542"/>
              <a:gd name="connsiteY45" fmla="*/ 4125686 h 7587343"/>
              <a:gd name="connsiteX46" fmla="*/ 3200400 w 10711542"/>
              <a:gd name="connsiteY46" fmla="*/ 4114800 h 7587343"/>
              <a:gd name="connsiteX47" fmla="*/ 3233057 w 10711542"/>
              <a:gd name="connsiteY47" fmla="*/ 4049486 h 7587343"/>
              <a:gd name="connsiteX48" fmla="*/ 3254828 w 10711542"/>
              <a:gd name="connsiteY48" fmla="*/ 4016829 h 7587343"/>
              <a:gd name="connsiteX49" fmla="*/ 3276600 w 10711542"/>
              <a:gd name="connsiteY49" fmla="*/ 3951515 h 7587343"/>
              <a:gd name="connsiteX50" fmla="*/ 3298371 w 10711542"/>
              <a:gd name="connsiteY50" fmla="*/ 3875315 h 7587343"/>
              <a:gd name="connsiteX51" fmla="*/ 3309257 w 10711542"/>
              <a:gd name="connsiteY51" fmla="*/ 3722915 h 7587343"/>
              <a:gd name="connsiteX52" fmla="*/ 3320142 w 10711542"/>
              <a:gd name="connsiteY52" fmla="*/ 3690257 h 7587343"/>
              <a:gd name="connsiteX53" fmla="*/ 3352800 w 10711542"/>
              <a:gd name="connsiteY53" fmla="*/ 3679372 h 7587343"/>
              <a:gd name="connsiteX54" fmla="*/ 3429000 w 10711542"/>
              <a:gd name="connsiteY54" fmla="*/ 3668486 h 7587343"/>
              <a:gd name="connsiteX55" fmla="*/ 3537857 w 10711542"/>
              <a:gd name="connsiteY55" fmla="*/ 3690257 h 7587343"/>
              <a:gd name="connsiteX56" fmla="*/ 3559628 w 10711542"/>
              <a:gd name="connsiteY56" fmla="*/ 3712029 h 7587343"/>
              <a:gd name="connsiteX57" fmla="*/ 3722914 w 10711542"/>
              <a:gd name="connsiteY57" fmla="*/ 3722915 h 7587343"/>
              <a:gd name="connsiteX58" fmla="*/ 3755571 w 10711542"/>
              <a:gd name="connsiteY58" fmla="*/ 3733800 h 7587343"/>
              <a:gd name="connsiteX59" fmla="*/ 3799114 w 10711542"/>
              <a:gd name="connsiteY59" fmla="*/ 3755572 h 7587343"/>
              <a:gd name="connsiteX60" fmla="*/ 3864428 w 10711542"/>
              <a:gd name="connsiteY60" fmla="*/ 3766457 h 7587343"/>
              <a:gd name="connsiteX61" fmla="*/ 3940628 w 10711542"/>
              <a:gd name="connsiteY61" fmla="*/ 3733800 h 7587343"/>
              <a:gd name="connsiteX62" fmla="*/ 4016828 w 10711542"/>
              <a:gd name="connsiteY62" fmla="*/ 3712029 h 7587343"/>
              <a:gd name="connsiteX63" fmla="*/ 4027714 w 10711542"/>
              <a:gd name="connsiteY63" fmla="*/ 3657600 h 7587343"/>
              <a:gd name="connsiteX64" fmla="*/ 4060371 w 10711542"/>
              <a:gd name="connsiteY64" fmla="*/ 3646715 h 7587343"/>
              <a:gd name="connsiteX65" fmla="*/ 4093028 w 10711542"/>
              <a:gd name="connsiteY65" fmla="*/ 3624943 h 7587343"/>
              <a:gd name="connsiteX66" fmla="*/ 4191000 w 10711542"/>
              <a:gd name="connsiteY66" fmla="*/ 3603172 h 7587343"/>
              <a:gd name="connsiteX67" fmla="*/ 4223657 w 10711542"/>
              <a:gd name="connsiteY67" fmla="*/ 3581400 h 7587343"/>
              <a:gd name="connsiteX68" fmla="*/ 4234542 w 10711542"/>
              <a:gd name="connsiteY68" fmla="*/ 3548743 h 7587343"/>
              <a:gd name="connsiteX69" fmla="*/ 4278085 w 10711542"/>
              <a:gd name="connsiteY69" fmla="*/ 3537857 h 7587343"/>
              <a:gd name="connsiteX70" fmla="*/ 4343400 w 10711542"/>
              <a:gd name="connsiteY70" fmla="*/ 3516086 h 7587343"/>
              <a:gd name="connsiteX71" fmla="*/ 4430485 w 10711542"/>
              <a:gd name="connsiteY71" fmla="*/ 3526972 h 7587343"/>
              <a:gd name="connsiteX72" fmla="*/ 4441371 w 10711542"/>
              <a:gd name="connsiteY72" fmla="*/ 3559629 h 7587343"/>
              <a:gd name="connsiteX73" fmla="*/ 4539342 w 10711542"/>
              <a:gd name="connsiteY73" fmla="*/ 3668486 h 7587343"/>
              <a:gd name="connsiteX74" fmla="*/ 4898571 w 10711542"/>
              <a:gd name="connsiteY74" fmla="*/ 3820886 h 7587343"/>
              <a:gd name="connsiteX75" fmla="*/ 5018314 w 10711542"/>
              <a:gd name="connsiteY75" fmla="*/ 3864429 h 7587343"/>
              <a:gd name="connsiteX76" fmla="*/ 4974771 w 10711542"/>
              <a:gd name="connsiteY76" fmla="*/ 3951515 h 7587343"/>
              <a:gd name="connsiteX77" fmla="*/ 5007428 w 10711542"/>
              <a:gd name="connsiteY77" fmla="*/ 4071257 h 7587343"/>
              <a:gd name="connsiteX78" fmla="*/ 4909457 w 10711542"/>
              <a:gd name="connsiteY78" fmla="*/ 4071257 h 7587343"/>
              <a:gd name="connsiteX79" fmla="*/ 4887685 w 10711542"/>
              <a:gd name="connsiteY79" fmla="*/ 4049486 h 7587343"/>
              <a:gd name="connsiteX80" fmla="*/ 4789714 w 10711542"/>
              <a:gd name="connsiteY80" fmla="*/ 4038600 h 7587343"/>
              <a:gd name="connsiteX81" fmla="*/ 4735285 w 10711542"/>
              <a:gd name="connsiteY81" fmla="*/ 4027715 h 7587343"/>
              <a:gd name="connsiteX82" fmla="*/ 4702628 w 10711542"/>
              <a:gd name="connsiteY82" fmla="*/ 4136572 h 7587343"/>
              <a:gd name="connsiteX83" fmla="*/ 4648200 w 10711542"/>
              <a:gd name="connsiteY83" fmla="*/ 4180115 h 7587343"/>
              <a:gd name="connsiteX84" fmla="*/ 4604657 w 10711542"/>
              <a:gd name="connsiteY84" fmla="*/ 4321629 h 7587343"/>
              <a:gd name="connsiteX85" fmla="*/ 4691742 w 10711542"/>
              <a:gd name="connsiteY85" fmla="*/ 4386943 h 7587343"/>
              <a:gd name="connsiteX86" fmla="*/ 4659085 w 10711542"/>
              <a:gd name="connsiteY86" fmla="*/ 4572000 h 7587343"/>
              <a:gd name="connsiteX87" fmla="*/ 4626428 w 10711542"/>
              <a:gd name="connsiteY87" fmla="*/ 4648200 h 7587343"/>
              <a:gd name="connsiteX88" fmla="*/ 4833257 w 10711542"/>
              <a:gd name="connsiteY88" fmla="*/ 4800600 h 7587343"/>
              <a:gd name="connsiteX89" fmla="*/ 4876800 w 10711542"/>
              <a:gd name="connsiteY89" fmla="*/ 4898572 h 7587343"/>
              <a:gd name="connsiteX90" fmla="*/ 5083628 w 10711542"/>
              <a:gd name="connsiteY90" fmla="*/ 4931229 h 7587343"/>
              <a:gd name="connsiteX91" fmla="*/ 5225142 w 10711542"/>
              <a:gd name="connsiteY91" fmla="*/ 5116286 h 7587343"/>
              <a:gd name="connsiteX92" fmla="*/ 5246914 w 10711542"/>
              <a:gd name="connsiteY92" fmla="*/ 5236029 h 7587343"/>
              <a:gd name="connsiteX93" fmla="*/ 5431971 w 10711542"/>
              <a:gd name="connsiteY93" fmla="*/ 5279572 h 7587343"/>
              <a:gd name="connsiteX94" fmla="*/ 5595257 w 10711542"/>
              <a:gd name="connsiteY94" fmla="*/ 5257800 h 7587343"/>
              <a:gd name="connsiteX95" fmla="*/ 5856514 w 10711542"/>
              <a:gd name="connsiteY95" fmla="*/ 5279572 h 7587343"/>
              <a:gd name="connsiteX96" fmla="*/ 6019800 w 10711542"/>
              <a:gd name="connsiteY96" fmla="*/ 5421086 h 7587343"/>
              <a:gd name="connsiteX97" fmla="*/ 6085114 w 10711542"/>
              <a:gd name="connsiteY97" fmla="*/ 5421086 h 7587343"/>
              <a:gd name="connsiteX98" fmla="*/ 6313714 w 10711542"/>
              <a:gd name="connsiteY98" fmla="*/ 5627915 h 7587343"/>
              <a:gd name="connsiteX99" fmla="*/ 6683828 w 10711542"/>
              <a:gd name="connsiteY99" fmla="*/ 5791200 h 7587343"/>
              <a:gd name="connsiteX100" fmla="*/ 6890657 w 10711542"/>
              <a:gd name="connsiteY100" fmla="*/ 5704115 h 7587343"/>
              <a:gd name="connsiteX101" fmla="*/ 6999514 w 10711542"/>
              <a:gd name="connsiteY101" fmla="*/ 5769429 h 7587343"/>
              <a:gd name="connsiteX102" fmla="*/ 6988628 w 10711542"/>
              <a:gd name="connsiteY102" fmla="*/ 6052457 h 7587343"/>
              <a:gd name="connsiteX103" fmla="*/ 7151914 w 10711542"/>
              <a:gd name="connsiteY103" fmla="*/ 6150429 h 7587343"/>
              <a:gd name="connsiteX104" fmla="*/ 7315200 w 10711542"/>
              <a:gd name="connsiteY104" fmla="*/ 6172200 h 7587343"/>
              <a:gd name="connsiteX105" fmla="*/ 7478485 w 10711542"/>
              <a:gd name="connsiteY105" fmla="*/ 6313715 h 7587343"/>
              <a:gd name="connsiteX106" fmla="*/ 7576457 w 10711542"/>
              <a:gd name="connsiteY106" fmla="*/ 6291943 h 7587343"/>
              <a:gd name="connsiteX107" fmla="*/ 7652657 w 10711542"/>
              <a:gd name="connsiteY107" fmla="*/ 6193972 h 7587343"/>
              <a:gd name="connsiteX108" fmla="*/ 7761514 w 10711542"/>
              <a:gd name="connsiteY108" fmla="*/ 6215743 h 7587343"/>
              <a:gd name="connsiteX109" fmla="*/ 7859485 w 10711542"/>
              <a:gd name="connsiteY109" fmla="*/ 6117772 h 7587343"/>
              <a:gd name="connsiteX110" fmla="*/ 7924800 w 10711542"/>
              <a:gd name="connsiteY110" fmla="*/ 6128657 h 7587343"/>
              <a:gd name="connsiteX111" fmla="*/ 8098971 w 10711542"/>
              <a:gd name="connsiteY111" fmla="*/ 6041572 h 7587343"/>
              <a:gd name="connsiteX112" fmla="*/ 8218714 w 10711542"/>
              <a:gd name="connsiteY112" fmla="*/ 6030686 h 7587343"/>
              <a:gd name="connsiteX113" fmla="*/ 8458200 w 10711542"/>
              <a:gd name="connsiteY113" fmla="*/ 6128657 h 7587343"/>
              <a:gd name="connsiteX114" fmla="*/ 8567057 w 10711542"/>
              <a:gd name="connsiteY114" fmla="*/ 6041572 h 7587343"/>
              <a:gd name="connsiteX115" fmla="*/ 8708571 w 10711542"/>
              <a:gd name="connsiteY115" fmla="*/ 6052457 h 7587343"/>
              <a:gd name="connsiteX116" fmla="*/ 8839200 w 10711542"/>
              <a:gd name="connsiteY116" fmla="*/ 6248400 h 7587343"/>
              <a:gd name="connsiteX117" fmla="*/ 8871857 w 10711542"/>
              <a:gd name="connsiteY117" fmla="*/ 6335486 h 7587343"/>
              <a:gd name="connsiteX118" fmla="*/ 8969828 w 10711542"/>
              <a:gd name="connsiteY118" fmla="*/ 6335486 h 7587343"/>
              <a:gd name="connsiteX119" fmla="*/ 9035142 w 10711542"/>
              <a:gd name="connsiteY119" fmla="*/ 6455229 h 7587343"/>
              <a:gd name="connsiteX120" fmla="*/ 9035142 w 10711542"/>
              <a:gd name="connsiteY120" fmla="*/ 6455229 h 7587343"/>
              <a:gd name="connsiteX121" fmla="*/ 9241971 w 10711542"/>
              <a:gd name="connsiteY121" fmla="*/ 6705600 h 7587343"/>
              <a:gd name="connsiteX122" fmla="*/ 9296400 w 10711542"/>
              <a:gd name="connsiteY122" fmla="*/ 6792686 h 7587343"/>
              <a:gd name="connsiteX123" fmla="*/ 9525000 w 10711542"/>
              <a:gd name="connsiteY123" fmla="*/ 6923315 h 7587343"/>
              <a:gd name="connsiteX124" fmla="*/ 9862457 w 10711542"/>
              <a:gd name="connsiteY124" fmla="*/ 6912429 h 7587343"/>
              <a:gd name="connsiteX125" fmla="*/ 9993085 w 10711542"/>
              <a:gd name="connsiteY125" fmla="*/ 6890657 h 7587343"/>
              <a:gd name="connsiteX126" fmla="*/ 9895114 w 10711542"/>
              <a:gd name="connsiteY126" fmla="*/ 6803572 h 7587343"/>
              <a:gd name="connsiteX127" fmla="*/ 9884228 w 10711542"/>
              <a:gd name="connsiteY127" fmla="*/ 6477000 h 7587343"/>
              <a:gd name="connsiteX128" fmla="*/ 9851571 w 10711542"/>
              <a:gd name="connsiteY128" fmla="*/ 6335486 h 7587343"/>
              <a:gd name="connsiteX129" fmla="*/ 9906000 w 10711542"/>
              <a:gd name="connsiteY129" fmla="*/ 6041572 h 7587343"/>
              <a:gd name="connsiteX130" fmla="*/ 9699171 w 10711542"/>
              <a:gd name="connsiteY130" fmla="*/ 6030686 h 7587343"/>
              <a:gd name="connsiteX131" fmla="*/ 9459685 w 10711542"/>
              <a:gd name="connsiteY131" fmla="*/ 5834743 h 7587343"/>
              <a:gd name="connsiteX132" fmla="*/ 9481457 w 10711542"/>
              <a:gd name="connsiteY132" fmla="*/ 5671457 h 7587343"/>
              <a:gd name="connsiteX133" fmla="*/ 9470571 w 10711542"/>
              <a:gd name="connsiteY133" fmla="*/ 5519057 h 7587343"/>
              <a:gd name="connsiteX134" fmla="*/ 9372600 w 10711542"/>
              <a:gd name="connsiteY134" fmla="*/ 5431972 h 7587343"/>
              <a:gd name="connsiteX135" fmla="*/ 9198428 w 10711542"/>
              <a:gd name="connsiteY135" fmla="*/ 5486400 h 7587343"/>
              <a:gd name="connsiteX136" fmla="*/ 9078685 w 10711542"/>
              <a:gd name="connsiteY136" fmla="*/ 5410200 h 7587343"/>
              <a:gd name="connsiteX137" fmla="*/ 9285514 w 10711542"/>
              <a:gd name="connsiteY137" fmla="*/ 5377543 h 7587343"/>
              <a:gd name="connsiteX138" fmla="*/ 9307285 w 10711542"/>
              <a:gd name="connsiteY138" fmla="*/ 5301343 h 7587343"/>
              <a:gd name="connsiteX139" fmla="*/ 9252857 w 10711542"/>
              <a:gd name="connsiteY139" fmla="*/ 5279572 h 7587343"/>
              <a:gd name="connsiteX140" fmla="*/ 9241971 w 10711542"/>
              <a:gd name="connsiteY140" fmla="*/ 5170715 h 7587343"/>
              <a:gd name="connsiteX141" fmla="*/ 9122228 w 10711542"/>
              <a:gd name="connsiteY141" fmla="*/ 5159829 h 7587343"/>
              <a:gd name="connsiteX142" fmla="*/ 9144000 w 10711542"/>
              <a:gd name="connsiteY142" fmla="*/ 5029200 h 7587343"/>
              <a:gd name="connsiteX143" fmla="*/ 8980714 w 10711542"/>
              <a:gd name="connsiteY143" fmla="*/ 4996543 h 7587343"/>
              <a:gd name="connsiteX144" fmla="*/ 8839200 w 10711542"/>
              <a:gd name="connsiteY144" fmla="*/ 4767943 h 7587343"/>
              <a:gd name="connsiteX145" fmla="*/ 8839200 w 10711542"/>
              <a:gd name="connsiteY145" fmla="*/ 4669972 h 7587343"/>
              <a:gd name="connsiteX146" fmla="*/ 8752114 w 10711542"/>
              <a:gd name="connsiteY146" fmla="*/ 4495800 h 7587343"/>
              <a:gd name="connsiteX147" fmla="*/ 8643257 w 10711542"/>
              <a:gd name="connsiteY147" fmla="*/ 4484915 h 7587343"/>
              <a:gd name="connsiteX148" fmla="*/ 8534400 w 10711542"/>
              <a:gd name="connsiteY148" fmla="*/ 4365172 h 7587343"/>
              <a:gd name="connsiteX149" fmla="*/ 8621485 w 10711542"/>
              <a:gd name="connsiteY149" fmla="*/ 4223657 h 7587343"/>
              <a:gd name="connsiteX150" fmla="*/ 8599714 w 10711542"/>
              <a:gd name="connsiteY150" fmla="*/ 4103915 h 7587343"/>
              <a:gd name="connsiteX151" fmla="*/ 8730342 w 10711542"/>
              <a:gd name="connsiteY151" fmla="*/ 4016829 h 7587343"/>
              <a:gd name="connsiteX152" fmla="*/ 8795657 w 10711542"/>
              <a:gd name="connsiteY152" fmla="*/ 3810000 h 7587343"/>
              <a:gd name="connsiteX153" fmla="*/ 8806542 w 10711542"/>
              <a:gd name="connsiteY153" fmla="*/ 3777343 h 7587343"/>
              <a:gd name="connsiteX154" fmla="*/ 8773885 w 10711542"/>
              <a:gd name="connsiteY154" fmla="*/ 3690257 h 7587343"/>
              <a:gd name="connsiteX155" fmla="*/ 8795657 w 10711542"/>
              <a:gd name="connsiteY155" fmla="*/ 3494315 h 7587343"/>
              <a:gd name="connsiteX156" fmla="*/ 8632371 w 10711542"/>
              <a:gd name="connsiteY156" fmla="*/ 3331029 h 7587343"/>
              <a:gd name="connsiteX157" fmla="*/ 8501742 w 10711542"/>
              <a:gd name="connsiteY157" fmla="*/ 3026229 h 7587343"/>
              <a:gd name="connsiteX158" fmla="*/ 8316685 w 10711542"/>
              <a:gd name="connsiteY158" fmla="*/ 2906486 h 7587343"/>
              <a:gd name="connsiteX159" fmla="*/ 8164285 w 10711542"/>
              <a:gd name="connsiteY159" fmla="*/ 2950029 h 7587343"/>
              <a:gd name="connsiteX160" fmla="*/ 8011885 w 10711542"/>
              <a:gd name="connsiteY160" fmla="*/ 2743200 h 7587343"/>
              <a:gd name="connsiteX161" fmla="*/ 7979228 w 10711542"/>
              <a:gd name="connsiteY161" fmla="*/ 2645229 h 7587343"/>
              <a:gd name="connsiteX162" fmla="*/ 7924800 w 10711542"/>
              <a:gd name="connsiteY162" fmla="*/ 2601686 h 7587343"/>
              <a:gd name="connsiteX163" fmla="*/ 7957457 w 10711542"/>
              <a:gd name="connsiteY163" fmla="*/ 2416629 h 7587343"/>
              <a:gd name="connsiteX164" fmla="*/ 7957457 w 10711542"/>
              <a:gd name="connsiteY164" fmla="*/ 2416629 h 7587343"/>
              <a:gd name="connsiteX165" fmla="*/ 8044542 w 10711542"/>
              <a:gd name="connsiteY165" fmla="*/ 2471057 h 7587343"/>
              <a:gd name="connsiteX166" fmla="*/ 8044542 w 10711542"/>
              <a:gd name="connsiteY166" fmla="*/ 2471057 h 7587343"/>
              <a:gd name="connsiteX167" fmla="*/ 8164285 w 10711542"/>
              <a:gd name="connsiteY167" fmla="*/ 2394857 h 7587343"/>
              <a:gd name="connsiteX168" fmla="*/ 8360228 w 10711542"/>
              <a:gd name="connsiteY168" fmla="*/ 2383972 h 7587343"/>
              <a:gd name="connsiteX169" fmla="*/ 8414657 w 10711542"/>
              <a:gd name="connsiteY169" fmla="*/ 2307772 h 7587343"/>
              <a:gd name="connsiteX170" fmla="*/ 8577942 w 10711542"/>
              <a:gd name="connsiteY170" fmla="*/ 2275115 h 7587343"/>
              <a:gd name="connsiteX171" fmla="*/ 8675914 w 10711542"/>
              <a:gd name="connsiteY171" fmla="*/ 2307772 h 7587343"/>
              <a:gd name="connsiteX172" fmla="*/ 8708571 w 10711542"/>
              <a:gd name="connsiteY172" fmla="*/ 2253343 h 7587343"/>
              <a:gd name="connsiteX173" fmla="*/ 8850085 w 10711542"/>
              <a:gd name="connsiteY173" fmla="*/ 2209800 h 7587343"/>
              <a:gd name="connsiteX174" fmla="*/ 8926285 w 10711542"/>
              <a:gd name="connsiteY174" fmla="*/ 2351315 h 7587343"/>
              <a:gd name="connsiteX175" fmla="*/ 9024257 w 10711542"/>
              <a:gd name="connsiteY175" fmla="*/ 2340429 h 7587343"/>
              <a:gd name="connsiteX176" fmla="*/ 9154885 w 10711542"/>
              <a:gd name="connsiteY176" fmla="*/ 1981200 h 7587343"/>
              <a:gd name="connsiteX177" fmla="*/ 9241971 w 10711542"/>
              <a:gd name="connsiteY177" fmla="*/ 1632857 h 7587343"/>
              <a:gd name="connsiteX178" fmla="*/ 9514114 w 10711542"/>
              <a:gd name="connsiteY178" fmla="*/ 1578429 h 7587343"/>
              <a:gd name="connsiteX179" fmla="*/ 9383485 w 10711542"/>
              <a:gd name="connsiteY179" fmla="*/ 1415143 h 7587343"/>
              <a:gd name="connsiteX180" fmla="*/ 9329057 w 10711542"/>
              <a:gd name="connsiteY180" fmla="*/ 1262743 h 7587343"/>
              <a:gd name="connsiteX181" fmla="*/ 8937171 w 10711542"/>
              <a:gd name="connsiteY181" fmla="*/ 1295400 h 7587343"/>
              <a:gd name="connsiteX182" fmla="*/ 8414657 w 10711542"/>
              <a:gd name="connsiteY182" fmla="*/ 1513115 h 7587343"/>
              <a:gd name="connsiteX183" fmla="*/ 8164285 w 10711542"/>
              <a:gd name="connsiteY183" fmla="*/ 1730829 h 7587343"/>
              <a:gd name="connsiteX184" fmla="*/ 7924800 w 10711542"/>
              <a:gd name="connsiteY184" fmla="*/ 1621972 h 7587343"/>
              <a:gd name="connsiteX185" fmla="*/ 7848600 w 10711542"/>
              <a:gd name="connsiteY185" fmla="*/ 1654629 h 7587343"/>
              <a:gd name="connsiteX186" fmla="*/ 7805057 w 10711542"/>
              <a:gd name="connsiteY186" fmla="*/ 1567543 h 7587343"/>
              <a:gd name="connsiteX187" fmla="*/ 7554685 w 10711542"/>
              <a:gd name="connsiteY187" fmla="*/ 1567543 h 7587343"/>
              <a:gd name="connsiteX188" fmla="*/ 7424057 w 10711542"/>
              <a:gd name="connsiteY188" fmla="*/ 1502229 h 7587343"/>
              <a:gd name="connsiteX189" fmla="*/ 7391400 w 10711542"/>
              <a:gd name="connsiteY189" fmla="*/ 1480457 h 7587343"/>
              <a:gd name="connsiteX190" fmla="*/ 7326085 w 10711542"/>
              <a:gd name="connsiteY190" fmla="*/ 1469572 h 7587343"/>
              <a:gd name="connsiteX191" fmla="*/ 7195457 w 10711542"/>
              <a:gd name="connsiteY191" fmla="*/ 1404257 h 7587343"/>
              <a:gd name="connsiteX192" fmla="*/ 7130142 w 10711542"/>
              <a:gd name="connsiteY192" fmla="*/ 1382486 h 7587343"/>
              <a:gd name="connsiteX193" fmla="*/ 7064828 w 10711542"/>
              <a:gd name="connsiteY193" fmla="*/ 1349829 h 7587343"/>
              <a:gd name="connsiteX194" fmla="*/ 7032171 w 10711542"/>
              <a:gd name="connsiteY194" fmla="*/ 1360715 h 7587343"/>
              <a:gd name="connsiteX195" fmla="*/ 6955971 w 10711542"/>
              <a:gd name="connsiteY195" fmla="*/ 1338943 h 7587343"/>
              <a:gd name="connsiteX196" fmla="*/ 6890657 w 10711542"/>
              <a:gd name="connsiteY196" fmla="*/ 1317172 h 7587343"/>
              <a:gd name="connsiteX197" fmla="*/ 6803571 w 10711542"/>
              <a:gd name="connsiteY197" fmla="*/ 1251857 h 7587343"/>
              <a:gd name="connsiteX198" fmla="*/ 6607628 w 10711542"/>
              <a:gd name="connsiteY198" fmla="*/ 1240972 h 7587343"/>
              <a:gd name="connsiteX199" fmla="*/ 6574971 w 10711542"/>
              <a:gd name="connsiteY199" fmla="*/ 1230086 h 7587343"/>
              <a:gd name="connsiteX200" fmla="*/ 6477000 w 10711542"/>
              <a:gd name="connsiteY200" fmla="*/ 1208315 h 7587343"/>
              <a:gd name="connsiteX201" fmla="*/ 6400800 w 10711542"/>
              <a:gd name="connsiteY201" fmla="*/ 1230086 h 7587343"/>
              <a:gd name="connsiteX202" fmla="*/ 6357257 w 10711542"/>
              <a:gd name="connsiteY202" fmla="*/ 1273629 h 7587343"/>
              <a:gd name="connsiteX203" fmla="*/ 6281057 w 10711542"/>
              <a:gd name="connsiteY203" fmla="*/ 1284515 h 7587343"/>
              <a:gd name="connsiteX204" fmla="*/ 6270171 w 10711542"/>
              <a:gd name="connsiteY204" fmla="*/ 1317172 h 7587343"/>
              <a:gd name="connsiteX205" fmla="*/ 6204857 w 10711542"/>
              <a:gd name="connsiteY205" fmla="*/ 1306286 h 7587343"/>
              <a:gd name="connsiteX206" fmla="*/ 6161314 w 10711542"/>
              <a:gd name="connsiteY206" fmla="*/ 1328057 h 7587343"/>
              <a:gd name="connsiteX207" fmla="*/ 6128657 w 10711542"/>
              <a:gd name="connsiteY207" fmla="*/ 1338943 h 7587343"/>
              <a:gd name="connsiteX208" fmla="*/ 6117771 w 10711542"/>
              <a:gd name="connsiteY208" fmla="*/ 1349829 h 7587343"/>
              <a:gd name="connsiteX209" fmla="*/ 5998028 w 10711542"/>
              <a:gd name="connsiteY209" fmla="*/ 1219200 h 7587343"/>
              <a:gd name="connsiteX210" fmla="*/ 6063342 w 10711542"/>
              <a:gd name="connsiteY210" fmla="*/ 1066800 h 7587343"/>
              <a:gd name="connsiteX211" fmla="*/ 5900057 w 10711542"/>
              <a:gd name="connsiteY211" fmla="*/ 1132115 h 7587343"/>
              <a:gd name="connsiteX212" fmla="*/ 5715000 w 10711542"/>
              <a:gd name="connsiteY212" fmla="*/ 1175657 h 7587343"/>
              <a:gd name="connsiteX213" fmla="*/ 5660571 w 10711542"/>
              <a:gd name="connsiteY213" fmla="*/ 1088572 h 7587343"/>
              <a:gd name="connsiteX214" fmla="*/ 5410200 w 10711542"/>
              <a:gd name="connsiteY214" fmla="*/ 1230086 h 7587343"/>
              <a:gd name="connsiteX215" fmla="*/ 5268685 w 10711542"/>
              <a:gd name="connsiteY215" fmla="*/ 1110343 h 7587343"/>
              <a:gd name="connsiteX216" fmla="*/ 5268685 w 10711542"/>
              <a:gd name="connsiteY216" fmla="*/ 1110343 h 7587343"/>
              <a:gd name="connsiteX217" fmla="*/ 5127171 w 10711542"/>
              <a:gd name="connsiteY217" fmla="*/ 990600 h 7587343"/>
              <a:gd name="connsiteX218" fmla="*/ 5061857 w 10711542"/>
              <a:gd name="connsiteY218" fmla="*/ 947057 h 7587343"/>
              <a:gd name="connsiteX219" fmla="*/ 4985657 w 10711542"/>
              <a:gd name="connsiteY219" fmla="*/ 849086 h 7587343"/>
              <a:gd name="connsiteX220" fmla="*/ 4702628 w 10711542"/>
              <a:gd name="connsiteY220" fmla="*/ 816429 h 7587343"/>
              <a:gd name="connsiteX221" fmla="*/ 4495800 w 10711542"/>
              <a:gd name="connsiteY221" fmla="*/ 642257 h 7587343"/>
              <a:gd name="connsiteX222" fmla="*/ 4321628 w 10711542"/>
              <a:gd name="connsiteY222" fmla="*/ 685800 h 7587343"/>
              <a:gd name="connsiteX223" fmla="*/ 3929742 w 10711542"/>
              <a:gd name="connsiteY223" fmla="*/ 685800 h 7587343"/>
              <a:gd name="connsiteX224" fmla="*/ 3897085 w 10711542"/>
              <a:gd name="connsiteY224" fmla="*/ 664029 h 7587343"/>
              <a:gd name="connsiteX225" fmla="*/ 3820885 w 10711542"/>
              <a:gd name="connsiteY225" fmla="*/ 674915 h 7587343"/>
              <a:gd name="connsiteX226" fmla="*/ 3777342 w 10711542"/>
              <a:gd name="connsiteY226" fmla="*/ 740229 h 7587343"/>
              <a:gd name="connsiteX227" fmla="*/ 3701142 w 10711542"/>
              <a:gd name="connsiteY227" fmla="*/ 653143 h 7587343"/>
              <a:gd name="connsiteX228" fmla="*/ 3624942 w 10711542"/>
              <a:gd name="connsiteY228" fmla="*/ 674915 h 7587343"/>
              <a:gd name="connsiteX229" fmla="*/ 3548742 w 10711542"/>
              <a:gd name="connsiteY229" fmla="*/ 696686 h 7587343"/>
              <a:gd name="connsiteX230" fmla="*/ 3407228 w 10711542"/>
              <a:gd name="connsiteY230" fmla="*/ 674915 h 7587343"/>
              <a:gd name="connsiteX231" fmla="*/ 3385457 w 10711542"/>
              <a:gd name="connsiteY231" fmla="*/ 740229 h 7587343"/>
              <a:gd name="connsiteX232" fmla="*/ 3516085 w 10711542"/>
              <a:gd name="connsiteY232" fmla="*/ 947057 h 7587343"/>
              <a:gd name="connsiteX233" fmla="*/ 3537857 w 10711542"/>
              <a:gd name="connsiteY233" fmla="*/ 1110343 h 7587343"/>
              <a:gd name="connsiteX234" fmla="*/ 3331028 w 10711542"/>
              <a:gd name="connsiteY234" fmla="*/ 1121229 h 7587343"/>
              <a:gd name="connsiteX235" fmla="*/ 3243942 w 10711542"/>
              <a:gd name="connsiteY235" fmla="*/ 1088572 h 7587343"/>
              <a:gd name="connsiteX236" fmla="*/ 3058885 w 10711542"/>
              <a:gd name="connsiteY236" fmla="*/ 1088572 h 7587343"/>
              <a:gd name="connsiteX237" fmla="*/ 2928257 w 10711542"/>
              <a:gd name="connsiteY237" fmla="*/ 968829 h 7587343"/>
              <a:gd name="connsiteX238" fmla="*/ 2601685 w 10711542"/>
              <a:gd name="connsiteY238" fmla="*/ 1034143 h 7587343"/>
              <a:gd name="connsiteX239" fmla="*/ 2438400 w 10711542"/>
              <a:gd name="connsiteY239" fmla="*/ 990600 h 7587343"/>
              <a:gd name="connsiteX240" fmla="*/ 2318657 w 10711542"/>
              <a:gd name="connsiteY240" fmla="*/ 914400 h 7587343"/>
              <a:gd name="connsiteX241" fmla="*/ 1959428 w 10711542"/>
              <a:gd name="connsiteY241" fmla="*/ 1219200 h 7587343"/>
              <a:gd name="connsiteX242" fmla="*/ 1905000 w 10711542"/>
              <a:gd name="connsiteY242" fmla="*/ 1066800 h 7587343"/>
              <a:gd name="connsiteX243" fmla="*/ 1621971 w 10711542"/>
              <a:gd name="connsiteY243" fmla="*/ 1045029 h 7587343"/>
              <a:gd name="connsiteX244" fmla="*/ 1556657 w 10711542"/>
              <a:gd name="connsiteY244" fmla="*/ 1110343 h 7587343"/>
              <a:gd name="connsiteX245" fmla="*/ 1436914 w 10711542"/>
              <a:gd name="connsiteY245" fmla="*/ 1164772 h 7587343"/>
              <a:gd name="connsiteX246" fmla="*/ 1360714 w 10711542"/>
              <a:gd name="connsiteY246" fmla="*/ 1230086 h 7587343"/>
              <a:gd name="connsiteX247" fmla="*/ 1349828 w 10711542"/>
              <a:gd name="connsiteY247" fmla="*/ 1262743 h 7587343"/>
              <a:gd name="connsiteX248" fmla="*/ 1284514 w 10711542"/>
              <a:gd name="connsiteY248" fmla="*/ 1295400 h 7587343"/>
              <a:gd name="connsiteX249" fmla="*/ 1251857 w 10711542"/>
              <a:gd name="connsiteY249" fmla="*/ 1317172 h 7587343"/>
              <a:gd name="connsiteX250" fmla="*/ 1273628 w 10711542"/>
              <a:gd name="connsiteY250" fmla="*/ 1360715 h 7587343"/>
              <a:gd name="connsiteX251" fmla="*/ 1164771 w 10711542"/>
              <a:gd name="connsiteY251" fmla="*/ 1404257 h 7587343"/>
              <a:gd name="connsiteX252" fmla="*/ 1175657 w 10711542"/>
              <a:gd name="connsiteY252" fmla="*/ 1513115 h 7587343"/>
              <a:gd name="connsiteX253" fmla="*/ 1045028 w 10711542"/>
              <a:gd name="connsiteY253" fmla="*/ 1524000 h 7587343"/>
              <a:gd name="connsiteX254" fmla="*/ 859971 w 10711542"/>
              <a:gd name="connsiteY254" fmla="*/ 1763486 h 7587343"/>
              <a:gd name="connsiteX255" fmla="*/ 696685 w 10711542"/>
              <a:gd name="connsiteY255" fmla="*/ 2100943 h 7587343"/>
              <a:gd name="connsiteX256" fmla="*/ 315685 w 10711542"/>
              <a:gd name="connsiteY256" fmla="*/ 2068286 h 7587343"/>
              <a:gd name="connsiteX257" fmla="*/ 0 w 10711542"/>
              <a:gd name="connsiteY257" fmla="*/ 2046515 h 7587343"/>
              <a:gd name="connsiteX258" fmla="*/ 10885 w 10711542"/>
              <a:gd name="connsiteY258" fmla="*/ 10886 h 7587343"/>
              <a:gd name="connsiteX259" fmla="*/ 10711542 w 10711542"/>
              <a:gd name="connsiteY259" fmla="*/ 0 h 7587343"/>
              <a:gd name="connsiteX260" fmla="*/ 10711542 w 10711542"/>
              <a:gd name="connsiteY260" fmla="*/ 7565572 h 7587343"/>
              <a:gd name="connsiteX261" fmla="*/ 0 w 10711542"/>
              <a:gd name="connsiteY261" fmla="*/ 7587343 h 7587343"/>
              <a:gd name="connsiteX262" fmla="*/ 0 w 10711542"/>
              <a:gd name="connsiteY262" fmla="*/ 2035629 h 7587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</a:cxnLst>
            <a:rect l="l" t="t" r="r" b="b"/>
            <a:pathLst>
              <a:path w="10711542" h="7587343">
                <a:moveTo>
                  <a:pt x="762000" y="1937657"/>
                </a:moveTo>
                <a:lnTo>
                  <a:pt x="892628" y="1905000"/>
                </a:lnTo>
                <a:lnTo>
                  <a:pt x="1001485" y="1970315"/>
                </a:lnTo>
                <a:lnTo>
                  <a:pt x="1088571" y="2144486"/>
                </a:lnTo>
                <a:lnTo>
                  <a:pt x="1001485" y="2340429"/>
                </a:lnTo>
                <a:lnTo>
                  <a:pt x="1121228" y="2514600"/>
                </a:lnTo>
                <a:lnTo>
                  <a:pt x="1382485" y="2329543"/>
                </a:lnTo>
                <a:lnTo>
                  <a:pt x="1545771" y="2351315"/>
                </a:lnTo>
                <a:lnTo>
                  <a:pt x="1600200" y="2307772"/>
                </a:lnTo>
                <a:lnTo>
                  <a:pt x="1752600" y="2373086"/>
                </a:lnTo>
                <a:lnTo>
                  <a:pt x="1763485" y="2471057"/>
                </a:lnTo>
                <a:lnTo>
                  <a:pt x="2046514" y="2667000"/>
                </a:lnTo>
                <a:lnTo>
                  <a:pt x="2046514" y="2764972"/>
                </a:lnTo>
                <a:lnTo>
                  <a:pt x="1850571" y="2852057"/>
                </a:lnTo>
                <a:lnTo>
                  <a:pt x="1937657" y="2906486"/>
                </a:lnTo>
                <a:lnTo>
                  <a:pt x="1915885" y="3124200"/>
                </a:lnTo>
                <a:lnTo>
                  <a:pt x="2035628" y="3080657"/>
                </a:lnTo>
                <a:lnTo>
                  <a:pt x="2133600" y="2982686"/>
                </a:lnTo>
                <a:lnTo>
                  <a:pt x="2242457" y="3080657"/>
                </a:lnTo>
                <a:lnTo>
                  <a:pt x="2220685" y="3331029"/>
                </a:lnTo>
                <a:lnTo>
                  <a:pt x="2329542" y="3352800"/>
                </a:lnTo>
                <a:lnTo>
                  <a:pt x="2373085" y="3309257"/>
                </a:lnTo>
                <a:lnTo>
                  <a:pt x="2481942" y="3341915"/>
                </a:lnTo>
                <a:lnTo>
                  <a:pt x="2590800" y="3265715"/>
                </a:lnTo>
                <a:lnTo>
                  <a:pt x="2688771" y="3233057"/>
                </a:lnTo>
                <a:lnTo>
                  <a:pt x="2743200" y="3178629"/>
                </a:lnTo>
                <a:lnTo>
                  <a:pt x="2764971" y="3080657"/>
                </a:lnTo>
                <a:lnTo>
                  <a:pt x="2852057" y="3113315"/>
                </a:lnTo>
                <a:cubicBezTo>
                  <a:pt x="2862841" y="3117236"/>
                  <a:pt x="2873462" y="3121950"/>
                  <a:pt x="2884714" y="3124200"/>
                </a:cubicBezTo>
                <a:cubicBezTo>
                  <a:pt x="2909874" y="3129232"/>
                  <a:pt x="2935514" y="3131457"/>
                  <a:pt x="2960914" y="3135086"/>
                </a:cubicBezTo>
                <a:cubicBezTo>
                  <a:pt x="2916042" y="3179956"/>
                  <a:pt x="2959213" y="3128735"/>
                  <a:pt x="2928257" y="3211286"/>
                </a:cubicBezTo>
                <a:cubicBezTo>
                  <a:pt x="2920019" y="3233255"/>
                  <a:pt x="2900653" y="3249775"/>
                  <a:pt x="2884714" y="3265715"/>
                </a:cubicBezTo>
                <a:cubicBezTo>
                  <a:pt x="2877457" y="3287486"/>
                  <a:pt x="2860095" y="3308257"/>
                  <a:pt x="2862942" y="3331029"/>
                </a:cubicBezTo>
                <a:cubicBezTo>
                  <a:pt x="2863964" y="3339204"/>
                  <a:pt x="2872726" y="3437681"/>
                  <a:pt x="2884714" y="3461657"/>
                </a:cubicBezTo>
                <a:cubicBezTo>
                  <a:pt x="2889304" y="3470837"/>
                  <a:pt x="2900792" y="3474889"/>
                  <a:pt x="2906485" y="3483429"/>
                </a:cubicBezTo>
                <a:cubicBezTo>
                  <a:pt x="2915486" y="3496931"/>
                  <a:pt x="2919656" y="3513211"/>
                  <a:pt x="2928257" y="3526972"/>
                </a:cubicBezTo>
                <a:cubicBezTo>
                  <a:pt x="2937873" y="3542357"/>
                  <a:pt x="2950028" y="3556001"/>
                  <a:pt x="2960914" y="3570515"/>
                </a:cubicBezTo>
                <a:cubicBezTo>
                  <a:pt x="2953657" y="3581401"/>
                  <a:pt x="2944456" y="3591217"/>
                  <a:pt x="2939142" y="3603172"/>
                </a:cubicBezTo>
                <a:cubicBezTo>
                  <a:pt x="2911185" y="3666075"/>
                  <a:pt x="2918666" y="3686378"/>
                  <a:pt x="2895600" y="3755572"/>
                </a:cubicBezTo>
                <a:cubicBezTo>
                  <a:pt x="2869097" y="3835079"/>
                  <a:pt x="2879394" y="3798622"/>
                  <a:pt x="2862942" y="3864429"/>
                </a:cubicBezTo>
                <a:cubicBezTo>
                  <a:pt x="2873828" y="3868058"/>
                  <a:pt x="2884300" y="3873321"/>
                  <a:pt x="2895600" y="3875315"/>
                </a:cubicBezTo>
                <a:cubicBezTo>
                  <a:pt x="2946135" y="3884233"/>
                  <a:pt x="3003997" y="3870684"/>
                  <a:pt x="3048000" y="3897086"/>
                </a:cubicBezTo>
                <a:cubicBezTo>
                  <a:pt x="3070001" y="3910287"/>
                  <a:pt x="3051512" y="3948710"/>
                  <a:pt x="3058885" y="3973286"/>
                </a:cubicBezTo>
                <a:cubicBezTo>
                  <a:pt x="3062644" y="3985817"/>
                  <a:pt x="3073400" y="3995057"/>
                  <a:pt x="3080657" y="4005943"/>
                </a:cubicBezTo>
                <a:cubicBezTo>
                  <a:pt x="3101469" y="4068382"/>
                  <a:pt x="3077452" y="4012557"/>
                  <a:pt x="3113314" y="4060372"/>
                </a:cubicBezTo>
                <a:cubicBezTo>
                  <a:pt x="3129014" y="4081305"/>
                  <a:pt x="3156857" y="4125686"/>
                  <a:pt x="3156857" y="4125686"/>
                </a:cubicBezTo>
                <a:cubicBezTo>
                  <a:pt x="3171371" y="4122057"/>
                  <a:pt x="3187952" y="4123099"/>
                  <a:pt x="3200400" y="4114800"/>
                </a:cubicBezTo>
                <a:cubicBezTo>
                  <a:pt x="3223796" y="4099202"/>
                  <a:pt x="3222191" y="4071219"/>
                  <a:pt x="3233057" y="4049486"/>
                </a:cubicBezTo>
                <a:cubicBezTo>
                  <a:pt x="3238908" y="4037784"/>
                  <a:pt x="3249515" y="4028784"/>
                  <a:pt x="3254828" y="4016829"/>
                </a:cubicBezTo>
                <a:cubicBezTo>
                  <a:pt x="3264149" y="3995858"/>
                  <a:pt x="3269343" y="3973286"/>
                  <a:pt x="3276600" y="3951515"/>
                </a:cubicBezTo>
                <a:cubicBezTo>
                  <a:pt x="3292212" y="3904679"/>
                  <a:pt x="3284707" y="3929969"/>
                  <a:pt x="3298371" y="3875315"/>
                </a:cubicBezTo>
                <a:cubicBezTo>
                  <a:pt x="3302000" y="3824515"/>
                  <a:pt x="3303306" y="3773496"/>
                  <a:pt x="3309257" y="3722915"/>
                </a:cubicBezTo>
                <a:cubicBezTo>
                  <a:pt x="3310598" y="3711519"/>
                  <a:pt x="3312028" y="3698371"/>
                  <a:pt x="3320142" y="3690257"/>
                </a:cubicBezTo>
                <a:cubicBezTo>
                  <a:pt x="3328256" y="3682143"/>
                  <a:pt x="3341548" y="3681622"/>
                  <a:pt x="3352800" y="3679372"/>
                </a:cubicBezTo>
                <a:cubicBezTo>
                  <a:pt x="3377960" y="3674340"/>
                  <a:pt x="3403600" y="3672115"/>
                  <a:pt x="3429000" y="3668486"/>
                </a:cubicBezTo>
                <a:cubicBezTo>
                  <a:pt x="3442204" y="3670372"/>
                  <a:pt x="3514111" y="3676009"/>
                  <a:pt x="3537857" y="3690257"/>
                </a:cubicBezTo>
                <a:cubicBezTo>
                  <a:pt x="3546658" y="3695537"/>
                  <a:pt x="3549521" y="3710245"/>
                  <a:pt x="3559628" y="3712029"/>
                </a:cubicBezTo>
                <a:cubicBezTo>
                  <a:pt x="3613347" y="3721509"/>
                  <a:pt x="3668485" y="3719286"/>
                  <a:pt x="3722914" y="3722915"/>
                </a:cubicBezTo>
                <a:cubicBezTo>
                  <a:pt x="3733800" y="3726543"/>
                  <a:pt x="3745024" y="3729280"/>
                  <a:pt x="3755571" y="3733800"/>
                </a:cubicBezTo>
                <a:cubicBezTo>
                  <a:pt x="3770487" y="3740192"/>
                  <a:pt x="3783571" y="3750909"/>
                  <a:pt x="3799114" y="3755572"/>
                </a:cubicBezTo>
                <a:cubicBezTo>
                  <a:pt x="3820255" y="3761914"/>
                  <a:pt x="3842657" y="3762829"/>
                  <a:pt x="3864428" y="3766457"/>
                </a:cubicBezTo>
                <a:cubicBezTo>
                  <a:pt x="3955052" y="3743803"/>
                  <a:pt x="3865451" y="3771388"/>
                  <a:pt x="3940628" y="3733800"/>
                </a:cubicBezTo>
                <a:cubicBezTo>
                  <a:pt x="3956240" y="3725994"/>
                  <a:pt x="4002883" y="3715515"/>
                  <a:pt x="4016828" y="3712029"/>
                </a:cubicBezTo>
                <a:cubicBezTo>
                  <a:pt x="4020457" y="3693886"/>
                  <a:pt x="4017451" y="3672995"/>
                  <a:pt x="4027714" y="3657600"/>
                </a:cubicBezTo>
                <a:cubicBezTo>
                  <a:pt x="4034079" y="3648053"/>
                  <a:pt x="4050108" y="3651847"/>
                  <a:pt x="4060371" y="3646715"/>
                </a:cubicBezTo>
                <a:cubicBezTo>
                  <a:pt x="4072073" y="3640864"/>
                  <a:pt x="4081326" y="3630794"/>
                  <a:pt x="4093028" y="3624943"/>
                </a:cubicBezTo>
                <a:cubicBezTo>
                  <a:pt x="4119828" y="3611543"/>
                  <a:pt x="4165912" y="3607353"/>
                  <a:pt x="4191000" y="3603172"/>
                </a:cubicBezTo>
                <a:cubicBezTo>
                  <a:pt x="4201886" y="3595915"/>
                  <a:pt x="4215484" y="3591616"/>
                  <a:pt x="4223657" y="3581400"/>
                </a:cubicBezTo>
                <a:cubicBezTo>
                  <a:pt x="4230825" y="3572440"/>
                  <a:pt x="4225582" y="3555911"/>
                  <a:pt x="4234542" y="3548743"/>
                </a:cubicBezTo>
                <a:cubicBezTo>
                  <a:pt x="4246225" y="3539397"/>
                  <a:pt x="4263755" y="3542156"/>
                  <a:pt x="4278085" y="3537857"/>
                </a:cubicBezTo>
                <a:cubicBezTo>
                  <a:pt x="4300066" y="3531263"/>
                  <a:pt x="4343400" y="3516086"/>
                  <a:pt x="4343400" y="3516086"/>
                </a:cubicBezTo>
                <a:cubicBezTo>
                  <a:pt x="4372428" y="3519715"/>
                  <a:pt x="4403752" y="3515091"/>
                  <a:pt x="4430485" y="3526972"/>
                </a:cubicBezTo>
                <a:cubicBezTo>
                  <a:pt x="4440971" y="3531632"/>
                  <a:pt x="4435678" y="3549666"/>
                  <a:pt x="4441371" y="3559629"/>
                </a:cubicBezTo>
                <a:cubicBezTo>
                  <a:pt x="4458336" y="3589318"/>
                  <a:pt x="4559299" y="3617686"/>
                  <a:pt x="4539342" y="3668486"/>
                </a:cubicBezTo>
                <a:lnTo>
                  <a:pt x="4898571" y="3820886"/>
                </a:lnTo>
                <a:lnTo>
                  <a:pt x="5018314" y="3864429"/>
                </a:lnTo>
                <a:lnTo>
                  <a:pt x="4974771" y="3951515"/>
                </a:lnTo>
                <a:lnTo>
                  <a:pt x="5007428" y="4071257"/>
                </a:lnTo>
                <a:cubicBezTo>
                  <a:pt x="4873088" y="4121636"/>
                  <a:pt x="4943658" y="4128260"/>
                  <a:pt x="4909457" y="4071257"/>
                </a:cubicBezTo>
                <a:cubicBezTo>
                  <a:pt x="4904177" y="4062456"/>
                  <a:pt x="4894942" y="4056743"/>
                  <a:pt x="4887685" y="4049486"/>
                </a:cubicBezTo>
                <a:cubicBezTo>
                  <a:pt x="4764041" y="4090700"/>
                  <a:pt x="4867930" y="4077707"/>
                  <a:pt x="4789714" y="4038600"/>
                </a:cubicBezTo>
                <a:cubicBezTo>
                  <a:pt x="4773165" y="4030326"/>
                  <a:pt x="4735285" y="4027715"/>
                  <a:pt x="4735285" y="4027715"/>
                </a:cubicBezTo>
                <a:lnTo>
                  <a:pt x="4702628" y="4136572"/>
                </a:lnTo>
                <a:lnTo>
                  <a:pt x="4648200" y="4180115"/>
                </a:lnTo>
                <a:lnTo>
                  <a:pt x="4604657" y="4321629"/>
                </a:lnTo>
                <a:lnTo>
                  <a:pt x="4691742" y="4386943"/>
                </a:lnTo>
                <a:lnTo>
                  <a:pt x="4659085" y="4572000"/>
                </a:lnTo>
                <a:lnTo>
                  <a:pt x="4626428" y="4648200"/>
                </a:lnTo>
                <a:lnTo>
                  <a:pt x="4833257" y="4800600"/>
                </a:lnTo>
                <a:lnTo>
                  <a:pt x="4876800" y="4898572"/>
                </a:lnTo>
                <a:lnTo>
                  <a:pt x="5083628" y="4931229"/>
                </a:lnTo>
                <a:lnTo>
                  <a:pt x="5225142" y="5116286"/>
                </a:lnTo>
                <a:lnTo>
                  <a:pt x="5246914" y="5236029"/>
                </a:lnTo>
                <a:lnTo>
                  <a:pt x="5431971" y="5279572"/>
                </a:lnTo>
                <a:lnTo>
                  <a:pt x="5595257" y="5257800"/>
                </a:lnTo>
                <a:lnTo>
                  <a:pt x="5856514" y="5279572"/>
                </a:lnTo>
                <a:lnTo>
                  <a:pt x="6019800" y="5421086"/>
                </a:lnTo>
                <a:lnTo>
                  <a:pt x="6085114" y="5421086"/>
                </a:lnTo>
                <a:lnTo>
                  <a:pt x="6313714" y="5627915"/>
                </a:lnTo>
                <a:lnTo>
                  <a:pt x="6683828" y="5791200"/>
                </a:lnTo>
                <a:lnTo>
                  <a:pt x="6890657" y="5704115"/>
                </a:lnTo>
                <a:lnTo>
                  <a:pt x="6999514" y="5769429"/>
                </a:lnTo>
                <a:lnTo>
                  <a:pt x="6988628" y="6052457"/>
                </a:lnTo>
                <a:lnTo>
                  <a:pt x="7151914" y="6150429"/>
                </a:lnTo>
                <a:lnTo>
                  <a:pt x="7315200" y="6172200"/>
                </a:lnTo>
                <a:lnTo>
                  <a:pt x="7478485" y="6313715"/>
                </a:lnTo>
                <a:lnTo>
                  <a:pt x="7576457" y="6291943"/>
                </a:lnTo>
                <a:lnTo>
                  <a:pt x="7652657" y="6193972"/>
                </a:lnTo>
                <a:lnTo>
                  <a:pt x="7761514" y="6215743"/>
                </a:lnTo>
                <a:lnTo>
                  <a:pt x="7859485" y="6117772"/>
                </a:lnTo>
                <a:lnTo>
                  <a:pt x="7924800" y="6128657"/>
                </a:lnTo>
                <a:lnTo>
                  <a:pt x="8098971" y="6041572"/>
                </a:lnTo>
                <a:lnTo>
                  <a:pt x="8218714" y="6030686"/>
                </a:lnTo>
                <a:lnTo>
                  <a:pt x="8458200" y="6128657"/>
                </a:lnTo>
                <a:lnTo>
                  <a:pt x="8567057" y="6041572"/>
                </a:lnTo>
                <a:lnTo>
                  <a:pt x="8708571" y="6052457"/>
                </a:lnTo>
                <a:lnTo>
                  <a:pt x="8839200" y="6248400"/>
                </a:lnTo>
                <a:lnTo>
                  <a:pt x="8871857" y="6335486"/>
                </a:lnTo>
                <a:lnTo>
                  <a:pt x="8969828" y="6335486"/>
                </a:lnTo>
                <a:lnTo>
                  <a:pt x="9035142" y="6455229"/>
                </a:lnTo>
                <a:lnTo>
                  <a:pt x="9035142" y="6455229"/>
                </a:lnTo>
                <a:lnTo>
                  <a:pt x="9241971" y="6705600"/>
                </a:lnTo>
                <a:lnTo>
                  <a:pt x="9296400" y="6792686"/>
                </a:lnTo>
                <a:lnTo>
                  <a:pt x="9525000" y="6923315"/>
                </a:lnTo>
                <a:lnTo>
                  <a:pt x="9862457" y="6912429"/>
                </a:lnTo>
                <a:lnTo>
                  <a:pt x="9993085" y="6890657"/>
                </a:lnTo>
                <a:lnTo>
                  <a:pt x="9895114" y="6803572"/>
                </a:lnTo>
                <a:lnTo>
                  <a:pt x="9884228" y="6477000"/>
                </a:lnTo>
                <a:lnTo>
                  <a:pt x="9851571" y="6335486"/>
                </a:lnTo>
                <a:lnTo>
                  <a:pt x="9906000" y="6041572"/>
                </a:lnTo>
                <a:lnTo>
                  <a:pt x="9699171" y="6030686"/>
                </a:lnTo>
                <a:lnTo>
                  <a:pt x="9459685" y="5834743"/>
                </a:lnTo>
                <a:lnTo>
                  <a:pt x="9481457" y="5671457"/>
                </a:lnTo>
                <a:lnTo>
                  <a:pt x="9470571" y="5519057"/>
                </a:lnTo>
                <a:lnTo>
                  <a:pt x="9372600" y="5431972"/>
                </a:lnTo>
                <a:lnTo>
                  <a:pt x="9198428" y="5486400"/>
                </a:lnTo>
                <a:lnTo>
                  <a:pt x="9078685" y="5410200"/>
                </a:lnTo>
                <a:lnTo>
                  <a:pt x="9285514" y="5377543"/>
                </a:lnTo>
                <a:lnTo>
                  <a:pt x="9307285" y="5301343"/>
                </a:lnTo>
                <a:lnTo>
                  <a:pt x="9252857" y="5279572"/>
                </a:lnTo>
                <a:lnTo>
                  <a:pt x="9241971" y="5170715"/>
                </a:lnTo>
                <a:lnTo>
                  <a:pt x="9122228" y="5159829"/>
                </a:lnTo>
                <a:lnTo>
                  <a:pt x="9144000" y="5029200"/>
                </a:lnTo>
                <a:lnTo>
                  <a:pt x="8980714" y="4996543"/>
                </a:lnTo>
                <a:lnTo>
                  <a:pt x="8839200" y="4767943"/>
                </a:lnTo>
                <a:lnTo>
                  <a:pt x="8839200" y="4669972"/>
                </a:lnTo>
                <a:lnTo>
                  <a:pt x="8752114" y="4495800"/>
                </a:lnTo>
                <a:lnTo>
                  <a:pt x="8643257" y="4484915"/>
                </a:lnTo>
                <a:lnTo>
                  <a:pt x="8534400" y="4365172"/>
                </a:lnTo>
                <a:lnTo>
                  <a:pt x="8621485" y="4223657"/>
                </a:lnTo>
                <a:lnTo>
                  <a:pt x="8599714" y="4103915"/>
                </a:lnTo>
                <a:lnTo>
                  <a:pt x="8730342" y="4016829"/>
                </a:lnTo>
                <a:lnTo>
                  <a:pt x="8795657" y="3810000"/>
                </a:lnTo>
                <a:lnTo>
                  <a:pt x="8806542" y="3777343"/>
                </a:lnTo>
                <a:lnTo>
                  <a:pt x="8773885" y="3690257"/>
                </a:lnTo>
                <a:lnTo>
                  <a:pt x="8795657" y="3494315"/>
                </a:lnTo>
                <a:lnTo>
                  <a:pt x="8632371" y="3331029"/>
                </a:lnTo>
                <a:lnTo>
                  <a:pt x="8501742" y="3026229"/>
                </a:lnTo>
                <a:lnTo>
                  <a:pt x="8316685" y="2906486"/>
                </a:lnTo>
                <a:lnTo>
                  <a:pt x="8164285" y="2950029"/>
                </a:lnTo>
                <a:lnTo>
                  <a:pt x="8011885" y="2743200"/>
                </a:lnTo>
                <a:lnTo>
                  <a:pt x="7979228" y="2645229"/>
                </a:lnTo>
                <a:lnTo>
                  <a:pt x="7924800" y="2601686"/>
                </a:lnTo>
                <a:lnTo>
                  <a:pt x="7957457" y="2416629"/>
                </a:lnTo>
                <a:lnTo>
                  <a:pt x="7957457" y="2416629"/>
                </a:lnTo>
                <a:lnTo>
                  <a:pt x="8044542" y="2471057"/>
                </a:lnTo>
                <a:lnTo>
                  <a:pt x="8044542" y="2471057"/>
                </a:lnTo>
                <a:lnTo>
                  <a:pt x="8164285" y="2394857"/>
                </a:lnTo>
                <a:lnTo>
                  <a:pt x="8360228" y="2383972"/>
                </a:lnTo>
                <a:lnTo>
                  <a:pt x="8414657" y="2307772"/>
                </a:lnTo>
                <a:lnTo>
                  <a:pt x="8577942" y="2275115"/>
                </a:lnTo>
                <a:lnTo>
                  <a:pt x="8675914" y="2307772"/>
                </a:lnTo>
                <a:lnTo>
                  <a:pt x="8708571" y="2253343"/>
                </a:lnTo>
                <a:lnTo>
                  <a:pt x="8850085" y="2209800"/>
                </a:lnTo>
                <a:lnTo>
                  <a:pt x="8926285" y="2351315"/>
                </a:lnTo>
                <a:lnTo>
                  <a:pt x="9024257" y="2340429"/>
                </a:lnTo>
                <a:lnTo>
                  <a:pt x="9154885" y="1981200"/>
                </a:lnTo>
                <a:lnTo>
                  <a:pt x="9241971" y="1632857"/>
                </a:lnTo>
                <a:lnTo>
                  <a:pt x="9514114" y="1578429"/>
                </a:lnTo>
                <a:lnTo>
                  <a:pt x="9383485" y="1415143"/>
                </a:lnTo>
                <a:lnTo>
                  <a:pt x="9329057" y="1262743"/>
                </a:lnTo>
                <a:lnTo>
                  <a:pt x="8937171" y="1295400"/>
                </a:lnTo>
                <a:lnTo>
                  <a:pt x="8414657" y="1513115"/>
                </a:lnTo>
                <a:lnTo>
                  <a:pt x="8164285" y="1730829"/>
                </a:lnTo>
                <a:lnTo>
                  <a:pt x="7924800" y="1621972"/>
                </a:lnTo>
                <a:lnTo>
                  <a:pt x="7848600" y="1654629"/>
                </a:lnTo>
                <a:lnTo>
                  <a:pt x="7805057" y="1567543"/>
                </a:lnTo>
                <a:lnTo>
                  <a:pt x="7554685" y="1567543"/>
                </a:lnTo>
                <a:cubicBezTo>
                  <a:pt x="7511142" y="1545772"/>
                  <a:pt x="7464563" y="1529234"/>
                  <a:pt x="7424057" y="1502229"/>
                </a:cubicBezTo>
                <a:cubicBezTo>
                  <a:pt x="7413171" y="1494972"/>
                  <a:pt x="7403812" y="1484594"/>
                  <a:pt x="7391400" y="1480457"/>
                </a:cubicBezTo>
                <a:cubicBezTo>
                  <a:pt x="7370461" y="1473477"/>
                  <a:pt x="7347857" y="1473200"/>
                  <a:pt x="7326085" y="1469572"/>
                </a:cubicBezTo>
                <a:cubicBezTo>
                  <a:pt x="7241679" y="1413301"/>
                  <a:pt x="7285591" y="1434302"/>
                  <a:pt x="7195457" y="1404257"/>
                </a:cubicBezTo>
                <a:lnTo>
                  <a:pt x="7130142" y="1382486"/>
                </a:lnTo>
                <a:cubicBezTo>
                  <a:pt x="7113632" y="1371479"/>
                  <a:pt x="7087361" y="1349829"/>
                  <a:pt x="7064828" y="1349829"/>
                </a:cubicBezTo>
                <a:cubicBezTo>
                  <a:pt x="7053353" y="1349829"/>
                  <a:pt x="7043057" y="1357086"/>
                  <a:pt x="7032171" y="1360715"/>
                </a:cubicBezTo>
                <a:cubicBezTo>
                  <a:pt x="7006771" y="1353458"/>
                  <a:pt x="6981219" y="1346712"/>
                  <a:pt x="6955971" y="1338943"/>
                </a:cubicBezTo>
                <a:cubicBezTo>
                  <a:pt x="6934037" y="1332194"/>
                  <a:pt x="6890657" y="1317172"/>
                  <a:pt x="6890657" y="1317172"/>
                </a:cubicBezTo>
                <a:cubicBezTo>
                  <a:pt x="6861656" y="1288171"/>
                  <a:pt x="6845569" y="1255857"/>
                  <a:pt x="6803571" y="1251857"/>
                </a:cubicBezTo>
                <a:cubicBezTo>
                  <a:pt x="6738451" y="1245655"/>
                  <a:pt x="6672942" y="1244600"/>
                  <a:pt x="6607628" y="1240972"/>
                </a:cubicBezTo>
                <a:cubicBezTo>
                  <a:pt x="6596742" y="1237343"/>
                  <a:pt x="6586172" y="1232575"/>
                  <a:pt x="6574971" y="1230086"/>
                </a:cubicBezTo>
                <a:cubicBezTo>
                  <a:pt x="6460012" y="1204539"/>
                  <a:pt x="6550521" y="1232821"/>
                  <a:pt x="6477000" y="1208315"/>
                </a:cubicBezTo>
                <a:cubicBezTo>
                  <a:pt x="6472443" y="1209454"/>
                  <a:pt x="6409211" y="1224078"/>
                  <a:pt x="6400800" y="1230086"/>
                </a:cubicBezTo>
                <a:cubicBezTo>
                  <a:pt x="6384097" y="1242017"/>
                  <a:pt x="6377577" y="1270726"/>
                  <a:pt x="6357257" y="1273629"/>
                </a:cubicBezTo>
                <a:lnTo>
                  <a:pt x="6281057" y="1284515"/>
                </a:lnTo>
                <a:cubicBezTo>
                  <a:pt x="6277428" y="1295401"/>
                  <a:pt x="6281204" y="1314020"/>
                  <a:pt x="6270171" y="1317172"/>
                </a:cubicBezTo>
                <a:cubicBezTo>
                  <a:pt x="6248949" y="1323235"/>
                  <a:pt x="6226819" y="1304090"/>
                  <a:pt x="6204857" y="1306286"/>
                </a:cubicBezTo>
                <a:cubicBezTo>
                  <a:pt x="6188710" y="1307901"/>
                  <a:pt x="6176229" y="1321665"/>
                  <a:pt x="6161314" y="1328057"/>
                </a:cubicBezTo>
                <a:cubicBezTo>
                  <a:pt x="6150767" y="1332577"/>
                  <a:pt x="6139998" y="1337198"/>
                  <a:pt x="6128657" y="1338943"/>
                </a:cubicBezTo>
                <a:cubicBezTo>
                  <a:pt x="6036778" y="1353079"/>
                  <a:pt x="5939029" y="1349829"/>
                  <a:pt x="6117771" y="1349829"/>
                </a:cubicBezTo>
                <a:lnTo>
                  <a:pt x="5998028" y="1219200"/>
                </a:lnTo>
                <a:lnTo>
                  <a:pt x="6063342" y="1066800"/>
                </a:lnTo>
                <a:lnTo>
                  <a:pt x="5900057" y="1132115"/>
                </a:lnTo>
                <a:lnTo>
                  <a:pt x="5715000" y="1175657"/>
                </a:lnTo>
                <a:lnTo>
                  <a:pt x="5660571" y="1088572"/>
                </a:lnTo>
                <a:lnTo>
                  <a:pt x="5410200" y="1230086"/>
                </a:lnTo>
                <a:lnTo>
                  <a:pt x="5268685" y="1110343"/>
                </a:lnTo>
                <a:lnTo>
                  <a:pt x="5268685" y="1110343"/>
                </a:lnTo>
                <a:lnTo>
                  <a:pt x="5127171" y="990600"/>
                </a:lnTo>
                <a:lnTo>
                  <a:pt x="5061857" y="947057"/>
                </a:lnTo>
                <a:lnTo>
                  <a:pt x="4985657" y="849086"/>
                </a:lnTo>
                <a:lnTo>
                  <a:pt x="4702628" y="816429"/>
                </a:lnTo>
                <a:lnTo>
                  <a:pt x="4495800" y="642257"/>
                </a:lnTo>
                <a:lnTo>
                  <a:pt x="4321628" y="685800"/>
                </a:lnTo>
                <a:cubicBezTo>
                  <a:pt x="4146330" y="724756"/>
                  <a:pt x="4202476" y="722165"/>
                  <a:pt x="3929742" y="685800"/>
                </a:cubicBezTo>
                <a:cubicBezTo>
                  <a:pt x="3916774" y="684071"/>
                  <a:pt x="3907971" y="671286"/>
                  <a:pt x="3897085" y="664029"/>
                </a:cubicBezTo>
                <a:cubicBezTo>
                  <a:pt x="3871685" y="667658"/>
                  <a:pt x="3842532" y="661140"/>
                  <a:pt x="3820885" y="674915"/>
                </a:cubicBezTo>
                <a:cubicBezTo>
                  <a:pt x="3798810" y="688963"/>
                  <a:pt x="3777342" y="740229"/>
                  <a:pt x="3777342" y="740229"/>
                </a:cubicBezTo>
                <a:cubicBezTo>
                  <a:pt x="3713663" y="676549"/>
                  <a:pt x="3737147" y="707148"/>
                  <a:pt x="3701142" y="653143"/>
                </a:cubicBezTo>
                <a:cubicBezTo>
                  <a:pt x="3622862" y="679237"/>
                  <a:pt x="3720596" y="647586"/>
                  <a:pt x="3624942" y="674915"/>
                </a:cubicBezTo>
                <a:cubicBezTo>
                  <a:pt x="3515624" y="706148"/>
                  <a:pt x="3684866" y="662654"/>
                  <a:pt x="3548742" y="696686"/>
                </a:cubicBezTo>
                <a:cubicBezTo>
                  <a:pt x="3507758" y="676194"/>
                  <a:pt x="3457688" y="635668"/>
                  <a:pt x="3407228" y="674915"/>
                </a:cubicBezTo>
                <a:cubicBezTo>
                  <a:pt x="3389113" y="689004"/>
                  <a:pt x="3385457" y="740229"/>
                  <a:pt x="3385457" y="740229"/>
                </a:cubicBezTo>
                <a:lnTo>
                  <a:pt x="3516085" y="947057"/>
                </a:lnTo>
                <a:lnTo>
                  <a:pt x="3537857" y="1110343"/>
                </a:lnTo>
                <a:lnTo>
                  <a:pt x="3331028" y="1121229"/>
                </a:lnTo>
                <a:lnTo>
                  <a:pt x="3243942" y="1088572"/>
                </a:lnTo>
                <a:lnTo>
                  <a:pt x="3058885" y="1088572"/>
                </a:lnTo>
                <a:lnTo>
                  <a:pt x="2928257" y="968829"/>
                </a:lnTo>
                <a:lnTo>
                  <a:pt x="2601685" y="1034143"/>
                </a:lnTo>
                <a:lnTo>
                  <a:pt x="2438400" y="990600"/>
                </a:lnTo>
                <a:lnTo>
                  <a:pt x="2318657" y="914400"/>
                </a:lnTo>
                <a:lnTo>
                  <a:pt x="1959428" y="1219200"/>
                </a:lnTo>
                <a:lnTo>
                  <a:pt x="1905000" y="1066800"/>
                </a:lnTo>
                <a:lnTo>
                  <a:pt x="1621971" y="1045029"/>
                </a:lnTo>
                <a:lnTo>
                  <a:pt x="1556657" y="1110343"/>
                </a:lnTo>
                <a:lnTo>
                  <a:pt x="1436914" y="1164772"/>
                </a:lnTo>
                <a:cubicBezTo>
                  <a:pt x="1411514" y="1186543"/>
                  <a:pt x="1382940" y="1205082"/>
                  <a:pt x="1360714" y="1230086"/>
                </a:cubicBezTo>
                <a:cubicBezTo>
                  <a:pt x="1353091" y="1238662"/>
                  <a:pt x="1355732" y="1252904"/>
                  <a:pt x="1349828" y="1262743"/>
                </a:cubicBezTo>
                <a:cubicBezTo>
                  <a:pt x="1332701" y="1291289"/>
                  <a:pt x="1315824" y="1287573"/>
                  <a:pt x="1284514" y="1295400"/>
                </a:cubicBezTo>
                <a:lnTo>
                  <a:pt x="1251857" y="1317172"/>
                </a:lnTo>
                <a:lnTo>
                  <a:pt x="1273628" y="1360715"/>
                </a:lnTo>
                <a:lnTo>
                  <a:pt x="1164771" y="1404257"/>
                </a:lnTo>
                <a:lnTo>
                  <a:pt x="1175657" y="1513115"/>
                </a:lnTo>
                <a:lnTo>
                  <a:pt x="1045028" y="1524000"/>
                </a:lnTo>
                <a:lnTo>
                  <a:pt x="859971" y="1763486"/>
                </a:lnTo>
                <a:lnTo>
                  <a:pt x="696685" y="2100943"/>
                </a:lnTo>
                <a:lnTo>
                  <a:pt x="315685" y="2068286"/>
                </a:lnTo>
                <a:lnTo>
                  <a:pt x="0" y="2046515"/>
                </a:lnTo>
                <a:cubicBezTo>
                  <a:pt x="3628" y="1367972"/>
                  <a:pt x="7257" y="689429"/>
                  <a:pt x="10885" y="10886"/>
                </a:cubicBezTo>
                <a:lnTo>
                  <a:pt x="10711542" y="0"/>
                </a:lnTo>
                <a:lnTo>
                  <a:pt x="10711542" y="7565572"/>
                </a:lnTo>
                <a:lnTo>
                  <a:pt x="0" y="7587343"/>
                </a:lnTo>
                <a:lnTo>
                  <a:pt x="0" y="2035629"/>
                </a:lnTo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725" t="1493" r="-1053" b="-233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3708" y="2145362"/>
            <a:ext cx="1845981" cy="2218944"/>
          </a:xfrm>
          <a:prstGeom prst="rect">
            <a:avLst/>
          </a:prstGeom>
          <a:scene3d>
            <a:camera prst="perspectiveContrastingLeftFacing"/>
            <a:lightRig rig="threePt" dir="t"/>
          </a:scene3d>
          <a:sp3d>
            <a:bevelT w="133350" h="152400" prst="convex"/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79" y="4927822"/>
            <a:ext cx="1517904" cy="2267712"/>
          </a:xfrm>
          <a:prstGeom prst="rect">
            <a:avLst/>
          </a:prstGeom>
          <a:scene3d>
            <a:camera prst="isometricOffAxis1Right"/>
            <a:lightRig rig="threePt" dir="t"/>
          </a:scene3d>
          <a:sp3d>
            <a:bevelT w="152400" h="203200"/>
          </a:sp3d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83" y="4120654"/>
            <a:ext cx="1535174" cy="2176025"/>
          </a:xfrm>
          <a:prstGeom prst="rect">
            <a:avLst/>
          </a:prstGeom>
          <a:ln>
            <a:noFill/>
          </a:ln>
          <a:scene3d>
            <a:camera prst="perspectiveHeroicExtremeLeftFacing"/>
            <a:lightRig rig="threePt" dir="t"/>
          </a:scene3d>
          <a:sp3d>
            <a:bevelT w="152400" h="177800" prst="softRound"/>
          </a:sp3d>
        </p:spPr>
      </p:pic>
      <p:sp>
        <p:nvSpPr>
          <p:cNvPr id="12" name="ZoneTexte 11"/>
          <p:cNvSpPr txBox="1"/>
          <p:nvPr/>
        </p:nvSpPr>
        <p:spPr>
          <a:xfrm>
            <a:off x="347488" y="455227"/>
            <a:ext cx="7359002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lonna MT" panose="04020805060202030203" pitchFamily="82" charset="0"/>
              </a:rPr>
              <a:t>Les</a:t>
            </a:r>
          </a:p>
          <a:p>
            <a:endParaRPr lang="fr-FR" sz="5400" dirty="0">
              <a:solidFill>
                <a:srgbClr val="92D050"/>
              </a:solidFill>
              <a:latin typeface="Colonna MT" panose="04020805060202030203" pitchFamily="82" charset="0"/>
            </a:endParaRPr>
          </a:p>
          <a:p>
            <a:endParaRPr lang="fr-FR" sz="5400" dirty="0" smtClean="0">
              <a:solidFill>
                <a:srgbClr val="92D050"/>
              </a:solidFill>
              <a:latin typeface="Colonna MT" panose="04020805060202030203" pitchFamily="82" charset="0"/>
            </a:endParaRPr>
          </a:p>
          <a:p>
            <a:r>
              <a:rPr lang="fr-FR" sz="5400" dirty="0" smtClean="0">
                <a:solidFill>
                  <a:srgbClr val="FFFF00"/>
                </a:solidFill>
                <a:latin typeface="Colonna MT" panose="04020805060202030203" pitchFamily="82" charset="0"/>
              </a:rPr>
              <a:t>Gorges</a:t>
            </a:r>
          </a:p>
          <a:p>
            <a:endParaRPr lang="fr-FR" sz="5400" dirty="0">
              <a:solidFill>
                <a:srgbClr val="92D050"/>
              </a:solidFill>
              <a:latin typeface="Colonna MT" panose="04020805060202030203" pitchFamily="82" charset="0"/>
            </a:endParaRPr>
          </a:p>
          <a:p>
            <a:r>
              <a:rPr lang="fr-FR" sz="5400" dirty="0" smtClean="0">
                <a:solidFill>
                  <a:srgbClr val="92D050"/>
                </a:solidFill>
                <a:latin typeface="Colonna MT" panose="04020805060202030203" pitchFamily="82" charset="0"/>
              </a:rPr>
              <a:t>         </a:t>
            </a:r>
            <a:r>
              <a:rPr lang="fr-FR" sz="54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Colonna MT" panose="04020805060202030203" pitchFamily="82" charset="0"/>
              </a:rPr>
              <a:t>de</a:t>
            </a:r>
          </a:p>
          <a:p>
            <a:endParaRPr lang="fr-FR" sz="5400" dirty="0">
              <a:solidFill>
                <a:srgbClr val="92D050"/>
              </a:solidFill>
              <a:latin typeface="Colonna MT" panose="04020805060202030203" pitchFamily="82" charset="0"/>
            </a:endParaRPr>
          </a:p>
          <a:p>
            <a:r>
              <a:rPr lang="fr-FR" sz="5400" dirty="0" smtClean="0">
                <a:solidFill>
                  <a:srgbClr val="92D050"/>
                </a:solidFill>
                <a:latin typeface="Colonna MT" panose="04020805060202030203" pitchFamily="82" charset="0"/>
              </a:rPr>
              <a:t>              L’           Ardèche</a:t>
            </a:r>
          </a:p>
        </p:txBody>
      </p:sp>
    </p:spTree>
    <p:extLst>
      <p:ext uri="{BB962C8B-B14F-4D97-AF65-F5344CB8AC3E}">
        <p14:creationId xmlns:p14="http://schemas.microsoft.com/office/powerpoint/2010/main" val="1913648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7000">
        <p:cut/>
        <p:sndAc>
          <p:stSnd>
            <p:snd r:embed="rId2" name="12 Les Chansons de l'Enfance (Medley).wav"/>
          </p:stSnd>
        </p:sndAc>
      </p:transition>
    </mc:Choice>
    <mc:Fallback xmlns="">
      <p:transition advTm="7000">
        <p:cut/>
        <p:sndAc>
          <p:stSnd>
            <p:snd r:embed="rId8" name="12 Les Chansons de l'Enfance (Medley)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563" y="413920"/>
            <a:ext cx="9675565" cy="664391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773" y="460968"/>
            <a:ext cx="9679569" cy="660017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57" y="460968"/>
            <a:ext cx="9667763" cy="660017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702" y="460968"/>
            <a:ext cx="9659026" cy="660017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89" y="460968"/>
            <a:ext cx="9645347" cy="6600176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640" y="460968"/>
            <a:ext cx="9600277" cy="6600176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85" y="460968"/>
            <a:ext cx="9618407" cy="6600175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229" y="460968"/>
            <a:ext cx="9649949" cy="6600175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84" y="460968"/>
            <a:ext cx="9622231" cy="6600178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78" y="460968"/>
            <a:ext cx="9625951" cy="6600177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130" y="460969"/>
            <a:ext cx="9609693" cy="6600174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85" y="460969"/>
            <a:ext cx="9616495" cy="6600174"/>
          </a:xfrm>
          <a:prstGeom prst="rect">
            <a:avLst/>
          </a:prstGeom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70" y="460969"/>
            <a:ext cx="9616194" cy="6600175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518" y="460968"/>
            <a:ext cx="9597932" cy="660017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85" y="461214"/>
            <a:ext cx="9606903" cy="660367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743" y="460968"/>
            <a:ext cx="9659830" cy="660017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263" y="464024"/>
            <a:ext cx="9688975" cy="6643918"/>
          </a:xfrm>
          <a:prstGeom prst="rect">
            <a:avLst/>
          </a:prstGeom>
        </p:spPr>
      </p:pic>
      <p:sp>
        <p:nvSpPr>
          <p:cNvPr id="39" name="Trapèze 38"/>
          <p:cNvSpPr/>
          <p:nvPr/>
        </p:nvSpPr>
        <p:spPr>
          <a:xfrm>
            <a:off x="-1" y="6933063"/>
            <a:ext cx="10691813" cy="626612"/>
          </a:xfrm>
          <a:prstGeom prst="trapezoid">
            <a:avLst>
              <a:gd name="adj" fmla="val 88163"/>
            </a:avLst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Trapèze 39"/>
          <p:cNvSpPr/>
          <p:nvPr/>
        </p:nvSpPr>
        <p:spPr>
          <a:xfrm flipV="1">
            <a:off x="-1" y="0"/>
            <a:ext cx="10691813" cy="626612"/>
          </a:xfrm>
          <a:prstGeom prst="trapezoid">
            <a:avLst>
              <a:gd name="adj" fmla="val 96875"/>
            </a:avLst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Trapèze 40"/>
          <p:cNvSpPr/>
          <p:nvPr/>
        </p:nvSpPr>
        <p:spPr>
          <a:xfrm rot="16200000" flipV="1">
            <a:off x="-3466532" y="3466531"/>
            <a:ext cx="7559675" cy="626612"/>
          </a:xfrm>
          <a:prstGeom prst="trapezoid">
            <a:avLst>
              <a:gd name="adj" fmla="val 101231"/>
            </a:avLst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Trapèze 41"/>
          <p:cNvSpPr/>
          <p:nvPr/>
        </p:nvSpPr>
        <p:spPr>
          <a:xfrm rot="5400000" flipV="1">
            <a:off x="6598668" y="3466531"/>
            <a:ext cx="7559675" cy="626612"/>
          </a:xfrm>
          <a:prstGeom prst="trapezoid">
            <a:avLst>
              <a:gd name="adj" fmla="val 101230"/>
            </a:avLst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2764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6000">
        <p15:prstTrans prst="curtains"/>
      </p:transition>
    </mc:Choice>
    <mc:Fallback xmlns="">
      <p:transition spd="slow" advTm="1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13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000"/>
                            </p:stCondLst>
                            <p:childTnLst>
                              <p:par>
                                <p:cTn id="21" presetID="1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000"/>
                            </p:stCondLst>
                            <p:childTnLst>
                              <p:par>
                                <p:cTn id="25" presetID="13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000"/>
                            </p:stCondLst>
                            <p:childTnLst>
                              <p:par>
                                <p:cTn id="29" presetID="1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0"/>
                            </p:stCondLst>
                            <p:childTnLst>
                              <p:par>
                                <p:cTn id="33" presetID="13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8000"/>
                            </p:stCondLst>
                            <p:childTnLst>
                              <p:par>
                                <p:cTn id="37" presetID="1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6000"/>
                            </p:stCondLst>
                            <p:childTnLst>
                              <p:par>
                                <p:cTn id="41" presetID="13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4000"/>
                            </p:stCondLst>
                            <p:childTnLst>
                              <p:par>
                                <p:cTn id="45" presetID="1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2000"/>
                            </p:stCondLst>
                            <p:childTnLst>
                              <p:par>
                                <p:cTn id="49" presetID="13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00"/>
                            </p:stCondLst>
                            <p:childTnLst>
                              <p:par>
                                <p:cTn id="53" presetID="1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8000"/>
                            </p:stCondLst>
                            <p:childTnLst>
                              <p:par>
                                <p:cTn id="57" presetID="13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6000"/>
                            </p:stCondLst>
                            <p:childTnLst>
                              <p:par>
                                <p:cTn id="61" presetID="1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14000"/>
                            </p:stCondLst>
                            <p:childTnLst>
                              <p:par>
                                <p:cTn id="65" presetID="13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22000"/>
                            </p:stCondLst>
                            <p:childTnLst>
                              <p:par>
                                <p:cTn id="69" presetID="1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909" y="526092"/>
            <a:ext cx="9662803" cy="661397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239" y="475550"/>
            <a:ext cx="9668628" cy="6661502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555" y="495458"/>
            <a:ext cx="9638849" cy="664028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88" y="472891"/>
            <a:ext cx="9646529" cy="6661501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62" y="486736"/>
            <a:ext cx="9678742" cy="659740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050" y="500585"/>
            <a:ext cx="9647584" cy="663795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865" y="522128"/>
            <a:ext cx="9662022" cy="6564121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050" y="495644"/>
            <a:ext cx="9647584" cy="6642606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35" y="500587"/>
            <a:ext cx="9682101" cy="6637958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37" y="516210"/>
            <a:ext cx="9676776" cy="6623267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44" y="521151"/>
            <a:ext cx="9675151" cy="661862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77" y="526092"/>
            <a:ext cx="9662508" cy="6613973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047" y="526093"/>
            <a:ext cx="9665480" cy="6613972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46" y="526461"/>
            <a:ext cx="9664530" cy="6618621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910" y="526092"/>
            <a:ext cx="9662802" cy="6613973"/>
          </a:xfrm>
          <a:prstGeom prst="rect">
            <a:avLst/>
          </a:prstGeom>
        </p:spPr>
      </p:pic>
      <p:sp>
        <p:nvSpPr>
          <p:cNvPr id="17" name="Trapèze 16"/>
          <p:cNvSpPr/>
          <p:nvPr/>
        </p:nvSpPr>
        <p:spPr>
          <a:xfrm>
            <a:off x="-1" y="6933063"/>
            <a:ext cx="10691813" cy="626612"/>
          </a:xfrm>
          <a:prstGeom prst="trapezoid">
            <a:avLst>
              <a:gd name="adj" fmla="val 88163"/>
            </a:avLst>
          </a:prstGeom>
          <a:blipFill dpi="0" rotWithShape="1">
            <a:blip r:embed="rId17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rapèze 17"/>
          <p:cNvSpPr/>
          <p:nvPr/>
        </p:nvSpPr>
        <p:spPr>
          <a:xfrm flipV="1">
            <a:off x="-1" y="0"/>
            <a:ext cx="10691813" cy="626612"/>
          </a:xfrm>
          <a:prstGeom prst="trapezoid">
            <a:avLst>
              <a:gd name="adj" fmla="val 96875"/>
            </a:avLst>
          </a:prstGeom>
          <a:blipFill dpi="0" rotWithShape="1">
            <a:blip r:embed="rId17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Trapèze 18"/>
          <p:cNvSpPr/>
          <p:nvPr/>
        </p:nvSpPr>
        <p:spPr>
          <a:xfrm rot="16200000" flipV="1">
            <a:off x="-3466532" y="3466531"/>
            <a:ext cx="7559675" cy="626612"/>
          </a:xfrm>
          <a:prstGeom prst="trapezoid">
            <a:avLst>
              <a:gd name="adj" fmla="val 101231"/>
            </a:avLst>
          </a:prstGeom>
          <a:blipFill dpi="0" rotWithShape="1">
            <a:blip r:embed="rId17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rapèze 19"/>
          <p:cNvSpPr/>
          <p:nvPr/>
        </p:nvSpPr>
        <p:spPr>
          <a:xfrm rot="5400000" flipV="1">
            <a:off x="6598668" y="3466531"/>
            <a:ext cx="7559675" cy="626612"/>
          </a:xfrm>
          <a:prstGeom prst="trapezoid">
            <a:avLst>
              <a:gd name="adj" fmla="val 101230"/>
            </a:avLst>
          </a:prstGeom>
          <a:blipFill dpi="0" rotWithShape="1">
            <a:blip r:embed="rId17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21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0"/>
    </mc:Choice>
    <mc:Fallback xmlns="">
      <p:transition spd="slow" advTm="1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000"/>
                            </p:stCondLst>
                            <p:childTnLst>
                              <p:par>
                                <p:cTn id="21" presetID="6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0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000"/>
                            </p:stCondLst>
                            <p:childTnLst>
                              <p:par>
                                <p:cTn id="29" presetID="6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0"/>
                            </p:stCondLst>
                            <p:childTnLst>
                              <p:par>
                                <p:cTn id="33" presetID="6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8000"/>
                            </p:stCondLst>
                            <p:childTnLst>
                              <p:par>
                                <p:cTn id="37" presetID="6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6000"/>
                            </p:stCondLst>
                            <p:childTnLst>
                              <p:par>
                                <p:cTn id="41" presetID="6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4000"/>
                            </p:stCondLst>
                            <p:childTnLst>
                              <p:par>
                                <p:cTn id="45" presetID="6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2000"/>
                            </p:stCondLst>
                            <p:childTnLst>
                              <p:par>
                                <p:cTn id="49" presetID="6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00"/>
                            </p:stCondLst>
                            <p:childTnLst>
                              <p:par>
                                <p:cTn id="53" presetID="6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8000"/>
                            </p:stCondLst>
                            <p:childTnLst>
                              <p:par>
                                <p:cTn id="57" presetID="6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6000"/>
                            </p:stCondLst>
                            <p:childTnLst>
                              <p:par>
                                <p:cTn id="61" presetID="6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8"/>
          <a:stretch/>
        </p:blipFill>
        <p:spPr>
          <a:xfrm>
            <a:off x="3133799" y="409438"/>
            <a:ext cx="4327984" cy="6730812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505" y="409391"/>
            <a:ext cx="4455277" cy="665606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505" y="409440"/>
            <a:ext cx="4455277" cy="66759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505" y="409440"/>
            <a:ext cx="4455277" cy="6673755"/>
          </a:xfrm>
          <a:prstGeom prst="rect">
            <a:avLst/>
          </a:prstGeom>
        </p:spPr>
      </p:pic>
      <p:grpSp>
        <p:nvGrpSpPr>
          <p:cNvPr id="10" name="Groupe 9"/>
          <p:cNvGrpSpPr/>
          <p:nvPr/>
        </p:nvGrpSpPr>
        <p:grpSpPr>
          <a:xfrm>
            <a:off x="-118346" y="-30662"/>
            <a:ext cx="11066093" cy="7740000"/>
            <a:chOff x="-118346" y="-30662"/>
            <a:chExt cx="11066093" cy="7740000"/>
          </a:xfrm>
        </p:grpSpPr>
        <p:sp>
          <p:nvSpPr>
            <p:cNvPr id="6" name="Forme libre 5"/>
            <p:cNvSpPr/>
            <p:nvPr/>
          </p:nvSpPr>
          <p:spPr>
            <a:xfrm>
              <a:off x="-118346" y="-30662"/>
              <a:ext cx="11066093" cy="7740000"/>
            </a:xfrm>
            <a:custGeom>
              <a:avLst/>
              <a:gdLst>
                <a:gd name="connsiteX0" fmla="*/ 3125337 w 10686197"/>
                <a:gd name="connsiteY0" fmla="*/ 409433 h 7574508"/>
                <a:gd name="connsiteX1" fmla="*/ 7574507 w 10686197"/>
                <a:gd name="connsiteY1" fmla="*/ 409433 h 7574508"/>
                <a:gd name="connsiteX2" fmla="*/ 7601803 w 10686197"/>
                <a:gd name="connsiteY2" fmla="*/ 7110484 h 7574508"/>
                <a:gd name="connsiteX3" fmla="*/ 3138985 w 10686197"/>
                <a:gd name="connsiteY3" fmla="*/ 7110484 h 7574508"/>
                <a:gd name="connsiteX4" fmla="*/ 3111689 w 10686197"/>
                <a:gd name="connsiteY4" fmla="*/ 13648 h 7574508"/>
                <a:gd name="connsiteX5" fmla="*/ 10672549 w 10686197"/>
                <a:gd name="connsiteY5" fmla="*/ 0 h 7574508"/>
                <a:gd name="connsiteX6" fmla="*/ 10686197 w 10686197"/>
                <a:gd name="connsiteY6" fmla="*/ 7574508 h 7574508"/>
                <a:gd name="connsiteX7" fmla="*/ 0 w 10686197"/>
                <a:gd name="connsiteY7" fmla="*/ 7574508 h 7574508"/>
                <a:gd name="connsiteX8" fmla="*/ 0 w 10686197"/>
                <a:gd name="connsiteY8" fmla="*/ 13648 h 7574508"/>
                <a:gd name="connsiteX9" fmla="*/ 3111689 w 10686197"/>
                <a:gd name="connsiteY9" fmla="*/ 13648 h 75745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86197" h="7574508">
                  <a:moveTo>
                    <a:pt x="3125337" y="409433"/>
                  </a:moveTo>
                  <a:lnTo>
                    <a:pt x="7574507" y="409433"/>
                  </a:lnTo>
                  <a:lnTo>
                    <a:pt x="7601803" y="7110484"/>
                  </a:lnTo>
                  <a:lnTo>
                    <a:pt x="3138985" y="7110484"/>
                  </a:lnTo>
                  <a:lnTo>
                    <a:pt x="3111689" y="13648"/>
                  </a:lnTo>
                  <a:lnTo>
                    <a:pt x="10672549" y="0"/>
                  </a:lnTo>
                  <a:cubicBezTo>
                    <a:pt x="10677098" y="2524836"/>
                    <a:pt x="10681648" y="5049672"/>
                    <a:pt x="10686197" y="7574508"/>
                  </a:cubicBezTo>
                  <a:lnTo>
                    <a:pt x="0" y="7574508"/>
                  </a:lnTo>
                  <a:lnTo>
                    <a:pt x="0" y="13648"/>
                  </a:lnTo>
                  <a:lnTo>
                    <a:pt x="3111689" y="13648"/>
                  </a:lnTo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9" name="Image 8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828041" y="177421"/>
              <a:ext cx="5040000" cy="71650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69170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39000">
        <p15:prstTrans prst="origami"/>
      </p:transition>
    </mc:Choice>
    <mc:Fallback>
      <p:transition spd="slow" advTm="3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1" y="-1"/>
            <a:ext cx="10691812" cy="7559675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ysClr val="windowText" lastClr="000000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marL="0" marR="0" lvl="0" indent="0" defTabSz="1195652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23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ysClr val="windowText" lastClr="000000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marL="0" marR="0" lvl="0" indent="0" defTabSz="1195652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23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7" name="Image 6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rgbClr val="4F81BD"/>
                </a:gs>
                <a:gs pos="50000">
                  <a:srgbClr val="4F81BD">
                    <a:gamma/>
                    <a:tint val="0"/>
                    <a:invGamma/>
                  </a:srgbClr>
                </a:gs>
                <a:gs pos="100000">
                  <a:srgbClr val="4F81BD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marL="0" marR="0" lvl="0" indent="0" algn="ctr" defTabSz="1195652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CA" sz="35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66"/>
                  </a:solidFill>
                  <a:effectLst/>
                  <a:uLnTx/>
                  <a:uFillTx/>
                </a:rPr>
                <a:t> </a:t>
              </a:r>
              <a:r>
                <a:rPr kumimoji="0" lang="fr-CA" sz="39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4BACC6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Arial Rounded MT Bold" pitchFamily="34" charset="0"/>
                  <a:hlinkClick r:id="rId7"/>
                </a:rPr>
                <a:t>http://ppsmania.fr</a:t>
              </a:r>
              <a:endParaRPr kumimoji="0" lang="fr-CA" sz="1100" b="0" i="0" u="none" strike="noStrike" kern="0" cap="none" spc="0" normalizeH="0" baseline="0" noProof="0" dirty="0" smtClean="0">
                <a:ln>
                  <a:noFill/>
                </a:ln>
                <a:solidFill>
                  <a:srgbClr val="4BACC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 Rounded MT Bold" pitchFamily="34" charset="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marL="0" marR="0" lvl="0" indent="0" algn="ctr" defTabSz="1195652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FR" sz="26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uLnTx/>
                  <a:uFillTx/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marL="0" marR="0" lvl="0" indent="0" algn="ctr" defTabSz="1195652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FR" sz="25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uLnTx/>
                  <a:uFillTx/>
                </a:rPr>
                <a:t>Je fais partie des 200 créateurs de PPSMANIA, tous bénévoles</a:t>
              </a:r>
              <a:r>
                <a:rPr kumimoji="0" lang="fr-FR" sz="29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uLnTx/>
                  <a:uFillTx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72477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274</TotalTime>
  <Words>19</Words>
  <Application>Microsoft Office PowerPoint</Application>
  <PresentationFormat>Personnalisé</PresentationFormat>
  <Paragraphs>11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11" baseType="lpstr">
      <vt:lpstr>Arial</vt:lpstr>
      <vt:lpstr>Arial Rounded MT Bold</vt:lpstr>
      <vt:lpstr>Calibri</vt:lpstr>
      <vt:lpstr>Calibri Light</vt:lpstr>
      <vt:lpstr>Colonna MT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ccvZDA</dc:creator>
  <cp:lastModifiedBy>ccvZDA</cp:lastModifiedBy>
  <cp:revision>31</cp:revision>
  <dcterms:created xsi:type="dcterms:W3CDTF">2016-03-20T13:05:59Z</dcterms:created>
  <dcterms:modified xsi:type="dcterms:W3CDTF">2016-03-22T08:54:38Z</dcterms:modified>
</cp:coreProperties>
</file>