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56" r:id="rId7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72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29/10/2013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7.pn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gif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pn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18" Type="http://schemas.openxmlformats.org/officeDocument/2006/relationships/image" Target="../media/image43.jpeg"/><Relationship Id="rId3" Type="http://schemas.openxmlformats.org/officeDocument/2006/relationships/image" Target="../media/image28.jpeg"/><Relationship Id="rId21" Type="http://schemas.openxmlformats.org/officeDocument/2006/relationships/image" Target="../media/image46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17" Type="http://schemas.openxmlformats.org/officeDocument/2006/relationships/image" Target="../media/image42.jpeg"/><Relationship Id="rId2" Type="http://schemas.openxmlformats.org/officeDocument/2006/relationships/audio" Target="../media/audio2.wav"/><Relationship Id="rId16" Type="http://schemas.openxmlformats.org/officeDocument/2006/relationships/image" Target="../media/image41.jpeg"/><Relationship Id="rId20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5" Type="http://schemas.openxmlformats.org/officeDocument/2006/relationships/image" Target="../media/image40.jpeg"/><Relationship Id="rId23" Type="http://schemas.openxmlformats.org/officeDocument/2006/relationships/image" Target="../media/image48.jpeg"/><Relationship Id="rId10" Type="http://schemas.openxmlformats.org/officeDocument/2006/relationships/image" Target="../media/image35.jpeg"/><Relationship Id="rId19" Type="http://schemas.openxmlformats.org/officeDocument/2006/relationships/image" Target="../media/image44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Relationship Id="rId22" Type="http://schemas.openxmlformats.org/officeDocument/2006/relationships/image" Target="../media/image4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29.jpe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e libre 9"/>
          <p:cNvSpPr/>
          <p:nvPr/>
        </p:nvSpPr>
        <p:spPr>
          <a:xfrm>
            <a:off x="2729232" y="2642430"/>
            <a:ext cx="3320519" cy="3072570"/>
          </a:xfrm>
          <a:custGeom>
            <a:avLst/>
            <a:gdLst>
              <a:gd name="connsiteX0" fmla="*/ 72189 w 7656094"/>
              <a:gd name="connsiteY0" fmla="*/ 403057 h 6434889"/>
              <a:gd name="connsiteX1" fmla="*/ 517358 w 7656094"/>
              <a:gd name="connsiteY1" fmla="*/ 282741 h 6434889"/>
              <a:gd name="connsiteX2" fmla="*/ 926431 w 7656094"/>
              <a:gd name="connsiteY2" fmla="*/ 42110 h 6434889"/>
              <a:gd name="connsiteX3" fmla="*/ 1058779 w 7656094"/>
              <a:gd name="connsiteY3" fmla="*/ 30078 h 6434889"/>
              <a:gd name="connsiteX4" fmla="*/ 1227221 w 7656094"/>
              <a:gd name="connsiteY4" fmla="*/ 186489 h 6434889"/>
              <a:gd name="connsiteX5" fmla="*/ 1383631 w 7656094"/>
              <a:gd name="connsiteY5" fmla="*/ 403057 h 6434889"/>
              <a:gd name="connsiteX6" fmla="*/ 1491916 w 7656094"/>
              <a:gd name="connsiteY6" fmla="*/ 463215 h 6434889"/>
              <a:gd name="connsiteX7" fmla="*/ 1744579 w 7656094"/>
              <a:gd name="connsiteY7" fmla="*/ 318836 h 6434889"/>
              <a:gd name="connsiteX8" fmla="*/ 1660358 w 7656094"/>
              <a:gd name="connsiteY8" fmla="*/ 499310 h 6434889"/>
              <a:gd name="connsiteX9" fmla="*/ 1780674 w 7656094"/>
              <a:gd name="connsiteY9" fmla="*/ 547436 h 6434889"/>
              <a:gd name="connsiteX10" fmla="*/ 1780674 w 7656094"/>
              <a:gd name="connsiteY10" fmla="*/ 667752 h 6434889"/>
              <a:gd name="connsiteX11" fmla="*/ 1985210 w 7656094"/>
              <a:gd name="connsiteY11" fmla="*/ 643689 h 6434889"/>
              <a:gd name="connsiteX12" fmla="*/ 2057400 w 7656094"/>
              <a:gd name="connsiteY12" fmla="*/ 559468 h 6434889"/>
              <a:gd name="connsiteX13" fmla="*/ 2225842 w 7656094"/>
              <a:gd name="connsiteY13" fmla="*/ 607594 h 6434889"/>
              <a:gd name="connsiteX14" fmla="*/ 2358189 w 7656094"/>
              <a:gd name="connsiteY14" fmla="*/ 511341 h 6434889"/>
              <a:gd name="connsiteX15" fmla="*/ 2430379 w 7656094"/>
              <a:gd name="connsiteY15" fmla="*/ 583531 h 6434889"/>
              <a:gd name="connsiteX16" fmla="*/ 2514600 w 7656094"/>
              <a:gd name="connsiteY16" fmla="*/ 547436 h 6434889"/>
              <a:gd name="connsiteX17" fmla="*/ 2526631 w 7656094"/>
              <a:gd name="connsiteY17" fmla="*/ 439152 h 6434889"/>
              <a:gd name="connsiteX18" fmla="*/ 2586789 w 7656094"/>
              <a:gd name="connsiteY18" fmla="*/ 463215 h 6434889"/>
              <a:gd name="connsiteX19" fmla="*/ 2622884 w 7656094"/>
              <a:gd name="connsiteY19" fmla="*/ 727910 h 6434889"/>
              <a:gd name="connsiteX20" fmla="*/ 2899610 w 7656094"/>
              <a:gd name="connsiteY20" fmla="*/ 703846 h 6434889"/>
              <a:gd name="connsiteX21" fmla="*/ 2959768 w 7656094"/>
              <a:gd name="connsiteY21" fmla="*/ 872289 h 6434889"/>
              <a:gd name="connsiteX22" fmla="*/ 3116179 w 7656094"/>
              <a:gd name="connsiteY22" fmla="*/ 788068 h 6434889"/>
              <a:gd name="connsiteX23" fmla="*/ 3152274 w 7656094"/>
              <a:gd name="connsiteY23" fmla="*/ 1124952 h 6434889"/>
              <a:gd name="connsiteX24" fmla="*/ 3116179 w 7656094"/>
              <a:gd name="connsiteY24" fmla="*/ 1149015 h 6434889"/>
              <a:gd name="connsiteX25" fmla="*/ 2983831 w 7656094"/>
              <a:gd name="connsiteY25" fmla="*/ 1124952 h 6434889"/>
              <a:gd name="connsiteX26" fmla="*/ 2887579 w 7656094"/>
              <a:gd name="connsiteY26" fmla="*/ 1112920 h 6434889"/>
              <a:gd name="connsiteX27" fmla="*/ 2827421 w 7656094"/>
              <a:gd name="connsiteY27" fmla="*/ 1088857 h 6434889"/>
              <a:gd name="connsiteX28" fmla="*/ 2779295 w 7656094"/>
              <a:gd name="connsiteY28" fmla="*/ 1185110 h 6434889"/>
              <a:gd name="connsiteX29" fmla="*/ 2827421 w 7656094"/>
              <a:gd name="connsiteY29" fmla="*/ 1257299 h 6434889"/>
              <a:gd name="connsiteX30" fmla="*/ 2995863 w 7656094"/>
              <a:gd name="connsiteY30" fmla="*/ 1293394 h 6434889"/>
              <a:gd name="connsiteX31" fmla="*/ 3019926 w 7656094"/>
              <a:gd name="connsiteY31" fmla="*/ 1449804 h 6434889"/>
              <a:gd name="connsiteX32" fmla="*/ 3056021 w 7656094"/>
              <a:gd name="connsiteY32" fmla="*/ 1485899 h 6434889"/>
              <a:gd name="connsiteX33" fmla="*/ 3104147 w 7656094"/>
              <a:gd name="connsiteY33" fmla="*/ 1377615 h 6434889"/>
              <a:gd name="connsiteX34" fmla="*/ 3248526 w 7656094"/>
              <a:gd name="connsiteY34" fmla="*/ 1305425 h 6434889"/>
              <a:gd name="connsiteX35" fmla="*/ 3260558 w 7656094"/>
              <a:gd name="connsiteY35" fmla="*/ 1437773 h 6434889"/>
              <a:gd name="connsiteX36" fmla="*/ 3404937 w 7656094"/>
              <a:gd name="connsiteY36" fmla="*/ 1546057 h 6434889"/>
              <a:gd name="connsiteX37" fmla="*/ 3296652 w 7656094"/>
              <a:gd name="connsiteY37" fmla="*/ 1642310 h 6434889"/>
              <a:gd name="connsiteX38" fmla="*/ 3441031 w 7656094"/>
              <a:gd name="connsiteY38" fmla="*/ 1618246 h 6434889"/>
              <a:gd name="connsiteX39" fmla="*/ 3489158 w 7656094"/>
              <a:gd name="connsiteY39" fmla="*/ 1750594 h 6434889"/>
              <a:gd name="connsiteX40" fmla="*/ 3561347 w 7656094"/>
              <a:gd name="connsiteY40" fmla="*/ 1750594 h 6434889"/>
              <a:gd name="connsiteX41" fmla="*/ 3561347 w 7656094"/>
              <a:gd name="connsiteY41" fmla="*/ 1822783 h 6434889"/>
              <a:gd name="connsiteX42" fmla="*/ 3717758 w 7656094"/>
              <a:gd name="connsiteY42" fmla="*/ 1762625 h 6434889"/>
              <a:gd name="connsiteX43" fmla="*/ 3862137 w 7656094"/>
              <a:gd name="connsiteY43" fmla="*/ 1762625 h 6434889"/>
              <a:gd name="connsiteX44" fmla="*/ 3826042 w 7656094"/>
              <a:gd name="connsiteY44" fmla="*/ 1666373 h 6434889"/>
              <a:gd name="connsiteX45" fmla="*/ 3862137 w 7656094"/>
              <a:gd name="connsiteY45" fmla="*/ 1606215 h 6434889"/>
              <a:gd name="connsiteX46" fmla="*/ 3777916 w 7656094"/>
              <a:gd name="connsiteY46" fmla="*/ 1473868 h 6434889"/>
              <a:gd name="connsiteX47" fmla="*/ 3886200 w 7656094"/>
              <a:gd name="connsiteY47" fmla="*/ 1425741 h 6434889"/>
              <a:gd name="connsiteX48" fmla="*/ 4018547 w 7656094"/>
              <a:gd name="connsiteY48" fmla="*/ 1353552 h 6434889"/>
              <a:gd name="connsiteX49" fmla="*/ 4186989 w 7656094"/>
              <a:gd name="connsiteY49" fmla="*/ 1401678 h 6434889"/>
              <a:gd name="connsiteX50" fmla="*/ 4235116 w 7656094"/>
              <a:gd name="connsiteY50" fmla="*/ 1245268 h 6434889"/>
              <a:gd name="connsiteX51" fmla="*/ 4403558 w 7656094"/>
              <a:gd name="connsiteY51" fmla="*/ 1136983 h 6434889"/>
              <a:gd name="connsiteX52" fmla="*/ 4572000 w 7656094"/>
              <a:gd name="connsiteY52" fmla="*/ 1185110 h 6434889"/>
              <a:gd name="connsiteX53" fmla="*/ 4572000 w 7656094"/>
              <a:gd name="connsiteY53" fmla="*/ 1076825 h 6434889"/>
              <a:gd name="connsiteX54" fmla="*/ 4884821 w 7656094"/>
              <a:gd name="connsiteY54" fmla="*/ 1100889 h 6434889"/>
              <a:gd name="connsiteX55" fmla="*/ 4932947 w 7656094"/>
              <a:gd name="connsiteY55" fmla="*/ 992604 h 6434889"/>
              <a:gd name="connsiteX56" fmla="*/ 4993105 w 7656094"/>
              <a:gd name="connsiteY56" fmla="*/ 992604 h 6434889"/>
              <a:gd name="connsiteX57" fmla="*/ 5017168 w 7656094"/>
              <a:gd name="connsiteY57" fmla="*/ 896352 h 6434889"/>
              <a:gd name="connsiteX58" fmla="*/ 5005137 w 7656094"/>
              <a:gd name="connsiteY58" fmla="*/ 751973 h 6434889"/>
              <a:gd name="connsiteX59" fmla="*/ 5089358 w 7656094"/>
              <a:gd name="connsiteY59" fmla="*/ 727910 h 6434889"/>
              <a:gd name="connsiteX60" fmla="*/ 5137484 w 7656094"/>
              <a:gd name="connsiteY60" fmla="*/ 487278 h 6434889"/>
              <a:gd name="connsiteX61" fmla="*/ 5209674 w 7656094"/>
              <a:gd name="connsiteY61" fmla="*/ 439152 h 6434889"/>
              <a:gd name="connsiteX62" fmla="*/ 5281863 w 7656094"/>
              <a:gd name="connsiteY62" fmla="*/ 463215 h 6434889"/>
              <a:gd name="connsiteX63" fmla="*/ 5317958 w 7656094"/>
              <a:gd name="connsiteY63" fmla="*/ 403057 h 6434889"/>
              <a:gd name="connsiteX64" fmla="*/ 5293895 w 7656094"/>
              <a:gd name="connsiteY64" fmla="*/ 330868 h 6434889"/>
              <a:gd name="connsiteX65" fmla="*/ 5354052 w 7656094"/>
              <a:gd name="connsiteY65" fmla="*/ 270710 h 6434889"/>
              <a:gd name="connsiteX66" fmla="*/ 5498431 w 7656094"/>
              <a:gd name="connsiteY66" fmla="*/ 282741 h 6434889"/>
              <a:gd name="connsiteX67" fmla="*/ 5690937 w 7656094"/>
              <a:gd name="connsiteY67" fmla="*/ 234615 h 6434889"/>
              <a:gd name="connsiteX68" fmla="*/ 5787189 w 7656094"/>
              <a:gd name="connsiteY68" fmla="*/ 294773 h 6434889"/>
              <a:gd name="connsiteX69" fmla="*/ 5979695 w 7656094"/>
              <a:gd name="connsiteY69" fmla="*/ 270710 h 6434889"/>
              <a:gd name="connsiteX70" fmla="*/ 6112042 w 7656094"/>
              <a:gd name="connsiteY70" fmla="*/ 403057 h 6434889"/>
              <a:gd name="connsiteX71" fmla="*/ 6184231 w 7656094"/>
              <a:gd name="connsiteY71" fmla="*/ 366962 h 6434889"/>
              <a:gd name="connsiteX72" fmla="*/ 6280484 w 7656094"/>
              <a:gd name="connsiteY72" fmla="*/ 427120 h 6434889"/>
              <a:gd name="connsiteX73" fmla="*/ 6340642 w 7656094"/>
              <a:gd name="connsiteY73" fmla="*/ 354931 h 6434889"/>
              <a:gd name="connsiteX74" fmla="*/ 6448926 w 7656094"/>
              <a:gd name="connsiteY74" fmla="*/ 354931 h 6434889"/>
              <a:gd name="connsiteX75" fmla="*/ 6569242 w 7656094"/>
              <a:gd name="connsiteY75" fmla="*/ 475246 h 6434889"/>
              <a:gd name="connsiteX76" fmla="*/ 6641431 w 7656094"/>
              <a:gd name="connsiteY76" fmla="*/ 583531 h 6434889"/>
              <a:gd name="connsiteX77" fmla="*/ 6725652 w 7656094"/>
              <a:gd name="connsiteY77" fmla="*/ 559468 h 6434889"/>
              <a:gd name="connsiteX78" fmla="*/ 6894095 w 7656094"/>
              <a:gd name="connsiteY78" fmla="*/ 691815 h 6434889"/>
              <a:gd name="connsiteX79" fmla="*/ 6966284 w 7656094"/>
              <a:gd name="connsiteY79" fmla="*/ 619625 h 6434889"/>
              <a:gd name="connsiteX80" fmla="*/ 7086600 w 7656094"/>
              <a:gd name="connsiteY80" fmla="*/ 703846 h 6434889"/>
              <a:gd name="connsiteX81" fmla="*/ 7122695 w 7656094"/>
              <a:gd name="connsiteY81" fmla="*/ 607594 h 6434889"/>
              <a:gd name="connsiteX82" fmla="*/ 7327231 w 7656094"/>
              <a:gd name="connsiteY82" fmla="*/ 655720 h 6434889"/>
              <a:gd name="connsiteX83" fmla="*/ 7267074 w 7656094"/>
              <a:gd name="connsiteY83" fmla="*/ 739941 h 6434889"/>
              <a:gd name="connsiteX84" fmla="*/ 7411452 w 7656094"/>
              <a:gd name="connsiteY84" fmla="*/ 956510 h 6434889"/>
              <a:gd name="connsiteX85" fmla="*/ 7447547 w 7656094"/>
              <a:gd name="connsiteY85" fmla="*/ 1112920 h 6434889"/>
              <a:gd name="connsiteX86" fmla="*/ 7495674 w 7656094"/>
              <a:gd name="connsiteY86" fmla="*/ 1124952 h 6434889"/>
              <a:gd name="connsiteX87" fmla="*/ 7459579 w 7656094"/>
              <a:gd name="connsiteY87" fmla="*/ 1293394 h 6434889"/>
              <a:gd name="connsiteX88" fmla="*/ 7507705 w 7656094"/>
              <a:gd name="connsiteY88" fmla="*/ 1461836 h 6434889"/>
              <a:gd name="connsiteX89" fmla="*/ 7640052 w 7656094"/>
              <a:gd name="connsiteY89" fmla="*/ 1534025 h 6434889"/>
              <a:gd name="connsiteX90" fmla="*/ 7603958 w 7656094"/>
              <a:gd name="connsiteY90" fmla="*/ 1714499 h 6434889"/>
              <a:gd name="connsiteX91" fmla="*/ 7555831 w 7656094"/>
              <a:gd name="connsiteY91" fmla="*/ 1846846 h 6434889"/>
              <a:gd name="connsiteX92" fmla="*/ 7471610 w 7656094"/>
              <a:gd name="connsiteY92" fmla="*/ 1846846 h 6434889"/>
              <a:gd name="connsiteX93" fmla="*/ 7423484 w 7656094"/>
              <a:gd name="connsiteY93" fmla="*/ 1702468 h 6434889"/>
              <a:gd name="connsiteX94" fmla="*/ 7158789 w 7656094"/>
              <a:gd name="connsiteY94" fmla="*/ 1738562 h 6434889"/>
              <a:gd name="connsiteX95" fmla="*/ 7146758 w 7656094"/>
              <a:gd name="connsiteY95" fmla="*/ 1882941 h 6434889"/>
              <a:gd name="connsiteX96" fmla="*/ 7158789 w 7656094"/>
              <a:gd name="connsiteY96" fmla="*/ 1979194 h 6434889"/>
              <a:gd name="connsiteX97" fmla="*/ 7014410 w 7656094"/>
              <a:gd name="connsiteY97" fmla="*/ 2087478 h 6434889"/>
              <a:gd name="connsiteX98" fmla="*/ 7002379 w 7656094"/>
              <a:gd name="connsiteY98" fmla="*/ 2352173 h 6434889"/>
              <a:gd name="connsiteX99" fmla="*/ 6930189 w 7656094"/>
              <a:gd name="connsiteY99" fmla="*/ 2460457 h 6434889"/>
              <a:gd name="connsiteX100" fmla="*/ 6954252 w 7656094"/>
              <a:gd name="connsiteY100" fmla="*/ 2628899 h 6434889"/>
              <a:gd name="connsiteX101" fmla="*/ 6858000 w 7656094"/>
              <a:gd name="connsiteY101" fmla="*/ 2616868 h 6434889"/>
              <a:gd name="connsiteX102" fmla="*/ 6858000 w 7656094"/>
              <a:gd name="connsiteY102" fmla="*/ 2857499 h 6434889"/>
              <a:gd name="connsiteX103" fmla="*/ 6701589 w 7656094"/>
              <a:gd name="connsiteY103" fmla="*/ 2953752 h 6434889"/>
              <a:gd name="connsiteX104" fmla="*/ 6713621 w 7656094"/>
              <a:gd name="connsiteY104" fmla="*/ 3110162 h 6434889"/>
              <a:gd name="connsiteX105" fmla="*/ 6641431 w 7656094"/>
              <a:gd name="connsiteY105" fmla="*/ 3134225 h 6434889"/>
              <a:gd name="connsiteX106" fmla="*/ 6521116 w 7656094"/>
              <a:gd name="connsiteY106" fmla="*/ 3110162 h 6434889"/>
              <a:gd name="connsiteX107" fmla="*/ 6424863 w 7656094"/>
              <a:gd name="connsiteY107" fmla="*/ 3242510 h 6434889"/>
              <a:gd name="connsiteX108" fmla="*/ 6316579 w 7656094"/>
              <a:gd name="connsiteY108" fmla="*/ 3194383 h 6434889"/>
              <a:gd name="connsiteX109" fmla="*/ 6244389 w 7656094"/>
              <a:gd name="connsiteY109" fmla="*/ 3230478 h 6434889"/>
              <a:gd name="connsiteX110" fmla="*/ 6184231 w 7656094"/>
              <a:gd name="connsiteY110" fmla="*/ 3170320 h 6434889"/>
              <a:gd name="connsiteX111" fmla="*/ 6160168 w 7656094"/>
              <a:gd name="connsiteY111" fmla="*/ 3242510 h 6434889"/>
              <a:gd name="connsiteX112" fmla="*/ 6027821 w 7656094"/>
              <a:gd name="connsiteY112" fmla="*/ 3350794 h 6434889"/>
              <a:gd name="connsiteX113" fmla="*/ 5907505 w 7656094"/>
              <a:gd name="connsiteY113" fmla="*/ 3278604 h 6434889"/>
              <a:gd name="connsiteX114" fmla="*/ 5835316 w 7656094"/>
              <a:gd name="connsiteY114" fmla="*/ 3338762 h 6434889"/>
              <a:gd name="connsiteX115" fmla="*/ 5907505 w 7656094"/>
              <a:gd name="connsiteY115" fmla="*/ 3459078 h 6434889"/>
              <a:gd name="connsiteX116" fmla="*/ 5883442 w 7656094"/>
              <a:gd name="connsiteY116" fmla="*/ 3519236 h 6434889"/>
              <a:gd name="connsiteX117" fmla="*/ 6039852 w 7656094"/>
              <a:gd name="connsiteY117" fmla="*/ 3723773 h 6434889"/>
              <a:gd name="connsiteX118" fmla="*/ 5919537 w 7656094"/>
              <a:gd name="connsiteY118" fmla="*/ 3832057 h 6434889"/>
              <a:gd name="connsiteX119" fmla="*/ 5991726 w 7656094"/>
              <a:gd name="connsiteY119" fmla="*/ 3940341 h 6434889"/>
              <a:gd name="connsiteX120" fmla="*/ 6172200 w 7656094"/>
              <a:gd name="connsiteY120" fmla="*/ 3880183 h 6434889"/>
              <a:gd name="connsiteX121" fmla="*/ 6232358 w 7656094"/>
              <a:gd name="connsiteY121" fmla="*/ 3928310 h 6434889"/>
              <a:gd name="connsiteX122" fmla="*/ 6112042 w 7656094"/>
              <a:gd name="connsiteY122" fmla="*/ 4048625 h 6434889"/>
              <a:gd name="connsiteX123" fmla="*/ 6184231 w 7656094"/>
              <a:gd name="connsiteY123" fmla="*/ 4144878 h 6434889"/>
              <a:gd name="connsiteX124" fmla="*/ 6136105 w 7656094"/>
              <a:gd name="connsiteY124" fmla="*/ 4385510 h 6434889"/>
              <a:gd name="connsiteX125" fmla="*/ 5931568 w 7656094"/>
              <a:gd name="connsiteY125" fmla="*/ 4385510 h 6434889"/>
              <a:gd name="connsiteX126" fmla="*/ 5847347 w 7656094"/>
              <a:gd name="connsiteY126" fmla="*/ 4421604 h 6434889"/>
              <a:gd name="connsiteX127" fmla="*/ 5907505 w 7656094"/>
              <a:gd name="connsiteY127" fmla="*/ 4578015 h 6434889"/>
              <a:gd name="connsiteX128" fmla="*/ 5859379 w 7656094"/>
              <a:gd name="connsiteY128" fmla="*/ 4794583 h 6434889"/>
              <a:gd name="connsiteX129" fmla="*/ 5739063 w 7656094"/>
              <a:gd name="connsiteY129" fmla="*/ 4854741 h 6434889"/>
              <a:gd name="connsiteX130" fmla="*/ 5582652 w 7656094"/>
              <a:gd name="connsiteY130" fmla="*/ 4878804 h 6434889"/>
              <a:gd name="connsiteX131" fmla="*/ 5498431 w 7656094"/>
              <a:gd name="connsiteY131" fmla="*/ 4890836 h 6434889"/>
              <a:gd name="connsiteX132" fmla="*/ 5414210 w 7656094"/>
              <a:gd name="connsiteY132" fmla="*/ 5011152 h 6434889"/>
              <a:gd name="connsiteX133" fmla="*/ 5305926 w 7656094"/>
              <a:gd name="connsiteY133" fmla="*/ 5107404 h 6434889"/>
              <a:gd name="connsiteX134" fmla="*/ 5269831 w 7656094"/>
              <a:gd name="connsiteY134" fmla="*/ 5203657 h 6434889"/>
              <a:gd name="connsiteX135" fmla="*/ 5426242 w 7656094"/>
              <a:gd name="connsiteY135" fmla="*/ 5444289 h 6434889"/>
              <a:gd name="connsiteX136" fmla="*/ 5378116 w 7656094"/>
              <a:gd name="connsiteY136" fmla="*/ 5504446 h 6434889"/>
              <a:gd name="connsiteX137" fmla="*/ 5281863 w 7656094"/>
              <a:gd name="connsiteY137" fmla="*/ 5516478 h 6434889"/>
              <a:gd name="connsiteX138" fmla="*/ 5149516 w 7656094"/>
              <a:gd name="connsiteY138" fmla="*/ 5696952 h 6434889"/>
              <a:gd name="connsiteX139" fmla="*/ 5005137 w 7656094"/>
              <a:gd name="connsiteY139" fmla="*/ 5624762 h 6434889"/>
              <a:gd name="connsiteX140" fmla="*/ 4848726 w 7656094"/>
              <a:gd name="connsiteY140" fmla="*/ 5721015 h 6434889"/>
              <a:gd name="connsiteX141" fmla="*/ 4740442 w 7656094"/>
              <a:gd name="connsiteY141" fmla="*/ 5624762 h 6434889"/>
              <a:gd name="connsiteX142" fmla="*/ 4596063 w 7656094"/>
              <a:gd name="connsiteY142" fmla="*/ 5696952 h 6434889"/>
              <a:gd name="connsiteX143" fmla="*/ 4463716 w 7656094"/>
              <a:gd name="connsiteY143" fmla="*/ 5612731 h 6434889"/>
              <a:gd name="connsiteX144" fmla="*/ 4331368 w 7656094"/>
              <a:gd name="connsiteY144" fmla="*/ 5636794 h 6434889"/>
              <a:gd name="connsiteX145" fmla="*/ 4271210 w 7656094"/>
              <a:gd name="connsiteY145" fmla="*/ 5576636 h 6434889"/>
              <a:gd name="connsiteX146" fmla="*/ 4283242 w 7656094"/>
              <a:gd name="connsiteY146" fmla="*/ 5456320 h 6434889"/>
              <a:gd name="connsiteX147" fmla="*/ 4162926 w 7656094"/>
              <a:gd name="connsiteY147" fmla="*/ 5444289 h 6434889"/>
              <a:gd name="connsiteX148" fmla="*/ 4102768 w 7656094"/>
              <a:gd name="connsiteY148" fmla="*/ 5564604 h 6434889"/>
              <a:gd name="connsiteX149" fmla="*/ 4150895 w 7656094"/>
              <a:gd name="connsiteY149" fmla="*/ 5636794 h 6434889"/>
              <a:gd name="connsiteX150" fmla="*/ 4114800 w 7656094"/>
              <a:gd name="connsiteY150" fmla="*/ 5781173 h 6434889"/>
              <a:gd name="connsiteX151" fmla="*/ 3970421 w 7656094"/>
              <a:gd name="connsiteY151" fmla="*/ 5721015 h 6434889"/>
              <a:gd name="connsiteX152" fmla="*/ 3898231 w 7656094"/>
              <a:gd name="connsiteY152" fmla="*/ 5805236 h 6434889"/>
              <a:gd name="connsiteX153" fmla="*/ 3838074 w 7656094"/>
              <a:gd name="connsiteY153" fmla="*/ 5708983 h 6434889"/>
              <a:gd name="connsiteX154" fmla="*/ 3705726 w 7656094"/>
              <a:gd name="connsiteY154" fmla="*/ 5817268 h 6434889"/>
              <a:gd name="connsiteX155" fmla="*/ 3741821 w 7656094"/>
              <a:gd name="connsiteY155" fmla="*/ 5949615 h 6434889"/>
              <a:gd name="connsiteX156" fmla="*/ 3633537 w 7656094"/>
              <a:gd name="connsiteY156" fmla="*/ 5889457 h 6434889"/>
              <a:gd name="connsiteX157" fmla="*/ 3525252 w 7656094"/>
              <a:gd name="connsiteY157" fmla="*/ 5973678 h 6434889"/>
              <a:gd name="connsiteX158" fmla="*/ 3429000 w 7656094"/>
              <a:gd name="connsiteY158" fmla="*/ 5913520 h 6434889"/>
              <a:gd name="connsiteX159" fmla="*/ 3284621 w 7656094"/>
              <a:gd name="connsiteY159" fmla="*/ 6033836 h 6434889"/>
              <a:gd name="connsiteX160" fmla="*/ 3140242 w 7656094"/>
              <a:gd name="connsiteY160" fmla="*/ 6069931 h 6434889"/>
              <a:gd name="connsiteX161" fmla="*/ 2935705 w 7656094"/>
              <a:gd name="connsiteY161" fmla="*/ 5973678 h 6434889"/>
              <a:gd name="connsiteX162" fmla="*/ 2815389 w 7656094"/>
              <a:gd name="connsiteY162" fmla="*/ 6262436 h 6434889"/>
              <a:gd name="connsiteX163" fmla="*/ 2731168 w 7656094"/>
              <a:gd name="connsiteY163" fmla="*/ 6310562 h 6434889"/>
              <a:gd name="connsiteX164" fmla="*/ 2634916 w 7656094"/>
              <a:gd name="connsiteY164" fmla="*/ 6262436 h 6434889"/>
              <a:gd name="connsiteX165" fmla="*/ 2550695 w 7656094"/>
              <a:gd name="connsiteY165" fmla="*/ 6418846 h 6434889"/>
              <a:gd name="connsiteX166" fmla="*/ 2478505 w 7656094"/>
              <a:gd name="connsiteY166" fmla="*/ 6358689 h 6434889"/>
              <a:gd name="connsiteX167" fmla="*/ 2418347 w 7656094"/>
              <a:gd name="connsiteY167" fmla="*/ 6430878 h 6434889"/>
              <a:gd name="connsiteX168" fmla="*/ 2286000 w 7656094"/>
              <a:gd name="connsiteY168" fmla="*/ 6334625 h 6434889"/>
              <a:gd name="connsiteX169" fmla="*/ 2346158 w 7656094"/>
              <a:gd name="connsiteY169" fmla="*/ 6214310 h 6434889"/>
              <a:gd name="connsiteX170" fmla="*/ 2310063 w 7656094"/>
              <a:gd name="connsiteY170" fmla="*/ 6130089 h 6434889"/>
              <a:gd name="connsiteX171" fmla="*/ 2177716 w 7656094"/>
              <a:gd name="connsiteY171" fmla="*/ 6130089 h 6434889"/>
              <a:gd name="connsiteX172" fmla="*/ 2153652 w 7656094"/>
              <a:gd name="connsiteY172" fmla="*/ 6081962 h 6434889"/>
              <a:gd name="connsiteX173" fmla="*/ 2273968 w 7656094"/>
              <a:gd name="connsiteY173" fmla="*/ 6021804 h 6434889"/>
              <a:gd name="connsiteX174" fmla="*/ 2346158 w 7656094"/>
              <a:gd name="connsiteY174" fmla="*/ 5889457 h 6434889"/>
              <a:gd name="connsiteX175" fmla="*/ 2249905 w 7656094"/>
              <a:gd name="connsiteY175" fmla="*/ 5721015 h 6434889"/>
              <a:gd name="connsiteX176" fmla="*/ 2249905 w 7656094"/>
              <a:gd name="connsiteY176" fmla="*/ 5576636 h 6434889"/>
              <a:gd name="connsiteX177" fmla="*/ 2153652 w 7656094"/>
              <a:gd name="connsiteY177" fmla="*/ 5468352 h 6434889"/>
              <a:gd name="connsiteX178" fmla="*/ 2057400 w 7656094"/>
              <a:gd name="connsiteY178" fmla="*/ 5504446 h 6434889"/>
              <a:gd name="connsiteX179" fmla="*/ 1780674 w 7656094"/>
              <a:gd name="connsiteY179" fmla="*/ 5275846 h 6434889"/>
              <a:gd name="connsiteX180" fmla="*/ 1564105 w 7656094"/>
              <a:gd name="connsiteY180" fmla="*/ 5119436 h 6434889"/>
              <a:gd name="connsiteX181" fmla="*/ 1564105 w 7656094"/>
              <a:gd name="connsiteY181" fmla="*/ 5023183 h 6434889"/>
              <a:gd name="connsiteX182" fmla="*/ 1648326 w 7656094"/>
              <a:gd name="connsiteY182" fmla="*/ 4950994 h 6434889"/>
              <a:gd name="connsiteX183" fmla="*/ 1552074 w 7656094"/>
              <a:gd name="connsiteY183" fmla="*/ 4914899 h 6434889"/>
              <a:gd name="connsiteX184" fmla="*/ 1515979 w 7656094"/>
              <a:gd name="connsiteY184" fmla="*/ 4842710 h 6434889"/>
              <a:gd name="connsiteX185" fmla="*/ 1467852 w 7656094"/>
              <a:gd name="connsiteY185" fmla="*/ 4794583 h 6434889"/>
              <a:gd name="connsiteX186" fmla="*/ 1455821 w 7656094"/>
              <a:gd name="connsiteY186" fmla="*/ 4794583 h 6434889"/>
              <a:gd name="connsiteX187" fmla="*/ 1419726 w 7656094"/>
              <a:gd name="connsiteY187" fmla="*/ 4674268 h 6434889"/>
              <a:gd name="connsiteX188" fmla="*/ 1287379 w 7656094"/>
              <a:gd name="connsiteY188" fmla="*/ 4806615 h 6434889"/>
              <a:gd name="connsiteX189" fmla="*/ 1118937 w 7656094"/>
              <a:gd name="connsiteY189" fmla="*/ 4758489 h 6434889"/>
              <a:gd name="connsiteX190" fmla="*/ 1010652 w 7656094"/>
              <a:gd name="connsiteY190" fmla="*/ 4794583 h 6434889"/>
              <a:gd name="connsiteX191" fmla="*/ 902368 w 7656094"/>
              <a:gd name="connsiteY191" fmla="*/ 4686299 h 6434889"/>
              <a:gd name="connsiteX192" fmla="*/ 818147 w 7656094"/>
              <a:gd name="connsiteY192" fmla="*/ 4746457 h 6434889"/>
              <a:gd name="connsiteX193" fmla="*/ 613610 w 7656094"/>
              <a:gd name="connsiteY193" fmla="*/ 4662236 h 6434889"/>
              <a:gd name="connsiteX194" fmla="*/ 601579 w 7656094"/>
              <a:gd name="connsiteY194" fmla="*/ 4590046 h 6434889"/>
              <a:gd name="connsiteX195" fmla="*/ 457200 w 7656094"/>
              <a:gd name="connsiteY195" fmla="*/ 4433636 h 6434889"/>
              <a:gd name="connsiteX196" fmla="*/ 457200 w 7656094"/>
              <a:gd name="connsiteY196" fmla="*/ 4361446 h 6434889"/>
              <a:gd name="connsiteX197" fmla="*/ 541421 w 7656094"/>
              <a:gd name="connsiteY197" fmla="*/ 4205036 h 6434889"/>
              <a:gd name="connsiteX198" fmla="*/ 529389 w 7656094"/>
              <a:gd name="connsiteY198" fmla="*/ 4168941 h 6434889"/>
              <a:gd name="connsiteX199" fmla="*/ 661737 w 7656094"/>
              <a:gd name="connsiteY199" fmla="*/ 3964404 h 6434889"/>
              <a:gd name="connsiteX200" fmla="*/ 625642 w 7656094"/>
              <a:gd name="connsiteY200" fmla="*/ 3928310 h 6434889"/>
              <a:gd name="connsiteX201" fmla="*/ 685800 w 7656094"/>
              <a:gd name="connsiteY201" fmla="*/ 3759868 h 6434889"/>
              <a:gd name="connsiteX202" fmla="*/ 685800 w 7656094"/>
              <a:gd name="connsiteY202" fmla="*/ 3723773 h 6434889"/>
              <a:gd name="connsiteX203" fmla="*/ 757989 w 7656094"/>
              <a:gd name="connsiteY203" fmla="*/ 3639552 h 6434889"/>
              <a:gd name="connsiteX204" fmla="*/ 661737 w 7656094"/>
              <a:gd name="connsiteY204" fmla="*/ 3507204 h 6434889"/>
              <a:gd name="connsiteX205" fmla="*/ 517358 w 7656094"/>
              <a:gd name="connsiteY205" fmla="*/ 3531268 h 6434889"/>
              <a:gd name="connsiteX206" fmla="*/ 469231 w 7656094"/>
              <a:gd name="connsiteY206" fmla="*/ 3422983 h 6434889"/>
              <a:gd name="connsiteX207" fmla="*/ 348916 w 7656094"/>
              <a:gd name="connsiteY207" fmla="*/ 3374857 h 6434889"/>
              <a:gd name="connsiteX208" fmla="*/ 445168 w 7656094"/>
              <a:gd name="connsiteY208" fmla="*/ 3170320 h 6434889"/>
              <a:gd name="connsiteX209" fmla="*/ 601579 w 7656094"/>
              <a:gd name="connsiteY209" fmla="*/ 3158289 h 6434889"/>
              <a:gd name="connsiteX210" fmla="*/ 565484 w 7656094"/>
              <a:gd name="connsiteY210" fmla="*/ 3001878 h 6434889"/>
              <a:gd name="connsiteX211" fmla="*/ 505326 w 7656094"/>
              <a:gd name="connsiteY211" fmla="*/ 2941720 h 6434889"/>
              <a:gd name="connsiteX212" fmla="*/ 565484 w 7656094"/>
              <a:gd name="connsiteY212" fmla="*/ 2725152 h 6434889"/>
              <a:gd name="connsiteX213" fmla="*/ 685800 w 7656094"/>
              <a:gd name="connsiteY213" fmla="*/ 2713120 h 6434889"/>
              <a:gd name="connsiteX214" fmla="*/ 685800 w 7656094"/>
              <a:gd name="connsiteY214" fmla="*/ 2604836 h 6434889"/>
              <a:gd name="connsiteX215" fmla="*/ 553452 w 7656094"/>
              <a:gd name="connsiteY215" fmla="*/ 2544678 h 6434889"/>
              <a:gd name="connsiteX216" fmla="*/ 493295 w 7656094"/>
              <a:gd name="connsiteY216" fmla="*/ 2592804 h 6434889"/>
              <a:gd name="connsiteX217" fmla="*/ 469231 w 7656094"/>
              <a:gd name="connsiteY217" fmla="*/ 2496552 h 6434889"/>
              <a:gd name="connsiteX218" fmla="*/ 493295 w 7656094"/>
              <a:gd name="connsiteY218" fmla="*/ 2304046 h 6434889"/>
              <a:gd name="connsiteX219" fmla="*/ 445168 w 7656094"/>
              <a:gd name="connsiteY219" fmla="*/ 2243889 h 6434889"/>
              <a:gd name="connsiteX220" fmla="*/ 517358 w 7656094"/>
              <a:gd name="connsiteY220" fmla="*/ 2087478 h 6434889"/>
              <a:gd name="connsiteX221" fmla="*/ 348916 w 7656094"/>
              <a:gd name="connsiteY221" fmla="*/ 2027320 h 6434889"/>
              <a:gd name="connsiteX222" fmla="*/ 180474 w 7656094"/>
              <a:gd name="connsiteY222" fmla="*/ 1870910 h 6434889"/>
              <a:gd name="connsiteX223" fmla="*/ 168442 w 7656094"/>
              <a:gd name="connsiteY223" fmla="*/ 1774657 h 6434889"/>
              <a:gd name="connsiteX224" fmla="*/ 300789 w 7656094"/>
              <a:gd name="connsiteY224" fmla="*/ 1714499 h 6434889"/>
              <a:gd name="connsiteX225" fmla="*/ 457200 w 7656094"/>
              <a:gd name="connsiteY225" fmla="*/ 1666373 h 6434889"/>
              <a:gd name="connsiteX226" fmla="*/ 457200 w 7656094"/>
              <a:gd name="connsiteY226" fmla="*/ 1461836 h 6434889"/>
              <a:gd name="connsiteX227" fmla="*/ 300789 w 7656094"/>
              <a:gd name="connsiteY227" fmla="*/ 1401678 h 6434889"/>
              <a:gd name="connsiteX228" fmla="*/ 204537 w 7656094"/>
              <a:gd name="connsiteY228" fmla="*/ 1546057 h 6434889"/>
              <a:gd name="connsiteX229" fmla="*/ 96252 w 7656094"/>
              <a:gd name="connsiteY229" fmla="*/ 1521994 h 6434889"/>
              <a:gd name="connsiteX230" fmla="*/ 156410 w 7656094"/>
              <a:gd name="connsiteY230" fmla="*/ 1389646 h 6434889"/>
              <a:gd name="connsiteX231" fmla="*/ 60158 w 7656094"/>
              <a:gd name="connsiteY231" fmla="*/ 1281362 h 6434889"/>
              <a:gd name="connsiteX232" fmla="*/ 216568 w 7656094"/>
              <a:gd name="connsiteY232" fmla="*/ 1100889 h 6434889"/>
              <a:gd name="connsiteX233" fmla="*/ 96252 w 7656094"/>
              <a:gd name="connsiteY233" fmla="*/ 932446 h 6434889"/>
              <a:gd name="connsiteX234" fmla="*/ 72189 w 7656094"/>
              <a:gd name="connsiteY234" fmla="*/ 824162 h 6434889"/>
              <a:gd name="connsiteX235" fmla="*/ 120316 w 7656094"/>
              <a:gd name="connsiteY235" fmla="*/ 679783 h 6434889"/>
              <a:gd name="connsiteX236" fmla="*/ 84221 w 7656094"/>
              <a:gd name="connsiteY236" fmla="*/ 547436 h 6434889"/>
              <a:gd name="connsiteX237" fmla="*/ 72189 w 7656094"/>
              <a:gd name="connsiteY237" fmla="*/ 403057 h 6434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7656094" h="6434889">
                <a:moveTo>
                  <a:pt x="72189" y="403057"/>
                </a:moveTo>
                <a:cubicBezTo>
                  <a:pt x="144378" y="358941"/>
                  <a:pt x="374984" y="342899"/>
                  <a:pt x="517358" y="282741"/>
                </a:cubicBezTo>
                <a:cubicBezTo>
                  <a:pt x="659732" y="222583"/>
                  <a:pt x="836194" y="84220"/>
                  <a:pt x="926431" y="42110"/>
                </a:cubicBezTo>
                <a:cubicBezTo>
                  <a:pt x="1016668" y="0"/>
                  <a:pt x="1008647" y="6015"/>
                  <a:pt x="1058779" y="30078"/>
                </a:cubicBezTo>
                <a:cubicBezTo>
                  <a:pt x="1108911" y="54141"/>
                  <a:pt x="1173079" y="124326"/>
                  <a:pt x="1227221" y="186489"/>
                </a:cubicBezTo>
                <a:cubicBezTo>
                  <a:pt x="1281363" y="248652"/>
                  <a:pt x="1339515" y="356936"/>
                  <a:pt x="1383631" y="403057"/>
                </a:cubicBezTo>
                <a:cubicBezTo>
                  <a:pt x="1427747" y="449178"/>
                  <a:pt x="1431758" y="477252"/>
                  <a:pt x="1491916" y="463215"/>
                </a:cubicBezTo>
                <a:cubicBezTo>
                  <a:pt x="1552074" y="449178"/>
                  <a:pt x="1716505" y="312820"/>
                  <a:pt x="1744579" y="318836"/>
                </a:cubicBezTo>
                <a:cubicBezTo>
                  <a:pt x="1772653" y="324852"/>
                  <a:pt x="1654342" y="461210"/>
                  <a:pt x="1660358" y="499310"/>
                </a:cubicBezTo>
                <a:cubicBezTo>
                  <a:pt x="1666374" y="537410"/>
                  <a:pt x="1760621" y="519362"/>
                  <a:pt x="1780674" y="547436"/>
                </a:cubicBezTo>
                <a:cubicBezTo>
                  <a:pt x="1800727" y="575510"/>
                  <a:pt x="1746585" y="651710"/>
                  <a:pt x="1780674" y="667752"/>
                </a:cubicBezTo>
                <a:cubicBezTo>
                  <a:pt x="1814763" y="683794"/>
                  <a:pt x="1939089" y="661736"/>
                  <a:pt x="1985210" y="643689"/>
                </a:cubicBezTo>
                <a:cubicBezTo>
                  <a:pt x="2031331" y="625642"/>
                  <a:pt x="2017295" y="565484"/>
                  <a:pt x="2057400" y="559468"/>
                </a:cubicBezTo>
                <a:cubicBezTo>
                  <a:pt x="2097505" y="553452"/>
                  <a:pt x="2175711" y="615615"/>
                  <a:pt x="2225842" y="607594"/>
                </a:cubicBezTo>
                <a:cubicBezTo>
                  <a:pt x="2275973" y="599573"/>
                  <a:pt x="2324100" y="515351"/>
                  <a:pt x="2358189" y="511341"/>
                </a:cubicBezTo>
                <a:cubicBezTo>
                  <a:pt x="2392278" y="507331"/>
                  <a:pt x="2404311" y="577515"/>
                  <a:pt x="2430379" y="583531"/>
                </a:cubicBezTo>
                <a:cubicBezTo>
                  <a:pt x="2456448" y="589547"/>
                  <a:pt x="2498558" y="571499"/>
                  <a:pt x="2514600" y="547436"/>
                </a:cubicBezTo>
                <a:cubicBezTo>
                  <a:pt x="2530642" y="523373"/>
                  <a:pt x="2514600" y="453189"/>
                  <a:pt x="2526631" y="439152"/>
                </a:cubicBezTo>
                <a:cubicBezTo>
                  <a:pt x="2538662" y="425115"/>
                  <a:pt x="2570747" y="415089"/>
                  <a:pt x="2586789" y="463215"/>
                </a:cubicBezTo>
                <a:cubicBezTo>
                  <a:pt x="2602831" y="511341"/>
                  <a:pt x="2570747" y="687805"/>
                  <a:pt x="2622884" y="727910"/>
                </a:cubicBezTo>
                <a:cubicBezTo>
                  <a:pt x="2675021" y="768015"/>
                  <a:pt x="2843463" y="679783"/>
                  <a:pt x="2899610" y="703846"/>
                </a:cubicBezTo>
                <a:cubicBezTo>
                  <a:pt x="2955757" y="727909"/>
                  <a:pt x="2923673" y="858252"/>
                  <a:pt x="2959768" y="872289"/>
                </a:cubicBezTo>
                <a:cubicBezTo>
                  <a:pt x="2995863" y="886326"/>
                  <a:pt x="3084095" y="745958"/>
                  <a:pt x="3116179" y="788068"/>
                </a:cubicBezTo>
                <a:cubicBezTo>
                  <a:pt x="3148263" y="830178"/>
                  <a:pt x="3152274" y="1064794"/>
                  <a:pt x="3152274" y="1124952"/>
                </a:cubicBezTo>
                <a:cubicBezTo>
                  <a:pt x="3152274" y="1185110"/>
                  <a:pt x="3144253" y="1149015"/>
                  <a:pt x="3116179" y="1149015"/>
                </a:cubicBezTo>
                <a:cubicBezTo>
                  <a:pt x="3088105" y="1149015"/>
                  <a:pt x="3021931" y="1130968"/>
                  <a:pt x="2983831" y="1124952"/>
                </a:cubicBezTo>
                <a:cubicBezTo>
                  <a:pt x="2945731" y="1118936"/>
                  <a:pt x="2913647" y="1118936"/>
                  <a:pt x="2887579" y="1112920"/>
                </a:cubicBezTo>
                <a:cubicBezTo>
                  <a:pt x="2861511" y="1106904"/>
                  <a:pt x="2845468" y="1076825"/>
                  <a:pt x="2827421" y="1088857"/>
                </a:cubicBezTo>
                <a:cubicBezTo>
                  <a:pt x="2809374" y="1100889"/>
                  <a:pt x="2779295" y="1157036"/>
                  <a:pt x="2779295" y="1185110"/>
                </a:cubicBezTo>
                <a:cubicBezTo>
                  <a:pt x="2779295" y="1213184"/>
                  <a:pt x="2791326" y="1239252"/>
                  <a:pt x="2827421" y="1257299"/>
                </a:cubicBezTo>
                <a:cubicBezTo>
                  <a:pt x="2863516" y="1275346"/>
                  <a:pt x="2963779" y="1261310"/>
                  <a:pt x="2995863" y="1293394"/>
                </a:cubicBezTo>
                <a:cubicBezTo>
                  <a:pt x="3027947" y="1325478"/>
                  <a:pt x="3009900" y="1417720"/>
                  <a:pt x="3019926" y="1449804"/>
                </a:cubicBezTo>
                <a:cubicBezTo>
                  <a:pt x="3029952" y="1481888"/>
                  <a:pt x="3041984" y="1497930"/>
                  <a:pt x="3056021" y="1485899"/>
                </a:cubicBezTo>
                <a:cubicBezTo>
                  <a:pt x="3070058" y="1473868"/>
                  <a:pt x="3072063" y="1407694"/>
                  <a:pt x="3104147" y="1377615"/>
                </a:cubicBezTo>
                <a:cubicBezTo>
                  <a:pt x="3136231" y="1347536"/>
                  <a:pt x="3222458" y="1295399"/>
                  <a:pt x="3248526" y="1305425"/>
                </a:cubicBezTo>
                <a:cubicBezTo>
                  <a:pt x="3274595" y="1315451"/>
                  <a:pt x="3234490" y="1397668"/>
                  <a:pt x="3260558" y="1437773"/>
                </a:cubicBezTo>
                <a:cubicBezTo>
                  <a:pt x="3286626" y="1477878"/>
                  <a:pt x="3398921" y="1511967"/>
                  <a:pt x="3404937" y="1546057"/>
                </a:cubicBezTo>
                <a:cubicBezTo>
                  <a:pt x="3410953" y="1580147"/>
                  <a:pt x="3290636" y="1630279"/>
                  <a:pt x="3296652" y="1642310"/>
                </a:cubicBezTo>
                <a:cubicBezTo>
                  <a:pt x="3302668" y="1654341"/>
                  <a:pt x="3408947" y="1600199"/>
                  <a:pt x="3441031" y="1618246"/>
                </a:cubicBezTo>
                <a:cubicBezTo>
                  <a:pt x="3473115" y="1636293"/>
                  <a:pt x="3469105" y="1728536"/>
                  <a:pt x="3489158" y="1750594"/>
                </a:cubicBezTo>
                <a:cubicBezTo>
                  <a:pt x="3509211" y="1772652"/>
                  <a:pt x="3549316" y="1738563"/>
                  <a:pt x="3561347" y="1750594"/>
                </a:cubicBezTo>
                <a:cubicBezTo>
                  <a:pt x="3573378" y="1762625"/>
                  <a:pt x="3535279" y="1820778"/>
                  <a:pt x="3561347" y="1822783"/>
                </a:cubicBezTo>
                <a:cubicBezTo>
                  <a:pt x="3587415" y="1824788"/>
                  <a:pt x="3667626" y="1772651"/>
                  <a:pt x="3717758" y="1762625"/>
                </a:cubicBezTo>
                <a:cubicBezTo>
                  <a:pt x="3767890" y="1752599"/>
                  <a:pt x="3844090" y="1778667"/>
                  <a:pt x="3862137" y="1762625"/>
                </a:cubicBezTo>
                <a:cubicBezTo>
                  <a:pt x="3880184" y="1746583"/>
                  <a:pt x="3826042" y="1692441"/>
                  <a:pt x="3826042" y="1666373"/>
                </a:cubicBezTo>
                <a:cubicBezTo>
                  <a:pt x="3826042" y="1640305"/>
                  <a:pt x="3870158" y="1638299"/>
                  <a:pt x="3862137" y="1606215"/>
                </a:cubicBezTo>
                <a:cubicBezTo>
                  <a:pt x="3854116" y="1574131"/>
                  <a:pt x="3773906" y="1503947"/>
                  <a:pt x="3777916" y="1473868"/>
                </a:cubicBezTo>
                <a:cubicBezTo>
                  <a:pt x="3781927" y="1443789"/>
                  <a:pt x="3846095" y="1445794"/>
                  <a:pt x="3886200" y="1425741"/>
                </a:cubicBezTo>
                <a:cubicBezTo>
                  <a:pt x="3926305" y="1405688"/>
                  <a:pt x="3968416" y="1357562"/>
                  <a:pt x="4018547" y="1353552"/>
                </a:cubicBezTo>
                <a:cubicBezTo>
                  <a:pt x="4068678" y="1349542"/>
                  <a:pt x="4150894" y="1419725"/>
                  <a:pt x="4186989" y="1401678"/>
                </a:cubicBezTo>
                <a:cubicBezTo>
                  <a:pt x="4223084" y="1383631"/>
                  <a:pt x="4199021" y="1289384"/>
                  <a:pt x="4235116" y="1245268"/>
                </a:cubicBezTo>
                <a:cubicBezTo>
                  <a:pt x="4271211" y="1201152"/>
                  <a:pt x="4347411" y="1147009"/>
                  <a:pt x="4403558" y="1136983"/>
                </a:cubicBezTo>
                <a:cubicBezTo>
                  <a:pt x="4459705" y="1126957"/>
                  <a:pt x="4543926" y="1195136"/>
                  <a:pt x="4572000" y="1185110"/>
                </a:cubicBezTo>
                <a:cubicBezTo>
                  <a:pt x="4600074" y="1175084"/>
                  <a:pt x="4519863" y="1090862"/>
                  <a:pt x="4572000" y="1076825"/>
                </a:cubicBezTo>
                <a:cubicBezTo>
                  <a:pt x="4624137" y="1062788"/>
                  <a:pt x="4824663" y="1114926"/>
                  <a:pt x="4884821" y="1100889"/>
                </a:cubicBezTo>
                <a:cubicBezTo>
                  <a:pt x="4944979" y="1086852"/>
                  <a:pt x="4914900" y="1010651"/>
                  <a:pt x="4932947" y="992604"/>
                </a:cubicBezTo>
                <a:cubicBezTo>
                  <a:pt x="4950994" y="974557"/>
                  <a:pt x="4979068" y="1008646"/>
                  <a:pt x="4993105" y="992604"/>
                </a:cubicBezTo>
                <a:cubicBezTo>
                  <a:pt x="5007142" y="976562"/>
                  <a:pt x="5015163" y="936457"/>
                  <a:pt x="5017168" y="896352"/>
                </a:cubicBezTo>
                <a:cubicBezTo>
                  <a:pt x="5019173" y="856247"/>
                  <a:pt x="4993105" y="780047"/>
                  <a:pt x="5005137" y="751973"/>
                </a:cubicBezTo>
                <a:cubicBezTo>
                  <a:pt x="5017169" y="723899"/>
                  <a:pt x="5067300" y="772026"/>
                  <a:pt x="5089358" y="727910"/>
                </a:cubicBezTo>
                <a:cubicBezTo>
                  <a:pt x="5111416" y="683794"/>
                  <a:pt x="5117431" y="535404"/>
                  <a:pt x="5137484" y="487278"/>
                </a:cubicBezTo>
                <a:cubicBezTo>
                  <a:pt x="5157537" y="439152"/>
                  <a:pt x="5185611" y="443163"/>
                  <a:pt x="5209674" y="439152"/>
                </a:cubicBezTo>
                <a:cubicBezTo>
                  <a:pt x="5233737" y="435142"/>
                  <a:pt x="5263816" y="469231"/>
                  <a:pt x="5281863" y="463215"/>
                </a:cubicBezTo>
                <a:cubicBezTo>
                  <a:pt x="5299910" y="457199"/>
                  <a:pt x="5315953" y="425115"/>
                  <a:pt x="5317958" y="403057"/>
                </a:cubicBezTo>
                <a:cubicBezTo>
                  <a:pt x="5319963" y="380999"/>
                  <a:pt x="5287879" y="352926"/>
                  <a:pt x="5293895" y="330868"/>
                </a:cubicBezTo>
                <a:cubicBezTo>
                  <a:pt x="5299911" y="308810"/>
                  <a:pt x="5319963" y="278731"/>
                  <a:pt x="5354052" y="270710"/>
                </a:cubicBezTo>
                <a:cubicBezTo>
                  <a:pt x="5388141" y="262689"/>
                  <a:pt x="5442284" y="288757"/>
                  <a:pt x="5498431" y="282741"/>
                </a:cubicBezTo>
                <a:cubicBezTo>
                  <a:pt x="5554578" y="276725"/>
                  <a:pt x="5642811" y="232610"/>
                  <a:pt x="5690937" y="234615"/>
                </a:cubicBezTo>
                <a:cubicBezTo>
                  <a:pt x="5739063" y="236620"/>
                  <a:pt x="5739063" y="288757"/>
                  <a:pt x="5787189" y="294773"/>
                </a:cubicBezTo>
                <a:cubicBezTo>
                  <a:pt x="5835315" y="300789"/>
                  <a:pt x="5925553" y="252663"/>
                  <a:pt x="5979695" y="270710"/>
                </a:cubicBezTo>
                <a:cubicBezTo>
                  <a:pt x="6033837" y="288757"/>
                  <a:pt x="6077953" y="387015"/>
                  <a:pt x="6112042" y="403057"/>
                </a:cubicBezTo>
                <a:cubicBezTo>
                  <a:pt x="6146131" y="419099"/>
                  <a:pt x="6156157" y="362952"/>
                  <a:pt x="6184231" y="366962"/>
                </a:cubicBezTo>
                <a:cubicBezTo>
                  <a:pt x="6212305" y="370972"/>
                  <a:pt x="6254416" y="429125"/>
                  <a:pt x="6280484" y="427120"/>
                </a:cubicBezTo>
                <a:cubicBezTo>
                  <a:pt x="6306552" y="425115"/>
                  <a:pt x="6312568" y="366963"/>
                  <a:pt x="6340642" y="354931"/>
                </a:cubicBezTo>
                <a:cubicBezTo>
                  <a:pt x="6368716" y="342900"/>
                  <a:pt x="6410826" y="334879"/>
                  <a:pt x="6448926" y="354931"/>
                </a:cubicBezTo>
                <a:cubicBezTo>
                  <a:pt x="6487026" y="374983"/>
                  <a:pt x="6537158" y="437146"/>
                  <a:pt x="6569242" y="475246"/>
                </a:cubicBezTo>
                <a:cubicBezTo>
                  <a:pt x="6601326" y="513346"/>
                  <a:pt x="6615363" y="569494"/>
                  <a:pt x="6641431" y="583531"/>
                </a:cubicBezTo>
                <a:cubicBezTo>
                  <a:pt x="6667499" y="597568"/>
                  <a:pt x="6683541" y="541421"/>
                  <a:pt x="6725652" y="559468"/>
                </a:cubicBezTo>
                <a:cubicBezTo>
                  <a:pt x="6767763" y="577515"/>
                  <a:pt x="6853990" y="681789"/>
                  <a:pt x="6894095" y="691815"/>
                </a:cubicBezTo>
                <a:cubicBezTo>
                  <a:pt x="6934200" y="701841"/>
                  <a:pt x="6934200" y="617620"/>
                  <a:pt x="6966284" y="619625"/>
                </a:cubicBezTo>
                <a:cubicBezTo>
                  <a:pt x="6998368" y="621630"/>
                  <a:pt x="7060532" y="705851"/>
                  <a:pt x="7086600" y="703846"/>
                </a:cubicBezTo>
                <a:cubicBezTo>
                  <a:pt x="7112668" y="701841"/>
                  <a:pt x="7082590" y="615615"/>
                  <a:pt x="7122695" y="607594"/>
                </a:cubicBezTo>
                <a:cubicBezTo>
                  <a:pt x="7162800" y="599573"/>
                  <a:pt x="7303168" y="633662"/>
                  <a:pt x="7327231" y="655720"/>
                </a:cubicBezTo>
                <a:cubicBezTo>
                  <a:pt x="7351294" y="677778"/>
                  <a:pt x="7253037" y="689809"/>
                  <a:pt x="7267074" y="739941"/>
                </a:cubicBezTo>
                <a:cubicBezTo>
                  <a:pt x="7281111" y="790073"/>
                  <a:pt x="7381373" y="894347"/>
                  <a:pt x="7411452" y="956510"/>
                </a:cubicBezTo>
                <a:cubicBezTo>
                  <a:pt x="7441531" y="1018673"/>
                  <a:pt x="7433510" y="1084846"/>
                  <a:pt x="7447547" y="1112920"/>
                </a:cubicBezTo>
                <a:cubicBezTo>
                  <a:pt x="7461584" y="1140994"/>
                  <a:pt x="7493669" y="1094873"/>
                  <a:pt x="7495674" y="1124952"/>
                </a:cubicBezTo>
                <a:cubicBezTo>
                  <a:pt x="7497679" y="1155031"/>
                  <a:pt x="7457574" y="1237247"/>
                  <a:pt x="7459579" y="1293394"/>
                </a:cubicBezTo>
                <a:cubicBezTo>
                  <a:pt x="7461584" y="1349541"/>
                  <a:pt x="7477626" y="1421731"/>
                  <a:pt x="7507705" y="1461836"/>
                </a:cubicBezTo>
                <a:cubicBezTo>
                  <a:pt x="7537784" y="1501941"/>
                  <a:pt x="7624010" y="1491915"/>
                  <a:pt x="7640052" y="1534025"/>
                </a:cubicBezTo>
                <a:cubicBezTo>
                  <a:pt x="7656094" y="1576135"/>
                  <a:pt x="7617995" y="1662362"/>
                  <a:pt x="7603958" y="1714499"/>
                </a:cubicBezTo>
                <a:cubicBezTo>
                  <a:pt x="7589921" y="1766636"/>
                  <a:pt x="7577889" y="1824788"/>
                  <a:pt x="7555831" y="1846846"/>
                </a:cubicBezTo>
                <a:cubicBezTo>
                  <a:pt x="7533773" y="1868904"/>
                  <a:pt x="7493668" y="1870909"/>
                  <a:pt x="7471610" y="1846846"/>
                </a:cubicBezTo>
                <a:cubicBezTo>
                  <a:pt x="7449552" y="1822783"/>
                  <a:pt x="7475621" y="1720515"/>
                  <a:pt x="7423484" y="1702468"/>
                </a:cubicBezTo>
                <a:cubicBezTo>
                  <a:pt x="7371347" y="1684421"/>
                  <a:pt x="7204910" y="1708483"/>
                  <a:pt x="7158789" y="1738562"/>
                </a:cubicBezTo>
                <a:cubicBezTo>
                  <a:pt x="7112668" y="1768641"/>
                  <a:pt x="7146758" y="1842836"/>
                  <a:pt x="7146758" y="1882941"/>
                </a:cubicBezTo>
                <a:cubicBezTo>
                  <a:pt x="7146758" y="1923046"/>
                  <a:pt x="7180847" y="1945105"/>
                  <a:pt x="7158789" y="1979194"/>
                </a:cubicBezTo>
                <a:cubicBezTo>
                  <a:pt x="7136731" y="2013284"/>
                  <a:pt x="7040478" y="2025315"/>
                  <a:pt x="7014410" y="2087478"/>
                </a:cubicBezTo>
                <a:cubicBezTo>
                  <a:pt x="6988342" y="2149641"/>
                  <a:pt x="7016416" y="2290010"/>
                  <a:pt x="7002379" y="2352173"/>
                </a:cubicBezTo>
                <a:cubicBezTo>
                  <a:pt x="6988342" y="2414336"/>
                  <a:pt x="6938210" y="2414336"/>
                  <a:pt x="6930189" y="2460457"/>
                </a:cubicBezTo>
                <a:cubicBezTo>
                  <a:pt x="6922168" y="2506578"/>
                  <a:pt x="6966283" y="2602831"/>
                  <a:pt x="6954252" y="2628899"/>
                </a:cubicBezTo>
                <a:cubicBezTo>
                  <a:pt x="6942221" y="2654967"/>
                  <a:pt x="6874042" y="2578768"/>
                  <a:pt x="6858000" y="2616868"/>
                </a:cubicBezTo>
                <a:cubicBezTo>
                  <a:pt x="6841958" y="2654968"/>
                  <a:pt x="6884069" y="2801352"/>
                  <a:pt x="6858000" y="2857499"/>
                </a:cubicBezTo>
                <a:cubicBezTo>
                  <a:pt x="6831932" y="2913646"/>
                  <a:pt x="6725652" y="2911642"/>
                  <a:pt x="6701589" y="2953752"/>
                </a:cubicBezTo>
                <a:cubicBezTo>
                  <a:pt x="6677526" y="2995862"/>
                  <a:pt x="6723647" y="3080083"/>
                  <a:pt x="6713621" y="3110162"/>
                </a:cubicBezTo>
                <a:cubicBezTo>
                  <a:pt x="6703595" y="3140241"/>
                  <a:pt x="6673515" y="3134225"/>
                  <a:pt x="6641431" y="3134225"/>
                </a:cubicBezTo>
                <a:cubicBezTo>
                  <a:pt x="6609347" y="3134225"/>
                  <a:pt x="6557211" y="3092115"/>
                  <a:pt x="6521116" y="3110162"/>
                </a:cubicBezTo>
                <a:cubicBezTo>
                  <a:pt x="6485021" y="3128209"/>
                  <a:pt x="6458952" y="3228473"/>
                  <a:pt x="6424863" y="3242510"/>
                </a:cubicBezTo>
                <a:cubicBezTo>
                  <a:pt x="6390774" y="3256547"/>
                  <a:pt x="6346658" y="3196388"/>
                  <a:pt x="6316579" y="3194383"/>
                </a:cubicBezTo>
                <a:cubicBezTo>
                  <a:pt x="6286500" y="3192378"/>
                  <a:pt x="6266447" y="3234488"/>
                  <a:pt x="6244389" y="3230478"/>
                </a:cubicBezTo>
                <a:cubicBezTo>
                  <a:pt x="6222331" y="3226468"/>
                  <a:pt x="6198268" y="3168315"/>
                  <a:pt x="6184231" y="3170320"/>
                </a:cubicBezTo>
                <a:cubicBezTo>
                  <a:pt x="6170194" y="3172325"/>
                  <a:pt x="6186236" y="3212431"/>
                  <a:pt x="6160168" y="3242510"/>
                </a:cubicBezTo>
                <a:cubicBezTo>
                  <a:pt x="6134100" y="3272589"/>
                  <a:pt x="6069932" y="3344778"/>
                  <a:pt x="6027821" y="3350794"/>
                </a:cubicBezTo>
                <a:cubicBezTo>
                  <a:pt x="5985711" y="3356810"/>
                  <a:pt x="5939589" y="3280609"/>
                  <a:pt x="5907505" y="3278604"/>
                </a:cubicBezTo>
                <a:cubicBezTo>
                  <a:pt x="5875421" y="3276599"/>
                  <a:pt x="5835316" y="3308683"/>
                  <a:pt x="5835316" y="3338762"/>
                </a:cubicBezTo>
                <a:cubicBezTo>
                  <a:pt x="5835316" y="3368841"/>
                  <a:pt x="5899484" y="3428999"/>
                  <a:pt x="5907505" y="3459078"/>
                </a:cubicBezTo>
                <a:cubicBezTo>
                  <a:pt x="5915526" y="3489157"/>
                  <a:pt x="5861384" y="3475120"/>
                  <a:pt x="5883442" y="3519236"/>
                </a:cubicBezTo>
                <a:cubicBezTo>
                  <a:pt x="5905500" y="3563352"/>
                  <a:pt x="6033836" y="3671636"/>
                  <a:pt x="6039852" y="3723773"/>
                </a:cubicBezTo>
                <a:cubicBezTo>
                  <a:pt x="6045868" y="3775910"/>
                  <a:pt x="5927558" y="3795962"/>
                  <a:pt x="5919537" y="3832057"/>
                </a:cubicBezTo>
                <a:cubicBezTo>
                  <a:pt x="5911516" y="3868152"/>
                  <a:pt x="5949616" y="3932320"/>
                  <a:pt x="5991726" y="3940341"/>
                </a:cubicBezTo>
                <a:cubicBezTo>
                  <a:pt x="6033837" y="3948362"/>
                  <a:pt x="6132095" y="3882188"/>
                  <a:pt x="6172200" y="3880183"/>
                </a:cubicBezTo>
                <a:cubicBezTo>
                  <a:pt x="6212305" y="3878178"/>
                  <a:pt x="6242384" y="3900236"/>
                  <a:pt x="6232358" y="3928310"/>
                </a:cubicBezTo>
                <a:cubicBezTo>
                  <a:pt x="6222332" y="3956384"/>
                  <a:pt x="6120063" y="4012530"/>
                  <a:pt x="6112042" y="4048625"/>
                </a:cubicBezTo>
                <a:cubicBezTo>
                  <a:pt x="6104021" y="4084720"/>
                  <a:pt x="6180221" y="4088731"/>
                  <a:pt x="6184231" y="4144878"/>
                </a:cubicBezTo>
                <a:cubicBezTo>
                  <a:pt x="6188241" y="4201025"/>
                  <a:pt x="6178215" y="4345405"/>
                  <a:pt x="6136105" y="4385510"/>
                </a:cubicBezTo>
                <a:cubicBezTo>
                  <a:pt x="6093995" y="4425615"/>
                  <a:pt x="5979694" y="4379494"/>
                  <a:pt x="5931568" y="4385510"/>
                </a:cubicBezTo>
                <a:cubicBezTo>
                  <a:pt x="5883442" y="4391526"/>
                  <a:pt x="5851358" y="4389520"/>
                  <a:pt x="5847347" y="4421604"/>
                </a:cubicBezTo>
                <a:cubicBezTo>
                  <a:pt x="5843336" y="4453688"/>
                  <a:pt x="5905500" y="4515852"/>
                  <a:pt x="5907505" y="4578015"/>
                </a:cubicBezTo>
                <a:cubicBezTo>
                  <a:pt x="5909510" y="4640178"/>
                  <a:pt x="5887453" y="4748462"/>
                  <a:pt x="5859379" y="4794583"/>
                </a:cubicBezTo>
                <a:cubicBezTo>
                  <a:pt x="5831305" y="4840704"/>
                  <a:pt x="5785184" y="4840704"/>
                  <a:pt x="5739063" y="4854741"/>
                </a:cubicBezTo>
                <a:cubicBezTo>
                  <a:pt x="5692942" y="4868778"/>
                  <a:pt x="5582652" y="4878804"/>
                  <a:pt x="5582652" y="4878804"/>
                </a:cubicBezTo>
                <a:cubicBezTo>
                  <a:pt x="5542547" y="4884820"/>
                  <a:pt x="5526505" y="4868778"/>
                  <a:pt x="5498431" y="4890836"/>
                </a:cubicBezTo>
                <a:cubicBezTo>
                  <a:pt x="5470357" y="4912894"/>
                  <a:pt x="5446294" y="4975057"/>
                  <a:pt x="5414210" y="5011152"/>
                </a:cubicBezTo>
                <a:cubicBezTo>
                  <a:pt x="5382126" y="5047247"/>
                  <a:pt x="5329989" y="5075320"/>
                  <a:pt x="5305926" y="5107404"/>
                </a:cubicBezTo>
                <a:cubicBezTo>
                  <a:pt x="5281863" y="5139488"/>
                  <a:pt x="5249778" y="5147510"/>
                  <a:pt x="5269831" y="5203657"/>
                </a:cubicBezTo>
                <a:cubicBezTo>
                  <a:pt x="5289884" y="5259804"/>
                  <a:pt x="5408195" y="5394158"/>
                  <a:pt x="5426242" y="5444289"/>
                </a:cubicBezTo>
                <a:cubicBezTo>
                  <a:pt x="5444289" y="5494420"/>
                  <a:pt x="5402179" y="5492415"/>
                  <a:pt x="5378116" y="5504446"/>
                </a:cubicBezTo>
                <a:cubicBezTo>
                  <a:pt x="5354053" y="5516477"/>
                  <a:pt x="5319963" y="5484394"/>
                  <a:pt x="5281863" y="5516478"/>
                </a:cubicBezTo>
                <a:cubicBezTo>
                  <a:pt x="5243763" y="5548562"/>
                  <a:pt x="5195637" y="5678905"/>
                  <a:pt x="5149516" y="5696952"/>
                </a:cubicBezTo>
                <a:cubicBezTo>
                  <a:pt x="5103395" y="5714999"/>
                  <a:pt x="5055269" y="5620752"/>
                  <a:pt x="5005137" y="5624762"/>
                </a:cubicBezTo>
                <a:cubicBezTo>
                  <a:pt x="4955005" y="5628772"/>
                  <a:pt x="4892842" y="5721015"/>
                  <a:pt x="4848726" y="5721015"/>
                </a:cubicBezTo>
                <a:cubicBezTo>
                  <a:pt x="4804610" y="5721015"/>
                  <a:pt x="4782552" y="5628772"/>
                  <a:pt x="4740442" y="5624762"/>
                </a:cubicBezTo>
                <a:cubicBezTo>
                  <a:pt x="4698332" y="5620752"/>
                  <a:pt x="4642184" y="5698957"/>
                  <a:pt x="4596063" y="5696952"/>
                </a:cubicBezTo>
                <a:cubicBezTo>
                  <a:pt x="4549942" y="5694947"/>
                  <a:pt x="4507832" y="5622757"/>
                  <a:pt x="4463716" y="5612731"/>
                </a:cubicBezTo>
                <a:cubicBezTo>
                  <a:pt x="4419600" y="5602705"/>
                  <a:pt x="4363452" y="5642810"/>
                  <a:pt x="4331368" y="5636794"/>
                </a:cubicBezTo>
                <a:cubicBezTo>
                  <a:pt x="4299284" y="5630778"/>
                  <a:pt x="4279231" y="5606715"/>
                  <a:pt x="4271210" y="5576636"/>
                </a:cubicBezTo>
                <a:cubicBezTo>
                  <a:pt x="4263189" y="5546557"/>
                  <a:pt x="4301289" y="5478378"/>
                  <a:pt x="4283242" y="5456320"/>
                </a:cubicBezTo>
                <a:cubicBezTo>
                  <a:pt x="4265195" y="5434262"/>
                  <a:pt x="4193005" y="5426242"/>
                  <a:pt x="4162926" y="5444289"/>
                </a:cubicBezTo>
                <a:cubicBezTo>
                  <a:pt x="4132847" y="5462336"/>
                  <a:pt x="4104773" y="5532520"/>
                  <a:pt x="4102768" y="5564604"/>
                </a:cubicBezTo>
                <a:cubicBezTo>
                  <a:pt x="4100763" y="5596688"/>
                  <a:pt x="4148890" y="5600699"/>
                  <a:pt x="4150895" y="5636794"/>
                </a:cubicBezTo>
                <a:cubicBezTo>
                  <a:pt x="4152900" y="5672889"/>
                  <a:pt x="4144879" y="5767136"/>
                  <a:pt x="4114800" y="5781173"/>
                </a:cubicBezTo>
                <a:cubicBezTo>
                  <a:pt x="4084721" y="5795210"/>
                  <a:pt x="4006516" y="5717005"/>
                  <a:pt x="3970421" y="5721015"/>
                </a:cubicBezTo>
                <a:cubicBezTo>
                  <a:pt x="3934326" y="5725025"/>
                  <a:pt x="3920289" y="5807241"/>
                  <a:pt x="3898231" y="5805236"/>
                </a:cubicBezTo>
                <a:cubicBezTo>
                  <a:pt x="3876173" y="5803231"/>
                  <a:pt x="3870158" y="5706978"/>
                  <a:pt x="3838074" y="5708983"/>
                </a:cubicBezTo>
                <a:cubicBezTo>
                  <a:pt x="3805990" y="5710988"/>
                  <a:pt x="3721768" y="5777163"/>
                  <a:pt x="3705726" y="5817268"/>
                </a:cubicBezTo>
                <a:cubicBezTo>
                  <a:pt x="3689684" y="5857373"/>
                  <a:pt x="3753852" y="5937584"/>
                  <a:pt x="3741821" y="5949615"/>
                </a:cubicBezTo>
                <a:cubicBezTo>
                  <a:pt x="3729790" y="5961646"/>
                  <a:pt x="3669632" y="5885447"/>
                  <a:pt x="3633537" y="5889457"/>
                </a:cubicBezTo>
                <a:cubicBezTo>
                  <a:pt x="3597442" y="5893467"/>
                  <a:pt x="3559341" y="5969668"/>
                  <a:pt x="3525252" y="5973678"/>
                </a:cubicBezTo>
                <a:cubicBezTo>
                  <a:pt x="3491163" y="5977688"/>
                  <a:pt x="3469105" y="5903494"/>
                  <a:pt x="3429000" y="5913520"/>
                </a:cubicBezTo>
                <a:cubicBezTo>
                  <a:pt x="3388895" y="5923546"/>
                  <a:pt x="3332747" y="6007768"/>
                  <a:pt x="3284621" y="6033836"/>
                </a:cubicBezTo>
                <a:cubicBezTo>
                  <a:pt x="3236495" y="6059904"/>
                  <a:pt x="3198395" y="6079957"/>
                  <a:pt x="3140242" y="6069931"/>
                </a:cubicBezTo>
                <a:cubicBezTo>
                  <a:pt x="3082089" y="6059905"/>
                  <a:pt x="2989847" y="5941594"/>
                  <a:pt x="2935705" y="5973678"/>
                </a:cubicBezTo>
                <a:cubicBezTo>
                  <a:pt x="2881563" y="6005762"/>
                  <a:pt x="2849478" y="6206289"/>
                  <a:pt x="2815389" y="6262436"/>
                </a:cubicBezTo>
                <a:cubicBezTo>
                  <a:pt x="2781300" y="6318583"/>
                  <a:pt x="2761247" y="6310562"/>
                  <a:pt x="2731168" y="6310562"/>
                </a:cubicBezTo>
                <a:cubicBezTo>
                  <a:pt x="2701089" y="6310562"/>
                  <a:pt x="2664995" y="6244389"/>
                  <a:pt x="2634916" y="6262436"/>
                </a:cubicBezTo>
                <a:cubicBezTo>
                  <a:pt x="2604837" y="6280483"/>
                  <a:pt x="2576763" y="6402804"/>
                  <a:pt x="2550695" y="6418846"/>
                </a:cubicBezTo>
                <a:cubicBezTo>
                  <a:pt x="2524627" y="6434888"/>
                  <a:pt x="2500563" y="6356684"/>
                  <a:pt x="2478505" y="6358689"/>
                </a:cubicBezTo>
                <a:cubicBezTo>
                  <a:pt x="2456447" y="6360694"/>
                  <a:pt x="2450431" y="6434889"/>
                  <a:pt x="2418347" y="6430878"/>
                </a:cubicBezTo>
                <a:cubicBezTo>
                  <a:pt x="2386263" y="6426867"/>
                  <a:pt x="2298032" y="6370720"/>
                  <a:pt x="2286000" y="6334625"/>
                </a:cubicBezTo>
                <a:cubicBezTo>
                  <a:pt x="2273969" y="6298530"/>
                  <a:pt x="2342148" y="6248399"/>
                  <a:pt x="2346158" y="6214310"/>
                </a:cubicBezTo>
                <a:cubicBezTo>
                  <a:pt x="2350168" y="6180221"/>
                  <a:pt x="2338137" y="6144126"/>
                  <a:pt x="2310063" y="6130089"/>
                </a:cubicBezTo>
                <a:cubicBezTo>
                  <a:pt x="2281989" y="6116052"/>
                  <a:pt x="2203784" y="6138110"/>
                  <a:pt x="2177716" y="6130089"/>
                </a:cubicBezTo>
                <a:cubicBezTo>
                  <a:pt x="2151648" y="6122068"/>
                  <a:pt x="2137610" y="6100009"/>
                  <a:pt x="2153652" y="6081962"/>
                </a:cubicBezTo>
                <a:cubicBezTo>
                  <a:pt x="2169694" y="6063915"/>
                  <a:pt x="2241884" y="6053888"/>
                  <a:pt x="2273968" y="6021804"/>
                </a:cubicBezTo>
                <a:cubicBezTo>
                  <a:pt x="2306052" y="5989720"/>
                  <a:pt x="2350168" y="5939588"/>
                  <a:pt x="2346158" y="5889457"/>
                </a:cubicBezTo>
                <a:cubicBezTo>
                  <a:pt x="2342148" y="5839326"/>
                  <a:pt x="2265947" y="5773152"/>
                  <a:pt x="2249905" y="5721015"/>
                </a:cubicBezTo>
                <a:cubicBezTo>
                  <a:pt x="2233863" y="5668878"/>
                  <a:pt x="2265947" y="5618746"/>
                  <a:pt x="2249905" y="5576636"/>
                </a:cubicBezTo>
                <a:cubicBezTo>
                  <a:pt x="2233863" y="5534526"/>
                  <a:pt x="2185736" y="5480384"/>
                  <a:pt x="2153652" y="5468352"/>
                </a:cubicBezTo>
                <a:cubicBezTo>
                  <a:pt x="2121568" y="5456320"/>
                  <a:pt x="2119563" y="5536530"/>
                  <a:pt x="2057400" y="5504446"/>
                </a:cubicBezTo>
                <a:cubicBezTo>
                  <a:pt x="1995237" y="5472362"/>
                  <a:pt x="1862890" y="5340014"/>
                  <a:pt x="1780674" y="5275846"/>
                </a:cubicBezTo>
                <a:cubicBezTo>
                  <a:pt x="1698458" y="5211678"/>
                  <a:pt x="1600200" y="5161546"/>
                  <a:pt x="1564105" y="5119436"/>
                </a:cubicBezTo>
                <a:cubicBezTo>
                  <a:pt x="1528010" y="5077326"/>
                  <a:pt x="1550068" y="5051257"/>
                  <a:pt x="1564105" y="5023183"/>
                </a:cubicBezTo>
                <a:cubicBezTo>
                  <a:pt x="1578142" y="4995109"/>
                  <a:pt x="1650331" y="4969041"/>
                  <a:pt x="1648326" y="4950994"/>
                </a:cubicBezTo>
                <a:cubicBezTo>
                  <a:pt x="1646321" y="4932947"/>
                  <a:pt x="1574132" y="4932946"/>
                  <a:pt x="1552074" y="4914899"/>
                </a:cubicBezTo>
                <a:cubicBezTo>
                  <a:pt x="1530016" y="4896852"/>
                  <a:pt x="1530016" y="4862763"/>
                  <a:pt x="1515979" y="4842710"/>
                </a:cubicBezTo>
                <a:cubicBezTo>
                  <a:pt x="1501942" y="4822657"/>
                  <a:pt x="1477878" y="4802604"/>
                  <a:pt x="1467852" y="4794583"/>
                </a:cubicBezTo>
                <a:cubicBezTo>
                  <a:pt x="1457826" y="4786562"/>
                  <a:pt x="1463842" y="4814635"/>
                  <a:pt x="1455821" y="4794583"/>
                </a:cubicBezTo>
                <a:cubicBezTo>
                  <a:pt x="1447800" y="4774531"/>
                  <a:pt x="1447800" y="4672263"/>
                  <a:pt x="1419726" y="4674268"/>
                </a:cubicBezTo>
                <a:cubicBezTo>
                  <a:pt x="1391652" y="4676273"/>
                  <a:pt x="1337510" y="4792578"/>
                  <a:pt x="1287379" y="4806615"/>
                </a:cubicBezTo>
                <a:cubicBezTo>
                  <a:pt x="1237248" y="4820652"/>
                  <a:pt x="1165058" y="4760494"/>
                  <a:pt x="1118937" y="4758489"/>
                </a:cubicBezTo>
                <a:cubicBezTo>
                  <a:pt x="1072816" y="4756484"/>
                  <a:pt x="1046747" y="4806615"/>
                  <a:pt x="1010652" y="4794583"/>
                </a:cubicBezTo>
                <a:cubicBezTo>
                  <a:pt x="974557" y="4782551"/>
                  <a:pt x="934452" y="4694320"/>
                  <a:pt x="902368" y="4686299"/>
                </a:cubicBezTo>
                <a:cubicBezTo>
                  <a:pt x="870284" y="4678278"/>
                  <a:pt x="866273" y="4750467"/>
                  <a:pt x="818147" y="4746457"/>
                </a:cubicBezTo>
                <a:cubicBezTo>
                  <a:pt x="770021" y="4742447"/>
                  <a:pt x="649705" y="4688305"/>
                  <a:pt x="613610" y="4662236"/>
                </a:cubicBezTo>
                <a:cubicBezTo>
                  <a:pt x="577515" y="4636168"/>
                  <a:pt x="627647" y="4628146"/>
                  <a:pt x="601579" y="4590046"/>
                </a:cubicBezTo>
                <a:cubicBezTo>
                  <a:pt x="575511" y="4551946"/>
                  <a:pt x="481263" y="4471736"/>
                  <a:pt x="457200" y="4433636"/>
                </a:cubicBezTo>
                <a:cubicBezTo>
                  <a:pt x="433137" y="4395536"/>
                  <a:pt x="443163" y="4399546"/>
                  <a:pt x="457200" y="4361446"/>
                </a:cubicBezTo>
                <a:cubicBezTo>
                  <a:pt x="471237" y="4323346"/>
                  <a:pt x="529390" y="4237120"/>
                  <a:pt x="541421" y="4205036"/>
                </a:cubicBezTo>
                <a:cubicBezTo>
                  <a:pt x="553452" y="4172952"/>
                  <a:pt x="509336" y="4209046"/>
                  <a:pt x="529389" y="4168941"/>
                </a:cubicBezTo>
                <a:cubicBezTo>
                  <a:pt x="549442" y="4128836"/>
                  <a:pt x="645695" y="4004509"/>
                  <a:pt x="661737" y="3964404"/>
                </a:cubicBezTo>
                <a:cubicBezTo>
                  <a:pt x="677779" y="3924299"/>
                  <a:pt x="621632" y="3962399"/>
                  <a:pt x="625642" y="3928310"/>
                </a:cubicBezTo>
                <a:cubicBezTo>
                  <a:pt x="629652" y="3894221"/>
                  <a:pt x="675774" y="3793958"/>
                  <a:pt x="685800" y="3759868"/>
                </a:cubicBezTo>
                <a:cubicBezTo>
                  <a:pt x="695826" y="3725779"/>
                  <a:pt x="673769" y="3743826"/>
                  <a:pt x="685800" y="3723773"/>
                </a:cubicBezTo>
                <a:cubicBezTo>
                  <a:pt x="697831" y="3703720"/>
                  <a:pt x="761999" y="3675647"/>
                  <a:pt x="757989" y="3639552"/>
                </a:cubicBezTo>
                <a:cubicBezTo>
                  <a:pt x="753979" y="3603457"/>
                  <a:pt x="701842" y="3525251"/>
                  <a:pt x="661737" y="3507204"/>
                </a:cubicBezTo>
                <a:cubicBezTo>
                  <a:pt x="621632" y="3489157"/>
                  <a:pt x="549442" y="3545305"/>
                  <a:pt x="517358" y="3531268"/>
                </a:cubicBezTo>
                <a:cubicBezTo>
                  <a:pt x="485274" y="3517231"/>
                  <a:pt x="497305" y="3449051"/>
                  <a:pt x="469231" y="3422983"/>
                </a:cubicBezTo>
                <a:cubicBezTo>
                  <a:pt x="441157" y="3396915"/>
                  <a:pt x="352926" y="3416967"/>
                  <a:pt x="348916" y="3374857"/>
                </a:cubicBezTo>
                <a:cubicBezTo>
                  <a:pt x="344906" y="3332747"/>
                  <a:pt x="403057" y="3206415"/>
                  <a:pt x="445168" y="3170320"/>
                </a:cubicBezTo>
                <a:cubicBezTo>
                  <a:pt x="487279" y="3134225"/>
                  <a:pt x="581526" y="3186363"/>
                  <a:pt x="601579" y="3158289"/>
                </a:cubicBezTo>
                <a:cubicBezTo>
                  <a:pt x="621632" y="3130215"/>
                  <a:pt x="581526" y="3037973"/>
                  <a:pt x="565484" y="3001878"/>
                </a:cubicBezTo>
                <a:cubicBezTo>
                  <a:pt x="549442" y="2965783"/>
                  <a:pt x="505326" y="2987841"/>
                  <a:pt x="505326" y="2941720"/>
                </a:cubicBezTo>
                <a:cubicBezTo>
                  <a:pt x="505326" y="2895599"/>
                  <a:pt x="535405" y="2763252"/>
                  <a:pt x="565484" y="2725152"/>
                </a:cubicBezTo>
                <a:cubicBezTo>
                  <a:pt x="595563" y="2687052"/>
                  <a:pt x="665747" y="2733173"/>
                  <a:pt x="685800" y="2713120"/>
                </a:cubicBezTo>
                <a:cubicBezTo>
                  <a:pt x="705853" y="2693067"/>
                  <a:pt x="707858" y="2632910"/>
                  <a:pt x="685800" y="2604836"/>
                </a:cubicBezTo>
                <a:cubicBezTo>
                  <a:pt x="663742" y="2576762"/>
                  <a:pt x="585536" y="2546683"/>
                  <a:pt x="553452" y="2544678"/>
                </a:cubicBezTo>
                <a:cubicBezTo>
                  <a:pt x="521368" y="2542673"/>
                  <a:pt x="507332" y="2600825"/>
                  <a:pt x="493295" y="2592804"/>
                </a:cubicBezTo>
                <a:cubicBezTo>
                  <a:pt x="479258" y="2584783"/>
                  <a:pt x="469231" y="2544678"/>
                  <a:pt x="469231" y="2496552"/>
                </a:cubicBezTo>
                <a:cubicBezTo>
                  <a:pt x="469231" y="2448426"/>
                  <a:pt x="497305" y="2346156"/>
                  <a:pt x="493295" y="2304046"/>
                </a:cubicBezTo>
                <a:cubicBezTo>
                  <a:pt x="489285" y="2261936"/>
                  <a:pt x="441158" y="2279984"/>
                  <a:pt x="445168" y="2243889"/>
                </a:cubicBezTo>
                <a:cubicBezTo>
                  <a:pt x="449178" y="2207794"/>
                  <a:pt x="533400" y="2123573"/>
                  <a:pt x="517358" y="2087478"/>
                </a:cubicBezTo>
                <a:cubicBezTo>
                  <a:pt x="501316" y="2051383"/>
                  <a:pt x="405063" y="2063415"/>
                  <a:pt x="348916" y="2027320"/>
                </a:cubicBezTo>
                <a:cubicBezTo>
                  <a:pt x="292769" y="1991225"/>
                  <a:pt x="210553" y="1913020"/>
                  <a:pt x="180474" y="1870910"/>
                </a:cubicBezTo>
                <a:cubicBezTo>
                  <a:pt x="150395" y="1828800"/>
                  <a:pt x="148389" y="1800726"/>
                  <a:pt x="168442" y="1774657"/>
                </a:cubicBezTo>
                <a:cubicBezTo>
                  <a:pt x="188495" y="1748588"/>
                  <a:pt x="252663" y="1732546"/>
                  <a:pt x="300789" y="1714499"/>
                </a:cubicBezTo>
                <a:cubicBezTo>
                  <a:pt x="348915" y="1696452"/>
                  <a:pt x="431132" y="1708483"/>
                  <a:pt x="457200" y="1666373"/>
                </a:cubicBezTo>
                <a:cubicBezTo>
                  <a:pt x="483268" y="1624263"/>
                  <a:pt x="483268" y="1505952"/>
                  <a:pt x="457200" y="1461836"/>
                </a:cubicBezTo>
                <a:cubicBezTo>
                  <a:pt x="431132" y="1417720"/>
                  <a:pt x="342900" y="1387641"/>
                  <a:pt x="300789" y="1401678"/>
                </a:cubicBezTo>
                <a:cubicBezTo>
                  <a:pt x="258679" y="1415715"/>
                  <a:pt x="238627" y="1526004"/>
                  <a:pt x="204537" y="1546057"/>
                </a:cubicBezTo>
                <a:cubicBezTo>
                  <a:pt x="170448" y="1566110"/>
                  <a:pt x="104273" y="1548062"/>
                  <a:pt x="96252" y="1521994"/>
                </a:cubicBezTo>
                <a:cubicBezTo>
                  <a:pt x="88231" y="1495926"/>
                  <a:pt x="162426" y="1429751"/>
                  <a:pt x="156410" y="1389646"/>
                </a:cubicBezTo>
                <a:cubicBezTo>
                  <a:pt x="150394" y="1349541"/>
                  <a:pt x="50132" y="1329488"/>
                  <a:pt x="60158" y="1281362"/>
                </a:cubicBezTo>
                <a:cubicBezTo>
                  <a:pt x="70184" y="1233236"/>
                  <a:pt x="210552" y="1159042"/>
                  <a:pt x="216568" y="1100889"/>
                </a:cubicBezTo>
                <a:cubicBezTo>
                  <a:pt x="222584" y="1042736"/>
                  <a:pt x="120315" y="978567"/>
                  <a:pt x="96252" y="932446"/>
                </a:cubicBezTo>
                <a:cubicBezTo>
                  <a:pt x="72189" y="886325"/>
                  <a:pt x="68178" y="866273"/>
                  <a:pt x="72189" y="824162"/>
                </a:cubicBezTo>
                <a:cubicBezTo>
                  <a:pt x="76200" y="782052"/>
                  <a:pt x="118311" y="725904"/>
                  <a:pt x="120316" y="679783"/>
                </a:cubicBezTo>
                <a:cubicBezTo>
                  <a:pt x="122321" y="633662"/>
                  <a:pt x="94247" y="595562"/>
                  <a:pt x="84221" y="547436"/>
                </a:cubicBezTo>
                <a:cubicBezTo>
                  <a:pt x="74195" y="499310"/>
                  <a:pt x="0" y="447173"/>
                  <a:pt x="72189" y="403057"/>
                </a:cubicBez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/>
          </a:p>
          <a:p>
            <a:pPr algn="ctr"/>
            <a:endParaRPr lang="fr-FR" sz="5400" dirty="0" smtClean="0"/>
          </a:p>
          <a:p>
            <a:pPr algn="ctr"/>
            <a:endParaRPr lang="fr-FR" sz="5400" dirty="0" smtClean="0"/>
          </a:p>
          <a:p>
            <a:pPr algn="ctr"/>
            <a:r>
              <a:rPr lang="fr-FR" sz="5400" dirty="0" smtClean="0">
                <a:latin typeface="CommercialScriptTwo" pitchFamily="2" charset="0"/>
              </a:rPr>
              <a:t>27</a:t>
            </a:r>
          </a:p>
          <a:p>
            <a:pPr algn="ctr"/>
            <a:endParaRPr lang="fr-FR" sz="5400" dirty="0"/>
          </a:p>
        </p:txBody>
      </p:sp>
      <p:sp>
        <p:nvSpPr>
          <p:cNvPr id="11" name="Forme libre 10"/>
          <p:cNvSpPr/>
          <p:nvPr/>
        </p:nvSpPr>
        <p:spPr>
          <a:xfrm>
            <a:off x="2285984" y="214290"/>
            <a:ext cx="3857652" cy="3036565"/>
          </a:xfrm>
          <a:custGeom>
            <a:avLst/>
            <a:gdLst>
              <a:gd name="connsiteX0" fmla="*/ 7080584 w 8873290"/>
              <a:gd name="connsiteY0" fmla="*/ 44116 h 6396790"/>
              <a:gd name="connsiteX1" fmla="*/ 6936205 w 8873290"/>
              <a:gd name="connsiteY1" fmla="*/ 20053 h 6396790"/>
              <a:gd name="connsiteX2" fmla="*/ 6839953 w 8873290"/>
              <a:gd name="connsiteY2" fmla="*/ 164432 h 6396790"/>
              <a:gd name="connsiteX3" fmla="*/ 6743700 w 8873290"/>
              <a:gd name="connsiteY3" fmla="*/ 92243 h 6396790"/>
              <a:gd name="connsiteX4" fmla="*/ 6635416 w 8873290"/>
              <a:gd name="connsiteY4" fmla="*/ 92243 h 6396790"/>
              <a:gd name="connsiteX5" fmla="*/ 6406816 w 8873290"/>
              <a:gd name="connsiteY5" fmla="*/ 356937 h 6396790"/>
              <a:gd name="connsiteX6" fmla="*/ 5757111 w 8873290"/>
              <a:gd name="connsiteY6" fmla="*/ 874295 h 6396790"/>
              <a:gd name="connsiteX7" fmla="*/ 4926932 w 8873290"/>
              <a:gd name="connsiteY7" fmla="*/ 1247274 h 6396790"/>
              <a:gd name="connsiteX8" fmla="*/ 4662237 w 8873290"/>
              <a:gd name="connsiteY8" fmla="*/ 1223211 h 6396790"/>
              <a:gd name="connsiteX9" fmla="*/ 4325353 w 8873290"/>
              <a:gd name="connsiteY9" fmla="*/ 1427748 h 6396790"/>
              <a:gd name="connsiteX10" fmla="*/ 4144879 w 8873290"/>
              <a:gd name="connsiteY10" fmla="*/ 1403685 h 6396790"/>
              <a:gd name="connsiteX11" fmla="*/ 4072689 w 8873290"/>
              <a:gd name="connsiteY11" fmla="*/ 1463843 h 6396790"/>
              <a:gd name="connsiteX12" fmla="*/ 3964405 w 8873290"/>
              <a:gd name="connsiteY12" fmla="*/ 1463843 h 6396790"/>
              <a:gd name="connsiteX13" fmla="*/ 3675647 w 8873290"/>
              <a:gd name="connsiteY13" fmla="*/ 1620253 h 6396790"/>
              <a:gd name="connsiteX14" fmla="*/ 3206416 w 8873290"/>
              <a:gd name="connsiteY14" fmla="*/ 1608222 h 6396790"/>
              <a:gd name="connsiteX15" fmla="*/ 2568742 w 8873290"/>
              <a:gd name="connsiteY15" fmla="*/ 1788695 h 6396790"/>
              <a:gd name="connsiteX16" fmla="*/ 1738563 w 8873290"/>
              <a:gd name="connsiteY16" fmla="*/ 2378243 h 6396790"/>
              <a:gd name="connsiteX17" fmla="*/ 1594184 w 8873290"/>
              <a:gd name="connsiteY17" fmla="*/ 2378243 h 6396790"/>
              <a:gd name="connsiteX18" fmla="*/ 1425742 w 8873290"/>
              <a:gd name="connsiteY18" fmla="*/ 2558716 h 6396790"/>
              <a:gd name="connsiteX19" fmla="*/ 1305426 w 8873290"/>
              <a:gd name="connsiteY19" fmla="*/ 2642937 h 6396790"/>
              <a:gd name="connsiteX20" fmla="*/ 1209174 w 8873290"/>
              <a:gd name="connsiteY20" fmla="*/ 2618874 h 6396790"/>
              <a:gd name="connsiteX21" fmla="*/ 920416 w 8873290"/>
              <a:gd name="connsiteY21" fmla="*/ 2799348 h 6396790"/>
              <a:gd name="connsiteX22" fmla="*/ 764005 w 8873290"/>
              <a:gd name="connsiteY22" fmla="*/ 2799348 h 6396790"/>
              <a:gd name="connsiteX23" fmla="*/ 523374 w 8873290"/>
              <a:gd name="connsiteY23" fmla="*/ 3076074 h 6396790"/>
              <a:gd name="connsiteX24" fmla="*/ 535405 w 8873290"/>
              <a:gd name="connsiteY24" fmla="*/ 3196390 h 6396790"/>
              <a:gd name="connsiteX25" fmla="*/ 463216 w 8873290"/>
              <a:gd name="connsiteY25" fmla="*/ 3244516 h 6396790"/>
              <a:gd name="connsiteX26" fmla="*/ 499311 w 8873290"/>
              <a:gd name="connsiteY26" fmla="*/ 3352801 h 6396790"/>
              <a:gd name="connsiteX27" fmla="*/ 78205 w 8873290"/>
              <a:gd name="connsiteY27" fmla="*/ 4146885 h 6396790"/>
              <a:gd name="connsiteX28" fmla="*/ 30079 w 8873290"/>
              <a:gd name="connsiteY28" fmla="*/ 4267201 h 6396790"/>
              <a:gd name="connsiteX29" fmla="*/ 18047 w 8873290"/>
              <a:gd name="connsiteY29" fmla="*/ 4447674 h 6396790"/>
              <a:gd name="connsiteX30" fmla="*/ 90237 w 8873290"/>
              <a:gd name="connsiteY30" fmla="*/ 4471737 h 6396790"/>
              <a:gd name="connsiteX31" fmla="*/ 174458 w 8873290"/>
              <a:gd name="connsiteY31" fmla="*/ 4664243 h 6396790"/>
              <a:gd name="connsiteX32" fmla="*/ 655721 w 8873290"/>
              <a:gd name="connsiteY32" fmla="*/ 4856748 h 6396790"/>
              <a:gd name="connsiteX33" fmla="*/ 1028700 w 8873290"/>
              <a:gd name="connsiteY33" fmla="*/ 4868780 h 6396790"/>
              <a:gd name="connsiteX34" fmla="*/ 1353553 w 8873290"/>
              <a:gd name="connsiteY34" fmla="*/ 4953001 h 6396790"/>
              <a:gd name="connsiteX35" fmla="*/ 1702468 w 8873290"/>
              <a:gd name="connsiteY35" fmla="*/ 4904874 h 6396790"/>
              <a:gd name="connsiteX36" fmla="*/ 2135605 w 8873290"/>
              <a:gd name="connsiteY36" fmla="*/ 4664243 h 6396790"/>
              <a:gd name="connsiteX37" fmla="*/ 2292016 w 8873290"/>
              <a:gd name="connsiteY37" fmla="*/ 4628148 h 6396790"/>
              <a:gd name="connsiteX38" fmla="*/ 2556711 w 8873290"/>
              <a:gd name="connsiteY38" fmla="*/ 4916906 h 6396790"/>
              <a:gd name="connsiteX39" fmla="*/ 2761247 w 8873290"/>
              <a:gd name="connsiteY39" fmla="*/ 5061285 h 6396790"/>
              <a:gd name="connsiteX40" fmla="*/ 2977816 w 8873290"/>
              <a:gd name="connsiteY40" fmla="*/ 4940969 h 6396790"/>
              <a:gd name="connsiteX41" fmla="*/ 2893595 w 8873290"/>
              <a:gd name="connsiteY41" fmla="*/ 5097380 h 6396790"/>
              <a:gd name="connsiteX42" fmla="*/ 3001879 w 8873290"/>
              <a:gd name="connsiteY42" fmla="*/ 5169569 h 6396790"/>
              <a:gd name="connsiteX43" fmla="*/ 3086100 w 8873290"/>
              <a:gd name="connsiteY43" fmla="*/ 5277853 h 6396790"/>
              <a:gd name="connsiteX44" fmla="*/ 3266574 w 8873290"/>
              <a:gd name="connsiteY44" fmla="*/ 5253790 h 6396790"/>
              <a:gd name="connsiteX45" fmla="*/ 3314700 w 8873290"/>
              <a:gd name="connsiteY45" fmla="*/ 5157537 h 6396790"/>
              <a:gd name="connsiteX46" fmla="*/ 3483142 w 8873290"/>
              <a:gd name="connsiteY46" fmla="*/ 5229727 h 6396790"/>
              <a:gd name="connsiteX47" fmla="*/ 3603458 w 8873290"/>
              <a:gd name="connsiteY47" fmla="*/ 5109411 h 6396790"/>
              <a:gd name="connsiteX48" fmla="*/ 3651584 w 8873290"/>
              <a:gd name="connsiteY48" fmla="*/ 5181601 h 6396790"/>
              <a:gd name="connsiteX49" fmla="*/ 3759868 w 8873290"/>
              <a:gd name="connsiteY49" fmla="*/ 5157537 h 6396790"/>
              <a:gd name="connsiteX50" fmla="*/ 3795963 w 8873290"/>
              <a:gd name="connsiteY50" fmla="*/ 5049253 h 6396790"/>
              <a:gd name="connsiteX51" fmla="*/ 3868153 w 8873290"/>
              <a:gd name="connsiteY51" fmla="*/ 5325980 h 6396790"/>
              <a:gd name="connsiteX52" fmla="*/ 4156911 w 8873290"/>
              <a:gd name="connsiteY52" fmla="*/ 5325980 h 6396790"/>
              <a:gd name="connsiteX53" fmla="*/ 4205037 w 8873290"/>
              <a:gd name="connsiteY53" fmla="*/ 5506453 h 6396790"/>
              <a:gd name="connsiteX54" fmla="*/ 4349416 w 8873290"/>
              <a:gd name="connsiteY54" fmla="*/ 5422232 h 6396790"/>
              <a:gd name="connsiteX55" fmla="*/ 4397542 w 8873290"/>
              <a:gd name="connsiteY55" fmla="*/ 5698959 h 6396790"/>
              <a:gd name="connsiteX56" fmla="*/ 4337384 w 8873290"/>
              <a:gd name="connsiteY56" fmla="*/ 5747085 h 6396790"/>
              <a:gd name="connsiteX57" fmla="*/ 4229100 w 8873290"/>
              <a:gd name="connsiteY57" fmla="*/ 5686927 h 6396790"/>
              <a:gd name="connsiteX58" fmla="*/ 4156911 w 8873290"/>
              <a:gd name="connsiteY58" fmla="*/ 5723022 h 6396790"/>
              <a:gd name="connsiteX59" fmla="*/ 4060658 w 8873290"/>
              <a:gd name="connsiteY59" fmla="*/ 5686927 h 6396790"/>
              <a:gd name="connsiteX60" fmla="*/ 4012532 w 8873290"/>
              <a:gd name="connsiteY60" fmla="*/ 5759116 h 6396790"/>
              <a:gd name="connsiteX61" fmla="*/ 4036595 w 8873290"/>
              <a:gd name="connsiteY61" fmla="*/ 5843337 h 6396790"/>
              <a:gd name="connsiteX62" fmla="*/ 4265195 w 8873290"/>
              <a:gd name="connsiteY62" fmla="*/ 5891464 h 6396790"/>
              <a:gd name="connsiteX63" fmla="*/ 4253163 w 8873290"/>
              <a:gd name="connsiteY63" fmla="*/ 6023811 h 6396790"/>
              <a:gd name="connsiteX64" fmla="*/ 4301289 w 8873290"/>
              <a:gd name="connsiteY64" fmla="*/ 6096001 h 6396790"/>
              <a:gd name="connsiteX65" fmla="*/ 4349416 w 8873290"/>
              <a:gd name="connsiteY65" fmla="*/ 5975685 h 6396790"/>
              <a:gd name="connsiteX66" fmla="*/ 4409574 w 8873290"/>
              <a:gd name="connsiteY66" fmla="*/ 5951622 h 6396790"/>
              <a:gd name="connsiteX67" fmla="*/ 4493795 w 8873290"/>
              <a:gd name="connsiteY67" fmla="*/ 5879432 h 6396790"/>
              <a:gd name="connsiteX68" fmla="*/ 4517858 w 8873290"/>
              <a:gd name="connsiteY68" fmla="*/ 6047874 h 6396790"/>
              <a:gd name="connsiteX69" fmla="*/ 4626142 w 8873290"/>
              <a:gd name="connsiteY69" fmla="*/ 6108032 h 6396790"/>
              <a:gd name="connsiteX70" fmla="*/ 4553953 w 8873290"/>
              <a:gd name="connsiteY70" fmla="*/ 6216316 h 6396790"/>
              <a:gd name="connsiteX71" fmla="*/ 4650205 w 8873290"/>
              <a:gd name="connsiteY71" fmla="*/ 6216316 h 6396790"/>
              <a:gd name="connsiteX72" fmla="*/ 4782553 w 8873290"/>
              <a:gd name="connsiteY72" fmla="*/ 6372727 h 6396790"/>
              <a:gd name="connsiteX73" fmla="*/ 5095374 w 8873290"/>
              <a:gd name="connsiteY73" fmla="*/ 6360695 h 6396790"/>
              <a:gd name="connsiteX74" fmla="*/ 5047247 w 8873290"/>
              <a:gd name="connsiteY74" fmla="*/ 6288506 h 6396790"/>
              <a:gd name="connsiteX75" fmla="*/ 5107405 w 8873290"/>
              <a:gd name="connsiteY75" fmla="*/ 6204285 h 6396790"/>
              <a:gd name="connsiteX76" fmla="*/ 4987089 w 8873290"/>
              <a:gd name="connsiteY76" fmla="*/ 6071937 h 6396790"/>
              <a:gd name="connsiteX77" fmla="*/ 5095374 w 8873290"/>
              <a:gd name="connsiteY77" fmla="*/ 6023811 h 6396790"/>
              <a:gd name="connsiteX78" fmla="*/ 5143500 w 8873290"/>
              <a:gd name="connsiteY78" fmla="*/ 6047874 h 6396790"/>
              <a:gd name="connsiteX79" fmla="*/ 5203658 w 8873290"/>
              <a:gd name="connsiteY79" fmla="*/ 5963653 h 6396790"/>
              <a:gd name="connsiteX80" fmla="*/ 5456321 w 8873290"/>
              <a:gd name="connsiteY80" fmla="*/ 5975685 h 6396790"/>
              <a:gd name="connsiteX81" fmla="*/ 5468353 w 8873290"/>
              <a:gd name="connsiteY81" fmla="*/ 5831306 h 6396790"/>
              <a:gd name="connsiteX82" fmla="*/ 5576637 w 8873290"/>
              <a:gd name="connsiteY82" fmla="*/ 5783180 h 6396790"/>
              <a:gd name="connsiteX83" fmla="*/ 5672889 w 8873290"/>
              <a:gd name="connsiteY83" fmla="*/ 5698959 h 6396790"/>
              <a:gd name="connsiteX84" fmla="*/ 5805237 w 8873290"/>
              <a:gd name="connsiteY84" fmla="*/ 5783180 h 6396790"/>
              <a:gd name="connsiteX85" fmla="*/ 5817268 w 8873290"/>
              <a:gd name="connsiteY85" fmla="*/ 5662864 h 6396790"/>
              <a:gd name="connsiteX86" fmla="*/ 6130089 w 8873290"/>
              <a:gd name="connsiteY86" fmla="*/ 5710990 h 6396790"/>
              <a:gd name="connsiteX87" fmla="*/ 6190247 w 8873290"/>
              <a:gd name="connsiteY87" fmla="*/ 5614737 h 6396790"/>
              <a:gd name="connsiteX88" fmla="*/ 6226342 w 8873290"/>
              <a:gd name="connsiteY88" fmla="*/ 5530516 h 6396790"/>
              <a:gd name="connsiteX89" fmla="*/ 6250405 w 8873290"/>
              <a:gd name="connsiteY89" fmla="*/ 5362074 h 6396790"/>
              <a:gd name="connsiteX90" fmla="*/ 6358689 w 8873290"/>
              <a:gd name="connsiteY90" fmla="*/ 5301916 h 6396790"/>
              <a:gd name="connsiteX91" fmla="*/ 6370721 w 8873290"/>
              <a:gd name="connsiteY91" fmla="*/ 5049253 h 6396790"/>
              <a:gd name="connsiteX92" fmla="*/ 6491037 w 8873290"/>
              <a:gd name="connsiteY92" fmla="*/ 5073316 h 6396790"/>
              <a:gd name="connsiteX93" fmla="*/ 6551195 w 8873290"/>
              <a:gd name="connsiteY93" fmla="*/ 5013159 h 6396790"/>
              <a:gd name="connsiteX94" fmla="*/ 6527132 w 8873290"/>
              <a:gd name="connsiteY94" fmla="*/ 4940969 h 6396790"/>
              <a:gd name="connsiteX95" fmla="*/ 6587289 w 8873290"/>
              <a:gd name="connsiteY95" fmla="*/ 4880811 h 6396790"/>
              <a:gd name="connsiteX96" fmla="*/ 6719637 w 8873290"/>
              <a:gd name="connsiteY96" fmla="*/ 4892843 h 6396790"/>
              <a:gd name="connsiteX97" fmla="*/ 6803858 w 8873290"/>
              <a:gd name="connsiteY97" fmla="*/ 4820653 h 6396790"/>
              <a:gd name="connsiteX98" fmla="*/ 6936205 w 8873290"/>
              <a:gd name="connsiteY98" fmla="*/ 4844716 h 6396790"/>
              <a:gd name="connsiteX99" fmla="*/ 7044489 w 8873290"/>
              <a:gd name="connsiteY99" fmla="*/ 4916906 h 6396790"/>
              <a:gd name="connsiteX100" fmla="*/ 7261058 w 8873290"/>
              <a:gd name="connsiteY100" fmla="*/ 4892843 h 6396790"/>
              <a:gd name="connsiteX101" fmla="*/ 7345279 w 8873290"/>
              <a:gd name="connsiteY101" fmla="*/ 5013159 h 6396790"/>
              <a:gd name="connsiteX102" fmla="*/ 7441532 w 8873290"/>
              <a:gd name="connsiteY102" fmla="*/ 4965032 h 6396790"/>
              <a:gd name="connsiteX103" fmla="*/ 7525753 w 8873290"/>
              <a:gd name="connsiteY103" fmla="*/ 5049253 h 6396790"/>
              <a:gd name="connsiteX104" fmla="*/ 7597942 w 8873290"/>
              <a:gd name="connsiteY104" fmla="*/ 4965032 h 6396790"/>
              <a:gd name="connsiteX105" fmla="*/ 7718258 w 8873290"/>
              <a:gd name="connsiteY105" fmla="*/ 4965032 h 6396790"/>
              <a:gd name="connsiteX106" fmla="*/ 7838574 w 8873290"/>
              <a:gd name="connsiteY106" fmla="*/ 5205664 h 6396790"/>
              <a:gd name="connsiteX107" fmla="*/ 7958889 w 8873290"/>
              <a:gd name="connsiteY107" fmla="*/ 5169569 h 6396790"/>
              <a:gd name="connsiteX108" fmla="*/ 8115300 w 8873290"/>
              <a:gd name="connsiteY108" fmla="*/ 5289885 h 6396790"/>
              <a:gd name="connsiteX109" fmla="*/ 8199521 w 8873290"/>
              <a:gd name="connsiteY109" fmla="*/ 5229727 h 6396790"/>
              <a:gd name="connsiteX110" fmla="*/ 8307805 w 8873290"/>
              <a:gd name="connsiteY110" fmla="*/ 5301916 h 6396790"/>
              <a:gd name="connsiteX111" fmla="*/ 8355932 w 8873290"/>
              <a:gd name="connsiteY111" fmla="*/ 5217695 h 6396790"/>
              <a:gd name="connsiteX112" fmla="*/ 8536405 w 8873290"/>
              <a:gd name="connsiteY112" fmla="*/ 5265822 h 6396790"/>
              <a:gd name="connsiteX113" fmla="*/ 8500311 w 8873290"/>
              <a:gd name="connsiteY113" fmla="*/ 5181601 h 6396790"/>
              <a:gd name="connsiteX114" fmla="*/ 8464216 w 8873290"/>
              <a:gd name="connsiteY114" fmla="*/ 5001127 h 6396790"/>
              <a:gd name="connsiteX115" fmla="*/ 8656721 w 8873290"/>
              <a:gd name="connsiteY115" fmla="*/ 4808622 h 6396790"/>
              <a:gd name="connsiteX116" fmla="*/ 8765005 w 8873290"/>
              <a:gd name="connsiteY116" fmla="*/ 4748464 h 6396790"/>
              <a:gd name="connsiteX117" fmla="*/ 8728911 w 8873290"/>
              <a:gd name="connsiteY117" fmla="*/ 4616116 h 6396790"/>
              <a:gd name="connsiteX118" fmla="*/ 8837195 w 8873290"/>
              <a:gd name="connsiteY118" fmla="*/ 4543927 h 6396790"/>
              <a:gd name="connsiteX119" fmla="*/ 8861258 w 8873290"/>
              <a:gd name="connsiteY119" fmla="*/ 4471737 h 6396790"/>
              <a:gd name="connsiteX120" fmla="*/ 8765005 w 8873290"/>
              <a:gd name="connsiteY120" fmla="*/ 4387516 h 6396790"/>
              <a:gd name="connsiteX121" fmla="*/ 8560468 w 8873290"/>
              <a:gd name="connsiteY121" fmla="*/ 4459706 h 6396790"/>
              <a:gd name="connsiteX122" fmla="*/ 8536405 w 8873290"/>
              <a:gd name="connsiteY122" fmla="*/ 4411580 h 6396790"/>
              <a:gd name="connsiteX123" fmla="*/ 8608595 w 8873290"/>
              <a:gd name="connsiteY123" fmla="*/ 4327359 h 6396790"/>
              <a:gd name="connsiteX124" fmla="*/ 8668753 w 8873290"/>
              <a:gd name="connsiteY124" fmla="*/ 4219074 h 6396790"/>
              <a:gd name="connsiteX125" fmla="*/ 8620626 w 8873290"/>
              <a:gd name="connsiteY125" fmla="*/ 4146885 h 6396790"/>
              <a:gd name="connsiteX126" fmla="*/ 8512342 w 8873290"/>
              <a:gd name="connsiteY126" fmla="*/ 4158916 h 6396790"/>
              <a:gd name="connsiteX127" fmla="*/ 8572500 w 8873290"/>
              <a:gd name="connsiteY127" fmla="*/ 4014537 h 6396790"/>
              <a:gd name="connsiteX128" fmla="*/ 8440153 w 8873290"/>
              <a:gd name="connsiteY128" fmla="*/ 3882190 h 6396790"/>
              <a:gd name="connsiteX129" fmla="*/ 8512342 w 8873290"/>
              <a:gd name="connsiteY129" fmla="*/ 3810001 h 6396790"/>
              <a:gd name="connsiteX130" fmla="*/ 8392026 w 8873290"/>
              <a:gd name="connsiteY130" fmla="*/ 3701716 h 6396790"/>
              <a:gd name="connsiteX131" fmla="*/ 8488279 w 8873290"/>
              <a:gd name="connsiteY131" fmla="*/ 3545306 h 6396790"/>
              <a:gd name="connsiteX132" fmla="*/ 8512342 w 8873290"/>
              <a:gd name="connsiteY132" fmla="*/ 3437022 h 6396790"/>
              <a:gd name="connsiteX133" fmla="*/ 8452184 w 8873290"/>
              <a:gd name="connsiteY133" fmla="*/ 3364832 h 6396790"/>
              <a:gd name="connsiteX134" fmla="*/ 8440153 w 8873290"/>
              <a:gd name="connsiteY134" fmla="*/ 3304674 h 6396790"/>
              <a:gd name="connsiteX135" fmla="*/ 8512342 w 8873290"/>
              <a:gd name="connsiteY135" fmla="*/ 3148264 h 6396790"/>
              <a:gd name="connsiteX136" fmla="*/ 8632658 w 8873290"/>
              <a:gd name="connsiteY136" fmla="*/ 3052011 h 6396790"/>
              <a:gd name="connsiteX137" fmla="*/ 8632658 w 8873290"/>
              <a:gd name="connsiteY137" fmla="*/ 2895601 h 6396790"/>
              <a:gd name="connsiteX138" fmla="*/ 8379995 w 8873290"/>
              <a:gd name="connsiteY138" fmla="*/ 2979822 h 6396790"/>
              <a:gd name="connsiteX139" fmla="*/ 8500311 w 8873290"/>
              <a:gd name="connsiteY139" fmla="*/ 2859506 h 6396790"/>
              <a:gd name="connsiteX140" fmla="*/ 8464216 w 8873290"/>
              <a:gd name="connsiteY140" fmla="*/ 2727159 h 6396790"/>
              <a:gd name="connsiteX141" fmla="*/ 8584532 w 8873290"/>
              <a:gd name="connsiteY141" fmla="*/ 2618874 h 6396790"/>
              <a:gd name="connsiteX142" fmla="*/ 8632658 w 8873290"/>
              <a:gd name="connsiteY142" fmla="*/ 2474495 h 6396790"/>
              <a:gd name="connsiteX143" fmla="*/ 8789068 w 8873290"/>
              <a:gd name="connsiteY143" fmla="*/ 2462464 h 6396790"/>
              <a:gd name="connsiteX144" fmla="*/ 8801100 w 8873290"/>
              <a:gd name="connsiteY144" fmla="*/ 2342148 h 6396790"/>
              <a:gd name="connsiteX145" fmla="*/ 8668753 w 8873290"/>
              <a:gd name="connsiteY145" fmla="*/ 2209801 h 6396790"/>
              <a:gd name="connsiteX146" fmla="*/ 8608595 w 8873290"/>
              <a:gd name="connsiteY146" fmla="*/ 2245895 h 6396790"/>
              <a:gd name="connsiteX147" fmla="*/ 8464216 w 8873290"/>
              <a:gd name="connsiteY147" fmla="*/ 1957137 h 6396790"/>
              <a:gd name="connsiteX148" fmla="*/ 8488279 w 8873290"/>
              <a:gd name="connsiteY148" fmla="*/ 1680411 h 6396790"/>
              <a:gd name="connsiteX149" fmla="*/ 8331868 w 8873290"/>
              <a:gd name="connsiteY149" fmla="*/ 1427748 h 6396790"/>
              <a:gd name="connsiteX150" fmla="*/ 8247647 w 8873290"/>
              <a:gd name="connsiteY150" fmla="*/ 1271337 h 6396790"/>
              <a:gd name="connsiteX151" fmla="*/ 8103268 w 8873290"/>
              <a:gd name="connsiteY151" fmla="*/ 1151022 h 6396790"/>
              <a:gd name="connsiteX152" fmla="*/ 7874668 w 8873290"/>
              <a:gd name="connsiteY152" fmla="*/ 1054769 h 6396790"/>
              <a:gd name="connsiteX153" fmla="*/ 7730289 w 8873290"/>
              <a:gd name="connsiteY153" fmla="*/ 790074 h 6396790"/>
              <a:gd name="connsiteX154" fmla="*/ 7622005 w 8873290"/>
              <a:gd name="connsiteY154" fmla="*/ 729916 h 6396790"/>
              <a:gd name="connsiteX155" fmla="*/ 7441532 w 8873290"/>
              <a:gd name="connsiteY155" fmla="*/ 537411 h 6396790"/>
              <a:gd name="connsiteX156" fmla="*/ 7405437 w 8873290"/>
              <a:gd name="connsiteY156" fmla="*/ 441159 h 6396790"/>
              <a:gd name="connsiteX157" fmla="*/ 7297153 w 8873290"/>
              <a:gd name="connsiteY157" fmla="*/ 405064 h 6396790"/>
              <a:gd name="connsiteX158" fmla="*/ 7152774 w 8873290"/>
              <a:gd name="connsiteY158" fmla="*/ 260685 h 6396790"/>
              <a:gd name="connsiteX159" fmla="*/ 7128711 w 8873290"/>
              <a:gd name="connsiteY159" fmla="*/ 104274 h 6396790"/>
              <a:gd name="connsiteX160" fmla="*/ 7080584 w 8873290"/>
              <a:gd name="connsiteY160" fmla="*/ 44116 h 6396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8873290" h="6396790">
                <a:moveTo>
                  <a:pt x="7080584" y="44116"/>
                </a:moveTo>
                <a:cubicBezTo>
                  <a:pt x="7048500" y="30079"/>
                  <a:pt x="6976310" y="0"/>
                  <a:pt x="6936205" y="20053"/>
                </a:cubicBezTo>
                <a:cubicBezTo>
                  <a:pt x="6896100" y="40106"/>
                  <a:pt x="6872037" y="152400"/>
                  <a:pt x="6839953" y="164432"/>
                </a:cubicBezTo>
                <a:cubicBezTo>
                  <a:pt x="6807869" y="176464"/>
                  <a:pt x="6777789" y="104274"/>
                  <a:pt x="6743700" y="92243"/>
                </a:cubicBezTo>
                <a:cubicBezTo>
                  <a:pt x="6709611" y="80212"/>
                  <a:pt x="6691563" y="48127"/>
                  <a:pt x="6635416" y="92243"/>
                </a:cubicBezTo>
                <a:cubicBezTo>
                  <a:pt x="6579269" y="136359"/>
                  <a:pt x="6553200" y="226595"/>
                  <a:pt x="6406816" y="356937"/>
                </a:cubicBezTo>
                <a:cubicBezTo>
                  <a:pt x="6260432" y="487279"/>
                  <a:pt x="6003758" y="725906"/>
                  <a:pt x="5757111" y="874295"/>
                </a:cubicBezTo>
                <a:cubicBezTo>
                  <a:pt x="5510464" y="1022684"/>
                  <a:pt x="5109411" y="1189121"/>
                  <a:pt x="4926932" y="1247274"/>
                </a:cubicBezTo>
                <a:cubicBezTo>
                  <a:pt x="4744453" y="1305427"/>
                  <a:pt x="4762500" y="1193132"/>
                  <a:pt x="4662237" y="1223211"/>
                </a:cubicBezTo>
                <a:cubicBezTo>
                  <a:pt x="4561974" y="1253290"/>
                  <a:pt x="4411579" y="1397669"/>
                  <a:pt x="4325353" y="1427748"/>
                </a:cubicBezTo>
                <a:cubicBezTo>
                  <a:pt x="4239127" y="1457827"/>
                  <a:pt x="4186990" y="1397669"/>
                  <a:pt x="4144879" y="1403685"/>
                </a:cubicBezTo>
                <a:cubicBezTo>
                  <a:pt x="4102768" y="1409701"/>
                  <a:pt x="4102768" y="1453817"/>
                  <a:pt x="4072689" y="1463843"/>
                </a:cubicBezTo>
                <a:cubicBezTo>
                  <a:pt x="4042610" y="1473869"/>
                  <a:pt x="4030579" y="1437775"/>
                  <a:pt x="3964405" y="1463843"/>
                </a:cubicBezTo>
                <a:cubicBezTo>
                  <a:pt x="3898231" y="1489911"/>
                  <a:pt x="3801978" y="1596190"/>
                  <a:pt x="3675647" y="1620253"/>
                </a:cubicBezTo>
                <a:cubicBezTo>
                  <a:pt x="3549316" y="1644316"/>
                  <a:pt x="3390900" y="1580148"/>
                  <a:pt x="3206416" y="1608222"/>
                </a:cubicBezTo>
                <a:cubicBezTo>
                  <a:pt x="3021932" y="1636296"/>
                  <a:pt x="2813384" y="1660358"/>
                  <a:pt x="2568742" y="1788695"/>
                </a:cubicBezTo>
                <a:cubicBezTo>
                  <a:pt x="2324100" y="1917032"/>
                  <a:pt x="1900989" y="2279985"/>
                  <a:pt x="1738563" y="2378243"/>
                </a:cubicBezTo>
                <a:cubicBezTo>
                  <a:pt x="1576137" y="2476501"/>
                  <a:pt x="1646321" y="2348164"/>
                  <a:pt x="1594184" y="2378243"/>
                </a:cubicBezTo>
                <a:cubicBezTo>
                  <a:pt x="1542047" y="2408322"/>
                  <a:pt x="1473868" y="2514600"/>
                  <a:pt x="1425742" y="2558716"/>
                </a:cubicBezTo>
                <a:cubicBezTo>
                  <a:pt x="1377616" y="2602832"/>
                  <a:pt x="1341521" y="2632911"/>
                  <a:pt x="1305426" y="2642937"/>
                </a:cubicBezTo>
                <a:cubicBezTo>
                  <a:pt x="1269331" y="2652963"/>
                  <a:pt x="1273342" y="2592806"/>
                  <a:pt x="1209174" y="2618874"/>
                </a:cubicBezTo>
                <a:cubicBezTo>
                  <a:pt x="1145006" y="2644942"/>
                  <a:pt x="994611" y="2769269"/>
                  <a:pt x="920416" y="2799348"/>
                </a:cubicBezTo>
                <a:cubicBezTo>
                  <a:pt x="846221" y="2829427"/>
                  <a:pt x="830179" y="2753227"/>
                  <a:pt x="764005" y="2799348"/>
                </a:cubicBezTo>
                <a:cubicBezTo>
                  <a:pt x="697831" y="2845469"/>
                  <a:pt x="561474" y="3009900"/>
                  <a:pt x="523374" y="3076074"/>
                </a:cubicBezTo>
                <a:cubicBezTo>
                  <a:pt x="485274" y="3142248"/>
                  <a:pt x="545431" y="3168316"/>
                  <a:pt x="535405" y="3196390"/>
                </a:cubicBezTo>
                <a:cubicBezTo>
                  <a:pt x="525379" y="3224464"/>
                  <a:pt x="469232" y="3218448"/>
                  <a:pt x="463216" y="3244516"/>
                </a:cubicBezTo>
                <a:cubicBezTo>
                  <a:pt x="457200" y="3270585"/>
                  <a:pt x="563479" y="3202406"/>
                  <a:pt x="499311" y="3352801"/>
                </a:cubicBezTo>
                <a:cubicBezTo>
                  <a:pt x="435143" y="3503196"/>
                  <a:pt x="156410" y="3994485"/>
                  <a:pt x="78205" y="4146885"/>
                </a:cubicBezTo>
                <a:cubicBezTo>
                  <a:pt x="0" y="4299285"/>
                  <a:pt x="40105" y="4217069"/>
                  <a:pt x="30079" y="4267201"/>
                </a:cubicBezTo>
                <a:cubicBezTo>
                  <a:pt x="20053" y="4317333"/>
                  <a:pt x="8021" y="4413585"/>
                  <a:pt x="18047" y="4447674"/>
                </a:cubicBezTo>
                <a:cubicBezTo>
                  <a:pt x="28073" y="4481763"/>
                  <a:pt x="64169" y="4435642"/>
                  <a:pt x="90237" y="4471737"/>
                </a:cubicBezTo>
                <a:cubicBezTo>
                  <a:pt x="116305" y="4507832"/>
                  <a:pt x="80211" y="4600075"/>
                  <a:pt x="174458" y="4664243"/>
                </a:cubicBezTo>
                <a:cubicBezTo>
                  <a:pt x="268705" y="4728412"/>
                  <a:pt x="513348" y="4822659"/>
                  <a:pt x="655721" y="4856748"/>
                </a:cubicBezTo>
                <a:cubicBezTo>
                  <a:pt x="798094" y="4890837"/>
                  <a:pt x="912395" y="4852738"/>
                  <a:pt x="1028700" y="4868780"/>
                </a:cubicBezTo>
                <a:cubicBezTo>
                  <a:pt x="1145005" y="4884822"/>
                  <a:pt x="1241258" y="4946985"/>
                  <a:pt x="1353553" y="4953001"/>
                </a:cubicBezTo>
                <a:cubicBezTo>
                  <a:pt x="1465848" y="4959017"/>
                  <a:pt x="1572126" y="4953000"/>
                  <a:pt x="1702468" y="4904874"/>
                </a:cubicBezTo>
                <a:cubicBezTo>
                  <a:pt x="1832810" y="4856748"/>
                  <a:pt x="2037347" y="4710364"/>
                  <a:pt x="2135605" y="4664243"/>
                </a:cubicBezTo>
                <a:cubicBezTo>
                  <a:pt x="2233863" y="4618122"/>
                  <a:pt x="2221832" y="4586038"/>
                  <a:pt x="2292016" y="4628148"/>
                </a:cubicBezTo>
                <a:cubicBezTo>
                  <a:pt x="2362200" y="4670259"/>
                  <a:pt x="2478506" y="4844717"/>
                  <a:pt x="2556711" y="4916906"/>
                </a:cubicBezTo>
                <a:cubicBezTo>
                  <a:pt x="2634916" y="4989096"/>
                  <a:pt x="2691063" y="5057275"/>
                  <a:pt x="2761247" y="5061285"/>
                </a:cubicBezTo>
                <a:cubicBezTo>
                  <a:pt x="2831431" y="5065295"/>
                  <a:pt x="2955758" y="4934953"/>
                  <a:pt x="2977816" y="4940969"/>
                </a:cubicBezTo>
                <a:cubicBezTo>
                  <a:pt x="2999874" y="4946985"/>
                  <a:pt x="2889585" y="5059280"/>
                  <a:pt x="2893595" y="5097380"/>
                </a:cubicBezTo>
                <a:cubicBezTo>
                  <a:pt x="2897605" y="5135480"/>
                  <a:pt x="2969795" y="5139490"/>
                  <a:pt x="3001879" y="5169569"/>
                </a:cubicBezTo>
                <a:cubicBezTo>
                  <a:pt x="3033963" y="5199648"/>
                  <a:pt x="3041984" y="5263816"/>
                  <a:pt x="3086100" y="5277853"/>
                </a:cubicBezTo>
                <a:cubicBezTo>
                  <a:pt x="3130216" y="5291890"/>
                  <a:pt x="3228474" y="5273843"/>
                  <a:pt x="3266574" y="5253790"/>
                </a:cubicBezTo>
                <a:cubicBezTo>
                  <a:pt x="3304674" y="5233737"/>
                  <a:pt x="3278605" y="5161547"/>
                  <a:pt x="3314700" y="5157537"/>
                </a:cubicBezTo>
                <a:cubicBezTo>
                  <a:pt x="3350795" y="5153527"/>
                  <a:pt x="3435016" y="5237748"/>
                  <a:pt x="3483142" y="5229727"/>
                </a:cubicBezTo>
                <a:cubicBezTo>
                  <a:pt x="3531268" y="5221706"/>
                  <a:pt x="3575384" y="5117432"/>
                  <a:pt x="3603458" y="5109411"/>
                </a:cubicBezTo>
                <a:cubicBezTo>
                  <a:pt x="3631532" y="5101390"/>
                  <a:pt x="3625516" y="5173580"/>
                  <a:pt x="3651584" y="5181601"/>
                </a:cubicBezTo>
                <a:cubicBezTo>
                  <a:pt x="3677652" y="5189622"/>
                  <a:pt x="3735805" y="5179595"/>
                  <a:pt x="3759868" y="5157537"/>
                </a:cubicBezTo>
                <a:cubicBezTo>
                  <a:pt x="3783931" y="5135479"/>
                  <a:pt x="3777916" y="5021179"/>
                  <a:pt x="3795963" y="5049253"/>
                </a:cubicBezTo>
                <a:cubicBezTo>
                  <a:pt x="3814010" y="5077327"/>
                  <a:pt x="3807995" y="5279859"/>
                  <a:pt x="3868153" y="5325980"/>
                </a:cubicBezTo>
                <a:cubicBezTo>
                  <a:pt x="3928311" y="5372101"/>
                  <a:pt x="4100764" y="5295901"/>
                  <a:pt x="4156911" y="5325980"/>
                </a:cubicBezTo>
                <a:cubicBezTo>
                  <a:pt x="4213058" y="5356059"/>
                  <a:pt x="4172953" y="5490411"/>
                  <a:pt x="4205037" y="5506453"/>
                </a:cubicBezTo>
                <a:cubicBezTo>
                  <a:pt x="4237121" y="5522495"/>
                  <a:pt x="4317332" y="5390148"/>
                  <a:pt x="4349416" y="5422232"/>
                </a:cubicBezTo>
                <a:cubicBezTo>
                  <a:pt x="4381500" y="5454316"/>
                  <a:pt x="4399547" y="5644817"/>
                  <a:pt x="4397542" y="5698959"/>
                </a:cubicBezTo>
                <a:cubicBezTo>
                  <a:pt x="4395537" y="5753101"/>
                  <a:pt x="4365458" y="5749090"/>
                  <a:pt x="4337384" y="5747085"/>
                </a:cubicBezTo>
                <a:cubicBezTo>
                  <a:pt x="4309310" y="5745080"/>
                  <a:pt x="4259179" y="5690938"/>
                  <a:pt x="4229100" y="5686927"/>
                </a:cubicBezTo>
                <a:cubicBezTo>
                  <a:pt x="4199021" y="5682917"/>
                  <a:pt x="4184985" y="5723022"/>
                  <a:pt x="4156911" y="5723022"/>
                </a:cubicBezTo>
                <a:cubicBezTo>
                  <a:pt x="4128837" y="5723022"/>
                  <a:pt x="4084721" y="5680911"/>
                  <a:pt x="4060658" y="5686927"/>
                </a:cubicBezTo>
                <a:cubicBezTo>
                  <a:pt x="4036595" y="5692943"/>
                  <a:pt x="4016542" y="5733048"/>
                  <a:pt x="4012532" y="5759116"/>
                </a:cubicBezTo>
                <a:cubicBezTo>
                  <a:pt x="4008522" y="5785184"/>
                  <a:pt x="3994485" y="5821279"/>
                  <a:pt x="4036595" y="5843337"/>
                </a:cubicBezTo>
                <a:cubicBezTo>
                  <a:pt x="4078705" y="5865395"/>
                  <a:pt x="4229100" y="5861385"/>
                  <a:pt x="4265195" y="5891464"/>
                </a:cubicBezTo>
                <a:cubicBezTo>
                  <a:pt x="4301290" y="5921543"/>
                  <a:pt x="4247147" y="5989721"/>
                  <a:pt x="4253163" y="6023811"/>
                </a:cubicBezTo>
                <a:cubicBezTo>
                  <a:pt x="4259179" y="6057901"/>
                  <a:pt x="4285247" y="6104022"/>
                  <a:pt x="4301289" y="6096001"/>
                </a:cubicBezTo>
                <a:cubicBezTo>
                  <a:pt x="4317331" y="6087980"/>
                  <a:pt x="4331369" y="5999748"/>
                  <a:pt x="4349416" y="5975685"/>
                </a:cubicBezTo>
                <a:cubicBezTo>
                  <a:pt x="4367463" y="5951622"/>
                  <a:pt x="4385511" y="5967664"/>
                  <a:pt x="4409574" y="5951622"/>
                </a:cubicBezTo>
                <a:cubicBezTo>
                  <a:pt x="4433637" y="5935580"/>
                  <a:pt x="4475748" y="5863390"/>
                  <a:pt x="4493795" y="5879432"/>
                </a:cubicBezTo>
                <a:cubicBezTo>
                  <a:pt x="4511842" y="5895474"/>
                  <a:pt x="4495800" y="6009774"/>
                  <a:pt x="4517858" y="6047874"/>
                </a:cubicBezTo>
                <a:cubicBezTo>
                  <a:pt x="4539916" y="6085974"/>
                  <a:pt x="4620126" y="6079958"/>
                  <a:pt x="4626142" y="6108032"/>
                </a:cubicBezTo>
                <a:cubicBezTo>
                  <a:pt x="4632158" y="6136106"/>
                  <a:pt x="4549943" y="6198269"/>
                  <a:pt x="4553953" y="6216316"/>
                </a:cubicBezTo>
                <a:cubicBezTo>
                  <a:pt x="4557963" y="6234363"/>
                  <a:pt x="4612105" y="6190248"/>
                  <a:pt x="4650205" y="6216316"/>
                </a:cubicBezTo>
                <a:cubicBezTo>
                  <a:pt x="4688305" y="6242385"/>
                  <a:pt x="4708358" y="6348664"/>
                  <a:pt x="4782553" y="6372727"/>
                </a:cubicBezTo>
                <a:cubicBezTo>
                  <a:pt x="4856748" y="6396790"/>
                  <a:pt x="5051258" y="6374732"/>
                  <a:pt x="5095374" y="6360695"/>
                </a:cubicBezTo>
                <a:cubicBezTo>
                  <a:pt x="5139490" y="6346658"/>
                  <a:pt x="5045242" y="6314574"/>
                  <a:pt x="5047247" y="6288506"/>
                </a:cubicBezTo>
                <a:cubicBezTo>
                  <a:pt x="5049252" y="6262438"/>
                  <a:pt x="5117431" y="6240380"/>
                  <a:pt x="5107405" y="6204285"/>
                </a:cubicBezTo>
                <a:cubicBezTo>
                  <a:pt x="5097379" y="6168190"/>
                  <a:pt x="4989094" y="6102016"/>
                  <a:pt x="4987089" y="6071937"/>
                </a:cubicBezTo>
                <a:cubicBezTo>
                  <a:pt x="4985084" y="6041858"/>
                  <a:pt x="5069306" y="6027821"/>
                  <a:pt x="5095374" y="6023811"/>
                </a:cubicBezTo>
                <a:cubicBezTo>
                  <a:pt x="5121442" y="6019801"/>
                  <a:pt x="5125453" y="6057900"/>
                  <a:pt x="5143500" y="6047874"/>
                </a:cubicBezTo>
                <a:cubicBezTo>
                  <a:pt x="5161547" y="6037848"/>
                  <a:pt x="5151521" y="5975684"/>
                  <a:pt x="5203658" y="5963653"/>
                </a:cubicBezTo>
                <a:cubicBezTo>
                  <a:pt x="5255795" y="5951622"/>
                  <a:pt x="5412205" y="5997743"/>
                  <a:pt x="5456321" y="5975685"/>
                </a:cubicBezTo>
                <a:cubicBezTo>
                  <a:pt x="5500437" y="5953627"/>
                  <a:pt x="5448300" y="5863390"/>
                  <a:pt x="5468353" y="5831306"/>
                </a:cubicBezTo>
                <a:cubicBezTo>
                  <a:pt x="5488406" y="5799222"/>
                  <a:pt x="5542548" y="5805238"/>
                  <a:pt x="5576637" y="5783180"/>
                </a:cubicBezTo>
                <a:cubicBezTo>
                  <a:pt x="5610726" y="5761122"/>
                  <a:pt x="5634789" y="5698959"/>
                  <a:pt x="5672889" y="5698959"/>
                </a:cubicBezTo>
                <a:cubicBezTo>
                  <a:pt x="5710989" y="5698959"/>
                  <a:pt x="5781174" y="5789196"/>
                  <a:pt x="5805237" y="5783180"/>
                </a:cubicBezTo>
                <a:cubicBezTo>
                  <a:pt x="5829300" y="5777164"/>
                  <a:pt x="5763126" y="5674896"/>
                  <a:pt x="5817268" y="5662864"/>
                </a:cubicBezTo>
                <a:cubicBezTo>
                  <a:pt x="5871410" y="5650832"/>
                  <a:pt x="6067926" y="5719011"/>
                  <a:pt x="6130089" y="5710990"/>
                </a:cubicBezTo>
                <a:cubicBezTo>
                  <a:pt x="6192252" y="5702969"/>
                  <a:pt x="6174205" y="5644816"/>
                  <a:pt x="6190247" y="5614737"/>
                </a:cubicBezTo>
                <a:cubicBezTo>
                  <a:pt x="6206289" y="5584658"/>
                  <a:pt x="6216316" y="5572626"/>
                  <a:pt x="6226342" y="5530516"/>
                </a:cubicBezTo>
                <a:cubicBezTo>
                  <a:pt x="6236368" y="5488406"/>
                  <a:pt x="6228347" y="5400174"/>
                  <a:pt x="6250405" y="5362074"/>
                </a:cubicBezTo>
                <a:cubicBezTo>
                  <a:pt x="6272463" y="5323974"/>
                  <a:pt x="6338636" y="5354053"/>
                  <a:pt x="6358689" y="5301916"/>
                </a:cubicBezTo>
                <a:cubicBezTo>
                  <a:pt x="6378742" y="5249779"/>
                  <a:pt x="6348663" y="5087353"/>
                  <a:pt x="6370721" y="5049253"/>
                </a:cubicBezTo>
                <a:cubicBezTo>
                  <a:pt x="6392779" y="5011153"/>
                  <a:pt x="6460958" y="5079332"/>
                  <a:pt x="6491037" y="5073316"/>
                </a:cubicBezTo>
                <a:cubicBezTo>
                  <a:pt x="6521116" y="5067300"/>
                  <a:pt x="6545179" y="5035217"/>
                  <a:pt x="6551195" y="5013159"/>
                </a:cubicBezTo>
                <a:cubicBezTo>
                  <a:pt x="6557211" y="4991101"/>
                  <a:pt x="6521116" y="4963027"/>
                  <a:pt x="6527132" y="4940969"/>
                </a:cubicBezTo>
                <a:cubicBezTo>
                  <a:pt x="6533148" y="4918911"/>
                  <a:pt x="6555205" y="4888832"/>
                  <a:pt x="6587289" y="4880811"/>
                </a:cubicBezTo>
                <a:cubicBezTo>
                  <a:pt x="6619373" y="4872790"/>
                  <a:pt x="6683542" y="4902869"/>
                  <a:pt x="6719637" y="4892843"/>
                </a:cubicBezTo>
                <a:cubicBezTo>
                  <a:pt x="6755732" y="4882817"/>
                  <a:pt x="6767763" y="4828674"/>
                  <a:pt x="6803858" y="4820653"/>
                </a:cubicBezTo>
                <a:cubicBezTo>
                  <a:pt x="6839953" y="4812632"/>
                  <a:pt x="6896100" y="4828674"/>
                  <a:pt x="6936205" y="4844716"/>
                </a:cubicBezTo>
                <a:cubicBezTo>
                  <a:pt x="6976310" y="4860758"/>
                  <a:pt x="6990347" y="4908885"/>
                  <a:pt x="7044489" y="4916906"/>
                </a:cubicBezTo>
                <a:cubicBezTo>
                  <a:pt x="7098631" y="4924927"/>
                  <a:pt x="7210926" y="4876801"/>
                  <a:pt x="7261058" y="4892843"/>
                </a:cubicBezTo>
                <a:cubicBezTo>
                  <a:pt x="7311190" y="4908885"/>
                  <a:pt x="7315200" y="5001128"/>
                  <a:pt x="7345279" y="5013159"/>
                </a:cubicBezTo>
                <a:cubicBezTo>
                  <a:pt x="7375358" y="5025190"/>
                  <a:pt x="7411453" y="4959016"/>
                  <a:pt x="7441532" y="4965032"/>
                </a:cubicBezTo>
                <a:cubicBezTo>
                  <a:pt x="7471611" y="4971048"/>
                  <a:pt x="7499685" y="5049253"/>
                  <a:pt x="7525753" y="5049253"/>
                </a:cubicBezTo>
                <a:cubicBezTo>
                  <a:pt x="7551821" y="5049253"/>
                  <a:pt x="7565858" y="4979069"/>
                  <a:pt x="7597942" y="4965032"/>
                </a:cubicBezTo>
                <a:cubicBezTo>
                  <a:pt x="7630026" y="4950995"/>
                  <a:pt x="7678153" y="4924927"/>
                  <a:pt x="7718258" y="4965032"/>
                </a:cubicBezTo>
                <a:cubicBezTo>
                  <a:pt x="7758363" y="5005137"/>
                  <a:pt x="7798469" y="5171575"/>
                  <a:pt x="7838574" y="5205664"/>
                </a:cubicBezTo>
                <a:cubicBezTo>
                  <a:pt x="7878679" y="5239753"/>
                  <a:pt x="7912768" y="5155532"/>
                  <a:pt x="7958889" y="5169569"/>
                </a:cubicBezTo>
                <a:cubicBezTo>
                  <a:pt x="8005010" y="5183606"/>
                  <a:pt x="8075195" y="5279859"/>
                  <a:pt x="8115300" y="5289885"/>
                </a:cubicBezTo>
                <a:cubicBezTo>
                  <a:pt x="8155405" y="5299911"/>
                  <a:pt x="8167437" y="5227722"/>
                  <a:pt x="8199521" y="5229727"/>
                </a:cubicBezTo>
                <a:cubicBezTo>
                  <a:pt x="8231605" y="5231732"/>
                  <a:pt x="8281737" y="5303921"/>
                  <a:pt x="8307805" y="5301916"/>
                </a:cubicBezTo>
                <a:cubicBezTo>
                  <a:pt x="8333873" y="5299911"/>
                  <a:pt x="8317832" y="5223711"/>
                  <a:pt x="8355932" y="5217695"/>
                </a:cubicBezTo>
                <a:cubicBezTo>
                  <a:pt x="8394032" y="5211679"/>
                  <a:pt x="8512342" y="5271838"/>
                  <a:pt x="8536405" y="5265822"/>
                </a:cubicBezTo>
                <a:cubicBezTo>
                  <a:pt x="8560468" y="5259806"/>
                  <a:pt x="8512342" y="5225717"/>
                  <a:pt x="8500311" y="5181601"/>
                </a:cubicBezTo>
                <a:cubicBezTo>
                  <a:pt x="8488280" y="5137485"/>
                  <a:pt x="8438148" y="5063290"/>
                  <a:pt x="8464216" y="5001127"/>
                </a:cubicBezTo>
                <a:cubicBezTo>
                  <a:pt x="8490284" y="4938964"/>
                  <a:pt x="8606589" y="4850733"/>
                  <a:pt x="8656721" y="4808622"/>
                </a:cubicBezTo>
                <a:cubicBezTo>
                  <a:pt x="8706853" y="4766511"/>
                  <a:pt x="8752973" y="4780548"/>
                  <a:pt x="8765005" y="4748464"/>
                </a:cubicBezTo>
                <a:cubicBezTo>
                  <a:pt x="8777037" y="4716380"/>
                  <a:pt x="8716879" y="4650205"/>
                  <a:pt x="8728911" y="4616116"/>
                </a:cubicBezTo>
                <a:cubicBezTo>
                  <a:pt x="8740943" y="4582027"/>
                  <a:pt x="8815137" y="4567990"/>
                  <a:pt x="8837195" y="4543927"/>
                </a:cubicBezTo>
                <a:cubicBezTo>
                  <a:pt x="8859253" y="4519864"/>
                  <a:pt x="8873290" y="4497806"/>
                  <a:pt x="8861258" y="4471737"/>
                </a:cubicBezTo>
                <a:cubicBezTo>
                  <a:pt x="8849226" y="4445669"/>
                  <a:pt x="8815137" y="4389521"/>
                  <a:pt x="8765005" y="4387516"/>
                </a:cubicBezTo>
                <a:cubicBezTo>
                  <a:pt x="8714873" y="4385511"/>
                  <a:pt x="8598568" y="4455695"/>
                  <a:pt x="8560468" y="4459706"/>
                </a:cubicBezTo>
                <a:cubicBezTo>
                  <a:pt x="8522368" y="4463717"/>
                  <a:pt x="8528384" y="4433638"/>
                  <a:pt x="8536405" y="4411580"/>
                </a:cubicBezTo>
                <a:cubicBezTo>
                  <a:pt x="8544426" y="4389522"/>
                  <a:pt x="8586537" y="4359443"/>
                  <a:pt x="8608595" y="4327359"/>
                </a:cubicBezTo>
                <a:cubicBezTo>
                  <a:pt x="8630653" y="4295275"/>
                  <a:pt x="8666748" y="4249153"/>
                  <a:pt x="8668753" y="4219074"/>
                </a:cubicBezTo>
                <a:cubicBezTo>
                  <a:pt x="8670758" y="4188995"/>
                  <a:pt x="8646695" y="4156911"/>
                  <a:pt x="8620626" y="4146885"/>
                </a:cubicBezTo>
                <a:cubicBezTo>
                  <a:pt x="8594558" y="4136859"/>
                  <a:pt x="8520363" y="4180974"/>
                  <a:pt x="8512342" y="4158916"/>
                </a:cubicBezTo>
                <a:cubicBezTo>
                  <a:pt x="8504321" y="4136858"/>
                  <a:pt x="8584532" y="4060658"/>
                  <a:pt x="8572500" y="4014537"/>
                </a:cubicBezTo>
                <a:cubicBezTo>
                  <a:pt x="8560469" y="3968416"/>
                  <a:pt x="8450179" y="3916279"/>
                  <a:pt x="8440153" y="3882190"/>
                </a:cubicBezTo>
                <a:cubicBezTo>
                  <a:pt x="8430127" y="3848101"/>
                  <a:pt x="8520363" y="3840080"/>
                  <a:pt x="8512342" y="3810001"/>
                </a:cubicBezTo>
                <a:cubicBezTo>
                  <a:pt x="8504321" y="3779922"/>
                  <a:pt x="8396037" y="3745832"/>
                  <a:pt x="8392026" y="3701716"/>
                </a:cubicBezTo>
                <a:cubicBezTo>
                  <a:pt x="8388016" y="3657600"/>
                  <a:pt x="8468226" y="3589422"/>
                  <a:pt x="8488279" y="3545306"/>
                </a:cubicBezTo>
                <a:cubicBezTo>
                  <a:pt x="8508332" y="3501190"/>
                  <a:pt x="8518358" y="3467101"/>
                  <a:pt x="8512342" y="3437022"/>
                </a:cubicBezTo>
                <a:cubicBezTo>
                  <a:pt x="8506326" y="3406943"/>
                  <a:pt x="8464215" y="3386890"/>
                  <a:pt x="8452184" y="3364832"/>
                </a:cubicBezTo>
                <a:cubicBezTo>
                  <a:pt x="8440153" y="3342774"/>
                  <a:pt x="8430127" y="3340769"/>
                  <a:pt x="8440153" y="3304674"/>
                </a:cubicBezTo>
                <a:cubicBezTo>
                  <a:pt x="8450179" y="3268579"/>
                  <a:pt x="8480258" y="3190374"/>
                  <a:pt x="8512342" y="3148264"/>
                </a:cubicBezTo>
                <a:cubicBezTo>
                  <a:pt x="8544426" y="3106154"/>
                  <a:pt x="8612605" y="3094121"/>
                  <a:pt x="8632658" y="3052011"/>
                </a:cubicBezTo>
                <a:cubicBezTo>
                  <a:pt x="8652711" y="3009901"/>
                  <a:pt x="8674769" y="2907633"/>
                  <a:pt x="8632658" y="2895601"/>
                </a:cubicBezTo>
                <a:cubicBezTo>
                  <a:pt x="8590548" y="2883570"/>
                  <a:pt x="8402053" y="2985838"/>
                  <a:pt x="8379995" y="2979822"/>
                </a:cubicBezTo>
                <a:cubicBezTo>
                  <a:pt x="8357937" y="2973806"/>
                  <a:pt x="8486274" y="2901617"/>
                  <a:pt x="8500311" y="2859506"/>
                </a:cubicBezTo>
                <a:cubicBezTo>
                  <a:pt x="8514348" y="2817396"/>
                  <a:pt x="8450179" y="2767264"/>
                  <a:pt x="8464216" y="2727159"/>
                </a:cubicBezTo>
                <a:cubicBezTo>
                  <a:pt x="8478253" y="2687054"/>
                  <a:pt x="8556458" y="2660984"/>
                  <a:pt x="8584532" y="2618874"/>
                </a:cubicBezTo>
                <a:cubicBezTo>
                  <a:pt x="8612606" y="2576764"/>
                  <a:pt x="8598569" y="2500563"/>
                  <a:pt x="8632658" y="2474495"/>
                </a:cubicBezTo>
                <a:cubicBezTo>
                  <a:pt x="8666747" y="2448427"/>
                  <a:pt x="8760994" y="2484522"/>
                  <a:pt x="8789068" y="2462464"/>
                </a:cubicBezTo>
                <a:cubicBezTo>
                  <a:pt x="8817142" y="2440406"/>
                  <a:pt x="8821152" y="2384258"/>
                  <a:pt x="8801100" y="2342148"/>
                </a:cubicBezTo>
                <a:cubicBezTo>
                  <a:pt x="8781048" y="2300038"/>
                  <a:pt x="8700837" y="2225843"/>
                  <a:pt x="8668753" y="2209801"/>
                </a:cubicBezTo>
                <a:cubicBezTo>
                  <a:pt x="8636669" y="2193759"/>
                  <a:pt x="8642685" y="2288006"/>
                  <a:pt x="8608595" y="2245895"/>
                </a:cubicBezTo>
                <a:cubicBezTo>
                  <a:pt x="8574506" y="2203784"/>
                  <a:pt x="8484269" y="2051384"/>
                  <a:pt x="8464216" y="1957137"/>
                </a:cubicBezTo>
                <a:cubicBezTo>
                  <a:pt x="8444163" y="1862890"/>
                  <a:pt x="8510337" y="1768642"/>
                  <a:pt x="8488279" y="1680411"/>
                </a:cubicBezTo>
                <a:cubicBezTo>
                  <a:pt x="8466221" y="1592180"/>
                  <a:pt x="8371973" y="1495927"/>
                  <a:pt x="8331868" y="1427748"/>
                </a:cubicBezTo>
                <a:cubicBezTo>
                  <a:pt x="8291763" y="1359569"/>
                  <a:pt x="8285747" y="1317458"/>
                  <a:pt x="8247647" y="1271337"/>
                </a:cubicBezTo>
                <a:cubicBezTo>
                  <a:pt x="8209547" y="1225216"/>
                  <a:pt x="8165431" y="1187117"/>
                  <a:pt x="8103268" y="1151022"/>
                </a:cubicBezTo>
                <a:cubicBezTo>
                  <a:pt x="8041105" y="1114927"/>
                  <a:pt x="7936831" y="1114927"/>
                  <a:pt x="7874668" y="1054769"/>
                </a:cubicBezTo>
                <a:cubicBezTo>
                  <a:pt x="7812505" y="994611"/>
                  <a:pt x="7772400" y="844216"/>
                  <a:pt x="7730289" y="790074"/>
                </a:cubicBezTo>
                <a:cubicBezTo>
                  <a:pt x="7688179" y="735932"/>
                  <a:pt x="7670131" y="772027"/>
                  <a:pt x="7622005" y="729916"/>
                </a:cubicBezTo>
                <a:cubicBezTo>
                  <a:pt x="7573879" y="687806"/>
                  <a:pt x="7477627" y="585537"/>
                  <a:pt x="7441532" y="537411"/>
                </a:cubicBezTo>
                <a:cubicBezTo>
                  <a:pt x="7405437" y="489285"/>
                  <a:pt x="7429500" y="463217"/>
                  <a:pt x="7405437" y="441159"/>
                </a:cubicBezTo>
                <a:cubicBezTo>
                  <a:pt x="7381374" y="419101"/>
                  <a:pt x="7339263" y="435143"/>
                  <a:pt x="7297153" y="405064"/>
                </a:cubicBezTo>
                <a:cubicBezTo>
                  <a:pt x="7255043" y="374985"/>
                  <a:pt x="7180848" y="310817"/>
                  <a:pt x="7152774" y="260685"/>
                </a:cubicBezTo>
                <a:cubicBezTo>
                  <a:pt x="7124700" y="210553"/>
                  <a:pt x="7144753" y="140369"/>
                  <a:pt x="7128711" y="104274"/>
                </a:cubicBezTo>
                <a:cubicBezTo>
                  <a:pt x="7112669" y="68179"/>
                  <a:pt x="7112668" y="58153"/>
                  <a:pt x="7080584" y="44116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/>
          </a:p>
          <a:p>
            <a:pPr algn="ctr"/>
            <a:endParaRPr lang="fr-FR" sz="5400" dirty="0" smtClean="0"/>
          </a:p>
          <a:p>
            <a:pPr algn="ctr"/>
            <a:endParaRPr lang="fr-FR" sz="5400" dirty="0" smtClean="0"/>
          </a:p>
          <a:p>
            <a:pPr algn="ctr"/>
            <a:r>
              <a:rPr lang="fr-FR" sz="5400" dirty="0" smtClean="0"/>
              <a:t>     </a:t>
            </a:r>
            <a:r>
              <a:rPr lang="fr-FR" sz="5400" dirty="0" smtClean="0">
                <a:latin typeface="CommercialScriptTwo" pitchFamily="2" charset="0"/>
              </a:rPr>
              <a:t>76</a:t>
            </a:r>
          </a:p>
          <a:p>
            <a:pPr algn="ctr"/>
            <a:endParaRPr lang="fr-FR" sz="5400" dirty="0">
              <a:latin typeface="CommercialScriptTwo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85720" y="571480"/>
            <a:ext cx="10759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mercialScriptTwo" pitchFamily="2" charset="0"/>
              </a:rPr>
              <a:t>Les</a:t>
            </a:r>
            <a:endParaRPr lang="fr-FR" sz="4400" dirty="0">
              <a:latin typeface="CommercialScriptTwo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215074" y="785794"/>
            <a:ext cx="26324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mercialScriptTwo" pitchFamily="2" charset="0"/>
              </a:rPr>
              <a:t>Châteaux</a:t>
            </a:r>
            <a:endParaRPr lang="fr-FR" sz="4400" dirty="0">
              <a:latin typeface="CommercialScriptTwo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42844" y="2071678"/>
            <a:ext cx="7168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mercialScriptTwo" pitchFamily="2" charset="0"/>
              </a:rPr>
              <a:t>de</a:t>
            </a:r>
            <a:endParaRPr lang="fr-FR" sz="4400" dirty="0">
              <a:latin typeface="CommercialScriptTwo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0" y="4357694"/>
            <a:ext cx="15311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mercialScriptTwo" pitchFamily="2" charset="0"/>
              </a:rPr>
              <a:t>haute</a:t>
            </a:r>
            <a:endParaRPr lang="fr-FR" sz="4400" dirty="0">
              <a:latin typeface="CommercialScriptTwo" pitchFamily="2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715008" y="4214818"/>
            <a:ext cx="30043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mercialScriptTwo" pitchFamily="2" charset="0"/>
              </a:rPr>
              <a:t>Normandie</a:t>
            </a:r>
            <a:endParaRPr lang="fr-FR" sz="4400" dirty="0">
              <a:latin typeface="CommercialScriptTwo" pitchFamily="2" charset="0"/>
            </a:endParaRPr>
          </a:p>
        </p:txBody>
      </p:sp>
      <p:pic>
        <p:nvPicPr>
          <p:cNvPr id="17" name="Image 16" descr="b45fbe5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1142988"/>
            <a:ext cx="1060139" cy="1338560"/>
          </a:xfrm>
          <a:prstGeom prst="rect">
            <a:avLst/>
          </a:prstGeom>
        </p:spPr>
      </p:pic>
    </p:spTree>
  </p:cSld>
  <p:clrMapOvr>
    <a:masterClrMapping/>
  </p:clrMapOvr>
  <p:transition advTm="7000">
    <p:wedge/>
    <p:sndAc>
      <p:stSnd>
        <p:snd r:embed="rId2" name="19 Les étangs de mayen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1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            Château de Martainville</a:t>
            </a: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    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Martainville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4" name="Ellipse 3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martainville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5" name="Ellipse 4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endParaRPr lang="fr-FR" sz="2800" dirty="0" smtClean="0">
              <a:solidFill>
                <a:schemeClr val="bg1"/>
              </a:solidFill>
            </a:endParaRPr>
          </a:p>
          <a:p>
            <a:pPr algn="ctr"/>
            <a:r>
              <a:rPr lang="fr-FR" sz="2800" dirty="0" smtClean="0">
                <a:solidFill>
                  <a:schemeClr val="bg1"/>
                </a:solidFill>
              </a:rPr>
              <a:t>Château d' Etretat</a:t>
            </a:r>
          </a:p>
        </p:txBody>
      </p:sp>
      <p:sp>
        <p:nvSpPr>
          <p:cNvPr id="6" name="Ellipse 5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d' Etretat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483328" y="428608"/>
            <a:ext cx="8089200" cy="4857784"/>
            <a:chOff x="357158" y="500046"/>
            <a:chExt cx="8089200" cy="4788000"/>
          </a:xfrm>
        </p:grpSpPr>
        <p:sp>
          <p:nvSpPr>
            <p:cNvPr id="8" name="Ellipse 7"/>
            <p:cNvSpPr/>
            <p:nvPr/>
          </p:nvSpPr>
          <p:spPr>
            <a:xfrm>
              <a:off x="357158" y="500046"/>
              <a:ext cx="8089200" cy="4788000"/>
            </a:xfrm>
            <a:prstGeom prst="ellipse">
              <a:avLst/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r>
                <a:rPr lang="fr-FR" sz="2800" dirty="0" smtClean="0"/>
                <a:t>          Château le-vieux</a:t>
              </a:r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/>
            </a:p>
          </p:txBody>
        </p:sp>
        <p:sp>
          <p:nvSpPr>
            <p:cNvPr id="9" name="Rectangle 8"/>
            <p:cNvSpPr/>
            <p:nvPr/>
          </p:nvSpPr>
          <p:spPr>
            <a:xfrm flipV="1">
              <a:off x="3357554" y="4602954"/>
              <a:ext cx="2808000" cy="612000"/>
            </a:xfrm>
            <a:prstGeom prst="rect">
              <a:avLst/>
            </a:prstGeom>
            <a:blipFill dpi="0" rotWithShape="1">
              <a:blip r:embed="rId9" cstate="print">
                <a:alphaModFix amt="42000"/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10" name="Ellipse 9"/>
          <p:cNvSpPr/>
          <p:nvPr/>
        </p:nvSpPr>
        <p:spPr>
          <a:xfrm>
            <a:off x="483328" y="428608"/>
            <a:ext cx="8072494" cy="4856107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Ellipse 10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Mesnieres en bray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Gisors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13" name="Ellipse 12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Fleury la Forêt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Fleury la Forêt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15" name="Ellipse 14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Château de Fécan</a:t>
            </a:r>
            <a:endParaRPr lang="fr-FR" sz="2800" dirty="0"/>
          </a:p>
        </p:txBody>
      </p:sp>
      <p:sp>
        <p:nvSpPr>
          <p:cNvPr id="16" name="Ellipse 15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Ermenouville</a:t>
            </a:r>
            <a:endParaRPr lang="fr-FR" sz="2800" dirty="0"/>
          </a:p>
        </p:txBody>
      </p:sp>
      <p:sp>
        <p:nvSpPr>
          <p:cNvPr id="17" name="Ellipse 16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7030A0"/>
                </a:solidFill>
              </a:rPr>
              <a:t>Château de Bosmelet</a:t>
            </a: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>
              <a:solidFill>
                <a:srgbClr val="7030A0"/>
              </a:solidFill>
            </a:endParaRPr>
          </a:p>
        </p:txBody>
      </p:sp>
      <p:sp>
        <p:nvSpPr>
          <p:cNvPr id="18" name="Ellipse 17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7030A0"/>
                </a:solidFill>
              </a:rPr>
              <a:t>Château de bierville</a:t>
            </a: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 smtClean="0">
              <a:solidFill>
                <a:srgbClr val="7030A0"/>
              </a:solidFill>
            </a:endParaRPr>
          </a:p>
          <a:p>
            <a:pPr algn="ctr"/>
            <a:endParaRPr lang="fr-FR" sz="2800" dirty="0">
              <a:solidFill>
                <a:srgbClr val="7030A0"/>
              </a:solidFill>
            </a:endParaRPr>
          </a:p>
        </p:txBody>
      </p:sp>
      <p:sp>
        <p:nvSpPr>
          <p:cNvPr id="19" name="Ellipse 18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Château de bernay</a:t>
            </a: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Ellipse 19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</a:rPr>
              <a:t>Château de Bazincourt</a:t>
            </a: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 smtClean="0">
              <a:solidFill>
                <a:srgbClr val="C00000"/>
              </a:solidFill>
            </a:endParaRPr>
          </a:p>
          <a:p>
            <a:pPr algn="ctr"/>
            <a:endParaRPr lang="fr-FR" sz="2400" dirty="0">
              <a:solidFill>
                <a:srgbClr val="C00000"/>
              </a:solidFill>
            </a:endParaRPr>
          </a:p>
        </p:txBody>
      </p:sp>
      <p:sp>
        <p:nvSpPr>
          <p:cNvPr id="21" name="Ellipse 20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Château de Bazincourt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2" name="Ellipse 21"/>
          <p:cNvSpPr/>
          <p:nvPr/>
        </p:nvSpPr>
        <p:spPr>
          <a:xfrm>
            <a:off x="483328" y="428608"/>
            <a:ext cx="8089200" cy="4857784"/>
          </a:xfrm>
          <a:prstGeom prst="ellipse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de Martainville</a:t>
            </a: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grpSp>
        <p:nvGrpSpPr>
          <p:cNvPr id="23" name="Groupe 22"/>
          <p:cNvGrpSpPr/>
          <p:nvPr/>
        </p:nvGrpSpPr>
        <p:grpSpPr>
          <a:xfrm>
            <a:off x="-15766" y="-31531"/>
            <a:ext cx="9175532" cy="5770179"/>
            <a:chOff x="-15766" y="-31531"/>
            <a:chExt cx="9175532" cy="5770179"/>
          </a:xfrm>
        </p:grpSpPr>
        <p:sp>
          <p:nvSpPr>
            <p:cNvPr id="24" name="Forme libre 23"/>
            <p:cNvSpPr/>
            <p:nvPr/>
          </p:nvSpPr>
          <p:spPr>
            <a:xfrm>
              <a:off x="-15766" y="-31531"/>
              <a:ext cx="9175532" cy="5770179"/>
            </a:xfrm>
            <a:custGeom>
              <a:avLst/>
              <a:gdLst>
                <a:gd name="connsiteX0" fmla="*/ 3783725 w 9175532"/>
                <a:gd name="connsiteY0" fmla="*/ 5376041 h 5770179"/>
                <a:gd name="connsiteX1" fmla="*/ 3184635 w 9175532"/>
                <a:gd name="connsiteY1" fmla="*/ 5312979 h 5770179"/>
                <a:gd name="connsiteX2" fmla="*/ 3026980 w 9175532"/>
                <a:gd name="connsiteY2" fmla="*/ 5265683 h 5770179"/>
                <a:gd name="connsiteX3" fmla="*/ 2979683 w 9175532"/>
                <a:gd name="connsiteY3" fmla="*/ 5249917 h 5770179"/>
                <a:gd name="connsiteX4" fmla="*/ 2916621 w 9175532"/>
                <a:gd name="connsiteY4" fmla="*/ 5234152 h 5770179"/>
                <a:gd name="connsiteX5" fmla="*/ 2853559 w 9175532"/>
                <a:gd name="connsiteY5" fmla="*/ 5186855 h 5770179"/>
                <a:gd name="connsiteX6" fmla="*/ 2711669 w 9175532"/>
                <a:gd name="connsiteY6" fmla="*/ 5155324 h 5770179"/>
                <a:gd name="connsiteX7" fmla="*/ 2664373 w 9175532"/>
                <a:gd name="connsiteY7" fmla="*/ 5139559 h 5770179"/>
                <a:gd name="connsiteX8" fmla="*/ 2459421 w 9175532"/>
                <a:gd name="connsiteY8" fmla="*/ 5108028 h 5770179"/>
                <a:gd name="connsiteX9" fmla="*/ 2333297 w 9175532"/>
                <a:gd name="connsiteY9" fmla="*/ 5076497 h 5770179"/>
                <a:gd name="connsiteX10" fmla="*/ 2207173 w 9175532"/>
                <a:gd name="connsiteY10" fmla="*/ 5044965 h 5770179"/>
                <a:gd name="connsiteX11" fmla="*/ 2112580 w 9175532"/>
                <a:gd name="connsiteY11" fmla="*/ 4997669 h 5770179"/>
                <a:gd name="connsiteX12" fmla="*/ 2017987 w 9175532"/>
                <a:gd name="connsiteY12" fmla="*/ 4903076 h 5770179"/>
                <a:gd name="connsiteX13" fmla="*/ 1876097 w 9175532"/>
                <a:gd name="connsiteY13" fmla="*/ 4824248 h 5770179"/>
                <a:gd name="connsiteX14" fmla="*/ 1828800 w 9175532"/>
                <a:gd name="connsiteY14" fmla="*/ 4776952 h 5770179"/>
                <a:gd name="connsiteX15" fmla="*/ 1797269 w 9175532"/>
                <a:gd name="connsiteY15" fmla="*/ 4729655 h 5770179"/>
                <a:gd name="connsiteX16" fmla="*/ 1749973 w 9175532"/>
                <a:gd name="connsiteY16" fmla="*/ 4713890 h 5770179"/>
                <a:gd name="connsiteX17" fmla="*/ 1655380 w 9175532"/>
                <a:gd name="connsiteY17" fmla="*/ 4650828 h 5770179"/>
                <a:gd name="connsiteX18" fmla="*/ 1545021 w 9175532"/>
                <a:gd name="connsiteY18" fmla="*/ 4572000 h 5770179"/>
                <a:gd name="connsiteX19" fmla="*/ 1434663 w 9175532"/>
                <a:gd name="connsiteY19" fmla="*/ 4540469 h 5770179"/>
                <a:gd name="connsiteX20" fmla="*/ 1371600 w 9175532"/>
                <a:gd name="connsiteY20" fmla="*/ 4461641 h 5770179"/>
                <a:gd name="connsiteX21" fmla="*/ 1261242 w 9175532"/>
                <a:gd name="connsiteY21" fmla="*/ 4430110 h 5770179"/>
                <a:gd name="connsiteX22" fmla="*/ 1198180 w 9175532"/>
                <a:gd name="connsiteY22" fmla="*/ 4382814 h 5770179"/>
                <a:gd name="connsiteX23" fmla="*/ 1119352 w 9175532"/>
                <a:gd name="connsiteY23" fmla="*/ 4351283 h 5770179"/>
                <a:gd name="connsiteX24" fmla="*/ 1056290 w 9175532"/>
                <a:gd name="connsiteY24" fmla="*/ 4319752 h 5770179"/>
                <a:gd name="connsiteX25" fmla="*/ 993228 w 9175532"/>
                <a:gd name="connsiteY25" fmla="*/ 4177862 h 5770179"/>
                <a:gd name="connsiteX26" fmla="*/ 930166 w 9175532"/>
                <a:gd name="connsiteY26" fmla="*/ 4130565 h 5770179"/>
                <a:gd name="connsiteX27" fmla="*/ 867104 w 9175532"/>
                <a:gd name="connsiteY27" fmla="*/ 4035972 h 5770179"/>
                <a:gd name="connsiteX28" fmla="*/ 788276 w 9175532"/>
                <a:gd name="connsiteY28" fmla="*/ 3941379 h 5770179"/>
                <a:gd name="connsiteX29" fmla="*/ 740980 w 9175532"/>
                <a:gd name="connsiteY29" fmla="*/ 3846786 h 5770179"/>
                <a:gd name="connsiteX30" fmla="*/ 709449 w 9175532"/>
                <a:gd name="connsiteY30" fmla="*/ 3752193 h 5770179"/>
                <a:gd name="connsiteX31" fmla="*/ 677918 w 9175532"/>
                <a:gd name="connsiteY31" fmla="*/ 3704897 h 5770179"/>
                <a:gd name="connsiteX32" fmla="*/ 630621 w 9175532"/>
                <a:gd name="connsiteY32" fmla="*/ 3610303 h 5770179"/>
                <a:gd name="connsiteX33" fmla="*/ 551794 w 9175532"/>
                <a:gd name="connsiteY33" fmla="*/ 3468414 h 5770179"/>
                <a:gd name="connsiteX34" fmla="*/ 488732 w 9175532"/>
                <a:gd name="connsiteY34" fmla="*/ 3373821 h 5770179"/>
                <a:gd name="connsiteX35" fmla="*/ 425669 w 9175532"/>
                <a:gd name="connsiteY35" fmla="*/ 3294993 h 5770179"/>
                <a:gd name="connsiteX36" fmla="*/ 378373 w 9175532"/>
                <a:gd name="connsiteY36" fmla="*/ 3105807 h 5770179"/>
                <a:gd name="connsiteX37" fmla="*/ 488732 w 9175532"/>
                <a:gd name="connsiteY37" fmla="*/ 2364828 h 5770179"/>
                <a:gd name="connsiteX38" fmla="*/ 677918 w 9175532"/>
                <a:gd name="connsiteY38" fmla="*/ 1970690 h 5770179"/>
                <a:gd name="connsiteX39" fmla="*/ 1229711 w 9175532"/>
                <a:gd name="connsiteY39" fmla="*/ 1450428 h 5770179"/>
                <a:gd name="connsiteX40" fmla="*/ 2270235 w 9175532"/>
                <a:gd name="connsiteY40" fmla="*/ 804041 h 5770179"/>
                <a:gd name="connsiteX41" fmla="*/ 3547242 w 9175532"/>
                <a:gd name="connsiteY41" fmla="*/ 488731 h 5770179"/>
                <a:gd name="connsiteX42" fmla="*/ 5044966 w 9175532"/>
                <a:gd name="connsiteY42" fmla="*/ 425669 h 5770179"/>
                <a:gd name="connsiteX43" fmla="*/ 6053959 w 9175532"/>
                <a:gd name="connsiteY43" fmla="*/ 536028 h 5770179"/>
                <a:gd name="connsiteX44" fmla="*/ 7173311 w 9175532"/>
                <a:gd name="connsiteY44" fmla="*/ 945931 h 5770179"/>
                <a:gd name="connsiteX45" fmla="*/ 7851228 w 9175532"/>
                <a:gd name="connsiteY45" fmla="*/ 1387365 h 5770179"/>
                <a:gd name="connsiteX46" fmla="*/ 8529145 w 9175532"/>
                <a:gd name="connsiteY46" fmla="*/ 2144110 h 5770179"/>
                <a:gd name="connsiteX47" fmla="*/ 8734097 w 9175532"/>
                <a:gd name="connsiteY47" fmla="*/ 2979683 h 5770179"/>
                <a:gd name="connsiteX48" fmla="*/ 8481849 w 9175532"/>
                <a:gd name="connsiteY48" fmla="*/ 3815255 h 5770179"/>
                <a:gd name="connsiteX49" fmla="*/ 7709338 w 9175532"/>
                <a:gd name="connsiteY49" fmla="*/ 4603531 h 5770179"/>
                <a:gd name="connsiteX50" fmla="*/ 6526925 w 9175532"/>
                <a:gd name="connsiteY50" fmla="*/ 5139559 h 5770179"/>
                <a:gd name="connsiteX51" fmla="*/ 5328745 w 9175532"/>
                <a:gd name="connsiteY51" fmla="*/ 5423338 h 5770179"/>
                <a:gd name="connsiteX52" fmla="*/ 3988676 w 9175532"/>
                <a:gd name="connsiteY52" fmla="*/ 5439103 h 5770179"/>
                <a:gd name="connsiteX53" fmla="*/ 3736428 w 9175532"/>
                <a:gd name="connsiteY53" fmla="*/ 5376041 h 5770179"/>
                <a:gd name="connsiteX54" fmla="*/ 3752194 w 9175532"/>
                <a:gd name="connsiteY54" fmla="*/ 5659821 h 5770179"/>
                <a:gd name="connsiteX55" fmla="*/ 3783725 w 9175532"/>
                <a:gd name="connsiteY55" fmla="*/ 5754414 h 5770179"/>
                <a:gd name="connsiteX56" fmla="*/ 9175532 w 9175532"/>
                <a:gd name="connsiteY56" fmla="*/ 5770179 h 5770179"/>
                <a:gd name="connsiteX57" fmla="*/ 9159766 w 9175532"/>
                <a:gd name="connsiteY57" fmla="*/ 0 h 5770179"/>
                <a:gd name="connsiteX58" fmla="*/ 0 w 9175532"/>
                <a:gd name="connsiteY58" fmla="*/ 0 h 5770179"/>
                <a:gd name="connsiteX59" fmla="*/ 15766 w 9175532"/>
                <a:gd name="connsiteY59" fmla="*/ 5754414 h 5770179"/>
                <a:gd name="connsiteX60" fmla="*/ 3767959 w 9175532"/>
                <a:gd name="connsiteY60" fmla="*/ 5770179 h 5770179"/>
                <a:gd name="connsiteX61" fmla="*/ 3767959 w 9175532"/>
                <a:gd name="connsiteY61" fmla="*/ 5770179 h 5770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9175532" h="5770179">
                  <a:moveTo>
                    <a:pt x="3783725" y="5376041"/>
                  </a:moveTo>
                  <a:lnTo>
                    <a:pt x="3184635" y="5312979"/>
                  </a:lnTo>
                  <a:lnTo>
                    <a:pt x="3026980" y="5265683"/>
                  </a:lnTo>
                  <a:cubicBezTo>
                    <a:pt x="3011096" y="5260796"/>
                    <a:pt x="2995662" y="5254482"/>
                    <a:pt x="2979683" y="5249917"/>
                  </a:cubicBezTo>
                  <a:cubicBezTo>
                    <a:pt x="2958849" y="5243964"/>
                    <a:pt x="2937642" y="5239407"/>
                    <a:pt x="2916621" y="5234152"/>
                  </a:cubicBezTo>
                  <a:cubicBezTo>
                    <a:pt x="2895600" y="5218386"/>
                    <a:pt x="2878084" y="5196288"/>
                    <a:pt x="2853559" y="5186855"/>
                  </a:cubicBezTo>
                  <a:cubicBezTo>
                    <a:pt x="2808338" y="5169462"/>
                    <a:pt x="2758673" y="5167075"/>
                    <a:pt x="2711669" y="5155324"/>
                  </a:cubicBezTo>
                  <a:cubicBezTo>
                    <a:pt x="2695547" y="5151294"/>
                    <a:pt x="2680595" y="5143164"/>
                    <a:pt x="2664373" y="5139559"/>
                  </a:cubicBezTo>
                  <a:cubicBezTo>
                    <a:pt x="2547085" y="5113495"/>
                    <a:pt x="2585197" y="5133183"/>
                    <a:pt x="2459421" y="5108028"/>
                  </a:cubicBezTo>
                  <a:cubicBezTo>
                    <a:pt x="2416927" y="5099529"/>
                    <a:pt x="2375791" y="5084996"/>
                    <a:pt x="2333297" y="5076497"/>
                  </a:cubicBezTo>
                  <a:cubicBezTo>
                    <a:pt x="2303311" y="5070500"/>
                    <a:pt x="2239494" y="5061126"/>
                    <a:pt x="2207173" y="5044965"/>
                  </a:cubicBezTo>
                  <a:cubicBezTo>
                    <a:pt x="2084934" y="4983845"/>
                    <a:pt x="2231452" y="5037292"/>
                    <a:pt x="2112580" y="4997669"/>
                  </a:cubicBezTo>
                  <a:cubicBezTo>
                    <a:pt x="2077321" y="4944780"/>
                    <a:pt x="2081166" y="4939178"/>
                    <a:pt x="2017987" y="4903076"/>
                  </a:cubicBezTo>
                  <a:cubicBezTo>
                    <a:pt x="1925470" y="4850209"/>
                    <a:pt x="2005655" y="4953803"/>
                    <a:pt x="1876097" y="4824248"/>
                  </a:cubicBezTo>
                  <a:cubicBezTo>
                    <a:pt x="1860331" y="4808483"/>
                    <a:pt x="1843073" y="4794080"/>
                    <a:pt x="1828800" y="4776952"/>
                  </a:cubicBezTo>
                  <a:cubicBezTo>
                    <a:pt x="1816670" y="4762396"/>
                    <a:pt x="1812065" y="4741492"/>
                    <a:pt x="1797269" y="4729655"/>
                  </a:cubicBezTo>
                  <a:cubicBezTo>
                    <a:pt x="1784292" y="4719274"/>
                    <a:pt x="1765738" y="4719145"/>
                    <a:pt x="1749973" y="4713890"/>
                  </a:cubicBezTo>
                  <a:cubicBezTo>
                    <a:pt x="1718442" y="4692869"/>
                    <a:pt x="1685696" y="4673565"/>
                    <a:pt x="1655380" y="4650828"/>
                  </a:cubicBezTo>
                  <a:cubicBezTo>
                    <a:pt x="1641093" y="4640112"/>
                    <a:pt x="1568078" y="4583529"/>
                    <a:pt x="1545021" y="4572000"/>
                  </a:cubicBezTo>
                  <a:cubicBezTo>
                    <a:pt x="1522399" y="4560689"/>
                    <a:pt x="1454875" y="4545522"/>
                    <a:pt x="1434663" y="4540469"/>
                  </a:cubicBezTo>
                  <a:cubicBezTo>
                    <a:pt x="1420340" y="4518985"/>
                    <a:pt x="1396563" y="4476619"/>
                    <a:pt x="1371600" y="4461641"/>
                  </a:cubicBezTo>
                  <a:cubicBezTo>
                    <a:pt x="1355447" y="4451949"/>
                    <a:pt x="1273018" y="4433054"/>
                    <a:pt x="1261242" y="4430110"/>
                  </a:cubicBezTo>
                  <a:cubicBezTo>
                    <a:pt x="1240221" y="4414345"/>
                    <a:pt x="1221149" y="4395575"/>
                    <a:pt x="1198180" y="4382814"/>
                  </a:cubicBezTo>
                  <a:cubicBezTo>
                    <a:pt x="1173441" y="4369070"/>
                    <a:pt x="1145213" y="4362777"/>
                    <a:pt x="1119352" y="4351283"/>
                  </a:cubicBezTo>
                  <a:cubicBezTo>
                    <a:pt x="1097876" y="4341738"/>
                    <a:pt x="1077311" y="4330262"/>
                    <a:pt x="1056290" y="4319752"/>
                  </a:cubicBezTo>
                  <a:cubicBezTo>
                    <a:pt x="1040679" y="4272920"/>
                    <a:pt x="1030703" y="4215338"/>
                    <a:pt x="993228" y="4177862"/>
                  </a:cubicBezTo>
                  <a:cubicBezTo>
                    <a:pt x="974648" y="4159282"/>
                    <a:pt x="951187" y="4146331"/>
                    <a:pt x="930166" y="4130565"/>
                  </a:cubicBezTo>
                  <a:cubicBezTo>
                    <a:pt x="902459" y="4047448"/>
                    <a:pt x="932712" y="4114702"/>
                    <a:pt x="867104" y="4035972"/>
                  </a:cubicBezTo>
                  <a:cubicBezTo>
                    <a:pt x="757365" y="3904284"/>
                    <a:pt x="926447" y="4079550"/>
                    <a:pt x="788276" y="3941379"/>
                  </a:cubicBezTo>
                  <a:cubicBezTo>
                    <a:pt x="730784" y="3768899"/>
                    <a:pt x="822475" y="4030149"/>
                    <a:pt x="740980" y="3846786"/>
                  </a:cubicBezTo>
                  <a:cubicBezTo>
                    <a:pt x="727481" y="3816414"/>
                    <a:pt x="727885" y="3779847"/>
                    <a:pt x="709449" y="3752193"/>
                  </a:cubicBezTo>
                  <a:cubicBezTo>
                    <a:pt x="698939" y="3736428"/>
                    <a:pt x="686392" y="3721844"/>
                    <a:pt x="677918" y="3704897"/>
                  </a:cubicBezTo>
                  <a:cubicBezTo>
                    <a:pt x="612643" y="3574348"/>
                    <a:pt x="720987" y="3745854"/>
                    <a:pt x="630621" y="3610303"/>
                  </a:cubicBezTo>
                  <a:cubicBezTo>
                    <a:pt x="602872" y="3527056"/>
                    <a:pt x="624074" y="3576835"/>
                    <a:pt x="551794" y="3468414"/>
                  </a:cubicBezTo>
                  <a:lnTo>
                    <a:pt x="488732" y="3373821"/>
                  </a:lnTo>
                  <a:cubicBezTo>
                    <a:pt x="443802" y="3328892"/>
                    <a:pt x="465445" y="3354658"/>
                    <a:pt x="425669" y="3294993"/>
                  </a:cubicBezTo>
                  <a:lnTo>
                    <a:pt x="378373" y="3105807"/>
                  </a:lnTo>
                  <a:lnTo>
                    <a:pt x="488732" y="2364828"/>
                  </a:lnTo>
                  <a:lnTo>
                    <a:pt x="677918" y="1970690"/>
                  </a:lnTo>
                  <a:lnTo>
                    <a:pt x="1229711" y="1450428"/>
                  </a:lnTo>
                  <a:lnTo>
                    <a:pt x="2270235" y="804041"/>
                  </a:lnTo>
                  <a:lnTo>
                    <a:pt x="3547242" y="488731"/>
                  </a:lnTo>
                  <a:lnTo>
                    <a:pt x="5044966" y="425669"/>
                  </a:lnTo>
                  <a:lnTo>
                    <a:pt x="6053959" y="536028"/>
                  </a:lnTo>
                  <a:lnTo>
                    <a:pt x="7173311" y="945931"/>
                  </a:lnTo>
                  <a:lnTo>
                    <a:pt x="7851228" y="1387365"/>
                  </a:lnTo>
                  <a:lnTo>
                    <a:pt x="8529145" y="2144110"/>
                  </a:lnTo>
                  <a:lnTo>
                    <a:pt x="8734097" y="2979683"/>
                  </a:lnTo>
                  <a:lnTo>
                    <a:pt x="8481849" y="3815255"/>
                  </a:lnTo>
                  <a:lnTo>
                    <a:pt x="7709338" y="4603531"/>
                  </a:lnTo>
                  <a:lnTo>
                    <a:pt x="6526925" y="5139559"/>
                  </a:lnTo>
                  <a:lnTo>
                    <a:pt x="5328745" y="5423338"/>
                  </a:lnTo>
                  <a:lnTo>
                    <a:pt x="3988676" y="5439103"/>
                  </a:lnTo>
                  <a:lnTo>
                    <a:pt x="3736428" y="5376041"/>
                  </a:lnTo>
                  <a:cubicBezTo>
                    <a:pt x="3741683" y="5470634"/>
                    <a:pt x="3743987" y="5565438"/>
                    <a:pt x="3752194" y="5659821"/>
                  </a:cubicBezTo>
                  <a:cubicBezTo>
                    <a:pt x="3758755" y="5735274"/>
                    <a:pt x="3751968" y="5722657"/>
                    <a:pt x="3783725" y="5754414"/>
                  </a:cubicBezTo>
                  <a:lnTo>
                    <a:pt x="9175532" y="5770179"/>
                  </a:lnTo>
                  <a:cubicBezTo>
                    <a:pt x="9170277" y="3846786"/>
                    <a:pt x="9165021" y="1923393"/>
                    <a:pt x="9159766" y="0"/>
                  </a:cubicBezTo>
                  <a:lnTo>
                    <a:pt x="0" y="0"/>
                  </a:lnTo>
                  <a:cubicBezTo>
                    <a:pt x="5255" y="1918138"/>
                    <a:pt x="10511" y="3836276"/>
                    <a:pt x="15766" y="5754414"/>
                  </a:cubicBezTo>
                  <a:lnTo>
                    <a:pt x="3767959" y="5770179"/>
                  </a:lnTo>
                  <a:lnTo>
                    <a:pt x="3767959" y="5770179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rgbClr val="C00000"/>
                </a:solidFill>
              </a:endParaRPr>
            </a:p>
          </p:txBody>
        </p:sp>
        <p:sp>
          <p:nvSpPr>
            <p:cNvPr id="25" name="Bouée 24"/>
            <p:cNvSpPr/>
            <p:nvPr/>
          </p:nvSpPr>
          <p:spPr>
            <a:xfrm>
              <a:off x="214282" y="214294"/>
              <a:ext cx="8715436" cy="5357830"/>
            </a:xfrm>
            <a:prstGeom prst="donut">
              <a:avLst>
                <a:gd name="adj" fmla="val 8488"/>
              </a:avLst>
            </a:prstGeom>
            <a:blipFill>
              <a:blip r:embed="rId2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rgbClr val="C00000"/>
                </a:solidFill>
              </a:endParaRPr>
            </a:p>
          </p:txBody>
        </p:sp>
      </p:grpSp>
      <p:pic>
        <p:nvPicPr>
          <p:cNvPr id="26" name="Image 25" descr="83339306_o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flipH="1">
            <a:off x="7381856" y="3357566"/>
            <a:ext cx="1762144" cy="1876425"/>
          </a:xfrm>
          <a:prstGeom prst="rect">
            <a:avLst/>
          </a:prstGeom>
        </p:spPr>
      </p:pic>
      <p:pic>
        <p:nvPicPr>
          <p:cNvPr id="27" name="Image 26" descr="79920680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0" y="0"/>
            <a:ext cx="2928926" cy="1472737"/>
          </a:xfrm>
          <a:prstGeom prst="rect">
            <a:avLst/>
          </a:prstGeom>
        </p:spPr>
      </p:pic>
    </p:spTree>
  </p:cSld>
  <p:clrMapOvr>
    <a:masterClrMapping/>
  </p:clrMapOvr>
  <p:transition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00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0"/>
                            </p:stCondLst>
                            <p:childTnLst>
                              <p:par>
                                <p:cTn id="37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000"/>
                            </p:stCondLst>
                            <p:childTnLst>
                              <p:par>
                                <p:cTn id="41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0"/>
                            </p:stCondLst>
                            <p:childTnLst>
                              <p:par>
                                <p:cTn id="45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000"/>
                            </p:stCondLst>
                            <p:childTnLst>
                              <p:par>
                                <p:cTn id="49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000"/>
                            </p:stCondLst>
                            <p:childTnLst>
                              <p:par>
                                <p:cTn id="53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0"/>
                            </p:stCondLst>
                            <p:childTnLst>
                              <p:par>
                                <p:cTn id="57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2000"/>
                            </p:stCondLst>
                            <p:childTnLst>
                              <p:par>
                                <p:cTn id="61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9000"/>
                            </p:stCondLst>
                            <p:childTnLst>
                              <p:par>
                                <p:cTn id="65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9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3000"/>
                            </p:stCondLst>
                            <p:childTnLst>
                              <p:par>
                                <p:cTn id="73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0"/>
                            </p:stCondLst>
                            <p:childTnLst>
                              <p:par>
                                <p:cTn id="77" presetID="4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vague 1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4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</a:t>
            </a:r>
          </a:p>
          <a:p>
            <a:pPr algn="ctr"/>
            <a:r>
              <a:rPr lang="fr-FR" sz="2800" dirty="0" smtClean="0"/>
              <a:t>                                  Château de Dieppe</a:t>
            </a:r>
            <a:endParaRPr lang="fr-FR" sz="2800" dirty="0"/>
          </a:p>
        </p:txBody>
      </p:sp>
      <p:sp>
        <p:nvSpPr>
          <p:cNvPr id="7" name="Double vague 6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5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Château du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Troncq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Double vague 7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6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 du taillis</a:t>
            </a:r>
            <a:endParaRPr lang="fr-FR" sz="2800" dirty="0"/>
          </a:p>
        </p:txBody>
      </p:sp>
      <p:sp>
        <p:nvSpPr>
          <p:cNvPr id="9" name="Double vague 8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7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Château du Buisson </a:t>
            </a:r>
          </a:p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                  de Mai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Double vague 9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8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Mirville</a:t>
            </a:r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1" name="Double vague 10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9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de </a:t>
            </a:r>
            <a:r>
              <a:rPr lang="fr-FR" sz="2800" dirty="0" err="1" smtClean="0">
                <a:solidFill>
                  <a:srgbClr val="C00000"/>
                </a:solidFill>
              </a:rPr>
              <a:t>Bonnemare</a:t>
            </a:r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12" name="Double vague 11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0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 de Beaumesnil</a:t>
            </a:r>
            <a:endParaRPr lang="fr-FR" sz="2800" dirty="0"/>
          </a:p>
        </p:txBody>
      </p:sp>
      <p:sp>
        <p:nvSpPr>
          <p:cNvPr id="13" name="Double vague 12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1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            Château de Beaumesnil</a:t>
            </a: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14" name="Double vague 13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2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Bizy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5" name="Double vague 14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3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CHÂTEAU VERNON</a:t>
            </a:r>
            <a:endParaRPr lang="fr-FR" sz="2800" dirty="0"/>
          </a:p>
        </p:txBody>
      </p:sp>
      <p:sp>
        <p:nvSpPr>
          <p:cNvPr id="16" name="Double vague 15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4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Double vague 16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5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Double vague 17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6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>
                <a:solidFill>
                  <a:srgbClr val="FF0000"/>
                </a:solidFill>
              </a:rPr>
              <a:t>Chateau</a:t>
            </a:r>
            <a:r>
              <a:rPr lang="fr-FR" sz="2800" dirty="0" smtClean="0">
                <a:solidFill>
                  <a:srgbClr val="FF0000"/>
                </a:solidFill>
              </a:rPr>
              <a:t>  de Néo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19" name="Double vague 18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7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fr-FR" sz="2800" dirty="0" err="1" smtClean="0">
                <a:solidFill>
                  <a:schemeClr val="bg2">
                    <a:lumMod val="25000"/>
                  </a:schemeClr>
                </a:solidFill>
              </a:rPr>
              <a:t>Chateau</a:t>
            </a:r>
            <a:r>
              <a:rPr lang="fr-FR" sz="28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fr-FR" sz="2800" dirty="0" err="1" smtClean="0">
                <a:solidFill>
                  <a:schemeClr val="bg2">
                    <a:lumMod val="25000"/>
                  </a:schemeClr>
                </a:solidFill>
              </a:rPr>
              <a:t>mesnieres</a:t>
            </a:r>
            <a:r>
              <a:rPr lang="fr-FR" sz="2800" dirty="0" smtClean="0">
                <a:solidFill>
                  <a:schemeClr val="bg2">
                    <a:lumMod val="25000"/>
                  </a:schemeClr>
                </a:solidFill>
              </a:rPr>
              <a:t>-</a:t>
            </a:r>
            <a:r>
              <a:rPr lang="fr-FR" sz="2800" dirty="0" err="1" smtClean="0">
                <a:solidFill>
                  <a:schemeClr val="bg2">
                    <a:lumMod val="25000"/>
                  </a:schemeClr>
                </a:solidFill>
              </a:rPr>
              <a:t>bray</a:t>
            </a:r>
            <a:endParaRPr lang="fr-FR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" name="Double vague 19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8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Château d'</a:t>
            </a:r>
            <a:r>
              <a:rPr lang="fr-FR" sz="2800" dirty="0" err="1" smtClean="0"/>
              <a:t>Omonville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21" name="Double vague 20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9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Château d'Harcourt</a:t>
            </a:r>
            <a:endParaRPr lang="fr-FR" sz="2800" dirty="0"/>
          </a:p>
        </p:txBody>
      </p:sp>
      <p:sp>
        <p:nvSpPr>
          <p:cNvPr id="22" name="Double vague 21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20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Château d'Eu</a:t>
            </a: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Double vague 22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21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d'Eu 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4" name="Double vague 23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22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                 </a:t>
            </a:r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                     Château</a:t>
            </a:r>
          </a:p>
          <a:p>
            <a:pPr algn="ctr"/>
            <a:r>
              <a:rPr lang="fr-FR" sz="2800" dirty="0" smtClean="0"/>
              <a:t>                                                                        d'</a:t>
            </a:r>
            <a:r>
              <a:rPr lang="fr-FR" sz="2800" dirty="0" err="1" smtClean="0"/>
              <a:t>Etelan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5" name="Double vague 24"/>
          <p:cNvSpPr/>
          <p:nvPr/>
        </p:nvSpPr>
        <p:spPr>
          <a:xfrm>
            <a:off x="396000" y="571484"/>
            <a:ext cx="8358246" cy="4500594"/>
          </a:xfrm>
          <a:prstGeom prst="doubleWave">
            <a:avLst>
              <a:gd name="adj1" fmla="val 5495"/>
              <a:gd name="adj2" fmla="val 3190"/>
            </a:avLst>
          </a:prstGeom>
          <a:blipFill>
            <a:blip r:embed="rId15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d'</a:t>
            </a:r>
            <a:r>
              <a:rPr lang="fr-FR" sz="2800" dirty="0" err="1" smtClean="0"/>
              <a:t>Etelan</a:t>
            </a:r>
            <a:endParaRPr lang="fr-FR" sz="2800" dirty="0"/>
          </a:p>
        </p:txBody>
      </p:sp>
      <p:grpSp>
        <p:nvGrpSpPr>
          <p:cNvPr id="5" name="Groupe 4"/>
          <p:cNvGrpSpPr/>
          <p:nvPr/>
        </p:nvGrpSpPr>
        <p:grpSpPr>
          <a:xfrm>
            <a:off x="-31531" y="-15766"/>
            <a:ext cx="9191297" cy="5754414"/>
            <a:chOff x="-31531" y="-15766"/>
            <a:chExt cx="9191297" cy="5754414"/>
          </a:xfrm>
        </p:grpSpPr>
        <p:sp>
          <p:nvSpPr>
            <p:cNvPr id="4" name="Forme libre 3"/>
            <p:cNvSpPr/>
            <p:nvPr/>
          </p:nvSpPr>
          <p:spPr>
            <a:xfrm>
              <a:off x="-31531" y="-15766"/>
              <a:ext cx="9191297" cy="5754414"/>
            </a:xfrm>
            <a:custGeom>
              <a:avLst/>
              <a:gdLst>
                <a:gd name="connsiteX0" fmla="*/ 914400 w 9191297"/>
                <a:gd name="connsiteY0" fmla="*/ 4903076 h 5754414"/>
                <a:gd name="connsiteX1" fmla="*/ 1529255 w 9191297"/>
                <a:gd name="connsiteY1" fmla="*/ 4682359 h 5754414"/>
                <a:gd name="connsiteX2" fmla="*/ 2207172 w 9191297"/>
                <a:gd name="connsiteY2" fmla="*/ 4698125 h 5754414"/>
                <a:gd name="connsiteX3" fmla="*/ 3468414 w 9191297"/>
                <a:gd name="connsiteY3" fmla="*/ 5108028 h 5754414"/>
                <a:gd name="connsiteX4" fmla="*/ 4319752 w 9191297"/>
                <a:gd name="connsiteY4" fmla="*/ 5234152 h 5754414"/>
                <a:gd name="connsiteX5" fmla="*/ 5108028 w 9191297"/>
                <a:gd name="connsiteY5" fmla="*/ 4887311 h 5754414"/>
                <a:gd name="connsiteX6" fmla="*/ 5754414 w 9191297"/>
                <a:gd name="connsiteY6" fmla="*/ 4698125 h 5754414"/>
                <a:gd name="connsiteX7" fmla="*/ 6653048 w 9191297"/>
                <a:gd name="connsiteY7" fmla="*/ 4871545 h 5754414"/>
                <a:gd name="connsiteX8" fmla="*/ 7614745 w 9191297"/>
                <a:gd name="connsiteY8" fmla="*/ 5186856 h 5754414"/>
                <a:gd name="connsiteX9" fmla="*/ 8308428 w 9191297"/>
                <a:gd name="connsiteY9" fmla="*/ 5218387 h 5754414"/>
                <a:gd name="connsiteX10" fmla="*/ 8986345 w 9191297"/>
                <a:gd name="connsiteY10" fmla="*/ 4966138 h 5754414"/>
                <a:gd name="connsiteX11" fmla="*/ 8403021 w 9191297"/>
                <a:gd name="connsiteY11" fmla="*/ 835573 h 5754414"/>
                <a:gd name="connsiteX12" fmla="*/ 7961586 w 9191297"/>
                <a:gd name="connsiteY12" fmla="*/ 1008994 h 5754414"/>
                <a:gd name="connsiteX13" fmla="*/ 7236372 w 9191297"/>
                <a:gd name="connsiteY13" fmla="*/ 1056290 h 5754414"/>
                <a:gd name="connsiteX14" fmla="*/ 6132786 w 9191297"/>
                <a:gd name="connsiteY14" fmla="*/ 740980 h 5754414"/>
                <a:gd name="connsiteX15" fmla="*/ 5391807 w 9191297"/>
                <a:gd name="connsiteY15" fmla="*/ 567559 h 5754414"/>
                <a:gd name="connsiteX16" fmla="*/ 4729655 w 9191297"/>
                <a:gd name="connsiteY16" fmla="*/ 662152 h 5754414"/>
                <a:gd name="connsiteX17" fmla="*/ 4067503 w 9191297"/>
                <a:gd name="connsiteY17" fmla="*/ 1008994 h 5754414"/>
                <a:gd name="connsiteX18" fmla="*/ 3310759 w 9191297"/>
                <a:gd name="connsiteY18" fmla="*/ 1072056 h 5754414"/>
                <a:gd name="connsiteX19" fmla="*/ 2459421 w 9191297"/>
                <a:gd name="connsiteY19" fmla="*/ 851338 h 5754414"/>
                <a:gd name="connsiteX20" fmla="*/ 1686910 w 9191297"/>
                <a:gd name="connsiteY20" fmla="*/ 614856 h 5754414"/>
                <a:gd name="connsiteX21" fmla="*/ 1008993 w 9191297"/>
                <a:gd name="connsiteY21" fmla="*/ 567559 h 5754414"/>
                <a:gd name="connsiteX22" fmla="*/ 362607 w 9191297"/>
                <a:gd name="connsiteY22" fmla="*/ 788276 h 5754414"/>
                <a:gd name="connsiteX23" fmla="*/ 993228 w 9191297"/>
                <a:gd name="connsiteY23" fmla="*/ 5754414 h 5754414"/>
                <a:gd name="connsiteX24" fmla="*/ 9191297 w 9191297"/>
                <a:gd name="connsiteY24" fmla="*/ 5754414 h 5754414"/>
                <a:gd name="connsiteX25" fmla="*/ 9159765 w 9191297"/>
                <a:gd name="connsiteY25" fmla="*/ 0 h 5754414"/>
                <a:gd name="connsiteX26" fmla="*/ 0 w 9191297"/>
                <a:gd name="connsiteY26" fmla="*/ 15766 h 5754414"/>
                <a:gd name="connsiteX27" fmla="*/ 31531 w 9191297"/>
                <a:gd name="connsiteY27" fmla="*/ 5754414 h 5754414"/>
                <a:gd name="connsiteX28" fmla="*/ 1008993 w 9191297"/>
                <a:gd name="connsiteY28" fmla="*/ 5754414 h 5754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91297" h="5754414">
                  <a:moveTo>
                    <a:pt x="914400" y="4903076"/>
                  </a:moveTo>
                  <a:lnTo>
                    <a:pt x="1529255" y="4682359"/>
                  </a:lnTo>
                  <a:lnTo>
                    <a:pt x="2207172" y="4698125"/>
                  </a:lnTo>
                  <a:lnTo>
                    <a:pt x="3468414" y="5108028"/>
                  </a:lnTo>
                  <a:lnTo>
                    <a:pt x="4319752" y="5234152"/>
                  </a:lnTo>
                  <a:lnTo>
                    <a:pt x="5108028" y="4887311"/>
                  </a:lnTo>
                  <a:lnTo>
                    <a:pt x="5754414" y="4698125"/>
                  </a:lnTo>
                  <a:lnTo>
                    <a:pt x="6653048" y="4871545"/>
                  </a:lnTo>
                  <a:lnTo>
                    <a:pt x="7614745" y="5186856"/>
                  </a:lnTo>
                  <a:lnTo>
                    <a:pt x="8308428" y="5218387"/>
                  </a:lnTo>
                  <a:lnTo>
                    <a:pt x="8986345" y="4966138"/>
                  </a:lnTo>
                  <a:lnTo>
                    <a:pt x="8403021" y="835573"/>
                  </a:lnTo>
                  <a:lnTo>
                    <a:pt x="7961586" y="1008994"/>
                  </a:lnTo>
                  <a:lnTo>
                    <a:pt x="7236372" y="1056290"/>
                  </a:lnTo>
                  <a:lnTo>
                    <a:pt x="6132786" y="740980"/>
                  </a:lnTo>
                  <a:lnTo>
                    <a:pt x="5391807" y="567559"/>
                  </a:lnTo>
                  <a:lnTo>
                    <a:pt x="4729655" y="662152"/>
                  </a:lnTo>
                  <a:lnTo>
                    <a:pt x="4067503" y="1008994"/>
                  </a:lnTo>
                  <a:lnTo>
                    <a:pt x="3310759" y="1072056"/>
                  </a:lnTo>
                  <a:lnTo>
                    <a:pt x="2459421" y="851338"/>
                  </a:lnTo>
                  <a:lnTo>
                    <a:pt x="1686910" y="614856"/>
                  </a:lnTo>
                  <a:lnTo>
                    <a:pt x="1008993" y="567559"/>
                  </a:lnTo>
                  <a:lnTo>
                    <a:pt x="362607" y="788276"/>
                  </a:lnTo>
                  <a:lnTo>
                    <a:pt x="993228" y="5754414"/>
                  </a:lnTo>
                  <a:lnTo>
                    <a:pt x="9191297" y="5754414"/>
                  </a:lnTo>
                  <a:lnTo>
                    <a:pt x="9159765" y="0"/>
                  </a:lnTo>
                  <a:lnTo>
                    <a:pt x="0" y="15766"/>
                  </a:lnTo>
                  <a:lnTo>
                    <a:pt x="31531" y="5754414"/>
                  </a:lnTo>
                  <a:lnTo>
                    <a:pt x="1008993" y="5754414"/>
                  </a:lnTo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Double vague 2"/>
            <p:cNvSpPr/>
            <p:nvPr/>
          </p:nvSpPr>
          <p:spPr>
            <a:xfrm>
              <a:off x="357158" y="571484"/>
              <a:ext cx="8532000" cy="4608000"/>
            </a:xfrm>
            <a:prstGeom prst="doubleWave">
              <a:avLst>
                <a:gd name="adj1" fmla="val 5495"/>
                <a:gd name="adj2" fmla="val 3190"/>
              </a:avLst>
            </a:prstGeom>
            <a:noFill/>
            <a:ln w="31750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40000">
    <p:sndAc>
      <p:stSnd>
        <p:snd r:embed="rId2" name="02 Jean de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10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8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2000"/>
                            </p:stCondLst>
                            <p:childTnLst>
                              <p:par>
                                <p:cTn id="8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9000"/>
                            </p:stCondLst>
                            <p:childTnLst>
                              <p:par>
                                <p:cTn id="9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0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0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1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1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rganigramme : Multidocument 13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Multidocument 14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endParaRPr lang="fr-FR" sz="2000" dirty="0" smtClean="0">
              <a:solidFill>
                <a:srgbClr val="003300"/>
              </a:solidFill>
            </a:endParaRPr>
          </a:p>
          <a:p>
            <a:pPr algn="ctr"/>
            <a:r>
              <a:rPr lang="fr-FR" sz="2000" dirty="0" smtClean="0">
                <a:solidFill>
                  <a:srgbClr val="003300"/>
                </a:solidFill>
              </a:rPr>
              <a:t>CHATEAUX de L’EURE</a:t>
            </a:r>
            <a:endParaRPr lang="fr-FR" dirty="0">
              <a:solidFill>
                <a:srgbClr val="003300"/>
              </a:solidFill>
            </a:endParaRPr>
          </a:p>
        </p:txBody>
      </p:sp>
      <p:sp>
        <p:nvSpPr>
          <p:cNvPr id="16" name="Organigramme : Multidocument 15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d’</a:t>
            </a:r>
            <a:r>
              <a:rPr lang="fr-FR" sz="2800" dirty="0" err="1" smtClean="0">
                <a:solidFill>
                  <a:srgbClr val="C00000"/>
                </a:solidFill>
              </a:rPr>
              <a:t>harcourt</a:t>
            </a:r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17" name="Organigramme : Multidocument 16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</a:t>
            </a:r>
            <a:endParaRPr lang="fr-FR" sz="2800" dirty="0"/>
          </a:p>
        </p:txBody>
      </p:sp>
      <p:sp>
        <p:nvSpPr>
          <p:cNvPr id="18" name="Organigramme : Multidocument 17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   Château d’</a:t>
            </a:r>
            <a:r>
              <a:rPr lang="fr-FR" sz="2800" dirty="0" err="1" smtClean="0"/>
              <a:t>Omonville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19" name="Organigramme : Multidocument 18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d’</a:t>
            </a:r>
            <a:r>
              <a:rPr lang="fr-FR" sz="2800" dirty="0" err="1" smtClean="0"/>
              <a:t>Etelan</a:t>
            </a:r>
            <a:r>
              <a:rPr lang="fr-FR" sz="2800" dirty="0" smtClean="0">
                <a:solidFill>
                  <a:schemeClr val="accent3">
                    <a:lumMod val="75000"/>
                  </a:schemeClr>
                </a:solidFill>
              </a:rPr>
              <a:t>……………………….</a:t>
            </a:r>
            <a:endParaRPr lang="fr-F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0" name="Organigramme : Multidocument 19"/>
          <p:cNvSpPr/>
          <p:nvPr/>
        </p:nvSpPr>
        <p:spPr>
          <a:xfrm>
            <a:off x="857224" y="356868"/>
            <a:ext cx="8001056" cy="5072400"/>
          </a:xfrm>
          <a:prstGeom prst="flowChartMultidocumen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    Château de </a:t>
            </a:r>
            <a:r>
              <a:rPr lang="fr-FR" sz="2800" dirty="0" err="1" smtClean="0"/>
              <a:t>Haygues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5" name="Organigramme : Multidocument 4"/>
          <p:cNvSpPr/>
          <p:nvPr/>
        </p:nvSpPr>
        <p:spPr>
          <a:xfrm>
            <a:off x="857224" y="356868"/>
            <a:ext cx="8001056" cy="5072098"/>
          </a:xfrm>
          <a:prstGeom prst="flowChartMultidocument">
            <a:avLst/>
          </a:prstGeom>
          <a:blipFill>
            <a:blip r:embed="rId10" cstate="print"/>
            <a:stretch>
              <a:fillRect/>
            </a:stretch>
          </a:blipFill>
          <a:ln w="190500"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   Château de Gisors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1" name="Organigramme : Multidocument 10"/>
          <p:cNvSpPr/>
          <p:nvPr/>
        </p:nvSpPr>
        <p:spPr>
          <a:xfrm>
            <a:off x="857224" y="356868"/>
            <a:ext cx="8001056" cy="5072098"/>
          </a:xfrm>
          <a:prstGeom prst="flowChartMultidocumen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Dieppe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grpSp>
        <p:nvGrpSpPr>
          <p:cNvPr id="13" name="Groupe 12"/>
          <p:cNvGrpSpPr/>
          <p:nvPr/>
        </p:nvGrpSpPr>
        <p:grpSpPr>
          <a:xfrm>
            <a:off x="-15766" y="-15766"/>
            <a:ext cx="9175532" cy="5770180"/>
            <a:chOff x="-15766" y="-15766"/>
            <a:chExt cx="9175532" cy="5770180"/>
          </a:xfrm>
        </p:grpSpPr>
        <p:sp>
          <p:nvSpPr>
            <p:cNvPr id="12" name="Forme libre 11"/>
            <p:cNvSpPr/>
            <p:nvPr/>
          </p:nvSpPr>
          <p:spPr>
            <a:xfrm>
              <a:off x="-15766" y="-15766"/>
              <a:ext cx="9175532" cy="5770180"/>
            </a:xfrm>
            <a:custGeom>
              <a:avLst/>
              <a:gdLst>
                <a:gd name="connsiteX0" fmla="*/ 693683 w 9175532"/>
                <a:gd name="connsiteY0" fmla="*/ 5470635 h 5770180"/>
                <a:gd name="connsiteX1" fmla="*/ 1686911 w 9175532"/>
                <a:gd name="connsiteY1" fmla="*/ 5596759 h 5770180"/>
                <a:gd name="connsiteX2" fmla="*/ 2806263 w 9175532"/>
                <a:gd name="connsiteY2" fmla="*/ 5580994 h 5770180"/>
                <a:gd name="connsiteX3" fmla="*/ 4114800 w 9175532"/>
                <a:gd name="connsiteY3" fmla="*/ 5297214 h 5770180"/>
                <a:gd name="connsiteX4" fmla="*/ 5108028 w 9175532"/>
                <a:gd name="connsiteY4" fmla="*/ 4918842 h 5770180"/>
                <a:gd name="connsiteX5" fmla="*/ 6369269 w 9175532"/>
                <a:gd name="connsiteY5" fmla="*/ 4587766 h 5770180"/>
                <a:gd name="connsiteX6" fmla="*/ 7394028 w 9175532"/>
                <a:gd name="connsiteY6" fmla="*/ 4477407 h 5770180"/>
                <a:gd name="connsiteX7" fmla="*/ 7394028 w 9175532"/>
                <a:gd name="connsiteY7" fmla="*/ 4114800 h 5770180"/>
                <a:gd name="connsiteX8" fmla="*/ 7819697 w 9175532"/>
                <a:gd name="connsiteY8" fmla="*/ 4067504 h 5770180"/>
                <a:gd name="connsiteX9" fmla="*/ 7819697 w 9175532"/>
                <a:gd name="connsiteY9" fmla="*/ 3657600 h 5770180"/>
                <a:gd name="connsiteX10" fmla="*/ 8276897 w 9175532"/>
                <a:gd name="connsiteY10" fmla="*/ 3657600 h 5770180"/>
                <a:gd name="connsiteX11" fmla="*/ 8276897 w 9175532"/>
                <a:gd name="connsiteY11" fmla="*/ 583325 h 5770180"/>
                <a:gd name="connsiteX12" fmla="*/ 1923394 w 9175532"/>
                <a:gd name="connsiteY12" fmla="*/ 173421 h 5770180"/>
                <a:gd name="connsiteX13" fmla="*/ 1907628 w 9175532"/>
                <a:gd name="connsiteY13" fmla="*/ 630621 h 5770180"/>
                <a:gd name="connsiteX14" fmla="*/ 1340069 w 9175532"/>
                <a:gd name="connsiteY14" fmla="*/ 583325 h 5770180"/>
                <a:gd name="connsiteX15" fmla="*/ 1308538 w 9175532"/>
                <a:gd name="connsiteY15" fmla="*/ 1072056 h 5770180"/>
                <a:gd name="connsiteX16" fmla="*/ 693683 w 9175532"/>
                <a:gd name="connsiteY16" fmla="*/ 1040525 h 5770180"/>
                <a:gd name="connsiteX17" fmla="*/ 693683 w 9175532"/>
                <a:gd name="connsiteY17" fmla="*/ 5754414 h 5770180"/>
                <a:gd name="connsiteX18" fmla="*/ 9175532 w 9175532"/>
                <a:gd name="connsiteY18" fmla="*/ 5722883 h 5770180"/>
                <a:gd name="connsiteX19" fmla="*/ 9175532 w 9175532"/>
                <a:gd name="connsiteY19" fmla="*/ 0 h 5770180"/>
                <a:gd name="connsiteX20" fmla="*/ 0 w 9175532"/>
                <a:gd name="connsiteY20" fmla="*/ 31532 h 5770180"/>
                <a:gd name="connsiteX21" fmla="*/ 31532 w 9175532"/>
                <a:gd name="connsiteY21" fmla="*/ 5754414 h 5770180"/>
                <a:gd name="connsiteX22" fmla="*/ 693683 w 9175532"/>
                <a:gd name="connsiteY22" fmla="*/ 5770180 h 5770180"/>
                <a:gd name="connsiteX23" fmla="*/ 693683 w 9175532"/>
                <a:gd name="connsiteY23" fmla="*/ 5770180 h 577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9175532" h="5770180">
                  <a:moveTo>
                    <a:pt x="693683" y="5470635"/>
                  </a:moveTo>
                  <a:lnTo>
                    <a:pt x="1686911" y="5596759"/>
                  </a:lnTo>
                  <a:lnTo>
                    <a:pt x="2806263" y="5580994"/>
                  </a:lnTo>
                  <a:lnTo>
                    <a:pt x="4114800" y="5297214"/>
                  </a:lnTo>
                  <a:lnTo>
                    <a:pt x="5108028" y="4918842"/>
                  </a:lnTo>
                  <a:lnTo>
                    <a:pt x="6369269" y="4587766"/>
                  </a:lnTo>
                  <a:lnTo>
                    <a:pt x="7394028" y="4477407"/>
                  </a:lnTo>
                  <a:lnTo>
                    <a:pt x="7394028" y="4114800"/>
                  </a:lnTo>
                  <a:lnTo>
                    <a:pt x="7819697" y="4067504"/>
                  </a:lnTo>
                  <a:lnTo>
                    <a:pt x="7819697" y="3657600"/>
                  </a:lnTo>
                  <a:lnTo>
                    <a:pt x="8276897" y="3657600"/>
                  </a:lnTo>
                  <a:lnTo>
                    <a:pt x="8276897" y="583325"/>
                  </a:lnTo>
                  <a:lnTo>
                    <a:pt x="1923394" y="173421"/>
                  </a:lnTo>
                  <a:lnTo>
                    <a:pt x="1907628" y="630621"/>
                  </a:lnTo>
                  <a:lnTo>
                    <a:pt x="1340069" y="583325"/>
                  </a:lnTo>
                  <a:lnTo>
                    <a:pt x="1308538" y="1072056"/>
                  </a:lnTo>
                  <a:lnTo>
                    <a:pt x="693683" y="1040525"/>
                  </a:lnTo>
                  <a:lnTo>
                    <a:pt x="693683" y="5754414"/>
                  </a:lnTo>
                  <a:lnTo>
                    <a:pt x="9175532" y="5722883"/>
                  </a:lnTo>
                  <a:lnTo>
                    <a:pt x="9175532" y="0"/>
                  </a:lnTo>
                  <a:lnTo>
                    <a:pt x="0" y="31532"/>
                  </a:lnTo>
                  <a:lnTo>
                    <a:pt x="31532" y="5754414"/>
                  </a:lnTo>
                  <a:lnTo>
                    <a:pt x="693683" y="5770180"/>
                  </a:lnTo>
                  <a:lnTo>
                    <a:pt x="693683" y="577018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Organigramme : Multidocument 9"/>
            <p:cNvSpPr/>
            <p:nvPr/>
          </p:nvSpPr>
          <p:spPr>
            <a:xfrm>
              <a:off x="857224" y="356868"/>
              <a:ext cx="8001056" cy="5072098"/>
            </a:xfrm>
            <a:prstGeom prst="flowChartMultidocument">
              <a:avLst/>
            </a:prstGeom>
            <a:noFill/>
            <a:ln w="19050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8100000" scaled="1"/>
                <a:tileRect/>
              </a:gradFill>
            </a:ln>
            <a:scene3d>
              <a:camera prst="perspectiveRigh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6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50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5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e 13"/>
          <p:cNvSpPr/>
          <p:nvPr/>
        </p:nvSpPr>
        <p:spPr>
          <a:xfrm>
            <a:off x="2285984" y="99582"/>
            <a:ext cx="4248000" cy="5544000"/>
          </a:xfrm>
          <a:prstGeom prst="hexag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Colombier</a:t>
            </a:r>
          </a:p>
          <a:p>
            <a:pPr algn="ctr"/>
            <a:endParaRPr lang="fr-FR" sz="2800" dirty="0"/>
          </a:p>
        </p:txBody>
      </p:sp>
      <p:sp>
        <p:nvSpPr>
          <p:cNvPr id="13" name="Hexagone 12"/>
          <p:cNvSpPr/>
          <p:nvPr/>
        </p:nvSpPr>
        <p:spPr>
          <a:xfrm>
            <a:off x="2285984" y="99582"/>
            <a:ext cx="4248000" cy="554400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endParaRPr lang="fr-FR" sz="2800" dirty="0" smtClean="0">
              <a:solidFill>
                <a:srgbClr val="663300"/>
              </a:solidFill>
            </a:endParaRPr>
          </a:p>
          <a:p>
            <a:pPr algn="ctr"/>
            <a:r>
              <a:rPr lang="fr-FR" sz="2800" dirty="0" smtClean="0">
                <a:solidFill>
                  <a:srgbClr val="663300"/>
                </a:solidFill>
              </a:rPr>
              <a:t>Château de Gaillon</a:t>
            </a:r>
            <a:endParaRPr lang="fr-FR" sz="2800" dirty="0">
              <a:solidFill>
                <a:srgbClr val="663300"/>
              </a:solidFill>
            </a:endParaRPr>
          </a:p>
        </p:txBody>
      </p:sp>
      <p:grpSp>
        <p:nvGrpSpPr>
          <p:cNvPr id="16" name="Groupe 15"/>
          <p:cNvGrpSpPr/>
          <p:nvPr/>
        </p:nvGrpSpPr>
        <p:grpSpPr>
          <a:xfrm>
            <a:off x="-31531" y="-31531"/>
            <a:ext cx="9207062" cy="5791531"/>
            <a:chOff x="-31531" y="-31531"/>
            <a:chExt cx="9207062" cy="5791531"/>
          </a:xfrm>
        </p:grpSpPr>
        <p:sp>
          <p:nvSpPr>
            <p:cNvPr id="15" name="Forme libre 14"/>
            <p:cNvSpPr/>
            <p:nvPr/>
          </p:nvSpPr>
          <p:spPr>
            <a:xfrm>
              <a:off x="-31531" y="-31531"/>
              <a:ext cx="9207062" cy="5770179"/>
            </a:xfrm>
            <a:custGeom>
              <a:avLst/>
              <a:gdLst>
                <a:gd name="connsiteX0" fmla="*/ 3358055 w 9207062"/>
                <a:gd name="connsiteY0" fmla="*/ 5722883 h 5770179"/>
                <a:gd name="connsiteX1" fmla="*/ 2254469 w 9207062"/>
                <a:gd name="connsiteY1" fmla="*/ 2885090 h 5770179"/>
                <a:gd name="connsiteX2" fmla="*/ 3342290 w 9207062"/>
                <a:gd name="connsiteY2" fmla="*/ 141890 h 5770179"/>
                <a:gd name="connsiteX3" fmla="*/ 5517931 w 9207062"/>
                <a:gd name="connsiteY3" fmla="*/ 141890 h 5770179"/>
                <a:gd name="connsiteX4" fmla="*/ 6621517 w 9207062"/>
                <a:gd name="connsiteY4" fmla="*/ 2932386 h 5770179"/>
                <a:gd name="connsiteX5" fmla="*/ 5502165 w 9207062"/>
                <a:gd name="connsiteY5" fmla="*/ 5770179 h 5770179"/>
                <a:gd name="connsiteX6" fmla="*/ 0 w 9207062"/>
                <a:gd name="connsiteY6" fmla="*/ 5770179 h 5770179"/>
                <a:gd name="connsiteX7" fmla="*/ 15765 w 9207062"/>
                <a:gd name="connsiteY7" fmla="*/ 0 h 5770179"/>
                <a:gd name="connsiteX8" fmla="*/ 9191297 w 9207062"/>
                <a:gd name="connsiteY8" fmla="*/ 31531 h 5770179"/>
                <a:gd name="connsiteX9" fmla="*/ 9207062 w 9207062"/>
                <a:gd name="connsiteY9" fmla="*/ 5770179 h 5770179"/>
                <a:gd name="connsiteX10" fmla="*/ 5470634 w 9207062"/>
                <a:gd name="connsiteY10" fmla="*/ 5770179 h 5770179"/>
                <a:gd name="connsiteX11" fmla="*/ 5470634 w 9207062"/>
                <a:gd name="connsiteY11" fmla="*/ 5770179 h 5770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207062" h="5770179">
                  <a:moveTo>
                    <a:pt x="3358055" y="5722883"/>
                  </a:moveTo>
                  <a:lnTo>
                    <a:pt x="2254469" y="2885090"/>
                  </a:lnTo>
                  <a:lnTo>
                    <a:pt x="3342290" y="141890"/>
                  </a:lnTo>
                  <a:lnTo>
                    <a:pt x="5517931" y="141890"/>
                  </a:lnTo>
                  <a:lnTo>
                    <a:pt x="6621517" y="2932386"/>
                  </a:lnTo>
                  <a:lnTo>
                    <a:pt x="5502165" y="5770179"/>
                  </a:lnTo>
                  <a:lnTo>
                    <a:pt x="0" y="5770179"/>
                  </a:lnTo>
                  <a:lnTo>
                    <a:pt x="15765" y="0"/>
                  </a:lnTo>
                  <a:lnTo>
                    <a:pt x="9191297" y="31531"/>
                  </a:lnTo>
                  <a:lnTo>
                    <a:pt x="9207062" y="5770179"/>
                  </a:lnTo>
                  <a:lnTo>
                    <a:pt x="5470634" y="5770179"/>
                  </a:lnTo>
                  <a:lnTo>
                    <a:pt x="5470634" y="5770179"/>
                  </a:lnTo>
                </a:path>
              </a:pathLst>
            </a:custGeom>
            <a:blipFill>
              <a:blip r:embed="rId4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 flipV="1">
              <a:off x="2071670" y="0"/>
              <a:ext cx="4680000" cy="5760000"/>
            </a:xfrm>
            <a:custGeom>
              <a:avLst/>
              <a:gdLst>
                <a:gd name="connsiteX0" fmla="*/ 1103587 w 4540469"/>
                <a:gd name="connsiteY0" fmla="*/ 0 h 5754414"/>
                <a:gd name="connsiteX1" fmla="*/ 3436883 w 4540469"/>
                <a:gd name="connsiteY1" fmla="*/ 15766 h 5754414"/>
                <a:gd name="connsiteX2" fmla="*/ 4540469 w 4540469"/>
                <a:gd name="connsiteY2" fmla="*/ 2853559 h 5754414"/>
                <a:gd name="connsiteX3" fmla="*/ 3468414 w 4540469"/>
                <a:gd name="connsiteY3" fmla="*/ 5754414 h 5754414"/>
                <a:gd name="connsiteX4" fmla="*/ 1087821 w 4540469"/>
                <a:gd name="connsiteY4" fmla="*/ 5754414 h 5754414"/>
                <a:gd name="connsiteX5" fmla="*/ 0 w 4540469"/>
                <a:gd name="connsiteY5" fmla="*/ 2869325 h 5754414"/>
                <a:gd name="connsiteX6" fmla="*/ 1103587 w 4540469"/>
                <a:gd name="connsiteY6" fmla="*/ 15766 h 5754414"/>
                <a:gd name="connsiteX7" fmla="*/ 1150883 w 4540469"/>
                <a:gd name="connsiteY7" fmla="*/ 141890 h 5754414"/>
                <a:gd name="connsiteX8" fmla="*/ 1198180 w 4540469"/>
                <a:gd name="connsiteY8" fmla="*/ 173421 h 5754414"/>
                <a:gd name="connsiteX9" fmla="*/ 1229711 w 4540469"/>
                <a:gd name="connsiteY9" fmla="*/ 268014 h 5754414"/>
                <a:gd name="connsiteX10" fmla="*/ 1308538 w 4540469"/>
                <a:gd name="connsiteY10" fmla="*/ 299545 h 5754414"/>
                <a:gd name="connsiteX11" fmla="*/ 3247697 w 4540469"/>
                <a:gd name="connsiteY11" fmla="*/ 315311 h 5754414"/>
                <a:gd name="connsiteX12" fmla="*/ 4256690 w 4540469"/>
                <a:gd name="connsiteY12" fmla="*/ 2885090 h 5754414"/>
                <a:gd name="connsiteX13" fmla="*/ 3263462 w 4540469"/>
                <a:gd name="connsiteY13" fmla="*/ 5502166 h 5754414"/>
                <a:gd name="connsiteX14" fmla="*/ 1308538 w 4540469"/>
                <a:gd name="connsiteY14" fmla="*/ 5517932 h 5754414"/>
                <a:gd name="connsiteX15" fmla="*/ 315311 w 4540469"/>
                <a:gd name="connsiteY15" fmla="*/ 2869325 h 5754414"/>
                <a:gd name="connsiteX16" fmla="*/ 1292773 w 4540469"/>
                <a:gd name="connsiteY16" fmla="*/ 299545 h 5754414"/>
                <a:gd name="connsiteX17" fmla="*/ 1277007 w 4540469"/>
                <a:gd name="connsiteY17" fmla="*/ 299545 h 5754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40469" h="5754414">
                  <a:moveTo>
                    <a:pt x="1103587" y="0"/>
                  </a:moveTo>
                  <a:lnTo>
                    <a:pt x="3436883" y="15766"/>
                  </a:lnTo>
                  <a:lnTo>
                    <a:pt x="4540469" y="2853559"/>
                  </a:lnTo>
                  <a:lnTo>
                    <a:pt x="3468414" y="5754414"/>
                  </a:lnTo>
                  <a:lnTo>
                    <a:pt x="1087821" y="5754414"/>
                  </a:lnTo>
                  <a:lnTo>
                    <a:pt x="0" y="2869325"/>
                  </a:lnTo>
                  <a:lnTo>
                    <a:pt x="1103587" y="15766"/>
                  </a:lnTo>
                  <a:cubicBezTo>
                    <a:pt x="1119352" y="57807"/>
                    <a:pt x="1127782" y="103388"/>
                    <a:pt x="1150883" y="141890"/>
                  </a:cubicBezTo>
                  <a:cubicBezTo>
                    <a:pt x="1160632" y="158138"/>
                    <a:pt x="1188138" y="157353"/>
                    <a:pt x="1198180" y="173421"/>
                  </a:cubicBezTo>
                  <a:cubicBezTo>
                    <a:pt x="1215795" y="201606"/>
                    <a:pt x="1195553" y="233855"/>
                    <a:pt x="1229711" y="268014"/>
                  </a:cubicBezTo>
                  <a:lnTo>
                    <a:pt x="1308538" y="299545"/>
                  </a:lnTo>
                  <a:lnTo>
                    <a:pt x="3247697" y="315311"/>
                  </a:lnTo>
                  <a:lnTo>
                    <a:pt x="4256690" y="2885090"/>
                  </a:lnTo>
                  <a:lnTo>
                    <a:pt x="3263462" y="5502166"/>
                  </a:lnTo>
                  <a:lnTo>
                    <a:pt x="1308538" y="5517932"/>
                  </a:lnTo>
                  <a:lnTo>
                    <a:pt x="315311" y="2869325"/>
                  </a:lnTo>
                  <a:lnTo>
                    <a:pt x="1292773" y="299545"/>
                  </a:lnTo>
                  <a:lnTo>
                    <a:pt x="1277007" y="299545"/>
                  </a:lnTo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7" name="Image 16" descr="zhizxskm.gif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663300">
                <a:tint val="45000"/>
                <a:satMod val="400000"/>
              </a:srgbClr>
            </a:duotone>
            <a:lum bright="-40000"/>
          </a:blip>
          <a:stretch>
            <a:fillRect/>
          </a:stretch>
        </p:blipFill>
        <p:spPr>
          <a:xfrm>
            <a:off x="7143768" y="4071946"/>
            <a:ext cx="1357322" cy="13079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85786" y="785798"/>
            <a:ext cx="2376000" cy="21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Edwardian Script ITC" pitchFamily="66" charset="0"/>
            </a:endParaRPr>
          </a:p>
          <a:p>
            <a:pPr algn="ctr"/>
            <a:endParaRPr lang="fr-FR" sz="4800" dirty="0">
              <a:latin typeface="Edwardian Script ITC" pitchFamily="66" charset="0"/>
            </a:endParaRPr>
          </a:p>
          <a:p>
            <a:pPr algn="ctr"/>
            <a:r>
              <a:rPr lang="fr-FR" sz="4800" dirty="0" smtClean="0"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latin typeface="Edwardian Script ITC" pitchFamily="66" charset="0"/>
              </a:rPr>
              <a:t>Mireille</a:t>
            </a:r>
          </a:p>
          <a:p>
            <a:pPr algn="ctr"/>
            <a:endParaRPr lang="fr-FR" sz="4800" dirty="0">
              <a:blipFill>
                <a:blip r:embed="rId8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274 -0.0527 C 0.53923 -0.12843 0.41441 -0.17586 0.27344 -0.17586 C 0.13298 -0.17586 0.01319 -0.12843 -0.07014 -0.0527 C 0.01319 0.02358 0.13298 0.07185 0.27344 0.07185 C 0.41441 0.07185 0.53923 0.02358 0.62274 -0.0527 Z " pathEditMode="relative" rAng="0" ptsTypes="fffff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5715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604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</Template>
  <TotalTime>360</TotalTime>
  <Words>178</Words>
  <Application>Microsoft Office PowerPoint</Application>
  <PresentationFormat>Affichage à l'écran (16:10)</PresentationFormat>
  <Paragraphs>412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0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38</cp:revision>
  <dcterms:created xsi:type="dcterms:W3CDTF">2013-10-23T16:34:02Z</dcterms:created>
  <dcterms:modified xsi:type="dcterms:W3CDTF">2013-10-29T07:01:56Z</dcterms:modified>
</cp:coreProperties>
</file>