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9" r:id="rId4"/>
    <p:sldId id="262" r:id="rId5"/>
    <p:sldId id="261" r:id="rId6"/>
    <p:sldId id="257" r:id="rId7"/>
    <p:sldId id="256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E6F2"/>
    <a:srgbClr val="91C3E1"/>
    <a:srgbClr val="7BA8DF"/>
    <a:srgbClr val="86A8EC"/>
    <a:srgbClr val="8AB2E2"/>
    <a:srgbClr val="3A1904"/>
    <a:srgbClr val="622906"/>
    <a:srgbClr val="953E09"/>
    <a:srgbClr val="006600"/>
    <a:srgbClr val="CE560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88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0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7BFEA-761E-4B74-BE39-C9E3BD65EBEE}" type="datetimeFigureOut">
              <a:rPr lang="fr-FR" smtClean="0"/>
              <a:pPr/>
              <a:t>26/05/2014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0">
    <p:pull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3" Type="http://schemas.openxmlformats.org/officeDocument/2006/relationships/image" Target="../media/image7.jpeg"/><Relationship Id="rId21" Type="http://schemas.openxmlformats.org/officeDocument/2006/relationships/image" Target="../media/image25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5" Type="http://schemas.openxmlformats.org/officeDocument/2006/relationships/image" Target="../media/image29.jpeg"/><Relationship Id="rId2" Type="http://schemas.openxmlformats.org/officeDocument/2006/relationships/image" Target="../media/image6.jpeg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24" Type="http://schemas.openxmlformats.org/officeDocument/2006/relationships/image" Target="../media/image28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23" Type="http://schemas.openxmlformats.org/officeDocument/2006/relationships/image" Target="../media/image27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Relationship Id="rId22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42.jpeg"/><Relationship Id="rId18" Type="http://schemas.openxmlformats.org/officeDocument/2006/relationships/image" Target="../media/image47.jpeg"/><Relationship Id="rId3" Type="http://schemas.openxmlformats.org/officeDocument/2006/relationships/image" Target="../media/image33.jpeg"/><Relationship Id="rId21" Type="http://schemas.openxmlformats.org/officeDocument/2006/relationships/image" Target="../media/image50.jpeg"/><Relationship Id="rId7" Type="http://schemas.openxmlformats.org/officeDocument/2006/relationships/image" Target="../media/image37.jpeg"/><Relationship Id="rId12" Type="http://schemas.openxmlformats.org/officeDocument/2006/relationships/image" Target="../media/image41.jpeg"/><Relationship Id="rId17" Type="http://schemas.openxmlformats.org/officeDocument/2006/relationships/image" Target="../media/image46.jpeg"/><Relationship Id="rId25" Type="http://schemas.openxmlformats.org/officeDocument/2006/relationships/image" Target="../media/image54.jpeg"/><Relationship Id="rId2" Type="http://schemas.openxmlformats.org/officeDocument/2006/relationships/image" Target="../media/image32.jpeg"/><Relationship Id="rId16" Type="http://schemas.openxmlformats.org/officeDocument/2006/relationships/image" Target="../media/image45.jpeg"/><Relationship Id="rId20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openxmlformats.org/officeDocument/2006/relationships/image" Target="../media/image40.jpeg"/><Relationship Id="rId24" Type="http://schemas.openxmlformats.org/officeDocument/2006/relationships/image" Target="../media/image53.jpeg"/><Relationship Id="rId5" Type="http://schemas.openxmlformats.org/officeDocument/2006/relationships/image" Target="../media/image35.jpeg"/><Relationship Id="rId15" Type="http://schemas.openxmlformats.org/officeDocument/2006/relationships/image" Target="../media/image44.jpeg"/><Relationship Id="rId23" Type="http://schemas.openxmlformats.org/officeDocument/2006/relationships/image" Target="../media/image52.jpeg"/><Relationship Id="rId10" Type="http://schemas.openxmlformats.org/officeDocument/2006/relationships/image" Target="../media/image39.jpeg"/><Relationship Id="rId19" Type="http://schemas.openxmlformats.org/officeDocument/2006/relationships/image" Target="../media/image48.jpeg"/><Relationship Id="rId4" Type="http://schemas.openxmlformats.org/officeDocument/2006/relationships/image" Target="../media/image34.jpeg"/><Relationship Id="rId9" Type="http://schemas.openxmlformats.org/officeDocument/2006/relationships/image" Target="../media/image38.jpeg"/><Relationship Id="rId14" Type="http://schemas.openxmlformats.org/officeDocument/2006/relationships/image" Target="../media/image43.jpeg"/><Relationship Id="rId22" Type="http://schemas.openxmlformats.org/officeDocument/2006/relationships/image" Target="../media/image5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13" Type="http://schemas.openxmlformats.org/officeDocument/2006/relationships/image" Target="../media/image65.jpeg"/><Relationship Id="rId18" Type="http://schemas.openxmlformats.org/officeDocument/2006/relationships/image" Target="../media/image70.jpeg"/><Relationship Id="rId26" Type="http://schemas.openxmlformats.org/officeDocument/2006/relationships/image" Target="../media/image78.jpeg"/><Relationship Id="rId3" Type="http://schemas.openxmlformats.org/officeDocument/2006/relationships/image" Target="../media/image55.jpeg"/><Relationship Id="rId21" Type="http://schemas.openxmlformats.org/officeDocument/2006/relationships/image" Target="../media/image73.jpeg"/><Relationship Id="rId7" Type="http://schemas.openxmlformats.org/officeDocument/2006/relationships/image" Target="../media/image59.jpeg"/><Relationship Id="rId12" Type="http://schemas.openxmlformats.org/officeDocument/2006/relationships/image" Target="../media/image64.jpeg"/><Relationship Id="rId17" Type="http://schemas.openxmlformats.org/officeDocument/2006/relationships/image" Target="../media/image69.jpeg"/><Relationship Id="rId25" Type="http://schemas.openxmlformats.org/officeDocument/2006/relationships/image" Target="../media/image77.jpeg"/><Relationship Id="rId2" Type="http://schemas.openxmlformats.org/officeDocument/2006/relationships/audio" Target="../media/audio3.wav"/><Relationship Id="rId16" Type="http://schemas.openxmlformats.org/officeDocument/2006/relationships/image" Target="../media/image68.jpeg"/><Relationship Id="rId20" Type="http://schemas.openxmlformats.org/officeDocument/2006/relationships/image" Target="../media/image72.jpeg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11" Type="http://schemas.openxmlformats.org/officeDocument/2006/relationships/image" Target="../media/image63.jpeg"/><Relationship Id="rId24" Type="http://schemas.openxmlformats.org/officeDocument/2006/relationships/image" Target="../media/image76.jpeg"/><Relationship Id="rId5" Type="http://schemas.openxmlformats.org/officeDocument/2006/relationships/image" Target="../media/image57.jpeg"/><Relationship Id="rId15" Type="http://schemas.openxmlformats.org/officeDocument/2006/relationships/image" Target="../media/image67.jpeg"/><Relationship Id="rId23" Type="http://schemas.openxmlformats.org/officeDocument/2006/relationships/image" Target="../media/image75.jpeg"/><Relationship Id="rId28" Type="http://schemas.openxmlformats.org/officeDocument/2006/relationships/image" Target="../media/image80.jpeg"/><Relationship Id="rId10" Type="http://schemas.openxmlformats.org/officeDocument/2006/relationships/image" Target="../media/image62.jpeg"/><Relationship Id="rId19" Type="http://schemas.openxmlformats.org/officeDocument/2006/relationships/image" Target="../media/image71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Relationship Id="rId14" Type="http://schemas.openxmlformats.org/officeDocument/2006/relationships/image" Target="../media/image66.jpeg"/><Relationship Id="rId22" Type="http://schemas.openxmlformats.org/officeDocument/2006/relationships/image" Target="../media/image74.jpeg"/><Relationship Id="rId27" Type="http://schemas.openxmlformats.org/officeDocument/2006/relationships/image" Target="../media/image79.jpeg"/><Relationship Id="rId30" Type="http://schemas.openxmlformats.org/officeDocument/2006/relationships/image" Target="../media/image8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 5"/>
          <p:cNvSpPr/>
          <p:nvPr/>
        </p:nvSpPr>
        <p:spPr>
          <a:xfrm>
            <a:off x="3786182" y="3429000"/>
            <a:ext cx="3168000" cy="3024000"/>
          </a:xfrm>
          <a:custGeom>
            <a:avLst/>
            <a:gdLst>
              <a:gd name="connsiteX0" fmla="*/ 6209732 w 6769290"/>
              <a:gd name="connsiteY0" fmla="*/ 81886 h 6414447"/>
              <a:gd name="connsiteX1" fmla="*/ 6209732 w 6769290"/>
              <a:gd name="connsiteY1" fmla="*/ 81886 h 6414447"/>
              <a:gd name="connsiteX2" fmla="*/ 6059606 w 6769290"/>
              <a:gd name="connsiteY2" fmla="*/ 27295 h 6414447"/>
              <a:gd name="connsiteX3" fmla="*/ 5923129 w 6769290"/>
              <a:gd name="connsiteY3" fmla="*/ 0 h 6414447"/>
              <a:gd name="connsiteX4" fmla="*/ 5827594 w 6769290"/>
              <a:gd name="connsiteY4" fmla="*/ 13647 h 6414447"/>
              <a:gd name="connsiteX5" fmla="*/ 5704765 w 6769290"/>
              <a:gd name="connsiteY5" fmla="*/ 54591 h 6414447"/>
              <a:gd name="connsiteX6" fmla="*/ 5609230 w 6769290"/>
              <a:gd name="connsiteY6" fmla="*/ 81886 h 6414447"/>
              <a:gd name="connsiteX7" fmla="*/ 5568287 w 6769290"/>
              <a:gd name="connsiteY7" fmla="*/ 95534 h 6414447"/>
              <a:gd name="connsiteX8" fmla="*/ 5554639 w 6769290"/>
              <a:gd name="connsiteY8" fmla="*/ 232011 h 6414447"/>
              <a:gd name="connsiteX9" fmla="*/ 5568287 w 6769290"/>
              <a:gd name="connsiteY9" fmla="*/ 272955 h 6414447"/>
              <a:gd name="connsiteX10" fmla="*/ 5404514 w 6769290"/>
              <a:gd name="connsiteY10" fmla="*/ 300250 h 6414447"/>
              <a:gd name="connsiteX11" fmla="*/ 5158854 w 6769290"/>
              <a:gd name="connsiteY11" fmla="*/ 327546 h 6414447"/>
              <a:gd name="connsiteX12" fmla="*/ 5131559 w 6769290"/>
              <a:gd name="connsiteY12" fmla="*/ 368489 h 6414447"/>
              <a:gd name="connsiteX13" fmla="*/ 5117911 w 6769290"/>
              <a:gd name="connsiteY13" fmla="*/ 409432 h 6414447"/>
              <a:gd name="connsiteX14" fmla="*/ 5076968 w 6769290"/>
              <a:gd name="connsiteY14" fmla="*/ 450376 h 6414447"/>
              <a:gd name="connsiteX15" fmla="*/ 5022377 w 6769290"/>
              <a:gd name="connsiteY15" fmla="*/ 423080 h 6414447"/>
              <a:gd name="connsiteX16" fmla="*/ 4981433 w 6769290"/>
              <a:gd name="connsiteY16" fmla="*/ 409432 h 6414447"/>
              <a:gd name="connsiteX17" fmla="*/ 4940490 w 6769290"/>
              <a:gd name="connsiteY17" fmla="*/ 368489 h 6414447"/>
              <a:gd name="connsiteX18" fmla="*/ 4817660 w 6769290"/>
              <a:gd name="connsiteY18" fmla="*/ 300250 h 6414447"/>
              <a:gd name="connsiteX19" fmla="*/ 4735774 w 6769290"/>
              <a:gd name="connsiteY19" fmla="*/ 136477 h 6414447"/>
              <a:gd name="connsiteX20" fmla="*/ 4681183 w 6769290"/>
              <a:gd name="connsiteY20" fmla="*/ 122829 h 6414447"/>
              <a:gd name="connsiteX21" fmla="*/ 4599296 w 6769290"/>
              <a:gd name="connsiteY21" fmla="*/ 54591 h 6414447"/>
              <a:gd name="connsiteX22" fmla="*/ 4503762 w 6769290"/>
              <a:gd name="connsiteY22" fmla="*/ 68238 h 6414447"/>
              <a:gd name="connsiteX23" fmla="*/ 4490114 w 6769290"/>
              <a:gd name="connsiteY23" fmla="*/ 109182 h 6414447"/>
              <a:gd name="connsiteX24" fmla="*/ 4476466 w 6769290"/>
              <a:gd name="connsiteY24" fmla="*/ 163773 h 6414447"/>
              <a:gd name="connsiteX25" fmla="*/ 4394580 w 6769290"/>
              <a:gd name="connsiteY25" fmla="*/ 245659 h 6414447"/>
              <a:gd name="connsiteX26" fmla="*/ 4380932 w 6769290"/>
              <a:gd name="connsiteY26" fmla="*/ 286602 h 6414447"/>
              <a:gd name="connsiteX27" fmla="*/ 4503762 w 6769290"/>
              <a:gd name="connsiteY27" fmla="*/ 341194 h 6414447"/>
              <a:gd name="connsiteX28" fmla="*/ 4517409 w 6769290"/>
              <a:gd name="connsiteY28" fmla="*/ 382137 h 6414447"/>
              <a:gd name="connsiteX29" fmla="*/ 4503762 w 6769290"/>
              <a:gd name="connsiteY29" fmla="*/ 450376 h 6414447"/>
              <a:gd name="connsiteX30" fmla="*/ 4490114 w 6769290"/>
              <a:gd name="connsiteY30" fmla="*/ 504967 h 6414447"/>
              <a:gd name="connsiteX31" fmla="*/ 4421875 w 6769290"/>
              <a:gd name="connsiteY31" fmla="*/ 573205 h 6414447"/>
              <a:gd name="connsiteX32" fmla="*/ 4326341 w 6769290"/>
              <a:gd name="connsiteY32" fmla="*/ 600501 h 6414447"/>
              <a:gd name="connsiteX33" fmla="*/ 4244454 w 6769290"/>
              <a:gd name="connsiteY33" fmla="*/ 627797 h 6414447"/>
              <a:gd name="connsiteX34" fmla="*/ 4217159 w 6769290"/>
              <a:gd name="connsiteY34" fmla="*/ 586853 h 6414447"/>
              <a:gd name="connsiteX35" fmla="*/ 4176215 w 6769290"/>
              <a:gd name="connsiteY35" fmla="*/ 545910 h 6414447"/>
              <a:gd name="connsiteX36" fmla="*/ 4162568 w 6769290"/>
              <a:gd name="connsiteY36" fmla="*/ 504967 h 6414447"/>
              <a:gd name="connsiteX37" fmla="*/ 3807726 w 6769290"/>
              <a:gd name="connsiteY37" fmla="*/ 518614 h 6414447"/>
              <a:gd name="connsiteX38" fmla="*/ 3766783 w 6769290"/>
              <a:gd name="connsiteY38" fmla="*/ 532262 h 6414447"/>
              <a:gd name="connsiteX39" fmla="*/ 3616657 w 6769290"/>
              <a:gd name="connsiteY39" fmla="*/ 545910 h 6414447"/>
              <a:gd name="connsiteX40" fmla="*/ 3562066 w 6769290"/>
              <a:gd name="connsiteY40" fmla="*/ 532262 h 6414447"/>
              <a:gd name="connsiteX41" fmla="*/ 3521123 w 6769290"/>
              <a:gd name="connsiteY41" fmla="*/ 395785 h 6414447"/>
              <a:gd name="connsiteX42" fmla="*/ 3370997 w 6769290"/>
              <a:gd name="connsiteY42" fmla="*/ 382137 h 6414447"/>
              <a:gd name="connsiteX43" fmla="*/ 3357350 w 6769290"/>
              <a:gd name="connsiteY43" fmla="*/ 341194 h 6414447"/>
              <a:gd name="connsiteX44" fmla="*/ 3343702 w 6769290"/>
              <a:gd name="connsiteY44" fmla="*/ 245659 h 6414447"/>
              <a:gd name="connsiteX45" fmla="*/ 3289111 w 6769290"/>
              <a:gd name="connsiteY45" fmla="*/ 259307 h 6414447"/>
              <a:gd name="connsiteX46" fmla="*/ 3220872 w 6769290"/>
              <a:gd name="connsiteY46" fmla="*/ 245659 h 6414447"/>
              <a:gd name="connsiteX47" fmla="*/ 3152633 w 6769290"/>
              <a:gd name="connsiteY47" fmla="*/ 313898 h 6414447"/>
              <a:gd name="connsiteX48" fmla="*/ 3138986 w 6769290"/>
              <a:gd name="connsiteY48" fmla="*/ 354841 h 6414447"/>
              <a:gd name="connsiteX49" fmla="*/ 3111690 w 6769290"/>
              <a:gd name="connsiteY49" fmla="*/ 313898 h 6414447"/>
              <a:gd name="connsiteX50" fmla="*/ 3070747 w 6769290"/>
              <a:gd name="connsiteY50" fmla="*/ 272955 h 6414447"/>
              <a:gd name="connsiteX51" fmla="*/ 3016156 w 6769290"/>
              <a:gd name="connsiteY51" fmla="*/ 259307 h 6414447"/>
              <a:gd name="connsiteX52" fmla="*/ 2975212 w 6769290"/>
              <a:gd name="connsiteY52" fmla="*/ 245659 h 6414447"/>
              <a:gd name="connsiteX53" fmla="*/ 2879678 w 6769290"/>
              <a:gd name="connsiteY53" fmla="*/ 204716 h 6414447"/>
              <a:gd name="connsiteX54" fmla="*/ 2838735 w 6769290"/>
              <a:gd name="connsiteY54" fmla="*/ 218364 h 6414447"/>
              <a:gd name="connsiteX55" fmla="*/ 2756848 w 6769290"/>
              <a:gd name="connsiteY55" fmla="*/ 259307 h 6414447"/>
              <a:gd name="connsiteX56" fmla="*/ 2552132 w 6769290"/>
              <a:gd name="connsiteY56" fmla="*/ 272955 h 6414447"/>
              <a:gd name="connsiteX57" fmla="*/ 2552132 w 6769290"/>
              <a:gd name="connsiteY57" fmla="*/ 382137 h 6414447"/>
              <a:gd name="connsiteX58" fmla="*/ 2347415 w 6769290"/>
              <a:gd name="connsiteY58" fmla="*/ 518614 h 6414447"/>
              <a:gd name="connsiteX59" fmla="*/ 2088108 w 6769290"/>
              <a:gd name="connsiteY59" fmla="*/ 491319 h 6414447"/>
              <a:gd name="connsiteX60" fmla="*/ 2156347 w 6769290"/>
              <a:gd name="connsiteY60" fmla="*/ 696035 h 6414447"/>
              <a:gd name="connsiteX61" fmla="*/ 1992574 w 6769290"/>
              <a:gd name="connsiteY61" fmla="*/ 764274 h 6414447"/>
              <a:gd name="connsiteX62" fmla="*/ 2047165 w 6769290"/>
              <a:gd name="connsiteY62" fmla="*/ 968991 h 6414447"/>
              <a:gd name="connsiteX63" fmla="*/ 1910687 w 6769290"/>
              <a:gd name="connsiteY63" fmla="*/ 1050877 h 6414447"/>
              <a:gd name="connsiteX64" fmla="*/ 1719618 w 6769290"/>
              <a:gd name="connsiteY64" fmla="*/ 1050877 h 6414447"/>
              <a:gd name="connsiteX65" fmla="*/ 1883391 w 6769290"/>
              <a:gd name="connsiteY65" fmla="*/ 1214650 h 6414447"/>
              <a:gd name="connsiteX66" fmla="*/ 1760562 w 6769290"/>
              <a:gd name="connsiteY66" fmla="*/ 1351128 h 6414447"/>
              <a:gd name="connsiteX67" fmla="*/ 1569493 w 6769290"/>
              <a:gd name="connsiteY67" fmla="*/ 1351128 h 6414447"/>
              <a:gd name="connsiteX68" fmla="*/ 1637732 w 6769290"/>
              <a:gd name="connsiteY68" fmla="*/ 1555844 h 6414447"/>
              <a:gd name="connsiteX69" fmla="*/ 1528550 w 6769290"/>
              <a:gd name="connsiteY69" fmla="*/ 1596788 h 6414447"/>
              <a:gd name="connsiteX70" fmla="*/ 1651380 w 6769290"/>
              <a:gd name="connsiteY70" fmla="*/ 1801504 h 6414447"/>
              <a:gd name="connsiteX71" fmla="*/ 1651380 w 6769290"/>
              <a:gd name="connsiteY71" fmla="*/ 1951629 h 6414447"/>
              <a:gd name="connsiteX72" fmla="*/ 1651380 w 6769290"/>
              <a:gd name="connsiteY72" fmla="*/ 1951629 h 6414447"/>
              <a:gd name="connsiteX73" fmla="*/ 1528550 w 6769290"/>
              <a:gd name="connsiteY73" fmla="*/ 1978925 h 6414447"/>
              <a:gd name="connsiteX74" fmla="*/ 1596789 w 6769290"/>
              <a:gd name="connsiteY74" fmla="*/ 2115402 h 6414447"/>
              <a:gd name="connsiteX75" fmla="*/ 1487606 w 6769290"/>
              <a:gd name="connsiteY75" fmla="*/ 2279176 h 6414447"/>
              <a:gd name="connsiteX76" fmla="*/ 1501254 w 6769290"/>
              <a:gd name="connsiteY76" fmla="*/ 2402005 h 6414447"/>
              <a:gd name="connsiteX77" fmla="*/ 1473959 w 6769290"/>
              <a:gd name="connsiteY77" fmla="*/ 2361062 h 6414447"/>
              <a:gd name="connsiteX78" fmla="*/ 1392072 w 6769290"/>
              <a:gd name="connsiteY78" fmla="*/ 2333767 h 6414447"/>
              <a:gd name="connsiteX79" fmla="*/ 1351129 w 6769290"/>
              <a:gd name="connsiteY79" fmla="*/ 2361062 h 6414447"/>
              <a:gd name="connsiteX80" fmla="*/ 1310186 w 6769290"/>
              <a:gd name="connsiteY80" fmla="*/ 2402005 h 6414447"/>
              <a:gd name="connsiteX81" fmla="*/ 1173708 w 6769290"/>
              <a:gd name="connsiteY81" fmla="*/ 2429301 h 6414447"/>
              <a:gd name="connsiteX82" fmla="*/ 1105469 w 6769290"/>
              <a:gd name="connsiteY82" fmla="*/ 2347414 h 6414447"/>
              <a:gd name="connsiteX83" fmla="*/ 1091821 w 6769290"/>
              <a:gd name="connsiteY83" fmla="*/ 2306471 h 6414447"/>
              <a:gd name="connsiteX84" fmla="*/ 1050878 w 6769290"/>
              <a:gd name="connsiteY84" fmla="*/ 2279176 h 6414447"/>
              <a:gd name="connsiteX85" fmla="*/ 968991 w 6769290"/>
              <a:gd name="connsiteY85" fmla="*/ 2251880 h 6414447"/>
              <a:gd name="connsiteX86" fmla="*/ 818866 w 6769290"/>
              <a:gd name="connsiteY86" fmla="*/ 2265528 h 6414447"/>
              <a:gd name="connsiteX87" fmla="*/ 805218 w 6769290"/>
              <a:gd name="connsiteY87" fmla="*/ 2306471 h 6414447"/>
              <a:gd name="connsiteX88" fmla="*/ 764275 w 6769290"/>
              <a:gd name="connsiteY88" fmla="*/ 2320119 h 6414447"/>
              <a:gd name="connsiteX89" fmla="*/ 750627 w 6769290"/>
              <a:gd name="connsiteY89" fmla="*/ 2361062 h 6414447"/>
              <a:gd name="connsiteX90" fmla="*/ 586854 w 6769290"/>
              <a:gd name="connsiteY90" fmla="*/ 2320119 h 6414447"/>
              <a:gd name="connsiteX91" fmla="*/ 545911 w 6769290"/>
              <a:gd name="connsiteY91" fmla="*/ 2333767 h 6414447"/>
              <a:gd name="connsiteX92" fmla="*/ 436729 w 6769290"/>
              <a:gd name="connsiteY92" fmla="*/ 2361062 h 6414447"/>
              <a:gd name="connsiteX93" fmla="*/ 245660 w 6769290"/>
              <a:gd name="connsiteY93" fmla="*/ 2347414 h 6414447"/>
              <a:gd name="connsiteX94" fmla="*/ 232012 w 6769290"/>
              <a:gd name="connsiteY94" fmla="*/ 2483892 h 6414447"/>
              <a:gd name="connsiteX95" fmla="*/ 95535 w 6769290"/>
              <a:gd name="connsiteY95" fmla="*/ 2511188 h 6414447"/>
              <a:gd name="connsiteX96" fmla="*/ 0 w 6769290"/>
              <a:gd name="connsiteY96" fmla="*/ 2674961 h 6414447"/>
              <a:gd name="connsiteX97" fmla="*/ 218365 w 6769290"/>
              <a:gd name="connsiteY97" fmla="*/ 2647665 h 6414447"/>
              <a:gd name="connsiteX98" fmla="*/ 218365 w 6769290"/>
              <a:gd name="connsiteY98" fmla="*/ 3029802 h 6414447"/>
              <a:gd name="connsiteX99" fmla="*/ 286603 w 6769290"/>
              <a:gd name="connsiteY99" fmla="*/ 3111689 h 6414447"/>
              <a:gd name="connsiteX100" fmla="*/ 327547 w 6769290"/>
              <a:gd name="connsiteY100" fmla="*/ 3220871 h 6414447"/>
              <a:gd name="connsiteX101" fmla="*/ 341194 w 6769290"/>
              <a:gd name="connsiteY101" fmla="*/ 3261814 h 6414447"/>
              <a:gd name="connsiteX102" fmla="*/ 259308 w 6769290"/>
              <a:gd name="connsiteY102" fmla="*/ 3289110 h 6414447"/>
              <a:gd name="connsiteX103" fmla="*/ 163774 w 6769290"/>
              <a:gd name="connsiteY103" fmla="*/ 3343701 h 6414447"/>
              <a:gd name="connsiteX104" fmla="*/ 218365 w 6769290"/>
              <a:gd name="connsiteY104" fmla="*/ 3466531 h 6414447"/>
              <a:gd name="connsiteX105" fmla="*/ 286603 w 6769290"/>
              <a:gd name="connsiteY105" fmla="*/ 3480179 h 6414447"/>
              <a:gd name="connsiteX106" fmla="*/ 368490 w 6769290"/>
              <a:gd name="connsiteY106" fmla="*/ 3466531 h 6414447"/>
              <a:gd name="connsiteX107" fmla="*/ 409433 w 6769290"/>
              <a:gd name="connsiteY107" fmla="*/ 3452883 h 6414447"/>
              <a:gd name="connsiteX108" fmla="*/ 491320 w 6769290"/>
              <a:gd name="connsiteY108" fmla="*/ 3480179 h 6414447"/>
              <a:gd name="connsiteX109" fmla="*/ 477672 w 6769290"/>
              <a:gd name="connsiteY109" fmla="*/ 3562065 h 6414447"/>
              <a:gd name="connsiteX110" fmla="*/ 504968 w 6769290"/>
              <a:gd name="connsiteY110" fmla="*/ 3616656 h 6414447"/>
              <a:gd name="connsiteX111" fmla="*/ 627797 w 6769290"/>
              <a:gd name="connsiteY111" fmla="*/ 3739486 h 6414447"/>
              <a:gd name="connsiteX112" fmla="*/ 777923 w 6769290"/>
              <a:gd name="connsiteY112" fmla="*/ 3862316 h 6414447"/>
              <a:gd name="connsiteX113" fmla="*/ 655093 w 6769290"/>
              <a:gd name="connsiteY113" fmla="*/ 3998794 h 6414447"/>
              <a:gd name="connsiteX114" fmla="*/ 668741 w 6769290"/>
              <a:gd name="connsiteY114" fmla="*/ 4121623 h 6414447"/>
              <a:gd name="connsiteX115" fmla="*/ 887105 w 6769290"/>
              <a:gd name="connsiteY115" fmla="*/ 4189862 h 6414447"/>
              <a:gd name="connsiteX116" fmla="*/ 1023583 w 6769290"/>
              <a:gd name="connsiteY116" fmla="*/ 4380931 h 6414447"/>
              <a:gd name="connsiteX117" fmla="*/ 805218 w 6769290"/>
              <a:gd name="connsiteY117" fmla="*/ 4544704 h 6414447"/>
              <a:gd name="connsiteX118" fmla="*/ 941696 w 6769290"/>
              <a:gd name="connsiteY118" fmla="*/ 4722125 h 6414447"/>
              <a:gd name="connsiteX119" fmla="*/ 941696 w 6769290"/>
              <a:gd name="connsiteY119" fmla="*/ 4844955 h 6414447"/>
              <a:gd name="connsiteX120" fmla="*/ 1064526 w 6769290"/>
              <a:gd name="connsiteY120" fmla="*/ 4872250 h 6414447"/>
              <a:gd name="connsiteX121" fmla="*/ 941696 w 6769290"/>
              <a:gd name="connsiteY121" fmla="*/ 4995080 h 6414447"/>
              <a:gd name="connsiteX122" fmla="*/ 859809 w 6769290"/>
              <a:gd name="connsiteY122" fmla="*/ 4981432 h 6414447"/>
              <a:gd name="connsiteX123" fmla="*/ 764275 w 6769290"/>
              <a:gd name="connsiteY123" fmla="*/ 5063319 h 6414447"/>
              <a:gd name="connsiteX124" fmla="*/ 709684 w 6769290"/>
              <a:gd name="connsiteY124" fmla="*/ 5076967 h 6414447"/>
              <a:gd name="connsiteX125" fmla="*/ 696036 w 6769290"/>
              <a:gd name="connsiteY125" fmla="*/ 5145205 h 6414447"/>
              <a:gd name="connsiteX126" fmla="*/ 723332 w 6769290"/>
              <a:gd name="connsiteY126" fmla="*/ 5199797 h 6414447"/>
              <a:gd name="connsiteX127" fmla="*/ 859809 w 6769290"/>
              <a:gd name="connsiteY127" fmla="*/ 5254388 h 6414447"/>
              <a:gd name="connsiteX128" fmla="*/ 1009935 w 6769290"/>
              <a:gd name="connsiteY128" fmla="*/ 5268035 h 6414447"/>
              <a:gd name="connsiteX129" fmla="*/ 955344 w 6769290"/>
              <a:gd name="connsiteY129" fmla="*/ 5404513 h 6414447"/>
              <a:gd name="connsiteX130" fmla="*/ 832514 w 6769290"/>
              <a:gd name="connsiteY130" fmla="*/ 5349922 h 6414447"/>
              <a:gd name="connsiteX131" fmla="*/ 832514 w 6769290"/>
              <a:gd name="connsiteY131" fmla="*/ 5349922 h 6414447"/>
              <a:gd name="connsiteX132" fmla="*/ 818866 w 6769290"/>
              <a:gd name="connsiteY132" fmla="*/ 5609229 h 6414447"/>
              <a:gd name="connsiteX133" fmla="*/ 928048 w 6769290"/>
              <a:gd name="connsiteY133" fmla="*/ 5691116 h 6414447"/>
              <a:gd name="connsiteX134" fmla="*/ 1078174 w 6769290"/>
              <a:gd name="connsiteY134" fmla="*/ 5540991 h 6414447"/>
              <a:gd name="connsiteX135" fmla="*/ 1214651 w 6769290"/>
              <a:gd name="connsiteY135" fmla="*/ 5650173 h 6414447"/>
              <a:gd name="connsiteX136" fmla="*/ 1310186 w 6769290"/>
              <a:gd name="connsiteY136" fmla="*/ 5609229 h 6414447"/>
              <a:gd name="connsiteX137" fmla="*/ 1446663 w 6769290"/>
              <a:gd name="connsiteY137" fmla="*/ 5759355 h 6414447"/>
              <a:gd name="connsiteX138" fmla="*/ 1583141 w 6769290"/>
              <a:gd name="connsiteY138" fmla="*/ 5704764 h 6414447"/>
              <a:gd name="connsiteX139" fmla="*/ 1596789 w 6769290"/>
              <a:gd name="connsiteY139" fmla="*/ 5773002 h 6414447"/>
              <a:gd name="connsiteX140" fmla="*/ 1624084 w 6769290"/>
              <a:gd name="connsiteY140" fmla="*/ 6018662 h 6414447"/>
              <a:gd name="connsiteX141" fmla="*/ 1869744 w 6769290"/>
              <a:gd name="connsiteY141" fmla="*/ 6032310 h 6414447"/>
              <a:gd name="connsiteX142" fmla="*/ 1992574 w 6769290"/>
              <a:gd name="connsiteY142" fmla="*/ 6073253 h 6414447"/>
              <a:gd name="connsiteX143" fmla="*/ 2019869 w 6769290"/>
              <a:gd name="connsiteY143" fmla="*/ 6223379 h 6414447"/>
              <a:gd name="connsiteX144" fmla="*/ 2142699 w 6769290"/>
              <a:gd name="connsiteY144" fmla="*/ 6196083 h 6414447"/>
              <a:gd name="connsiteX145" fmla="*/ 2169994 w 6769290"/>
              <a:gd name="connsiteY145" fmla="*/ 6414447 h 6414447"/>
              <a:gd name="connsiteX146" fmla="*/ 2251881 w 6769290"/>
              <a:gd name="connsiteY146" fmla="*/ 6387152 h 6414447"/>
              <a:gd name="connsiteX147" fmla="*/ 2320120 w 6769290"/>
              <a:gd name="connsiteY147" fmla="*/ 6291617 h 6414447"/>
              <a:gd name="connsiteX148" fmla="*/ 2361063 w 6769290"/>
              <a:gd name="connsiteY148" fmla="*/ 6264322 h 6414447"/>
              <a:gd name="connsiteX149" fmla="*/ 2402006 w 6769290"/>
              <a:gd name="connsiteY149" fmla="*/ 6291617 h 6414447"/>
              <a:gd name="connsiteX150" fmla="*/ 2415654 w 6769290"/>
              <a:gd name="connsiteY150" fmla="*/ 6332561 h 6414447"/>
              <a:gd name="connsiteX151" fmla="*/ 2470245 w 6769290"/>
              <a:gd name="connsiteY151" fmla="*/ 6318913 h 6414447"/>
              <a:gd name="connsiteX152" fmla="*/ 2579427 w 6769290"/>
              <a:gd name="connsiteY152" fmla="*/ 6264322 h 6414447"/>
              <a:gd name="connsiteX153" fmla="*/ 2593075 w 6769290"/>
              <a:gd name="connsiteY153" fmla="*/ 6223379 h 6414447"/>
              <a:gd name="connsiteX154" fmla="*/ 2606723 w 6769290"/>
              <a:gd name="connsiteY154" fmla="*/ 6277970 h 6414447"/>
              <a:gd name="connsiteX155" fmla="*/ 2688609 w 6769290"/>
              <a:gd name="connsiteY155" fmla="*/ 6332561 h 6414447"/>
              <a:gd name="connsiteX156" fmla="*/ 2729553 w 6769290"/>
              <a:gd name="connsiteY156" fmla="*/ 6359856 h 6414447"/>
              <a:gd name="connsiteX157" fmla="*/ 2838735 w 6769290"/>
              <a:gd name="connsiteY157" fmla="*/ 6332561 h 6414447"/>
              <a:gd name="connsiteX158" fmla="*/ 2852383 w 6769290"/>
              <a:gd name="connsiteY158" fmla="*/ 6250674 h 6414447"/>
              <a:gd name="connsiteX159" fmla="*/ 2947917 w 6769290"/>
              <a:gd name="connsiteY159" fmla="*/ 6114197 h 6414447"/>
              <a:gd name="connsiteX160" fmla="*/ 2988860 w 6769290"/>
              <a:gd name="connsiteY160" fmla="*/ 6086901 h 6414447"/>
              <a:gd name="connsiteX161" fmla="*/ 3002508 w 6769290"/>
              <a:gd name="connsiteY161" fmla="*/ 6045958 h 6414447"/>
              <a:gd name="connsiteX162" fmla="*/ 3098042 w 6769290"/>
              <a:gd name="connsiteY162" fmla="*/ 6045958 h 6414447"/>
              <a:gd name="connsiteX163" fmla="*/ 3125338 w 6769290"/>
              <a:gd name="connsiteY163" fmla="*/ 6005014 h 6414447"/>
              <a:gd name="connsiteX164" fmla="*/ 3152633 w 6769290"/>
              <a:gd name="connsiteY164" fmla="*/ 5909480 h 6414447"/>
              <a:gd name="connsiteX165" fmla="*/ 3193577 w 6769290"/>
              <a:gd name="connsiteY165" fmla="*/ 5882185 h 6414447"/>
              <a:gd name="connsiteX166" fmla="*/ 3220872 w 6769290"/>
              <a:gd name="connsiteY166" fmla="*/ 5841241 h 6414447"/>
              <a:gd name="connsiteX167" fmla="*/ 3234520 w 6769290"/>
              <a:gd name="connsiteY167" fmla="*/ 5813946 h 6414447"/>
              <a:gd name="connsiteX168" fmla="*/ 3384645 w 6769290"/>
              <a:gd name="connsiteY168" fmla="*/ 5841241 h 6414447"/>
              <a:gd name="connsiteX169" fmla="*/ 3425589 w 6769290"/>
              <a:gd name="connsiteY169" fmla="*/ 5759355 h 6414447"/>
              <a:gd name="connsiteX170" fmla="*/ 3425589 w 6769290"/>
              <a:gd name="connsiteY170" fmla="*/ 5554638 h 6414447"/>
              <a:gd name="connsiteX171" fmla="*/ 3357350 w 6769290"/>
              <a:gd name="connsiteY171" fmla="*/ 5281683 h 6414447"/>
              <a:gd name="connsiteX172" fmla="*/ 3452884 w 6769290"/>
              <a:gd name="connsiteY172" fmla="*/ 4954137 h 6414447"/>
              <a:gd name="connsiteX173" fmla="*/ 3452884 w 6769290"/>
              <a:gd name="connsiteY173" fmla="*/ 4954137 h 6414447"/>
              <a:gd name="connsiteX174" fmla="*/ 3643953 w 6769290"/>
              <a:gd name="connsiteY174" fmla="*/ 4885898 h 6414447"/>
              <a:gd name="connsiteX175" fmla="*/ 3930556 w 6769290"/>
              <a:gd name="connsiteY175" fmla="*/ 4558352 h 6414447"/>
              <a:gd name="connsiteX176" fmla="*/ 4176215 w 6769290"/>
              <a:gd name="connsiteY176" fmla="*/ 4531056 h 6414447"/>
              <a:gd name="connsiteX177" fmla="*/ 4217159 w 6769290"/>
              <a:gd name="connsiteY177" fmla="*/ 4572000 h 6414447"/>
              <a:gd name="connsiteX178" fmla="*/ 4258102 w 6769290"/>
              <a:gd name="connsiteY178" fmla="*/ 4408226 h 6414447"/>
              <a:gd name="connsiteX179" fmla="*/ 4380932 w 6769290"/>
              <a:gd name="connsiteY179" fmla="*/ 4299044 h 6414447"/>
              <a:gd name="connsiteX180" fmla="*/ 4408227 w 6769290"/>
              <a:gd name="connsiteY180" fmla="*/ 4203510 h 6414447"/>
              <a:gd name="connsiteX181" fmla="*/ 4435523 w 6769290"/>
              <a:gd name="connsiteY181" fmla="*/ 4162567 h 6414447"/>
              <a:gd name="connsiteX182" fmla="*/ 4476466 w 6769290"/>
              <a:gd name="connsiteY182" fmla="*/ 4135271 h 6414447"/>
              <a:gd name="connsiteX183" fmla="*/ 4585648 w 6769290"/>
              <a:gd name="connsiteY183" fmla="*/ 4135271 h 6414447"/>
              <a:gd name="connsiteX184" fmla="*/ 4599296 w 6769290"/>
              <a:gd name="connsiteY184" fmla="*/ 3930555 h 6414447"/>
              <a:gd name="connsiteX185" fmla="*/ 4694830 w 6769290"/>
              <a:gd name="connsiteY185" fmla="*/ 3807725 h 6414447"/>
              <a:gd name="connsiteX186" fmla="*/ 4626591 w 6769290"/>
              <a:gd name="connsiteY186" fmla="*/ 3603008 h 6414447"/>
              <a:gd name="connsiteX187" fmla="*/ 4722126 w 6769290"/>
              <a:gd name="connsiteY187" fmla="*/ 3466531 h 6414447"/>
              <a:gd name="connsiteX188" fmla="*/ 4926842 w 6769290"/>
              <a:gd name="connsiteY188" fmla="*/ 3480179 h 6414447"/>
              <a:gd name="connsiteX189" fmla="*/ 4981433 w 6769290"/>
              <a:gd name="connsiteY189" fmla="*/ 3370997 h 6414447"/>
              <a:gd name="connsiteX190" fmla="*/ 5022377 w 6769290"/>
              <a:gd name="connsiteY190" fmla="*/ 3343701 h 6414447"/>
              <a:gd name="connsiteX191" fmla="*/ 5049672 w 6769290"/>
              <a:gd name="connsiteY191" fmla="*/ 3302758 h 6414447"/>
              <a:gd name="connsiteX192" fmla="*/ 5063320 w 6769290"/>
              <a:gd name="connsiteY192" fmla="*/ 3248167 h 6414447"/>
              <a:gd name="connsiteX193" fmla="*/ 5076968 w 6769290"/>
              <a:gd name="connsiteY193" fmla="*/ 3125337 h 6414447"/>
              <a:gd name="connsiteX194" fmla="*/ 5117911 w 6769290"/>
              <a:gd name="connsiteY194" fmla="*/ 3111689 h 6414447"/>
              <a:gd name="connsiteX195" fmla="*/ 5131559 w 6769290"/>
              <a:gd name="connsiteY195" fmla="*/ 3098041 h 6414447"/>
              <a:gd name="connsiteX196" fmla="*/ 5268036 w 6769290"/>
              <a:gd name="connsiteY196" fmla="*/ 3070746 h 6414447"/>
              <a:gd name="connsiteX197" fmla="*/ 5213445 w 6769290"/>
              <a:gd name="connsiteY197" fmla="*/ 2920620 h 6414447"/>
              <a:gd name="connsiteX198" fmla="*/ 5308980 w 6769290"/>
              <a:gd name="connsiteY198" fmla="*/ 2852382 h 6414447"/>
              <a:gd name="connsiteX199" fmla="*/ 5322627 w 6769290"/>
              <a:gd name="connsiteY199" fmla="*/ 2729552 h 6414447"/>
              <a:gd name="connsiteX200" fmla="*/ 5459105 w 6769290"/>
              <a:gd name="connsiteY200" fmla="*/ 2593074 h 6414447"/>
              <a:gd name="connsiteX201" fmla="*/ 5636526 w 6769290"/>
              <a:gd name="connsiteY201" fmla="*/ 2579426 h 6414447"/>
              <a:gd name="connsiteX202" fmla="*/ 5609230 w 6769290"/>
              <a:gd name="connsiteY202" fmla="*/ 2292823 h 6414447"/>
              <a:gd name="connsiteX203" fmla="*/ 5800299 w 6769290"/>
              <a:gd name="connsiteY203" fmla="*/ 2333767 h 6414447"/>
              <a:gd name="connsiteX204" fmla="*/ 5977720 w 6769290"/>
              <a:gd name="connsiteY204" fmla="*/ 2442949 h 6414447"/>
              <a:gd name="connsiteX205" fmla="*/ 5923129 w 6769290"/>
              <a:gd name="connsiteY205" fmla="*/ 2238232 h 6414447"/>
              <a:gd name="connsiteX206" fmla="*/ 6155141 w 6769290"/>
              <a:gd name="connsiteY206" fmla="*/ 1965277 h 6414447"/>
              <a:gd name="connsiteX207" fmla="*/ 6196084 w 6769290"/>
              <a:gd name="connsiteY207" fmla="*/ 1733265 h 6414447"/>
              <a:gd name="connsiteX208" fmla="*/ 6114197 w 6769290"/>
              <a:gd name="connsiteY208" fmla="*/ 1446662 h 6414447"/>
              <a:gd name="connsiteX209" fmla="*/ 6318914 w 6769290"/>
              <a:gd name="connsiteY209" fmla="*/ 1528549 h 6414447"/>
              <a:gd name="connsiteX210" fmla="*/ 6537278 w 6769290"/>
              <a:gd name="connsiteY210" fmla="*/ 1446662 h 6414447"/>
              <a:gd name="connsiteX211" fmla="*/ 6769290 w 6769290"/>
              <a:gd name="connsiteY211" fmla="*/ 1214650 h 6414447"/>
              <a:gd name="connsiteX212" fmla="*/ 6769290 w 6769290"/>
              <a:gd name="connsiteY212" fmla="*/ 1064525 h 6414447"/>
              <a:gd name="connsiteX213" fmla="*/ 6660108 w 6769290"/>
              <a:gd name="connsiteY213" fmla="*/ 873456 h 6414447"/>
              <a:gd name="connsiteX214" fmla="*/ 6537278 w 6769290"/>
              <a:gd name="connsiteY214" fmla="*/ 764274 h 6414447"/>
              <a:gd name="connsiteX215" fmla="*/ 6400800 w 6769290"/>
              <a:gd name="connsiteY215" fmla="*/ 846161 h 6414447"/>
              <a:gd name="connsiteX216" fmla="*/ 6400800 w 6769290"/>
              <a:gd name="connsiteY216" fmla="*/ 709683 h 6414447"/>
              <a:gd name="connsiteX217" fmla="*/ 6305266 w 6769290"/>
              <a:gd name="connsiteY217" fmla="*/ 668740 h 6414447"/>
              <a:gd name="connsiteX218" fmla="*/ 6182436 w 6769290"/>
              <a:gd name="connsiteY218" fmla="*/ 600501 h 6414447"/>
              <a:gd name="connsiteX219" fmla="*/ 6264323 w 6769290"/>
              <a:gd name="connsiteY219" fmla="*/ 464023 h 6414447"/>
              <a:gd name="connsiteX220" fmla="*/ 6209732 w 6769290"/>
              <a:gd name="connsiteY220" fmla="*/ 409432 h 6414447"/>
              <a:gd name="connsiteX221" fmla="*/ 6291618 w 6769290"/>
              <a:gd name="connsiteY221" fmla="*/ 272955 h 6414447"/>
              <a:gd name="connsiteX222" fmla="*/ 6196084 w 6769290"/>
              <a:gd name="connsiteY222" fmla="*/ 177420 h 6414447"/>
              <a:gd name="connsiteX223" fmla="*/ 6223380 w 6769290"/>
              <a:gd name="connsiteY223" fmla="*/ 27295 h 6414447"/>
              <a:gd name="connsiteX224" fmla="*/ 6209732 w 6769290"/>
              <a:gd name="connsiteY224" fmla="*/ 81886 h 6414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</a:cxnLst>
            <a:rect l="l" t="t" r="r" b="b"/>
            <a:pathLst>
              <a:path w="6769290" h="6414447">
                <a:moveTo>
                  <a:pt x="6209732" y="81886"/>
                </a:moveTo>
                <a:lnTo>
                  <a:pt x="6209732" y="81886"/>
                </a:lnTo>
                <a:cubicBezTo>
                  <a:pt x="6199212" y="77941"/>
                  <a:pt x="6095921" y="37671"/>
                  <a:pt x="6059606" y="27295"/>
                </a:cubicBezTo>
                <a:cubicBezTo>
                  <a:pt x="6002597" y="11007"/>
                  <a:pt x="5987479" y="10725"/>
                  <a:pt x="5923129" y="0"/>
                </a:cubicBezTo>
                <a:cubicBezTo>
                  <a:pt x="5891284" y="4549"/>
                  <a:pt x="5858938" y="6414"/>
                  <a:pt x="5827594" y="13647"/>
                </a:cubicBezTo>
                <a:cubicBezTo>
                  <a:pt x="5827587" y="13649"/>
                  <a:pt x="5725240" y="47766"/>
                  <a:pt x="5704765" y="54591"/>
                </a:cubicBezTo>
                <a:cubicBezTo>
                  <a:pt x="5606603" y="87311"/>
                  <a:pt x="5729179" y="47614"/>
                  <a:pt x="5609230" y="81886"/>
                </a:cubicBezTo>
                <a:cubicBezTo>
                  <a:pt x="5595398" y="85838"/>
                  <a:pt x="5581935" y="90985"/>
                  <a:pt x="5568287" y="95534"/>
                </a:cubicBezTo>
                <a:cubicBezTo>
                  <a:pt x="5537493" y="187914"/>
                  <a:pt x="5532426" y="154267"/>
                  <a:pt x="5554639" y="232011"/>
                </a:cubicBezTo>
                <a:cubicBezTo>
                  <a:pt x="5558591" y="245844"/>
                  <a:pt x="5563738" y="259307"/>
                  <a:pt x="5568287" y="272955"/>
                </a:cubicBezTo>
                <a:cubicBezTo>
                  <a:pt x="5513696" y="282053"/>
                  <a:pt x="5459631" y="295239"/>
                  <a:pt x="5404514" y="300250"/>
                </a:cubicBezTo>
                <a:cubicBezTo>
                  <a:pt x="5222353" y="316810"/>
                  <a:pt x="5304132" y="306792"/>
                  <a:pt x="5158854" y="327546"/>
                </a:cubicBezTo>
                <a:cubicBezTo>
                  <a:pt x="5149756" y="341194"/>
                  <a:pt x="5138894" y="353818"/>
                  <a:pt x="5131559" y="368489"/>
                </a:cubicBezTo>
                <a:cubicBezTo>
                  <a:pt x="5125125" y="381356"/>
                  <a:pt x="5125891" y="397462"/>
                  <a:pt x="5117911" y="409432"/>
                </a:cubicBezTo>
                <a:cubicBezTo>
                  <a:pt x="5107205" y="425491"/>
                  <a:pt x="5090616" y="436728"/>
                  <a:pt x="5076968" y="450376"/>
                </a:cubicBezTo>
                <a:cubicBezTo>
                  <a:pt x="5058771" y="441277"/>
                  <a:pt x="5041077" y="431094"/>
                  <a:pt x="5022377" y="423080"/>
                </a:cubicBezTo>
                <a:cubicBezTo>
                  <a:pt x="5009154" y="417413"/>
                  <a:pt x="4993403" y="417412"/>
                  <a:pt x="4981433" y="409432"/>
                </a:cubicBezTo>
                <a:cubicBezTo>
                  <a:pt x="4965374" y="398726"/>
                  <a:pt x="4955725" y="380338"/>
                  <a:pt x="4940490" y="368489"/>
                </a:cubicBezTo>
                <a:cubicBezTo>
                  <a:pt x="4870098" y="313740"/>
                  <a:pt x="4879435" y="320842"/>
                  <a:pt x="4817660" y="300250"/>
                </a:cubicBezTo>
                <a:cubicBezTo>
                  <a:pt x="4808117" y="271619"/>
                  <a:pt x="4774256" y="146098"/>
                  <a:pt x="4735774" y="136477"/>
                </a:cubicBezTo>
                <a:lnTo>
                  <a:pt x="4681183" y="122829"/>
                </a:lnTo>
                <a:cubicBezTo>
                  <a:pt x="4670874" y="112520"/>
                  <a:pt x="4620408" y="56702"/>
                  <a:pt x="4599296" y="54591"/>
                </a:cubicBezTo>
                <a:cubicBezTo>
                  <a:pt x="4567288" y="51390"/>
                  <a:pt x="4535607" y="63689"/>
                  <a:pt x="4503762" y="68238"/>
                </a:cubicBezTo>
                <a:cubicBezTo>
                  <a:pt x="4499213" y="81886"/>
                  <a:pt x="4494066" y="95349"/>
                  <a:pt x="4490114" y="109182"/>
                </a:cubicBezTo>
                <a:cubicBezTo>
                  <a:pt x="4484961" y="127217"/>
                  <a:pt x="4487222" y="148407"/>
                  <a:pt x="4476466" y="163773"/>
                </a:cubicBezTo>
                <a:cubicBezTo>
                  <a:pt x="4454330" y="195397"/>
                  <a:pt x="4394580" y="245659"/>
                  <a:pt x="4394580" y="245659"/>
                </a:cubicBezTo>
                <a:cubicBezTo>
                  <a:pt x="4390031" y="259307"/>
                  <a:pt x="4380932" y="272216"/>
                  <a:pt x="4380932" y="286602"/>
                </a:cubicBezTo>
                <a:cubicBezTo>
                  <a:pt x="4380932" y="359185"/>
                  <a:pt x="4444670" y="333807"/>
                  <a:pt x="4503762" y="341194"/>
                </a:cubicBezTo>
                <a:cubicBezTo>
                  <a:pt x="4508311" y="354842"/>
                  <a:pt x="4517409" y="367751"/>
                  <a:pt x="4517409" y="382137"/>
                </a:cubicBezTo>
                <a:cubicBezTo>
                  <a:pt x="4517409" y="405334"/>
                  <a:pt x="4508794" y="427732"/>
                  <a:pt x="4503762" y="450376"/>
                </a:cubicBezTo>
                <a:cubicBezTo>
                  <a:pt x="4499693" y="468686"/>
                  <a:pt x="4497503" y="487727"/>
                  <a:pt x="4490114" y="504967"/>
                </a:cubicBezTo>
                <a:cubicBezTo>
                  <a:pt x="4475225" y="539706"/>
                  <a:pt x="4454960" y="556662"/>
                  <a:pt x="4421875" y="573205"/>
                </a:cubicBezTo>
                <a:cubicBezTo>
                  <a:pt x="4398941" y="584672"/>
                  <a:pt x="4348207" y="593941"/>
                  <a:pt x="4326341" y="600501"/>
                </a:cubicBezTo>
                <a:cubicBezTo>
                  <a:pt x="4298782" y="608769"/>
                  <a:pt x="4244454" y="627797"/>
                  <a:pt x="4244454" y="627797"/>
                </a:cubicBezTo>
                <a:cubicBezTo>
                  <a:pt x="4235356" y="614149"/>
                  <a:pt x="4227660" y="599454"/>
                  <a:pt x="4217159" y="586853"/>
                </a:cubicBezTo>
                <a:cubicBezTo>
                  <a:pt x="4204803" y="572026"/>
                  <a:pt x="4186921" y="561969"/>
                  <a:pt x="4176215" y="545910"/>
                </a:cubicBezTo>
                <a:cubicBezTo>
                  <a:pt x="4168235" y="533940"/>
                  <a:pt x="4167117" y="518615"/>
                  <a:pt x="4162568" y="504967"/>
                </a:cubicBezTo>
                <a:cubicBezTo>
                  <a:pt x="4044287" y="509516"/>
                  <a:pt x="3925814" y="510470"/>
                  <a:pt x="3807726" y="518614"/>
                </a:cubicBezTo>
                <a:cubicBezTo>
                  <a:pt x="3793374" y="519604"/>
                  <a:pt x="3781024" y="530227"/>
                  <a:pt x="3766783" y="532262"/>
                </a:cubicBezTo>
                <a:cubicBezTo>
                  <a:pt x="3717040" y="539368"/>
                  <a:pt x="3666699" y="541361"/>
                  <a:pt x="3616657" y="545910"/>
                </a:cubicBezTo>
                <a:cubicBezTo>
                  <a:pt x="3598460" y="541361"/>
                  <a:pt x="3572007" y="548168"/>
                  <a:pt x="3562066" y="532262"/>
                </a:cubicBezTo>
                <a:cubicBezTo>
                  <a:pt x="3561054" y="530642"/>
                  <a:pt x="3558636" y="407327"/>
                  <a:pt x="3521123" y="395785"/>
                </a:cubicBezTo>
                <a:cubicBezTo>
                  <a:pt x="3473097" y="381008"/>
                  <a:pt x="3421039" y="386686"/>
                  <a:pt x="3370997" y="382137"/>
                </a:cubicBezTo>
                <a:cubicBezTo>
                  <a:pt x="3366448" y="368489"/>
                  <a:pt x="3360171" y="355300"/>
                  <a:pt x="3357350" y="341194"/>
                </a:cubicBezTo>
                <a:cubicBezTo>
                  <a:pt x="3351041" y="309650"/>
                  <a:pt x="3364296" y="270371"/>
                  <a:pt x="3343702" y="245659"/>
                </a:cubicBezTo>
                <a:cubicBezTo>
                  <a:pt x="3331694" y="231249"/>
                  <a:pt x="3307308" y="254758"/>
                  <a:pt x="3289111" y="259307"/>
                </a:cubicBezTo>
                <a:cubicBezTo>
                  <a:pt x="3266365" y="254758"/>
                  <a:pt x="3243890" y="242782"/>
                  <a:pt x="3220872" y="245659"/>
                </a:cubicBezTo>
                <a:cubicBezTo>
                  <a:pt x="3187788" y="249795"/>
                  <a:pt x="3167521" y="291566"/>
                  <a:pt x="3152633" y="313898"/>
                </a:cubicBezTo>
                <a:cubicBezTo>
                  <a:pt x="3148084" y="327546"/>
                  <a:pt x="3153372" y="354841"/>
                  <a:pt x="3138986" y="354841"/>
                </a:cubicBezTo>
                <a:cubicBezTo>
                  <a:pt x="3122583" y="354841"/>
                  <a:pt x="3122191" y="326499"/>
                  <a:pt x="3111690" y="313898"/>
                </a:cubicBezTo>
                <a:cubicBezTo>
                  <a:pt x="3099334" y="299071"/>
                  <a:pt x="3087505" y="282531"/>
                  <a:pt x="3070747" y="272955"/>
                </a:cubicBezTo>
                <a:cubicBezTo>
                  <a:pt x="3054461" y="263649"/>
                  <a:pt x="3034191" y="264460"/>
                  <a:pt x="3016156" y="259307"/>
                </a:cubicBezTo>
                <a:cubicBezTo>
                  <a:pt x="3002323" y="255355"/>
                  <a:pt x="2988079" y="252093"/>
                  <a:pt x="2975212" y="245659"/>
                </a:cubicBezTo>
                <a:cubicBezTo>
                  <a:pt x="2880961" y="198534"/>
                  <a:pt x="2993295" y="233121"/>
                  <a:pt x="2879678" y="204716"/>
                </a:cubicBezTo>
                <a:cubicBezTo>
                  <a:pt x="2866030" y="209265"/>
                  <a:pt x="2851602" y="211930"/>
                  <a:pt x="2838735" y="218364"/>
                </a:cubicBezTo>
                <a:cubicBezTo>
                  <a:pt x="2796914" y="239274"/>
                  <a:pt x="2803623" y="253070"/>
                  <a:pt x="2756848" y="259307"/>
                </a:cubicBezTo>
                <a:cubicBezTo>
                  <a:pt x="2645990" y="274088"/>
                  <a:pt x="2631284" y="272955"/>
                  <a:pt x="2552132" y="272955"/>
                </a:cubicBezTo>
                <a:lnTo>
                  <a:pt x="2552132" y="382137"/>
                </a:lnTo>
                <a:lnTo>
                  <a:pt x="2347415" y="518614"/>
                </a:lnTo>
                <a:lnTo>
                  <a:pt x="2088108" y="491319"/>
                </a:lnTo>
                <a:lnTo>
                  <a:pt x="2156347" y="696035"/>
                </a:lnTo>
                <a:lnTo>
                  <a:pt x="1992574" y="764274"/>
                </a:lnTo>
                <a:lnTo>
                  <a:pt x="2047165" y="968991"/>
                </a:lnTo>
                <a:lnTo>
                  <a:pt x="1910687" y="1050877"/>
                </a:lnTo>
                <a:lnTo>
                  <a:pt x="1719618" y="1050877"/>
                </a:lnTo>
                <a:lnTo>
                  <a:pt x="1883391" y="1214650"/>
                </a:lnTo>
                <a:lnTo>
                  <a:pt x="1760562" y="1351128"/>
                </a:lnTo>
                <a:lnTo>
                  <a:pt x="1569493" y="1351128"/>
                </a:lnTo>
                <a:lnTo>
                  <a:pt x="1637732" y="1555844"/>
                </a:lnTo>
                <a:lnTo>
                  <a:pt x="1528550" y="1596788"/>
                </a:lnTo>
                <a:lnTo>
                  <a:pt x="1651380" y="1801504"/>
                </a:lnTo>
                <a:lnTo>
                  <a:pt x="1651380" y="1951629"/>
                </a:lnTo>
                <a:lnTo>
                  <a:pt x="1651380" y="1951629"/>
                </a:lnTo>
                <a:lnTo>
                  <a:pt x="1528550" y="1978925"/>
                </a:lnTo>
                <a:lnTo>
                  <a:pt x="1596789" y="2115402"/>
                </a:lnTo>
                <a:lnTo>
                  <a:pt x="1487606" y="2279176"/>
                </a:lnTo>
                <a:cubicBezTo>
                  <a:pt x="1492155" y="2320119"/>
                  <a:pt x="1508026" y="2361370"/>
                  <a:pt x="1501254" y="2402005"/>
                </a:cubicBezTo>
                <a:cubicBezTo>
                  <a:pt x="1498558" y="2418184"/>
                  <a:pt x="1487868" y="2369755"/>
                  <a:pt x="1473959" y="2361062"/>
                </a:cubicBezTo>
                <a:cubicBezTo>
                  <a:pt x="1449560" y="2345813"/>
                  <a:pt x="1392072" y="2333767"/>
                  <a:pt x="1392072" y="2333767"/>
                </a:cubicBezTo>
                <a:cubicBezTo>
                  <a:pt x="1378424" y="2342865"/>
                  <a:pt x="1363730" y="2350561"/>
                  <a:pt x="1351129" y="2361062"/>
                </a:cubicBezTo>
                <a:cubicBezTo>
                  <a:pt x="1336302" y="2373418"/>
                  <a:pt x="1328200" y="2395076"/>
                  <a:pt x="1310186" y="2402005"/>
                </a:cubicBezTo>
                <a:cubicBezTo>
                  <a:pt x="1266885" y="2418659"/>
                  <a:pt x="1219201" y="2420202"/>
                  <a:pt x="1173708" y="2429301"/>
                </a:cubicBezTo>
                <a:cubicBezTo>
                  <a:pt x="1143524" y="2399117"/>
                  <a:pt x="1124471" y="2385417"/>
                  <a:pt x="1105469" y="2347414"/>
                </a:cubicBezTo>
                <a:cubicBezTo>
                  <a:pt x="1099035" y="2334547"/>
                  <a:pt x="1100808" y="2317704"/>
                  <a:pt x="1091821" y="2306471"/>
                </a:cubicBezTo>
                <a:cubicBezTo>
                  <a:pt x="1081574" y="2293663"/>
                  <a:pt x="1065867" y="2285838"/>
                  <a:pt x="1050878" y="2279176"/>
                </a:cubicBezTo>
                <a:cubicBezTo>
                  <a:pt x="1024586" y="2267491"/>
                  <a:pt x="968991" y="2251880"/>
                  <a:pt x="968991" y="2251880"/>
                </a:cubicBezTo>
                <a:cubicBezTo>
                  <a:pt x="918949" y="2256429"/>
                  <a:pt x="866535" y="2249638"/>
                  <a:pt x="818866" y="2265528"/>
                </a:cubicBezTo>
                <a:cubicBezTo>
                  <a:pt x="805218" y="2270077"/>
                  <a:pt x="815390" y="2296299"/>
                  <a:pt x="805218" y="2306471"/>
                </a:cubicBezTo>
                <a:cubicBezTo>
                  <a:pt x="795046" y="2316643"/>
                  <a:pt x="777923" y="2315570"/>
                  <a:pt x="764275" y="2320119"/>
                </a:cubicBezTo>
                <a:cubicBezTo>
                  <a:pt x="759726" y="2333767"/>
                  <a:pt x="764734" y="2358241"/>
                  <a:pt x="750627" y="2361062"/>
                </a:cubicBezTo>
                <a:cubicBezTo>
                  <a:pt x="661440" y="2378899"/>
                  <a:pt x="642187" y="2357008"/>
                  <a:pt x="586854" y="2320119"/>
                </a:cubicBezTo>
                <a:cubicBezTo>
                  <a:pt x="573206" y="2324668"/>
                  <a:pt x="559790" y="2329982"/>
                  <a:pt x="545911" y="2333767"/>
                </a:cubicBezTo>
                <a:cubicBezTo>
                  <a:pt x="509719" y="2343638"/>
                  <a:pt x="436729" y="2361062"/>
                  <a:pt x="436729" y="2361062"/>
                </a:cubicBezTo>
                <a:cubicBezTo>
                  <a:pt x="328342" y="2339384"/>
                  <a:pt x="391687" y="2347414"/>
                  <a:pt x="245660" y="2347414"/>
                </a:cubicBezTo>
                <a:lnTo>
                  <a:pt x="232012" y="2483892"/>
                </a:lnTo>
                <a:lnTo>
                  <a:pt x="95535" y="2511188"/>
                </a:lnTo>
                <a:lnTo>
                  <a:pt x="0" y="2674961"/>
                </a:lnTo>
                <a:lnTo>
                  <a:pt x="218365" y="2647665"/>
                </a:lnTo>
                <a:cubicBezTo>
                  <a:pt x="208985" y="2788365"/>
                  <a:pt x="192348" y="2891044"/>
                  <a:pt x="218365" y="3029802"/>
                </a:cubicBezTo>
                <a:cubicBezTo>
                  <a:pt x="222750" y="3053190"/>
                  <a:pt x="273617" y="3098703"/>
                  <a:pt x="286603" y="3111689"/>
                </a:cubicBezTo>
                <a:cubicBezTo>
                  <a:pt x="317587" y="3204639"/>
                  <a:pt x="278579" y="3090289"/>
                  <a:pt x="327547" y="3220871"/>
                </a:cubicBezTo>
                <a:cubicBezTo>
                  <a:pt x="332598" y="3234341"/>
                  <a:pt x="336645" y="3248166"/>
                  <a:pt x="341194" y="3261814"/>
                </a:cubicBezTo>
                <a:cubicBezTo>
                  <a:pt x="313899" y="3270913"/>
                  <a:pt x="279653" y="3268765"/>
                  <a:pt x="259308" y="3289110"/>
                </a:cubicBezTo>
                <a:cubicBezTo>
                  <a:pt x="205102" y="3343316"/>
                  <a:pt x="237089" y="3325372"/>
                  <a:pt x="163774" y="3343701"/>
                </a:cubicBezTo>
                <a:cubicBezTo>
                  <a:pt x="172708" y="3397307"/>
                  <a:pt x="163354" y="3439026"/>
                  <a:pt x="218365" y="3466531"/>
                </a:cubicBezTo>
                <a:cubicBezTo>
                  <a:pt x="239113" y="3476905"/>
                  <a:pt x="263857" y="3475630"/>
                  <a:pt x="286603" y="3480179"/>
                </a:cubicBezTo>
                <a:cubicBezTo>
                  <a:pt x="313899" y="3475630"/>
                  <a:pt x="341477" y="3472534"/>
                  <a:pt x="368490" y="3466531"/>
                </a:cubicBezTo>
                <a:cubicBezTo>
                  <a:pt x="382533" y="3463410"/>
                  <a:pt x="395135" y="3451294"/>
                  <a:pt x="409433" y="3452883"/>
                </a:cubicBezTo>
                <a:cubicBezTo>
                  <a:pt x="438029" y="3456060"/>
                  <a:pt x="464024" y="3471080"/>
                  <a:pt x="491320" y="3480179"/>
                </a:cubicBezTo>
                <a:cubicBezTo>
                  <a:pt x="459779" y="3527490"/>
                  <a:pt x="455561" y="3510474"/>
                  <a:pt x="477672" y="3562065"/>
                </a:cubicBezTo>
                <a:cubicBezTo>
                  <a:pt x="485686" y="3580765"/>
                  <a:pt x="504968" y="3616656"/>
                  <a:pt x="504968" y="3616656"/>
                </a:cubicBezTo>
                <a:lnTo>
                  <a:pt x="627797" y="3739486"/>
                </a:lnTo>
                <a:lnTo>
                  <a:pt x="777923" y="3862316"/>
                </a:lnTo>
                <a:lnTo>
                  <a:pt x="655093" y="3998794"/>
                </a:lnTo>
                <a:lnTo>
                  <a:pt x="668741" y="4121623"/>
                </a:lnTo>
                <a:lnTo>
                  <a:pt x="887105" y="4189862"/>
                </a:lnTo>
                <a:lnTo>
                  <a:pt x="1023583" y="4380931"/>
                </a:lnTo>
                <a:lnTo>
                  <a:pt x="805218" y="4544704"/>
                </a:lnTo>
                <a:lnTo>
                  <a:pt x="941696" y="4722125"/>
                </a:lnTo>
                <a:lnTo>
                  <a:pt x="941696" y="4844955"/>
                </a:lnTo>
                <a:lnTo>
                  <a:pt x="1064526" y="4872250"/>
                </a:lnTo>
                <a:lnTo>
                  <a:pt x="941696" y="4995080"/>
                </a:lnTo>
                <a:lnTo>
                  <a:pt x="859809" y="4981432"/>
                </a:lnTo>
                <a:cubicBezTo>
                  <a:pt x="827964" y="5008728"/>
                  <a:pt x="799660" y="5040801"/>
                  <a:pt x="764275" y="5063319"/>
                </a:cubicBezTo>
                <a:cubicBezTo>
                  <a:pt x="748450" y="5073389"/>
                  <a:pt x="721692" y="5062557"/>
                  <a:pt x="709684" y="5076967"/>
                </a:cubicBezTo>
                <a:cubicBezTo>
                  <a:pt x="694834" y="5094787"/>
                  <a:pt x="700585" y="5122459"/>
                  <a:pt x="696036" y="5145205"/>
                </a:cubicBezTo>
                <a:cubicBezTo>
                  <a:pt x="705135" y="5163402"/>
                  <a:pt x="708946" y="5185411"/>
                  <a:pt x="723332" y="5199797"/>
                </a:cubicBezTo>
                <a:cubicBezTo>
                  <a:pt x="788016" y="5264482"/>
                  <a:pt x="790353" y="5254388"/>
                  <a:pt x="859809" y="5254388"/>
                </a:cubicBezTo>
                <a:lnTo>
                  <a:pt x="1009935" y="5268035"/>
                </a:lnTo>
                <a:lnTo>
                  <a:pt x="955344" y="5404513"/>
                </a:lnTo>
                <a:lnTo>
                  <a:pt x="832514" y="5349922"/>
                </a:lnTo>
                <a:lnTo>
                  <a:pt x="832514" y="5349922"/>
                </a:lnTo>
                <a:lnTo>
                  <a:pt x="818866" y="5609229"/>
                </a:lnTo>
                <a:lnTo>
                  <a:pt x="928048" y="5691116"/>
                </a:lnTo>
                <a:lnTo>
                  <a:pt x="1078174" y="5540991"/>
                </a:lnTo>
                <a:lnTo>
                  <a:pt x="1214651" y="5650173"/>
                </a:lnTo>
                <a:lnTo>
                  <a:pt x="1310186" y="5609229"/>
                </a:lnTo>
                <a:lnTo>
                  <a:pt x="1446663" y="5759355"/>
                </a:lnTo>
                <a:lnTo>
                  <a:pt x="1583141" y="5704764"/>
                </a:lnTo>
                <a:lnTo>
                  <a:pt x="1596789" y="5773002"/>
                </a:lnTo>
                <a:lnTo>
                  <a:pt x="1624084" y="6018662"/>
                </a:lnTo>
                <a:lnTo>
                  <a:pt x="1869744" y="6032310"/>
                </a:lnTo>
                <a:lnTo>
                  <a:pt x="1992574" y="6073253"/>
                </a:lnTo>
                <a:lnTo>
                  <a:pt x="2019869" y="6223379"/>
                </a:lnTo>
                <a:lnTo>
                  <a:pt x="2142699" y="6196083"/>
                </a:lnTo>
                <a:lnTo>
                  <a:pt x="2169994" y="6414447"/>
                </a:lnTo>
                <a:lnTo>
                  <a:pt x="2251881" y="6387152"/>
                </a:lnTo>
                <a:cubicBezTo>
                  <a:pt x="2274627" y="6355307"/>
                  <a:pt x="2294121" y="6320866"/>
                  <a:pt x="2320120" y="6291617"/>
                </a:cubicBezTo>
                <a:cubicBezTo>
                  <a:pt x="2331017" y="6279358"/>
                  <a:pt x="2344661" y="6264322"/>
                  <a:pt x="2361063" y="6264322"/>
                </a:cubicBezTo>
                <a:cubicBezTo>
                  <a:pt x="2377465" y="6264322"/>
                  <a:pt x="2388358" y="6282519"/>
                  <a:pt x="2402006" y="6291617"/>
                </a:cubicBezTo>
                <a:cubicBezTo>
                  <a:pt x="2406555" y="6305265"/>
                  <a:pt x="2402297" y="6327218"/>
                  <a:pt x="2415654" y="6332561"/>
                </a:cubicBezTo>
                <a:cubicBezTo>
                  <a:pt x="2433069" y="6339527"/>
                  <a:pt x="2452931" y="6326127"/>
                  <a:pt x="2470245" y="6318913"/>
                </a:cubicBezTo>
                <a:cubicBezTo>
                  <a:pt x="2507805" y="6303263"/>
                  <a:pt x="2579427" y="6264322"/>
                  <a:pt x="2579427" y="6264322"/>
                </a:cubicBezTo>
                <a:cubicBezTo>
                  <a:pt x="2583976" y="6250674"/>
                  <a:pt x="2580208" y="6216945"/>
                  <a:pt x="2593075" y="6223379"/>
                </a:cubicBezTo>
                <a:cubicBezTo>
                  <a:pt x="2609852" y="6231767"/>
                  <a:pt x="2597417" y="6261684"/>
                  <a:pt x="2606723" y="6277970"/>
                </a:cubicBezTo>
                <a:cubicBezTo>
                  <a:pt x="2637768" y="6332299"/>
                  <a:pt x="2644315" y="6310414"/>
                  <a:pt x="2688609" y="6332561"/>
                </a:cubicBezTo>
                <a:cubicBezTo>
                  <a:pt x="2703280" y="6339896"/>
                  <a:pt x="2715905" y="6350758"/>
                  <a:pt x="2729553" y="6359856"/>
                </a:cubicBezTo>
                <a:cubicBezTo>
                  <a:pt x="2765947" y="6350758"/>
                  <a:pt x="2810697" y="6357484"/>
                  <a:pt x="2838735" y="6332561"/>
                </a:cubicBezTo>
                <a:cubicBezTo>
                  <a:pt x="2859417" y="6314177"/>
                  <a:pt x="2841740" y="6276218"/>
                  <a:pt x="2852383" y="6250674"/>
                </a:cubicBezTo>
                <a:cubicBezTo>
                  <a:pt x="2855567" y="6243032"/>
                  <a:pt x="2931684" y="6130430"/>
                  <a:pt x="2947917" y="6114197"/>
                </a:cubicBezTo>
                <a:cubicBezTo>
                  <a:pt x="2959515" y="6102599"/>
                  <a:pt x="2975212" y="6096000"/>
                  <a:pt x="2988860" y="6086901"/>
                </a:cubicBezTo>
                <a:cubicBezTo>
                  <a:pt x="2993409" y="6073253"/>
                  <a:pt x="2992336" y="6056130"/>
                  <a:pt x="3002508" y="6045958"/>
                </a:cubicBezTo>
                <a:cubicBezTo>
                  <a:pt x="3029919" y="6018547"/>
                  <a:pt x="3070339" y="6039032"/>
                  <a:pt x="3098042" y="6045958"/>
                </a:cubicBezTo>
                <a:cubicBezTo>
                  <a:pt x="3107141" y="6032310"/>
                  <a:pt x="3118877" y="6020091"/>
                  <a:pt x="3125338" y="6005014"/>
                </a:cubicBezTo>
                <a:cubicBezTo>
                  <a:pt x="3127599" y="5999738"/>
                  <a:pt x="3144464" y="5919691"/>
                  <a:pt x="3152633" y="5909480"/>
                </a:cubicBezTo>
                <a:cubicBezTo>
                  <a:pt x="3162880" y="5896672"/>
                  <a:pt x="3179929" y="5891283"/>
                  <a:pt x="3193577" y="5882185"/>
                </a:cubicBezTo>
                <a:lnTo>
                  <a:pt x="3220872" y="5841241"/>
                </a:lnTo>
                <a:lnTo>
                  <a:pt x="3234520" y="5813946"/>
                </a:lnTo>
                <a:cubicBezTo>
                  <a:pt x="3284562" y="5823044"/>
                  <a:pt x="3333933" y="5845142"/>
                  <a:pt x="3384645" y="5841241"/>
                </a:cubicBezTo>
                <a:cubicBezTo>
                  <a:pt x="3399147" y="5840125"/>
                  <a:pt x="3424974" y="5770430"/>
                  <a:pt x="3425589" y="5759355"/>
                </a:cubicBezTo>
                <a:cubicBezTo>
                  <a:pt x="3429374" y="5691221"/>
                  <a:pt x="3425589" y="5622877"/>
                  <a:pt x="3425589" y="5554638"/>
                </a:cubicBezTo>
                <a:lnTo>
                  <a:pt x="3357350" y="5281683"/>
                </a:lnTo>
                <a:lnTo>
                  <a:pt x="3452884" y="4954137"/>
                </a:lnTo>
                <a:lnTo>
                  <a:pt x="3452884" y="4954137"/>
                </a:lnTo>
                <a:lnTo>
                  <a:pt x="3643953" y="4885898"/>
                </a:lnTo>
                <a:lnTo>
                  <a:pt x="3930556" y="4558352"/>
                </a:lnTo>
                <a:cubicBezTo>
                  <a:pt x="4044669" y="4501296"/>
                  <a:pt x="4041528" y="4474936"/>
                  <a:pt x="4176215" y="4531056"/>
                </a:cubicBezTo>
                <a:cubicBezTo>
                  <a:pt x="4283565" y="4575785"/>
                  <a:pt x="4165605" y="4572000"/>
                  <a:pt x="4217159" y="4572000"/>
                </a:cubicBezTo>
                <a:lnTo>
                  <a:pt x="4258102" y="4408226"/>
                </a:lnTo>
                <a:cubicBezTo>
                  <a:pt x="4321519" y="4362928"/>
                  <a:pt x="4350985" y="4358938"/>
                  <a:pt x="4380932" y="4299044"/>
                </a:cubicBezTo>
                <a:cubicBezTo>
                  <a:pt x="4407497" y="4245916"/>
                  <a:pt x="4381984" y="4264744"/>
                  <a:pt x="4408227" y="4203510"/>
                </a:cubicBezTo>
                <a:cubicBezTo>
                  <a:pt x="4414688" y="4188434"/>
                  <a:pt x="4423925" y="4174165"/>
                  <a:pt x="4435523" y="4162567"/>
                </a:cubicBezTo>
                <a:cubicBezTo>
                  <a:pt x="4447121" y="4150969"/>
                  <a:pt x="4460328" y="4138205"/>
                  <a:pt x="4476466" y="4135271"/>
                </a:cubicBezTo>
                <a:cubicBezTo>
                  <a:pt x="4512273" y="4128761"/>
                  <a:pt x="4549254" y="4135271"/>
                  <a:pt x="4585648" y="4135271"/>
                </a:cubicBezTo>
                <a:lnTo>
                  <a:pt x="4599296" y="3930555"/>
                </a:lnTo>
                <a:lnTo>
                  <a:pt x="4694830" y="3807725"/>
                </a:lnTo>
                <a:lnTo>
                  <a:pt x="4626591" y="3603008"/>
                </a:lnTo>
                <a:lnTo>
                  <a:pt x="4722126" y="3466531"/>
                </a:lnTo>
                <a:lnTo>
                  <a:pt x="4926842" y="3480179"/>
                </a:lnTo>
                <a:cubicBezTo>
                  <a:pt x="4945039" y="3443785"/>
                  <a:pt x="4958099" y="3404331"/>
                  <a:pt x="4981433" y="3370997"/>
                </a:cubicBezTo>
                <a:cubicBezTo>
                  <a:pt x="4990839" y="3357559"/>
                  <a:pt x="5010778" y="3355300"/>
                  <a:pt x="5022377" y="3343701"/>
                </a:cubicBezTo>
                <a:cubicBezTo>
                  <a:pt x="5033975" y="3332103"/>
                  <a:pt x="5040574" y="3316406"/>
                  <a:pt x="5049672" y="3302758"/>
                </a:cubicBezTo>
                <a:cubicBezTo>
                  <a:pt x="5054221" y="3284561"/>
                  <a:pt x="5060468" y="3266706"/>
                  <a:pt x="5063320" y="3248167"/>
                </a:cubicBezTo>
                <a:cubicBezTo>
                  <a:pt x="5069584" y="3207451"/>
                  <a:pt x="5061668" y="3163586"/>
                  <a:pt x="5076968" y="3125337"/>
                </a:cubicBezTo>
                <a:cubicBezTo>
                  <a:pt x="5082311" y="3111980"/>
                  <a:pt x="5105044" y="3118123"/>
                  <a:pt x="5117911" y="3111689"/>
                </a:cubicBezTo>
                <a:cubicBezTo>
                  <a:pt x="5123665" y="3108812"/>
                  <a:pt x="5127010" y="3102590"/>
                  <a:pt x="5131559" y="3098041"/>
                </a:cubicBezTo>
                <a:lnTo>
                  <a:pt x="5268036" y="3070746"/>
                </a:lnTo>
                <a:lnTo>
                  <a:pt x="5213445" y="2920620"/>
                </a:lnTo>
                <a:lnTo>
                  <a:pt x="5308980" y="2852382"/>
                </a:lnTo>
                <a:lnTo>
                  <a:pt x="5322627" y="2729552"/>
                </a:lnTo>
                <a:lnTo>
                  <a:pt x="5459105" y="2593074"/>
                </a:lnTo>
                <a:lnTo>
                  <a:pt x="5636526" y="2579426"/>
                </a:lnTo>
                <a:lnTo>
                  <a:pt x="5609230" y="2292823"/>
                </a:lnTo>
                <a:lnTo>
                  <a:pt x="5800299" y="2333767"/>
                </a:lnTo>
                <a:lnTo>
                  <a:pt x="5977720" y="2442949"/>
                </a:lnTo>
                <a:lnTo>
                  <a:pt x="5923129" y="2238232"/>
                </a:lnTo>
                <a:lnTo>
                  <a:pt x="6155141" y="1965277"/>
                </a:lnTo>
                <a:lnTo>
                  <a:pt x="6196084" y="1733265"/>
                </a:lnTo>
                <a:lnTo>
                  <a:pt x="6114197" y="1446662"/>
                </a:lnTo>
                <a:lnTo>
                  <a:pt x="6318914" y="1528549"/>
                </a:lnTo>
                <a:lnTo>
                  <a:pt x="6537278" y="1446662"/>
                </a:lnTo>
                <a:lnTo>
                  <a:pt x="6769290" y="1214650"/>
                </a:lnTo>
                <a:lnTo>
                  <a:pt x="6769290" y="1064525"/>
                </a:lnTo>
                <a:lnTo>
                  <a:pt x="6660108" y="873456"/>
                </a:lnTo>
                <a:lnTo>
                  <a:pt x="6537278" y="764274"/>
                </a:lnTo>
                <a:lnTo>
                  <a:pt x="6400800" y="846161"/>
                </a:lnTo>
                <a:lnTo>
                  <a:pt x="6400800" y="709683"/>
                </a:lnTo>
                <a:lnTo>
                  <a:pt x="6305266" y="668740"/>
                </a:lnTo>
                <a:lnTo>
                  <a:pt x="6182436" y="600501"/>
                </a:lnTo>
                <a:lnTo>
                  <a:pt x="6264323" y="464023"/>
                </a:lnTo>
                <a:lnTo>
                  <a:pt x="6209732" y="409432"/>
                </a:lnTo>
                <a:lnTo>
                  <a:pt x="6291618" y="272955"/>
                </a:lnTo>
                <a:lnTo>
                  <a:pt x="6196084" y="177420"/>
                </a:lnTo>
                <a:lnTo>
                  <a:pt x="6223380" y="27295"/>
                </a:lnTo>
                <a:lnTo>
                  <a:pt x="6209732" y="81886"/>
                </a:lnTo>
                <a:close/>
              </a:path>
            </a:pathLst>
          </a:cu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60000"/>
                  <a:lumOff val="40000"/>
                </a:schemeClr>
              </a:gs>
              <a:gs pos="71000">
                <a:srgbClr val="CE560C"/>
              </a:gs>
            </a:gsLst>
            <a:path path="circle">
              <a:fillToRect l="100000" b="100000"/>
            </a:path>
          </a:gradFill>
          <a:ln w="57150">
            <a:solidFill>
              <a:srgbClr val="953E09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16</a:t>
            </a:r>
          </a:p>
          <a:p>
            <a:pPr algn="ctr"/>
            <a:r>
              <a:rPr lang="fr-FR" dirty="0" smtClean="0"/>
              <a:t>CHARENTE</a:t>
            </a:r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ANGOULEME           .</a:t>
            </a:r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1428728" y="2571744"/>
            <a:ext cx="3384000" cy="4214818"/>
          </a:xfrm>
          <a:custGeom>
            <a:avLst/>
            <a:gdLst>
              <a:gd name="connsiteX0" fmla="*/ 4981433 w 5254388"/>
              <a:gd name="connsiteY0" fmla="*/ 2238233 h 6490021"/>
              <a:gd name="connsiteX1" fmla="*/ 4981433 w 5254388"/>
              <a:gd name="connsiteY1" fmla="*/ 2238233 h 6490021"/>
              <a:gd name="connsiteX2" fmla="*/ 4926842 w 5254388"/>
              <a:gd name="connsiteY2" fmla="*/ 2129051 h 6490021"/>
              <a:gd name="connsiteX3" fmla="*/ 4885899 w 5254388"/>
              <a:gd name="connsiteY3" fmla="*/ 2115403 h 6490021"/>
              <a:gd name="connsiteX4" fmla="*/ 4844956 w 5254388"/>
              <a:gd name="connsiteY4" fmla="*/ 2074460 h 6490021"/>
              <a:gd name="connsiteX5" fmla="*/ 4735774 w 5254388"/>
              <a:gd name="connsiteY5" fmla="*/ 1924334 h 6490021"/>
              <a:gd name="connsiteX6" fmla="*/ 4722126 w 5254388"/>
              <a:gd name="connsiteY6" fmla="*/ 1883391 h 6490021"/>
              <a:gd name="connsiteX7" fmla="*/ 4694830 w 5254388"/>
              <a:gd name="connsiteY7" fmla="*/ 1787857 h 6490021"/>
              <a:gd name="connsiteX8" fmla="*/ 4626591 w 5254388"/>
              <a:gd name="connsiteY8" fmla="*/ 1801504 h 6490021"/>
              <a:gd name="connsiteX9" fmla="*/ 4599296 w 5254388"/>
              <a:gd name="connsiteY9" fmla="*/ 1692322 h 6490021"/>
              <a:gd name="connsiteX10" fmla="*/ 4517409 w 5254388"/>
              <a:gd name="connsiteY10" fmla="*/ 1719618 h 6490021"/>
              <a:gd name="connsiteX11" fmla="*/ 4476466 w 5254388"/>
              <a:gd name="connsiteY11" fmla="*/ 1733266 h 6490021"/>
              <a:gd name="connsiteX12" fmla="*/ 4435523 w 5254388"/>
              <a:gd name="connsiteY12" fmla="*/ 1746913 h 6490021"/>
              <a:gd name="connsiteX13" fmla="*/ 4367284 w 5254388"/>
              <a:gd name="connsiteY13" fmla="*/ 1678675 h 6490021"/>
              <a:gd name="connsiteX14" fmla="*/ 4339988 w 5254388"/>
              <a:gd name="connsiteY14" fmla="*/ 1637731 h 6490021"/>
              <a:gd name="connsiteX15" fmla="*/ 4326341 w 5254388"/>
              <a:gd name="connsiteY15" fmla="*/ 1555845 h 6490021"/>
              <a:gd name="connsiteX16" fmla="*/ 4285397 w 5254388"/>
              <a:gd name="connsiteY16" fmla="*/ 1542197 h 6490021"/>
              <a:gd name="connsiteX17" fmla="*/ 4176215 w 5254388"/>
              <a:gd name="connsiteY17" fmla="*/ 1528549 h 6490021"/>
              <a:gd name="connsiteX18" fmla="*/ 4121624 w 5254388"/>
              <a:gd name="connsiteY18" fmla="*/ 1501254 h 6490021"/>
              <a:gd name="connsiteX19" fmla="*/ 4067033 w 5254388"/>
              <a:gd name="connsiteY19" fmla="*/ 1569492 h 6490021"/>
              <a:gd name="connsiteX20" fmla="*/ 4039738 w 5254388"/>
              <a:gd name="connsiteY20" fmla="*/ 1514901 h 6490021"/>
              <a:gd name="connsiteX21" fmla="*/ 4026090 w 5254388"/>
              <a:gd name="connsiteY21" fmla="*/ 1473958 h 6490021"/>
              <a:gd name="connsiteX22" fmla="*/ 3971499 w 5254388"/>
              <a:gd name="connsiteY22" fmla="*/ 1433015 h 6490021"/>
              <a:gd name="connsiteX23" fmla="*/ 3957851 w 5254388"/>
              <a:gd name="connsiteY23" fmla="*/ 1473958 h 6490021"/>
              <a:gd name="connsiteX24" fmla="*/ 3875965 w 5254388"/>
              <a:gd name="connsiteY24" fmla="*/ 1473958 h 6490021"/>
              <a:gd name="connsiteX25" fmla="*/ 3862317 w 5254388"/>
              <a:gd name="connsiteY25" fmla="*/ 1378424 h 6490021"/>
              <a:gd name="connsiteX26" fmla="*/ 3766783 w 5254388"/>
              <a:gd name="connsiteY26" fmla="*/ 1378424 h 6490021"/>
              <a:gd name="connsiteX27" fmla="*/ 3616657 w 5254388"/>
              <a:gd name="connsiteY27" fmla="*/ 1323833 h 6490021"/>
              <a:gd name="connsiteX28" fmla="*/ 3603009 w 5254388"/>
              <a:gd name="connsiteY28" fmla="*/ 1269242 h 6490021"/>
              <a:gd name="connsiteX29" fmla="*/ 3521123 w 5254388"/>
              <a:gd name="connsiteY29" fmla="*/ 1214651 h 6490021"/>
              <a:gd name="connsiteX30" fmla="*/ 3480180 w 5254388"/>
              <a:gd name="connsiteY30" fmla="*/ 1187355 h 6490021"/>
              <a:gd name="connsiteX31" fmla="*/ 3425588 w 5254388"/>
              <a:gd name="connsiteY31" fmla="*/ 1214651 h 6490021"/>
              <a:gd name="connsiteX32" fmla="*/ 3398293 w 5254388"/>
              <a:gd name="connsiteY32" fmla="*/ 1173707 h 6490021"/>
              <a:gd name="connsiteX33" fmla="*/ 3357350 w 5254388"/>
              <a:gd name="connsiteY33" fmla="*/ 1132764 h 6490021"/>
              <a:gd name="connsiteX34" fmla="*/ 3302759 w 5254388"/>
              <a:gd name="connsiteY34" fmla="*/ 1119116 h 6490021"/>
              <a:gd name="connsiteX35" fmla="*/ 3261815 w 5254388"/>
              <a:gd name="connsiteY35" fmla="*/ 1105469 h 6490021"/>
              <a:gd name="connsiteX36" fmla="*/ 3220872 w 5254388"/>
              <a:gd name="connsiteY36" fmla="*/ 1078173 h 6490021"/>
              <a:gd name="connsiteX37" fmla="*/ 3138985 w 5254388"/>
              <a:gd name="connsiteY37" fmla="*/ 1132764 h 6490021"/>
              <a:gd name="connsiteX38" fmla="*/ 3098042 w 5254388"/>
              <a:gd name="connsiteY38" fmla="*/ 1119116 h 6490021"/>
              <a:gd name="connsiteX39" fmla="*/ 3070747 w 5254388"/>
              <a:gd name="connsiteY39" fmla="*/ 1064525 h 6490021"/>
              <a:gd name="connsiteX40" fmla="*/ 2975212 w 5254388"/>
              <a:gd name="connsiteY40" fmla="*/ 941695 h 6490021"/>
              <a:gd name="connsiteX41" fmla="*/ 2988860 w 5254388"/>
              <a:gd name="connsiteY41" fmla="*/ 859809 h 6490021"/>
              <a:gd name="connsiteX42" fmla="*/ 3016156 w 5254388"/>
              <a:gd name="connsiteY42" fmla="*/ 777922 h 6490021"/>
              <a:gd name="connsiteX43" fmla="*/ 2770496 w 5254388"/>
              <a:gd name="connsiteY43" fmla="*/ 668740 h 6490021"/>
              <a:gd name="connsiteX44" fmla="*/ 2852383 w 5254388"/>
              <a:gd name="connsiteY44" fmla="*/ 545910 h 6490021"/>
              <a:gd name="connsiteX45" fmla="*/ 2770496 w 5254388"/>
              <a:gd name="connsiteY45" fmla="*/ 464024 h 6490021"/>
              <a:gd name="connsiteX46" fmla="*/ 2784144 w 5254388"/>
              <a:gd name="connsiteY46" fmla="*/ 327546 h 6490021"/>
              <a:gd name="connsiteX47" fmla="*/ 2538484 w 5254388"/>
              <a:gd name="connsiteY47" fmla="*/ 163773 h 6490021"/>
              <a:gd name="connsiteX48" fmla="*/ 2429302 w 5254388"/>
              <a:gd name="connsiteY48" fmla="*/ 259307 h 6490021"/>
              <a:gd name="connsiteX49" fmla="*/ 2306472 w 5254388"/>
              <a:gd name="connsiteY49" fmla="*/ 272955 h 6490021"/>
              <a:gd name="connsiteX50" fmla="*/ 2156347 w 5254388"/>
              <a:gd name="connsiteY50" fmla="*/ 327546 h 6490021"/>
              <a:gd name="connsiteX51" fmla="*/ 2074460 w 5254388"/>
              <a:gd name="connsiteY51" fmla="*/ 232012 h 6490021"/>
              <a:gd name="connsiteX52" fmla="*/ 2197290 w 5254388"/>
              <a:gd name="connsiteY52" fmla="*/ 0 h 6490021"/>
              <a:gd name="connsiteX53" fmla="*/ 2101756 w 5254388"/>
              <a:gd name="connsiteY53" fmla="*/ 13648 h 6490021"/>
              <a:gd name="connsiteX54" fmla="*/ 1869744 w 5254388"/>
              <a:gd name="connsiteY54" fmla="*/ 122830 h 6490021"/>
              <a:gd name="connsiteX55" fmla="*/ 1828800 w 5254388"/>
              <a:gd name="connsiteY55" fmla="*/ 95534 h 6490021"/>
              <a:gd name="connsiteX56" fmla="*/ 1760562 w 5254388"/>
              <a:gd name="connsiteY56" fmla="*/ 109182 h 6490021"/>
              <a:gd name="connsiteX57" fmla="*/ 1746914 w 5254388"/>
              <a:gd name="connsiteY57" fmla="*/ 150125 h 6490021"/>
              <a:gd name="connsiteX58" fmla="*/ 1678675 w 5254388"/>
              <a:gd name="connsiteY58" fmla="*/ 232012 h 6490021"/>
              <a:gd name="connsiteX59" fmla="*/ 1637732 w 5254388"/>
              <a:gd name="connsiteY59" fmla="*/ 245660 h 6490021"/>
              <a:gd name="connsiteX60" fmla="*/ 1610436 w 5254388"/>
              <a:gd name="connsiteY60" fmla="*/ 300251 h 6490021"/>
              <a:gd name="connsiteX61" fmla="*/ 1528550 w 5254388"/>
              <a:gd name="connsiteY61" fmla="*/ 191069 h 6490021"/>
              <a:gd name="connsiteX62" fmla="*/ 1514902 w 5254388"/>
              <a:gd name="connsiteY62" fmla="*/ 368489 h 6490021"/>
              <a:gd name="connsiteX63" fmla="*/ 1514902 w 5254388"/>
              <a:gd name="connsiteY63" fmla="*/ 545910 h 6490021"/>
              <a:gd name="connsiteX64" fmla="*/ 1378424 w 5254388"/>
              <a:gd name="connsiteY64" fmla="*/ 655092 h 6490021"/>
              <a:gd name="connsiteX65" fmla="*/ 1337481 w 5254388"/>
              <a:gd name="connsiteY65" fmla="*/ 696036 h 6490021"/>
              <a:gd name="connsiteX66" fmla="*/ 1173708 w 5254388"/>
              <a:gd name="connsiteY66" fmla="*/ 709683 h 6490021"/>
              <a:gd name="connsiteX67" fmla="*/ 1187356 w 5254388"/>
              <a:gd name="connsiteY67" fmla="*/ 873457 h 6490021"/>
              <a:gd name="connsiteX68" fmla="*/ 1187356 w 5254388"/>
              <a:gd name="connsiteY68" fmla="*/ 968991 h 6490021"/>
              <a:gd name="connsiteX69" fmla="*/ 1037230 w 5254388"/>
              <a:gd name="connsiteY69" fmla="*/ 996286 h 6490021"/>
              <a:gd name="connsiteX70" fmla="*/ 968991 w 5254388"/>
              <a:gd name="connsiteY70" fmla="*/ 900752 h 6490021"/>
              <a:gd name="connsiteX71" fmla="*/ 818866 w 5254388"/>
              <a:gd name="connsiteY71" fmla="*/ 873457 h 6490021"/>
              <a:gd name="connsiteX72" fmla="*/ 723332 w 5254388"/>
              <a:gd name="connsiteY72" fmla="*/ 777922 h 6490021"/>
              <a:gd name="connsiteX73" fmla="*/ 504968 w 5254388"/>
              <a:gd name="connsiteY73" fmla="*/ 818866 h 6490021"/>
              <a:gd name="connsiteX74" fmla="*/ 464024 w 5254388"/>
              <a:gd name="connsiteY74" fmla="*/ 764275 h 6490021"/>
              <a:gd name="connsiteX75" fmla="*/ 586854 w 5254388"/>
              <a:gd name="connsiteY75" fmla="*/ 655092 h 6490021"/>
              <a:gd name="connsiteX76" fmla="*/ 395785 w 5254388"/>
              <a:gd name="connsiteY76" fmla="*/ 668740 h 6490021"/>
              <a:gd name="connsiteX77" fmla="*/ 286603 w 5254388"/>
              <a:gd name="connsiteY77" fmla="*/ 559558 h 6490021"/>
              <a:gd name="connsiteX78" fmla="*/ 286603 w 5254388"/>
              <a:gd name="connsiteY78" fmla="*/ 559558 h 6490021"/>
              <a:gd name="connsiteX79" fmla="*/ 150126 w 5254388"/>
              <a:gd name="connsiteY79" fmla="*/ 545910 h 6490021"/>
              <a:gd name="connsiteX80" fmla="*/ 27296 w 5254388"/>
              <a:gd name="connsiteY80" fmla="*/ 573206 h 6490021"/>
              <a:gd name="connsiteX81" fmla="*/ 0 w 5254388"/>
              <a:gd name="connsiteY81" fmla="*/ 614149 h 6490021"/>
              <a:gd name="connsiteX82" fmla="*/ 109183 w 5254388"/>
              <a:gd name="connsiteY82" fmla="*/ 709683 h 6490021"/>
              <a:gd name="connsiteX83" fmla="*/ 109183 w 5254388"/>
              <a:gd name="connsiteY83" fmla="*/ 709683 h 6490021"/>
              <a:gd name="connsiteX84" fmla="*/ 177421 w 5254388"/>
              <a:gd name="connsiteY84" fmla="*/ 846161 h 6490021"/>
              <a:gd name="connsiteX85" fmla="*/ 327547 w 5254388"/>
              <a:gd name="connsiteY85" fmla="*/ 791570 h 6490021"/>
              <a:gd name="connsiteX86" fmla="*/ 518615 w 5254388"/>
              <a:gd name="connsiteY86" fmla="*/ 900752 h 6490021"/>
              <a:gd name="connsiteX87" fmla="*/ 750627 w 5254388"/>
              <a:gd name="connsiteY87" fmla="*/ 1064525 h 6490021"/>
              <a:gd name="connsiteX88" fmla="*/ 859809 w 5254388"/>
              <a:gd name="connsiteY88" fmla="*/ 1146412 h 6490021"/>
              <a:gd name="connsiteX89" fmla="*/ 982639 w 5254388"/>
              <a:gd name="connsiteY89" fmla="*/ 1091821 h 6490021"/>
              <a:gd name="connsiteX90" fmla="*/ 1050878 w 5254388"/>
              <a:gd name="connsiteY90" fmla="*/ 1064525 h 6490021"/>
              <a:gd name="connsiteX91" fmla="*/ 1050878 w 5254388"/>
              <a:gd name="connsiteY91" fmla="*/ 1064525 h 6490021"/>
              <a:gd name="connsiteX92" fmla="*/ 1160060 w 5254388"/>
              <a:gd name="connsiteY92" fmla="*/ 1132764 h 6490021"/>
              <a:gd name="connsiteX93" fmla="*/ 1269242 w 5254388"/>
              <a:gd name="connsiteY93" fmla="*/ 1105469 h 6490021"/>
              <a:gd name="connsiteX94" fmla="*/ 1310185 w 5254388"/>
              <a:gd name="connsiteY94" fmla="*/ 1187355 h 6490021"/>
              <a:gd name="connsiteX95" fmla="*/ 1446663 w 5254388"/>
              <a:gd name="connsiteY95" fmla="*/ 1201003 h 6490021"/>
              <a:gd name="connsiteX96" fmla="*/ 1405720 w 5254388"/>
              <a:gd name="connsiteY96" fmla="*/ 1351128 h 6490021"/>
              <a:gd name="connsiteX97" fmla="*/ 1542197 w 5254388"/>
              <a:gd name="connsiteY97" fmla="*/ 1392072 h 6490021"/>
              <a:gd name="connsiteX98" fmla="*/ 1569493 w 5254388"/>
              <a:gd name="connsiteY98" fmla="*/ 1596788 h 6490021"/>
              <a:gd name="connsiteX99" fmla="*/ 1651380 w 5254388"/>
              <a:gd name="connsiteY99" fmla="*/ 1637731 h 6490021"/>
              <a:gd name="connsiteX100" fmla="*/ 1665027 w 5254388"/>
              <a:gd name="connsiteY100" fmla="*/ 1774209 h 6490021"/>
              <a:gd name="connsiteX101" fmla="*/ 1596788 w 5254388"/>
              <a:gd name="connsiteY101" fmla="*/ 1869743 h 6490021"/>
              <a:gd name="connsiteX102" fmla="*/ 1460311 w 5254388"/>
              <a:gd name="connsiteY102" fmla="*/ 1842448 h 6490021"/>
              <a:gd name="connsiteX103" fmla="*/ 1433015 w 5254388"/>
              <a:gd name="connsiteY103" fmla="*/ 1883391 h 6490021"/>
              <a:gd name="connsiteX104" fmla="*/ 1514902 w 5254388"/>
              <a:gd name="connsiteY104" fmla="*/ 1924334 h 6490021"/>
              <a:gd name="connsiteX105" fmla="*/ 1542197 w 5254388"/>
              <a:gd name="connsiteY105" fmla="*/ 1965278 h 6490021"/>
              <a:gd name="connsiteX106" fmla="*/ 1555845 w 5254388"/>
              <a:gd name="connsiteY106" fmla="*/ 2019869 h 6490021"/>
              <a:gd name="connsiteX107" fmla="*/ 1569493 w 5254388"/>
              <a:gd name="connsiteY107" fmla="*/ 2060812 h 6490021"/>
              <a:gd name="connsiteX108" fmla="*/ 1555845 w 5254388"/>
              <a:gd name="connsiteY108" fmla="*/ 2142698 h 6490021"/>
              <a:gd name="connsiteX109" fmla="*/ 1514902 w 5254388"/>
              <a:gd name="connsiteY109" fmla="*/ 2156346 h 6490021"/>
              <a:gd name="connsiteX110" fmla="*/ 1542197 w 5254388"/>
              <a:gd name="connsiteY110" fmla="*/ 2251880 h 6490021"/>
              <a:gd name="connsiteX111" fmla="*/ 1583141 w 5254388"/>
              <a:gd name="connsiteY111" fmla="*/ 2265528 h 6490021"/>
              <a:gd name="connsiteX112" fmla="*/ 1569493 w 5254388"/>
              <a:gd name="connsiteY112" fmla="*/ 2306472 h 6490021"/>
              <a:gd name="connsiteX113" fmla="*/ 1555845 w 5254388"/>
              <a:gd name="connsiteY113" fmla="*/ 2415654 h 6490021"/>
              <a:gd name="connsiteX114" fmla="*/ 1501254 w 5254388"/>
              <a:gd name="connsiteY114" fmla="*/ 2429301 h 6490021"/>
              <a:gd name="connsiteX115" fmla="*/ 1460311 w 5254388"/>
              <a:gd name="connsiteY115" fmla="*/ 2442949 h 6490021"/>
              <a:gd name="connsiteX116" fmla="*/ 1419368 w 5254388"/>
              <a:gd name="connsiteY116" fmla="*/ 2538483 h 6490021"/>
              <a:gd name="connsiteX117" fmla="*/ 1392072 w 5254388"/>
              <a:gd name="connsiteY117" fmla="*/ 2647666 h 6490021"/>
              <a:gd name="connsiteX118" fmla="*/ 1433015 w 5254388"/>
              <a:gd name="connsiteY118" fmla="*/ 2797791 h 6490021"/>
              <a:gd name="connsiteX119" fmla="*/ 1446663 w 5254388"/>
              <a:gd name="connsiteY119" fmla="*/ 2838734 h 6490021"/>
              <a:gd name="connsiteX120" fmla="*/ 1528550 w 5254388"/>
              <a:gd name="connsiteY120" fmla="*/ 2866030 h 6490021"/>
              <a:gd name="connsiteX121" fmla="*/ 1610436 w 5254388"/>
              <a:gd name="connsiteY121" fmla="*/ 2920621 h 6490021"/>
              <a:gd name="connsiteX122" fmla="*/ 1637732 w 5254388"/>
              <a:gd name="connsiteY122" fmla="*/ 2961564 h 6490021"/>
              <a:gd name="connsiteX123" fmla="*/ 1719618 w 5254388"/>
              <a:gd name="connsiteY123" fmla="*/ 3029803 h 6490021"/>
              <a:gd name="connsiteX124" fmla="*/ 1733266 w 5254388"/>
              <a:gd name="connsiteY124" fmla="*/ 3166280 h 6490021"/>
              <a:gd name="connsiteX125" fmla="*/ 1787857 w 5254388"/>
              <a:gd name="connsiteY125" fmla="*/ 3248167 h 6490021"/>
              <a:gd name="connsiteX126" fmla="*/ 1815153 w 5254388"/>
              <a:gd name="connsiteY126" fmla="*/ 3330054 h 6490021"/>
              <a:gd name="connsiteX127" fmla="*/ 1719618 w 5254388"/>
              <a:gd name="connsiteY127" fmla="*/ 3316406 h 6490021"/>
              <a:gd name="connsiteX128" fmla="*/ 1678675 w 5254388"/>
              <a:gd name="connsiteY128" fmla="*/ 3289110 h 6490021"/>
              <a:gd name="connsiteX129" fmla="*/ 1610436 w 5254388"/>
              <a:gd name="connsiteY129" fmla="*/ 3166280 h 6490021"/>
              <a:gd name="connsiteX130" fmla="*/ 1569493 w 5254388"/>
              <a:gd name="connsiteY130" fmla="*/ 3152633 h 6490021"/>
              <a:gd name="connsiteX131" fmla="*/ 1528550 w 5254388"/>
              <a:gd name="connsiteY131" fmla="*/ 3125337 h 6490021"/>
              <a:gd name="connsiteX132" fmla="*/ 1460311 w 5254388"/>
              <a:gd name="connsiteY132" fmla="*/ 3043451 h 6490021"/>
              <a:gd name="connsiteX133" fmla="*/ 1378424 w 5254388"/>
              <a:gd name="connsiteY133" fmla="*/ 2975212 h 6490021"/>
              <a:gd name="connsiteX134" fmla="*/ 1337481 w 5254388"/>
              <a:gd name="connsiteY134" fmla="*/ 2893325 h 6490021"/>
              <a:gd name="connsiteX135" fmla="*/ 1323833 w 5254388"/>
              <a:gd name="connsiteY135" fmla="*/ 2852382 h 6490021"/>
              <a:gd name="connsiteX136" fmla="*/ 1282890 w 5254388"/>
              <a:gd name="connsiteY136" fmla="*/ 2838734 h 6490021"/>
              <a:gd name="connsiteX137" fmla="*/ 1241947 w 5254388"/>
              <a:gd name="connsiteY137" fmla="*/ 2852382 h 6490021"/>
              <a:gd name="connsiteX138" fmla="*/ 1078174 w 5254388"/>
              <a:gd name="connsiteY138" fmla="*/ 2838734 h 6490021"/>
              <a:gd name="connsiteX139" fmla="*/ 1091821 w 5254388"/>
              <a:gd name="connsiteY139" fmla="*/ 2784143 h 6490021"/>
              <a:gd name="connsiteX140" fmla="*/ 1132765 w 5254388"/>
              <a:gd name="connsiteY140" fmla="*/ 2756848 h 6490021"/>
              <a:gd name="connsiteX141" fmla="*/ 1173708 w 5254388"/>
              <a:gd name="connsiteY141" fmla="*/ 2715904 h 6490021"/>
              <a:gd name="connsiteX142" fmla="*/ 1187356 w 5254388"/>
              <a:gd name="connsiteY142" fmla="*/ 2674961 h 6490021"/>
              <a:gd name="connsiteX143" fmla="*/ 1214651 w 5254388"/>
              <a:gd name="connsiteY143" fmla="*/ 2483892 h 6490021"/>
              <a:gd name="connsiteX144" fmla="*/ 1241947 w 5254388"/>
              <a:gd name="connsiteY144" fmla="*/ 2402006 h 6490021"/>
              <a:gd name="connsiteX145" fmla="*/ 1228299 w 5254388"/>
              <a:gd name="connsiteY145" fmla="*/ 2306472 h 6490021"/>
              <a:gd name="connsiteX146" fmla="*/ 1160060 w 5254388"/>
              <a:gd name="connsiteY146" fmla="*/ 2292824 h 6490021"/>
              <a:gd name="connsiteX147" fmla="*/ 1119117 w 5254388"/>
              <a:gd name="connsiteY147" fmla="*/ 2265528 h 6490021"/>
              <a:gd name="connsiteX148" fmla="*/ 1105469 w 5254388"/>
              <a:gd name="connsiteY148" fmla="*/ 2088107 h 6490021"/>
              <a:gd name="connsiteX149" fmla="*/ 1078174 w 5254388"/>
              <a:gd name="connsiteY149" fmla="*/ 2047164 h 6490021"/>
              <a:gd name="connsiteX150" fmla="*/ 1091821 w 5254388"/>
              <a:gd name="connsiteY150" fmla="*/ 1992573 h 6490021"/>
              <a:gd name="connsiteX151" fmla="*/ 1132765 w 5254388"/>
              <a:gd name="connsiteY151" fmla="*/ 1910686 h 6490021"/>
              <a:gd name="connsiteX152" fmla="*/ 1009935 w 5254388"/>
              <a:gd name="connsiteY152" fmla="*/ 1883391 h 6490021"/>
              <a:gd name="connsiteX153" fmla="*/ 968991 w 5254388"/>
              <a:gd name="connsiteY153" fmla="*/ 1897039 h 6490021"/>
              <a:gd name="connsiteX154" fmla="*/ 873457 w 5254388"/>
              <a:gd name="connsiteY154" fmla="*/ 1883391 h 6490021"/>
              <a:gd name="connsiteX155" fmla="*/ 832514 w 5254388"/>
              <a:gd name="connsiteY155" fmla="*/ 1869743 h 6490021"/>
              <a:gd name="connsiteX156" fmla="*/ 805218 w 5254388"/>
              <a:gd name="connsiteY156" fmla="*/ 1828800 h 6490021"/>
              <a:gd name="connsiteX157" fmla="*/ 750627 w 5254388"/>
              <a:gd name="connsiteY157" fmla="*/ 1774209 h 6490021"/>
              <a:gd name="connsiteX158" fmla="*/ 723332 w 5254388"/>
              <a:gd name="connsiteY158" fmla="*/ 1733266 h 6490021"/>
              <a:gd name="connsiteX159" fmla="*/ 682388 w 5254388"/>
              <a:gd name="connsiteY159" fmla="*/ 1705970 h 6490021"/>
              <a:gd name="connsiteX160" fmla="*/ 600502 w 5254388"/>
              <a:gd name="connsiteY160" fmla="*/ 1651379 h 6490021"/>
              <a:gd name="connsiteX161" fmla="*/ 573206 w 5254388"/>
              <a:gd name="connsiteY161" fmla="*/ 1610436 h 6490021"/>
              <a:gd name="connsiteX162" fmla="*/ 491320 w 5254388"/>
              <a:gd name="connsiteY162" fmla="*/ 1569492 h 6490021"/>
              <a:gd name="connsiteX163" fmla="*/ 491320 w 5254388"/>
              <a:gd name="connsiteY163" fmla="*/ 1692322 h 6490021"/>
              <a:gd name="connsiteX164" fmla="*/ 518615 w 5254388"/>
              <a:gd name="connsiteY164" fmla="*/ 1774209 h 6490021"/>
              <a:gd name="connsiteX165" fmla="*/ 532263 w 5254388"/>
              <a:gd name="connsiteY165" fmla="*/ 1815152 h 6490021"/>
              <a:gd name="connsiteX166" fmla="*/ 545911 w 5254388"/>
              <a:gd name="connsiteY166" fmla="*/ 2047164 h 6490021"/>
              <a:gd name="connsiteX167" fmla="*/ 641445 w 5254388"/>
              <a:gd name="connsiteY167" fmla="*/ 2101755 h 6490021"/>
              <a:gd name="connsiteX168" fmla="*/ 682388 w 5254388"/>
              <a:gd name="connsiteY168" fmla="*/ 2183642 h 6490021"/>
              <a:gd name="connsiteX169" fmla="*/ 723332 w 5254388"/>
              <a:gd name="connsiteY169" fmla="*/ 2197289 h 6490021"/>
              <a:gd name="connsiteX170" fmla="*/ 791571 w 5254388"/>
              <a:gd name="connsiteY170" fmla="*/ 2265528 h 6490021"/>
              <a:gd name="connsiteX171" fmla="*/ 873457 w 5254388"/>
              <a:gd name="connsiteY171" fmla="*/ 2320119 h 6490021"/>
              <a:gd name="connsiteX172" fmla="*/ 914400 w 5254388"/>
              <a:gd name="connsiteY172" fmla="*/ 2374710 h 6490021"/>
              <a:gd name="connsiteX173" fmla="*/ 955344 w 5254388"/>
              <a:gd name="connsiteY173" fmla="*/ 2402006 h 6490021"/>
              <a:gd name="connsiteX174" fmla="*/ 968991 w 5254388"/>
              <a:gd name="connsiteY174" fmla="*/ 2524836 h 6490021"/>
              <a:gd name="connsiteX175" fmla="*/ 982639 w 5254388"/>
              <a:gd name="connsiteY175" fmla="*/ 2579427 h 6490021"/>
              <a:gd name="connsiteX176" fmla="*/ 968991 w 5254388"/>
              <a:gd name="connsiteY176" fmla="*/ 2715904 h 6490021"/>
              <a:gd name="connsiteX177" fmla="*/ 968991 w 5254388"/>
              <a:gd name="connsiteY177" fmla="*/ 2838734 h 6490021"/>
              <a:gd name="connsiteX178" fmla="*/ 1009935 w 5254388"/>
              <a:gd name="connsiteY178" fmla="*/ 2866030 h 6490021"/>
              <a:gd name="connsiteX179" fmla="*/ 996287 w 5254388"/>
              <a:gd name="connsiteY179" fmla="*/ 2920621 h 6490021"/>
              <a:gd name="connsiteX180" fmla="*/ 968991 w 5254388"/>
              <a:gd name="connsiteY180" fmla="*/ 2961564 h 6490021"/>
              <a:gd name="connsiteX181" fmla="*/ 955344 w 5254388"/>
              <a:gd name="connsiteY181" fmla="*/ 3057098 h 6490021"/>
              <a:gd name="connsiteX182" fmla="*/ 941696 w 5254388"/>
              <a:gd name="connsiteY182" fmla="*/ 3111689 h 6490021"/>
              <a:gd name="connsiteX183" fmla="*/ 996287 w 5254388"/>
              <a:gd name="connsiteY183" fmla="*/ 3234519 h 6490021"/>
              <a:gd name="connsiteX184" fmla="*/ 1009935 w 5254388"/>
              <a:gd name="connsiteY184" fmla="*/ 3302758 h 6490021"/>
              <a:gd name="connsiteX185" fmla="*/ 1037230 w 5254388"/>
              <a:gd name="connsiteY185" fmla="*/ 3343701 h 6490021"/>
              <a:gd name="connsiteX186" fmla="*/ 1050878 w 5254388"/>
              <a:gd name="connsiteY186" fmla="*/ 3384645 h 6490021"/>
              <a:gd name="connsiteX187" fmla="*/ 982639 w 5254388"/>
              <a:gd name="connsiteY187" fmla="*/ 3439236 h 6490021"/>
              <a:gd name="connsiteX188" fmla="*/ 1064526 w 5254388"/>
              <a:gd name="connsiteY188" fmla="*/ 3493827 h 6490021"/>
              <a:gd name="connsiteX189" fmla="*/ 1064526 w 5254388"/>
              <a:gd name="connsiteY189" fmla="*/ 3480179 h 6490021"/>
              <a:gd name="connsiteX190" fmla="*/ 1091821 w 5254388"/>
              <a:gd name="connsiteY190" fmla="*/ 3370997 h 6490021"/>
              <a:gd name="connsiteX191" fmla="*/ 1405720 w 5254388"/>
              <a:gd name="connsiteY191" fmla="*/ 3671248 h 6490021"/>
              <a:gd name="connsiteX192" fmla="*/ 1528550 w 5254388"/>
              <a:gd name="connsiteY192" fmla="*/ 3684895 h 6490021"/>
              <a:gd name="connsiteX193" fmla="*/ 1555845 w 5254388"/>
              <a:gd name="connsiteY193" fmla="*/ 3725839 h 6490021"/>
              <a:gd name="connsiteX194" fmla="*/ 1637732 w 5254388"/>
              <a:gd name="connsiteY194" fmla="*/ 3794078 h 6490021"/>
              <a:gd name="connsiteX195" fmla="*/ 1719618 w 5254388"/>
              <a:gd name="connsiteY195" fmla="*/ 3862316 h 6490021"/>
              <a:gd name="connsiteX196" fmla="*/ 1787857 w 5254388"/>
              <a:gd name="connsiteY196" fmla="*/ 3875964 h 6490021"/>
              <a:gd name="connsiteX197" fmla="*/ 1801505 w 5254388"/>
              <a:gd name="connsiteY197" fmla="*/ 4053385 h 6490021"/>
              <a:gd name="connsiteX198" fmla="*/ 1951630 w 5254388"/>
              <a:gd name="connsiteY198" fmla="*/ 4107976 h 6490021"/>
              <a:gd name="connsiteX199" fmla="*/ 2047165 w 5254388"/>
              <a:gd name="connsiteY199" fmla="*/ 4217158 h 6490021"/>
              <a:gd name="connsiteX200" fmla="*/ 2251881 w 5254388"/>
              <a:gd name="connsiteY200" fmla="*/ 4312692 h 6490021"/>
              <a:gd name="connsiteX201" fmla="*/ 2388359 w 5254388"/>
              <a:gd name="connsiteY201" fmla="*/ 4449170 h 6490021"/>
              <a:gd name="connsiteX202" fmla="*/ 2661314 w 5254388"/>
              <a:gd name="connsiteY202" fmla="*/ 4858603 h 6490021"/>
              <a:gd name="connsiteX203" fmla="*/ 2770496 w 5254388"/>
              <a:gd name="connsiteY203" fmla="*/ 5199797 h 6490021"/>
              <a:gd name="connsiteX204" fmla="*/ 2947917 w 5254388"/>
              <a:gd name="connsiteY204" fmla="*/ 5199797 h 6490021"/>
              <a:gd name="connsiteX205" fmla="*/ 2975212 w 5254388"/>
              <a:gd name="connsiteY205" fmla="*/ 5268036 h 6490021"/>
              <a:gd name="connsiteX206" fmla="*/ 3207224 w 5254388"/>
              <a:gd name="connsiteY206" fmla="*/ 5254388 h 6490021"/>
              <a:gd name="connsiteX207" fmla="*/ 3248168 w 5254388"/>
              <a:gd name="connsiteY207" fmla="*/ 5145206 h 6490021"/>
              <a:gd name="connsiteX208" fmla="*/ 3289111 w 5254388"/>
              <a:gd name="connsiteY208" fmla="*/ 5186149 h 6490021"/>
              <a:gd name="connsiteX209" fmla="*/ 3289111 w 5254388"/>
              <a:gd name="connsiteY209" fmla="*/ 5377218 h 6490021"/>
              <a:gd name="connsiteX210" fmla="*/ 3452884 w 5254388"/>
              <a:gd name="connsiteY210" fmla="*/ 5445457 h 6490021"/>
              <a:gd name="connsiteX211" fmla="*/ 3616657 w 5254388"/>
              <a:gd name="connsiteY211" fmla="*/ 5404513 h 6490021"/>
              <a:gd name="connsiteX212" fmla="*/ 3780430 w 5254388"/>
              <a:gd name="connsiteY212" fmla="*/ 5513695 h 6490021"/>
              <a:gd name="connsiteX213" fmla="*/ 3753135 w 5254388"/>
              <a:gd name="connsiteY213" fmla="*/ 5595582 h 6490021"/>
              <a:gd name="connsiteX214" fmla="*/ 3794078 w 5254388"/>
              <a:gd name="connsiteY214" fmla="*/ 5677469 h 6490021"/>
              <a:gd name="connsiteX215" fmla="*/ 3780430 w 5254388"/>
              <a:gd name="connsiteY215" fmla="*/ 5854889 h 6490021"/>
              <a:gd name="connsiteX216" fmla="*/ 3835021 w 5254388"/>
              <a:gd name="connsiteY216" fmla="*/ 5923128 h 6490021"/>
              <a:gd name="connsiteX217" fmla="*/ 3875965 w 5254388"/>
              <a:gd name="connsiteY217" fmla="*/ 6209731 h 6490021"/>
              <a:gd name="connsiteX218" fmla="*/ 3930556 w 5254388"/>
              <a:gd name="connsiteY218" fmla="*/ 5991367 h 6490021"/>
              <a:gd name="connsiteX219" fmla="*/ 4053385 w 5254388"/>
              <a:gd name="connsiteY219" fmla="*/ 6032310 h 6490021"/>
              <a:gd name="connsiteX220" fmla="*/ 4080681 w 5254388"/>
              <a:gd name="connsiteY220" fmla="*/ 6073254 h 6490021"/>
              <a:gd name="connsiteX221" fmla="*/ 4094329 w 5254388"/>
              <a:gd name="connsiteY221" fmla="*/ 6223379 h 6490021"/>
              <a:gd name="connsiteX222" fmla="*/ 4107977 w 5254388"/>
              <a:gd name="connsiteY222" fmla="*/ 6182436 h 6490021"/>
              <a:gd name="connsiteX223" fmla="*/ 4203511 w 5254388"/>
              <a:gd name="connsiteY223" fmla="*/ 6250675 h 6490021"/>
              <a:gd name="connsiteX224" fmla="*/ 4217159 w 5254388"/>
              <a:gd name="connsiteY224" fmla="*/ 6291618 h 6490021"/>
              <a:gd name="connsiteX225" fmla="*/ 4244454 w 5254388"/>
              <a:gd name="connsiteY225" fmla="*/ 6400800 h 6490021"/>
              <a:gd name="connsiteX226" fmla="*/ 4394580 w 5254388"/>
              <a:gd name="connsiteY226" fmla="*/ 6359857 h 6490021"/>
              <a:gd name="connsiteX227" fmla="*/ 4435523 w 5254388"/>
              <a:gd name="connsiteY227" fmla="*/ 6387152 h 6490021"/>
              <a:gd name="connsiteX228" fmla="*/ 4517409 w 5254388"/>
              <a:gd name="connsiteY228" fmla="*/ 6428095 h 6490021"/>
              <a:gd name="connsiteX229" fmla="*/ 4531057 w 5254388"/>
              <a:gd name="connsiteY229" fmla="*/ 6469039 h 6490021"/>
              <a:gd name="connsiteX230" fmla="*/ 4612944 w 5254388"/>
              <a:gd name="connsiteY230" fmla="*/ 6428095 h 6490021"/>
              <a:gd name="connsiteX231" fmla="*/ 4667535 w 5254388"/>
              <a:gd name="connsiteY231" fmla="*/ 6455391 h 6490021"/>
              <a:gd name="connsiteX232" fmla="*/ 4708478 w 5254388"/>
              <a:gd name="connsiteY232" fmla="*/ 6482686 h 6490021"/>
              <a:gd name="connsiteX233" fmla="*/ 4831308 w 5254388"/>
              <a:gd name="connsiteY233" fmla="*/ 6346209 h 6490021"/>
              <a:gd name="connsiteX234" fmla="*/ 4872251 w 5254388"/>
              <a:gd name="connsiteY234" fmla="*/ 6373504 h 6490021"/>
              <a:gd name="connsiteX235" fmla="*/ 4899547 w 5254388"/>
              <a:gd name="connsiteY235" fmla="*/ 6414448 h 6490021"/>
              <a:gd name="connsiteX236" fmla="*/ 4940490 w 5254388"/>
              <a:gd name="connsiteY236" fmla="*/ 6428095 h 6490021"/>
              <a:gd name="connsiteX237" fmla="*/ 4995081 w 5254388"/>
              <a:gd name="connsiteY237" fmla="*/ 6387152 h 6490021"/>
              <a:gd name="connsiteX238" fmla="*/ 5022377 w 5254388"/>
              <a:gd name="connsiteY238" fmla="*/ 6277970 h 6490021"/>
              <a:gd name="connsiteX239" fmla="*/ 5049672 w 5254388"/>
              <a:gd name="connsiteY239" fmla="*/ 6237027 h 6490021"/>
              <a:gd name="connsiteX240" fmla="*/ 5063320 w 5254388"/>
              <a:gd name="connsiteY240" fmla="*/ 6182436 h 6490021"/>
              <a:gd name="connsiteX241" fmla="*/ 5145206 w 5254388"/>
              <a:gd name="connsiteY241" fmla="*/ 6100549 h 6490021"/>
              <a:gd name="connsiteX242" fmla="*/ 5158854 w 5254388"/>
              <a:gd name="connsiteY242" fmla="*/ 6059606 h 6490021"/>
              <a:gd name="connsiteX243" fmla="*/ 5254388 w 5254388"/>
              <a:gd name="connsiteY243" fmla="*/ 6005015 h 6490021"/>
              <a:gd name="connsiteX244" fmla="*/ 5240741 w 5254388"/>
              <a:gd name="connsiteY244" fmla="*/ 5909480 h 6490021"/>
              <a:gd name="connsiteX245" fmla="*/ 5131559 w 5254388"/>
              <a:gd name="connsiteY245" fmla="*/ 5786651 h 6490021"/>
              <a:gd name="connsiteX246" fmla="*/ 5076968 w 5254388"/>
              <a:gd name="connsiteY246" fmla="*/ 5704764 h 6490021"/>
              <a:gd name="connsiteX247" fmla="*/ 4913194 w 5254388"/>
              <a:gd name="connsiteY247" fmla="*/ 5677469 h 6490021"/>
              <a:gd name="connsiteX248" fmla="*/ 4817660 w 5254388"/>
              <a:gd name="connsiteY248" fmla="*/ 5650173 h 6490021"/>
              <a:gd name="connsiteX249" fmla="*/ 4804012 w 5254388"/>
              <a:gd name="connsiteY249" fmla="*/ 5650173 h 6490021"/>
              <a:gd name="connsiteX250" fmla="*/ 4790365 w 5254388"/>
              <a:gd name="connsiteY250" fmla="*/ 5472752 h 6490021"/>
              <a:gd name="connsiteX251" fmla="*/ 4667535 w 5254388"/>
              <a:gd name="connsiteY251" fmla="*/ 5445457 h 6490021"/>
              <a:gd name="connsiteX252" fmla="*/ 4572000 w 5254388"/>
              <a:gd name="connsiteY252" fmla="*/ 5404513 h 6490021"/>
              <a:gd name="connsiteX253" fmla="*/ 4517409 w 5254388"/>
              <a:gd name="connsiteY253" fmla="*/ 5390866 h 6490021"/>
              <a:gd name="connsiteX254" fmla="*/ 4476466 w 5254388"/>
              <a:gd name="connsiteY254" fmla="*/ 5349922 h 6490021"/>
              <a:gd name="connsiteX255" fmla="*/ 4435523 w 5254388"/>
              <a:gd name="connsiteY255" fmla="*/ 5322627 h 6490021"/>
              <a:gd name="connsiteX256" fmla="*/ 4421875 w 5254388"/>
              <a:gd name="connsiteY256" fmla="*/ 5322627 h 6490021"/>
              <a:gd name="connsiteX257" fmla="*/ 4326341 w 5254388"/>
              <a:gd name="connsiteY257" fmla="*/ 5349922 h 6490021"/>
              <a:gd name="connsiteX258" fmla="*/ 4217159 w 5254388"/>
              <a:gd name="connsiteY258" fmla="*/ 5295331 h 6490021"/>
              <a:gd name="connsiteX259" fmla="*/ 4271750 w 5254388"/>
              <a:gd name="connsiteY259" fmla="*/ 5186149 h 6490021"/>
              <a:gd name="connsiteX260" fmla="*/ 4339988 w 5254388"/>
              <a:gd name="connsiteY260" fmla="*/ 5213445 h 6490021"/>
              <a:gd name="connsiteX261" fmla="*/ 4367284 w 5254388"/>
              <a:gd name="connsiteY261" fmla="*/ 5104263 h 6490021"/>
              <a:gd name="connsiteX262" fmla="*/ 4244454 w 5254388"/>
              <a:gd name="connsiteY262" fmla="*/ 5104263 h 6490021"/>
              <a:gd name="connsiteX263" fmla="*/ 4135272 w 5254388"/>
              <a:gd name="connsiteY263" fmla="*/ 5063319 h 6490021"/>
              <a:gd name="connsiteX264" fmla="*/ 4107977 w 5254388"/>
              <a:gd name="connsiteY264" fmla="*/ 5022376 h 6490021"/>
              <a:gd name="connsiteX265" fmla="*/ 4394580 w 5254388"/>
              <a:gd name="connsiteY265" fmla="*/ 4872251 h 6490021"/>
              <a:gd name="connsiteX266" fmla="*/ 4326341 w 5254388"/>
              <a:gd name="connsiteY266" fmla="*/ 4708478 h 6490021"/>
              <a:gd name="connsiteX267" fmla="*/ 4285397 w 5254388"/>
              <a:gd name="connsiteY267" fmla="*/ 4667534 h 6490021"/>
              <a:gd name="connsiteX268" fmla="*/ 4244454 w 5254388"/>
              <a:gd name="connsiteY268" fmla="*/ 4626591 h 6490021"/>
              <a:gd name="connsiteX269" fmla="*/ 4380932 w 5254388"/>
              <a:gd name="connsiteY269" fmla="*/ 4517409 h 6490021"/>
              <a:gd name="connsiteX270" fmla="*/ 4285397 w 5254388"/>
              <a:gd name="connsiteY270" fmla="*/ 4353636 h 6490021"/>
              <a:gd name="connsiteX271" fmla="*/ 4162568 w 5254388"/>
              <a:gd name="connsiteY271" fmla="*/ 4326340 h 6490021"/>
              <a:gd name="connsiteX272" fmla="*/ 4121624 w 5254388"/>
              <a:gd name="connsiteY272" fmla="*/ 4312692 h 6490021"/>
              <a:gd name="connsiteX273" fmla="*/ 4135272 w 5254388"/>
              <a:gd name="connsiteY273" fmla="*/ 4244454 h 6490021"/>
              <a:gd name="connsiteX274" fmla="*/ 4176215 w 5254388"/>
              <a:gd name="connsiteY274" fmla="*/ 4162567 h 6490021"/>
              <a:gd name="connsiteX275" fmla="*/ 4148920 w 5254388"/>
              <a:gd name="connsiteY275" fmla="*/ 4012442 h 6490021"/>
              <a:gd name="connsiteX276" fmla="*/ 4067033 w 5254388"/>
              <a:gd name="connsiteY276" fmla="*/ 3985146 h 6490021"/>
              <a:gd name="connsiteX277" fmla="*/ 4012442 w 5254388"/>
              <a:gd name="connsiteY277" fmla="*/ 3957851 h 6490021"/>
              <a:gd name="connsiteX278" fmla="*/ 3971499 w 5254388"/>
              <a:gd name="connsiteY278" fmla="*/ 3916907 h 6490021"/>
              <a:gd name="connsiteX279" fmla="*/ 3944203 w 5254388"/>
              <a:gd name="connsiteY279" fmla="*/ 3875964 h 6490021"/>
              <a:gd name="connsiteX280" fmla="*/ 3848669 w 5254388"/>
              <a:gd name="connsiteY280" fmla="*/ 3821373 h 6490021"/>
              <a:gd name="connsiteX281" fmla="*/ 3794078 w 5254388"/>
              <a:gd name="connsiteY281" fmla="*/ 3835021 h 6490021"/>
              <a:gd name="connsiteX282" fmla="*/ 3712191 w 5254388"/>
              <a:gd name="connsiteY282" fmla="*/ 3794078 h 6490021"/>
              <a:gd name="connsiteX283" fmla="*/ 3739487 w 5254388"/>
              <a:gd name="connsiteY283" fmla="*/ 3753134 h 6490021"/>
              <a:gd name="connsiteX284" fmla="*/ 3780430 w 5254388"/>
              <a:gd name="connsiteY284" fmla="*/ 3739486 h 6490021"/>
              <a:gd name="connsiteX285" fmla="*/ 3916908 w 5254388"/>
              <a:gd name="connsiteY285" fmla="*/ 3684895 h 6490021"/>
              <a:gd name="connsiteX286" fmla="*/ 3848669 w 5254388"/>
              <a:gd name="connsiteY286" fmla="*/ 3603009 h 6490021"/>
              <a:gd name="connsiteX287" fmla="*/ 3807726 w 5254388"/>
              <a:gd name="connsiteY287" fmla="*/ 3548418 h 6490021"/>
              <a:gd name="connsiteX288" fmla="*/ 3766783 w 5254388"/>
              <a:gd name="connsiteY288" fmla="*/ 3384645 h 6490021"/>
              <a:gd name="connsiteX289" fmla="*/ 3835021 w 5254388"/>
              <a:gd name="connsiteY289" fmla="*/ 3316406 h 6490021"/>
              <a:gd name="connsiteX290" fmla="*/ 3794078 w 5254388"/>
              <a:gd name="connsiteY290" fmla="*/ 3275463 h 6490021"/>
              <a:gd name="connsiteX291" fmla="*/ 3671248 w 5254388"/>
              <a:gd name="connsiteY291" fmla="*/ 3261815 h 6490021"/>
              <a:gd name="connsiteX292" fmla="*/ 3630305 w 5254388"/>
              <a:gd name="connsiteY292" fmla="*/ 3138985 h 6490021"/>
              <a:gd name="connsiteX293" fmla="*/ 3835021 w 5254388"/>
              <a:gd name="connsiteY293" fmla="*/ 3138985 h 6490021"/>
              <a:gd name="connsiteX294" fmla="*/ 3862317 w 5254388"/>
              <a:gd name="connsiteY294" fmla="*/ 3057098 h 6490021"/>
              <a:gd name="connsiteX295" fmla="*/ 4026090 w 5254388"/>
              <a:gd name="connsiteY295" fmla="*/ 3043451 h 6490021"/>
              <a:gd name="connsiteX296" fmla="*/ 4107977 w 5254388"/>
              <a:gd name="connsiteY296" fmla="*/ 3002507 h 6490021"/>
              <a:gd name="connsiteX297" fmla="*/ 4148920 w 5254388"/>
              <a:gd name="connsiteY297" fmla="*/ 2988860 h 6490021"/>
              <a:gd name="connsiteX298" fmla="*/ 4135272 w 5254388"/>
              <a:gd name="connsiteY298" fmla="*/ 2988860 h 6490021"/>
              <a:gd name="connsiteX299" fmla="*/ 4230806 w 5254388"/>
              <a:gd name="connsiteY299" fmla="*/ 2947916 h 6490021"/>
              <a:gd name="connsiteX300" fmla="*/ 4394580 w 5254388"/>
              <a:gd name="connsiteY300" fmla="*/ 2920621 h 6490021"/>
              <a:gd name="connsiteX301" fmla="*/ 4476466 w 5254388"/>
              <a:gd name="connsiteY301" fmla="*/ 3098042 h 6490021"/>
              <a:gd name="connsiteX302" fmla="*/ 4667535 w 5254388"/>
              <a:gd name="connsiteY302" fmla="*/ 3043451 h 6490021"/>
              <a:gd name="connsiteX303" fmla="*/ 4790365 w 5254388"/>
              <a:gd name="connsiteY303" fmla="*/ 2920621 h 6490021"/>
              <a:gd name="connsiteX304" fmla="*/ 4804012 w 5254388"/>
              <a:gd name="connsiteY304" fmla="*/ 2879678 h 6490021"/>
              <a:gd name="connsiteX305" fmla="*/ 4804012 w 5254388"/>
              <a:gd name="connsiteY305" fmla="*/ 2866030 h 6490021"/>
              <a:gd name="connsiteX306" fmla="*/ 4804012 w 5254388"/>
              <a:gd name="connsiteY306" fmla="*/ 2866030 h 6490021"/>
              <a:gd name="connsiteX307" fmla="*/ 4722126 w 5254388"/>
              <a:gd name="connsiteY307" fmla="*/ 2784143 h 6490021"/>
              <a:gd name="connsiteX308" fmla="*/ 4831308 w 5254388"/>
              <a:gd name="connsiteY308" fmla="*/ 2634018 h 6490021"/>
              <a:gd name="connsiteX309" fmla="*/ 4722126 w 5254388"/>
              <a:gd name="connsiteY309" fmla="*/ 2483892 h 6490021"/>
              <a:gd name="connsiteX310" fmla="*/ 4790365 w 5254388"/>
              <a:gd name="connsiteY310" fmla="*/ 2429301 h 6490021"/>
              <a:gd name="connsiteX311" fmla="*/ 4749421 w 5254388"/>
              <a:gd name="connsiteY311" fmla="*/ 2347415 h 6490021"/>
              <a:gd name="connsiteX312" fmla="*/ 4749421 w 5254388"/>
              <a:gd name="connsiteY312" fmla="*/ 2347415 h 6490021"/>
              <a:gd name="connsiteX313" fmla="*/ 4940490 w 5254388"/>
              <a:gd name="connsiteY313" fmla="*/ 2320119 h 6490021"/>
              <a:gd name="connsiteX314" fmla="*/ 4981433 w 5254388"/>
              <a:gd name="connsiteY314" fmla="*/ 2238233 h 6490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5254388" h="6490021">
                <a:moveTo>
                  <a:pt x="4981433" y="2238233"/>
                </a:moveTo>
                <a:lnTo>
                  <a:pt x="4981433" y="2238233"/>
                </a:lnTo>
                <a:cubicBezTo>
                  <a:pt x="4963236" y="2201839"/>
                  <a:pt x="4951823" y="2161170"/>
                  <a:pt x="4926842" y="2129051"/>
                </a:cubicBezTo>
                <a:cubicBezTo>
                  <a:pt x="4918010" y="2117695"/>
                  <a:pt x="4897869" y="2123383"/>
                  <a:pt x="4885899" y="2115403"/>
                </a:cubicBezTo>
                <a:cubicBezTo>
                  <a:pt x="4869840" y="2104697"/>
                  <a:pt x="4858604" y="2088108"/>
                  <a:pt x="4844956" y="2074460"/>
                </a:cubicBezTo>
                <a:cubicBezTo>
                  <a:pt x="4796265" y="1928389"/>
                  <a:pt x="4844083" y="1967659"/>
                  <a:pt x="4735774" y="1924334"/>
                </a:cubicBezTo>
                <a:cubicBezTo>
                  <a:pt x="4731225" y="1910686"/>
                  <a:pt x="4726260" y="1897170"/>
                  <a:pt x="4722126" y="1883391"/>
                </a:cubicBezTo>
                <a:cubicBezTo>
                  <a:pt x="4712609" y="1851669"/>
                  <a:pt x="4719976" y="1809411"/>
                  <a:pt x="4694830" y="1787857"/>
                </a:cubicBezTo>
                <a:cubicBezTo>
                  <a:pt x="4677218" y="1772761"/>
                  <a:pt x="4649337" y="1796955"/>
                  <a:pt x="4626591" y="1801504"/>
                </a:cubicBezTo>
                <a:cubicBezTo>
                  <a:pt x="4523085" y="1905013"/>
                  <a:pt x="4654278" y="1791290"/>
                  <a:pt x="4599296" y="1692322"/>
                </a:cubicBezTo>
                <a:cubicBezTo>
                  <a:pt x="4585323" y="1667171"/>
                  <a:pt x="4544705" y="1710519"/>
                  <a:pt x="4517409" y="1719618"/>
                </a:cubicBezTo>
                <a:lnTo>
                  <a:pt x="4476466" y="1733266"/>
                </a:lnTo>
                <a:lnTo>
                  <a:pt x="4435523" y="1746913"/>
                </a:lnTo>
                <a:cubicBezTo>
                  <a:pt x="4362731" y="1637727"/>
                  <a:pt x="4458272" y="1769663"/>
                  <a:pt x="4367284" y="1678675"/>
                </a:cubicBezTo>
                <a:cubicBezTo>
                  <a:pt x="4355685" y="1667076"/>
                  <a:pt x="4349087" y="1651379"/>
                  <a:pt x="4339988" y="1637731"/>
                </a:cubicBezTo>
                <a:cubicBezTo>
                  <a:pt x="4335439" y="1610436"/>
                  <a:pt x="4340070" y="1579871"/>
                  <a:pt x="4326341" y="1555845"/>
                </a:cubicBezTo>
                <a:cubicBezTo>
                  <a:pt x="4319203" y="1543354"/>
                  <a:pt x="4299551" y="1544771"/>
                  <a:pt x="4285397" y="1542197"/>
                </a:cubicBezTo>
                <a:cubicBezTo>
                  <a:pt x="4249311" y="1535636"/>
                  <a:pt x="4212609" y="1533098"/>
                  <a:pt x="4176215" y="1528549"/>
                </a:cubicBezTo>
                <a:cubicBezTo>
                  <a:pt x="4158018" y="1519451"/>
                  <a:pt x="4141969" y="1501254"/>
                  <a:pt x="4121624" y="1501254"/>
                </a:cubicBezTo>
                <a:cubicBezTo>
                  <a:pt x="4080470" y="1501254"/>
                  <a:pt x="4075555" y="1543927"/>
                  <a:pt x="4067033" y="1569492"/>
                </a:cubicBezTo>
                <a:cubicBezTo>
                  <a:pt x="4057935" y="1551295"/>
                  <a:pt x="4047752" y="1533601"/>
                  <a:pt x="4039738" y="1514901"/>
                </a:cubicBezTo>
                <a:cubicBezTo>
                  <a:pt x="4034071" y="1501678"/>
                  <a:pt x="4035300" y="1485010"/>
                  <a:pt x="4026090" y="1473958"/>
                </a:cubicBezTo>
                <a:cubicBezTo>
                  <a:pt x="4011528" y="1456484"/>
                  <a:pt x="3989696" y="1446663"/>
                  <a:pt x="3971499" y="1433015"/>
                </a:cubicBezTo>
                <a:cubicBezTo>
                  <a:pt x="3966950" y="1446663"/>
                  <a:pt x="3968023" y="1463786"/>
                  <a:pt x="3957851" y="1473958"/>
                </a:cubicBezTo>
                <a:cubicBezTo>
                  <a:pt x="3930555" y="1501254"/>
                  <a:pt x="3903261" y="1483057"/>
                  <a:pt x="3875965" y="1473958"/>
                </a:cubicBezTo>
                <a:cubicBezTo>
                  <a:pt x="3871416" y="1442113"/>
                  <a:pt x="3876703" y="1407196"/>
                  <a:pt x="3862317" y="1378424"/>
                </a:cubicBezTo>
                <a:cubicBezTo>
                  <a:pt x="3847088" y="1347967"/>
                  <a:pt x="3778601" y="1375469"/>
                  <a:pt x="3766783" y="1378424"/>
                </a:cubicBezTo>
                <a:cubicBezTo>
                  <a:pt x="3674881" y="1368212"/>
                  <a:pt x="3647999" y="1396963"/>
                  <a:pt x="3616657" y="1323833"/>
                </a:cubicBezTo>
                <a:cubicBezTo>
                  <a:pt x="3609268" y="1306593"/>
                  <a:pt x="3615361" y="1283358"/>
                  <a:pt x="3603009" y="1269242"/>
                </a:cubicBezTo>
                <a:cubicBezTo>
                  <a:pt x="3581407" y="1244554"/>
                  <a:pt x="3548418" y="1232848"/>
                  <a:pt x="3521123" y="1214651"/>
                </a:cubicBezTo>
                <a:lnTo>
                  <a:pt x="3480180" y="1187355"/>
                </a:lnTo>
                <a:cubicBezTo>
                  <a:pt x="3461983" y="1196454"/>
                  <a:pt x="3445656" y="1217996"/>
                  <a:pt x="3425588" y="1214651"/>
                </a:cubicBezTo>
                <a:cubicBezTo>
                  <a:pt x="3409409" y="1211954"/>
                  <a:pt x="3408794" y="1186308"/>
                  <a:pt x="3398293" y="1173707"/>
                </a:cubicBezTo>
                <a:cubicBezTo>
                  <a:pt x="3385937" y="1158880"/>
                  <a:pt x="3374108" y="1142340"/>
                  <a:pt x="3357350" y="1132764"/>
                </a:cubicBezTo>
                <a:cubicBezTo>
                  <a:pt x="3341064" y="1123458"/>
                  <a:pt x="3320794" y="1124269"/>
                  <a:pt x="3302759" y="1119116"/>
                </a:cubicBezTo>
                <a:cubicBezTo>
                  <a:pt x="3288926" y="1115164"/>
                  <a:pt x="3275463" y="1110018"/>
                  <a:pt x="3261815" y="1105469"/>
                </a:cubicBezTo>
                <a:cubicBezTo>
                  <a:pt x="3248167" y="1096370"/>
                  <a:pt x="3237110" y="1080493"/>
                  <a:pt x="3220872" y="1078173"/>
                </a:cubicBezTo>
                <a:cubicBezTo>
                  <a:pt x="3167228" y="1070509"/>
                  <a:pt x="3161942" y="1098330"/>
                  <a:pt x="3138985" y="1132764"/>
                </a:cubicBezTo>
                <a:cubicBezTo>
                  <a:pt x="3125337" y="1128215"/>
                  <a:pt x="3108214" y="1129288"/>
                  <a:pt x="3098042" y="1119116"/>
                </a:cubicBezTo>
                <a:cubicBezTo>
                  <a:pt x="3083656" y="1104730"/>
                  <a:pt x="3081214" y="1081971"/>
                  <a:pt x="3070747" y="1064525"/>
                </a:cubicBezTo>
                <a:cubicBezTo>
                  <a:pt x="3021775" y="982905"/>
                  <a:pt x="3029747" y="996230"/>
                  <a:pt x="2975212" y="941695"/>
                </a:cubicBezTo>
                <a:cubicBezTo>
                  <a:pt x="2951959" y="871932"/>
                  <a:pt x="2958624" y="927840"/>
                  <a:pt x="2988860" y="859809"/>
                </a:cubicBezTo>
                <a:cubicBezTo>
                  <a:pt x="3000545" y="833517"/>
                  <a:pt x="3016156" y="777922"/>
                  <a:pt x="3016156" y="777922"/>
                </a:cubicBezTo>
                <a:lnTo>
                  <a:pt x="2770496" y="668740"/>
                </a:lnTo>
                <a:lnTo>
                  <a:pt x="2852383" y="545910"/>
                </a:lnTo>
                <a:lnTo>
                  <a:pt x="2770496" y="464024"/>
                </a:lnTo>
                <a:lnTo>
                  <a:pt x="2784144" y="327546"/>
                </a:lnTo>
                <a:lnTo>
                  <a:pt x="2538484" y="163773"/>
                </a:lnTo>
                <a:cubicBezTo>
                  <a:pt x="2412264" y="211105"/>
                  <a:pt x="2429302" y="165847"/>
                  <a:pt x="2429302" y="259307"/>
                </a:cubicBezTo>
                <a:lnTo>
                  <a:pt x="2306472" y="272955"/>
                </a:lnTo>
                <a:lnTo>
                  <a:pt x="2156347" y="327546"/>
                </a:lnTo>
                <a:lnTo>
                  <a:pt x="2074460" y="232012"/>
                </a:lnTo>
                <a:lnTo>
                  <a:pt x="2197290" y="0"/>
                </a:lnTo>
                <a:lnTo>
                  <a:pt x="2101756" y="13648"/>
                </a:lnTo>
                <a:cubicBezTo>
                  <a:pt x="2008463" y="93613"/>
                  <a:pt x="2005906" y="122830"/>
                  <a:pt x="1869744" y="122830"/>
                </a:cubicBezTo>
                <a:cubicBezTo>
                  <a:pt x="1853341" y="122830"/>
                  <a:pt x="1842448" y="104633"/>
                  <a:pt x="1828800" y="95534"/>
                </a:cubicBezTo>
                <a:cubicBezTo>
                  <a:pt x="1806054" y="100083"/>
                  <a:pt x="1779863" y="96315"/>
                  <a:pt x="1760562" y="109182"/>
                </a:cubicBezTo>
                <a:cubicBezTo>
                  <a:pt x="1748592" y="117162"/>
                  <a:pt x="1753348" y="137258"/>
                  <a:pt x="1746914" y="150125"/>
                </a:cubicBezTo>
                <a:cubicBezTo>
                  <a:pt x="1734326" y="175301"/>
                  <a:pt x="1701313" y="216920"/>
                  <a:pt x="1678675" y="232012"/>
                </a:cubicBezTo>
                <a:cubicBezTo>
                  <a:pt x="1666705" y="239992"/>
                  <a:pt x="1651380" y="241111"/>
                  <a:pt x="1637732" y="245660"/>
                </a:cubicBezTo>
                <a:lnTo>
                  <a:pt x="1610436" y="300251"/>
                </a:lnTo>
                <a:lnTo>
                  <a:pt x="1528550" y="191069"/>
                </a:lnTo>
                <a:lnTo>
                  <a:pt x="1514902" y="368489"/>
                </a:lnTo>
                <a:lnTo>
                  <a:pt x="1514902" y="545910"/>
                </a:lnTo>
                <a:lnTo>
                  <a:pt x="1378424" y="655092"/>
                </a:lnTo>
                <a:lnTo>
                  <a:pt x="1337481" y="696036"/>
                </a:lnTo>
                <a:lnTo>
                  <a:pt x="1173708" y="709683"/>
                </a:lnTo>
                <a:lnTo>
                  <a:pt x="1187356" y="873457"/>
                </a:lnTo>
                <a:lnTo>
                  <a:pt x="1187356" y="968991"/>
                </a:lnTo>
                <a:lnTo>
                  <a:pt x="1037230" y="996286"/>
                </a:lnTo>
                <a:lnTo>
                  <a:pt x="968991" y="900752"/>
                </a:lnTo>
                <a:lnTo>
                  <a:pt x="818866" y="873457"/>
                </a:lnTo>
                <a:lnTo>
                  <a:pt x="723332" y="777922"/>
                </a:lnTo>
                <a:lnTo>
                  <a:pt x="504968" y="818866"/>
                </a:lnTo>
                <a:lnTo>
                  <a:pt x="464024" y="764275"/>
                </a:lnTo>
                <a:lnTo>
                  <a:pt x="586854" y="655092"/>
                </a:lnTo>
                <a:lnTo>
                  <a:pt x="395785" y="668740"/>
                </a:lnTo>
                <a:lnTo>
                  <a:pt x="286603" y="559558"/>
                </a:lnTo>
                <a:lnTo>
                  <a:pt x="286603" y="559558"/>
                </a:lnTo>
                <a:lnTo>
                  <a:pt x="150126" y="545910"/>
                </a:lnTo>
                <a:lnTo>
                  <a:pt x="27296" y="573206"/>
                </a:lnTo>
                <a:lnTo>
                  <a:pt x="0" y="614149"/>
                </a:lnTo>
                <a:lnTo>
                  <a:pt x="109183" y="709683"/>
                </a:lnTo>
                <a:lnTo>
                  <a:pt x="109183" y="709683"/>
                </a:lnTo>
                <a:lnTo>
                  <a:pt x="177421" y="846161"/>
                </a:lnTo>
                <a:lnTo>
                  <a:pt x="327547" y="791570"/>
                </a:lnTo>
                <a:lnTo>
                  <a:pt x="518615" y="900752"/>
                </a:lnTo>
                <a:lnTo>
                  <a:pt x="750627" y="1064525"/>
                </a:lnTo>
                <a:lnTo>
                  <a:pt x="859809" y="1146412"/>
                </a:lnTo>
                <a:lnTo>
                  <a:pt x="982639" y="1091821"/>
                </a:lnTo>
                <a:lnTo>
                  <a:pt x="1050878" y="1064525"/>
                </a:lnTo>
                <a:lnTo>
                  <a:pt x="1050878" y="1064525"/>
                </a:lnTo>
                <a:lnTo>
                  <a:pt x="1160060" y="1132764"/>
                </a:lnTo>
                <a:lnTo>
                  <a:pt x="1269242" y="1105469"/>
                </a:lnTo>
                <a:lnTo>
                  <a:pt x="1310185" y="1187355"/>
                </a:lnTo>
                <a:lnTo>
                  <a:pt x="1446663" y="1201003"/>
                </a:lnTo>
                <a:lnTo>
                  <a:pt x="1405720" y="1351128"/>
                </a:lnTo>
                <a:lnTo>
                  <a:pt x="1542197" y="1392072"/>
                </a:lnTo>
                <a:lnTo>
                  <a:pt x="1569493" y="1596788"/>
                </a:lnTo>
                <a:lnTo>
                  <a:pt x="1651380" y="1637731"/>
                </a:lnTo>
                <a:lnTo>
                  <a:pt x="1665027" y="1774209"/>
                </a:lnTo>
                <a:cubicBezTo>
                  <a:pt x="1642281" y="1806054"/>
                  <a:pt x="1631144" y="1851004"/>
                  <a:pt x="1596788" y="1869743"/>
                </a:cubicBezTo>
                <a:cubicBezTo>
                  <a:pt x="1586273" y="1875478"/>
                  <a:pt x="1480829" y="1847577"/>
                  <a:pt x="1460311" y="1842448"/>
                </a:cubicBezTo>
                <a:cubicBezTo>
                  <a:pt x="1435844" y="1826137"/>
                  <a:pt x="1365555" y="1765336"/>
                  <a:pt x="1433015" y="1883391"/>
                </a:cubicBezTo>
                <a:cubicBezTo>
                  <a:pt x="1445464" y="1905177"/>
                  <a:pt x="1493888" y="1917329"/>
                  <a:pt x="1514902" y="1924334"/>
                </a:cubicBezTo>
                <a:cubicBezTo>
                  <a:pt x="1524000" y="1937982"/>
                  <a:pt x="1535736" y="1950202"/>
                  <a:pt x="1542197" y="1965278"/>
                </a:cubicBezTo>
                <a:cubicBezTo>
                  <a:pt x="1549586" y="1982518"/>
                  <a:pt x="1550692" y="2001834"/>
                  <a:pt x="1555845" y="2019869"/>
                </a:cubicBezTo>
                <a:cubicBezTo>
                  <a:pt x="1559797" y="2033701"/>
                  <a:pt x="1564944" y="2047164"/>
                  <a:pt x="1569493" y="2060812"/>
                </a:cubicBezTo>
                <a:cubicBezTo>
                  <a:pt x="1564944" y="2088107"/>
                  <a:pt x="1569574" y="2118672"/>
                  <a:pt x="1555845" y="2142698"/>
                </a:cubicBezTo>
                <a:cubicBezTo>
                  <a:pt x="1548708" y="2155188"/>
                  <a:pt x="1520245" y="2142989"/>
                  <a:pt x="1514902" y="2156346"/>
                </a:cubicBezTo>
                <a:cubicBezTo>
                  <a:pt x="1514801" y="2156597"/>
                  <a:pt x="1535839" y="2245522"/>
                  <a:pt x="1542197" y="2251880"/>
                </a:cubicBezTo>
                <a:cubicBezTo>
                  <a:pt x="1552370" y="2262053"/>
                  <a:pt x="1569493" y="2260979"/>
                  <a:pt x="1583141" y="2265528"/>
                </a:cubicBezTo>
                <a:cubicBezTo>
                  <a:pt x="1578592" y="2279176"/>
                  <a:pt x="1572067" y="2292318"/>
                  <a:pt x="1569493" y="2306472"/>
                </a:cubicBezTo>
                <a:cubicBezTo>
                  <a:pt x="1562932" y="2342558"/>
                  <a:pt x="1573657" y="2383592"/>
                  <a:pt x="1555845" y="2415654"/>
                </a:cubicBezTo>
                <a:cubicBezTo>
                  <a:pt x="1546736" y="2432051"/>
                  <a:pt x="1519289" y="2424148"/>
                  <a:pt x="1501254" y="2429301"/>
                </a:cubicBezTo>
                <a:cubicBezTo>
                  <a:pt x="1487422" y="2433253"/>
                  <a:pt x="1473959" y="2438400"/>
                  <a:pt x="1460311" y="2442949"/>
                </a:cubicBezTo>
                <a:cubicBezTo>
                  <a:pt x="1440779" y="2482013"/>
                  <a:pt x="1429409" y="2498316"/>
                  <a:pt x="1419368" y="2538483"/>
                </a:cubicBezTo>
                <a:lnTo>
                  <a:pt x="1392072" y="2647666"/>
                </a:lnTo>
                <a:cubicBezTo>
                  <a:pt x="1416632" y="2844139"/>
                  <a:pt x="1381405" y="2694572"/>
                  <a:pt x="1433015" y="2797791"/>
                </a:cubicBezTo>
                <a:cubicBezTo>
                  <a:pt x="1439449" y="2810658"/>
                  <a:pt x="1434957" y="2830372"/>
                  <a:pt x="1446663" y="2838734"/>
                </a:cubicBezTo>
                <a:cubicBezTo>
                  <a:pt x="1470076" y="2855457"/>
                  <a:pt x="1504610" y="2850070"/>
                  <a:pt x="1528550" y="2866030"/>
                </a:cubicBezTo>
                <a:lnTo>
                  <a:pt x="1610436" y="2920621"/>
                </a:lnTo>
                <a:cubicBezTo>
                  <a:pt x="1619535" y="2934269"/>
                  <a:pt x="1627231" y="2948963"/>
                  <a:pt x="1637732" y="2961564"/>
                </a:cubicBezTo>
                <a:cubicBezTo>
                  <a:pt x="1670570" y="3000970"/>
                  <a:pt x="1679360" y="3002964"/>
                  <a:pt x="1719618" y="3029803"/>
                </a:cubicBezTo>
                <a:cubicBezTo>
                  <a:pt x="1724167" y="3075295"/>
                  <a:pt x="1719629" y="3122642"/>
                  <a:pt x="1733266" y="3166280"/>
                </a:cubicBezTo>
                <a:cubicBezTo>
                  <a:pt x="1743051" y="3197592"/>
                  <a:pt x="1777483" y="3217045"/>
                  <a:pt x="1787857" y="3248167"/>
                </a:cubicBezTo>
                <a:cubicBezTo>
                  <a:pt x="1796956" y="3275463"/>
                  <a:pt x="1843636" y="3334123"/>
                  <a:pt x="1815153" y="3330054"/>
                </a:cubicBezTo>
                <a:lnTo>
                  <a:pt x="1719618" y="3316406"/>
                </a:lnTo>
                <a:cubicBezTo>
                  <a:pt x="1705970" y="3307307"/>
                  <a:pt x="1687368" y="3303019"/>
                  <a:pt x="1678675" y="3289110"/>
                </a:cubicBezTo>
                <a:cubicBezTo>
                  <a:pt x="1627808" y="3207722"/>
                  <a:pt x="1683443" y="3214951"/>
                  <a:pt x="1610436" y="3166280"/>
                </a:cubicBezTo>
                <a:cubicBezTo>
                  <a:pt x="1598466" y="3158300"/>
                  <a:pt x="1583141" y="3157182"/>
                  <a:pt x="1569493" y="3152633"/>
                </a:cubicBezTo>
                <a:cubicBezTo>
                  <a:pt x="1555845" y="3143534"/>
                  <a:pt x="1540148" y="3136935"/>
                  <a:pt x="1528550" y="3125337"/>
                </a:cubicBezTo>
                <a:cubicBezTo>
                  <a:pt x="1421196" y="3017983"/>
                  <a:pt x="1594458" y="3155241"/>
                  <a:pt x="1460311" y="3043451"/>
                </a:cubicBezTo>
                <a:cubicBezTo>
                  <a:pt x="1346298" y="2948439"/>
                  <a:pt x="1498051" y="3094836"/>
                  <a:pt x="1378424" y="2975212"/>
                </a:cubicBezTo>
                <a:cubicBezTo>
                  <a:pt x="1344125" y="2872309"/>
                  <a:pt x="1390391" y="2999143"/>
                  <a:pt x="1337481" y="2893325"/>
                </a:cubicBezTo>
                <a:cubicBezTo>
                  <a:pt x="1331047" y="2880458"/>
                  <a:pt x="1334005" y="2862554"/>
                  <a:pt x="1323833" y="2852382"/>
                </a:cubicBezTo>
                <a:cubicBezTo>
                  <a:pt x="1313661" y="2842210"/>
                  <a:pt x="1296538" y="2843283"/>
                  <a:pt x="1282890" y="2838734"/>
                </a:cubicBezTo>
                <a:cubicBezTo>
                  <a:pt x="1269242" y="2843283"/>
                  <a:pt x="1256333" y="2852382"/>
                  <a:pt x="1241947" y="2852382"/>
                </a:cubicBezTo>
                <a:cubicBezTo>
                  <a:pt x="1187167" y="2852382"/>
                  <a:pt x="1128044" y="2861402"/>
                  <a:pt x="1078174" y="2838734"/>
                </a:cubicBezTo>
                <a:cubicBezTo>
                  <a:pt x="1061098" y="2830972"/>
                  <a:pt x="1081416" y="2799750"/>
                  <a:pt x="1091821" y="2784143"/>
                </a:cubicBezTo>
                <a:cubicBezTo>
                  <a:pt x="1100920" y="2770495"/>
                  <a:pt x="1120164" y="2767349"/>
                  <a:pt x="1132765" y="2756848"/>
                </a:cubicBezTo>
                <a:cubicBezTo>
                  <a:pt x="1147592" y="2744492"/>
                  <a:pt x="1160060" y="2729552"/>
                  <a:pt x="1173708" y="2715904"/>
                </a:cubicBezTo>
                <a:cubicBezTo>
                  <a:pt x="1178257" y="2702256"/>
                  <a:pt x="1185169" y="2689180"/>
                  <a:pt x="1187356" y="2674961"/>
                </a:cubicBezTo>
                <a:cubicBezTo>
                  <a:pt x="1207324" y="2545167"/>
                  <a:pt x="1188087" y="2572438"/>
                  <a:pt x="1214651" y="2483892"/>
                </a:cubicBezTo>
                <a:cubicBezTo>
                  <a:pt x="1222919" y="2456334"/>
                  <a:pt x="1241947" y="2402006"/>
                  <a:pt x="1241947" y="2402006"/>
                </a:cubicBezTo>
                <a:cubicBezTo>
                  <a:pt x="1237398" y="2370161"/>
                  <a:pt x="1247600" y="2332206"/>
                  <a:pt x="1228299" y="2306472"/>
                </a:cubicBezTo>
                <a:cubicBezTo>
                  <a:pt x="1214381" y="2287915"/>
                  <a:pt x="1181780" y="2300969"/>
                  <a:pt x="1160060" y="2292824"/>
                </a:cubicBezTo>
                <a:cubicBezTo>
                  <a:pt x="1144702" y="2287065"/>
                  <a:pt x="1132765" y="2274627"/>
                  <a:pt x="1119117" y="2265528"/>
                </a:cubicBezTo>
                <a:cubicBezTo>
                  <a:pt x="1081648" y="2153125"/>
                  <a:pt x="1087752" y="2212125"/>
                  <a:pt x="1105469" y="2088107"/>
                </a:cubicBezTo>
                <a:cubicBezTo>
                  <a:pt x="1096371" y="2074459"/>
                  <a:pt x="1080494" y="2063402"/>
                  <a:pt x="1078174" y="2047164"/>
                </a:cubicBezTo>
                <a:cubicBezTo>
                  <a:pt x="1075521" y="2028596"/>
                  <a:pt x="1086668" y="2010608"/>
                  <a:pt x="1091821" y="1992573"/>
                </a:cubicBezTo>
                <a:cubicBezTo>
                  <a:pt x="1105946" y="1943134"/>
                  <a:pt x="1102859" y="1955545"/>
                  <a:pt x="1132765" y="1910686"/>
                </a:cubicBezTo>
                <a:cubicBezTo>
                  <a:pt x="1017732" y="1833998"/>
                  <a:pt x="1087922" y="1844397"/>
                  <a:pt x="1009935" y="1883391"/>
                </a:cubicBezTo>
                <a:cubicBezTo>
                  <a:pt x="997068" y="1889825"/>
                  <a:pt x="982639" y="1892490"/>
                  <a:pt x="968991" y="1897039"/>
                </a:cubicBezTo>
                <a:cubicBezTo>
                  <a:pt x="937146" y="1892490"/>
                  <a:pt x="905000" y="1889700"/>
                  <a:pt x="873457" y="1883391"/>
                </a:cubicBezTo>
                <a:cubicBezTo>
                  <a:pt x="859350" y="1880570"/>
                  <a:pt x="843748" y="1878730"/>
                  <a:pt x="832514" y="1869743"/>
                </a:cubicBezTo>
                <a:cubicBezTo>
                  <a:pt x="819706" y="1859496"/>
                  <a:pt x="814317" y="1842448"/>
                  <a:pt x="805218" y="1828800"/>
                </a:cubicBezTo>
                <a:cubicBezTo>
                  <a:pt x="775443" y="1739471"/>
                  <a:pt x="816798" y="1827145"/>
                  <a:pt x="750627" y="1774209"/>
                </a:cubicBezTo>
                <a:cubicBezTo>
                  <a:pt x="737819" y="1763963"/>
                  <a:pt x="734930" y="1744864"/>
                  <a:pt x="723332" y="1733266"/>
                </a:cubicBezTo>
                <a:cubicBezTo>
                  <a:pt x="711733" y="1721667"/>
                  <a:pt x="694989" y="1716471"/>
                  <a:pt x="682388" y="1705970"/>
                </a:cubicBezTo>
                <a:cubicBezTo>
                  <a:pt x="614234" y="1649175"/>
                  <a:pt x="672455" y="1675364"/>
                  <a:pt x="600502" y="1651379"/>
                </a:cubicBezTo>
                <a:cubicBezTo>
                  <a:pt x="591403" y="1637731"/>
                  <a:pt x="584804" y="1622034"/>
                  <a:pt x="573206" y="1610436"/>
                </a:cubicBezTo>
                <a:cubicBezTo>
                  <a:pt x="546749" y="1583979"/>
                  <a:pt x="524621" y="1580593"/>
                  <a:pt x="491320" y="1569492"/>
                </a:cubicBezTo>
                <a:cubicBezTo>
                  <a:pt x="474482" y="1636842"/>
                  <a:pt x="470980" y="1617742"/>
                  <a:pt x="491320" y="1692322"/>
                </a:cubicBezTo>
                <a:cubicBezTo>
                  <a:pt x="498890" y="1720080"/>
                  <a:pt x="509517" y="1746913"/>
                  <a:pt x="518615" y="1774209"/>
                </a:cubicBezTo>
                <a:lnTo>
                  <a:pt x="532263" y="1815152"/>
                </a:lnTo>
                <a:cubicBezTo>
                  <a:pt x="518499" y="1911501"/>
                  <a:pt x="503011" y="1944205"/>
                  <a:pt x="545911" y="2047164"/>
                </a:cubicBezTo>
                <a:cubicBezTo>
                  <a:pt x="550988" y="2059349"/>
                  <a:pt x="637665" y="2099865"/>
                  <a:pt x="641445" y="2101755"/>
                </a:cubicBezTo>
                <a:cubicBezTo>
                  <a:pt x="650435" y="2128725"/>
                  <a:pt x="658338" y="2164402"/>
                  <a:pt x="682388" y="2183642"/>
                </a:cubicBezTo>
                <a:cubicBezTo>
                  <a:pt x="693622" y="2192629"/>
                  <a:pt x="709684" y="2192740"/>
                  <a:pt x="723332" y="2197289"/>
                </a:cubicBezTo>
                <a:cubicBezTo>
                  <a:pt x="770168" y="2290962"/>
                  <a:pt x="722058" y="2226910"/>
                  <a:pt x="791571" y="2265528"/>
                </a:cubicBezTo>
                <a:cubicBezTo>
                  <a:pt x="820248" y="2281460"/>
                  <a:pt x="873457" y="2320119"/>
                  <a:pt x="873457" y="2320119"/>
                </a:cubicBezTo>
                <a:cubicBezTo>
                  <a:pt x="887105" y="2338316"/>
                  <a:pt x="898316" y="2358626"/>
                  <a:pt x="914400" y="2374710"/>
                </a:cubicBezTo>
                <a:cubicBezTo>
                  <a:pt x="925999" y="2386309"/>
                  <a:pt x="949738" y="2386591"/>
                  <a:pt x="955344" y="2402006"/>
                </a:cubicBezTo>
                <a:cubicBezTo>
                  <a:pt x="969422" y="2440721"/>
                  <a:pt x="962727" y="2484120"/>
                  <a:pt x="968991" y="2524836"/>
                </a:cubicBezTo>
                <a:cubicBezTo>
                  <a:pt x="971843" y="2543375"/>
                  <a:pt x="978090" y="2561230"/>
                  <a:pt x="982639" y="2579427"/>
                </a:cubicBezTo>
                <a:cubicBezTo>
                  <a:pt x="978090" y="2624919"/>
                  <a:pt x="975943" y="2670716"/>
                  <a:pt x="968991" y="2715904"/>
                </a:cubicBezTo>
                <a:cubicBezTo>
                  <a:pt x="959733" y="2776079"/>
                  <a:pt x="927705" y="2756162"/>
                  <a:pt x="968991" y="2838734"/>
                </a:cubicBezTo>
                <a:cubicBezTo>
                  <a:pt x="976327" y="2853405"/>
                  <a:pt x="996287" y="2856931"/>
                  <a:pt x="1009935" y="2866030"/>
                </a:cubicBezTo>
                <a:cubicBezTo>
                  <a:pt x="1005386" y="2884227"/>
                  <a:pt x="1003676" y="2903381"/>
                  <a:pt x="996287" y="2920621"/>
                </a:cubicBezTo>
                <a:cubicBezTo>
                  <a:pt x="989826" y="2935697"/>
                  <a:pt x="973704" y="2945853"/>
                  <a:pt x="968991" y="2961564"/>
                </a:cubicBezTo>
                <a:cubicBezTo>
                  <a:pt x="959748" y="2992375"/>
                  <a:pt x="961098" y="3025449"/>
                  <a:pt x="955344" y="3057098"/>
                </a:cubicBezTo>
                <a:cubicBezTo>
                  <a:pt x="951989" y="3075553"/>
                  <a:pt x="946245" y="3093492"/>
                  <a:pt x="941696" y="3111689"/>
                </a:cubicBezTo>
                <a:cubicBezTo>
                  <a:pt x="974178" y="3209137"/>
                  <a:pt x="953031" y="3169636"/>
                  <a:pt x="996287" y="3234519"/>
                </a:cubicBezTo>
                <a:cubicBezTo>
                  <a:pt x="1000836" y="3257265"/>
                  <a:pt x="1001790" y="3281038"/>
                  <a:pt x="1009935" y="3302758"/>
                </a:cubicBezTo>
                <a:cubicBezTo>
                  <a:pt x="1015694" y="3318116"/>
                  <a:pt x="1029895" y="3329030"/>
                  <a:pt x="1037230" y="3343701"/>
                </a:cubicBezTo>
                <a:cubicBezTo>
                  <a:pt x="1043664" y="3356568"/>
                  <a:pt x="1046329" y="3370997"/>
                  <a:pt x="1050878" y="3384645"/>
                </a:cubicBezTo>
                <a:cubicBezTo>
                  <a:pt x="1042637" y="3387392"/>
                  <a:pt x="962884" y="3404665"/>
                  <a:pt x="982639" y="3439236"/>
                </a:cubicBezTo>
                <a:cubicBezTo>
                  <a:pt x="998915" y="3467719"/>
                  <a:pt x="1064526" y="3526632"/>
                  <a:pt x="1064526" y="3493827"/>
                </a:cubicBezTo>
                <a:lnTo>
                  <a:pt x="1064526" y="3480179"/>
                </a:lnTo>
                <a:lnTo>
                  <a:pt x="1091821" y="3370997"/>
                </a:lnTo>
                <a:lnTo>
                  <a:pt x="1405720" y="3671248"/>
                </a:lnTo>
                <a:cubicBezTo>
                  <a:pt x="1446663" y="3675797"/>
                  <a:pt x="1489835" y="3670817"/>
                  <a:pt x="1528550" y="3684895"/>
                </a:cubicBezTo>
                <a:cubicBezTo>
                  <a:pt x="1543965" y="3690501"/>
                  <a:pt x="1545344" y="3713238"/>
                  <a:pt x="1555845" y="3725839"/>
                </a:cubicBezTo>
                <a:cubicBezTo>
                  <a:pt x="1588682" y="3765244"/>
                  <a:pt x="1597475" y="3767240"/>
                  <a:pt x="1637732" y="3794078"/>
                </a:cubicBezTo>
                <a:cubicBezTo>
                  <a:pt x="1754894" y="3764787"/>
                  <a:pt x="1633228" y="3775926"/>
                  <a:pt x="1719618" y="3862316"/>
                </a:cubicBezTo>
                <a:cubicBezTo>
                  <a:pt x="1736021" y="3878719"/>
                  <a:pt x="1765111" y="3871415"/>
                  <a:pt x="1787857" y="3875964"/>
                </a:cubicBezTo>
                <a:cubicBezTo>
                  <a:pt x="1815891" y="3960065"/>
                  <a:pt x="1801505" y="3902521"/>
                  <a:pt x="1801505" y="4053385"/>
                </a:cubicBezTo>
                <a:lnTo>
                  <a:pt x="1951630" y="4107976"/>
                </a:lnTo>
                <a:cubicBezTo>
                  <a:pt x="2058271" y="4184148"/>
                  <a:pt x="2047165" y="4137081"/>
                  <a:pt x="2047165" y="4217158"/>
                </a:cubicBezTo>
                <a:lnTo>
                  <a:pt x="2251881" y="4312692"/>
                </a:lnTo>
                <a:lnTo>
                  <a:pt x="2388359" y="4449170"/>
                </a:lnTo>
                <a:lnTo>
                  <a:pt x="2661314" y="4858603"/>
                </a:lnTo>
                <a:lnTo>
                  <a:pt x="2770496" y="5199797"/>
                </a:lnTo>
                <a:lnTo>
                  <a:pt x="2947917" y="5199797"/>
                </a:lnTo>
                <a:lnTo>
                  <a:pt x="2975212" y="5268036"/>
                </a:lnTo>
                <a:lnTo>
                  <a:pt x="3207224" y="5254388"/>
                </a:lnTo>
                <a:cubicBezTo>
                  <a:pt x="3220872" y="5217994"/>
                  <a:pt x="3218308" y="5170089"/>
                  <a:pt x="3248168" y="5145206"/>
                </a:cubicBezTo>
                <a:cubicBezTo>
                  <a:pt x="3262995" y="5132850"/>
                  <a:pt x="3289111" y="5186149"/>
                  <a:pt x="3289111" y="5186149"/>
                </a:cubicBezTo>
                <a:lnTo>
                  <a:pt x="3289111" y="5377218"/>
                </a:lnTo>
                <a:lnTo>
                  <a:pt x="3452884" y="5445457"/>
                </a:lnTo>
                <a:lnTo>
                  <a:pt x="3616657" y="5404513"/>
                </a:lnTo>
                <a:lnTo>
                  <a:pt x="3780430" y="5513695"/>
                </a:lnTo>
                <a:lnTo>
                  <a:pt x="3753135" y="5595582"/>
                </a:lnTo>
                <a:lnTo>
                  <a:pt x="3794078" y="5677469"/>
                </a:lnTo>
                <a:lnTo>
                  <a:pt x="3780430" y="5854889"/>
                </a:lnTo>
                <a:lnTo>
                  <a:pt x="3835021" y="5923128"/>
                </a:lnTo>
                <a:lnTo>
                  <a:pt x="3875965" y="6209731"/>
                </a:lnTo>
                <a:lnTo>
                  <a:pt x="3930556" y="5991367"/>
                </a:lnTo>
                <a:cubicBezTo>
                  <a:pt x="3971499" y="6005015"/>
                  <a:pt x="4015497" y="6011644"/>
                  <a:pt x="4053385" y="6032310"/>
                </a:cubicBezTo>
                <a:cubicBezTo>
                  <a:pt x="4067785" y="6040165"/>
                  <a:pt x="4077244" y="6057215"/>
                  <a:pt x="4080681" y="6073254"/>
                </a:cubicBezTo>
                <a:cubicBezTo>
                  <a:pt x="4091210" y="6122387"/>
                  <a:pt x="4089780" y="6173337"/>
                  <a:pt x="4094329" y="6223379"/>
                </a:cubicBezTo>
                <a:cubicBezTo>
                  <a:pt x="4098878" y="6209731"/>
                  <a:pt x="4093787" y="6184801"/>
                  <a:pt x="4107977" y="6182436"/>
                </a:cubicBezTo>
                <a:cubicBezTo>
                  <a:pt x="4155523" y="6174511"/>
                  <a:pt x="4186677" y="6217008"/>
                  <a:pt x="4203511" y="6250675"/>
                </a:cubicBezTo>
                <a:cubicBezTo>
                  <a:pt x="4209945" y="6263542"/>
                  <a:pt x="4213374" y="6277739"/>
                  <a:pt x="4217159" y="6291618"/>
                </a:cubicBezTo>
                <a:cubicBezTo>
                  <a:pt x="4227030" y="6327810"/>
                  <a:pt x="4244454" y="6400800"/>
                  <a:pt x="4244454" y="6400800"/>
                </a:cubicBezTo>
                <a:cubicBezTo>
                  <a:pt x="4367593" y="6370015"/>
                  <a:pt x="4318047" y="6385366"/>
                  <a:pt x="4394580" y="6359857"/>
                </a:cubicBezTo>
                <a:cubicBezTo>
                  <a:pt x="4408228" y="6368955"/>
                  <a:pt x="4420852" y="6379817"/>
                  <a:pt x="4435523" y="6387152"/>
                </a:cubicBezTo>
                <a:cubicBezTo>
                  <a:pt x="4548530" y="6443656"/>
                  <a:pt x="4400072" y="6349872"/>
                  <a:pt x="4517409" y="6428095"/>
                </a:cubicBezTo>
                <a:cubicBezTo>
                  <a:pt x="4521958" y="6441743"/>
                  <a:pt x="4518190" y="6462605"/>
                  <a:pt x="4531057" y="6469039"/>
                </a:cubicBezTo>
                <a:cubicBezTo>
                  <a:pt x="4547201" y="6477111"/>
                  <a:pt x="4606049" y="6432691"/>
                  <a:pt x="4612944" y="6428095"/>
                </a:cubicBezTo>
                <a:cubicBezTo>
                  <a:pt x="4631141" y="6437194"/>
                  <a:pt x="4649871" y="6445297"/>
                  <a:pt x="4667535" y="6455391"/>
                </a:cubicBezTo>
                <a:cubicBezTo>
                  <a:pt x="4681776" y="6463529"/>
                  <a:pt x="4693807" y="6490021"/>
                  <a:pt x="4708478" y="6482686"/>
                </a:cubicBezTo>
                <a:cubicBezTo>
                  <a:pt x="4762042" y="6455904"/>
                  <a:pt x="4798541" y="6395358"/>
                  <a:pt x="4831308" y="6346209"/>
                </a:cubicBezTo>
                <a:cubicBezTo>
                  <a:pt x="4844956" y="6355307"/>
                  <a:pt x="4860653" y="6361906"/>
                  <a:pt x="4872251" y="6373504"/>
                </a:cubicBezTo>
                <a:cubicBezTo>
                  <a:pt x="4883850" y="6385103"/>
                  <a:pt x="4886739" y="6404201"/>
                  <a:pt x="4899547" y="6414448"/>
                </a:cubicBezTo>
                <a:cubicBezTo>
                  <a:pt x="4910780" y="6423435"/>
                  <a:pt x="4926842" y="6423546"/>
                  <a:pt x="4940490" y="6428095"/>
                </a:cubicBezTo>
                <a:cubicBezTo>
                  <a:pt x="4958687" y="6414447"/>
                  <a:pt x="4984189" y="6407121"/>
                  <a:pt x="4995081" y="6387152"/>
                </a:cubicBezTo>
                <a:cubicBezTo>
                  <a:pt x="5013045" y="6354219"/>
                  <a:pt x="5001568" y="6309184"/>
                  <a:pt x="5022377" y="6277970"/>
                </a:cubicBezTo>
                <a:lnTo>
                  <a:pt x="5049672" y="6237027"/>
                </a:lnTo>
                <a:cubicBezTo>
                  <a:pt x="5054221" y="6218830"/>
                  <a:pt x="5054932" y="6199213"/>
                  <a:pt x="5063320" y="6182436"/>
                </a:cubicBezTo>
                <a:cubicBezTo>
                  <a:pt x="5088712" y="6131651"/>
                  <a:pt x="5103648" y="6128255"/>
                  <a:pt x="5145206" y="6100549"/>
                </a:cubicBezTo>
                <a:cubicBezTo>
                  <a:pt x="5149755" y="6086901"/>
                  <a:pt x="5149867" y="6070840"/>
                  <a:pt x="5158854" y="6059606"/>
                </a:cubicBezTo>
                <a:cubicBezTo>
                  <a:pt x="5171716" y="6043529"/>
                  <a:pt x="5240952" y="6011733"/>
                  <a:pt x="5254388" y="6005015"/>
                </a:cubicBezTo>
                <a:cubicBezTo>
                  <a:pt x="5249839" y="5973170"/>
                  <a:pt x="5249984" y="5940292"/>
                  <a:pt x="5240741" y="5909480"/>
                </a:cubicBezTo>
                <a:cubicBezTo>
                  <a:pt x="5229908" y="5873371"/>
                  <a:pt x="5135907" y="5793173"/>
                  <a:pt x="5131559" y="5786651"/>
                </a:cubicBezTo>
                <a:cubicBezTo>
                  <a:pt x="5113362" y="5759355"/>
                  <a:pt x="5108794" y="5712721"/>
                  <a:pt x="5076968" y="5704764"/>
                </a:cubicBezTo>
                <a:cubicBezTo>
                  <a:pt x="4986795" y="5682220"/>
                  <a:pt x="5040989" y="5693442"/>
                  <a:pt x="4913194" y="5677469"/>
                </a:cubicBezTo>
                <a:cubicBezTo>
                  <a:pt x="4874171" y="5664461"/>
                  <a:pt x="4860502" y="5658742"/>
                  <a:pt x="4817660" y="5650173"/>
                </a:cubicBezTo>
                <a:cubicBezTo>
                  <a:pt x="4813199" y="5649281"/>
                  <a:pt x="4808561" y="5650173"/>
                  <a:pt x="4804012" y="5650173"/>
                </a:cubicBezTo>
                <a:lnTo>
                  <a:pt x="4790365" y="5472752"/>
                </a:lnTo>
                <a:cubicBezTo>
                  <a:pt x="4749422" y="5463654"/>
                  <a:pt x="4705617" y="5463033"/>
                  <a:pt x="4667535" y="5445457"/>
                </a:cubicBezTo>
                <a:cubicBezTo>
                  <a:pt x="4558898" y="5395317"/>
                  <a:pt x="4661885" y="5374554"/>
                  <a:pt x="4572000" y="5404513"/>
                </a:cubicBezTo>
                <a:cubicBezTo>
                  <a:pt x="4553803" y="5399964"/>
                  <a:pt x="4533695" y="5400172"/>
                  <a:pt x="4517409" y="5390866"/>
                </a:cubicBezTo>
                <a:cubicBezTo>
                  <a:pt x="4500651" y="5381290"/>
                  <a:pt x="4491293" y="5362278"/>
                  <a:pt x="4476466" y="5349922"/>
                </a:cubicBezTo>
                <a:cubicBezTo>
                  <a:pt x="4463865" y="5339421"/>
                  <a:pt x="4450194" y="5329962"/>
                  <a:pt x="4435523" y="5322627"/>
                </a:cubicBezTo>
                <a:cubicBezTo>
                  <a:pt x="4431454" y="5320593"/>
                  <a:pt x="4426424" y="5322627"/>
                  <a:pt x="4421875" y="5322627"/>
                </a:cubicBezTo>
                <a:lnTo>
                  <a:pt x="4326341" y="5349922"/>
                </a:lnTo>
                <a:cubicBezTo>
                  <a:pt x="4289947" y="5331725"/>
                  <a:pt x="4239004" y="5329659"/>
                  <a:pt x="4217159" y="5295331"/>
                </a:cubicBezTo>
                <a:cubicBezTo>
                  <a:pt x="4162271" y="5209079"/>
                  <a:pt x="4231849" y="5199449"/>
                  <a:pt x="4271750" y="5186149"/>
                </a:cubicBezTo>
                <a:cubicBezTo>
                  <a:pt x="4322343" y="5203014"/>
                  <a:pt x="4299826" y="5193363"/>
                  <a:pt x="4339988" y="5213445"/>
                </a:cubicBezTo>
                <a:lnTo>
                  <a:pt x="4367284" y="5104263"/>
                </a:lnTo>
                <a:lnTo>
                  <a:pt x="4244454" y="5104263"/>
                </a:lnTo>
                <a:cubicBezTo>
                  <a:pt x="4208060" y="5090615"/>
                  <a:pt x="4168602" y="5083317"/>
                  <a:pt x="4135272" y="5063319"/>
                </a:cubicBezTo>
                <a:cubicBezTo>
                  <a:pt x="4121207" y="5054880"/>
                  <a:pt x="4107977" y="5022376"/>
                  <a:pt x="4107977" y="5022376"/>
                </a:cubicBezTo>
                <a:lnTo>
                  <a:pt x="4394580" y="4872251"/>
                </a:lnTo>
                <a:cubicBezTo>
                  <a:pt x="4386928" y="4851847"/>
                  <a:pt x="4349853" y="4741396"/>
                  <a:pt x="4326341" y="4708478"/>
                </a:cubicBezTo>
                <a:cubicBezTo>
                  <a:pt x="4315122" y="4692772"/>
                  <a:pt x="4300225" y="4679890"/>
                  <a:pt x="4285397" y="4667534"/>
                </a:cubicBezTo>
                <a:cubicBezTo>
                  <a:pt x="4240669" y="4630261"/>
                  <a:pt x="4244454" y="4658709"/>
                  <a:pt x="4244454" y="4626591"/>
                </a:cubicBezTo>
                <a:lnTo>
                  <a:pt x="4380932" y="4517409"/>
                </a:lnTo>
                <a:lnTo>
                  <a:pt x="4285397" y="4353636"/>
                </a:lnTo>
                <a:cubicBezTo>
                  <a:pt x="4244454" y="4344537"/>
                  <a:pt x="4203257" y="4336513"/>
                  <a:pt x="4162568" y="4326340"/>
                </a:cubicBezTo>
                <a:cubicBezTo>
                  <a:pt x="4148611" y="4322851"/>
                  <a:pt x="4126173" y="4326340"/>
                  <a:pt x="4121624" y="4312692"/>
                </a:cubicBezTo>
                <a:cubicBezTo>
                  <a:pt x="4114288" y="4290686"/>
                  <a:pt x="4129646" y="4266958"/>
                  <a:pt x="4135272" y="4244454"/>
                </a:cubicBezTo>
                <a:cubicBezTo>
                  <a:pt x="4146573" y="4199250"/>
                  <a:pt x="4149529" y="4202596"/>
                  <a:pt x="4176215" y="4162567"/>
                </a:cubicBezTo>
                <a:cubicBezTo>
                  <a:pt x="4167117" y="4112525"/>
                  <a:pt x="4175577" y="4055759"/>
                  <a:pt x="4148920" y="4012442"/>
                </a:cubicBezTo>
                <a:cubicBezTo>
                  <a:pt x="4133841" y="3987938"/>
                  <a:pt x="4092768" y="3998013"/>
                  <a:pt x="4067033" y="3985146"/>
                </a:cubicBezTo>
                <a:lnTo>
                  <a:pt x="4012442" y="3957851"/>
                </a:lnTo>
                <a:cubicBezTo>
                  <a:pt x="3998794" y="3944203"/>
                  <a:pt x="3983855" y="3931734"/>
                  <a:pt x="3971499" y="3916907"/>
                </a:cubicBezTo>
                <a:cubicBezTo>
                  <a:pt x="3960998" y="3904306"/>
                  <a:pt x="3955801" y="3887562"/>
                  <a:pt x="3944203" y="3875964"/>
                </a:cubicBezTo>
                <a:cubicBezTo>
                  <a:pt x="3902891" y="3834652"/>
                  <a:pt x="3895514" y="3836988"/>
                  <a:pt x="3848669" y="3821373"/>
                </a:cubicBezTo>
                <a:cubicBezTo>
                  <a:pt x="3830472" y="3825922"/>
                  <a:pt x="3812835" y="3835021"/>
                  <a:pt x="3794078" y="3835021"/>
                </a:cubicBezTo>
                <a:cubicBezTo>
                  <a:pt x="3765828" y="3835021"/>
                  <a:pt x="3732890" y="3807877"/>
                  <a:pt x="3712191" y="3794078"/>
                </a:cubicBezTo>
                <a:cubicBezTo>
                  <a:pt x="3721290" y="3780430"/>
                  <a:pt x="3726679" y="3763381"/>
                  <a:pt x="3739487" y="3753134"/>
                </a:cubicBezTo>
                <a:cubicBezTo>
                  <a:pt x="3750720" y="3744147"/>
                  <a:pt x="3767563" y="3745920"/>
                  <a:pt x="3780430" y="3739486"/>
                </a:cubicBezTo>
                <a:cubicBezTo>
                  <a:pt x="3902207" y="3678598"/>
                  <a:pt x="3698032" y="3747432"/>
                  <a:pt x="3916908" y="3684895"/>
                </a:cubicBezTo>
                <a:cubicBezTo>
                  <a:pt x="3849133" y="3583234"/>
                  <a:pt x="3936244" y="3708099"/>
                  <a:pt x="3848669" y="3603009"/>
                </a:cubicBezTo>
                <a:cubicBezTo>
                  <a:pt x="3771509" y="3510417"/>
                  <a:pt x="3851132" y="3591824"/>
                  <a:pt x="3807726" y="3548418"/>
                </a:cubicBezTo>
                <a:lnTo>
                  <a:pt x="3766783" y="3384645"/>
                </a:lnTo>
                <a:lnTo>
                  <a:pt x="3835021" y="3316406"/>
                </a:lnTo>
                <a:lnTo>
                  <a:pt x="3794078" y="3275463"/>
                </a:lnTo>
                <a:lnTo>
                  <a:pt x="3671248" y="3261815"/>
                </a:lnTo>
                <a:lnTo>
                  <a:pt x="3630305" y="3138985"/>
                </a:lnTo>
                <a:lnTo>
                  <a:pt x="3835021" y="3138985"/>
                </a:lnTo>
                <a:lnTo>
                  <a:pt x="3862317" y="3057098"/>
                </a:lnTo>
                <a:cubicBezTo>
                  <a:pt x="3916908" y="3052549"/>
                  <a:pt x="3971790" y="3050691"/>
                  <a:pt x="4026090" y="3043451"/>
                </a:cubicBezTo>
                <a:cubicBezTo>
                  <a:pt x="4072867" y="3037214"/>
                  <a:pt x="4066154" y="3023418"/>
                  <a:pt x="4107977" y="3002507"/>
                </a:cubicBezTo>
                <a:cubicBezTo>
                  <a:pt x="4120844" y="2996074"/>
                  <a:pt x="4136053" y="2995293"/>
                  <a:pt x="4148920" y="2988860"/>
                </a:cubicBezTo>
                <a:cubicBezTo>
                  <a:pt x="4152989" y="2986826"/>
                  <a:pt x="4139821" y="2988860"/>
                  <a:pt x="4135272" y="2988860"/>
                </a:cubicBezTo>
                <a:lnTo>
                  <a:pt x="4230806" y="2947916"/>
                </a:lnTo>
                <a:lnTo>
                  <a:pt x="4394580" y="2920621"/>
                </a:lnTo>
                <a:lnTo>
                  <a:pt x="4476466" y="3098042"/>
                </a:lnTo>
                <a:lnTo>
                  <a:pt x="4667535" y="3043451"/>
                </a:lnTo>
                <a:cubicBezTo>
                  <a:pt x="4718955" y="2999377"/>
                  <a:pt x="4761926" y="2977499"/>
                  <a:pt x="4790365" y="2920621"/>
                </a:cubicBezTo>
                <a:cubicBezTo>
                  <a:pt x="4796799" y="2907754"/>
                  <a:pt x="4800523" y="2893634"/>
                  <a:pt x="4804012" y="2879678"/>
                </a:cubicBezTo>
                <a:cubicBezTo>
                  <a:pt x="4805115" y="2875264"/>
                  <a:pt x="4804012" y="2870579"/>
                  <a:pt x="4804012" y="2866030"/>
                </a:cubicBezTo>
                <a:lnTo>
                  <a:pt x="4804012" y="2866030"/>
                </a:lnTo>
                <a:lnTo>
                  <a:pt x="4722126" y="2784143"/>
                </a:lnTo>
                <a:lnTo>
                  <a:pt x="4831308" y="2634018"/>
                </a:lnTo>
                <a:lnTo>
                  <a:pt x="4722126" y="2483892"/>
                </a:lnTo>
                <a:lnTo>
                  <a:pt x="4790365" y="2429301"/>
                </a:lnTo>
                <a:lnTo>
                  <a:pt x="4749421" y="2347415"/>
                </a:lnTo>
                <a:lnTo>
                  <a:pt x="4749421" y="2347415"/>
                </a:lnTo>
                <a:lnTo>
                  <a:pt x="4940490" y="2320119"/>
                </a:lnTo>
                <a:lnTo>
                  <a:pt x="4981433" y="2238233"/>
                </a:lnTo>
                <a:close/>
              </a:path>
            </a:pathLst>
          </a:custGeom>
          <a:gradFill flip="none" rotWithShape="1">
            <a:gsLst>
              <a:gs pos="20000">
                <a:schemeClr val="tx2">
                  <a:lumMod val="20000"/>
                  <a:lumOff val="80000"/>
                </a:schemeClr>
              </a:gs>
              <a:gs pos="16000">
                <a:schemeClr val="tx2">
                  <a:lumMod val="40000"/>
                  <a:lumOff val="60000"/>
                </a:schemeClr>
              </a:gs>
              <a:gs pos="47000">
                <a:srgbClr val="0070C0"/>
              </a:gs>
              <a:gs pos="60001">
                <a:srgbClr val="2E6792"/>
              </a:gs>
              <a:gs pos="71001">
                <a:srgbClr val="3333CC"/>
              </a:gs>
              <a:gs pos="6600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lumMod val="40000"/>
                  <a:lumOff val="60000"/>
                </a:schemeClr>
              </a:gs>
            </a:gsLst>
            <a:lin ang="8100000" scaled="1"/>
            <a:tileRect/>
          </a:gradFill>
          <a:ln w="57150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L A</a:t>
            </a:r>
            <a:r>
              <a:rPr lang="fr-FR" dirty="0" smtClean="0"/>
              <a:t>                </a:t>
            </a:r>
            <a:r>
              <a:rPr lang="fr-FR" dirty="0" smtClean="0">
                <a:solidFill>
                  <a:srgbClr val="92D050"/>
                </a:solidFill>
              </a:rPr>
              <a:t> .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>
                <a:solidFill>
                  <a:schemeClr val="tx1"/>
                </a:solidFill>
              </a:rPr>
              <a:t>ROCHELLE</a:t>
            </a: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           CHARENTE-MARITIME</a:t>
            </a:r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/>
          </a:p>
        </p:txBody>
      </p:sp>
      <p:sp>
        <p:nvSpPr>
          <p:cNvPr id="4" name="Forme libre 3"/>
          <p:cNvSpPr/>
          <p:nvPr/>
        </p:nvSpPr>
        <p:spPr>
          <a:xfrm>
            <a:off x="4714876" y="71414"/>
            <a:ext cx="2772000" cy="3672000"/>
          </a:xfrm>
          <a:custGeom>
            <a:avLst/>
            <a:gdLst>
              <a:gd name="connsiteX0" fmla="*/ 3616656 w 5090615"/>
              <a:gd name="connsiteY0" fmla="*/ 6209731 h 6660107"/>
              <a:gd name="connsiteX1" fmla="*/ 3330053 w 5090615"/>
              <a:gd name="connsiteY1" fmla="*/ 6168788 h 6660107"/>
              <a:gd name="connsiteX2" fmla="*/ 3166280 w 5090615"/>
              <a:gd name="connsiteY2" fmla="*/ 6196083 h 6660107"/>
              <a:gd name="connsiteX3" fmla="*/ 3043450 w 5090615"/>
              <a:gd name="connsiteY3" fmla="*/ 6223379 h 6660107"/>
              <a:gd name="connsiteX4" fmla="*/ 2988859 w 5090615"/>
              <a:gd name="connsiteY4" fmla="*/ 6291617 h 6660107"/>
              <a:gd name="connsiteX5" fmla="*/ 3029803 w 5090615"/>
              <a:gd name="connsiteY5" fmla="*/ 6400800 h 6660107"/>
              <a:gd name="connsiteX6" fmla="*/ 2879677 w 5090615"/>
              <a:gd name="connsiteY6" fmla="*/ 6400800 h 6660107"/>
              <a:gd name="connsiteX7" fmla="*/ 2756847 w 5090615"/>
              <a:gd name="connsiteY7" fmla="*/ 6373504 h 6660107"/>
              <a:gd name="connsiteX8" fmla="*/ 2715904 w 5090615"/>
              <a:gd name="connsiteY8" fmla="*/ 6387152 h 6660107"/>
              <a:gd name="connsiteX9" fmla="*/ 2702256 w 5090615"/>
              <a:gd name="connsiteY9" fmla="*/ 6441743 h 6660107"/>
              <a:gd name="connsiteX10" fmla="*/ 2674961 w 5090615"/>
              <a:gd name="connsiteY10" fmla="*/ 6509982 h 6660107"/>
              <a:gd name="connsiteX11" fmla="*/ 2647665 w 5090615"/>
              <a:gd name="connsiteY11" fmla="*/ 6550925 h 6660107"/>
              <a:gd name="connsiteX12" fmla="*/ 2415653 w 5090615"/>
              <a:gd name="connsiteY12" fmla="*/ 6414447 h 6660107"/>
              <a:gd name="connsiteX13" fmla="*/ 2251880 w 5090615"/>
              <a:gd name="connsiteY13" fmla="*/ 6168788 h 6660107"/>
              <a:gd name="connsiteX14" fmla="*/ 2156346 w 5090615"/>
              <a:gd name="connsiteY14" fmla="*/ 6182435 h 6660107"/>
              <a:gd name="connsiteX15" fmla="*/ 2101755 w 5090615"/>
              <a:gd name="connsiteY15" fmla="*/ 6291617 h 6660107"/>
              <a:gd name="connsiteX16" fmla="*/ 2047164 w 5090615"/>
              <a:gd name="connsiteY16" fmla="*/ 6373504 h 6660107"/>
              <a:gd name="connsiteX17" fmla="*/ 2169994 w 5090615"/>
              <a:gd name="connsiteY17" fmla="*/ 6428095 h 6660107"/>
              <a:gd name="connsiteX18" fmla="*/ 2169994 w 5090615"/>
              <a:gd name="connsiteY18" fmla="*/ 6578220 h 6660107"/>
              <a:gd name="connsiteX19" fmla="*/ 2101755 w 5090615"/>
              <a:gd name="connsiteY19" fmla="*/ 6605516 h 6660107"/>
              <a:gd name="connsiteX20" fmla="*/ 2047164 w 5090615"/>
              <a:gd name="connsiteY20" fmla="*/ 6646459 h 6660107"/>
              <a:gd name="connsiteX21" fmla="*/ 1924334 w 5090615"/>
              <a:gd name="connsiteY21" fmla="*/ 6660107 h 6660107"/>
              <a:gd name="connsiteX22" fmla="*/ 1815152 w 5090615"/>
              <a:gd name="connsiteY22" fmla="*/ 6550925 h 6660107"/>
              <a:gd name="connsiteX23" fmla="*/ 1665026 w 5090615"/>
              <a:gd name="connsiteY23" fmla="*/ 6578220 h 6660107"/>
              <a:gd name="connsiteX24" fmla="*/ 1555844 w 5090615"/>
              <a:gd name="connsiteY24" fmla="*/ 6564573 h 6660107"/>
              <a:gd name="connsiteX25" fmla="*/ 1364776 w 5090615"/>
              <a:gd name="connsiteY25" fmla="*/ 6605516 h 6660107"/>
              <a:gd name="connsiteX26" fmla="*/ 1255594 w 5090615"/>
              <a:gd name="connsiteY26" fmla="*/ 6482686 h 6660107"/>
              <a:gd name="connsiteX27" fmla="*/ 1201003 w 5090615"/>
              <a:gd name="connsiteY27" fmla="*/ 6455391 h 6660107"/>
              <a:gd name="connsiteX28" fmla="*/ 1132764 w 5090615"/>
              <a:gd name="connsiteY28" fmla="*/ 6414447 h 6660107"/>
              <a:gd name="connsiteX29" fmla="*/ 1078173 w 5090615"/>
              <a:gd name="connsiteY29" fmla="*/ 6359856 h 6660107"/>
              <a:gd name="connsiteX30" fmla="*/ 1023582 w 5090615"/>
              <a:gd name="connsiteY30" fmla="*/ 6332561 h 6660107"/>
              <a:gd name="connsiteX31" fmla="*/ 1078173 w 5090615"/>
              <a:gd name="connsiteY31" fmla="*/ 6209731 h 6660107"/>
              <a:gd name="connsiteX32" fmla="*/ 1160059 w 5090615"/>
              <a:gd name="connsiteY32" fmla="*/ 6127844 h 6660107"/>
              <a:gd name="connsiteX33" fmla="*/ 1119116 w 5090615"/>
              <a:gd name="connsiteY33" fmla="*/ 6018662 h 6660107"/>
              <a:gd name="connsiteX34" fmla="*/ 982638 w 5090615"/>
              <a:gd name="connsiteY34" fmla="*/ 6073253 h 6660107"/>
              <a:gd name="connsiteX35" fmla="*/ 887104 w 5090615"/>
              <a:gd name="connsiteY35" fmla="*/ 6032310 h 6660107"/>
              <a:gd name="connsiteX36" fmla="*/ 846161 w 5090615"/>
              <a:gd name="connsiteY36" fmla="*/ 5895832 h 6660107"/>
              <a:gd name="connsiteX37" fmla="*/ 750626 w 5090615"/>
              <a:gd name="connsiteY37" fmla="*/ 5868537 h 6660107"/>
              <a:gd name="connsiteX38" fmla="*/ 750626 w 5090615"/>
              <a:gd name="connsiteY38" fmla="*/ 5868537 h 6660107"/>
              <a:gd name="connsiteX39" fmla="*/ 791570 w 5090615"/>
              <a:gd name="connsiteY39" fmla="*/ 5704764 h 6660107"/>
              <a:gd name="connsiteX40" fmla="*/ 900752 w 5090615"/>
              <a:gd name="connsiteY40" fmla="*/ 5609229 h 6660107"/>
              <a:gd name="connsiteX41" fmla="*/ 832513 w 5090615"/>
              <a:gd name="connsiteY41" fmla="*/ 5472752 h 6660107"/>
              <a:gd name="connsiteX42" fmla="*/ 832513 w 5090615"/>
              <a:gd name="connsiteY42" fmla="*/ 5377217 h 6660107"/>
              <a:gd name="connsiteX43" fmla="*/ 955343 w 5090615"/>
              <a:gd name="connsiteY43" fmla="*/ 5363570 h 6660107"/>
              <a:gd name="connsiteX44" fmla="*/ 982638 w 5090615"/>
              <a:gd name="connsiteY44" fmla="*/ 5295331 h 6660107"/>
              <a:gd name="connsiteX45" fmla="*/ 941695 w 5090615"/>
              <a:gd name="connsiteY45" fmla="*/ 5199797 h 6660107"/>
              <a:gd name="connsiteX46" fmla="*/ 1037229 w 5090615"/>
              <a:gd name="connsiteY46" fmla="*/ 5022376 h 6660107"/>
              <a:gd name="connsiteX47" fmla="*/ 900752 w 5090615"/>
              <a:gd name="connsiteY47" fmla="*/ 4913194 h 6660107"/>
              <a:gd name="connsiteX48" fmla="*/ 791570 w 5090615"/>
              <a:gd name="connsiteY48" fmla="*/ 4899546 h 6660107"/>
              <a:gd name="connsiteX49" fmla="*/ 709683 w 5090615"/>
              <a:gd name="connsiteY49" fmla="*/ 4981432 h 6660107"/>
              <a:gd name="connsiteX50" fmla="*/ 682388 w 5090615"/>
              <a:gd name="connsiteY50" fmla="*/ 5117910 h 6660107"/>
              <a:gd name="connsiteX51" fmla="*/ 614149 w 5090615"/>
              <a:gd name="connsiteY51" fmla="*/ 5117910 h 6660107"/>
              <a:gd name="connsiteX52" fmla="*/ 409432 w 5090615"/>
              <a:gd name="connsiteY52" fmla="*/ 5008728 h 6660107"/>
              <a:gd name="connsiteX53" fmla="*/ 464024 w 5090615"/>
              <a:gd name="connsiteY53" fmla="*/ 4913194 h 6660107"/>
              <a:gd name="connsiteX54" fmla="*/ 382137 w 5090615"/>
              <a:gd name="connsiteY54" fmla="*/ 4858603 h 6660107"/>
              <a:gd name="connsiteX55" fmla="*/ 477671 w 5090615"/>
              <a:gd name="connsiteY55" fmla="*/ 4776716 h 6660107"/>
              <a:gd name="connsiteX56" fmla="*/ 395785 w 5090615"/>
              <a:gd name="connsiteY56" fmla="*/ 4667534 h 6660107"/>
              <a:gd name="connsiteX57" fmla="*/ 313898 w 5090615"/>
              <a:gd name="connsiteY57" fmla="*/ 4667534 h 6660107"/>
              <a:gd name="connsiteX58" fmla="*/ 259307 w 5090615"/>
              <a:gd name="connsiteY58" fmla="*/ 4558352 h 6660107"/>
              <a:gd name="connsiteX59" fmla="*/ 286603 w 5090615"/>
              <a:gd name="connsiteY59" fmla="*/ 4449170 h 6660107"/>
              <a:gd name="connsiteX60" fmla="*/ 259307 w 5090615"/>
              <a:gd name="connsiteY60" fmla="*/ 4271749 h 6660107"/>
              <a:gd name="connsiteX61" fmla="*/ 327546 w 5090615"/>
              <a:gd name="connsiteY61" fmla="*/ 4162567 h 6660107"/>
              <a:gd name="connsiteX62" fmla="*/ 204716 w 5090615"/>
              <a:gd name="connsiteY62" fmla="*/ 4148919 h 6660107"/>
              <a:gd name="connsiteX63" fmla="*/ 204716 w 5090615"/>
              <a:gd name="connsiteY63" fmla="*/ 3848668 h 6660107"/>
              <a:gd name="connsiteX64" fmla="*/ 327546 w 5090615"/>
              <a:gd name="connsiteY64" fmla="*/ 3835020 h 6660107"/>
              <a:gd name="connsiteX65" fmla="*/ 409432 w 5090615"/>
              <a:gd name="connsiteY65" fmla="*/ 3725838 h 6660107"/>
              <a:gd name="connsiteX66" fmla="*/ 313898 w 5090615"/>
              <a:gd name="connsiteY66" fmla="*/ 3684895 h 6660107"/>
              <a:gd name="connsiteX67" fmla="*/ 341194 w 5090615"/>
              <a:gd name="connsiteY67" fmla="*/ 3548417 h 6660107"/>
              <a:gd name="connsiteX68" fmla="*/ 518615 w 5090615"/>
              <a:gd name="connsiteY68" fmla="*/ 3493826 h 6660107"/>
              <a:gd name="connsiteX69" fmla="*/ 491319 w 5090615"/>
              <a:gd name="connsiteY69" fmla="*/ 3357349 h 6660107"/>
              <a:gd name="connsiteX70" fmla="*/ 368489 w 5090615"/>
              <a:gd name="connsiteY70" fmla="*/ 3343701 h 6660107"/>
              <a:gd name="connsiteX71" fmla="*/ 341194 w 5090615"/>
              <a:gd name="connsiteY71" fmla="*/ 3289110 h 6660107"/>
              <a:gd name="connsiteX72" fmla="*/ 395785 w 5090615"/>
              <a:gd name="connsiteY72" fmla="*/ 3193576 h 6660107"/>
              <a:gd name="connsiteX73" fmla="*/ 341194 w 5090615"/>
              <a:gd name="connsiteY73" fmla="*/ 3152632 h 6660107"/>
              <a:gd name="connsiteX74" fmla="*/ 272955 w 5090615"/>
              <a:gd name="connsiteY74" fmla="*/ 3207223 h 6660107"/>
              <a:gd name="connsiteX75" fmla="*/ 177421 w 5090615"/>
              <a:gd name="connsiteY75" fmla="*/ 3261814 h 6660107"/>
              <a:gd name="connsiteX76" fmla="*/ 122829 w 5090615"/>
              <a:gd name="connsiteY76" fmla="*/ 3152632 h 6660107"/>
              <a:gd name="connsiteX77" fmla="*/ 163773 w 5090615"/>
              <a:gd name="connsiteY77" fmla="*/ 3138985 h 6660107"/>
              <a:gd name="connsiteX78" fmla="*/ 218364 w 5090615"/>
              <a:gd name="connsiteY78" fmla="*/ 3125337 h 6660107"/>
              <a:gd name="connsiteX79" fmla="*/ 259307 w 5090615"/>
              <a:gd name="connsiteY79" fmla="*/ 3043450 h 6660107"/>
              <a:gd name="connsiteX80" fmla="*/ 313898 w 5090615"/>
              <a:gd name="connsiteY80" fmla="*/ 2961564 h 6660107"/>
              <a:gd name="connsiteX81" fmla="*/ 327546 w 5090615"/>
              <a:gd name="connsiteY81" fmla="*/ 2920620 h 6660107"/>
              <a:gd name="connsiteX82" fmla="*/ 313898 w 5090615"/>
              <a:gd name="connsiteY82" fmla="*/ 2852382 h 6660107"/>
              <a:gd name="connsiteX83" fmla="*/ 354841 w 5090615"/>
              <a:gd name="connsiteY83" fmla="*/ 2838734 h 6660107"/>
              <a:gd name="connsiteX84" fmla="*/ 409432 w 5090615"/>
              <a:gd name="connsiteY84" fmla="*/ 2825086 h 6660107"/>
              <a:gd name="connsiteX85" fmla="*/ 423080 w 5090615"/>
              <a:gd name="connsiteY85" fmla="*/ 2770495 h 6660107"/>
              <a:gd name="connsiteX86" fmla="*/ 436728 w 5090615"/>
              <a:gd name="connsiteY86" fmla="*/ 2729552 h 6660107"/>
              <a:gd name="connsiteX87" fmla="*/ 518615 w 5090615"/>
              <a:gd name="connsiteY87" fmla="*/ 2702256 h 6660107"/>
              <a:gd name="connsiteX88" fmla="*/ 545910 w 5090615"/>
              <a:gd name="connsiteY88" fmla="*/ 2538483 h 6660107"/>
              <a:gd name="connsiteX89" fmla="*/ 423080 w 5090615"/>
              <a:gd name="connsiteY89" fmla="*/ 2483892 h 6660107"/>
              <a:gd name="connsiteX90" fmla="*/ 300250 w 5090615"/>
              <a:gd name="connsiteY90" fmla="*/ 2306471 h 6660107"/>
              <a:gd name="connsiteX91" fmla="*/ 423080 w 5090615"/>
              <a:gd name="connsiteY91" fmla="*/ 2169994 h 6660107"/>
              <a:gd name="connsiteX92" fmla="*/ 395785 w 5090615"/>
              <a:gd name="connsiteY92" fmla="*/ 2088107 h 6660107"/>
              <a:gd name="connsiteX93" fmla="*/ 272955 w 5090615"/>
              <a:gd name="connsiteY93" fmla="*/ 2115403 h 6660107"/>
              <a:gd name="connsiteX94" fmla="*/ 245659 w 5090615"/>
              <a:gd name="connsiteY94" fmla="*/ 2074459 h 6660107"/>
              <a:gd name="connsiteX95" fmla="*/ 300250 w 5090615"/>
              <a:gd name="connsiteY95" fmla="*/ 2033516 h 6660107"/>
              <a:gd name="connsiteX96" fmla="*/ 368489 w 5090615"/>
              <a:gd name="connsiteY96" fmla="*/ 1937982 h 6660107"/>
              <a:gd name="connsiteX97" fmla="*/ 464024 w 5090615"/>
              <a:gd name="connsiteY97" fmla="*/ 2006220 h 6660107"/>
              <a:gd name="connsiteX98" fmla="*/ 559558 w 5090615"/>
              <a:gd name="connsiteY98" fmla="*/ 1924334 h 6660107"/>
              <a:gd name="connsiteX99" fmla="*/ 436728 w 5090615"/>
              <a:gd name="connsiteY99" fmla="*/ 1828800 h 6660107"/>
              <a:gd name="connsiteX100" fmla="*/ 286603 w 5090615"/>
              <a:gd name="connsiteY100" fmla="*/ 1774209 h 6660107"/>
              <a:gd name="connsiteX101" fmla="*/ 354841 w 5090615"/>
              <a:gd name="connsiteY101" fmla="*/ 1651379 h 6660107"/>
              <a:gd name="connsiteX102" fmla="*/ 395785 w 5090615"/>
              <a:gd name="connsiteY102" fmla="*/ 1433014 h 6660107"/>
              <a:gd name="connsiteX103" fmla="*/ 272955 w 5090615"/>
              <a:gd name="connsiteY103" fmla="*/ 1255594 h 6660107"/>
              <a:gd name="connsiteX104" fmla="*/ 327546 w 5090615"/>
              <a:gd name="connsiteY104" fmla="*/ 1132764 h 6660107"/>
              <a:gd name="connsiteX105" fmla="*/ 218364 w 5090615"/>
              <a:gd name="connsiteY105" fmla="*/ 1037229 h 6660107"/>
              <a:gd name="connsiteX106" fmla="*/ 136477 w 5090615"/>
              <a:gd name="connsiteY106" fmla="*/ 1091820 h 6660107"/>
              <a:gd name="connsiteX107" fmla="*/ 109182 w 5090615"/>
              <a:gd name="connsiteY107" fmla="*/ 996286 h 6660107"/>
              <a:gd name="connsiteX108" fmla="*/ 95534 w 5090615"/>
              <a:gd name="connsiteY108" fmla="*/ 750626 h 6660107"/>
              <a:gd name="connsiteX109" fmla="*/ 0 w 5090615"/>
              <a:gd name="connsiteY109" fmla="*/ 614149 h 6660107"/>
              <a:gd name="connsiteX110" fmla="*/ 13647 w 5090615"/>
              <a:gd name="connsiteY110" fmla="*/ 436728 h 6660107"/>
              <a:gd name="connsiteX111" fmla="*/ 150125 w 5090615"/>
              <a:gd name="connsiteY111" fmla="*/ 382137 h 6660107"/>
              <a:gd name="connsiteX112" fmla="*/ 327546 w 5090615"/>
              <a:gd name="connsiteY112" fmla="*/ 464023 h 6660107"/>
              <a:gd name="connsiteX113" fmla="*/ 354841 w 5090615"/>
              <a:gd name="connsiteY113" fmla="*/ 382137 h 6660107"/>
              <a:gd name="connsiteX114" fmla="*/ 327546 w 5090615"/>
              <a:gd name="connsiteY114" fmla="*/ 232012 h 6660107"/>
              <a:gd name="connsiteX115" fmla="*/ 436728 w 5090615"/>
              <a:gd name="connsiteY115" fmla="*/ 54591 h 6660107"/>
              <a:gd name="connsiteX116" fmla="*/ 545910 w 5090615"/>
              <a:gd name="connsiteY116" fmla="*/ 13647 h 6660107"/>
              <a:gd name="connsiteX117" fmla="*/ 668740 w 5090615"/>
              <a:gd name="connsiteY117" fmla="*/ 68238 h 6660107"/>
              <a:gd name="connsiteX118" fmla="*/ 682388 w 5090615"/>
              <a:gd name="connsiteY118" fmla="*/ 0 h 6660107"/>
              <a:gd name="connsiteX119" fmla="*/ 736979 w 5090615"/>
              <a:gd name="connsiteY119" fmla="*/ 150125 h 6660107"/>
              <a:gd name="connsiteX120" fmla="*/ 805218 w 5090615"/>
              <a:gd name="connsiteY120" fmla="*/ 150125 h 6660107"/>
              <a:gd name="connsiteX121" fmla="*/ 846161 w 5090615"/>
              <a:gd name="connsiteY121" fmla="*/ 313898 h 6660107"/>
              <a:gd name="connsiteX122" fmla="*/ 941695 w 5090615"/>
              <a:gd name="connsiteY122" fmla="*/ 245659 h 6660107"/>
              <a:gd name="connsiteX123" fmla="*/ 1064525 w 5090615"/>
              <a:gd name="connsiteY123" fmla="*/ 259307 h 6660107"/>
              <a:gd name="connsiteX124" fmla="*/ 1119116 w 5090615"/>
              <a:gd name="connsiteY124" fmla="*/ 423080 h 6660107"/>
              <a:gd name="connsiteX125" fmla="*/ 1160059 w 5090615"/>
              <a:gd name="connsiteY125" fmla="*/ 409432 h 6660107"/>
              <a:gd name="connsiteX126" fmla="*/ 1201003 w 5090615"/>
              <a:gd name="connsiteY126" fmla="*/ 368489 h 6660107"/>
              <a:gd name="connsiteX127" fmla="*/ 1228298 w 5090615"/>
              <a:gd name="connsiteY127" fmla="*/ 354841 h 6660107"/>
              <a:gd name="connsiteX128" fmla="*/ 1310185 w 5090615"/>
              <a:gd name="connsiteY128" fmla="*/ 491319 h 6660107"/>
              <a:gd name="connsiteX129" fmla="*/ 1187355 w 5090615"/>
              <a:gd name="connsiteY129" fmla="*/ 586853 h 6660107"/>
              <a:gd name="connsiteX130" fmla="*/ 1282889 w 5090615"/>
              <a:gd name="connsiteY130" fmla="*/ 655092 h 6660107"/>
              <a:gd name="connsiteX131" fmla="*/ 1323832 w 5090615"/>
              <a:gd name="connsiteY131" fmla="*/ 723331 h 6660107"/>
              <a:gd name="connsiteX132" fmla="*/ 1419367 w 5090615"/>
              <a:gd name="connsiteY132" fmla="*/ 641444 h 6660107"/>
              <a:gd name="connsiteX133" fmla="*/ 1528549 w 5090615"/>
              <a:gd name="connsiteY133" fmla="*/ 614149 h 6660107"/>
              <a:gd name="connsiteX134" fmla="*/ 1542197 w 5090615"/>
              <a:gd name="connsiteY134" fmla="*/ 764274 h 6660107"/>
              <a:gd name="connsiteX135" fmla="*/ 1678674 w 5090615"/>
              <a:gd name="connsiteY135" fmla="*/ 709683 h 6660107"/>
              <a:gd name="connsiteX136" fmla="*/ 1760561 w 5090615"/>
              <a:gd name="connsiteY136" fmla="*/ 873456 h 6660107"/>
              <a:gd name="connsiteX137" fmla="*/ 1651379 w 5090615"/>
              <a:gd name="connsiteY137" fmla="*/ 996286 h 6660107"/>
              <a:gd name="connsiteX138" fmla="*/ 1746913 w 5090615"/>
              <a:gd name="connsiteY138" fmla="*/ 1037229 h 6660107"/>
              <a:gd name="connsiteX139" fmla="*/ 1665026 w 5090615"/>
              <a:gd name="connsiteY139" fmla="*/ 1201003 h 6660107"/>
              <a:gd name="connsiteX140" fmla="*/ 1678674 w 5090615"/>
              <a:gd name="connsiteY140" fmla="*/ 1323832 h 6660107"/>
              <a:gd name="connsiteX141" fmla="*/ 1746913 w 5090615"/>
              <a:gd name="connsiteY141" fmla="*/ 1460310 h 6660107"/>
              <a:gd name="connsiteX142" fmla="*/ 1924334 w 5090615"/>
              <a:gd name="connsiteY142" fmla="*/ 1337480 h 6660107"/>
              <a:gd name="connsiteX143" fmla="*/ 2169994 w 5090615"/>
              <a:gd name="connsiteY143" fmla="*/ 1473958 h 6660107"/>
              <a:gd name="connsiteX144" fmla="*/ 2402006 w 5090615"/>
              <a:gd name="connsiteY144" fmla="*/ 1351128 h 6660107"/>
              <a:gd name="connsiteX145" fmla="*/ 2524835 w 5090615"/>
              <a:gd name="connsiteY145" fmla="*/ 1364776 h 6660107"/>
              <a:gd name="connsiteX146" fmla="*/ 2606722 w 5090615"/>
              <a:gd name="connsiteY146" fmla="*/ 1378423 h 6660107"/>
              <a:gd name="connsiteX147" fmla="*/ 2674961 w 5090615"/>
              <a:gd name="connsiteY147" fmla="*/ 1323832 h 6660107"/>
              <a:gd name="connsiteX148" fmla="*/ 2702256 w 5090615"/>
              <a:gd name="connsiteY148" fmla="*/ 1378423 h 6660107"/>
              <a:gd name="connsiteX149" fmla="*/ 2743200 w 5090615"/>
              <a:gd name="connsiteY149" fmla="*/ 1392071 h 6660107"/>
              <a:gd name="connsiteX150" fmla="*/ 2825086 w 5090615"/>
              <a:gd name="connsiteY150" fmla="*/ 1364776 h 6660107"/>
              <a:gd name="connsiteX151" fmla="*/ 2838734 w 5090615"/>
              <a:gd name="connsiteY151" fmla="*/ 1323832 h 6660107"/>
              <a:gd name="connsiteX152" fmla="*/ 2784143 w 5090615"/>
              <a:gd name="connsiteY152" fmla="*/ 1173707 h 6660107"/>
              <a:gd name="connsiteX153" fmla="*/ 2756847 w 5090615"/>
              <a:gd name="connsiteY153" fmla="*/ 1050877 h 6660107"/>
              <a:gd name="connsiteX154" fmla="*/ 2947916 w 5090615"/>
              <a:gd name="connsiteY154" fmla="*/ 1050877 h 6660107"/>
              <a:gd name="connsiteX155" fmla="*/ 2975212 w 5090615"/>
              <a:gd name="connsiteY155" fmla="*/ 1173707 h 6660107"/>
              <a:gd name="connsiteX156" fmla="*/ 3016155 w 5090615"/>
              <a:gd name="connsiteY156" fmla="*/ 1187355 h 6660107"/>
              <a:gd name="connsiteX157" fmla="*/ 3111689 w 5090615"/>
              <a:gd name="connsiteY157" fmla="*/ 1201003 h 6660107"/>
              <a:gd name="connsiteX158" fmla="*/ 3125337 w 5090615"/>
              <a:gd name="connsiteY158" fmla="*/ 1255594 h 6660107"/>
              <a:gd name="connsiteX159" fmla="*/ 3234519 w 5090615"/>
              <a:gd name="connsiteY159" fmla="*/ 1310185 h 6660107"/>
              <a:gd name="connsiteX160" fmla="*/ 3248167 w 5090615"/>
              <a:gd name="connsiteY160" fmla="*/ 1364776 h 6660107"/>
              <a:gd name="connsiteX161" fmla="*/ 3275462 w 5090615"/>
              <a:gd name="connsiteY161" fmla="*/ 1405719 h 6660107"/>
              <a:gd name="connsiteX162" fmla="*/ 3289110 w 5090615"/>
              <a:gd name="connsiteY162" fmla="*/ 1733265 h 6660107"/>
              <a:gd name="connsiteX163" fmla="*/ 3370997 w 5090615"/>
              <a:gd name="connsiteY163" fmla="*/ 1787856 h 6660107"/>
              <a:gd name="connsiteX164" fmla="*/ 3466531 w 5090615"/>
              <a:gd name="connsiteY164" fmla="*/ 1869743 h 6660107"/>
              <a:gd name="connsiteX165" fmla="*/ 3493826 w 5090615"/>
              <a:gd name="connsiteY165" fmla="*/ 1910686 h 6660107"/>
              <a:gd name="connsiteX166" fmla="*/ 3616656 w 5090615"/>
              <a:gd name="connsiteY166" fmla="*/ 1978925 h 6660107"/>
              <a:gd name="connsiteX167" fmla="*/ 3657600 w 5090615"/>
              <a:gd name="connsiteY167" fmla="*/ 1951629 h 6660107"/>
              <a:gd name="connsiteX168" fmla="*/ 3643952 w 5090615"/>
              <a:gd name="connsiteY168" fmla="*/ 2088107 h 6660107"/>
              <a:gd name="connsiteX169" fmla="*/ 3698543 w 5090615"/>
              <a:gd name="connsiteY169" fmla="*/ 2197289 h 6660107"/>
              <a:gd name="connsiteX170" fmla="*/ 3753134 w 5090615"/>
              <a:gd name="connsiteY170" fmla="*/ 2361062 h 6660107"/>
              <a:gd name="connsiteX171" fmla="*/ 3766782 w 5090615"/>
              <a:gd name="connsiteY171" fmla="*/ 2402006 h 6660107"/>
              <a:gd name="connsiteX172" fmla="*/ 3780429 w 5090615"/>
              <a:gd name="connsiteY172" fmla="*/ 2456597 h 6660107"/>
              <a:gd name="connsiteX173" fmla="*/ 3821373 w 5090615"/>
              <a:gd name="connsiteY173" fmla="*/ 2497540 h 6660107"/>
              <a:gd name="connsiteX174" fmla="*/ 3875964 w 5090615"/>
              <a:gd name="connsiteY174" fmla="*/ 2565779 h 6660107"/>
              <a:gd name="connsiteX175" fmla="*/ 3903259 w 5090615"/>
              <a:gd name="connsiteY175" fmla="*/ 2606722 h 6660107"/>
              <a:gd name="connsiteX176" fmla="*/ 3998794 w 5090615"/>
              <a:gd name="connsiteY176" fmla="*/ 2634017 h 6660107"/>
              <a:gd name="connsiteX177" fmla="*/ 4039737 w 5090615"/>
              <a:gd name="connsiteY177" fmla="*/ 2661313 h 6660107"/>
              <a:gd name="connsiteX178" fmla="*/ 4080680 w 5090615"/>
              <a:gd name="connsiteY178" fmla="*/ 2756847 h 6660107"/>
              <a:gd name="connsiteX179" fmla="*/ 4107976 w 5090615"/>
              <a:gd name="connsiteY179" fmla="*/ 2879677 h 6660107"/>
              <a:gd name="connsiteX180" fmla="*/ 4053385 w 5090615"/>
              <a:gd name="connsiteY180" fmla="*/ 2961564 h 6660107"/>
              <a:gd name="connsiteX181" fmla="*/ 4026089 w 5090615"/>
              <a:gd name="connsiteY181" fmla="*/ 3043450 h 6660107"/>
              <a:gd name="connsiteX182" fmla="*/ 4039737 w 5090615"/>
              <a:gd name="connsiteY182" fmla="*/ 3098041 h 6660107"/>
              <a:gd name="connsiteX183" fmla="*/ 4094328 w 5090615"/>
              <a:gd name="connsiteY183" fmla="*/ 3166280 h 6660107"/>
              <a:gd name="connsiteX184" fmla="*/ 3985146 w 5090615"/>
              <a:gd name="connsiteY184" fmla="*/ 3248167 h 6660107"/>
              <a:gd name="connsiteX185" fmla="*/ 4039737 w 5090615"/>
              <a:gd name="connsiteY185" fmla="*/ 3411940 h 6660107"/>
              <a:gd name="connsiteX186" fmla="*/ 4053385 w 5090615"/>
              <a:gd name="connsiteY186" fmla="*/ 3480179 h 6660107"/>
              <a:gd name="connsiteX187" fmla="*/ 4094328 w 5090615"/>
              <a:gd name="connsiteY187" fmla="*/ 3493826 h 6660107"/>
              <a:gd name="connsiteX188" fmla="*/ 4121624 w 5090615"/>
              <a:gd name="connsiteY188" fmla="*/ 3548417 h 6660107"/>
              <a:gd name="connsiteX189" fmla="*/ 4176215 w 5090615"/>
              <a:gd name="connsiteY189" fmla="*/ 3643952 h 6660107"/>
              <a:gd name="connsiteX190" fmla="*/ 4189862 w 5090615"/>
              <a:gd name="connsiteY190" fmla="*/ 3616656 h 6660107"/>
              <a:gd name="connsiteX191" fmla="*/ 4326340 w 5090615"/>
              <a:gd name="connsiteY191" fmla="*/ 3684895 h 6660107"/>
              <a:gd name="connsiteX192" fmla="*/ 4449170 w 5090615"/>
              <a:gd name="connsiteY192" fmla="*/ 3671247 h 6660107"/>
              <a:gd name="connsiteX193" fmla="*/ 4476465 w 5090615"/>
              <a:gd name="connsiteY193" fmla="*/ 3753134 h 6660107"/>
              <a:gd name="connsiteX194" fmla="*/ 4490113 w 5090615"/>
              <a:gd name="connsiteY194" fmla="*/ 3794077 h 6660107"/>
              <a:gd name="connsiteX195" fmla="*/ 4449170 w 5090615"/>
              <a:gd name="connsiteY195" fmla="*/ 3875964 h 6660107"/>
              <a:gd name="connsiteX196" fmla="*/ 4531056 w 5090615"/>
              <a:gd name="connsiteY196" fmla="*/ 3916907 h 6660107"/>
              <a:gd name="connsiteX197" fmla="*/ 4612943 w 5090615"/>
              <a:gd name="connsiteY197" fmla="*/ 3889612 h 6660107"/>
              <a:gd name="connsiteX198" fmla="*/ 4653886 w 5090615"/>
              <a:gd name="connsiteY198" fmla="*/ 3875964 h 6660107"/>
              <a:gd name="connsiteX199" fmla="*/ 4694829 w 5090615"/>
              <a:gd name="connsiteY199" fmla="*/ 3862316 h 6660107"/>
              <a:gd name="connsiteX200" fmla="*/ 4722125 w 5090615"/>
              <a:gd name="connsiteY200" fmla="*/ 3862316 h 6660107"/>
              <a:gd name="connsiteX201" fmla="*/ 4954137 w 5090615"/>
              <a:gd name="connsiteY201" fmla="*/ 4039737 h 6660107"/>
              <a:gd name="connsiteX202" fmla="*/ 4872250 w 5090615"/>
              <a:gd name="connsiteY202" fmla="*/ 4121623 h 6660107"/>
              <a:gd name="connsiteX203" fmla="*/ 4967785 w 5090615"/>
              <a:gd name="connsiteY203" fmla="*/ 4217158 h 6660107"/>
              <a:gd name="connsiteX204" fmla="*/ 4913194 w 5090615"/>
              <a:gd name="connsiteY204" fmla="*/ 4258101 h 6660107"/>
              <a:gd name="connsiteX205" fmla="*/ 4995080 w 5090615"/>
              <a:gd name="connsiteY205" fmla="*/ 4408226 h 6660107"/>
              <a:gd name="connsiteX206" fmla="*/ 5090615 w 5090615"/>
              <a:gd name="connsiteY206" fmla="*/ 4394579 h 6660107"/>
              <a:gd name="connsiteX207" fmla="*/ 5090615 w 5090615"/>
              <a:gd name="connsiteY207" fmla="*/ 4708477 h 6660107"/>
              <a:gd name="connsiteX208" fmla="*/ 4981432 w 5090615"/>
              <a:gd name="connsiteY208" fmla="*/ 4763068 h 6660107"/>
              <a:gd name="connsiteX209" fmla="*/ 4817659 w 5090615"/>
              <a:gd name="connsiteY209" fmla="*/ 4954137 h 6660107"/>
              <a:gd name="connsiteX210" fmla="*/ 4722125 w 5090615"/>
              <a:gd name="connsiteY210" fmla="*/ 4885898 h 6660107"/>
              <a:gd name="connsiteX211" fmla="*/ 4681182 w 5090615"/>
              <a:gd name="connsiteY211" fmla="*/ 4913194 h 6660107"/>
              <a:gd name="connsiteX212" fmla="*/ 4640238 w 5090615"/>
              <a:gd name="connsiteY212" fmla="*/ 4899546 h 6660107"/>
              <a:gd name="connsiteX213" fmla="*/ 4599295 w 5090615"/>
              <a:gd name="connsiteY213" fmla="*/ 4872250 h 6660107"/>
              <a:gd name="connsiteX214" fmla="*/ 4558352 w 5090615"/>
              <a:gd name="connsiteY214" fmla="*/ 4885898 h 6660107"/>
              <a:gd name="connsiteX215" fmla="*/ 4503761 w 5090615"/>
              <a:gd name="connsiteY215" fmla="*/ 4899546 h 6660107"/>
              <a:gd name="connsiteX216" fmla="*/ 4462818 w 5090615"/>
              <a:gd name="connsiteY216" fmla="*/ 5049671 h 6660107"/>
              <a:gd name="connsiteX217" fmla="*/ 4449170 w 5090615"/>
              <a:gd name="connsiteY217" fmla="*/ 5104262 h 6660107"/>
              <a:gd name="connsiteX218" fmla="*/ 4421874 w 5090615"/>
              <a:gd name="connsiteY218" fmla="*/ 5145206 h 6660107"/>
              <a:gd name="connsiteX219" fmla="*/ 4408226 w 5090615"/>
              <a:gd name="connsiteY219" fmla="*/ 5186149 h 6660107"/>
              <a:gd name="connsiteX220" fmla="*/ 4394579 w 5090615"/>
              <a:gd name="connsiteY220" fmla="*/ 5268035 h 6660107"/>
              <a:gd name="connsiteX221" fmla="*/ 4408226 w 5090615"/>
              <a:gd name="connsiteY221" fmla="*/ 5390865 h 6660107"/>
              <a:gd name="connsiteX222" fmla="*/ 4258101 w 5090615"/>
              <a:gd name="connsiteY222" fmla="*/ 5322626 h 6660107"/>
              <a:gd name="connsiteX223" fmla="*/ 4121624 w 5090615"/>
              <a:gd name="connsiteY223" fmla="*/ 5268035 h 6660107"/>
              <a:gd name="connsiteX224" fmla="*/ 4080680 w 5090615"/>
              <a:gd name="connsiteY224" fmla="*/ 5363570 h 6660107"/>
              <a:gd name="connsiteX225" fmla="*/ 3998794 w 5090615"/>
              <a:gd name="connsiteY225" fmla="*/ 5281683 h 6660107"/>
              <a:gd name="connsiteX226" fmla="*/ 3889612 w 5090615"/>
              <a:gd name="connsiteY226" fmla="*/ 5418161 h 6660107"/>
              <a:gd name="connsiteX227" fmla="*/ 3821373 w 5090615"/>
              <a:gd name="connsiteY227" fmla="*/ 5363570 h 6660107"/>
              <a:gd name="connsiteX228" fmla="*/ 3739486 w 5090615"/>
              <a:gd name="connsiteY228" fmla="*/ 5500047 h 6660107"/>
              <a:gd name="connsiteX229" fmla="*/ 3753134 w 5090615"/>
              <a:gd name="connsiteY229" fmla="*/ 5636525 h 6660107"/>
              <a:gd name="connsiteX230" fmla="*/ 3603009 w 5090615"/>
              <a:gd name="connsiteY230" fmla="*/ 5609229 h 6660107"/>
              <a:gd name="connsiteX231" fmla="*/ 3480179 w 5090615"/>
              <a:gd name="connsiteY231" fmla="*/ 5759355 h 6660107"/>
              <a:gd name="connsiteX232" fmla="*/ 3630304 w 5090615"/>
              <a:gd name="connsiteY232" fmla="*/ 5868537 h 6660107"/>
              <a:gd name="connsiteX233" fmla="*/ 3671247 w 5090615"/>
              <a:gd name="connsiteY233" fmla="*/ 5964071 h 6660107"/>
              <a:gd name="connsiteX234" fmla="*/ 3616656 w 5090615"/>
              <a:gd name="connsiteY234" fmla="*/ 6018662 h 6660107"/>
              <a:gd name="connsiteX235" fmla="*/ 3616656 w 5090615"/>
              <a:gd name="connsiteY235" fmla="*/ 6018662 h 6660107"/>
              <a:gd name="connsiteX236" fmla="*/ 3698543 w 5090615"/>
              <a:gd name="connsiteY236" fmla="*/ 6155140 h 6660107"/>
              <a:gd name="connsiteX237" fmla="*/ 3616656 w 5090615"/>
              <a:gd name="connsiteY237" fmla="*/ 6209731 h 6660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5090615" h="6660107">
                <a:moveTo>
                  <a:pt x="3616656" y="6209731"/>
                </a:moveTo>
                <a:lnTo>
                  <a:pt x="3330053" y="6168788"/>
                </a:lnTo>
                <a:lnTo>
                  <a:pt x="3166280" y="6196083"/>
                </a:lnTo>
                <a:lnTo>
                  <a:pt x="3043450" y="6223379"/>
                </a:lnTo>
                <a:lnTo>
                  <a:pt x="2988859" y="6291617"/>
                </a:lnTo>
                <a:lnTo>
                  <a:pt x="3029803" y="6400800"/>
                </a:lnTo>
                <a:lnTo>
                  <a:pt x="2879677" y="6400800"/>
                </a:lnTo>
                <a:cubicBezTo>
                  <a:pt x="2838734" y="6391701"/>
                  <a:pt x="2798644" y="6376987"/>
                  <a:pt x="2756847" y="6373504"/>
                </a:cubicBezTo>
                <a:cubicBezTo>
                  <a:pt x="2742511" y="6372309"/>
                  <a:pt x="2724891" y="6375918"/>
                  <a:pt x="2715904" y="6387152"/>
                </a:cubicBezTo>
                <a:cubicBezTo>
                  <a:pt x="2704187" y="6401799"/>
                  <a:pt x="2708187" y="6423948"/>
                  <a:pt x="2702256" y="6441743"/>
                </a:cubicBezTo>
                <a:cubicBezTo>
                  <a:pt x="2694509" y="6464984"/>
                  <a:pt x="2685917" y="6488070"/>
                  <a:pt x="2674961" y="6509982"/>
                </a:cubicBezTo>
                <a:cubicBezTo>
                  <a:pt x="2667626" y="6524653"/>
                  <a:pt x="2647665" y="6550925"/>
                  <a:pt x="2647665" y="6550925"/>
                </a:cubicBezTo>
                <a:lnTo>
                  <a:pt x="2415653" y="6414447"/>
                </a:lnTo>
                <a:lnTo>
                  <a:pt x="2251880" y="6168788"/>
                </a:lnTo>
                <a:lnTo>
                  <a:pt x="2156346" y="6182435"/>
                </a:lnTo>
                <a:lnTo>
                  <a:pt x="2101755" y="6291617"/>
                </a:lnTo>
                <a:lnTo>
                  <a:pt x="2047164" y="6373504"/>
                </a:lnTo>
                <a:lnTo>
                  <a:pt x="2169994" y="6428095"/>
                </a:lnTo>
                <a:lnTo>
                  <a:pt x="2169994" y="6578220"/>
                </a:lnTo>
                <a:lnTo>
                  <a:pt x="2101755" y="6605516"/>
                </a:lnTo>
                <a:lnTo>
                  <a:pt x="2047164" y="6646459"/>
                </a:lnTo>
                <a:lnTo>
                  <a:pt x="1924334" y="6660107"/>
                </a:lnTo>
                <a:lnTo>
                  <a:pt x="1815152" y="6550925"/>
                </a:lnTo>
                <a:lnTo>
                  <a:pt x="1665026" y="6578220"/>
                </a:lnTo>
                <a:lnTo>
                  <a:pt x="1555844" y="6564573"/>
                </a:lnTo>
                <a:lnTo>
                  <a:pt x="1364776" y="6605516"/>
                </a:lnTo>
                <a:lnTo>
                  <a:pt x="1255594" y="6482686"/>
                </a:lnTo>
                <a:lnTo>
                  <a:pt x="1201003" y="6455391"/>
                </a:lnTo>
                <a:lnTo>
                  <a:pt x="1132764" y="6414447"/>
                </a:lnTo>
                <a:lnTo>
                  <a:pt x="1078173" y="6359856"/>
                </a:lnTo>
                <a:lnTo>
                  <a:pt x="1023582" y="6332561"/>
                </a:lnTo>
                <a:lnTo>
                  <a:pt x="1078173" y="6209731"/>
                </a:lnTo>
                <a:lnTo>
                  <a:pt x="1160059" y="6127844"/>
                </a:lnTo>
                <a:lnTo>
                  <a:pt x="1119116" y="6018662"/>
                </a:lnTo>
                <a:lnTo>
                  <a:pt x="982638" y="6073253"/>
                </a:lnTo>
                <a:lnTo>
                  <a:pt x="887104" y="6032310"/>
                </a:lnTo>
                <a:lnTo>
                  <a:pt x="846161" y="5895832"/>
                </a:lnTo>
                <a:lnTo>
                  <a:pt x="750626" y="5868537"/>
                </a:lnTo>
                <a:lnTo>
                  <a:pt x="750626" y="5868537"/>
                </a:lnTo>
                <a:lnTo>
                  <a:pt x="791570" y="5704764"/>
                </a:lnTo>
                <a:lnTo>
                  <a:pt x="900752" y="5609229"/>
                </a:lnTo>
                <a:lnTo>
                  <a:pt x="832513" y="5472752"/>
                </a:lnTo>
                <a:lnTo>
                  <a:pt x="832513" y="5377217"/>
                </a:lnTo>
                <a:lnTo>
                  <a:pt x="955343" y="5363570"/>
                </a:lnTo>
                <a:lnTo>
                  <a:pt x="982638" y="5295331"/>
                </a:lnTo>
                <a:lnTo>
                  <a:pt x="941695" y="5199797"/>
                </a:lnTo>
                <a:lnTo>
                  <a:pt x="1037229" y="5022376"/>
                </a:lnTo>
                <a:lnTo>
                  <a:pt x="900752" y="4913194"/>
                </a:lnTo>
                <a:lnTo>
                  <a:pt x="791570" y="4899546"/>
                </a:lnTo>
                <a:lnTo>
                  <a:pt x="709683" y="4981432"/>
                </a:lnTo>
                <a:lnTo>
                  <a:pt x="682388" y="5117910"/>
                </a:lnTo>
                <a:lnTo>
                  <a:pt x="614149" y="5117910"/>
                </a:lnTo>
                <a:lnTo>
                  <a:pt x="409432" y="5008728"/>
                </a:lnTo>
                <a:lnTo>
                  <a:pt x="464024" y="4913194"/>
                </a:lnTo>
                <a:lnTo>
                  <a:pt x="382137" y="4858603"/>
                </a:lnTo>
                <a:lnTo>
                  <a:pt x="477671" y="4776716"/>
                </a:lnTo>
                <a:lnTo>
                  <a:pt x="395785" y="4667534"/>
                </a:lnTo>
                <a:lnTo>
                  <a:pt x="313898" y="4667534"/>
                </a:lnTo>
                <a:lnTo>
                  <a:pt x="259307" y="4558352"/>
                </a:lnTo>
                <a:lnTo>
                  <a:pt x="286603" y="4449170"/>
                </a:lnTo>
                <a:lnTo>
                  <a:pt x="259307" y="4271749"/>
                </a:lnTo>
                <a:lnTo>
                  <a:pt x="327546" y="4162567"/>
                </a:lnTo>
                <a:lnTo>
                  <a:pt x="204716" y="4148919"/>
                </a:lnTo>
                <a:lnTo>
                  <a:pt x="204716" y="3848668"/>
                </a:lnTo>
                <a:lnTo>
                  <a:pt x="327546" y="3835020"/>
                </a:lnTo>
                <a:lnTo>
                  <a:pt x="409432" y="3725838"/>
                </a:lnTo>
                <a:lnTo>
                  <a:pt x="313898" y="3684895"/>
                </a:lnTo>
                <a:lnTo>
                  <a:pt x="341194" y="3548417"/>
                </a:lnTo>
                <a:lnTo>
                  <a:pt x="518615" y="3493826"/>
                </a:lnTo>
                <a:lnTo>
                  <a:pt x="491319" y="3357349"/>
                </a:lnTo>
                <a:lnTo>
                  <a:pt x="368489" y="3343701"/>
                </a:lnTo>
                <a:lnTo>
                  <a:pt x="341194" y="3289110"/>
                </a:lnTo>
                <a:lnTo>
                  <a:pt x="395785" y="3193576"/>
                </a:lnTo>
                <a:lnTo>
                  <a:pt x="341194" y="3152632"/>
                </a:lnTo>
                <a:lnTo>
                  <a:pt x="272955" y="3207223"/>
                </a:lnTo>
                <a:lnTo>
                  <a:pt x="177421" y="3261814"/>
                </a:lnTo>
                <a:cubicBezTo>
                  <a:pt x="159224" y="3225420"/>
                  <a:pt x="127323" y="3193073"/>
                  <a:pt x="122829" y="3152632"/>
                </a:cubicBezTo>
                <a:cubicBezTo>
                  <a:pt x="121240" y="3138334"/>
                  <a:pt x="149940" y="3142937"/>
                  <a:pt x="163773" y="3138985"/>
                </a:cubicBezTo>
                <a:cubicBezTo>
                  <a:pt x="181808" y="3133832"/>
                  <a:pt x="200167" y="3129886"/>
                  <a:pt x="218364" y="3125337"/>
                </a:cubicBezTo>
                <a:cubicBezTo>
                  <a:pt x="252668" y="3022426"/>
                  <a:pt x="206394" y="3149277"/>
                  <a:pt x="259307" y="3043450"/>
                </a:cubicBezTo>
                <a:cubicBezTo>
                  <a:pt x="298808" y="2964448"/>
                  <a:pt x="236286" y="3039176"/>
                  <a:pt x="313898" y="2961564"/>
                </a:cubicBezTo>
                <a:cubicBezTo>
                  <a:pt x="318447" y="2947916"/>
                  <a:pt x="327546" y="2935006"/>
                  <a:pt x="327546" y="2920620"/>
                </a:cubicBezTo>
                <a:cubicBezTo>
                  <a:pt x="327546" y="2897424"/>
                  <a:pt x="306563" y="2874388"/>
                  <a:pt x="313898" y="2852382"/>
                </a:cubicBezTo>
                <a:cubicBezTo>
                  <a:pt x="318447" y="2838734"/>
                  <a:pt x="341009" y="2842686"/>
                  <a:pt x="354841" y="2838734"/>
                </a:cubicBezTo>
                <a:cubicBezTo>
                  <a:pt x="372876" y="2833581"/>
                  <a:pt x="391235" y="2829635"/>
                  <a:pt x="409432" y="2825086"/>
                </a:cubicBezTo>
                <a:cubicBezTo>
                  <a:pt x="413981" y="2806889"/>
                  <a:pt x="417927" y="2788530"/>
                  <a:pt x="423080" y="2770495"/>
                </a:cubicBezTo>
                <a:cubicBezTo>
                  <a:pt x="427032" y="2756663"/>
                  <a:pt x="425022" y="2737914"/>
                  <a:pt x="436728" y="2729552"/>
                </a:cubicBezTo>
                <a:cubicBezTo>
                  <a:pt x="460141" y="2712829"/>
                  <a:pt x="518615" y="2702256"/>
                  <a:pt x="518615" y="2702256"/>
                </a:cubicBezTo>
                <a:cubicBezTo>
                  <a:pt x="568621" y="2627246"/>
                  <a:pt x="545910" y="2677715"/>
                  <a:pt x="545910" y="2538483"/>
                </a:cubicBezTo>
                <a:lnTo>
                  <a:pt x="423080" y="2483892"/>
                </a:lnTo>
                <a:lnTo>
                  <a:pt x="300250" y="2306471"/>
                </a:lnTo>
                <a:lnTo>
                  <a:pt x="423080" y="2169994"/>
                </a:lnTo>
                <a:lnTo>
                  <a:pt x="395785" y="2088107"/>
                </a:lnTo>
                <a:cubicBezTo>
                  <a:pt x="354842" y="2097206"/>
                  <a:pt x="314725" y="2119200"/>
                  <a:pt x="272955" y="2115403"/>
                </a:cubicBezTo>
                <a:cubicBezTo>
                  <a:pt x="256620" y="2113918"/>
                  <a:pt x="245659" y="2090862"/>
                  <a:pt x="245659" y="2074459"/>
                </a:cubicBezTo>
                <a:cubicBezTo>
                  <a:pt x="245659" y="2025946"/>
                  <a:pt x="274493" y="2033516"/>
                  <a:pt x="300250" y="2033516"/>
                </a:cubicBezTo>
                <a:lnTo>
                  <a:pt x="368489" y="1937982"/>
                </a:lnTo>
                <a:lnTo>
                  <a:pt x="464024" y="2006220"/>
                </a:lnTo>
                <a:lnTo>
                  <a:pt x="559558" y="1924334"/>
                </a:lnTo>
                <a:lnTo>
                  <a:pt x="436728" y="1828800"/>
                </a:lnTo>
                <a:lnTo>
                  <a:pt x="286603" y="1774209"/>
                </a:lnTo>
                <a:lnTo>
                  <a:pt x="354841" y="1651379"/>
                </a:lnTo>
                <a:lnTo>
                  <a:pt x="395785" y="1433014"/>
                </a:lnTo>
                <a:lnTo>
                  <a:pt x="272955" y="1255594"/>
                </a:lnTo>
                <a:lnTo>
                  <a:pt x="327546" y="1132764"/>
                </a:lnTo>
                <a:lnTo>
                  <a:pt x="218364" y="1037229"/>
                </a:lnTo>
                <a:lnTo>
                  <a:pt x="136477" y="1091820"/>
                </a:lnTo>
                <a:lnTo>
                  <a:pt x="109182" y="996286"/>
                </a:lnTo>
                <a:lnTo>
                  <a:pt x="95534" y="750626"/>
                </a:lnTo>
                <a:lnTo>
                  <a:pt x="0" y="614149"/>
                </a:lnTo>
                <a:lnTo>
                  <a:pt x="13647" y="436728"/>
                </a:lnTo>
                <a:lnTo>
                  <a:pt x="150125" y="382137"/>
                </a:lnTo>
                <a:lnTo>
                  <a:pt x="327546" y="464023"/>
                </a:lnTo>
                <a:lnTo>
                  <a:pt x="354841" y="382137"/>
                </a:lnTo>
                <a:lnTo>
                  <a:pt x="327546" y="232012"/>
                </a:lnTo>
                <a:lnTo>
                  <a:pt x="436728" y="54591"/>
                </a:lnTo>
                <a:lnTo>
                  <a:pt x="545910" y="13647"/>
                </a:lnTo>
                <a:lnTo>
                  <a:pt x="668740" y="68238"/>
                </a:lnTo>
                <a:lnTo>
                  <a:pt x="682388" y="0"/>
                </a:lnTo>
                <a:lnTo>
                  <a:pt x="736979" y="150125"/>
                </a:lnTo>
                <a:lnTo>
                  <a:pt x="805218" y="150125"/>
                </a:lnTo>
                <a:lnTo>
                  <a:pt x="846161" y="313898"/>
                </a:lnTo>
                <a:lnTo>
                  <a:pt x="941695" y="245659"/>
                </a:lnTo>
                <a:cubicBezTo>
                  <a:pt x="982638" y="250208"/>
                  <a:pt x="1038152" y="227660"/>
                  <a:pt x="1064525" y="259307"/>
                </a:cubicBezTo>
                <a:cubicBezTo>
                  <a:pt x="1248529" y="480112"/>
                  <a:pt x="982104" y="377408"/>
                  <a:pt x="1119116" y="423080"/>
                </a:cubicBezTo>
                <a:cubicBezTo>
                  <a:pt x="1132764" y="418531"/>
                  <a:pt x="1148089" y="417412"/>
                  <a:pt x="1160059" y="409432"/>
                </a:cubicBezTo>
                <a:cubicBezTo>
                  <a:pt x="1176118" y="398726"/>
                  <a:pt x="1185931" y="380546"/>
                  <a:pt x="1201003" y="368489"/>
                </a:cubicBezTo>
                <a:cubicBezTo>
                  <a:pt x="1208946" y="362134"/>
                  <a:pt x="1219200" y="359390"/>
                  <a:pt x="1228298" y="354841"/>
                </a:cubicBezTo>
                <a:lnTo>
                  <a:pt x="1310185" y="491319"/>
                </a:lnTo>
                <a:lnTo>
                  <a:pt x="1187355" y="586853"/>
                </a:lnTo>
                <a:cubicBezTo>
                  <a:pt x="1219200" y="609599"/>
                  <a:pt x="1253640" y="629093"/>
                  <a:pt x="1282889" y="655092"/>
                </a:cubicBezTo>
                <a:cubicBezTo>
                  <a:pt x="1297715" y="668271"/>
                  <a:pt x="1314083" y="703832"/>
                  <a:pt x="1323832" y="723331"/>
                </a:cubicBezTo>
                <a:lnTo>
                  <a:pt x="1419367" y="641444"/>
                </a:lnTo>
                <a:lnTo>
                  <a:pt x="1528549" y="614149"/>
                </a:lnTo>
                <a:lnTo>
                  <a:pt x="1542197" y="764274"/>
                </a:lnTo>
                <a:lnTo>
                  <a:pt x="1678674" y="709683"/>
                </a:lnTo>
                <a:lnTo>
                  <a:pt x="1760561" y="873456"/>
                </a:lnTo>
                <a:lnTo>
                  <a:pt x="1651379" y="996286"/>
                </a:lnTo>
                <a:lnTo>
                  <a:pt x="1746913" y="1037229"/>
                </a:lnTo>
                <a:lnTo>
                  <a:pt x="1665026" y="1201003"/>
                </a:lnTo>
                <a:lnTo>
                  <a:pt x="1678674" y="1323832"/>
                </a:lnTo>
                <a:lnTo>
                  <a:pt x="1746913" y="1460310"/>
                </a:lnTo>
                <a:lnTo>
                  <a:pt x="1924334" y="1337480"/>
                </a:lnTo>
                <a:lnTo>
                  <a:pt x="2169994" y="1473958"/>
                </a:lnTo>
                <a:lnTo>
                  <a:pt x="2402006" y="1351128"/>
                </a:lnTo>
                <a:cubicBezTo>
                  <a:pt x="2442949" y="1355677"/>
                  <a:pt x="2484870" y="1354785"/>
                  <a:pt x="2524835" y="1364776"/>
                </a:cubicBezTo>
                <a:cubicBezTo>
                  <a:pt x="2615542" y="1387453"/>
                  <a:pt x="2517072" y="1408307"/>
                  <a:pt x="2606722" y="1378423"/>
                </a:cubicBezTo>
                <a:cubicBezTo>
                  <a:pt x="2613364" y="1368460"/>
                  <a:pt x="2643571" y="1304998"/>
                  <a:pt x="2674961" y="1323832"/>
                </a:cubicBezTo>
                <a:cubicBezTo>
                  <a:pt x="2692406" y="1334299"/>
                  <a:pt x="2687870" y="1364037"/>
                  <a:pt x="2702256" y="1378423"/>
                </a:cubicBezTo>
                <a:cubicBezTo>
                  <a:pt x="2712429" y="1388596"/>
                  <a:pt x="2729552" y="1387522"/>
                  <a:pt x="2743200" y="1392071"/>
                </a:cubicBezTo>
                <a:cubicBezTo>
                  <a:pt x="2770495" y="1382973"/>
                  <a:pt x="2801673" y="1381499"/>
                  <a:pt x="2825086" y="1364776"/>
                </a:cubicBezTo>
                <a:cubicBezTo>
                  <a:pt x="2836793" y="1356414"/>
                  <a:pt x="2838734" y="1338218"/>
                  <a:pt x="2838734" y="1323832"/>
                </a:cubicBezTo>
                <a:cubicBezTo>
                  <a:pt x="2838734" y="1195007"/>
                  <a:pt x="2853207" y="1219751"/>
                  <a:pt x="2784143" y="1173707"/>
                </a:cubicBezTo>
                <a:cubicBezTo>
                  <a:pt x="2741706" y="1110053"/>
                  <a:pt x="2756847" y="1149167"/>
                  <a:pt x="2756847" y="1050877"/>
                </a:cubicBezTo>
                <a:lnTo>
                  <a:pt x="2947916" y="1050877"/>
                </a:lnTo>
                <a:cubicBezTo>
                  <a:pt x="2957015" y="1091820"/>
                  <a:pt x="2956455" y="1136193"/>
                  <a:pt x="2975212" y="1173707"/>
                </a:cubicBezTo>
                <a:cubicBezTo>
                  <a:pt x="2981646" y="1186574"/>
                  <a:pt x="3002048" y="1184534"/>
                  <a:pt x="3016155" y="1187355"/>
                </a:cubicBezTo>
                <a:cubicBezTo>
                  <a:pt x="3047698" y="1193664"/>
                  <a:pt x="3079844" y="1196454"/>
                  <a:pt x="3111689" y="1201003"/>
                </a:cubicBezTo>
                <a:cubicBezTo>
                  <a:pt x="3116238" y="1219200"/>
                  <a:pt x="3108261" y="1247832"/>
                  <a:pt x="3125337" y="1255594"/>
                </a:cubicBezTo>
                <a:cubicBezTo>
                  <a:pt x="3250419" y="1312449"/>
                  <a:pt x="3297120" y="1216284"/>
                  <a:pt x="3234519" y="1310185"/>
                </a:cubicBezTo>
                <a:cubicBezTo>
                  <a:pt x="3239068" y="1328382"/>
                  <a:pt x="3240778" y="1347536"/>
                  <a:pt x="3248167" y="1364776"/>
                </a:cubicBezTo>
                <a:cubicBezTo>
                  <a:pt x="3254628" y="1379852"/>
                  <a:pt x="3273651" y="1389417"/>
                  <a:pt x="3275462" y="1405719"/>
                </a:cubicBezTo>
                <a:cubicBezTo>
                  <a:pt x="3287530" y="1514327"/>
                  <a:pt x="3262606" y="1627251"/>
                  <a:pt x="3289110" y="1733265"/>
                </a:cubicBezTo>
                <a:cubicBezTo>
                  <a:pt x="3297066" y="1765091"/>
                  <a:pt x="3344753" y="1768173"/>
                  <a:pt x="3370997" y="1787856"/>
                </a:cubicBezTo>
                <a:cubicBezTo>
                  <a:pt x="3411157" y="1817976"/>
                  <a:pt x="3434850" y="1831726"/>
                  <a:pt x="3466531" y="1869743"/>
                </a:cubicBezTo>
                <a:cubicBezTo>
                  <a:pt x="3477032" y="1882344"/>
                  <a:pt x="3481482" y="1899885"/>
                  <a:pt x="3493826" y="1910686"/>
                </a:cubicBezTo>
                <a:cubicBezTo>
                  <a:pt x="3551583" y="1961223"/>
                  <a:pt x="3560422" y="1960180"/>
                  <a:pt x="3616656" y="1978925"/>
                </a:cubicBezTo>
                <a:lnTo>
                  <a:pt x="3657600" y="1951629"/>
                </a:lnTo>
                <a:lnTo>
                  <a:pt x="3643952" y="2088107"/>
                </a:lnTo>
                <a:cubicBezTo>
                  <a:pt x="3662149" y="2124501"/>
                  <a:pt x="3687653" y="2158084"/>
                  <a:pt x="3698543" y="2197289"/>
                </a:cubicBezTo>
                <a:cubicBezTo>
                  <a:pt x="3747161" y="2372313"/>
                  <a:pt x="3662190" y="2300433"/>
                  <a:pt x="3753134" y="2361062"/>
                </a:cubicBezTo>
                <a:cubicBezTo>
                  <a:pt x="3757683" y="2374710"/>
                  <a:pt x="3762830" y="2388173"/>
                  <a:pt x="3766782" y="2402006"/>
                </a:cubicBezTo>
                <a:cubicBezTo>
                  <a:pt x="3771935" y="2420041"/>
                  <a:pt x="3771123" y="2440311"/>
                  <a:pt x="3780429" y="2456597"/>
                </a:cubicBezTo>
                <a:cubicBezTo>
                  <a:pt x="3790005" y="2473355"/>
                  <a:pt x="3807725" y="2483892"/>
                  <a:pt x="3821373" y="2497540"/>
                </a:cubicBezTo>
                <a:cubicBezTo>
                  <a:pt x="3847943" y="2577248"/>
                  <a:pt x="3814232" y="2504046"/>
                  <a:pt x="3875964" y="2565779"/>
                </a:cubicBezTo>
                <a:cubicBezTo>
                  <a:pt x="3887562" y="2577377"/>
                  <a:pt x="3890451" y="2596476"/>
                  <a:pt x="3903259" y="2606722"/>
                </a:cubicBezTo>
                <a:cubicBezTo>
                  <a:pt x="3912160" y="2613843"/>
                  <a:pt x="3995225" y="2633125"/>
                  <a:pt x="3998794" y="2634017"/>
                </a:cubicBezTo>
                <a:cubicBezTo>
                  <a:pt x="4012442" y="2643116"/>
                  <a:pt x="4028139" y="2649715"/>
                  <a:pt x="4039737" y="2661313"/>
                </a:cubicBezTo>
                <a:cubicBezTo>
                  <a:pt x="4068870" y="2690447"/>
                  <a:pt x="4072850" y="2717695"/>
                  <a:pt x="4080680" y="2756847"/>
                </a:cubicBezTo>
                <a:cubicBezTo>
                  <a:pt x="4104700" y="2876943"/>
                  <a:pt x="4081415" y="2799995"/>
                  <a:pt x="4107976" y="2879677"/>
                </a:cubicBezTo>
                <a:cubicBezTo>
                  <a:pt x="4062825" y="3015128"/>
                  <a:pt x="4138578" y="2808217"/>
                  <a:pt x="4053385" y="2961564"/>
                </a:cubicBezTo>
                <a:cubicBezTo>
                  <a:pt x="4039412" y="2986715"/>
                  <a:pt x="4026089" y="3043450"/>
                  <a:pt x="4026089" y="3043450"/>
                </a:cubicBezTo>
                <a:cubicBezTo>
                  <a:pt x="4030638" y="3061647"/>
                  <a:pt x="4032348" y="3080801"/>
                  <a:pt x="4039737" y="3098041"/>
                </a:cubicBezTo>
                <a:cubicBezTo>
                  <a:pt x="4052651" y="3128174"/>
                  <a:pt x="4072314" y="3144267"/>
                  <a:pt x="4094328" y="3166280"/>
                </a:cubicBezTo>
                <a:lnTo>
                  <a:pt x="3985146" y="3248167"/>
                </a:lnTo>
                <a:cubicBezTo>
                  <a:pt x="4003343" y="3302758"/>
                  <a:pt x="4028452" y="3355514"/>
                  <a:pt x="4039737" y="3411940"/>
                </a:cubicBezTo>
                <a:cubicBezTo>
                  <a:pt x="4044286" y="3434686"/>
                  <a:pt x="4040518" y="3460878"/>
                  <a:pt x="4053385" y="3480179"/>
                </a:cubicBezTo>
                <a:cubicBezTo>
                  <a:pt x="4061365" y="3492149"/>
                  <a:pt x="4080680" y="3489277"/>
                  <a:pt x="4094328" y="3493826"/>
                </a:cubicBezTo>
                <a:cubicBezTo>
                  <a:pt x="4103427" y="3512023"/>
                  <a:pt x="4113610" y="3529717"/>
                  <a:pt x="4121624" y="3548417"/>
                </a:cubicBezTo>
                <a:cubicBezTo>
                  <a:pt x="4135792" y="3581476"/>
                  <a:pt x="4137188" y="3624439"/>
                  <a:pt x="4176215" y="3643952"/>
                </a:cubicBezTo>
                <a:cubicBezTo>
                  <a:pt x="4185314" y="3648501"/>
                  <a:pt x="4185313" y="3625755"/>
                  <a:pt x="4189862" y="3616656"/>
                </a:cubicBezTo>
                <a:lnTo>
                  <a:pt x="4326340" y="3684895"/>
                </a:lnTo>
                <a:cubicBezTo>
                  <a:pt x="4367283" y="3680346"/>
                  <a:pt x="4411667" y="3654200"/>
                  <a:pt x="4449170" y="3671247"/>
                </a:cubicBezTo>
                <a:cubicBezTo>
                  <a:pt x="4475363" y="3683153"/>
                  <a:pt x="4467367" y="3725838"/>
                  <a:pt x="4476465" y="3753134"/>
                </a:cubicBezTo>
                <a:lnTo>
                  <a:pt x="4490113" y="3794077"/>
                </a:lnTo>
                <a:cubicBezTo>
                  <a:pt x="4484365" y="3802699"/>
                  <a:pt x="4442107" y="3858306"/>
                  <a:pt x="4449170" y="3875964"/>
                </a:cubicBezTo>
                <a:cubicBezTo>
                  <a:pt x="4457310" y="3896314"/>
                  <a:pt x="4513821" y="3911162"/>
                  <a:pt x="4531056" y="3916907"/>
                </a:cubicBezTo>
                <a:lnTo>
                  <a:pt x="4612943" y="3889612"/>
                </a:lnTo>
                <a:lnTo>
                  <a:pt x="4653886" y="3875964"/>
                </a:lnTo>
                <a:cubicBezTo>
                  <a:pt x="4667534" y="3871415"/>
                  <a:pt x="4680443" y="3862316"/>
                  <a:pt x="4694829" y="3862316"/>
                </a:cubicBezTo>
                <a:lnTo>
                  <a:pt x="4722125" y="3862316"/>
                </a:lnTo>
                <a:lnTo>
                  <a:pt x="4954137" y="4039737"/>
                </a:lnTo>
                <a:lnTo>
                  <a:pt x="4872250" y="4121623"/>
                </a:lnTo>
                <a:lnTo>
                  <a:pt x="4967785" y="4217158"/>
                </a:lnTo>
                <a:lnTo>
                  <a:pt x="4913194" y="4258101"/>
                </a:lnTo>
                <a:lnTo>
                  <a:pt x="4995080" y="4408226"/>
                </a:lnTo>
                <a:lnTo>
                  <a:pt x="5090615" y="4394579"/>
                </a:lnTo>
                <a:lnTo>
                  <a:pt x="5090615" y="4708477"/>
                </a:lnTo>
                <a:lnTo>
                  <a:pt x="4981432" y="4763068"/>
                </a:lnTo>
                <a:lnTo>
                  <a:pt x="4817659" y="4954137"/>
                </a:lnTo>
                <a:cubicBezTo>
                  <a:pt x="4785814" y="4931391"/>
                  <a:pt x="4759609" y="4897143"/>
                  <a:pt x="4722125" y="4885898"/>
                </a:cubicBezTo>
                <a:cubicBezTo>
                  <a:pt x="4706414" y="4881185"/>
                  <a:pt x="4697361" y="4910497"/>
                  <a:pt x="4681182" y="4913194"/>
                </a:cubicBezTo>
                <a:cubicBezTo>
                  <a:pt x="4666991" y="4915559"/>
                  <a:pt x="4653886" y="4904095"/>
                  <a:pt x="4640238" y="4899546"/>
                </a:cubicBezTo>
                <a:cubicBezTo>
                  <a:pt x="4626590" y="4890447"/>
                  <a:pt x="4615474" y="4874947"/>
                  <a:pt x="4599295" y="4872250"/>
                </a:cubicBezTo>
                <a:cubicBezTo>
                  <a:pt x="4585105" y="4869885"/>
                  <a:pt x="4572184" y="4881946"/>
                  <a:pt x="4558352" y="4885898"/>
                </a:cubicBezTo>
                <a:cubicBezTo>
                  <a:pt x="4540317" y="4891051"/>
                  <a:pt x="4521958" y="4894997"/>
                  <a:pt x="4503761" y="4899546"/>
                </a:cubicBezTo>
                <a:cubicBezTo>
                  <a:pt x="4436303" y="5000733"/>
                  <a:pt x="4442736" y="4949264"/>
                  <a:pt x="4462818" y="5049671"/>
                </a:cubicBezTo>
                <a:cubicBezTo>
                  <a:pt x="4458269" y="5067868"/>
                  <a:pt x="4456559" y="5087022"/>
                  <a:pt x="4449170" y="5104262"/>
                </a:cubicBezTo>
                <a:cubicBezTo>
                  <a:pt x="4442709" y="5119339"/>
                  <a:pt x="4429210" y="5130535"/>
                  <a:pt x="4421874" y="5145206"/>
                </a:cubicBezTo>
                <a:cubicBezTo>
                  <a:pt x="4415440" y="5158073"/>
                  <a:pt x="4412775" y="5172501"/>
                  <a:pt x="4408226" y="5186149"/>
                </a:cubicBezTo>
                <a:cubicBezTo>
                  <a:pt x="4403677" y="5213444"/>
                  <a:pt x="4394579" y="5240363"/>
                  <a:pt x="4394579" y="5268035"/>
                </a:cubicBezTo>
                <a:cubicBezTo>
                  <a:pt x="4394579" y="5309230"/>
                  <a:pt x="4408226" y="5390865"/>
                  <a:pt x="4408226" y="5390865"/>
                </a:cubicBezTo>
                <a:lnTo>
                  <a:pt x="4258101" y="5322626"/>
                </a:lnTo>
                <a:lnTo>
                  <a:pt x="4121624" y="5268035"/>
                </a:lnTo>
                <a:lnTo>
                  <a:pt x="4080680" y="5363570"/>
                </a:lnTo>
                <a:lnTo>
                  <a:pt x="3998794" y="5281683"/>
                </a:lnTo>
                <a:lnTo>
                  <a:pt x="3889612" y="5418161"/>
                </a:lnTo>
                <a:lnTo>
                  <a:pt x="3821373" y="5363570"/>
                </a:lnTo>
                <a:lnTo>
                  <a:pt x="3739486" y="5500047"/>
                </a:lnTo>
                <a:lnTo>
                  <a:pt x="3753134" y="5636525"/>
                </a:lnTo>
                <a:lnTo>
                  <a:pt x="3603009" y="5609229"/>
                </a:lnTo>
                <a:lnTo>
                  <a:pt x="3480179" y="5759355"/>
                </a:lnTo>
                <a:lnTo>
                  <a:pt x="3630304" y="5868537"/>
                </a:lnTo>
                <a:lnTo>
                  <a:pt x="3671247" y="5964071"/>
                </a:lnTo>
                <a:lnTo>
                  <a:pt x="3616656" y="6018662"/>
                </a:lnTo>
                <a:lnTo>
                  <a:pt x="3616656" y="6018662"/>
                </a:lnTo>
                <a:lnTo>
                  <a:pt x="3698543" y="6155140"/>
                </a:lnTo>
                <a:lnTo>
                  <a:pt x="3616656" y="6209731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 w="5715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 </a:t>
            </a:r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86</a:t>
            </a:r>
          </a:p>
          <a:p>
            <a:pPr algn="ctr"/>
            <a:r>
              <a:rPr lang="fr-FR" dirty="0" smtClean="0"/>
              <a:t>LA VIENNE</a:t>
            </a:r>
            <a:endParaRPr lang="fr-FR" dirty="0"/>
          </a:p>
        </p:txBody>
      </p:sp>
      <p:sp>
        <p:nvSpPr>
          <p:cNvPr id="9" name="Organigramme : Connecteur 8"/>
          <p:cNvSpPr/>
          <p:nvPr/>
        </p:nvSpPr>
        <p:spPr>
          <a:xfrm>
            <a:off x="2176860" y="3034124"/>
            <a:ext cx="216000" cy="216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Organigramme : Connecteur 9"/>
          <p:cNvSpPr/>
          <p:nvPr/>
        </p:nvSpPr>
        <p:spPr>
          <a:xfrm>
            <a:off x="5000628" y="4714884"/>
            <a:ext cx="216000" cy="216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5" name="Groupe 14"/>
          <p:cNvGrpSpPr/>
          <p:nvPr/>
        </p:nvGrpSpPr>
        <p:grpSpPr>
          <a:xfrm>
            <a:off x="2928926" y="185066"/>
            <a:ext cx="2448000" cy="3744000"/>
            <a:chOff x="2928926" y="185066"/>
            <a:chExt cx="2448000" cy="3744000"/>
          </a:xfrm>
        </p:grpSpPr>
        <p:sp>
          <p:nvSpPr>
            <p:cNvPr id="2" name="Forme libre 1"/>
            <p:cNvSpPr/>
            <p:nvPr/>
          </p:nvSpPr>
          <p:spPr>
            <a:xfrm rot="5400000">
              <a:off x="2280926" y="833066"/>
              <a:ext cx="3744000" cy="2448000"/>
            </a:xfrm>
            <a:custGeom>
              <a:avLst/>
              <a:gdLst>
                <a:gd name="connsiteX0" fmla="*/ 452812 w 8764299"/>
                <a:gd name="connsiteY0" fmla="*/ 1705970 h 6359857"/>
                <a:gd name="connsiteX1" fmla="*/ 452812 w 8764299"/>
                <a:gd name="connsiteY1" fmla="*/ 1705970 h 6359857"/>
                <a:gd name="connsiteX2" fmla="*/ 439164 w 8764299"/>
                <a:gd name="connsiteY2" fmla="*/ 1828800 h 6359857"/>
                <a:gd name="connsiteX3" fmla="*/ 398221 w 8764299"/>
                <a:gd name="connsiteY3" fmla="*/ 1842448 h 6359857"/>
                <a:gd name="connsiteX4" fmla="*/ 357278 w 8764299"/>
                <a:gd name="connsiteY4" fmla="*/ 1869743 h 6359857"/>
                <a:gd name="connsiteX5" fmla="*/ 302687 w 8764299"/>
                <a:gd name="connsiteY5" fmla="*/ 1951630 h 6359857"/>
                <a:gd name="connsiteX6" fmla="*/ 316335 w 8764299"/>
                <a:gd name="connsiteY6" fmla="*/ 1992573 h 6359857"/>
                <a:gd name="connsiteX7" fmla="*/ 220800 w 8764299"/>
                <a:gd name="connsiteY7" fmla="*/ 1937982 h 6359857"/>
                <a:gd name="connsiteX8" fmla="*/ 179857 w 8764299"/>
                <a:gd name="connsiteY8" fmla="*/ 1883391 h 6359857"/>
                <a:gd name="connsiteX9" fmla="*/ 70675 w 8764299"/>
                <a:gd name="connsiteY9" fmla="*/ 1965278 h 6359857"/>
                <a:gd name="connsiteX10" fmla="*/ 84323 w 8764299"/>
                <a:gd name="connsiteY10" fmla="*/ 2129051 h 6359857"/>
                <a:gd name="connsiteX11" fmla="*/ 125266 w 8764299"/>
                <a:gd name="connsiteY11" fmla="*/ 2142699 h 6359857"/>
                <a:gd name="connsiteX12" fmla="*/ 70675 w 8764299"/>
                <a:gd name="connsiteY12" fmla="*/ 2292824 h 6359857"/>
                <a:gd name="connsiteX13" fmla="*/ 29732 w 8764299"/>
                <a:gd name="connsiteY13" fmla="*/ 2429302 h 6359857"/>
                <a:gd name="connsiteX14" fmla="*/ 2436 w 8764299"/>
                <a:gd name="connsiteY14" fmla="*/ 2470245 h 6359857"/>
                <a:gd name="connsiteX15" fmla="*/ 16084 w 8764299"/>
                <a:gd name="connsiteY15" fmla="*/ 2524836 h 6359857"/>
                <a:gd name="connsiteX16" fmla="*/ 70675 w 8764299"/>
                <a:gd name="connsiteY16" fmla="*/ 2511188 h 6359857"/>
                <a:gd name="connsiteX17" fmla="*/ 84323 w 8764299"/>
                <a:gd name="connsiteY17" fmla="*/ 2565779 h 6359857"/>
                <a:gd name="connsiteX18" fmla="*/ 70675 w 8764299"/>
                <a:gd name="connsiteY18" fmla="*/ 2634018 h 6359857"/>
                <a:gd name="connsiteX19" fmla="*/ 43379 w 8764299"/>
                <a:gd name="connsiteY19" fmla="*/ 2715905 h 6359857"/>
                <a:gd name="connsiteX20" fmla="*/ 84323 w 8764299"/>
                <a:gd name="connsiteY20" fmla="*/ 2743200 h 6359857"/>
                <a:gd name="connsiteX21" fmla="*/ 125266 w 8764299"/>
                <a:gd name="connsiteY21" fmla="*/ 2756848 h 6359857"/>
                <a:gd name="connsiteX22" fmla="*/ 97970 w 8764299"/>
                <a:gd name="connsiteY22" fmla="*/ 2879678 h 6359857"/>
                <a:gd name="connsiteX23" fmla="*/ 111618 w 8764299"/>
                <a:gd name="connsiteY23" fmla="*/ 3016155 h 6359857"/>
                <a:gd name="connsiteX24" fmla="*/ 84323 w 8764299"/>
                <a:gd name="connsiteY24" fmla="*/ 3057099 h 6359857"/>
                <a:gd name="connsiteX25" fmla="*/ 111618 w 8764299"/>
                <a:gd name="connsiteY25" fmla="*/ 3248167 h 6359857"/>
                <a:gd name="connsiteX26" fmla="*/ 97970 w 8764299"/>
                <a:gd name="connsiteY26" fmla="*/ 3289110 h 6359857"/>
                <a:gd name="connsiteX27" fmla="*/ 111618 w 8764299"/>
                <a:gd name="connsiteY27" fmla="*/ 3330054 h 6359857"/>
                <a:gd name="connsiteX28" fmla="*/ 179857 w 8764299"/>
                <a:gd name="connsiteY28" fmla="*/ 3343702 h 6359857"/>
                <a:gd name="connsiteX29" fmla="*/ 220800 w 8764299"/>
                <a:gd name="connsiteY29" fmla="*/ 3370997 h 6359857"/>
                <a:gd name="connsiteX30" fmla="*/ 289039 w 8764299"/>
                <a:gd name="connsiteY30" fmla="*/ 3384645 h 6359857"/>
                <a:gd name="connsiteX31" fmla="*/ 275391 w 8764299"/>
                <a:gd name="connsiteY31" fmla="*/ 3452884 h 6359857"/>
                <a:gd name="connsiteX32" fmla="*/ 261744 w 8764299"/>
                <a:gd name="connsiteY32" fmla="*/ 3493827 h 6359857"/>
                <a:gd name="connsiteX33" fmla="*/ 248096 w 8764299"/>
                <a:gd name="connsiteY33" fmla="*/ 3548418 h 6359857"/>
                <a:gd name="connsiteX34" fmla="*/ 261744 w 8764299"/>
                <a:gd name="connsiteY34" fmla="*/ 3603009 h 6359857"/>
                <a:gd name="connsiteX35" fmla="*/ 302687 w 8764299"/>
                <a:gd name="connsiteY35" fmla="*/ 3616657 h 6359857"/>
                <a:gd name="connsiteX36" fmla="*/ 343630 w 8764299"/>
                <a:gd name="connsiteY36" fmla="*/ 3643952 h 6359857"/>
                <a:gd name="connsiteX37" fmla="*/ 357278 w 8764299"/>
                <a:gd name="connsiteY37" fmla="*/ 3753134 h 6359857"/>
                <a:gd name="connsiteX38" fmla="*/ 398221 w 8764299"/>
                <a:gd name="connsiteY38" fmla="*/ 3766782 h 6359857"/>
                <a:gd name="connsiteX39" fmla="*/ 452812 w 8764299"/>
                <a:gd name="connsiteY39" fmla="*/ 3794078 h 6359857"/>
                <a:gd name="connsiteX40" fmla="*/ 439164 w 8764299"/>
                <a:gd name="connsiteY40" fmla="*/ 3835021 h 6359857"/>
                <a:gd name="connsiteX41" fmla="*/ 316335 w 8764299"/>
                <a:gd name="connsiteY41" fmla="*/ 3780430 h 6359857"/>
                <a:gd name="connsiteX42" fmla="*/ 302687 w 8764299"/>
                <a:gd name="connsiteY42" fmla="*/ 3725839 h 6359857"/>
                <a:gd name="connsiteX43" fmla="*/ 207153 w 8764299"/>
                <a:gd name="connsiteY43" fmla="*/ 3725839 h 6359857"/>
                <a:gd name="connsiteX44" fmla="*/ 193505 w 8764299"/>
                <a:gd name="connsiteY44" fmla="*/ 3821373 h 6359857"/>
                <a:gd name="connsiteX45" fmla="*/ 179857 w 8764299"/>
                <a:gd name="connsiteY45" fmla="*/ 3862316 h 6359857"/>
                <a:gd name="connsiteX46" fmla="*/ 138914 w 8764299"/>
                <a:gd name="connsiteY46" fmla="*/ 3889612 h 6359857"/>
                <a:gd name="connsiteX47" fmla="*/ 166209 w 8764299"/>
                <a:gd name="connsiteY47" fmla="*/ 4094328 h 6359857"/>
                <a:gd name="connsiteX48" fmla="*/ 207153 w 8764299"/>
                <a:gd name="connsiteY48" fmla="*/ 4189863 h 6359857"/>
                <a:gd name="connsiteX49" fmla="*/ 275391 w 8764299"/>
                <a:gd name="connsiteY49" fmla="*/ 4285397 h 6359857"/>
                <a:gd name="connsiteX50" fmla="*/ 343630 w 8764299"/>
                <a:gd name="connsiteY50" fmla="*/ 4271749 h 6359857"/>
                <a:gd name="connsiteX51" fmla="*/ 398221 w 8764299"/>
                <a:gd name="connsiteY51" fmla="*/ 4258102 h 6359857"/>
                <a:gd name="connsiteX52" fmla="*/ 439164 w 8764299"/>
                <a:gd name="connsiteY52" fmla="*/ 4285397 h 6359857"/>
                <a:gd name="connsiteX53" fmla="*/ 480108 w 8764299"/>
                <a:gd name="connsiteY53" fmla="*/ 4244454 h 6359857"/>
                <a:gd name="connsiteX54" fmla="*/ 521051 w 8764299"/>
                <a:gd name="connsiteY54" fmla="*/ 4285397 h 6359857"/>
                <a:gd name="connsiteX55" fmla="*/ 561994 w 8764299"/>
                <a:gd name="connsiteY55" fmla="*/ 4421875 h 6359857"/>
                <a:gd name="connsiteX56" fmla="*/ 712120 w 8764299"/>
                <a:gd name="connsiteY56" fmla="*/ 4476466 h 6359857"/>
                <a:gd name="connsiteX57" fmla="*/ 753063 w 8764299"/>
                <a:gd name="connsiteY57" fmla="*/ 4572000 h 6359857"/>
                <a:gd name="connsiteX58" fmla="*/ 780359 w 8764299"/>
                <a:gd name="connsiteY58" fmla="*/ 4612943 h 6359857"/>
                <a:gd name="connsiteX59" fmla="*/ 766711 w 8764299"/>
                <a:gd name="connsiteY59" fmla="*/ 4885899 h 6359857"/>
                <a:gd name="connsiteX60" fmla="*/ 766711 w 8764299"/>
                <a:gd name="connsiteY60" fmla="*/ 4981433 h 6359857"/>
                <a:gd name="connsiteX61" fmla="*/ 807654 w 8764299"/>
                <a:gd name="connsiteY61" fmla="*/ 4995081 h 6359857"/>
                <a:gd name="connsiteX62" fmla="*/ 821302 w 8764299"/>
                <a:gd name="connsiteY62" fmla="*/ 5158854 h 6359857"/>
                <a:gd name="connsiteX63" fmla="*/ 834950 w 8764299"/>
                <a:gd name="connsiteY63" fmla="*/ 5199797 h 6359857"/>
                <a:gd name="connsiteX64" fmla="*/ 821302 w 8764299"/>
                <a:gd name="connsiteY64" fmla="*/ 5281684 h 6359857"/>
                <a:gd name="connsiteX65" fmla="*/ 780359 w 8764299"/>
                <a:gd name="connsiteY65" fmla="*/ 5363570 h 6359857"/>
                <a:gd name="connsiteX66" fmla="*/ 739415 w 8764299"/>
                <a:gd name="connsiteY66" fmla="*/ 5390866 h 6359857"/>
                <a:gd name="connsiteX67" fmla="*/ 766711 w 8764299"/>
                <a:gd name="connsiteY67" fmla="*/ 5445457 h 6359857"/>
                <a:gd name="connsiteX68" fmla="*/ 794006 w 8764299"/>
                <a:gd name="connsiteY68" fmla="*/ 5486400 h 6359857"/>
                <a:gd name="connsiteX69" fmla="*/ 739415 w 8764299"/>
                <a:gd name="connsiteY69" fmla="*/ 5622878 h 6359857"/>
                <a:gd name="connsiteX70" fmla="*/ 698472 w 8764299"/>
                <a:gd name="connsiteY70" fmla="*/ 5636525 h 6359857"/>
                <a:gd name="connsiteX71" fmla="*/ 671176 w 8764299"/>
                <a:gd name="connsiteY71" fmla="*/ 5677469 h 6359857"/>
                <a:gd name="connsiteX72" fmla="*/ 684824 w 8764299"/>
                <a:gd name="connsiteY72" fmla="*/ 5718412 h 6359857"/>
                <a:gd name="connsiteX73" fmla="*/ 698472 w 8764299"/>
                <a:gd name="connsiteY73" fmla="*/ 5773003 h 6359857"/>
                <a:gd name="connsiteX74" fmla="*/ 794006 w 8764299"/>
                <a:gd name="connsiteY74" fmla="*/ 5813946 h 6359857"/>
                <a:gd name="connsiteX75" fmla="*/ 766711 w 8764299"/>
                <a:gd name="connsiteY75" fmla="*/ 6032310 h 6359857"/>
                <a:gd name="connsiteX76" fmla="*/ 753063 w 8764299"/>
                <a:gd name="connsiteY76" fmla="*/ 6073254 h 6359857"/>
                <a:gd name="connsiteX77" fmla="*/ 725767 w 8764299"/>
                <a:gd name="connsiteY77" fmla="*/ 6114197 h 6359857"/>
                <a:gd name="connsiteX78" fmla="*/ 739415 w 8764299"/>
                <a:gd name="connsiteY78" fmla="*/ 6209731 h 6359857"/>
                <a:gd name="connsiteX79" fmla="*/ 753063 w 8764299"/>
                <a:gd name="connsiteY79" fmla="*/ 6168788 h 6359857"/>
                <a:gd name="connsiteX80" fmla="*/ 848597 w 8764299"/>
                <a:gd name="connsiteY80" fmla="*/ 6359857 h 6359857"/>
                <a:gd name="connsiteX81" fmla="*/ 1066962 w 8764299"/>
                <a:gd name="connsiteY81" fmla="*/ 6305266 h 6359857"/>
                <a:gd name="connsiteX82" fmla="*/ 1094257 w 8764299"/>
                <a:gd name="connsiteY82" fmla="*/ 6182436 h 6359857"/>
                <a:gd name="connsiteX83" fmla="*/ 1135200 w 8764299"/>
                <a:gd name="connsiteY83" fmla="*/ 6155140 h 6359857"/>
                <a:gd name="connsiteX84" fmla="*/ 1189791 w 8764299"/>
                <a:gd name="connsiteY84" fmla="*/ 6073254 h 6359857"/>
                <a:gd name="connsiteX85" fmla="*/ 1271678 w 8764299"/>
                <a:gd name="connsiteY85" fmla="*/ 6018663 h 6359857"/>
                <a:gd name="connsiteX86" fmla="*/ 1298973 w 8764299"/>
                <a:gd name="connsiteY86" fmla="*/ 5977719 h 6359857"/>
                <a:gd name="connsiteX87" fmla="*/ 1339917 w 8764299"/>
                <a:gd name="connsiteY87" fmla="*/ 5936776 h 6359857"/>
                <a:gd name="connsiteX88" fmla="*/ 1367212 w 8764299"/>
                <a:gd name="connsiteY88" fmla="*/ 5909481 h 6359857"/>
                <a:gd name="connsiteX89" fmla="*/ 1585576 w 8764299"/>
                <a:gd name="connsiteY89" fmla="*/ 6086902 h 6359857"/>
                <a:gd name="connsiteX90" fmla="*/ 1694759 w 8764299"/>
                <a:gd name="connsiteY90" fmla="*/ 6045958 h 6359857"/>
                <a:gd name="connsiteX91" fmla="*/ 1776645 w 8764299"/>
                <a:gd name="connsiteY91" fmla="*/ 5909481 h 6359857"/>
                <a:gd name="connsiteX92" fmla="*/ 1817588 w 8764299"/>
                <a:gd name="connsiteY92" fmla="*/ 5827594 h 6359857"/>
                <a:gd name="connsiteX93" fmla="*/ 1872179 w 8764299"/>
                <a:gd name="connsiteY93" fmla="*/ 5813946 h 6359857"/>
                <a:gd name="connsiteX94" fmla="*/ 1954066 w 8764299"/>
                <a:gd name="connsiteY94" fmla="*/ 5759355 h 6359857"/>
                <a:gd name="connsiteX95" fmla="*/ 1967714 w 8764299"/>
                <a:gd name="connsiteY95" fmla="*/ 5718412 h 6359857"/>
                <a:gd name="connsiteX96" fmla="*/ 1995009 w 8764299"/>
                <a:gd name="connsiteY96" fmla="*/ 5677469 h 6359857"/>
                <a:gd name="connsiteX97" fmla="*/ 2022305 w 8764299"/>
                <a:gd name="connsiteY97" fmla="*/ 5622878 h 6359857"/>
                <a:gd name="connsiteX98" fmla="*/ 2049600 w 8764299"/>
                <a:gd name="connsiteY98" fmla="*/ 5431809 h 6359857"/>
                <a:gd name="connsiteX99" fmla="*/ 2117839 w 8764299"/>
                <a:gd name="connsiteY99" fmla="*/ 5363570 h 6359857"/>
                <a:gd name="connsiteX100" fmla="*/ 2158782 w 8764299"/>
                <a:gd name="connsiteY100" fmla="*/ 5349922 h 6359857"/>
                <a:gd name="connsiteX101" fmla="*/ 2240669 w 8764299"/>
                <a:gd name="connsiteY101" fmla="*/ 5308979 h 6359857"/>
                <a:gd name="connsiteX102" fmla="*/ 2281612 w 8764299"/>
                <a:gd name="connsiteY102" fmla="*/ 5349922 h 6359857"/>
                <a:gd name="connsiteX103" fmla="*/ 2322556 w 8764299"/>
                <a:gd name="connsiteY103" fmla="*/ 5363570 h 6359857"/>
                <a:gd name="connsiteX104" fmla="*/ 2418090 w 8764299"/>
                <a:gd name="connsiteY104" fmla="*/ 5390866 h 6359857"/>
                <a:gd name="connsiteX105" fmla="*/ 2459033 w 8764299"/>
                <a:gd name="connsiteY105" fmla="*/ 5431809 h 6359857"/>
                <a:gd name="connsiteX106" fmla="*/ 2663750 w 8764299"/>
                <a:gd name="connsiteY106" fmla="*/ 5377218 h 6359857"/>
                <a:gd name="connsiteX107" fmla="*/ 2677397 w 8764299"/>
                <a:gd name="connsiteY107" fmla="*/ 5336275 h 6359857"/>
                <a:gd name="connsiteX108" fmla="*/ 2691045 w 8764299"/>
                <a:gd name="connsiteY108" fmla="*/ 5281684 h 6359857"/>
                <a:gd name="connsiteX109" fmla="*/ 2731988 w 8764299"/>
                <a:gd name="connsiteY109" fmla="*/ 5268036 h 6359857"/>
                <a:gd name="connsiteX110" fmla="*/ 2827523 w 8764299"/>
                <a:gd name="connsiteY110" fmla="*/ 5254388 h 6359857"/>
                <a:gd name="connsiteX111" fmla="*/ 2950353 w 8764299"/>
                <a:gd name="connsiteY111" fmla="*/ 5172502 h 6359857"/>
                <a:gd name="connsiteX112" fmla="*/ 2991296 w 8764299"/>
                <a:gd name="connsiteY112" fmla="*/ 5145206 h 6359857"/>
                <a:gd name="connsiteX113" fmla="*/ 3004944 w 8764299"/>
                <a:gd name="connsiteY113" fmla="*/ 5104263 h 6359857"/>
                <a:gd name="connsiteX114" fmla="*/ 3045887 w 8764299"/>
                <a:gd name="connsiteY114" fmla="*/ 5090615 h 6359857"/>
                <a:gd name="connsiteX115" fmla="*/ 3196012 w 8764299"/>
                <a:gd name="connsiteY115" fmla="*/ 5158854 h 6359857"/>
                <a:gd name="connsiteX116" fmla="*/ 3346138 w 8764299"/>
                <a:gd name="connsiteY116" fmla="*/ 4967785 h 6359857"/>
                <a:gd name="connsiteX117" fmla="*/ 3550854 w 8764299"/>
                <a:gd name="connsiteY117" fmla="*/ 5076967 h 6359857"/>
                <a:gd name="connsiteX118" fmla="*/ 3646388 w 8764299"/>
                <a:gd name="connsiteY118" fmla="*/ 4817660 h 6359857"/>
                <a:gd name="connsiteX119" fmla="*/ 3796514 w 8764299"/>
                <a:gd name="connsiteY119" fmla="*/ 4940490 h 6359857"/>
                <a:gd name="connsiteX120" fmla="*/ 3905696 w 8764299"/>
                <a:gd name="connsiteY120" fmla="*/ 4817660 h 6359857"/>
                <a:gd name="connsiteX121" fmla="*/ 4042173 w 8764299"/>
                <a:gd name="connsiteY121" fmla="*/ 4926842 h 6359857"/>
                <a:gd name="connsiteX122" fmla="*/ 4205947 w 8764299"/>
                <a:gd name="connsiteY122" fmla="*/ 4804012 h 6359857"/>
                <a:gd name="connsiteX123" fmla="*/ 4397015 w 8764299"/>
                <a:gd name="connsiteY123" fmla="*/ 4776716 h 6359857"/>
                <a:gd name="connsiteX124" fmla="*/ 4451606 w 8764299"/>
                <a:gd name="connsiteY124" fmla="*/ 5036024 h 6359857"/>
                <a:gd name="connsiteX125" fmla="*/ 4560788 w 8764299"/>
                <a:gd name="connsiteY125" fmla="*/ 5063319 h 6359857"/>
                <a:gd name="connsiteX126" fmla="*/ 4656323 w 8764299"/>
                <a:gd name="connsiteY126" fmla="*/ 4940490 h 6359857"/>
                <a:gd name="connsiteX127" fmla="*/ 4779153 w 8764299"/>
                <a:gd name="connsiteY127" fmla="*/ 4995081 h 6359857"/>
                <a:gd name="connsiteX128" fmla="*/ 4956573 w 8764299"/>
                <a:gd name="connsiteY128" fmla="*/ 4858603 h 6359857"/>
                <a:gd name="connsiteX129" fmla="*/ 5147642 w 8764299"/>
                <a:gd name="connsiteY129" fmla="*/ 5022376 h 6359857"/>
                <a:gd name="connsiteX130" fmla="*/ 5366006 w 8764299"/>
                <a:gd name="connsiteY130" fmla="*/ 5076967 h 6359857"/>
                <a:gd name="connsiteX131" fmla="*/ 5475188 w 8764299"/>
                <a:gd name="connsiteY131" fmla="*/ 4995081 h 6359857"/>
                <a:gd name="connsiteX132" fmla="*/ 5366006 w 8764299"/>
                <a:gd name="connsiteY132" fmla="*/ 4872251 h 6359857"/>
                <a:gd name="connsiteX133" fmla="*/ 5325063 w 8764299"/>
                <a:gd name="connsiteY133" fmla="*/ 4858603 h 6359857"/>
                <a:gd name="connsiteX134" fmla="*/ 5338711 w 8764299"/>
                <a:gd name="connsiteY134" fmla="*/ 4708478 h 6359857"/>
                <a:gd name="connsiteX135" fmla="*/ 5420597 w 8764299"/>
                <a:gd name="connsiteY135" fmla="*/ 4694830 h 6359857"/>
                <a:gd name="connsiteX136" fmla="*/ 5461541 w 8764299"/>
                <a:gd name="connsiteY136" fmla="*/ 4667534 h 6359857"/>
                <a:gd name="connsiteX137" fmla="*/ 5488836 w 8764299"/>
                <a:gd name="connsiteY137" fmla="*/ 4626591 h 6359857"/>
                <a:gd name="connsiteX138" fmla="*/ 5502484 w 8764299"/>
                <a:gd name="connsiteY138" fmla="*/ 4544705 h 6359857"/>
                <a:gd name="connsiteX139" fmla="*/ 5584370 w 8764299"/>
                <a:gd name="connsiteY139" fmla="*/ 4558352 h 6359857"/>
                <a:gd name="connsiteX140" fmla="*/ 5611666 w 8764299"/>
                <a:gd name="connsiteY140" fmla="*/ 4599296 h 6359857"/>
                <a:gd name="connsiteX141" fmla="*/ 5679905 w 8764299"/>
                <a:gd name="connsiteY141" fmla="*/ 4667534 h 6359857"/>
                <a:gd name="connsiteX142" fmla="*/ 5693553 w 8764299"/>
                <a:gd name="connsiteY142" fmla="*/ 4708478 h 6359857"/>
                <a:gd name="connsiteX143" fmla="*/ 5707200 w 8764299"/>
                <a:gd name="connsiteY143" fmla="*/ 4804012 h 6359857"/>
                <a:gd name="connsiteX144" fmla="*/ 5775439 w 8764299"/>
                <a:gd name="connsiteY144" fmla="*/ 4899546 h 6359857"/>
                <a:gd name="connsiteX145" fmla="*/ 5802735 w 8764299"/>
                <a:gd name="connsiteY145" fmla="*/ 4940490 h 6359857"/>
                <a:gd name="connsiteX146" fmla="*/ 5857326 w 8764299"/>
                <a:gd name="connsiteY146" fmla="*/ 4954137 h 6359857"/>
                <a:gd name="connsiteX147" fmla="*/ 5843678 w 8764299"/>
                <a:gd name="connsiteY147" fmla="*/ 5117910 h 6359857"/>
                <a:gd name="connsiteX148" fmla="*/ 5939212 w 8764299"/>
                <a:gd name="connsiteY148" fmla="*/ 5090615 h 6359857"/>
                <a:gd name="connsiteX149" fmla="*/ 5980156 w 8764299"/>
                <a:gd name="connsiteY149" fmla="*/ 5076967 h 6359857"/>
                <a:gd name="connsiteX150" fmla="*/ 6007451 w 8764299"/>
                <a:gd name="connsiteY150" fmla="*/ 5117910 h 6359857"/>
                <a:gd name="connsiteX151" fmla="*/ 5993803 w 8764299"/>
                <a:gd name="connsiteY151" fmla="*/ 5349922 h 6359857"/>
                <a:gd name="connsiteX152" fmla="*/ 5966508 w 8764299"/>
                <a:gd name="connsiteY152" fmla="*/ 5390866 h 6359857"/>
                <a:gd name="connsiteX153" fmla="*/ 5966508 w 8764299"/>
                <a:gd name="connsiteY153" fmla="*/ 5581934 h 6359857"/>
                <a:gd name="connsiteX154" fmla="*/ 6007451 w 8764299"/>
                <a:gd name="connsiteY154" fmla="*/ 5595582 h 6359857"/>
                <a:gd name="connsiteX155" fmla="*/ 6062042 w 8764299"/>
                <a:gd name="connsiteY155" fmla="*/ 5581934 h 6359857"/>
                <a:gd name="connsiteX156" fmla="*/ 6089338 w 8764299"/>
                <a:gd name="connsiteY156" fmla="*/ 5622878 h 6359857"/>
                <a:gd name="connsiteX157" fmla="*/ 6116633 w 8764299"/>
                <a:gd name="connsiteY157" fmla="*/ 5854890 h 6359857"/>
                <a:gd name="connsiteX158" fmla="*/ 6280406 w 8764299"/>
                <a:gd name="connsiteY158" fmla="*/ 5773003 h 6359857"/>
                <a:gd name="connsiteX159" fmla="*/ 6334997 w 8764299"/>
                <a:gd name="connsiteY159" fmla="*/ 5677469 h 6359857"/>
                <a:gd name="connsiteX160" fmla="*/ 6416884 w 8764299"/>
                <a:gd name="connsiteY160" fmla="*/ 5800299 h 6359857"/>
                <a:gd name="connsiteX161" fmla="*/ 6539714 w 8764299"/>
                <a:gd name="connsiteY161" fmla="*/ 5827594 h 6359857"/>
                <a:gd name="connsiteX162" fmla="*/ 6621600 w 8764299"/>
                <a:gd name="connsiteY162" fmla="*/ 5595582 h 6359857"/>
                <a:gd name="connsiteX163" fmla="*/ 6771726 w 8764299"/>
                <a:gd name="connsiteY163" fmla="*/ 5431809 h 6359857"/>
                <a:gd name="connsiteX164" fmla="*/ 6908203 w 8764299"/>
                <a:gd name="connsiteY164" fmla="*/ 5500048 h 6359857"/>
                <a:gd name="connsiteX165" fmla="*/ 6990090 w 8764299"/>
                <a:gd name="connsiteY165" fmla="*/ 5418161 h 6359857"/>
                <a:gd name="connsiteX166" fmla="*/ 7017385 w 8764299"/>
                <a:gd name="connsiteY166" fmla="*/ 5322627 h 6359857"/>
                <a:gd name="connsiteX167" fmla="*/ 7126567 w 8764299"/>
                <a:gd name="connsiteY167" fmla="*/ 5281684 h 6359857"/>
                <a:gd name="connsiteX168" fmla="*/ 7208454 w 8764299"/>
                <a:gd name="connsiteY168" fmla="*/ 5227093 h 6359857"/>
                <a:gd name="connsiteX169" fmla="*/ 7235750 w 8764299"/>
                <a:gd name="connsiteY169" fmla="*/ 5186149 h 6359857"/>
                <a:gd name="connsiteX170" fmla="*/ 7276693 w 8764299"/>
                <a:gd name="connsiteY170" fmla="*/ 5063319 h 6359857"/>
                <a:gd name="connsiteX171" fmla="*/ 7358579 w 8764299"/>
                <a:gd name="connsiteY171" fmla="*/ 5008728 h 6359857"/>
                <a:gd name="connsiteX172" fmla="*/ 7399523 w 8764299"/>
                <a:gd name="connsiteY172" fmla="*/ 4981433 h 6359857"/>
                <a:gd name="connsiteX173" fmla="*/ 7344932 w 8764299"/>
                <a:gd name="connsiteY173" fmla="*/ 4858603 h 6359857"/>
                <a:gd name="connsiteX174" fmla="*/ 7303988 w 8764299"/>
                <a:gd name="connsiteY174" fmla="*/ 4831307 h 6359857"/>
                <a:gd name="connsiteX175" fmla="*/ 7290341 w 8764299"/>
                <a:gd name="connsiteY175" fmla="*/ 4790364 h 6359857"/>
                <a:gd name="connsiteX176" fmla="*/ 7331284 w 8764299"/>
                <a:gd name="connsiteY176" fmla="*/ 4776716 h 6359857"/>
                <a:gd name="connsiteX177" fmla="*/ 7413170 w 8764299"/>
                <a:gd name="connsiteY177" fmla="*/ 4722125 h 6359857"/>
                <a:gd name="connsiteX178" fmla="*/ 7426818 w 8764299"/>
                <a:gd name="connsiteY178" fmla="*/ 4681182 h 6359857"/>
                <a:gd name="connsiteX179" fmla="*/ 7399523 w 8764299"/>
                <a:gd name="connsiteY179" fmla="*/ 4503761 h 6359857"/>
                <a:gd name="connsiteX180" fmla="*/ 7481409 w 8764299"/>
                <a:gd name="connsiteY180" fmla="*/ 4435522 h 6359857"/>
                <a:gd name="connsiteX181" fmla="*/ 7563296 w 8764299"/>
                <a:gd name="connsiteY181" fmla="*/ 4421875 h 6359857"/>
                <a:gd name="connsiteX182" fmla="*/ 7590591 w 8764299"/>
                <a:gd name="connsiteY182" fmla="*/ 4380931 h 6359857"/>
                <a:gd name="connsiteX183" fmla="*/ 7645182 w 8764299"/>
                <a:gd name="connsiteY183" fmla="*/ 4353636 h 6359857"/>
                <a:gd name="connsiteX184" fmla="*/ 7645182 w 8764299"/>
                <a:gd name="connsiteY184" fmla="*/ 4258102 h 6359857"/>
                <a:gd name="connsiteX185" fmla="*/ 7727069 w 8764299"/>
                <a:gd name="connsiteY185" fmla="*/ 4012442 h 6359857"/>
                <a:gd name="connsiteX186" fmla="*/ 7604239 w 8764299"/>
                <a:gd name="connsiteY186" fmla="*/ 3875964 h 6359857"/>
                <a:gd name="connsiteX187" fmla="*/ 7795308 w 8764299"/>
                <a:gd name="connsiteY187" fmla="*/ 3835021 h 6359857"/>
                <a:gd name="connsiteX188" fmla="*/ 7863547 w 8764299"/>
                <a:gd name="connsiteY188" fmla="*/ 3698543 h 6359857"/>
                <a:gd name="connsiteX189" fmla="*/ 7727069 w 8764299"/>
                <a:gd name="connsiteY189" fmla="*/ 3616657 h 6359857"/>
                <a:gd name="connsiteX190" fmla="*/ 7849899 w 8764299"/>
                <a:gd name="connsiteY190" fmla="*/ 3493827 h 6359857"/>
                <a:gd name="connsiteX191" fmla="*/ 7959081 w 8764299"/>
                <a:gd name="connsiteY191" fmla="*/ 3466531 h 6359857"/>
                <a:gd name="connsiteX192" fmla="*/ 7822603 w 8764299"/>
                <a:gd name="connsiteY192" fmla="*/ 3370997 h 6359857"/>
                <a:gd name="connsiteX193" fmla="*/ 7931785 w 8764299"/>
                <a:gd name="connsiteY193" fmla="*/ 3234519 h 6359857"/>
                <a:gd name="connsiteX194" fmla="*/ 7877194 w 8764299"/>
                <a:gd name="connsiteY194" fmla="*/ 3166281 h 6359857"/>
                <a:gd name="connsiteX195" fmla="*/ 7822603 w 8764299"/>
                <a:gd name="connsiteY195" fmla="*/ 3070746 h 6359857"/>
                <a:gd name="connsiteX196" fmla="*/ 7918138 w 8764299"/>
                <a:gd name="connsiteY196" fmla="*/ 2947916 h 6359857"/>
                <a:gd name="connsiteX197" fmla="*/ 8068263 w 8764299"/>
                <a:gd name="connsiteY197" fmla="*/ 2961564 h 6359857"/>
                <a:gd name="connsiteX198" fmla="*/ 8136502 w 8764299"/>
                <a:gd name="connsiteY198" fmla="*/ 2797791 h 6359857"/>
                <a:gd name="connsiteX199" fmla="*/ 8122854 w 8764299"/>
                <a:gd name="connsiteY199" fmla="*/ 2497540 h 6359857"/>
                <a:gd name="connsiteX200" fmla="*/ 8313923 w 8764299"/>
                <a:gd name="connsiteY200" fmla="*/ 2470245 h 6359857"/>
                <a:gd name="connsiteX201" fmla="*/ 8204741 w 8764299"/>
                <a:gd name="connsiteY201" fmla="*/ 2265528 h 6359857"/>
                <a:gd name="connsiteX202" fmla="*/ 8504991 w 8764299"/>
                <a:gd name="connsiteY202" fmla="*/ 2279176 h 6359857"/>
                <a:gd name="connsiteX203" fmla="*/ 8518639 w 8764299"/>
                <a:gd name="connsiteY203" fmla="*/ 2142699 h 6359857"/>
                <a:gd name="connsiteX204" fmla="*/ 8682412 w 8764299"/>
                <a:gd name="connsiteY204" fmla="*/ 2142699 h 6359857"/>
                <a:gd name="connsiteX205" fmla="*/ 8764299 w 8764299"/>
                <a:gd name="connsiteY205" fmla="*/ 2006221 h 6359857"/>
                <a:gd name="connsiteX206" fmla="*/ 8764299 w 8764299"/>
                <a:gd name="connsiteY206" fmla="*/ 1815152 h 6359857"/>
                <a:gd name="connsiteX207" fmla="*/ 8655117 w 8764299"/>
                <a:gd name="connsiteY207" fmla="*/ 1678675 h 6359857"/>
                <a:gd name="connsiteX208" fmla="*/ 8491344 w 8764299"/>
                <a:gd name="connsiteY208" fmla="*/ 1719618 h 6359857"/>
                <a:gd name="connsiteX209" fmla="*/ 8382162 w 8764299"/>
                <a:gd name="connsiteY209" fmla="*/ 1542197 h 6359857"/>
                <a:gd name="connsiteX210" fmla="*/ 8191093 w 8764299"/>
                <a:gd name="connsiteY210" fmla="*/ 1719618 h 6359857"/>
                <a:gd name="connsiteX211" fmla="*/ 8163797 w 8764299"/>
                <a:gd name="connsiteY211" fmla="*/ 1228299 h 6359857"/>
                <a:gd name="connsiteX212" fmla="*/ 8054615 w 8764299"/>
                <a:gd name="connsiteY212" fmla="*/ 1009934 h 6359857"/>
                <a:gd name="connsiteX213" fmla="*/ 7904490 w 8764299"/>
                <a:gd name="connsiteY213" fmla="*/ 1050878 h 6359857"/>
                <a:gd name="connsiteX214" fmla="*/ 7863547 w 8764299"/>
                <a:gd name="connsiteY214" fmla="*/ 873457 h 6359857"/>
                <a:gd name="connsiteX215" fmla="*/ 7795308 w 8764299"/>
                <a:gd name="connsiteY215" fmla="*/ 600502 h 6359857"/>
                <a:gd name="connsiteX216" fmla="*/ 7959081 w 8764299"/>
                <a:gd name="connsiteY216" fmla="*/ 300251 h 6359857"/>
                <a:gd name="connsiteX217" fmla="*/ 7863547 w 8764299"/>
                <a:gd name="connsiteY217" fmla="*/ 232012 h 6359857"/>
                <a:gd name="connsiteX218" fmla="*/ 7713421 w 8764299"/>
                <a:gd name="connsiteY218" fmla="*/ 218364 h 6359857"/>
                <a:gd name="connsiteX219" fmla="*/ 7549648 w 8764299"/>
                <a:gd name="connsiteY219" fmla="*/ 0 h 6359857"/>
                <a:gd name="connsiteX220" fmla="*/ 7426818 w 8764299"/>
                <a:gd name="connsiteY220" fmla="*/ 68239 h 6359857"/>
                <a:gd name="connsiteX221" fmla="*/ 7508705 w 8764299"/>
                <a:gd name="connsiteY221" fmla="*/ 218364 h 6359857"/>
                <a:gd name="connsiteX222" fmla="*/ 7454114 w 8764299"/>
                <a:gd name="connsiteY222" fmla="*/ 395785 h 6359857"/>
                <a:gd name="connsiteX223" fmla="*/ 7385875 w 8764299"/>
                <a:gd name="connsiteY223" fmla="*/ 450376 h 6359857"/>
                <a:gd name="connsiteX224" fmla="*/ 7385875 w 8764299"/>
                <a:gd name="connsiteY224" fmla="*/ 450376 h 6359857"/>
                <a:gd name="connsiteX225" fmla="*/ 7263045 w 8764299"/>
                <a:gd name="connsiteY225" fmla="*/ 450376 h 6359857"/>
                <a:gd name="connsiteX226" fmla="*/ 7181159 w 8764299"/>
                <a:gd name="connsiteY226" fmla="*/ 723331 h 6359857"/>
                <a:gd name="connsiteX227" fmla="*/ 7071976 w 8764299"/>
                <a:gd name="connsiteY227" fmla="*/ 655093 h 6359857"/>
                <a:gd name="connsiteX228" fmla="*/ 7003738 w 8764299"/>
                <a:gd name="connsiteY228" fmla="*/ 600502 h 6359857"/>
                <a:gd name="connsiteX229" fmla="*/ 6962794 w 8764299"/>
                <a:gd name="connsiteY229" fmla="*/ 573206 h 6359857"/>
                <a:gd name="connsiteX230" fmla="*/ 6880908 w 8764299"/>
                <a:gd name="connsiteY230" fmla="*/ 545910 h 6359857"/>
                <a:gd name="connsiteX231" fmla="*/ 6867260 w 8764299"/>
                <a:gd name="connsiteY231" fmla="*/ 491319 h 6359857"/>
                <a:gd name="connsiteX232" fmla="*/ 6853612 w 8764299"/>
                <a:gd name="connsiteY232" fmla="*/ 423081 h 6359857"/>
                <a:gd name="connsiteX233" fmla="*/ 6799021 w 8764299"/>
                <a:gd name="connsiteY233" fmla="*/ 491319 h 6359857"/>
                <a:gd name="connsiteX234" fmla="*/ 6758078 w 8764299"/>
                <a:gd name="connsiteY234" fmla="*/ 504967 h 6359857"/>
                <a:gd name="connsiteX235" fmla="*/ 6717135 w 8764299"/>
                <a:gd name="connsiteY235" fmla="*/ 532263 h 6359857"/>
                <a:gd name="connsiteX236" fmla="*/ 6635248 w 8764299"/>
                <a:gd name="connsiteY236" fmla="*/ 491319 h 6359857"/>
                <a:gd name="connsiteX237" fmla="*/ 6567009 w 8764299"/>
                <a:gd name="connsiteY237" fmla="*/ 395785 h 6359857"/>
                <a:gd name="connsiteX238" fmla="*/ 6553362 w 8764299"/>
                <a:gd name="connsiteY238" fmla="*/ 300251 h 6359857"/>
                <a:gd name="connsiteX239" fmla="*/ 6403236 w 8764299"/>
                <a:gd name="connsiteY239" fmla="*/ 286603 h 6359857"/>
                <a:gd name="connsiteX240" fmla="*/ 6362293 w 8764299"/>
                <a:gd name="connsiteY240" fmla="*/ 313899 h 6359857"/>
                <a:gd name="connsiteX241" fmla="*/ 6348645 w 8764299"/>
                <a:gd name="connsiteY241" fmla="*/ 354842 h 6359857"/>
                <a:gd name="connsiteX242" fmla="*/ 6307702 w 8764299"/>
                <a:gd name="connsiteY242" fmla="*/ 259307 h 6359857"/>
                <a:gd name="connsiteX243" fmla="*/ 6253111 w 8764299"/>
                <a:gd name="connsiteY243" fmla="*/ 245660 h 6359857"/>
                <a:gd name="connsiteX244" fmla="*/ 6212167 w 8764299"/>
                <a:gd name="connsiteY244" fmla="*/ 259307 h 6359857"/>
                <a:gd name="connsiteX245" fmla="*/ 6171224 w 8764299"/>
                <a:gd name="connsiteY245" fmla="*/ 286603 h 6359857"/>
                <a:gd name="connsiteX246" fmla="*/ 6157576 w 8764299"/>
                <a:gd name="connsiteY246" fmla="*/ 245660 h 6359857"/>
                <a:gd name="connsiteX247" fmla="*/ 6116633 w 8764299"/>
                <a:gd name="connsiteY247" fmla="*/ 232012 h 6359857"/>
                <a:gd name="connsiteX248" fmla="*/ 5980156 w 8764299"/>
                <a:gd name="connsiteY248" fmla="*/ 450376 h 6359857"/>
                <a:gd name="connsiteX249" fmla="*/ 6048394 w 8764299"/>
                <a:gd name="connsiteY249" fmla="*/ 627797 h 6359857"/>
                <a:gd name="connsiteX250" fmla="*/ 6116633 w 8764299"/>
                <a:gd name="connsiteY250" fmla="*/ 682388 h 6359857"/>
                <a:gd name="connsiteX251" fmla="*/ 6239463 w 8764299"/>
                <a:gd name="connsiteY251" fmla="*/ 655093 h 6359857"/>
                <a:gd name="connsiteX252" fmla="*/ 6280406 w 8764299"/>
                <a:gd name="connsiteY252" fmla="*/ 709684 h 6359857"/>
                <a:gd name="connsiteX253" fmla="*/ 6266759 w 8764299"/>
                <a:gd name="connsiteY253" fmla="*/ 846161 h 6359857"/>
                <a:gd name="connsiteX254" fmla="*/ 6184872 w 8764299"/>
                <a:gd name="connsiteY254" fmla="*/ 900752 h 6359857"/>
                <a:gd name="connsiteX255" fmla="*/ 6116633 w 8764299"/>
                <a:gd name="connsiteY255" fmla="*/ 1009934 h 6359857"/>
                <a:gd name="connsiteX256" fmla="*/ 6102985 w 8764299"/>
                <a:gd name="connsiteY256" fmla="*/ 1050878 h 6359857"/>
                <a:gd name="connsiteX257" fmla="*/ 6075690 w 8764299"/>
                <a:gd name="connsiteY257" fmla="*/ 1091821 h 6359857"/>
                <a:gd name="connsiteX258" fmla="*/ 6048394 w 8764299"/>
                <a:gd name="connsiteY258" fmla="*/ 1173707 h 6359857"/>
                <a:gd name="connsiteX259" fmla="*/ 5993803 w 8764299"/>
                <a:gd name="connsiteY259" fmla="*/ 1160060 h 6359857"/>
                <a:gd name="connsiteX260" fmla="*/ 5952860 w 8764299"/>
                <a:gd name="connsiteY260" fmla="*/ 1119116 h 6359857"/>
                <a:gd name="connsiteX261" fmla="*/ 5911917 w 8764299"/>
                <a:gd name="connsiteY261" fmla="*/ 1091821 h 6359857"/>
                <a:gd name="connsiteX262" fmla="*/ 5898269 w 8764299"/>
                <a:gd name="connsiteY262" fmla="*/ 1132764 h 6359857"/>
                <a:gd name="connsiteX263" fmla="*/ 5884621 w 8764299"/>
                <a:gd name="connsiteY263" fmla="*/ 1187355 h 6359857"/>
                <a:gd name="connsiteX264" fmla="*/ 5734496 w 8764299"/>
                <a:gd name="connsiteY264" fmla="*/ 1105469 h 6359857"/>
                <a:gd name="connsiteX265" fmla="*/ 5652609 w 8764299"/>
                <a:gd name="connsiteY265" fmla="*/ 1173707 h 6359857"/>
                <a:gd name="connsiteX266" fmla="*/ 5625314 w 8764299"/>
                <a:gd name="connsiteY266" fmla="*/ 1310185 h 6359857"/>
                <a:gd name="connsiteX267" fmla="*/ 5529779 w 8764299"/>
                <a:gd name="connsiteY267" fmla="*/ 1351128 h 6359857"/>
                <a:gd name="connsiteX268" fmla="*/ 5488836 w 8764299"/>
                <a:gd name="connsiteY268" fmla="*/ 1392072 h 6359857"/>
                <a:gd name="connsiteX269" fmla="*/ 5366006 w 8764299"/>
                <a:gd name="connsiteY269" fmla="*/ 1351128 h 6359857"/>
                <a:gd name="connsiteX270" fmla="*/ 5120347 w 8764299"/>
                <a:gd name="connsiteY270" fmla="*/ 1364776 h 6359857"/>
                <a:gd name="connsiteX271" fmla="*/ 5079403 w 8764299"/>
                <a:gd name="connsiteY271" fmla="*/ 1323833 h 6359857"/>
                <a:gd name="connsiteX272" fmla="*/ 5038460 w 8764299"/>
                <a:gd name="connsiteY272" fmla="*/ 1296537 h 6359857"/>
                <a:gd name="connsiteX273" fmla="*/ 4997517 w 8764299"/>
                <a:gd name="connsiteY273" fmla="*/ 1241946 h 6359857"/>
                <a:gd name="connsiteX274" fmla="*/ 4997517 w 8764299"/>
                <a:gd name="connsiteY274" fmla="*/ 1296537 h 6359857"/>
                <a:gd name="connsiteX275" fmla="*/ 4970221 w 8764299"/>
                <a:gd name="connsiteY275" fmla="*/ 1460310 h 6359857"/>
                <a:gd name="connsiteX276" fmla="*/ 4642675 w 8764299"/>
                <a:gd name="connsiteY276" fmla="*/ 1446663 h 6359857"/>
                <a:gd name="connsiteX277" fmla="*/ 4588084 w 8764299"/>
                <a:gd name="connsiteY277" fmla="*/ 1255594 h 6359857"/>
                <a:gd name="connsiteX278" fmla="*/ 4424311 w 8764299"/>
                <a:gd name="connsiteY278" fmla="*/ 1160060 h 6359857"/>
                <a:gd name="connsiteX279" fmla="*/ 4369720 w 8764299"/>
                <a:gd name="connsiteY279" fmla="*/ 1269242 h 6359857"/>
                <a:gd name="connsiteX280" fmla="*/ 4260538 w 8764299"/>
                <a:gd name="connsiteY280" fmla="*/ 1269242 h 6359857"/>
                <a:gd name="connsiteX281" fmla="*/ 4096764 w 8764299"/>
                <a:gd name="connsiteY281" fmla="*/ 941696 h 6359857"/>
                <a:gd name="connsiteX282" fmla="*/ 4069469 w 8764299"/>
                <a:gd name="connsiteY282" fmla="*/ 1050878 h 6359857"/>
                <a:gd name="connsiteX283" fmla="*/ 3946639 w 8764299"/>
                <a:gd name="connsiteY283" fmla="*/ 1050878 h 6359857"/>
                <a:gd name="connsiteX284" fmla="*/ 3892048 w 8764299"/>
                <a:gd name="connsiteY284" fmla="*/ 1241946 h 6359857"/>
                <a:gd name="connsiteX285" fmla="*/ 3728275 w 8764299"/>
                <a:gd name="connsiteY285" fmla="*/ 1173707 h 6359857"/>
                <a:gd name="connsiteX286" fmla="*/ 3673684 w 8764299"/>
                <a:gd name="connsiteY286" fmla="*/ 1255594 h 6359857"/>
                <a:gd name="connsiteX287" fmla="*/ 3796514 w 8764299"/>
                <a:gd name="connsiteY287" fmla="*/ 1419367 h 6359857"/>
                <a:gd name="connsiteX288" fmla="*/ 3810162 w 8764299"/>
                <a:gd name="connsiteY288" fmla="*/ 1596788 h 6359857"/>
                <a:gd name="connsiteX289" fmla="*/ 3728275 w 8764299"/>
                <a:gd name="connsiteY289" fmla="*/ 1583140 h 6359857"/>
                <a:gd name="connsiteX290" fmla="*/ 3605445 w 8764299"/>
                <a:gd name="connsiteY290" fmla="*/ 1419367 h 6359857"/>
                <a:gd name="connsiteX291" fmla="*/ 3496263 w 8764299"/>
                <a:gd name="connsiteY291" fmla="*/ 1378424 h 6359857"/>
                <a:gd name="connsiteX292" fmla="*/ 3482615 w 8764299"/>
                <a:gd name="connsiteY292" fmla="*/ 1337481 h 6359857"/>
                <a:gd name="connsiteX293" fmla="*/ 3455320 w 8764299"/>
                <a:gd name="connsiteY293" fmla="*/ 1296537 h 6359857"/>
                <a:gd name="connsiteX294" fmla="*/ 3441672 w 8764299"/>
                <a:gd name="connsiteY294" fmla="*/ 1241946 h 6359857"/>
                <a:gd name="connsiteX295" fmla="*/ 3359785 w 8764299"/>
                <a:gd name="connsiteY295" fmla="*/ 1296537 h 6359857"/>
                <a:gd name="connsiteX296" fmla="*/ 3318842 w 8764299"/>
                <a:gd name="connsiteY296" fmla="*/ 1310185 h 6359857"/>
                <a:gd name="connsiteX297" fmla="*/ 3291547 w 8764299"/>
                <a:gd name="connsiteY297" fmla="*/ 1255594 h 6359857"/>
                <a:gd name="connsiteX298" fmla="*/ 3277899 w 8764299"/>
                <a:gd name="connsiteY298" fmla="*/ 1173707 h 6359857"/>
                <a:gd name="connsiteX299" fmla="*/ 3264251 w 8764299"/>
                <a:gd name="connsiteY299" fmla="*/ 1105469 h 6359857"/>
                <a:gd name="connsiteX300" fmla="*/ 3209660 w 8764299"/>
                <a:gd name="connsiteY300" fmla="*/ 1119116 h 6359857"/>
                <a:gd name="connsiteX301" fmla="*/ 3114126 w 8764299"/>
                <a:gd name="connsiteY301" fmla="*/ 1146412 h 6359857"/>
                <a:gd name="connsiteX302" fmla="*/ 3032239 w 8764299"/>
                <a:gd name="connsiteY302" fmla="*/ 928048 h 6359857"/>
                <a:gd name="connsiteX303" fmla="*/ 2827523 w 8764299"/>
                <a:gd name="connsiteY303" fmla="*/ 1091821 h 6359857"/>
                <a:gd name="connsiteX304" fmla="*/ 2827523 w 8764299"/>
                <a:gd name="connsiteY304" fmla="*/ 1282890 h 6359857"/>
                <a:gd name="connsiteX305" fmla="*/ 2568215 w 8764299"/>
                <a:gd name="connsiteY305" fmla="*/ 1282890 h 6359857"/>
                <a:gd name="connsiteX306" fmla="*/ 2390794 w 8764299"/>
                <a:gd name="connsiteY306" fmla="*/ 1091821 h 6359857"/>
                <a:gd name="connsiteX307" fmla="*/ 2322556 w 8764299"/>
                <a:gd name="connsiteY307" fmla="*/ 1187355 h 6359857"/>
                <a:gd name="connsiteX308" fmla="*/ 2377147 w 8764299"/>
                <a:gd name="connsiteY308" fmla="*/ 1269242 h 6359857"/>
                <a:gd name="connsiteX309" fmla="*/ 2336203 w 8764299"/>
                <a:gd name="connsiteY309" fmla="*/ 1405719 h 6359857"/>
                <a:gd name="connsiteX310" fmla="*/ 2267964 w 8764299"/>
                <a:gd name="connsiteY310" fmla="*/ 1419367 h 6359857"/>
                <a:gd name="connsiteX311" fmla="*/ 2131487 w 8764299"/>
                <a:gd name="connsiteY311" fmla="*/ 1187355 h 6359857"/>
                <a:gd name="connsiteX312" fmla="*/ 2240669 w 8764299"/>
                <a:gd name="connsiteY312" fmla="*/ 1023582 h 6359857"/>
                <a:gd name="connsiteX313" fmla="*/ 2131487 w 8764299"/>
                <a:gd name="connsiteY313" fmla="*/ 873457 h 6359857"/>
                <a:gd name="connsiteX314" fmla="*/ 2022305 w 8764299"/>
                <a:gd name="connsiteY314" fmla="*/ 1078173 h 6359857"/>
                <a:gd name="connsiteX315" fmla="*/ 1954066 w 8764299"/>
                <a:gd name="connsiteY315" fmla="*/ 1201003 h 6359857"/>
                <a:gd name="connsiteX316" fmla="*/ 1913123 w 8764299"/>
                <a:gd name="connsiteY316" fmla="*/ 1378424 h 6359857"/>
                <a:gd name="connsiteX317" fmla="*/ 1667463 w 8764299"/>
                <a:gd name="connsiteY317" fmla="*/ 1173707 h 6359857"/>
                <a:gd name="connsiteX318" fmla="*/ 1517338 w 8764299"/>
                <a:gd name="connsiteY318" fmla="*/ 1214651 h 6359857"/>
                <a:gd name="connsiteX319" fmla="*/ 1353564 w 8764299"/>
                <a:gd name="connsiteY319" fmla="*/ 1282890 h 6359857"/>
                <a:gd name="connsiteX320" fmla="*/ 1244382 w 8764299"/>
                <a:gd name="connsiteY320" fmla="*/ 1351128 h 6359857"/>
                <a:gd name="connsiteX321" fmla="*/ 1039666 w 8764299"/>
                <a:gd name="connsiteY321" fmla="*/ 1282890 h 6359857"/>
                <a:gd name="connsiteX322" fmla="*/ 985075 w 8764299"/>
                <a:gd name="connsiteY322" fmla="*/ 1337481 h 6359857"/>
                <a:gd name="connsiteX323" fmla="*/ 930484 w 8764299"/>
                <a:gd name="connsiteY323" fmla="*/ 1433015 h 6359857"/>
                <a:gd name="connsiteX324" fmla="*/ 1039666 w 8764299"/>
                <a:gd name="connsiteY324" fmla="*/ 1583140 h 6359857"/>
                <a:gd name="connsiteX325" fmla="*/ 903188 w 8764299"/>
                <a:gd name="connsiteY325" fmla="*/ 1637731 h 6359857"/>
                <a:gd name="connsiteX326" fmla="*/ 807654 w 8764299"/>
                <a:gd name="connsiteY326" fmla="*/ 1555845 h 6359857"/>
                <a:gd name="connsiteX327" fmla="*/ 712120 w 8764299"/>
                <a:gd name="connsiteY327" fmla="*/ 1610436 h 6359857"/>
                <a:gd name="connsiteX328" fmla="*/ 575642 w 8764299"/>
                <a:gd name="connsiteY328" fmla="*/ 1610436 h 6359857"/>
                <a:gd name="connsiteX329" fmla="*/ 452812 w 8764299"/>
                <a:gd name="connsiteY329" fmla="*/ 1705970 h 6359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</a:cxnLst>
              <a:rect l="l" t="t" r="r" b="b"/>
              <a:pathLst>
                <a:path w="8764299" h="6359857">
                  <a:moveTo>
                    <a:pt x="452812" y="1705970"/>
                  </a:moveTo>
                  <a:lnTo>
                    <a:pt x="452812" y="1705970"/>
                  </a:lnTo>
                  <a:cubicBezTo>
                    <a:pt x="448263" y="1746913"/>
                    <a:pt x="454464" y="1790551"/>
                    <a:pt x="439164" y="1828800"/>
                  </a:cubicBezTo>
                  <a:cubicBezTo>
                    <a:pt x="433821" y="1842157"/>
                    <a:pt x="411088" y="1836014"/>
                    <a:pt x="398221" y="1842448"/>
                  </a:cubicBezTo>
                  <a:cubicBezTo>
                    <a:pt x="383550" y="1849783"/>
                    <a:pt x="370926" y="1860645"/>
                    <a:pt x="357278" y="1869743"/>
                  </a:cubicBezTo>
                  <a:cubicBezTo>
                    <a:pt x="339081" y="1897039"/>
                    <a:pt x="292313" y="1920508"/>
                    <a:pt x="302687" y="1951630"/>
                  </a:cubicBezTo>
                  <a:cubicBezTo>
                    <a:pt x="307236" y="1965278"/>
                    <a:pt x="328305" y="2000553"/>
                    <a:pt x="316335" y="1992573"/>
                  </a:cubicBezTo>
                  <a:cubicBezTo>
                    <a:pt x="258463" y="1953993"/>
                    <a:pt x="290062" y="1972614"/>
                    <a:pt x="220800" y="1937982"/>
                  </a:cubicBezTo>
                  <a:cubicBezTo>
                    <a:pt x="207152" y="1919785"/>
                    <a:pt x="202161" y="1887852"/>
                    <a:pt x="179857" y="1883391"/>
                  </a:cubicBezTo>
                  <a:cubicBezTo>
                    <a:pt x="79422" y="1863304"/>
                    <a:pt x="84917" y="1908311"/>
                    <a:pt x="70675" y="1965278"/>
                  </a:cubicBezTo>
                  <a:cubicBezTo>
                    <a:pt x="75224" y="2019869"/>
                    <a:pt x="68213" y="2076693"/>
                    <a:pt x="84323" y="2129051"/>
                  </a:cubicBezTo>
                  <a:cubicBezTo>
                    <a:pt x="88554" y="2142801"/>
                    <a:pt x="122145" y="2128656"/>
                    <a:pt x="125266" y="2142699"/>
                  </a:cubicBezTo>
                  <a:cubicBezTo>
                    <a:pt x="145682" y="2234574"/>
                    <a:pt x="118367" y="2245132"/>
                    <a:pt x="70675" y="2292824"/>
                  </a:cubicBezTo>
                  <a:cubicBezTo>
                    <a:pt x="57890" y="2356747"/>
                    <a:pt x="59656" y="2369454"/>
                    <a:pt x="29732" y="2429302"/>
                  </a:cubicBezTo>
                  <a:cubicBezTo>
                    <a:pt x="22397" y="2443973"/>
                    <a:pt x="11535" y="2456597"/>
                    <a:pt x="2436" y="2470245"/>
                  </a:cubicBezTo>
                  <a:cubicBezTo>
                    <a:pt x="6985" y="2488442"/>
                    <a:pt x="0" y="2515186"/>
                    <a:pt x="16084" y="2524836"/>
                  </a:cubicBezTo>
                  <a:cubicBezTo>
                    <a:pt x="32168" y="2534486"/>
                    <a:pt x="54591" y="2501538"/>
                    <a:pt x="70675" y="2511188"/>
                  </a:cubicBezTo>
                  <a:cubicBezTo>
                    <a:pt x="86759" y="2520838"/>
                    <a:pt x="79774" y="2547582"/>
                    <a:pt x="84323" y="2565779"/>
                  </a:cubicBezTo>
                  <a:cubicBezTo>
                    <a:pt x="79774" y="2588525"/>
                    <a:pt x="76779" y="2611639"/>
                    <a:pt x="70675" y="2634018"/>
                  </a:cubicBezTo>
                  <a:cubicBezTo>
                    <a:pt x="63104" y="2661776"/>
                    <a:pt x="43379" y="2715905"/>
                    <a:pt x="43379" y="2715905"/>
                  </a:cubicBezTo>
                  <a:cubicBezTo>
                    <a:pt x="57027" y="2725003"/>
                    <a:pt x="69652" y="2735865"/>
                    <a:pt x="84323" y="2743200"/>
                  </a:cubicBezTo>
                  <a:cubicBezTo>
                    <a:pt x="97190" y="2749634"/>
                    <a:pt x="121314" y="2743016"/>
                    <a:pt x="125266" y="2756848"/>
                  </a:cubicBezTo>
                  <a:cubicBezTo>
                    <a:pt x="132656" y="2782714"/>
                    <a:pt x="108201" y="2848984"/>
                    <a:pt x="97970" y="2879678"/>
                  </a:cubicBezTo>
                  <a:cubicBezTo>
                    <a:pt x="167191" y="2983506"/>
                    <a:pt x="170851" y="2933229"/>
                    <a:pt x="111618" y="3016155"/>
                  </a:cubicBezTo>
                  <a:cubicBezTo>
                    <a:pt x="102084" y="3029502"/>
                    <a:pt x="93421" y="3043451"/>
                    <a:pt x="84323" y="3057099"/>
                  </a:cubicBezTo>
                  <a:cubicBezTo>
                    <a:pt x="126724" y="3184303"/>
                    <a:pt x="136889" y="3147085"/>
                    <a:pt x="111618" y="3248167"/>
                  </a:cubicBezTo>
                  <a:cubicBezTo>
                    <a:pt x="108129" y="3262123"/>
                    <a:pt x="102519" y="3275462"/>
                    <a:pt x="97970" y="3289110"/>
                  </a:cubicBezTo>
                  <a:cubicBezTo>
                    <a:pt x="102519" y="3302758"/>
                    <a:pt x="99648" y="3322074"/>
                    <a:pt x="111618" y="3330054"/>
                  </a:cubicBezTo>
                  <a:cubicBezTo>
                    <a:pt x="130919" y="3342921"/>
                    <a:pt x="158137" y="3335557"/>
                    <a:pt x="179857" y="3343702"/>
                  </a:cubicBezTo>
                  <a:cubicBezTo>
                    <a:pt x="195215" y="3349461"/>
                    <a:pt x="205442" y="3365238"/>
                    <a:pt x="220800" y="3370997"/>
                  </a:cubicBezTo>
                  <a:cubicBezTo>
                    <a:pt x="242520" y="3379142"/>
                    <a:pt x="266293" y="3380096"/>
                    <a:pt x="289039" y="3384645"/>
                  </a:cubicBezTo>
                  <a:cubicBezTo>
                    <a:pt x="284490" y="3407391"/>
                    <a:pt x="281017" y="3430380"/>
                    <a:pt x="275391" y="3452884"/>
                  </a:cubicBezTo>
                  <a:cubicBezTo>
                    <a:pt x="271902" y="3466840"/>
                    <a:pt x="265696" y="3479995"/>
                    <a:pt x="261744" y="3493827"/>
                  </a:cubicBezTo>
                  <a:cubicBezTo>
                    <a:pt x="256591" y="3511862"/>
                    <a:pt x="252645" y="3530221"/>
                    <a:pt x="248096" y="3548418"/>
                  </a:cubicBezTo>
                  <a:cubicBezTo>
                    <a:pt x="252645" y="3566615"/>
                    <a:pt x="250027" y="3588362"/>
                    <a:pt x="261744" y="3603009"/>
                  </a:cubicBezTo>
                  <a:cubicBezTo>
                    <a:pt x="270731" y="3614243"/>
                    <a:pt x="289820" y="3610223"/>
                    <a:pt x="302687" y="3616657"/>
                  </a:cubicBezTo>
                  <a:cubicBezTo>
                    <a:pt x="317358" y="3623992"/>
                    <a:pt x="329982" y="3634854"/>
                    <a:pt x="343630" y="3643952"/>
                  </a:cubicBezTo>
                  <a:cubicBezTo>
                    <a:pt x="348179" y="3680346"/>
                    <a:pt x="342382" y="3719618"/>
                    <a:pt x="357278" y="3753134"/>
                  </a:cubicBezTo>
                  <a:cubicBezTo>
                    <a:pt x="363121" y="3766280"/>
                    <a:pt x="384998" y="3761115"/>
                    <a:pt x="398221" y="3766782"/>
                  </a:cubicBezTo>
                  <a:cubicBezTo>
                    <a:pt x="416921" y="3774796"/>
                    <a:pt x="434615" y="3784979"/>
                    <a:pt x="452812" y="3794078"/>
                  </a:cubicBezTo>
                  <a:cubicBezTo>
                    <a:pt x="448263" y="3807726"/>
                    <a:pt x="453120" y="3831532"/>
                    <a:pt x="439164" y="3835021"/>
                  </a:cubicBezTo>
                  <a:cubicBezTo>
                    <a:pt x="352484" y="3856691"/>
                    <a:pt x="348679" y="3828947"/>
                    <a:pt x="316335" y="3780430"/>
                  </a:cubicBezTo>
                  <a:cubicBezTo>
                    <a:pt x="311786" y="3762233"/>
                    <a:pt x="314404" y="3740486"/>
                    <a:pt x="302687" y="3725839"/>
                  </a:cubicBezTo>
                  <a:cubicBezTo>
                    <a:pt x="279844" y="3697286"/>
                    <a:pt x="228899" y="3720402"/>
                    <a:pt x="207153" y="3725839"/>
                  </a:cubicBezTo>
                  <a:cubicBezTo>
                    <a:pt x="202604" y="3757684"/>
                    <a:pt x="199814" y="3789830"/>
                    <a:pt x="193505" y="3821373"/>
                  </a:cubicBezTo>
                  <a:cubicBezTo>
                    <a:pt x="190684" y="3835480"/>
                    <a:pt x="188844" y="3851082"/>
                    <a:pt x="179857" y="3862316"/>
                  </a:cubicBezTo>
                  <a:cubicBezTo>
                    <a:pt x="169610" y="3875124"/>
                    <a:pt x="152562" y="3880513"/>
                    <a:pt x="138914" y="3889612"/>
                  </a:cubicBezTo>
                  <a:cubicBezTo>
                    <a:pt x="145483" y="3948734"/>
                    <a:pt x="152598" y="4033075"/>
                    <a:pt x="166209" y="4094328"/>
                  </a:cubicBezTo>
                  <a:cubicBezTo>
                    <a:pt x="177192" y="4143753"/>
                    <a:pt x="186290" y="4137707"/>
                    <a:pt x="207153" y="4189863"/>
                  </a:cubicBezTo>
                  <a:cubicBezTo>
                    <a:pt x="246347" y="4287847"/>
                    <a:pt x="203478" y="4261425"/>
                    <a:pt x="275391" y="4285397"/>
                  </a:cubicBezTo>
                  <a:cubicBezTo>
                    <a:pt x="298137" y="4280848"/>
                    <a:pt x="320986" y="4276781"/>
                    <a:pt x="343630" y="4271749"/>
                  </a:cubicBezTo>
                  <a:cubicBezTo>
                    <a:pt x="361940" y="4267680"/>
                    <a:pt x="379653" y="4255449"/>
                    <a:pt x="398221" y="4258102"/>
                  </a:cubicBezTo>
                  <a:cubicBezTo>
                    <a:pt x="414459" y="4260422"/>
                    <a:pt x="425516" y="4276299"/>
                    <a:pt x="439164" y="4285397"/>
                  </a:cubicBezTo>
                  <a:cubicBezTo>
                    <a:pt x="452812" y="4271749"/>
                    <a:pt x="460807" y="4244454"/>
                    <a:pt x="480108" y="4244454"/>
                  </a:cubicBezTo>
                  <a:cubicBezTo>
                    <a:pt x="499409" y="4244454"/>
                    <a:pt x="511475" y="4268639"/>
                    <a:pt x="521051" y="4285397"/>
                  </a:cubicBezTo>
                  <a:cubicBezTo>
                    <a:pt x="537859" y="4314812"/>
                    <a:pt x="534624" y="4403629"/>
                    <a:pt x="561994" y="4421875"/>
                  </a:cubicBezTo>
                  <a:cubicBezTo>
                    <a:pt x="634152" y="4469979"/>
                    <a:pt x="587025" y="4445192"/>
                    <a:pt x="712120" y="4476466"/>
                  </a:cubicBezTo>
                  <a:cubicBezTo>
                    <a:pt x="780649" y="4579260"/>
                    <a:pt x="700182" y="4448614"/>
                    <a:pt x="753063" y="4572000"/>
                  </a:cubicBezTo>
                  <a:cubicBezTo>
                    <a:pt x="759524" y="4587076"/>
                    <a:pt x="771260" y="4599295"/>
                    <a:pt x="780359" y="4612943"/>
                  </a:cubicBezTo>
                  <a:cubicBezTo>
                    <a:pt x="775810" y="4703928"/>
                    <a:pt x="774603" y="4795142"/>
                    <a:pt x="766711" y="4885899"/>
                  </a:cubicBezTo>
                  <a:cubicBezTo>
                    <a:pt x="763019" y="4928353"/>
                    <a:pt x="728858" y="4934117"/>
                    <a:pt x="766711" y="4981433"/>
                  </a:cubicBezTo>
                  <a:cubicBezTo>
                    <a:pt x="775698" y="4992667"/>
                    <a:pt x="794006" y="4990532"/>
                    <a:pt x="807654" y="4995081"/>
                  </a:cubicBezTo>
                  <a:cubicBezTo>
                    <a:pt x="812203" y="5049672"/>
                    <a:pt x="814062" y="5104554"/>
                    <a:pt x="821302" y="5158854"/>
                  </a:cubicBezTo>
                  <a:cubicBezTo>
                    <a:pt x="823203" y="5173114"/>
                    <a:pt x="834950" y="5185411"/>
                    <a:pt x="834950" y="5199797"/>
                  </a:cubicBezTo>
                  <a:cubicBezTo>
                    <a:pt x="834950" y="5227469"/>
                    <a:pt x="827305" y="5254671"/>
                    <a:pt x="821302" y="5281684"/>
                  </a:cubicBezTo>
                  <a:cubicBezTo>
                    <a:pt x="814959" y="5310226"/>
                    <a:pt x="801390" y="5342539"/>
                    <a:pt x="780359" y="5363570"/>
                  </a:cubicBezTo>
                  <a:cubicBezTo>
                    <a:pt x="768760" y="5375169"/>
                    <a:pt x="753063" y="5381767"/>
                    <a:pt x="739415" y="5390866"/>
                  </a:cubicBezTo>
                  <a:cubicBezTo>
                    <a:pt x="748514" y="5409063"/>
                    <a:pt x="756617" y="5427793"/>
                    <a:pt x="766711" y="5445457"/>
                  </a:cubicBezTo>
                  <a:cubicBezTo>
                    <a:pt x="774849" y="5459698"/>
                    <a:pt x="792521" y="5470065"/>
                    <a:pt x="794006" y="5486400"/>
                  </a:cubicBezTo>
                  <a:cubicBezTo>
                    <a:pt x="801918" y="5573429"/>
                    <a:pt x="800325" y="5592423"/>
                    <a:pt x="739415" y="5622878"/>
                  </a:cubicBezTo>
                  <a:cubicBezTo>
                    <a:pt x="726548" y="5629311"/>
                    <a:pt x="712120" y="5631976"/>
                    <a:pt x="698472" y="5636525"/>
                  </a:cubicBezTo>
                  <a:cubicBezTo>
                    <a:pt x="689373" y="5650173"/>
                    <a:pt x="673873" y="5661289"/>
                    <a:pt x="671176" y="5677469"/>
                  </a:cubicBezTo>
                  <a:cubicBezTo>
                    <a:pt x="668811" y="5691659"/>
                    <a:pt x="680872" y="5704580"/>
                    <a:pt x="684824" y="5718412"/>
                  </a:cubicBezTo>
                  <a:cubicBezTo>
                    <a:pt x="689977" y="5736447"/>
                    <a:pt x="686464" y="5758593"/>
                    <a:pt x="698472" y="5773003"/>
                  </a:cubicBezTo>
                  <a:cubicBezTo>
                    <a:pt x="711446" y="5788572"/>
                    <a:pt x="772287" y="5806707"/>
                    <a:pt x="794006" y="5813946"/>
                  </a:cubicBezTo>
                  <a:cubicBezTo>
                    <a:pt x="784908" y="5886734"/>
                    <a:pt x="789908" y="5962720"/>
                    <a:pt x="766711" y="6032310"/>
                  </a:cubicBezTo>
                  <a:cubicBezTo>
                    <a:pt x="762162" y="6045958"/>
                    <a:pt x="759497" y="6060387"/>
                    <a:pt x="753063" y="6073254"/>
                  </a:cubicBezTo>
                  <a:cubicBezTo>
                    <a:pt x="745727" y="6087925"/>
                    <a:pt x="734866" y="6100549"/>
                    <a:pt x="725767" y="6114197"/>
                  </a:cubicBezTo>
                  <a:cubicBezTo>
                    <a:pt x="730316" y="6146042"/>
                    <a:pt x="725029" y="6180959"/>
                    <a:pt x="739415" y="6209731"/>
                  </a:cubicBezTo>
                  <a:cubicBezTo>
                    <a:pt x="745849" y="6222598"/>
                    <a:pt x="753063" y="6168788"/>
                    <a:pt x="753063" y="6168788"/>
                  </a:cubicBezTo>
                  <a:lnTo>
                    <a:pt x="848597" y="6359857"/>
                  </a:lnTo>
                  <a:lnTo>
                    <a:pt x="1066962" y="6305266"/>
                  </a:lnTo>
                  <a:cubicBezTo>
                    <a:pt x="1076060" y="6264323"/>
                    <a:pt x="1076901" y="6220619"/>
                    <a:pt x="1094257" y="6182436"/>
                  </a:cubicBezTo>
                  <a:cubicBezTo>
                    <a:pt x="1101044" y="6167504"/>
                    <a:pt x="1124399" y="6167484"/>
                    <a:pt x="1135200" y="6155140"/>
                  </a:cubicBezTo>
                  <a:cubicBezTo>
                    <a:pt x="1156802" y="6130452"/>
                    <a:pt x="1162496" y="6091451"/>
                    <a:pt x="1189791" y="6073254"/>
                  </a:cubicBezTo>
                  <a:lnTo>
                    <a:pt x="1271678" y="6018663"/>
                  </a:lnTo>
                  <a:cubicBezTo>
                    <a:pt x="1280776" y="6005015"/>
                    <a:pt x="1288472" y="5990320"/>
                    <a:pt x="1298973" y="5977719"/>
                  </a:cubicBezTo>
                  <a:cubicBezTo>
                    <a:pt x="1311329" y="5962892"/>
                    <a:pt x="1326269" y="5950424"/>
                    <a:pt x="1339917" y="5936776"/>
                  </a:cubicBezTo>
                  <a:lnTo>
                    <a:pt x="1367212" y="5909481"/>
                  </a:lnTo>
                  <a:lnTo>
                    <a:pt x="1585576" y="6086902"/>
                  </a:lnTo>
                  <a:cubicBezTo>
                    <a:pt x="1621970" y="6073254"/>
                    <a:pt x="1663664" y="6069279"/>
                    <a:pt x="1694759" y="6045958"/>
                  </a:cubicBezTo>
                  <a:cubicBezTo>
                    <a:pt x="1715186" y="6030638"/>
                    <a:pt x="1762866" y="5941633"/>
                    <a:pt x="1776645" y="5909481"/>
                  </a:cubicBezTo>
                  <a:cubicBezTo>
                    <a:pt x="1787544" y="5884050"/>
                    <a:pt x="1791361" y="5845079"/>
                    <a:pt x="1817588" y="5827594"/>
                  </a:cubicBezTo>
                  <a:cubicBezTo>
                    <a:pt x="1833195" y="5817189"/>
                    <a:pt x="1853982" y="5818495"/>
                    <a:pt x="1872179" y="5813946"/>
                  </a:cubicBezTo>
                  <a:cubicBezTo>
                    <a:pt x="1899475" y="5795749"/>
                    <a:pt x="1943692" y="5790477"/>
                    <a:pt x="1954066" y="5759355"/>
                  </a:cubicBezTo>
                  <a:cubicBezTo>
                    <a:pt x="1958615" y="5745707"/>
                    <a:pt x="1961280" y="5731279"/>
                    <a:pt x="1967714" y="5718412"/>
                  </a:cubicBezTo>
                  <a:cubicBezTo>
                    <a:pt x="1975049" y="5703741"/>
                    <a:pt x="1986871" y="5691710"/>
                    <a:pt x="1995009" y="5677469"/>
                  </a:cubicBezTo>
                  <a:cubicBezTo>
                    <a:pt x="2005103" y="5659805"/>
                    <a:pt x="2013206" y="5641075"/>
                    <a:pt x="2022305" y="5622878"/>
                  </a:cubicBezTo>
                  <a:cubicBezTo>
                    <a:pt x="2024298" y="5604942"/>
                    <a:pt x="2035880" y="5468397"/>
                    <a:pt x="2049600" y="5431809"/>
                  </a:cubicBezTo>
                  <a:cubicBezTo>
                    <a:pt x="2062197" y="5398216"/>
                    <a:pt x="2087046" y="5378967"/>
                    <a:pt x="2117839" y="5363570"/>
                  </a:cubicBezTo>
                  <a:cubicBezTo>
                    <a:pt x="2130706" y="5357136"/>
                    <a:pt x="2145915" y="5356356"/>
                    <a:pt x="2158782" y="5349922"/>
                  </a:cubicBezTo>
                  <a:cubicBezTo>
                    <a:pt x="2264609" y="5297009"/>
                    <a:pt x="2137758" y="5343283"/>
                    <a:pt x="2240669" y="5308979"/>
                  </a:cubicBezTo>
                  <a:cubicBezTo>
                    <a:pt x="2254317" y="5322627"/>
                    <a:pt x="2265553" y="5339216"/>
                    <a:pt x="2281612" y="5349922"/>
                  </a:cubicBezTo>
                  <a:cubicBezTo>
                    <a:pt x="2293582" y="5357902"/>
                    <a:pt x="2308723" y="5359618"/>
                    <a:pt x="2322556" y="5363570"/>
                  </a:cubicBezTo>
                  <a:cubicBezTo>
                    <a:pt x="2442506" y="5397842"/>
                    <a:pt x="2319929" y="5358145"/>
                    <a:pt x="2418090" y="5390866"/>
                  </a:cubicBezTo>
                  <a:cubicBezTo>
                    <a:pt x="2431738" y="5404514"/>
                    <a:pt x="2439881" y="5429415"/>
                    <a:pt x="2459033" y="5431809"/>
                  </a:cubicBezTo>
                  <a:cubicBezTo>
                    <a:pt x="2628729" y="5453021"/>
                    <a:pt x="2610210" y="5457526"/>
                    <a:pt x="2663750" y="5377218"/>
                  </a:cubicBezTo>
                  <a:cubicBezTo>
                    <a:pt x="2668299" y="5363570"/>
                    <a:pt x="2673445" y="5350107"/>
                    <a:pt x="2677397" y="5336275"/>
                  </a:cubicBezTo>
                  <a:cubicBezTo>
                    <a:pt x="2682550" y="5318240"/>
                    <a:pt x="2679328" y="5296331"/>
                    <a:pt x="2691045" y="5281684"/>
                  </a:cubicBezTo>
                  <a:cubicBezTo>
                    <a:pt x="2700032" y="5270450"/>
                    <a:pt x="2717881" y="5270857"/>
                    <a:pt x="2731988" y="5268036"/>
                  </a:cubicBezTo>
                  <a:cubicBezTo>
                    <a:pt x="2763532" y="5261727"/>
                    <a:pt x="2795678" y="5258937"/>
                    <a:pt x="2827523" y="5254388"/>
                  </a:cubicBezTo>
                  <a:lnTo>
                    <a:pt x="2950353" y="5172502"/>
                  </a:lnTo>
                  <a:lnTo>
                    <a:pt x="2991296" y="5145206"/>
                  </a:lnTo>
                  <a:cubicBezTo>
                    <a:pt x="2995845" y="5131558"/>
                    <a:pt x="2995957" y="5115497"/>
                    <a:pt x="3004944" y="5104263"/>
                  </a:cubicBezTo>
                  <a:cubicBezTo>
                    <a:pt x="3049672" y="5048352"/>
                    <a:pt x="3045887" y="5067801"/>
                    <a:pt x="3045887" y="5090615"/>
                  </a:cubicBezTo>
                  <a:lnTo>
                    <a:pt x="3196012" y="5158854"/>
                  </a:lnTo>
                  <a:lnTo>
                    <a:pt x="3346138" y="4967785"/>
                  </a:lnTo>
                  <a:lnTo>
                    <a:pt x="3550854" y="5076967"/>
                  </a:lnTo>
                  <a:lnTo>
                    <a:pt x="3646388" y="4817660"/>
                  </a:lnTo>
                  <a:lnTo>
                    <a:pt x="3796514" y="4940490"/>
                  </a:lnTo>
                  <a:lnTo>
                    <a:pt x="3905696" y="4817660"/>
                  </a:lnTo>
                  <a:lnTo>
                    <a:pt x="4042173" y="4926842"/>
                  </a:lnTo>
                  <a:lnTo>
                    <a:pt x="4205947" y="4804012"/>
                  </a:lnTo>
                  <a:lnTo>
                    <a:pt x="4397015" y="4776716"/>
                  </a:lnTo>
                  <a:lnTo>
                    <a:pt x="4451606" y="5036024"/>
                  </a:lnTo>
                  <a:lnTo>
                    <a:pt x="4560788" y="5063319"/>
                  </a:lnTo>
                  <a:lnTo>
                    <a:pt x="4656323" y="4940490"/>
                  </a:lnTo>
                  <a:lnTo>
                    <a:pt x="4779153" y="4995081"/>
                  </a:lnTo>
                  <a:lnTo>
                    <a:pt x="4956573" y="4858603"/>
                  </a:lnTo>
                  <a:lnTo>
                    <a:pt x="5147642" y="5022376"/>
                  </a:lnTo>
                  <a:lnTo>
                    <a:pt x="5366006" y="5076967"/>
                  </a:lnTo>
                  <a:lnTo>
                    <a:pt x="5475188" y="4995081"/>
                  </a:lnTo>
                  <a:cubicBezTo>
                    <a:pt x="5429888" y="4931660"/>
                    <a:pt x="5425902" y="4902199"/>
                    <a:pt x="5366006" y="4872251"/>
                  </a:cubicBezTo>
                  <a:cubicBezTo>
                    <a:pt x="5353139" y="4865817"/>
                    <a:pt x="5338711" y="4863152"/>
                    <a:pt x="5325063" y="4858603"/>
                  </a:cubicBezTo>
                  <a:cubicBezTo>
                    <a:pt x="5329612" y="4808561"/>
                    <a:pt x="5313393" y="4751881"/>
                    <a:pt x="5338711" y="4708478"/>
                  </a:cubicBezTo>
                  <a:cubicBezTo>
                    <a:pt x="5352654" y="4684576"/>
                    <a:pt x="5394345" y="4703581"/>
                    <a:pt x="5420597" y="4694830"/>
                  </a:cubicBezTo>
                  <a:cubicBezTo>
                    <a:pt x="5436158" y="4689643"/>
                    <a:pt x="5447893" y="4676633"/>
                    <a:pt x="5461541" y="4667534"/>
                  </a:cubicBezTo>
                  <a:cubicBezTo>
                    <a:pt x="5470639" y="4653886"/>
                    <a:pt x="5483649" y="4642152"/>
                    <a:pt x="5488836" y="4626591"/>
                  </a:cubicBezTo>
                  <a:cubicBezTo>
                    <a:pt x="5497587" y="4600339"/>
                    <a:pt x="5479967" y="4560789"/>
                    <a:pt x="5502484" y="4544705"/>
                  </a:cubicBezTo>
                  <a:cubicBezTo>
                    <a:pt x="5525001" y="4528621"/>
                    <a:pt x="5557075" y="4553803"/>
                    <a:pt x="5584370" y="4558352"/>
                  </a:cubicBezTo>
                  <a:cubicBezTo>
                    <a:pt x="5593469" y="4572000"/>
                    <a:pt x="5600067" y="4587697"/>
                    <a:pt x="5611666" y="4599296"/>
                  </a:cubicBezTo>
                  <a:cubicBezTo>
                    <a:pt x="5702654" y="4690284"/>
                    <a:pt x="5607113" y="4558348"/>
                    <a:pt x="5679905" y="4667534"/>
                  </a:cubicBezTo>
                  <a:cubicBezTo>
                    <a:pt x="5684454" y="4681182"/>
                    <a:pt x="5690732" y="4694371"/>
                    <a:pt x="5693553" y="4708478"/>
                  </a:cubicBezTo>
                  <a:cubicBezTo>
                    <a:pt x="5699862" y="4740021"/>
                    <a:pt x="5697957" y="4773201"/>
                    <a:pt x="5707200" y="4804012"/>
                  </a:cubicBezTo>
                  <a:cubicBezTo>
                    <a:pt x="5710526" y="4815100"/>
                    <a:pt x="5775392" y="4899480"/>
                    <a:pt x="5775439" y="4899546"/>
                  </a:cubicBezTo>
                  <a:cubicBezTo>
                    <a:pt x="5784973" y="4912894"/>
                    <a:pt x="5789087" y="4931391"/>
                    <a:pt x="5802735" y="4940490"/>
                  </a:cubicBezTo>
                  <a:cubicBezTo>
                    <a:pt x="5818342" y="4950894"/>
                    <a:pt x="5839129" y="4949588"/>
                    <a:pt x="5857326" y="4954137"/>
                  </a:cubicBezTo>
                  <a:cubicBezTo>
                    <a:pt x="5821279" y="5062276"/>
                    <a:pt x="5825300" y="5007643"/>
                    <a:pt x="5843678" y="5117910"/>
                  </a:cubicBezTo>
                  <a:lnTo>
                    <a:pt x="5939212" y="5090615"/>
                  </a:lnTo>
                  <a:cubicBezTo>
                    <a:pt x="5952992" y="5086481"/>
                    <a:pt x="5966799" y="5071624"/>
                    <a:pt x="5980156" y="5076967"/>
                  </a:cubicBezTo>
                  <a:cubicBezTo>
                    <a:pt x="5995385" y="5083059"/>
                    <a:pt x="5998353" y="5104262"/>
                    <a:pt x="6007451" y="5117910"/>
                  </a:cubicBezTo>
                  <a:cubicBezTo>
                    <a:pt x="6020000" y="5281048"/>
                    <a:pt x="6048538" y="5254135"/>
                    <a:pt x="5993803" y="5349922"/>
                  </a:cubicBezTo>
                  <a:cubicBezTo>
                    <a:pt x="5985665" y="5364164"/>
                    <a:pt x="5975606" y="5377218"/>
                    <a:pt x="5966508" y="5390866"/>
                  </a:cubicBezTo>
                  <a:cubicBezTo>
                    <a:pt x="5948608" y="5462466"/>
                    <a:pt x="5934330" y="5493445"/>
                    <a:pt x="5966508" y="5581934"/>
                  </a:cubicBezTo>
                  <a:cubicBezTo>
                    <a:pt x="5971424" y="5595454"/>
                    <a:pt x="5993803" y="5591033"/>
                    <a:pt x="6007451" y="5595582"/>
                  </a:cubicBezTo>
                  <a:cubicBezTo>
                    <a:pt x="6025648" y="5591033"/>
                    <a:pt x="6044248" y="5576002"/>
                    <a:pt x="6062042" y="5581934"/>
                  </a:cubicBezTo>
                  <a:cubicBezTo>
                    <a:pt x="6077603" y="5587121"/>
                    <a:pt x="6085112" y="5607029"/>
                    <a:pt x="6089338" y="5622878"/>
                  </a:cubicBezTo>
                  <a:cubicBezTo>
                    <a:pt x="6120372" y="5739257"/>
                    <a:pt x="6116633" y="5760007"/>
                    <a:pt x="6116633" y="5854890"/>
                  </a:cubicBezTo>
                  <a:lnTo>
                    <a:pt x="6280406" y="5773003"/>
                  </a:lnTo>
                  <a:lnTo>
                    <a:pt x="6334997" y="5677469"/>
                  </a:lnTo>
                  <a:lnTo>
                    <a:pt x="6416884" y="5800299"/>
                  </a:lnTo>
                  <a:lnTo>
                    <a:pt x="6539714" y="5827594"/>
                  </a:lnTo>
                  <a:lnTo>
                    <a:pt x="6621600" y="5595582"/>
                  </a:lnTo>
                  <a:lnTo>
                    <a:pt x="6771726" y="5431809"/>
                  </a:lnTo>
                  <a:lnTo>
                    <a:pt x="6908203" y="5500048"/>
                  </a:lnTo>
                  <a:lnTo>
                    <a:pt x="6990090" y="5418161"/>
                  </a:lnTo>
                  <a:lnTo>
                    <a:pt x="7017385" y="5322627"/>
                  </a:lnTo>
                  <a:cubicBezTo>
                    <a:pt x="7053779" y="5308979"/>
                    <a:pt x="7092444" y="5300296"/>
                    <a:pt x="7126567" y="5281684"/>
                  </a:cubicBezTo>
                  <a:cubicBezTo>
                    <a:pt x="7287209" y="5194061"/>
                    <a:pt x="7067567" y="5274053"/>
                    <a:pt x="7208454" y="5227093"/>
                  </a:cubicBezTo>
                  <a:cubicBezTo>
                    <a:pt x="7217553" y="5213445"/>
                    <a:pt x="7229441" y="5201290"/>
                    <a:pt x="7235750" y="5186149"/>
                  </a:cubicBezTo>
                  <a:cubicBezTo>
                    <a:pt x="7252349" y="5146311"/>
                    <a:pt x="7240783" y="5087259"/>
                    <a:pt x="7276693" y="5063319"/>
                  </a:cubicBezTo>
                  <a:lnTo>
                    <a:pt x="7358579" y="5008728"/>
                  </a:lnTo>
                  <a:lnTo>
                    <a:pt x="7399523" y="4981433"/>
                  </a:lnTo>
                  <a:cubicBezTo>
                    <a:pt x="7386010" y="4940894"/>
                    <a:pt x="7377373" y="4891044"/>
                    <a:pt x="7344932" y="4858603"/>
                  </a:cubicBezTo>
                  <a:cubicBezTo>
                    <a:pt x="7333333" y="4847004"/>
                    <a:pt x="7317636" y="4840406"/>
                    <a:pt x="7303988" y="4831307"/>
                  </a:cubicBezTo>
                  <a:cubicBezTo>
                    <a:pt x="7299439" y="4817659"/>
                    <a:pt x="7283907" y="4803231"/>
                    <a:pt x="7290341" y="4790364"/>
                  </a:cubicBezTo>
                  <a:cubicBezTo>
                    <a:pt x="7296775" y="4777497"/>
                    <a:pt x="7318708" y="4783702"/>
                    <a:pt x="7331284" y="4776716"/>
                  </a:cubicBezTo>
                  <a:cubicBezTo>
                    <a:pt x="7359961" y="4760784"/>
                    <a:pt x="7413170" y="4722125"/>
                    <a:pt x="7413170" y="4722125"/>
                  </a:cubicBezTo>
                  <a:cubicBezTo>
                    <a:pt x="7417719" y="4708477"/>
                    <a:pt x="7426818" y="4695568"/>
                    <a:pt x="7426818" y="4681182"/>
                  </a:cubicBezTo>
                  <a:cubicBezTo>
                    <a:pt x="7426818" y="4631614"/>
                    <a:pt x="7409911" y="4555705"/>
                    <a:pt x="7399523" y="4503761"/>
                  </a:cubicBezTo>
                  <a:cubicBezTo>
                    <a:pt x="7418526" y="4484758"/>
                    <a:pt x="7452909" y="4445022"/>
                    <a:pt x="7481409" y="4435522"/>
                  </a:cubicBezTo>
                  <a:cubicBezTo>
                    <a:pt x="7507661" y="4426771"/>
                    <a:pt x="7536000" y="4426424"/>
                    <a:pt x="7563296" y="4421875"/>
                  </a:cubicBezTo>
                  <a:cubicBezTo>
                    <a:pt x="7572394" y="4408227"/>
                    <a:pt x="7577990" y="4391432"/>
                    <a:pt x="7590591" y="4380931"/>
                  </a:cubicBezTo>
                  <a:cubicBezTo>
                    <a:pt x="7606220" y="4367907"/>
                    <a:pt x="7636919" y="4372227"/>
                    <a:pt x="7645182" y="4353636"/>
                  </a:cubicBezTo>
                  <a:cubicBezTo>
                    <a:pt x="7658115" y="4324536"/>
                    <a:pt x="7645182" y="4289947"/>
                    <a:pt x="7645182" y="4258102"/>
                  </a:cubicBezTo>
                  <a:lnTo>
                    <a:pt x="7727069" y="4012442"/>
                  </a:lnTo>
                  <a:lnTo>
                    <a:pt x="7604239" y="3875964"/>
                  </a:lnTo>
                  <a:lnTo>
                    <a:pt x="7795308" y="3835021"/>
                  </a:lnTo>
                  <a:lnTo>
                    <a:pt x="7863547" y="3698543"/>
                  </a:lnTo>
                  <a:lnTo>
                    <a:pt x="7727069" y="3616657"/>
                  </a:lnTo>
                  <a:lnTo>
                    <a:pt x="7849899" y="3493827"/>
                  </a:lnTo>
                  <a:lnTo>
                    <a:pt x="7959081" y="3466531"/>
                  </a:lnTo>
                  <a:lnTo>
                    <a:pt x="7822603" y="3370997"/>
                  </a:lnTo>
                  <a:lnTo>
                    <a:pt x="7931785" y="3234519"/>
                  </a:lnTo>
                  <a:lnTo>
                    <a:pt x="7877194" y="3166281"/>
                  </a:lnTo>
                  <a:lnTo>
                    <a:pt x="7822603" y="3070746"/>
                  </a:lnTo>
                  <a:lnTo>
                    <a:pt x="7918138" y="2947916"/>
                  </a:lnTo>
                  <a:lnTo>
                    <a:pt x="8068263" y="2961564"/>
                  </a:lnTo>
                  <a:lnTo>
                    <a:pt x="8136502" y="2797791"/>
                  </a:lnTo>
                  <a:lnTo>
                    <a:pt x="8122854" y="2497540"/>
                  </a:lnTo>
                  <a:lnTo>
                    <a:pt x="8313923" y="2470245"/>
                  </a:lnTo>
                  <a:lnTo>
                    <a:pt x="8204741" y="2265528"/>
                  </a:lnTo>
                  <a:lnTo>
                    <a:pt x="8504991" y="2279176"/>
                  </a:lnTo>
                  <a:lnTo>
                    <a:pt x="8518639" y="2142699"/>
                  </a:lnTo>
                  <a:lnTo>
                    <a:pt x="8682412" y="2142699"/>
                  </a:lnTo>
                  <a:lnTo>
                    <a:pt x="8764299" y="2006221"/>
                  </a:lnTo>
                  <a:lnTo>
                    <a:pt x="8764299" y="1815152"/>
                  </a:lnTo>
                  <a:lnTo>
                    <a:pt x="8655117" y="1678675"/>
                  </a:lnTo>
                  <a:lnTo>
                    <a:pt x="8491344" y="1719618"/>
                  </a:lnTo>
                  <a:lnTo>
                    <a:pt x="8382162" y="1542197"/>
                  </a:lnTo>
                  <a:lnTo>
                    <a:pt x="8191093" y="1719618"/>
                  </a:lnTo>
                  <a:lnTo>
                    <a:pt x="8163797" y="1228299"/>
                  </a:lnTo>
                  <a:lnTo>
                    <a:pt x="8054615" y="1009934"/>
                  </a:lnTo>
                  <a:lnTo>
                    <a:pt x="7904490" y="1050878"/>
                  </a:lnTo>
                  <a:lnTo>
                    <a:pt x="7863547" y="873457"/>
                  </a:lnTo>
                  <a:lnTo>
                    <a:pt x="7795308" y="600502"/>
                  </a:lnTo>
                  <a:lnTo>
                    <a:pt x="7959081" y="300251"/>
                  </a:lnTo>
                  <a:lnTo>
                    <a:pt x="7863547" y="232012"/>
                  </a:lnTo>
                  <a:lnTo>
                    <a:pt x="7713421" y="218364"/>
                  </a:lnTo>
                  <a:lnTo>
                    <a:pt x="7549648" y="0"/>
                  </a:lnTo>
                  <a:lnTo>
                    <a:pt x="7426818" y="68239"/>
                  </a:lnTo>
                  <a:lnTo>
                    <a:pt x="7508705" y="218364"/>
                  </a:lnTo>
                  <a:lnTo>
                    <a:pt x="7454114" y="395785"/>
                  </a:lnTo>
                  <a:lnTo>
                    <a:pt x="7385875" y="450376"/>
                  </a:lnTo>
                  <a:lnTo>
                    <a:pt x="7385875" y="450376"/>
                  </a:lnTo>
                  <a:lnTo>
                    <a:pt x="7263045" y="450376"/>
                  </a:lnTo>
                  <a:lnTo>
                    <a:pt x="7181159" y="723331"/>
                  </a:lnTo>
                  <a:cubicBezTo>
                    <a:pt x="7144765" y="700585"/>
                    <a:pt x="7104053" y="683606"/>
                    <a:pt x="7071976" y="655093"/>
                  </a:cubicBezTo>
                  <a:cubicBezTo>
                    <a:pt x="6987700" y="580181"/>
                    <a:pt x="7156641" y="638726"/>
                    <a:pt x="7003738" y="600502"/>
                  </a:cubicBezTo>
                  <a:cubicBezTo>
                    <a:pt x="6990090" y="591403"/>
                    <a:pt x="6977783" y="579868"/>
                    <a:pt x="6962794" y="573206"/>
                  </a:cubicBezTo>
                  <a:cubicBezTo>
                    <a:pt x="6936502" y="561520"/>
                    <a:pt x="6902753" y="564635"/>
                    <a:pt x="6880908" y="545910"/>
                  </a:cubicBezTo>
                  <a:cubicBezTo>
                    <a:pt x="6866667" y="533703"/>
                    <a:pt x="6871329" y="509629"/>
                    <a:pt x="6867260" y="491319"/>
                  </a:cubicBezTo>
                  <a:cubicBezTo>
                    <a:pt x="6862228" y="468675"/>
                    <a:pt x="6858161" y="445827"/>
                    <a:pt x="6853612" y="423081"/>
                  </a:cubicBezTo>
                  <a:cubicBezTo>
                    <a:pt x="6835415" y="445827"/>
                    <a:pt x="6821138" y="472362"/>
                    <a:pt x="6799021" y="491319"/>
                  </a:cubicBezTo>
                  <a:cubicBezTo>
                    <a:pt x="6788098" y="500681"/>
                    <a:pt x="6770945" y="498533"/>
                    <a:pt x="6758078" y="504967"/>
                  </a:cubicBezTo>
                  <a:cubicBezTo>
                    <a:pt x="6743407" y="512303"/>
                    <a:pt x="6730783" y="523164"/>
                    <a:pt x="6717135" y="532263"/>
                  </a:cubicBezTo>
                  <a:cubicBezTo>
                    <a:pt x="6692535" y="524063"/>
                    <a:pt x="6651784" y="514470"/>
                    <a:pt x="6635248" y="491319"/>
                  </a:cubicBezTo>
                  <a:cubicBezTo>
                    <a:pt x="6551781" y="374465"/>
                    <a:pt x="6661868" y="459024"/>
                    <a:pt x="6567009" y="395785"/>
                  </a:cubicBezTo>
                  <a:cubicBezTo>
                    <a:pt x="6562460" y="363940"/>
                    <a:pt x="6566427" y="329646"/>
                    <a:pt x="6553362" y="300251"/>
                  </a:cubicBezTo>
                  <a:cubicBezTo>
                    <a:pt x="6529542" y="246655"/>
                    <a:pt x="6422168" y="284236"/>
                    <a:pt x="6403236" y="286603"/>
                  </a:cubicBezTo>
                  <a:cubicBezTo>
                    <a:pt x="6389588" y="295702"/>
                    <a:pt x="6372540" y="301091"/>
                    <a:pt x="6362293" y="313899"/>
                  </a:cubicBezTo>
                  <a:cubicBezTo>
                    <a:pt x="6353306" y="325133"/>
                    <a:pt x="6362293" y="359391"/>
                    <a:pt x="6348645" y="354842"/>
                  </a:cubicBezTo>
                  <a:cubicBezTo>
                    <a:pt x="6301496" y="339125"/>
                    <a:pt x="6337273" y="282964"/>
                    <a:pt x="6307702" y="259307"/>
                  </a:cubicBezTo>
                  <a:cubicBezTo>
                    <a:pt x="6293055" y="247590"/>
                    <a:pt x="6271308" y="250209"/>
                    <a:pt x="6253111" y="245660"/>
                  </a:cubicBezTo>
                  <a:cubicBezTo>
                    <a:pt x="6239463" y="250209"/>
                    <a:pt x="6225034" y="252873"/>
                    <a:pt x="6212167" y="259307"/>
                  </a:cubicBezTo>
                  <a:cubicBezTo>
                    <a:pt x="6197496" y="266642"/>
                    <a:pt x="6187137" y="290581"/>
                    <a:pt x="6171224" y="286603"/>
                  </a:cubicBezTo>
                  <a:cubicBezTo>
                    <a:pt x="6157268" y="283114"/>
                    <a:pt x="6167748" y="255832"/>
                    <a:pt x="6157576" y="245660"/>
                  </a:cubicBezTo>
                  <a:cubicBezTo>
                    <a:pt x="6147404" y="235488"/>
                    <a:pt x="6116633" y="232012"/>
                    <a:pt x="6116633" y="232012"/>
                  </a:cubicBezTo>
                  <a:lnTo>
                    <a:pt x="5980156" y="450376"/>
                  </a:lnTo>
                  <a:lnTo>
                    <a:pt x="6048394" y="627797"/>
                  </a:lnTo>
                  <a:lnTo>
                    <a:pt x="6116633" y="682388"/>
                  </a:lnTo>
                  <a:cubicBezTo>
                    <a:pt x="6243068" y="574015"/>
                    <a:pt x="6185913" y="569414"/>
                    <a:pt x="6239463" y="655093"/>
                  </a:cubicBezTo>
                  <a:cubicBezTo>
                    <a:pt x="6251518" y="674382"/>
                    <a:pt x="6266758" y="691487"/>
                    <a:pt x="6280406" y="709684"/>
                  </a:cubicBezTo>
                  <a:cubicBezTo>
                    <a:pt x="6275857" y="755176"/>
                    <a:pt x="6287205" y="805268"/>
                    <a:pt x="6266759" y="846161"/>
                  </a:cubicBezTo>
                  <a:cubicBezTo>
                    <a:pt x="6252088" y="875503"/>
                    <a:pt x="6184872" y="900752"/>
                    <a:pt x="6184872" y="900752"/>
                  </a:cubicBezTo>
                  <a:cubicBezTo>
                    <a:pt x="6145687" y="952999"/>
                    <a:pt x="6141611" y="951652"/>
                    <a:pt x="6116633" y="1009934"/>
                  </a:cubicBezTo>
                  <a:cubicBezTo>
                    <a:pt x="6110966" y="1023157"/>
                    <a:pt x="6109419" y="1038011"/>
                    <a:pt x="6102985" y="1050878"/>
                  </a:cubicBezTo>
                  <a:cubicBezTo>
                    <a:pt x="6095650" y="1065549"/>
                    <a:pt x="6082352" y="1076832"/>
                    <a:pt x="6075690" y="1091821"/>
                  </a:cubicBezTo>
                  <a:cubicBezTo>
                    <a:pt x="6064005" y="1118113"/>
                    <a:pt x="6048394" y="1173707"/>
                    <a:pt x="6048394" y="1173707"/>
                  </a:cubicBezTo>
                  <a:cubicBezTo>
                    <a:pt x="6030197" y="1169158"/>
                    <a:pt x="6010089" y="1169366"/>
                    <a:pt x="5993803" y="1160060"/>
                  </a:cubicBezTo>
                  <a:cubicBezTo>
                    <a:pt x="5977045" y="1150484"/>
                    <a:pt x="5967687" y="1131472"/>
                    <a:pt x="5952860" y="1119116"/>
                  </a:cubicBezTo>
                  <a:cubicBezTo>
                    <a:pt x="5940259" y="1108615"/>
                    <a:pt x="5925565" y="1100919"/>
                    <a:pt x="5911917" y="1091821"/>
                  </a:cubicBezTo>
                  <a:cubicBezTo>
                    <a:pt x="5907368" y="1105469"/>
                    <a:pt x="5902221" y="1118932"/>
                    <a:pt x="5898269" y="1132764"/>
                  </a:cubicBezTo>
                  <a:cubicBezTo>
                    <a:pt x="5893116" y="1150799"/>
                    <a:pt x="5903378" y="1187355"/>
                    <a:pt x="5884621" y="1187355"/>
                  </a:cubicBezTo>
                  <a:cubicBezTo>
                    <a:pt x="5853659" y="1187355"/>
                    <a:pt x="5771850" y="1130371"/>
                    <a:pt x="5734496" y="1105469"/>
                  </a:cubicBezTo>
                  <a:cubicBezTo>
                    <a:pt x="5690617" y="1120095"/>
                    <a:pt x="5672707" y="1117433"/>
                    <a:pt x="5652609" y="1173707"/>
                  </a:cubicBezTo>
                  <a:cubicBezTo>
                    <a:pt x="5637005" y="1217398"/>
                    <a:pt x="5669327" y="1295514"/>
                    <a:pt x="5625314" y="1310185"/>
                  </a:cubicBezTo>
                  <a:cubicBezTo>
                    <a:pt x="5565069" y="1330267"/>
                    <a:pt x="5597238" y="1317399"/>
                    <a:pt x="5529779" y="1351128"/>
                  </a:cubicBezTo>
                  <a:cubicBezTo>
                    <a:pt x="5516131" y="1364776"/>
                    <a:pt x="5507677" y="1387885"/>
                    <a:pt x="5488836" y="1392072"/>
                  </a:cubicBezTo>
                  <a:cubicBezTo>
                    <a:pt x="5433675" y="1404330"/>
                    <a:pt x="5404542" y="1376819"/>
                    <a:pt x="5366006" y="1351128"/>
                  </a:cubicBezTo>
                  <a:cubicBezTo>
                    <a:pt x="5212470" y="1389513"/>
                    <a:pt x="5294152" y="1382157"/>
                    <a:pt x="5120347" y="1364776"/>
                  </a:cubicBezTo>
                  <a:cubicBezTo>
                    <a:pt x="5106699" y="1351128"/>
                    <a:pt x="5094230" y="1336189"/>
                    <a:pt x="5079403" y="1323833"/>
                  </a:cubicBezTo>
                  <a:cubicBezTo>
                    <a:pt x="5066802" y="1313332"/>
                    <a:pt x="5050058" y="1308135"/>
                    <a:pt x="5038460" y="1296537"/>
                  </a:cubicBezTo>
                  <a:cubicBezTo>
                    <a:pt x="5022376" y="1280453"/>
                    <a:pt x="5020263" y="1241946"/>
                    <a:pt x="4997517" y="1241946"/>
                  </a:cubicBezTo>
                  <a:cubicBezTo>
                    <a:pt x="4979320" y="1241946"/>
                    <a:pt x="4997517" y="1278340"/>
                    <a:pt x="4997517" y="1296537"/>
                  </a:cubicBezTo>
                  <a:lnTo>
                    <a:pt x="4970221" y="1460310"/>
                  </a:lnTo>
                  <a:lnTo>
                    <a:pt x="4642675" y="1446663"/>
                  </a:lnTo>
                  <a:lnTo>
                    <a:pt x="4588084" y="1255594"/>
                  </a:lnTo>
                  <a:lnTo>
                    <a:pt x="4424311" y="1160060"/>
                  </a:lnTo>
                  <a:lnTo>
                    <a:pt x="4369720" y="1269242"/>
                  </a:lnTo>
                  <a:lnTo>
                    <a:pt x="4260538" y="1269242"/>
                  </a:lnTo>
                  <a:lnTo>
                    <a:pt x="4096764" y="941696"/>
                  </a:lnTo>
                  <a:lnTo>
                    <a:pt x="4069469" y="1050878"/>
                  </a:lnTo>
                  <a:lnTo>
                    <a:pt x="3946639" y="1050878"/>
                  </a:lnTo>
                  <a:lnTo>
                    <a:pt x="3892048" y="1241946"/>
                  </a:lnTo>
                  <a:lnTo>
                    <a:pt x="3728275" y="1173707"/>
                  </a:lnTo>
                  <a:lnTo>
                    <a:pt x="3673684" y="1255594"/>
                  </a:lnTo>
                  <a:lnTo>
                    <a:pt x="3796514" y="1419367"/>
                  </a:lnTo>
                  <a:lnTo>
                    <a:pt x="3810162" y="1596788"/>
                  </a:lnTo>
                  <a:lnTo>
                    <a:pt x="3728275" y="1583140"/>
                  </a:lnTo>
                  <a:lnTo>
                    <a:pt x="3605445" y="1419367"/>
                  </a:lnTo>
                  <a:cubicBezTo>
                    <a:pt x="3569051" y="1405719"/>
                    <a:pt x="3528604" y="1399984"/>
                    <a:pt x="3496263" y="1378424"/>
                  </a:cubicBezTo>
                  <a:cubicBezTo>
                    <a:pt x="3484293" y="1370444"/>
                    <a:pt x="3489049" y="1350348"/>
                    <a:pt x="3482615" y="1337481"/>
                  </a:cubicBezTo>
                  <a:cubicBezTo>
                    <a:pt x="3475280" y="1322810"/>
                    <a:pt x="3464418" y="1310185"/>
                    <a:pt x="3455320" y="1296537"/>
                  </a:cubicBezTo>
                  <a:cubicBezTo>
                    <a:pt x="3450771" y="1278340"/>
                    <a:pt x="3460429" y="1241946"/>
                    <a:pt x="3441672" y="1241946"/>
                  </a:cubicBezTo>
                  <a:cubicBezTo>
                    <a:pt x="3408867" y="1241946"/>
                    <a:pt x="3390907" y="1286163"/>
                    <a:pt x="3359785" y="1296537"/>
                  </a:cubicBezTo>
                  <a:lnTo>
                    <a:pt x="3318842" y="1310185"/>
                  </a:lnTo>
                  <a:cubicBezTo>
                    <a:pt x="3309744" y="1291988"/>
                    <a:pt x="3297393" y="1275081"/>
                    <a:pt x="3291547" y="1255594"/>
                  </a:cubicBezTo>
                  <a:cubicBezTo>
                    <a:pt x="3283596" y="1229089"/>
                    <a:pt x="3282849" y="1200933"/>
                    <a:pt x="3277899" y="1173707"/>
                  </a:cubicBezTo>
                  <a:cubicBezTo>
                    <a:pt x="3273749" y="1150885"/>
                    <a:pt x="3268800" y="1128215"/>
                    <a:pt x="3264251" y="1105469"/>
                  </a:cubicBezTo>
                  <a:cubicBezTo>
                    <a:pt x="3246054" y="1110018"/>
                    <a:pt x="3227626" y="1113726"/>
                    <a:pt x="3209660" y="1119116"/>
                  </a:cubicBezTo>
                  <a:cubicBezTo>
                    <a:pt x="3113877" y="1147851"/>
                    <a:pt x="3158060" y="1146412"/>
                    <a:pt x="3114126" y="1146412"/>
                  </a:cubicBezTo>
                  <a:lnTo>
                    <a:pt x="3032239" y="928048"/>
                  </a:lnTo>
                  <a:lnTo>
                    <a:pt x="2827523" y="1091821"/>
                  </a:lnTo>
                  <a:lnTo>
                    <a:pt x="2827523" y="1282890"/>
                  </a:lnTo>
                  <a:lnTo>
                    <a:pt x="2568215" y="1282890"/>
                  </a:lnTo>
                  <a:lnTo>
                    <a:pt x="2390794" y="1091821"/>
                  </a:lnTo>
                  <a:lnTo>
                    <a:pt x="2322556" y="1187355"/>
                  </a:lnTo>
                  <a:lnTo>
                    <a:pt x="2377147" y="1269242"/>
                  </a:lnTo>
                  <a:lnTo>
                    <a:pt x="2336203" y="1405719"/>
                  </a:lnTo>
                  <a:lnTo>
                    <a:pt x="2267964" y="1419367"/>
                  </a:lnTo>
                  <a:lnTo>
                    <a:pt x="2131487" y="1187355"/>
                  </a:lnTo>
                  <a:lnTo>
                    <a:pt x="2240669" y="1023582"/>
                  </a:lnTo>
                  <a:lnTo>
                    <a:pt x="2131487" y="873457"/>
                  </a:lnTo>
                  <a:lnTo>
                    <a:pt x="2022305" y="1078173"/>
                  </a:lnTo>
                  <a:lnTo>
                    <a:pt x="1954066" y="1201003"/>
                  </a:lnTo>
                  <a:lnTo>
                    <a:pt x="1913123" y="1378424"/>
                  </a:lnTo>
                  <a:lnTo>
                    <a:pt x="1667463" y="1173707"/>
                  </a:lnTo>
                  <a:lnTo>
                    <a:pt x="1517338" y="1214651"/>
                  </a:lnTo>
                  <a:lnTo>
                    <a:pt x="1353564" y="1282890"/>
                  </a:lnTo>
                  <a:lnTo>
                    <a:pt x="1244382" y="1351128"/>
                  </a:lnTo>
                  <a:lnTo>
                    <a:pt x="1039666" y="1282890"/>
                  </a:lnTo>
                  <a:lnTo>
                    <a:pt x="985075" y="1337481"/>
                  </a:lnTo>
                  <a:lnTo>
                    <a:pt x="930484" y="1433015"/>
                  </a:lnTo>
                  <a:lnTo>
                    <a:pt x="1039666" y="1583140"/>
                  </a:lnTo>
                  <a:lnTo>
                    <a:pt x="903188" y="1637731"/>
                  </a:lnTo>
                  <a:lnTo>
                    <a:pt x="807654" y="1555845"/>
                  </a:lnTo>
                  <a:lnTo>
                    <a:pt x="712120" y="1610436"/>
                  </a:lnTo>
                  <a:lnTo>
                    <a:pt x="575642" y="1610436"/>
                  </a:lnTo>
                  <a:lnTo>
                    <a:pt x="452812" y="1705970"/>
                  </a:ln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 w="57150"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1" name="ZoneTexte 10"/>
            <p:cNvSpPr txBox="1"/>
            <p:nvPr/>
          </p:nvSpPr>
          <p:spPr>
            <a:xfrm>
              <a:off x="3286116" y="285728"/>
              <a:ext cx="1450397" cy="313932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bg1"/>
                  </a:solidFill>
                </a:rPr>
                <a:t>         79</a:t>
              </a:r>
            </a:p>
            <a:p>
              <a:r>
                <a:rPr lang="fr-FR" dirty="0" smtClean="0">
                  <a:solidFill>
                    <a:schemeClr val="bg1"/>
                  </a:solidFill>
                </a:rPr>
                <a:t>DEUX SEVRES</a:t>
              </a:r>
            </a:p>
            <a:p>
              <a:endParaRPr lang="fr-FR" dirty="0" smtClean="0">
                <a:solidFill>
                  <a:srgbClr val="C00000"/>
                </a:solidFill>
              </a:endParaRPr>
            </a:p>
            <a:p>
              <a:endParaRPr lang="fr-FR" dirty="0" smtClean="0">
                <a:solidFill>
                  <a:srgbClr val="C00000"/>
                </a:solidFill>
              </a:endParaRPr>
            </a:p>
            <a:p>
              <a:endParaRPr lang="fr-FR" dirty="0" smtClean="0">
                <a:solidFill>
                  <a:srgbClr val="C00000"/>
                </a:solidFill>
              </a:endParaRPr>
            </a:p>
            <a:p>
              <a:endParaRPr lang="fr-FR" dirty="0" smtClean="0">
                <a:solidFill>
                  <a:srgbClr val="C00000"/>
                </a:solidFill>
              </a:endParaRPr>
            </a:p>
            <a:p>
              <a:endParaRPr lang="fr-FR" dirty="0" smtClean="0">
                <a:solidFill>
                  <a:srgbClr val="C00000"/>
                </a:solidFill>
              </a:endParaRPr>
            </a:p>
            <a:p>
              <a:endParaRPr lang="fr-FR" dirty="0" smtClean="0">
                <a:solidFill>
                  <a:srgbClr val="C00000"/>
                </a:solidFill>
              </a:endParaRPr>
            </a:p>
            <a:p>
              <a:r>
                <a:rPr lang="fr-FR" dirty="0" smtClean="0">
                  <a:solidFill>
                    <a:srgbClr val="C00000"/>
                  </a:solidFill>
                </a:rPr>
                <a:t>    </a:t>
              </a:r>
            </a:p>
            <a:p>
              <a:r>
                <a:rPr lang="fr-FR" dirty="0" smtClean="0"/>
                <a:t>        </a:t>
              </a:r>
            </a:p>
            <a:p>
              <a:endParaRPr lang="fr-FR" dirty="0" smtClean="0">
                <a:solidFill>
                  <a:srgbClr val="C00000"/>
                </a:solidFill>
              </a:endParaRPr>
            </a:p>
          </p:txBody>
        </p:sp>
      </p:grpSp>
      <p:sp>
        <p:nvSpPr>
          <p:cNvPr id="14" name="ZoneTexte 13"/>
          <p:cNvSpPr txBox="1"/>
          <p:nvPr/>
        </p:nvSpPr>
        <p:spPr>
          <a:xfrm>
            <a:off x="6000760" y="1047825"/>
            <a:ext cx="3127779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dirty="0" smtClean="0">
                <a:latin typeface="Pristina" pitchFamily="66" charset="0"/>
              </a:rPr>
              <a:t>    Poitou</a:t>
            </a:r>
          </a:p>
          <a:p>
            <a:endParaRPr lang="fr-FR" sz="7200" dirty="0" smtClean="0">
              <a:latin typeface="Pristina" pitchFamily="66" charset="0"/>
            </a:endParaRPr>
          </a:p>
          <a:p>
            <a:endParaRPr lang="fr-FR" sz="8000" dirty="0" smtClean="0">
              <a:latin typeface="Pristina" pitchFamily="66" charset="0"/>
            </a:endParaRPr>
          </a:p>
          <a:p>
            <a:r>
              <a:rPr lang="fr-FR" sz="8000" dirty="0" smtClean="0">
                <a:latin typeface="Pristina" pitchFamily="66" charset="0"/>
              </a:rPr>
              <a:t>Charente</a:t>
            </a:r>
            <a:endParaRPr lang="fr-FR" sz="8000" dirty="0">
              <a:latin typeface="Pristina" pitchFamily="66" charset="0"/>
            </a:endParaRPr>
          </a:p>
        </p:txBody>
      </p:sp>
    </p:spTree>
  </p:cSld>
  <p:clrMapOvr>
    <a:masterClrMapping/>
  </p:clrMapOvr>
  <p:transition spd="med" advTm="10000">
    <p:sndAc>
      <p:stSnd>
        <p:snd r:embed="rId2" name="01 L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86116" y="5357826"/>
            <a:ext cx="478849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dirty="0" smtClean="0">
                <a:latin typeface="Blackadder ITC" pitchFamily="82" charset="0"/>
              </a:rPr>
              <a:t>Deux Sèvres</a:t>
            </a:r>
            <a:endParaRPr lang="fr-FR" sz="8000" dirty="0">
              <a:latin typeface="Blackadder ITC" pitchFamily="82" charset="0"/>
            </a:endParaRPr>
          </a:p>
        </p:txBody>
      </p:sp>
      <p:sp>
        <p:nvSpPr>
          <p:cNvPr id="3" name="Forme libre 2"/>
          <p:cNvSpPr/>
          <p:nvPr/>
        </p:nvSpPr>
        <p:spPr>
          <a:xfrm>
            <a:off x="6357950" y="214290"/>
            <a:ext cx="2143140" cy="2884366"/>
          </a:xfrm>
          <a:custGeom>
            <a:avLst/>
            <a:gdLst>
              <a:gd name="connsiteX0" fmla="*/ 3029803 w 4176215"/>
              <a:gd name="connsiteY0" fmla="*/ 343913 h 6608235"/>
              <a:gd name="connsiteX1" fmla="*/ 2920621 w 4176215"/>
              <a:gd name="connsiteY1" fmla="*/ 262026 h 6608235"/>
              <a:gd name="connsiteX2" fmla="*/ 2825086 w 4176215"/>
              <a:gd name="connsiteY2" fmla="*/ 289322 h 6608235"/>
              <a:gd name="connsiteX3" fmla="*/ 3002507 w 4176215"/>
              <a:gd name="connsiteY3" fmla="*/ 152844 h 6608235"/>
              <a:gd name="connsiteX4" fmla="*/ 2961564 w 4176215"/>
              <a:gd name="connsiteY4" fmla="*/ 70957 h 6608235"/>
              <a:gd name="connsiteX5" fmla="*/ 2838734 w 4176215"/>
              <a:gd name="connsiteY5" fmla="*/ 57310 h 6608235"/>
              <a:gd name="connsiteX6" fmla="*/ 2797791 w 4176215"/>
              <a:gd name="connsiteY6" fmla="*/ 43662 h 6608235"/>
              <a:gd name="connsiteX7" fmla="*/ 2770495 w 4176215"/>
              <a:gd name="connsiteY7" fmla="*/ 98253 h 6608235"/>
              <a:gd name="connsiteX8" fmla="*/ 2729552 w 4176215"/>
              <a:gd name="connsiteY8" fmla="*/ 125548 h 6608235"/>
              <a:gd name="connsiteX9" fmla="*/ 2688609 w 4176215"/>
              <a:gd name="connsiteY9" fmla="*/ 98253 h 6608235"/>
              <a:gd name="connsiteX10" fmla="*/ 2606722 w 4176215"/>
              <a:gd name="connsiteY10" fmla="*/ 70957 h 6608235"/>
              <a:gd name="connsiteX11" fmla="*/ 2565779 w 4176215"/>
              <a:gd name="connsiteY11" fmla="*/ 30014 h 6608235"/>
              <a:gd name="connsiteX12" fmla="*/ 2470245 w 4176215"/>
              <a:gd name="connsiteY12" fmla="*/ 43662 h 6608235"/>
              <a:gd name="connsiteX13" fmla="*/ 2429301 w 4176215"/>
              <a:gd name="connsiteY13" fmla="*/ 57310 h 6608235"/>
              <a:gd name="connsiteX14" fmla="*/ 2388358 w 4176215"/>
              <a:gd name="connsiteY14" fmla="*/ 43662 h 6608235"/>
              <a:gd name="connsiteX15" fmla="*/ 2333767 w 4176215"/>
              <a:gd name="connsiteY15" fmla="*/ 125548 h 6608235"/>
              <a:gd name="connsiteX16" fmla="*/ 2292824 w 4176215"/>
              <a:gd name="connsiteY16" fmla="*/ 152844 h 6608235"/>
              <a:gd name="connsiteX17" fmla="*/ 2156346 w 4176215"/>
              <a:gd name="connsiteY17" fmla="*/ 84605 h 6608235"/>
              <a:gd name="connsiteX18" fmla="*/ 2060812 w 4176215"/>
              <a:gd name="connsiteY18" fmla="*/ 139196 h 6608235"/>
              <a:gd name="connsiteX19" fmla="*/ 2006221 w 4176215"/>
              <a:gd name="connsiteY19" fmla="*/ 111901 h 6608235"/>
              <a:gd name="connsiteX20" fmla="*/ 1910686 w 4176215"/>
              <a:gd name="connsiteY20" fmla="*/ 221083 h 6608235"/>
              <a:gd name="connsiteX21" fmla="*/ 1815152 w 4176215"/>
              <a:gd name="connsiteY21" fmla="*/ 234731 h 6608235"/>
              <a:gd name="connsiteX22" fmla="*/ 1787857 w 4176215"/>
              <a:gd name="connsiteY22" fmla="*/ 275674 h 6608235"/>
              <a:gd name="connsiteX23" fmla="*/ 1719618 w 4176215"/>
              <a:gd name="connsiteY23" fmla="*/ 289322 h 6608235"/>
              <a:gd name="connsiteX24" fmla="*/ 1705970 w 4176215"/>
              <a:gd name="connsiteY24" fmla="*/ 330265 h 6608235"/>
              <a:gd name="connsiteX25" fmla="*/ 1651379 w 4176215"/>
              <a:gd name="connsiteY25" fmla="*/ 302969 h 6608235"/>
              <a:gd name="connsiteX26" fmla="*/ 1774209 w 4176215"/>
              <a:gd name="connsiteY26" fmla="*/ 166492 h 6608235"/>
              <a:gd name="connsiteX27" fmla="*/ 1651379 w 4176215"/>
              <a:gd name="connsiteY27" fmla="*/ 180140 h 6608235"/>
              <a:gd name="connsiteX28" fmla="*/ 1610436 w 4176215"/>
              <a:gd name="connsiteY28" fmla="*/ 139196 h 6608235"/>
              <a:gd name="connsiteX29" fmla="*/ 1542197 w 4176215"/>
              <a:gd name="connsiteY29" fmla="*/ 152844 h 6608235"/>
              <a:gd name="connsiteX30" fmla="*/ 1419367 w 4176215"/>
              <a:gd name="connsiteY30" fmla="*/ 221083 h 6608235"/>
              <a:gd name="connsiteX31" fmla="*/ 1364776 w 4176215"/>
              <a:gd name="connsiteY31" fmla="*/ 234731 h 6608235"/>
              <a:gd name="connsiteX32" fmla="*/ 1323833 w 4176215"/>
              <a:gd name="connsiteY32" fmla="*/ 330265 h 6608235"/>
              <a:gd name="connsiteX33" fmla="*/ 1337480 w 4176215"/>
              <a:gd name="connsiteY33" fmla="*/ 371208 h 6608235"/>
              <a:gd name="connsiteX34" fmla="*/ 1364776 w 4176215"/>
              <a:gd name="connsiteY34" fmla="*/ 412151 h 6608235"/>
              <a:gd name="connsiteX35" fmla="*/ 1419367 w 4176215"/>
              <a:gd name="connsiteY35" fmla="*/ 439447 h 6608235"/>
              <a:gd name="connsiteX36" fmla="*/ 1351128 w 4176215"/>
              <a:gd name="connsiteY36" fmla="*/ 453095 h 6608235"/>
              <a:gd name="connsiteX37" fmla="*/ 1269242 w 4176215"/>
              <a:gd name="connsiteY37" fmla="*/ 480390 h 6608235"/>
              <a:gd name="connsiteX38" fmla="*/ 1187355 w 4176215"/>
              <a:gd name="connsiteY38" fmla="*/ 562277 h 6608235"/>
              <a:gd name="connsiteX39" fmla="*/ 1160060 w 4176215"/>
              <a:gd name="connsiteY39" fmla="*/ 657811 h 6608235"/>
              <a:gd name="connsiteX40" fmla="*/ 1119116 w 4176215"/>
              <a:gd name="connsiteY40" fmla="*/ 671459 h 6608235"/>
              <a:gd name="connsiteX41" fmla="*/ 1078173 w 4176215"/>
              <a:gd name="connsiteY41" fmla="*/ 657811 h 6608235"/>
              <a:gd name="connsiteX42" fmla="*/ 1023582 w 4176215"/>
              <a:gd name="connsiteY42" fmla="*/ 644163 h 6608235"/>
              <a:gd name="connsiteX43" fmla="*/ 996286 w 4176215"/>
              <a:gd name="connsiteY43" fmla="*/ 603220 h 6608235"/>
              <a:gd name="connsiteX44" fmla="*/ 955343 w 4176215"/>
              <a:gd name="connsiteY44" fmla="*/ 616868 h 6608235"/>
              <a:gd name="connsiteX45" fmla="*/ 914400 w 4176215"/>
              <a:gd name="connsiteY45" fmla="*/ 589572 h 6608235"/>
              <a:gd name="connsiteX46" fmla="*/ 818865 w 4176215"/>
              <a:gd name="connsiteY46" fmla="*/ 548629 h 6608235"/>
              <a:gd name="connsiteX47" fmla="*/ 696036 w 4176215"/>
              <a:gd name="connsiteY47" fmla="*/ 616868 h 6608235"/>
              <a:gd name="connsiteX48" fmla="*/ 655092 w 4176215"/>
              <a:gd name="connsiteY48" fmla="*/ 603220 h 6608235"/>
              <a:gd name="connsiteX49" fmla="*/ 641445 w 4176215"/>
              <a:gd name="connsiteY49" fmla="*/ 562277 h 6608235"/>
              <a:gd name="connsiteX50" fmla="*/ 545910 w 4176215"/>
              <a:gd name="connsiteY50" fmla="*/ 603220 h 6608235"/>
              <a:gd name="connsiteX51" fmla="*/ 491319 w 4176215"/>
              <a:gd name="connsiteY51" fmla="*/ 575925 h 6608235"/>
              <a:gd name="connsiteX52" fmla="*/ 477671 w 4176215"/>
              <a:gd name="connsiteY52" fmla="*/ 534981 h 6608235"/>
              <a:gd name="connsiteX53" fmla="*/ 436728 w 4176215"/>
              <a:gd name="connsiteY53" fmla="*/ 548629 h 6608235"/>
              <a:gd name="connsiteX54" fmla="*/ 368489 w 4176215"/>
              <a:gd name="connsiteY54" fmla="*/ 562277 h 6608235"/>
              <a:gd name="connsiteX55" fmla="*/ 341194 w 4176215"/>
              <a:gd name="connsiteY55" fmla="*/ 521334 h 6608235"/>
              <a:gd name="connsiteX56" fmla="*/ 245660 w 4176215"/>
              <a:gd name="connsiteY56" fmla="*/ 589572 h 6608235"/>
              <a:gd name="connsiteX57" fmla="*/ 204716 w 4176215"/>
              <a:gd name="connsiteY57" fmla="*/ 616868 h 6608235"/>
              <a:gd name="connsiteX58" fmla="*/ 150125 w 4176215"/>
              <a:gd name="connsiteY58" fmla="*/ 603220 h 6608235"/>
              <a:gd name="connsiteX59" fmla="*/ 122830 w 4176215"/>
              <a:gd name="connsiteY59" fmla="*/ 562277 h 6608235"/>
              <a:gd name="connsiteX60" fmla="*/ 0 w 4176215"/>
              <a:gd name="connsiteY60" fmla="*/ 644163 h 6608235"/>
              <a:gd name="connsiteX61" fmla="*/ 27295 w 4176215"/>
              <a:gd name="connsiteY61" fmla="*/ 876175 h 6608235"/>
              <a:gd name="connsiteX62" fmla="*/ 177421 w 4176215"/>
              <a:gd name="connsiteY62" fmla="*/ 889823 h 6608235"/>
              <a:gd name="connsiteX63" fmla="*/ 218364 w 4176215"/>
              <a:gd name="connsiteY63" fmla="*/ 999005 h 6608235"/>
              <a:gd name="connsiteX64" fmla="*/ 286603 w 4176215"/>
              <a:gd name="connsiteY64" fmla="*/ 1026301 h 6608235"/>
              <a:gd name="connsiteX65" fmla="*/ 204716 w 4176215"/>
              <a:gd name="connsiteY65" fmla="*/ 1135483 h 6608235"/>
              <a:gd name="connsiteX66" fmla="*/ 177421 w 4176215"/>
              <a:gd name="connsiteY66" fmla="*/ 1176426 h 6608235"/>
              <a:gd name="connsiteX67" fmla="*/ 232012 w 4176215"/>
              <a:gd name="connsiteY67" fmla="*/ 1271960 h 6608235"/>
              <a:gd name="connsiteX68" fmla="*/ 272955 w 4176215"/>
              <a:gd name="connsiteY68" fmla="*/ 1353847 h 6608235"/>
              <a:gd name="connsiteX69" fmla="*/ 354842 w 4176215"/>
              <a:gd name="connsiteY69" fmla="*/ 1381142 h 6608235"/>
              <a:gd name="connsiteX70" fmla="*/ 368489 w 4176215"/>
              <a:gd name="connsiteY70" fmla="*/ 1422086 h 6608235"/>
              <a:gd name="connsiteX71" fmla="*/ 423080 w 4176215"/>
              <a:gd name="connsiteY71" fmla="*/ 1503972 h 6608235"/>
              <a:gd name="connsiteX72" fmla="*/ 464024 w 4176215"/>
              <a:gd name="connsiteY72" fmla="*/ 1585859 h 6608235"/>
              <a:gd name="connsiteX73" fmla="*/ 600501 w 4176215"/>
              <a:gd name="connsiteY73" fmla="*/ 1613154 h 6608235"/>
              <a:gd name="connsiteX74" fmla="*/ 641445 w 4176215"/>
              <a:gd name="connsiteY74" fmla="*/ 1626802 h 6608235"/>
              <a:gd name="connsiteX75" fmla="*/ 682388 w 4176215"/>
              <a:gd name="connsiteY75" fmla="*/ 1654098 h 6608235"/>
              <a:gd name="connsiteX76" fmla="*/ 736979 w 4176215"/>
              <a:gd name="connsiteY76" fmla="*/ 1681393 h 6608235"/>
              <a:gd name="connsiteX77" fmla="*/ 627797 w 4176215"/>
              <a:gd name="connsiteY77" fmla="*/ 1804223 h 6608235"/>
              <a:gd name="connsiteX78" fmla="*/ 586854 w 4176215"/>
              <a:gd name="connsiteY78" fmla="*/ 1981644 h 6608235"/>
              <a:gd name="connsiteX79" fmla="*/ 655092 w 4176215"/>
              <a:gd name="connsiteY79" fmla="*/ 1981644 h 6608235"/>
              <a:gd name="connsiteX80" fmla="*/ 750627 w 4176215"/>
              <a:gd name="connsiteY80" fmla="*/ 2049883 h 6608235"/>
              <a:gd name="connsiteX81" fmla="*/ 736979 w 4176215"/>
              <a:gd name="connsiteY81" fmla="*/ 2172713 h 6608235"/>
              <a:gd name="connsiteX82" fmla="*/ 818865 w 4176215"/>
              <a:gd name="connsiteY82" fmla="*/ 2227304 h 6608235"/>
              <a:gd name="connsiteX83" fmla="*/ 832513 w 4176215"/>
              <a:gd name="connsiteY83" fmla="*/ 2268247 h 6608235"/>
              <a:gd name="connsiteX84" fmla="*/ 818865 w 4176215"/>
              <a:gd name="connsiteY84" fmla="*/ 2309190 h 6608235"/>
              <a:gd name="connsiteX85" fmla="*/ 791570 w 4176215"/>
              <a:gd name="connsiteY85" fmla="*/ 2377429 h 6608235"/>
              <a:gd name="connsiteX86" fmla="*/ 846161 w 4176215"/>
              <a:gd name="connsiteY86" fmla="*/ 2404725 h 6608235"/>
              <a:gd name="connsiteX87" fmla="*/ 941695 w 4176215"/>
              <a:gd name="connsiteY87" fmla="*/ 2527554 h 6608235"/>
              <a:gd name="connsiteX88" fmla="*/ 791570 w 4176215"/>
              <a:gd name="connsiteY88" fmla="*/ 2664032 h 6608235"/>
              <a:gd name="connsiteX89" fmla="*/ 887104 w 4176215"/>
              <a:gd name="connsiteY89" fmla="*/ 2691328 h 6608235"/>
              <a:gd name="connsiteX90" fmla="*/ 996286 w 4176215"/>
              <a:gd name="connsiteY90" fmla="*/ 2773214 h 6608235"/>
              <a:gd name="connsiteX91" fmla="*/ 900752 w 4176215"/>
              <a:gd name="connsiteY91" fmla="*/ 2855101 h 6608235"/>
              <a:gd name="connsiteX92" fmla="*/ 996286 w 4176215"/>
              <a:gd name="connsiteY92" fmla="*/ 2950635 h 6608235"/>
              <a:gd name="connsiteX93" fmla="*/ 928048 w 4176215"/>
              <a:gd name="connsiteY93" fmla="*/ 3046169 h 6608235"/>
              <a:gd name="connsiteX94" fmla="*/ 1023582 w 4176215"/>
              <a:gd name="connsiteY94" fmla="*/ 3155351 h 6608235"/>
              <a:gd name="connsiteX95" fmla="*/ 1009934 w 4176215"/>
              <a:gd name="connsiteY95" fmla="*/ 3346420 h 6608235"/>
              <a:gd name="connsiteX96" fmla="*/ 887104 w 4176215"/>
              <a:gd name="connsiteY96" fmla="*/ 3291829 h 6608235"/>
              <a:gd name="connsiteX97" fmla="*/ 859809 w 4176215"/>
              <a:gd name="connsiteY97" fmla="*/ 3441954 h 6608235"/>
              <a:gd name="connsiteX98" fmla="*/ 900752 w 4176215"/>
              <a:gd name="connsiteY98" fmla="*/ 3469250 h 6608235"/>
              <a:gd name="connsiteX99" fmla="*/ 900752 w 4176215"/>
              <a:gd name="connsiteY99" fmla="*/ 3605728 h 6608235"/>
              <a:gd name="connsiteX100" fmla="*/ 887104 w 4176215"/>
              <a:gd name="connsiteY100" fmla="*/ 3646671 h 6608235"/>
              <a:gd name="connsiteX101" fmla="*/ 928048 w 4176215"/>
              <a:gd name="connsiteY101" fmla="*/ 3673966 h 6608235"/>
              <a:gd name="connsiteX102" fmla="*/ 968991 w 4176215"/>
              <a:gd name="connsiteY102" fmla="*/ 3687614 h 6608235"/>
              <a:gd name="connsiteX103" fmla="*/ 982639 w 4176215"/>
              <a:gd name="connsiteY103" fmla="*/ 3742205 h 6608235"/>
              <a:gd name="connsiteX104" fmla="*/ 968991 w 4176215"/>
              <a:gd name="connsiteY104" fmla="*/ 3796796 h 6608235"/>
              <a:gd name="connsiteX105" fmla="*/ 928048 w 4176215"/>
              <a:gd name="connsiteY105" fmla="*/ 3824092 h 6608235"/>
              <a:gd name="connsiteX106" fmla="*/ 887104 w 4176215"/>
              <a:gd name="connsiteY106" fmla="*/ 3865035 h 6608235"/>
              <a:gd name="connsiteX107" fmla="*/ 873457 w 4176215"/>
              <a:gd name="connsiteY107" fmla="*/ 3905978 h 6608235"/>
              <a:gd name="connsiteX108" fmla="*/ 832513 w 4176215"/>
              <a:gd name="connsiteY108" fmla="*/ 3946922 h 6608235"/>
              <a:gd name="connsiteX109" fmla="*/ 859809 w 4176215"/>
              <a:gd name="connsiteY109" fmla="*/ 4028808 h 6608235"/>
              <a:gd name="connsiteX110" fmla="*/ 873457 w 4176215"/>
              <a:gd name="connsiteY110" fmla="*/ 4069751 h 6608235"/>
              <a:gd name="connsiteX111" fmla="*/ 928048 w 4176215"/>
              <a:gd name="connsiteY111" fmla="*/ 4124342 h 6608235"/>
              <a:gd name="connsiteX112" fmla="*/ 941695 w 4176215"/>
              <a:gd name="connsiteY112" fmla="*/ 4124342 h 6608235"/>
              <a:gd name="connsiteX113" fmla="*/ 1037230 w 4176215"/>
              <a:gd name="connsiteY113" fmla="*/ 3987865 h 6608235"/>
              <a:gd name="connsiteX114" fmla="*/ 1105468 w 4176215"/>
              <a:gd name="connsiteY114" fmla="*/ 4083399 h 6608235"/>
              <a:gd name="connsiteX115" fmla="*/ 1146412 w 4176215"/>
              <a:gd name="connsiteY115" fmla="*/ 4097047 h 6608235"/>
              <a:gd name="connsiteX116" fmla="*/ 1187355 w 4176215"/>
              <a:gd name="connsiteY116" fmla="*/ 4124342 h 6608235"/>
              <a:gd name="connsiteX117" fmla="*/ 1214651 w 4176215"/>
              <a:gd name="connsiteY117" fmla="*/ 4137990 h 6608235"/>
              <a:gd name="connsiteX118" fmla="*/ 1132764 w 4176215"/>
              <a:gd name="connsiteY118" fmla="*/ 4301763 h 6608235"/>
              <a:gd name="connsiteX119" fmla="*/ 996286 w 4176215"/>
              <a:gd name="connsiteY119" fmla="*/ 4288116 h 6608235"/>
              <a:gd name="connsiteX120" fmla="*/ 928048 w 4176215"/>
              <a:gd name="connsiteY120" fmla="*/ 4383650 h 6608235"/>
              <a:gd name="connsiteX121" fmla="*/ 914400 w 4176215"/>
              <a:gd name="connsiteY121" fmla="*/ 4424593 h 6608235"/>
              <a:gd name="connsiteX122" fmla="*/ 846161 w 4176215"/>
              <a:gd name="connsiteY122" fmla="*/ 4410945 h 6608235"/>
              <a:gd name="connsiteX123" fmla="*/ 791570 w 4176215"/>
              <a:gd name="connsiteY123" fmla="*/ 4451889 h 6608235"/>
              <a:gd name="connsiteX124" fmla="*/ 736979 w 4176215"/>
              <a:gd name="connsiteY124" fmla="*/ 4533775 h 6608235"/>
              <a:gd name="connsiteX125" fmla="*/ 696036 w 4176215"/>
              <a:gd name="connsiteY125" fmla="*/ 4506480 h 6608235"/>
              <a:gd name="connsiteX126" fmla="*/ 641445 w 4176215"/>
              <a:gd name="connsiteY126" fmla="*/ 4492832 h 6608235"/>
              <a:gd name="connsiteX127" fmla="*/ 600501 w 4176215"/>
              <a:gd name="connsiteY127" fmla="*/ 4479184 h 6608235"/>
              <a:gd name="connsiteX128" fmla="*/ 559558 w 4176215"/>
              <a:gd name="connsiteY128" fmla="*/ 4506480 h 6608235"/>
              <a:gd name="connsiteX129" fmla="*/ 504967 w 4176215"/>
              <a:gd name="connsiteY129" fmla="*/ 4561071 h 6608235"/>
              <a:gd name="connsiteX130" fmla="*/ 464024 w 4176215"/>
              <a:gd name="connsiteY130" fmla="*/ 4547423 h 6608235"/>
              <a:gd name="connsiteX131" fmla="*/ 423080 w 4176215"/>
              <a:gd name="connsiteY131" fmla="*/ 4561071 h 6608235"/>
              <a:gd name="connsiteX132" fmla="*/ 382137 w 4176215"/>
              <a:gd name="connsiteY132" fmla="*/ 4602014 h 6608235"/>
              <a:gd name="connsiteX133" fmla="*/ 341194 w 4176215"/>
              <a:gd name="connsiteY133" fmla="*/ 4629310 h 6608235"/>
              <a:gd name="connsiteX134" fmla="*/ 354842 w 4176215"/>
              <a:gd name="connsiteY134" fmla="*/ 4765787 h 6608235"/>
              <a:gd name="connsiteX135" fmla="*/ 382137 w 4176215"/>
              <a:gd name="connsiteY135" fmla="*/ 4847674 h 6608235"/>
              <a:gd name="connsiteX136" fmla="*/ 409433 w 4176215"/>
              <a:gd name="connsiteY136" fmla="*/ 4888617 h 6608235"/>
              <a:gd name="connsiteX137" fmla="*/ 477671 w 4176215"/>
              <a:gd name="connsiteY137" fmla="*/ 5025095 h 6608235"/>
              <a:gd name="connsiteX138" fmla="*/ 545910 w 4176215"/>
              <a:gd name="connsiteY138" fmla="*/ 5038742 h 6608235"/>
              <a:gd name="connsiteX139" fmla="*/ 586854 w 4176215"/>
              <a:gd name="connsiteY139" fmla="*/ 5066038 h 6608235"/>
              <a:gd name="connsiteX140" fmla="*/ 532263 w 4176215"/>
              <a:gd name="connsiteY140" fmla="*/ 5161572 h 6608235"/>
              <a:gd name="connsiteX141" fmla="*/ 518615 w 4176215"/>
              <a:gd name="connsiteY141" fmla="*/ 5202516 h 6608235"/>
              <a:gd name="connsiteX142" fmla="*/ 491319 w 4176215"/>
              <a:gd name="connsiteY142" fmla="*/ 5243459 h 6608235"/>
              <a:gd name="connsiteX143" fmla="*/ 559558 w 4176215"/>
              <a:gd name="connsiteY143" fmla="*/ 5311698 h 6608235"/>
              <a:gd name="connsiteX144" fmla="*/ 655092 w 4176215"/>
              <a:gd name="connsiteY144" fmla="*/ 5325345 h 6608235"/>
              <a:gd name="connsiteX145" fmla="*/ 682388 w 4176215"/>
              <a:gd name="connsiteY145" fmla="*/ 5366289 h 6608235"/>
              <a:gd name="connsiteX146" fmla="*/ 696036 w 4176215"/>
              <a:gd name="connsiteY146" fmla="*/ 5407232 h 6608235"/>
              <a:gd name="connsiteX147" fmla="*/ 900752 w 4176215"/>
              <a:gd name="connsiteY147" fmla="*/ 5448175 h 6608235"/>
              <a:gd name="connsiteX148" fmla="*/ 955343 w 4176215"/>
              <a:gd name="connsiteY148" fmla="*/ 5461823 h 6608235"/>
              <a:gd name="connsiteX149" fmla="*/ 1050877 w 4176215"/>
              <a:gd name="connsiteY149" fmla="*/ 5475471 h 6608235"/>
              <a:gd name="connsiteX150" fmla="*/ 1078173 w 4176215"/>
              <a:gd name="connsiteY150" fmla="*/ 5530062 h 6608235"/>
              <a:gd name="connsiteX151" fmla="*/ 1091821 w 4176215"/>
              <a:gd name="connsiteY151" fmla="*/ 5571005 h 6608235"/>
              <a:gd name="connsiteX152" fmla="*/ 1241946 w 4176215"/>
              <a:gd name="connsiteY152" fmla="*/ 5584653 h 6608235"/>
              <a:gd name="connsiteX153" fmla="*/ 1282889 w 4176215"/>
              <a:gd name="connsiteY153" fmla="*/ 5611948 h 6608235"/>
              <a:gd name="connsiteX154" fmla="*/ 1269242 w 4176215"/>
              <a:gd name="connsiteY154" fmla="*/ 5666540 h 6608235"/>
              <a:gd name="connsiteX155" fmla="*/ 1269242 w 4176215"/>
              <a:gd name="connsiteY155" fmla="*/ 5734778 h 6608235"/>
              <a:gd name="connsiteX156" fmla="*/ 1542197 w 4176215"/>
              <a:gd name="connsiteY156" fmla="*/ 5803017 h 6608235"/>
              <a:gd name="connsiteX157" fmla="*/ 1637731 w 4176215"/>
              <a:gd name="connsiteY157" fmla="*/ 5734778 h 6608235"/>
              <a:gd name="connsiteX158" fmla="*/ 1637731 w 4176215"/>
              <a:gd name="connsiteY158" fmla="*/ 5925847 h 6608235"/>
              <a:gd name="connsiteX159" fmla="*/ 1801504 w 4176215"/>
              <a:gd name="connsiteY159" fmla="*/ 5830313 h 6608235"/>
              <a:gd name="connsiteX160" fmla="*/ 1883391 w 4176215"/>
              <a:gd name="connsiteY160" fmla="*/ 5966790 h 6608235"/>
              <a:gd name="connsiteX161" fmla="*/ 1992573 w 4176215"/>
              <a:gd name="connsiteY161" fmla="*/ 5898551 h 6608235"/>
              <a:gd name="connsiteX162" fmla="*/ 2060812 w 4176215"/>
              <a:gd name="connsiteY162" fmla="*/ 6007734 h 6608235"/>
              <a:gd name="connsiteX163" fmla="*/ 2156346 w 4176215"/>
              <a:gd name="connsiteY163" fmla="*/ 5884904 h 6608235"/>
              <a:gd name="connsiteX164" fmla="*/ 2224585 w 4176215"/>
              <a:gd name="connsiteY164" fmla="*/ 5966790 h 6608235"/>
              <a:gd name="connsiteX165" fmla="*/ 2224585 w 4176215"/>
              <a:gd name="connsiteY165" fmla="*/ 6089620 h 6608235"/>
              <a:gd name="connsiteX166" fmla="*/ 2333767 w 4176215"/>
              <a:gd name="connsiteY166" fmla="*/ 6130563 h 6608235"/>
              <a:gd name="connsiteX167" fmla="*/ 2388358 w 4176215"/>
              <a:gd name="connsiteY167" fmla="*/ 6144211 h 6608235"/>
              <a:gd name="connsiteX168" fmla="*/ 2429301 w 4176215"/>
              <a:gd name="connsiteY168" fmla="*/ 6157859 h 6608235"/>
              <a:gd name="connsiteX169" fmla="*/ 2620370 w 4176215"/>
              <a:gd name="connsiteY169" fmla="*/ 6157859 h 6608235"/>
              <a:gd name="connsiteX170" fmla="*/ 2579427 w 4176215"/>
              <a:gd name="connsiteY170" fmla="*/ 6267041 h 6608235"/>
              <a:gd name="connsiteX171" fmla="*/ 2620370 w 4176215"/>
              <a:gd name="connsiteY171" fmla="*/ 6280689 h 6608235"/>
              <a:gd name="connsiteX172" fmla="*/ 2715904 w 4176215"/>
              <a:gd name="connsiteY172" fmla="*/ 6253393 h 6608235"/>
              <a:gd name="connsiteX173" fmla="*/ 2702257 w 4176215"/>
              <a:gd name="connsiteY173" fmla="*/ 6307984 h 6608235"/>
              <a:gd name="connsiteX174" fmla="*/ 2674961 w 4176215"/>
              <a:gd name="connsiteY174" fmla="*/ 6389871 h 6608235"/>
              <a:gd name="connsiteX175" fmla="*/ 2756848 w 4176215"/>
              <a:gd name="connsiteY175" fmla="*/ 6430814 h 6608235"/>
              <a:gd name="connsiteX176" fmla="*/ 2770495 w 4176215"/>
              <a:gd name="connsiteY176" fmla="*/ 6553644 h 6608235"/>
              <a:gd name="connsiteX177" fmla="*/ 2893325 w 4176215"/>
              <a:gd name="connsiteY177" fmla="*/ 6608235 h 6608235"/>
              <a:gd name="connsiteX178" fmla="*/ 3125337 w 4176215"/>
              <a:gd name="connsiteY178" fmla="*/ 6526348 h 6608235"/>
              <a:gd name="connsiteX179" fmla="*/ 3043451 w 4176215"/>
              <a:gd name="connsiteY179" fmla="*/ 6362575 h 6608235"/>
              <a:gd name="connsiteX180" fmla="*/ 3179928 w 4176215"/>
              <a:gd name="connsiteY180" fmla="*/ 6294337 h 6608235"/>
              <a:gd name="connsiteX181" fmla="*/ 3098042 w 4176215"/>
              <a:gd name="connsiteY181" fmla="*/ 6157859 h 6608235"/>
              <a:gd name="connsiteX182" fmla="*/ 3330054 w 4176215"/>
              <a:gd name="connsiteY182" fmla="*/ 6157859 h 6608235"/>
              <a:gd name="connsiteX183" fmla="*/ 3480179 w 4176215"/>
              <a:gd name="connsiteY183" fmla="*/ 6062325 h 6608235"/>
              <a:gd name="connsiteX184" fmla="*/ 3507474 w 4176215"/>
              <a:gd name="connsiteY184" fmla="*/ 5966790 h 6608235"/>
              <a:gd name="connsiteX185" fmla="*/ 3684895 w 4176215"/>
              <a:gd name="connsiteY185" fmla="*/ 5939495 h 6608235"/>
              <a:gd name="connsiteX186" fmla="*/ 3807725 w 4176215"/>
              <a:gd name="connsiteY186" fmla="*/ 5898551 h 6608235"/>
              <a:gd name="connsiteX187" fmla="*/ 3916907 w 4176215"/>
              <a:gd name="connsiteY187" fmla="*/ 6035029 h 6608235"/>
              <a:gd name="connsiteX188" fmla="*/ 4012442 w 4176215"/>
              <a:gd name="connsiteY188" fmla="*/ 5939495 h 6608235"/>
              <a:gd name="connsiteX189" fmla="*/ 4053385 w 4176215"/>
              <a:gd name="connsiteY189" fmla="*/ 5789369 h 6608235"/>
              <a:gd name="connsiteX190" fmla="*/ 4176215 w 4176215"/>
              <a:gd name="connsiteY190" fmla="*/ 5666540 h 6608235"/>
              <a:gd name="connsiteX191" fmla="*/ 4176215 w 4176215"/>
              <a:gd name="connsiteY191" fmla="*/ 5666540 h 6608235"/>
              <a:gd name="connsiteX192" fmla="*/ 4121624 w 4176215"/>
              <a:gd name="connsiteY192" fmla="*/ 5571005 h 6608235"/>
              <a:gd name="connsiteX193" fmla="*/ 4012442 w 4176215"/>
              <a:gd name="connsiteY193" fmla="*/ 5652892 h 6608235"/>
              <a:gd name="connsiteX194" fmla="*/ 3903260 w 4176215"/>
              <a:gd name="connsiteY194" fmla="*/ 5598301 h 6608235"/>
              <a:gd name="connsiteX195" fmla="*/ 3875964 w 4176215"/>
              <a:gd name="connsiteY195" fmla="*/ 5475471 h 6608235"/>
              <a:gd name="connsiteX196" fmla="*/ 3725839 w 4176215"/>
              <a:gd name="connsiteY196" fmla="*/ 5448175 h 6608235"/>
              <a:gd name="connsiteX197" fmla="*/ 3821373 w 4176215"/>
              <a:gd name="connsiteY197" fmla="*/ 5229811 h 6608235"/>
              <a:gd name="connsiteX198" fmla="*/ 3916907 w 4176215"/>
              <a:gd name="connsiteY198" fmla="*/ 5161572 h 6608235"/>
              <a:gd name="connsiteX199" fmla="*/ 3835021 w 4176215"/>
              <a:gd name="connsiteY199" fmla="*/ 5025095 h 6608235"/>
              <a:gd name="connsiteX200" fmla="*/ 3930555 w 4176215"/>
              <a:gd name="connsiteY200" fmla="*/ 4956856 h 6608235"/>
              <a:gd name="connsiteX201" fmla="*/ 3971498 w 4176215"/>
              <a:gd name="connsiteY201" fmla="*/ 4943208 h 6608235"/>
              <a:gd name="connsiteX202" fmla="*/ 3985146 w 4176215"/>
              <a:gd name="connsiteY202" fmla="*/ 4902265 h 6608235"/>
              <a:gd name="connsiteX203" fmla="*/ 3957851 w 4176215"/>
              <a:gd name="connsiteY203" fmla="*/ 4806731 h 6608235"/>
              <a:gd name="connsiteX204" fmla="*/ 3998794 w 4176215"/>
              <a:gd name="connsiteY204" fmla="*/ 4724844 h 6608235"/>
              <a:gd name="connsiteX205" fmla="*/ 4012442 w 4176215"/>
              <a:gd name="connsiteY205" fmla="*/ 4683901 h 6608235"/>
              <a:gd name="connsiteX206" fmla="*/ 3998794 w 4176215"/>
              <a:gd name="connsiteY206" fmla="*/ 4588366 h 6608235"/>
              <a:gd name="connsiteX207" fmla="*/ 3957851 w 4176215"/>
              <a:gd name="connsiteY207" fmla="*/ 4574719 h 6608235"/>
              <a:gd name="connsiteX208" fmla="*/ 3944203 w 4176215"/>
              <a:gd name="connsiteY208" fmla="*/ 4520128 h 6608235"/>
              <a:gd name="connsiteX209" fmla="*/ 3862316 w 4176215"/>
              <a:gd name="connsiteY209" fmla="*/ 4492832 h 6608235"/>
              <a:gd name="connsiteX210" fmla="*/ 3794077 w 4176215"/>
              <a:gd name="connsiteY210" fmla="*/ 4506480 h 6608235"/>
              <a:gd name="connsiteX211" fmla="*/ 3753134 w 4176215"/>
              <a:gd name="connsiteY211" fmla="*/ 4520128 h 6608235"/>
              <a:gd name="connsiteX212" fmla="*/ 3739486 w 4176215"/>
              <a:gd name="connsiteY212" fmla="*/ 4561071 h 6608235"/>
              <a:gd name="connsiteX213" fmla="*/ 3684895 w 4176215"/>
              <a:gd name="connsiteY213" fmla="*/ 4752140 h 6608235"/>
              <a:gd name="connsiteX214" fmla="*/ 3548418 w 4176215"/>
              <a:gd name="connsiteY214" fmla="*/ 4711196 h 6608235"/>
              <a:gd name="connsiteX215" fmla="*/ 3466531 w 4176215"/>
              <a:gd name="connsiteY215" fmla="*/ 4656605 h 6608235"/>
              <a:gd name="connsiteX216" fmla="*/ 3439236 w 4176215"/>
              <a:gd name="connsiteY216" fmla="*/ 4615662 h 6608235"/>
              <a:gd name="connsiteX217" fmla="*/ 3480179 w 4176215"/>
              <a:gd name="connsiteY217" fmla="*/ 4520128 h 6608235"/>
              <a:gd name="connsiteX218" fmla="*/ 3452883 w 4176215"/>
              <a:gd name="connsiteY218" fmla="*/ 4479184 h 6608235"/>
              <a:gd name="connsiteX219" fmla="*/ 3452883 w 4176215"/>
              <a:gd name="connsiteY219" fmla="*/ 4438241 h 6608235"/>
              <a:gd name="connsiteX220" fmla="*/ 3480179 w 4176215"/>
              <a:gd name="connsiteY220" fmla="*/ 4397298 h 6608235"/>
              <a:gd name="connsiteX221" fmla="*/ 3425588 w 4176215"/>
              <a:gd name="connsiteY221" fmla="*/ 4301763 h 6608235"/>
              <a:gd name="connsiteX222" fmla="*/ 3411940 w 4176215"/>
              <a:gd name="connsiteY222" fmla="*/ 4247172 h 6608235"/>
              <a:gd name="connsiteX223" fmla="*/ 3370997 w 4176215"/>
              <a:gd name="connsiteY223" fmla="*/ 4233525 h 6608235"/>
              <a:gd name="connsiteX224" fmla="*/ 3275463 w 4176215"/>
              <a:gd name="connsiteY224" fmla="*/ 4192581 h 6608235"/>
              <a:gd name="connsiteX225" fmla="*/ 3261815 w 4176215"/>
              <a:gd name="connsiteY225" fmla="*/ 4056104 h 6608235"/>
              <a:gd name="connsiteX226" fmla="*/ 3343701 w 4176215"/>
              <a:gd name="connsiteY226" fmla="*/ 3755853 h 6608235"/>
              <a:gd name="connsiteX227" fmla="*/ 3248167 w 4176215"/>
              <a:gd name="connsiteY227" fmla="*/ 3755853 h 6608235"/>
              <a:gd name="connsiteX228" fmla="*/ 3248167 w 4176215"/>
              <a:gd name="connsiteY228" fmla="*/ 3469250 h 6608235"/>
              <a:gd name="connsiteX229" fmla="*/ 3384645 w 4176215"/>
              <a:gd name="connsiteY229" fmla="*/ 3455602 h 6608235"/>
              <a:gd name="connsiteX230" fmla="*/ 3425588 w 4176215"/>
              <a:gd name="connsiteY230" fmla="*/ 3360068 h 6608235"/>
              <a:gd name="connsiteX231" fmla="*/ 3357349 w 4176215"/>
              <a:gd name="connsiteY231" fmla="*/ 3319125 h 6608235"/>
              <a:gd name="connsiteX232" fmla="*/ 3357349 w 4176215"/>
              <a:gd name="connsiteY232" fmla="*/ 3196295 h 6608235"/>
              <a:gd name="connsiteX233" fmla="*/ 3562065 w 4176215"/>
              <a:gd name="connsiteY233" fmla="*/ 3114408 h 6608235"/>
              <a:gd name="connsiteX234" fmla="*/ 3521122 w 4176215"/>
              <a:gd name="connsiteY234" fmla="*/ 3100760 h 6608235"/>
              <a:gd name="connsiteX235" fmla="*/ 3480179 w 4176215"/>
              <a:gd name="connsiteY235" fmla="*/ 2964283 h 6608235"/>
              <a:gd name="connsiteX236" fmla="*/ 3357349 w 4176215"/>
              <a:gd name="connsiteY236" fmla="*/ 2950635 h 6608235"/>
              <a:gd name="connsiteX237" fmla="*/ 3411940 w 4176215"/>
              <a:gd name="connsiteY237" fmla="*/ 2868748 h 6608235"/>
              <a:gd name="connsiteX238" fmla="*/ 3357349 w 4176215"/>
              <a:gd name="connsiteY238" fmla="*/ 2786862 h 6608235"/>
              <a:gd name="connsiteX239" fmla="*/ 3343701 w 4176215"/>
              <a:gd name="connsiteY239" fmla="*/ 2827805 h 6608235"/>
              <a:gd name="connsiteX240" fmla="*/ 3289110 w 4176215"/>
              <a:gd name="connsiteY240" fmla="*/ 2855101 h 6608235"/>
              <a:gd name="connsiteX241" fmla="*/ 3207224 w 4176215"/>
              <a:gd name="connsiteY241" fmla="*/ 2882396 h 6608235"/>
              <a:gd name="connsiteX242" fmla="*/ 3111689 w 4176215"/>
              <a:gd name="connsiteY242" fmla="*/ 2868748 h 6608235"/>
              <a:gd name="connsiteX243" fmla="*/ 3152633 w 4176215"/>
              <a:gd name="connsiteY243" fmla="*/ 2855101 h 6608235"/>
              <a:gd name="connsiteX244" fmla="*/ 3234519 w 4176215"/>
              <a:gd name="connsiteY244" fmla="*/ 2814157 h 6608235"/>
              <a:gd name="connsiteX245" fmla="*/ 3261815 w 4176215"/>
              <a:gd name="connsiteY245" fmla="*/ 2773214 h 6608235"/>
              <a:gd name="connsiteX246" fmla="*/ 3248167 w 4176215"/>
              <a:gd name="connsiteY246" fmla="*/ 2704975 h 6608235"/>
              <a:gd name="connsiteX247" fmla="*/ 3289110 w 4176215"/>
              <a:gd name="connsiteY247" fmla="*/ 2623089 h 6608235"/>
              <a:gd name="connsiteX248" fmla="*/ 3343701 w 4176215"/>
              <a:gd name="connsiteY248" fmla="*/ 2609441 h 6608235"/>
              <a:gd name="connsiteX249" fmla="*/ 3343701 w 4176215"/>
              <a:gd name="connsiteY249" fmla="*/ 2527554 h 6608235"/>
              <a:gd name="connsiteX250" fmla="*/ 3425588 w 4176215"/>
              <a:gd name="connsiteY250" fmla="*/ 2459316 h 6608235"/>
              <a:gd name="connsiteX251" fmla="*/ 3452883 w 4176215"/>
              <a:gd name="connsiteY251" fmla="*/ 2336486 h 6608235"/>
              <a:gd name="connsiteX252" fmla="*/ 3589361 w 4176215"/>
              <a:gd name="connsiteY252" fmla="*/ 2295542 h 6608235"/>
              <a:gd name="connsiteX253" fmla="*/ 3480179 w 4176215"/>
              <a:gd name="connsiteY253" fmla="*/ 2131769 h 6608235"/>
              <a:gd name="connsiteX254" fmla="*/ 3357349 w 4176215"/>
              <a:gd name="connsiteY254" fmla="*/ 2145417 h 6608235"/>
              <a:gd name="connsiteX255" fmla="*/ 3343701 w 4176215"/>
              <a:gd name="connsiteY255" fmla="*/ 1940701 h 6608235"/>
              <a:gd name="connsiteX256" fmla="*/ 3466531 w 4176215"/>
              <a:gd name="connsiteY256" fmla="*/ 1804223 h 6608235"/>
              <a:gd name="connsiteX257" fmla="*/ 3411940 w 4176215"/>
              <a:gd name="connsiteY257" fmla="*/ 1763280 h 6608235"/>
              <a:gd name="connsiteX258" fmla="*/ 3411940 w 4176215"/>
              <a:gd name="connsiteY258" fmla="*/ 1763280 h 6608235"/>
              <a:gd name="connsiteX259" fmla="*/ 3234519 w 4176215"/>
              <a:gd name="connsiteY259" fmla="*/ 1763280 h 6608235"/>
              <a:gd name="connsiteX260" fmla="*/ 3357349 w 4176215"/>
              <a:gd name="connsiteY260" fmla="*/ 1613154 h 6608235"/>
              <a:gd name="connsiteX261" fmla="*/ 3480179 w 4176215"/>
              <a:gd name="connsiteY261" fmla="*/ 1695041 h 6608235"/>
              <a:gd name="connsiteX262" fmla="*/ 3575713 w 4176215"/>
              <a:gd name="connsiteY262" fmla="*/ 1585859 h 6608235"/>
              <a:gd name="connsiteX263" fmla="*/ 3411940 w 4176215"/>
              <a:gd name="connsiteY263" fmla="*/ 1490325 h 6608235"/>
              <a:gd name="connsiteX264" fmla="*/ 3316406 w 4176215"/>
              <a:gd name="connsiteY264" fmla="*/ 1463029 h 6608235"/>
              <a:gd name="connsiteX265" fmla="*/ 3316406 w 4176215"/>
              <a:gd name="connsiteY265" fmla="*/ 1326551 h 6608235"/>
              <a:gd name="connsiteX266" fmla="*/ 3425588 w 4176215"/>
              <a:gd name="connsiteY266" fmla="*/ 1217369 h 6608235"/>
              <a:gd name="connsiteX267" fmla="*/ 3370997 w 4176215"/>
              <a:gd name="connsiteY267" fmla="*/ 1108187 h 6608235"/>
              <a:gd name="connsiteX268" fmla="*/ 3343701 w 4176215"/>
              <a:gd name="connsiteY268" fmla="*/ 1039948 h 6608235"/>
              <a:gd name="connsiteX269" fmla="*/ 3302758 w 4176215"/>
              <a:gd name="connsiteY269" fmla="*/ 930766 h 6608235"/>
              <a:gd name="connsiteX270" fmla="*/ 3343701 w 4176215"/>
              <a:gd name="connsiteY270" fmla="*/ 794289 h 6608235"/>
              <a:gd name="connsiteX271" fmla="*/ 3261815 w 4176215"/>
              <a:gd name="connsiteY271" fmla="*/ 685107 h 6608235"/>
              <a:gd name="connsiteX272" fmla="*/ 3138985 w 4176215"/>
              <a:gd name="connsiteY272" fmla="*/ 780641 h 6608235"/>
              <a:gd name="connsiteX273" fmla="*/ 3098042 w 4176215"/>
              <a:gd name="connsiteY273" fmla="*/ 671459 h 6608235"/>
              <a:gd name="connsiteX274" fmla="*/ 3152633 w 4176215"/>
              <a:gd name="connsiteY274" fmla="*/ 603220 h 6608235"/>
              <a:gd name="connsiteX275" fmla="*/ 3125337 w 4176215"/>
              <a:gd name="connsiteY275" fmla="*/ 398504 h 6608235"/>
              <a:gd name="connsiteX276" fmla="*/ 3029803 w 4176215"/>
              <a:gd name="connsiteY276" fmla="*/ 343913 h 6608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</a:cxnLst>
            <a:rect l="l" t="t" r="r" b="b"/>
            <a:pathLst>
              <a:path w="4176215" h="6608235">
                <a:moveTo>
                  <a:pt x="3029803" y="343913"/>
                </a:moveTo>
                <a:lnTo>
                  <a:pt x="2920621" y="262026"/>
                </a:lnTo>
                <a:lnTo>
                  <a:pt x="2825086" y="289322"/>
                </a:lnTo>
                <a:lnTo>
                  <a:pt x="3002507" y="152844"/>
                </a:lnTo>
                <a:lnTo>
                  <a:pt x="2961564" y="70957"/>
                </a:lnTo>
                <a:cubicBezTo>
                  <a:pt x="2920621" y="66408"/>
                  <a:pt x="2879369" y="64082"/>
                  <a:pt x="2838734" y="57310"/>
                </a:cubicBezTo>
                <a:cubicBezTo>
                  <a:pt x="2824544" y="54945"/>
                  <a:pt x="2810127" y="36261"/>
                  <a:pt x="2797791" y="43662"/>
                </a:cubicBezTo>
                <a:cubicBezTo>
                  <a:pt x="2780345" y="54129"/>
                  <a:pt x="2783520" y="82624"/>
                  <a:pt x="2770495" y="98253"/>
                </a:cubicBezTo>
                <a:cubicBezTo>
                  <a:pt x="2759994" y="110854"/>
                  <a:pt x="2743200" y="116450"/>
                  <a:pt x="2729552" y="125548"/>
                </a:cubicBezTo>
                <a:cubicBezTo>
                  <a:pt x="2715904" y="116450"/>
                  <a:pt x="2703598" y="104915"/>
                  <a:pt x="2688609" y="98253"/>
                </a:cubicBezTo>
                <a:cubicBezTo>
                  <a:pt x="2662317" y="86568"/>
                  <a:pt x="2606722" y="70957"/>
                  <a:pt x="2606722" y="70957"/>
                </a:cubicBezTo>
                <a:cubicBezTo>
                  <a:pt x="2593074" y="57309"/>
                  <a:pt x="2581838" y="40720"/>
                  <a:pt x="2565779" y="30014"/>
                </a:cubicBezTo>
                <a:cubicBezTo>
                  <a:pt x="2520759" y="0"/>
                  <a:pt x="2516173" y="23978"/>
                  <a:pt x="2470245" y="43662"/>
                </a:cubicBezTo>
                <a:cubicBezTo>
                  <a:pt x="2457022" y="49329"/>
                  <a:pt x="2442949" y="52761"/>
                  <a:pt x="2429301" y="57310"/>
                </a:cubicBezTo>
                <a:cubicBezTo>
                  <a:pt x="2415653" y="52761"/>
                  <a:pt x="2400064" y="35300"/>
                  <a:pt x="2388358" y="43662"/>
                </a:cubicBezTo>
                <a:cubicBezTo>
                  <a:pt x="2361663" y="62729"/>
                  <a:pt x="2361062" y="107351"/>
                  <a:pt x="2333767" y="125548"/>
                </a:cubicBezTo>
                <a:lnTo>
                  <a:pt x="2292824" y="152844"/>
                </a:lnTo>
                <a:cubicBezTo>
                  <a:pt x="2195330" y="87848"/>
                  <a:pt x="2242763" y="106210"/>
                  <a:pt x="2156346" y="84605"/>
                </a:cubicBezTo>
                <a:cubicBezTo>
                  <a:pt x="2142970" y="94637"/>
                  <a:pt x="2089988" y="143364"/>
                  <a:pt x="2060812" y="139196"/>
                </a:cubicBezTo>
                <a:cubicBezTo>
                  <a:pt x="2040672" y="136319"/>
                  <a:pt x="2024418" y="120999"/>
                  <a:pt x="2006221" y="111901"/>
                </a:cubicBezTo>
                <a:cubicBezTo>
                  <a:pt x="1942531" y="207435"/>
                  <a:pt x="1978925" y="175590"/>
                  <a:pt x="1910686" y="221083"/>
                </a:cubicBezTo>
                <a:cubicBezTo>
                  <a:pt x="1864070" y="205544"/>
                  <a:pt x="1863337" y="194577"/>
                  <a:pt x="1815152" y="234731"/>
                </a:cubicBezTo>
                <a:cubicBezTo>
                  <a:pt x="1802551" y="245232"/>
                  <a:pt x="1802098" y="267536"/>
                  <a:pt x="1787857" y="275674"/>
                </a:cubicBezTo>
                <a:cubicBezTo>
                  <a:pt x="1767717" y="287183"/>
                  <a:pt x="1742364" y="284773"/>
                  <a:pt x="1719618" y="289322"/>
                </a:cubicBezTo>
                <a:cubicBezTo>
                  <a:pt x="1715069" y="302970"/>
                  <a:pt x="1718837" y="323832"/>
                  <a:pt x="1705970" y="330265"/>
                </a:cubicBezTo>
                <a:cubicBezTo>
                  <a:pt x="1685061" y="340720"/>
                  <a:pt x="1663510" y="315100"/>
                  <a:pt x="1651379" y="302969"/>
                </a:cubicBezTo>
                <a:lnTo>
                  <a:pt x="1774209" y="166492"/>
                </a:lnTo>
                <a:cubicBezTo>
                  <a:pt x="1733266" y="171041"/>
                  <a:pt x="1692014" y="186913"/>
                  <a:pt x="1651379" y="180140"/>
                </a:cubicBezTo>
                <a:cubicBezTo>
                  <a:pt x="1632341" y="176967"/>
                  <a:pt x="1629161" y="143877"/>
                  <a:pt x="1610436" y="139196"/>
                </a:cubicBezTo>
                <a:cubicBezTo>
                  <a:pt x="1587932" y="133570"/>
                  <a:pt x="1564943" y="148295"/>
                  <a:pt x="1542197" y="152844"/>
                </a:cubicBezTo>
                <a:cubicBezTo>
                  <a:pt x="1468883" y="201719"/>
                  <a:pt x="1482423" y="203067"/>
                  <a:pt x="1419367" y="221083"/>
                </a:cubicBezTo>
                <a:cubicBezTo>
                  <a:pt x="1401332" y="226236"/>
                  <a:pt x="1382973" y="230182"/>
                  <a:pt x="1364776" y="234731"/>
                </a:cubicBezTo>
                <a:cubicBezTo>
                  <a:pt x="1359445" y="245393"/>
                  <a:pt x="1323833" y="310181"/>
                  <a:pt x="1323833" y="330265"/>
                </a:cubicBezTo>
                <a:cubicBezTo>
                  <a:pt x="1323833" y="344651"/>
                  <a:pt x="1331046" y="358341"/>
                  <a:pt x="1337480" y="371208"/>
                </a:cubicBezTo>
                <a:cubicBezTo>
                  <a:pt x="1344815" y="385879"/>
                  <a:pt x="1352175" y="401650"/>
                  <a:pt x="1364776" y="412151"/>
                </a:cubicBezTo>
                <a:cubicBezTo>
                  <a:pt x="1380405" y="425175"/>
                  <a:pt x="1401170" y="430348"/>
                  <a:pt x="1419367" y="439447"/>
                </a:cubicBezTo>
                <a:cubicBezTo>
                  <a:pt x="1396621" y="443996"/>
                  <a:pt x="1373507" y="446992"/>
                  <a:pt x="1351128" y="453095"/>
                </a:cubicBezTo>
                <a:cubicBezTo>
                  <a:pt x="1323370" y="460665"/>
                  <a:pt x="1269242" y="480390"/>
                  <a:pt x="1269242" y="480390"/>
                </a:cubicBezTo>
                <a:cubicBezTo>
                  <a:pt x="1241946" y="507686"/>
                  <a:pt x="1196717" y="524828"/>
                  <a:pt x="1187355" y="562277"/>
                </a:cubicBezTo>
                <a:cubicBezTo>
                  <a:pt x="1187238" y="562746"/>
                  <a:pt x="1166585" y="651286"/>
                  <a:pt x="1160060" y="657811"/>
                </a:cubicBezTo>
                <a:cubicBezTo>
                  <a:pt x="1149887" y="667984"/>
                  <a:pt x="1132764" y="666910"/>
                  <a:pt x="1119116" y="671459"/>
                </a:cubicBezTo>
                <a:cubicBezTo>
                  <a:pt x="1105468" y="666910"/>
                  <a:pt x="1092005" y="661763"/>
                  <a:pt x="1078173" y="657811"/>
                </a:cubicBezTo>
                <a:cubicBezTo>
                  <a:pt x="1060138" y="652658"/>
                  <a:pt x="1039189" y="654568"/>
                  <a:pt x="1023582" y="644163"/>
                </a:cubicBezTo>
                <a:cubicBezTo>
                  <a:pt x="1009934" y="635065"/>
                  <a:pt x="1005385" y="616868"/>
                  <a:pt x="996286" y="603220"/>
                </a:cubicBezTo>
                <a:cubicBezTo>
                  <a:pt x="982638" y="607769"/>
                  <a:pt x="969533" y="619233"/>
                  <a:pt x="955343" y="616868"/>
                </a:cubicBezTo>
                <a:cubicBezTo>
                  <a:pt x="939164" y="614171"/>
                  <a:pt x="928641" y="597710"/>
                  <a:pt x="914400" y="589572"/>
                </a:cubicBezTo>
                <a:cubicBezTo>
                  <a:pt x="867182" y="562590"/>
                  <a:pt x="864797" y="563940"/>
                  <a:pt x="818865" y="548629"/>
                </a:cubicBezTo>
                <a:cubicBezTo>
                  <a:pt x="755464" y="643731"/>
                  <a:pt x="793574" y="641253"/>
                  <a:pt x="696036" y="616868"/>
                </a:cubicBezTo>
                <a:cubicBezTo>
                  <a:pt x="682079" y="613379"/>
                  <a:pt x="668740" y="607769"/>
                  <a:pt x="655092" y="603220"/>
                </a:cubicBezTo>
                <a:cubicBezTo>
                  <a:pt x="650543" y="589572"/>
                  <a:pt x="654802" y="567620"/>
                  <a:pt x="641445" y="562277"/>
                </a:cubicBezTo>
                <a:cubicBezTo>
                  <a:pt x="613906" y="551261"/>
                  <a:pt x="564889" y="590568"/>
                  <a:pt x="545910" y="603220"/>
                </a:cubicBezTo>
                <a:cubicBezTo>
                  <a:pt x="527713" y="594122"/>
                  <a:pt x="505705" y="590311"/>
                  <a:pt x="491319" y="575925"/>
                </a:cubicBezTo>
                <a:cubicBezTo>
                  <a:pt x="481146" y="565752"/>
                  <a:pt x="490538" y="541415"/>
                  <a:pt x="477671" y="534981"/>
                </a:cubicBezTo>
                <a:cubicBezTo>
                  <a:pt x="464804" y="528547"/>
                  <a:pt x="450684" y="545140"/>
                  <a:pt x="436728" y="548629"/>
                </a:cubicBezTo>
                <a:cubicBezTo>
                  <a:pt x="414224" y="554255"/>
                  <a:pt x="391235" y="557728"/>
                  <a:pt x="368489" y="562277"/>
                </a:cubicBezTo>
                <a:cubicBezTo>
                  <a:pt x="359391" y="548629"/>
                  <a:pt x="357470" y="523369"/>
                  <a:pt x="341194" y="521334"/>
                </a:cubicBezTo>
                <a:cubicBezTo>
                  <a:pt x="219602" y="506135"/>
                  <a:pt x="281434" y="544855"/>
                  <a:pt x="245660" y="589572"/>
                </a:cubicBezTo>
                <a:cubicBezTo>
                  <a:pt x="235413" y="602380"/>
                  <a:pt x="218364" y="607769"/>
                  <a:pt x="204716" y="616868"/>
                </a:cubicBezTo>
                <a:cubicBezTo>
                  <a:pt x="186519" y="612319"/>
                  <a:pt x="165732" y="613625"/>
                  <a:pt x="150125" y="603220"/>
                </a:cubicBezTo>
                <a:cubicBezTo>
                  <a:pt x="136477" y="594122"/>
                  <a:pt x="122830" y="562277"/>
                  <a:pt x="122830" y="562277"/>
                </a:cubicBezTo>
                <a:lnTo>
                  <a:pt x="0" y="644163"/>
                </a:lnTo>
                <a:lnTo>
                  <a:pt x="27295" y="876175"/>
                </a:lnTo>
                <a:lnTo>
                  <a:pt x="177421" y="889823"/>
                </a:lnTo>
                <a:cubicBezTo>
                  <a:pt x="191069" y="926217"/>
                  <a:pt x="194083" y="968654"/>
                  <a:pt x="218364" y="999005"/>
                </a:cubicBezTo>
                <a:cubicBezTo>
                  <a:pt x="233668" y="1018135"/>
                  <a:pt x="278001" y="1003362"/>
                  <a:pt x="286603" y="1026301"/>
                </a:cubicBezTo>
                <a:cubicBezTo>
                  <a:pt x="313231" y="1097309"/>
                  <a:pt x="242362" y="1116660"/>
                  <a:pt x="204716" y="1135483"/>
                </a:cubicBezTo>
                <a:cubicBezTo>
                  <a:pt x="195618" y="1149131"/>
                  <a:pt x="177421" y="1160024"/>
                  <a:pt x="177421" y="1176426"/>
                </a:cubicBezTo>
                <a:cubicBezTo>
                  <a:pt x="177421" y="1193744"/>
                  <a:pt x="221351" y="1255968"/>
                  <a:pt x="232012" y="1271960"/>
                </a:cubicBezTo>
                <a:cubicBezTo>
                  <a:pt x="239448" y="1294268"/>
                  <a:pt x="250676" y="1339923"/>
                  <a:pt x="272955" y="1353847"/>
                </a:cubicBezTo>
                <a:cubicBezTo>
                  <a:pt x="297354" y="1369096"/>
                  <a:pt x="354842" y="1381142"/>
                  <a:pt x="354842" y="1381142"/>
                </a:cubicBezTo>
                <a:cubicBezTo>
                  <a:pt x="359391" y="1394790"/>
                  <a:pt x="361503" y="1409510"/>
                  <a:pt x="368489" y="1422086"/>
                </a:cubicBezTo>
                <a:cubicBezTo>
                  <a:pt x="384420" y="1450763"/>
                  <a:pt x="412706" y="1472850"/>
                  <a:pt x="423080" y="1503972"/>
                </a:cubicBezTo>
                <a:cubicBezTo>
                  <a:pt x="428941" y="1521554"/>
                  <a:pt x="443541" y="1577324"/>
                  <a:pt x="464024" y="1585859"/>
                </a:cubicBezTo>
                <a:cubicBezTo>
                  <a:pt x="506849" y="1603702"/>
                  <a:pt x="555296" y="1602722"/>
                  <a:pt x="600501" y="1613154"/>
                </a:cubicBezTo>
                <a:cubicBezTo>
                  <a:pt x="614519" y="1616389"/>
                  <a:pt x="627797" y="1622253"/>
                  <a:pt x="641445" y="1626802"/>
                </a:cubicBezTo>
                <a:cubicBezTo>
                  <a:pt x="655093" y="1635901"/>
                  <a:pt x="668147" y="1645960"/>
                  <a:pt x="682388" y="1654098"/>
                </a:cubicBezTo>
                <a:cubicBezTo>
                  <a:pt x="700052" y="1664192"/>
                  <a:pt x="736979" y="1681393"/>
                  <a:pt x="736979" y="1681393"/>
                </a:cubicBezTo>
                <a:lnTo>
                  <a:pt x="627797" y="1804223"/>
                </a:lnTo>
                <a:lnTo>
                  <a:pt x="586854" y="1981644"/>
                </a:lnTo>
                <a:lnTo>
                  <a:pt x="655092" y="1981644"/>
                </a:lnTo>
                <a:cubicBezTo>
                  <a:pt x="686937" y="2004390"/>
                  <a:pt x="733126" y="2014880"/>
                  <a:pt x="750627" y="2049883"/>
                </a:cubicBezTo>
                <a:cubicBezTo>
                  <a:pt x="810955" y="2170539"/>
                  <a:pt x="644967" y="2067556"/>
                  <a:pt x="736979" y="2172713"/>
                </a:cubicBezTo>
                <a:cubicBezTo>
                  <a:pt x="758581" y="2197401"/>
                  <a:pt x="818865" y="2227304"/>
                  <a:pt x="818865" y="2227304"/>
                </a:cubicBezTo>
                <a:cubicBezTo>
                  <a:pt x="823414" y="2240952"/>
                  <a:pt x="832513" y="2253861"/>
                  <a:pt x="832513" y="2268247"/>
                </a:cubicBezTo>
                <a:cubicBezTo>
                  <a:pt x="832513" y="2282633"/>
                  <a:pt x="823916" y="2295720"/>
                  <a:pt x="818865" y="2309190"/>
                </a:cubicBezTo>
                <a:cubicBezTo>
                  <a:pt x="810263" y="2332129"/>
                  <a:pt x="800668" y="2354683"/>
                  <a:pt x="791570" y="2377429"/>
                </a:cubicBezTo>
                <a:cubicBezTo>
                  <a:pt x="809767" y="2386528"/>
                  <a:pt x="809767" y="2370606"/>
                  <a:pt x="846161" y="2404725"/>
                </a:cubicBezTo>
                <a:lnTo>
                  <a:pt x="941695" y="2527554"/>
                </a:lnTo>
                <a:lnTo>
                  <a:pt x="791570" y="2664032"/>
                </a:lnTo>
                <a:lnTo>
                  <a:pt x="887104" y="2691328"/>
                </a:lnTo>
                <a:lnTo>
                  <a:pt x="996286" y="2773214"/>
                </a:lnTo>
                <a:lnTo>
                  <a:pt x="900752" y="2855101"/>
                </a:lnTo>
                <a:lnTo>
                  <a:pt x="996286" y="2950635"/>
                </a:lnTo>
                <a:lnTo>
                  <a:pt x="928048" y="3046169"/>
                </a:lnTo>
                <a:lnTo>
                  <a:pt x="1023582" y="3155351"/>
                </a:lnTo>
                <a:lnTo>
                  <a:pt x="1009934" y="3346420"/>
                </a:lnTo>
                <a:lnTo>
                  <a:pt x="887104" y="3291829"/>
                </a:lnTo>
                <a:cubicBezTo>
                  <a:pt x="845793" y="3374450"/>
                  <a:pt x="801631" y="3383776"/>
                  <a:pt x="859809" y="3441954"/>
                </a:cubicBezTo>
                <a:cubicBezTo>
                  <a:pt x="871407" y="3453552"/>
                  <a:pt x="887104" y="3460151"/>
                  <a:pt x="900752" y="3469250"/>
                </a:cubicBezTo>
                <a:cubicBezTo>
                  <a:pt x="940915" y="3549575"/>
                  <a:pt x="934482" y="3504540"/>
                  <a:pt x="900752" y="3605728"/>
                </a:cubicBezTo>
                <a:lnTo>
                  <a:pt x="887104" y="3646671"/>
                </a:lnTo>
                <a:cubicBezTo>
                  <a:pt x="900752" y="3655769"/>
                  <a:pt x="913377" y="3666631"/>
                  <a:pt x="928048" y="3673966"/>
                </a:cubicBezTo>
                <a:cubicBezTo>
                  <a:pt x="940915" y="3680400"/>
                  <a:pt x="960004" y="3676380"/>
                  <a:pt x="968991" y="3687614"/>
                </a:cubicBezTo>
                <a:cubicBezTo>
                  <a:pt x="980708" y="3702261"/>
                  <a:pt x="978090" y="3724008"/>
                  <a:pt x="982639" y="3742205"/>
                </a:cubicBezTo>
                <a:cubicBezTo>
                  <a:pt x="978090" y="3760402"/>
                  <a:pt x="979396" y="3781189"/>
                  <a:pt x="968991" y="3796796"/>
                </a:cubicBezTo>
                <a:cubicBezTo>
                  <a:pt x="959893" y="3810444"/>
                  <a:pt x="940649" y="3813591"/>
                  <a:pt x="928048" y="3824092"/>
                </a:cubicBezTo>
                <a:cubicBezTo>
                  <a:pt x="913221" y="3836448"/>
                  <a:pt x="900752" y="3851387"/>
                  <a:pt x="887104" y="3865035"/>
                </a:cubicBezTo>
                <a:cubicBezTo>
                  <a:pt x="882555" y="3878683"/>
                  <a:pt x="881437" y="3894008"/>
                  <a:pt x="873457" y="3905978"/>
                </a:cubicBezTo>
                <a:cubicBezTo>
                  <a:pt x="862751" y="3922038"/>
                  <a:pt x="834644" y="3927739"/>
                  <a:pt x="832513" y="3946922"/>
                </a:cubicBezTo>
                <a:cubicBezTo>
                  <a:pt x="829336" y="3975518"/>
                  <a:pt x="850710" y="4001513"/>
                  <a:pt x="859809" y="4028808"/>
                </a:cubicBezTo>
                <a:lnTo>
                  <a:pt x="873457" y="4069751"/>
                </a:lnTo>
                <a:cubicBezTo>
                  <a:pt x="890000" y="4119381"/>
                  <a:pt x="875109" y="4111108"/>
                  <a:pt x="928048" y="4124342"/>
                </a:cubicBezTo>
                <a:cubicBezTo>
                  <a:pt x="932461" y="4125445"/>
                  <a:pt x="937146" y="4124342"/>
                  <a:pt x="941695" y="4124342"/>
                </a:cubicBezTo>
                <a:lnTo>
                  <a:pt x="1037230" y="3987865"/>
                </a:lnTo>
                <a:cubicBezTo>
                  <a:pt x="1059976" y="4019710"/>
                  <a:pt x="1077796" y="4055727"/>
                  <a:pt x="1105468" y="4083399"/>
                </a:cubicBezTo>
                <a:cubicBezTo>
                  <a:pt x="1115641" y="4093572"/>
                  <a:pt x="1133545" y="4090613"/>
                  <a:pt x="1146412" y="4097047"/>
                </a:cubicBezTo>
                <a:cubicBezTo>
                  <a:pt x="1161083" y="4104382"/>
                  <a:pt x="1173290" y="4115903"/>
                  <a:pt x="1187355" y="4124342"/>
                </a:cubicBezTo>
                <a:cubicBezTo>
                  <a:pt x="1196078" y="4129576"/>
                  <a:pt x="1205552" y="4133441"/>
                  <a:pt x="1214651" y="4137990"/>
                </a:cubicBezTo>
                <a:lnTo>
                  <a:pt x="1132764" y="4301763"/>
                </a:lnTo>
                <a:lnTo>
                  <a:pt x="996286" y="4288116"/>
                </a:lnTo>
                <a:cubicBezTo>
                  <a:pt x="973540" y="4319961"/>
                  <a:pt x="948182" y="4350093"/>
                  <a:pt x="928048" y="4383650"/>
                </a:cubicBezTo>
                <a:cubicBezTo>
                  <a:pt x="920647" y="4395986"/>
                  <a:pt x="928048" y="4420044"/>
                  <a:pt x="914400" y="4424593"/>
                </a:cubicBezTo>
                <a:cubicBezTo>
                  <a:pt x="892394" y="4431928"/>
                  <a:pt x="868907" y="4415494"/>
                  <a:pt x="846161" y="4410945"/>
                </a:cubicBezTo>
                <a:cubicBezTo>
                  <a:pt x="827964" y="4424593"/>
                  <a:pt x="804791" y="4433379"/>
                  <a:pt x="791570" y="4451889"/>
                </a:cubicBezTo>
                <a:cubicBezTo>
                  <a:pt x="711454" y="4564052"/>
                  <a:pt x="848174" y="4459646"/>
                  <a:pt x="736979" y="4533775"/>
                </a:cubicBezTo>
                <a:cubicBezTo>
                  <a:pt x="723331" y="4524677"/>
                  <a:pt x="711112" y="4512941"/>
                  <a:pt x="696036" y="4506480"/>
                </a:cubicBezTo>
                <a:cubicBezTo>
                  <a:pt x="678796" y="4499091"/>
                  <a:pt x="659480" y="4497985"/>
                  <a:pt x="641445" y="4492832"/>
                </a:cubicBezTo>
                <a:cubicBezTo>
                  <a:pt x="627612" y="4488880"/>
                  <a:pt x="614149" y="4483733"/>
                  <a:pt x="600501" y="4479184"/>
                </a:cubicBezTo>
                <a:cubicBezTo>
                  <a:pt x="586853" y="4488283"/>
                  <a:pt x="572012" y="4495805"/>
                  <a:pt x="559558" y="4506480"/>
                </a:cubicBezTo>
                <a:cubicBezTo>
                  <a:pt x="540019" y="4523228"/>
                  <a:pt x="528621" y="4550934"/>
                  <a:pt x="504967" y="4561071"/>
                </a:cubicBezTo>
                <a:cubicBezTo>
                  <a:pt x="491744" y="4566738"/>
                  <a:pt x="477672" y="4551972"/>
                  <a:pt x="464024" y="4547423"/>
                </a:cubicBezTo>
                <a:cubicBezTo>
                  <a:pt x="450376" y="4551972"/>
                  <a:pt x="435050" y="4553091"/>
                  <a:pt x="423080" y="4561071"/>
                </a:cubicBezTo>
                <a:cubicBezTo>
                  <a:pt x="407021" y="4571777"/>
                  <a:pt x="396964" y="4589658"/>
                  <a:pt x="382137" y="4602014"/>
                </a:cubicBezTo>
                <a:cubicBezTo>
                  <a:pt x="369536" y="4612515"/>
                  <a:pt x="354842" y="4620211"/>
                  <a:pt x="341194" y="4629310"/>
                </a:cubicBezTo>
                <a:cubicBezTo>
                  <a:pt x="345743" y="4674802"/>
                  <a:pt x="340384" y="4722414"/>
                  <a:pt x="354842" y="4765787"/>
                </a:cubicBezTo>
                <a:cubicBezTo>
                  <a:pt x="392542" y="4878886"/>
                  <a:pt x="421319" y="4690949"/>
                  <a:pt x="382137" y="4847674"/>
                </a:cubicBezTo>
                <a:cubicBezTo>
                  <a:pt x="391236" y="4861322"/>
                  <a:pt x="404927" y="4872846"/>
                  <a:pt x="409433" y="4888617"/>
                </a:cubicBezTo>
                <a:cubicBezTo>
                  <a:pt x="454886" y="5047701"/>
                  <a:pt x="384068" y="5056295"/>
                  <a:pt x="477671" y="5025095"/>
                </a:cubicBezTo>
                <a:cubicBezTo>
                  <a:pt x="500417" y="5029644"/>
                  <a:pt x="524190" y="5030597"/>
                  <a:pt x="545910" y="5038742"/>
                </a:cubicBezTo>
                <a:cubicBezTo>
                  <a:pt x="561269" y="5044501"/>
                  <a:pt x="580762" y="5050808"/>
                  <a:pt x="586854" y="5066038"/>
                </a:cubicBezTo>
                <a:cubicBezTo>
                  <a:pt x="595915" y="5088690"/>
                  <a:pt x="534558" y="5158512"/>
                  <a:pt x="532263" y="5161572"/>
                </a:cubicBezTo>
                <a:cubicBezTo>
                  <a:pt x="527714" y="5175220"/>
                  <a:pt x="525049" y="5189649"/>
                  <a:pt x="518615" y="5202516"/>
                </a:cubicBezTo>
                <a:cubicBezTo>
                  <a:pt x="511279" y="5217187"/>
                  <a:pt x="491319" y="5227056"/>
                  <a:pt x="491319" y="5243459"/>
                </a:cubicBezTo>
                <a:cubicBezTo>
                  <a:pt x="491319" y="5292811"/>
                  <a:pt x="523164" y="5304419"/>
                  <a:pt x="559558" y="5311698"/>
                </a:cubicBezTo>
                <a:cubicBezTo>
                  <a:pt x="591101" y="5318007"/>
                  <a:pt x="623247" y="5320796"/>
                  <a:pt x="655092" y="5325345"/>
                </a:cubicBezTo>
                <a:cubicBezTo>
                  <a:pt x="664191" y="5338993"/>
                  <a:pt x="675052" y="5351618"/>
                  <a:pt x="682388" y="5366289"/>
                </a:cubicBezTo>
                <a:cubicBezTo>
                  <a:pt x="688822" y="5379156"/>
                  <a:pt x="685864" y="5397060"/>
                  <a:pt x="696036" y="5407232"/>
                </a:cubicBezTo>
                <a:cubicBezTo>
                  <a:pt x="740828" y="5452024"/>
                  <a:pt x="865569" y="5444977"/>
                  <a:pt x="900752" y="5448175"/>
                </a:cubicBezTo>
                <a:cubicBezTo>
                  <a:pt x="918949" y="5452724"/>
                  <a:pt x="936889" y="5458468"/>
                  <a:pt x="955343" y="5461823"/>
                </a:cubicBezTo>
                <a:cubicBezTo>
                  <a:pt x="986992" y="5467577"/>
                  <a:pt x="1022757" y="5459849"/>
                  <a:pt x="1050877" y="5475471"/>
                </a:cubicBezTo>
                <a:cubicBezTo>
                  <a:pt x="1068662" y="5485351"/>
                  <a:pt x="1070159" y="5511362"/>
                  <a:pt x="1078173" y="5530062"/>
                </a:cubicBezTo>
                <a:cubicBezTo>
                  <a:pt x="1083840" y="5543285"/>
                  <a:pt x="1078173" y="5566456"/>
                  <a:pt x="1091821" y="5571005"/>
                </a:cubicBezTo>
                <a:cubicBezTo>
                  <a:pt x="1139490" y="5586895"/>
                  <a:pt x="1191904" y="5580104"/>
                  <a:pt x="1241946" y="5584653"/>
                </a:cubicBezTo>
                <a:cubicBezTo>
                  <a:pt x="1255594" y="5593751"/>
                  <a:pt x="1277702" y="5596387"/>
                  <a:pt x="1282889" y="5611948"/>
                </a:cubicBezTo>
                <a:cubicBezTo>
                  <a:pt x="1288821" y="5629743"/>
                  <a:pt x="1271313" y="5647897"/>
                  <a:pt x="1269242" y="5666540"/>
                </a:cubicBezTo>
                <a:cubicBezTo>
                  <a:pt x="1266730" y="5689147"/>
                  <a:pt x="1269242" y="5712032"/>
                  <a:pt x="1269242" y="5734778"/>
                </a:cubicBezTo>
                <a:lnTo>
                  <a:pt x="1542197" y="5803017"/>
                </a:lnTo>
                <a:lnTo>
                  <a:pt x="1637731" y="5734778"/>
                </a:lnTo>
                <a:lnTo>
                  <a:pt x="1637731" y="5925847"/>
                </a:lnTo>
                <a:lnTo>
                  <a:pt x="1801504" y="5830313"/>
                </a:lnTo>
                <a:lnTo>
                  <a:pt x="1883391" y="5966790"/>
                </a:lnTo>
                <a:lnTo>
                  <a:pt x="1992573" y="5898551"/>
                </a:lnTo>
                <a:lnTo>
                  <a:pt x="2060812" y="6007734"/>
                </a:lnTo>
                <a:lnTo>
                  <a:pt x="2156346" y="5884904"/>
                </a:lnTo>
                <a:lnTo>
                  <a:pt x="2224585" y="5966790"/>
                </a:lnTo>
                <a:lnTo>
                  <a:pt x="2224585" y="6089620"/>
                </a:lnTo>
                <a:cubicBezTo>
                  <a:pt x="2260979" y="6103268"/>
                  <a:pt x="2296893" y="6118272"/>
                  <a:pt x="2333767" y="6130563"/>
                </a:cubicBezTo>
                <a:cubicBezTo>
                  <a:pt x="2351562" y="6136495"/>
                  <a:pt x="2370323" y="6139058"/>
                  <a:pt x="2388358" y="6144211"/>
                </a:cubicBezTo>
                <a:cubicBezTo>
                  <a:pt x="2402190" y="6148163"/>
                  <a:pt x="2415653" y="6153310"/>
                  <a:pt x="2429301" y="6157859"/>
                </a:cubicBezTo>
                <a:cubicBezTo>
                  <a:pt x="2492233" y="6136882"/>
                  <a:pt x="2545619" y="6113008"/>
                  <a:pt x="2620370" y="6157859"/>
                </a:cubicBezTo>
                <a:cubicBezTo>
                  <a:pt x="2648477" y="6174723"/>
                  <a:pt x="2587790" y="6254497"/>
                  <a:pt x="2579427" y="6267041"/>
                </a:cubicBezTo>
                <a:cubicBezTo>
                  <a:pt x="2593075" y="6271590"/>
                  <a:pt x="2605984" y="6280689"/>
                  <a:pt x="2620370" y="6280689"/>
                </a:cubicBezTo>
                <a:cubicBezTo>
                  <a:pt x="2637507" y="6280689"/>
                  <a:pt x="2696596" y="6259829"/>
                  <a:pt x="2715904" y="6253393"/>
                </a:cubicBezTo>
                <a:cubicBezTo>
                  <a:pt x="2711355" y="6271590"/>
                  <a:pt x="2709646" y="6290744"/>
                  <a:pt x="2702257" y="6307984"/>
                </a:cubicBezTo>
                <a:cubicBezTo>
                  <a:pt x="2667391" y="6389340"/>
                  <a:pt x="2674961" y="6308349"/>
                  <a:pt x="2674961" y="6389871"/>
                </a:cubicBezTo>
                <a:lnTo>
                  <a:pt x="2756848" y="6430814"/>
                </a:lnTo>
                <a:lnTo>
                  <a:pt x="2770495" y="6553644"/>
                </a:lnTo>
                <a:lnTo>
                  <a:pt x="2893325" y="6608235"/>
                </a:lnTo>
                <a:lnTo>
                  <a:pt x="3125337" y="6526348"/>
                </a:lnTo>
                <a:lnTo>
                  <a:pt x="3043451" y="6362575"/>
                </a:lnTo>
                <a:lnTo>
                  <a:pt x="3179928" y="6294337"/>
                </a:lnTo>
                <a:lnTo>
                  <a:pt x="3098042" y="6157859"/>
                </a:lnTo>
                <a:lnTo>
                  <a:pt x="3330054" y="6157859"/>
                </a:lnTo>
                <a:lnTo>
                  <a:pt x="3480179" y="6062325"/>
                </a:lnTo>
                <a:lnTo>
                  <a:pt x="3507474" y="5966790"/>
                </a:lnTo>
                <a:lnTo>
                  <a:pt x="3684895" y="5939495"/>
                </a:lnTo>
                <a:lnTo>
                  <a:pt x="3807725" y="5898551"/>
                </a:lnTo>
                <a:lnTo>
                  <a:pt x="3916907" y="6035029"/>
                </a:lnTo>
                <a:lnTo>
                  <a:pt x="4012442" y="5939495"/>
                </a:lnTo>
                <a:lnTo>
                  <a:pt x="4053385" y="5789369"/>
                </a:lnTo>
                <a:lnTo>
                  <a:pt x="4176215" y="5666540"/>
                </a:lnTo>
                <a:lnTo>
                  <a:pt x="4176215" y="5666540"/>
                </a:lnTo>
                <a:lnTo>
                  <a:pt x="4121624" y="5571005"/>
                </a:lnTo>
                <a:lnTo>
                  <a:pt x="4012442" y="5652892"/>
                </a:lnTo>
                <a:lnTo>
                  <a:pt x="3903260" y="5598301"/>
                </a:lnTo>
                <a:lnTo>
                  <a:pt x="3875964" y="5475471"/>
                </a:lnTo>
                <a:lnTo>
                  <a:pt x="3725839" y="5448175"/>
                </a:lnTo>
                <a:lnTo>
                  <a:pt x="3821373" y="5229811"/>
                </a:lnTo>
                <a:lnTo>
                  <a:pt x="3916907" y="5161572"/>
                </a:lnTo>
                <a:lnTo>
                  <a:pt x="3835021" y="5025095"/>
                </a:lnTo>
                <a:cubicBezTo>
                  <a:pt x="3866866" y="5002349"/>
                  <a:pt x="3896998" y="4976990"/>
                  <a:pt x="3930555" y="4956856"/>
                </a:cubicBezTo>
                <a:cubicBezTo>
                  <a:pt x="3942891" y="4949454"/>
                  <a:pt x="3961326" y="4953380"/>
                  <a:pt x="3971498" y="4943208"/>
                </a:cubicBezTo>
                <a:cubicBezTo>
                  <a:pt x="3981670" y="4933036"/>
                  <a:pt x="3980597" y="4915913"/>
                  <a:pt x="3985146" y="4902265"/>
                </a:cubicBezTo>
                <a:cubicBezTo>
                  <a:pt x="3978709" y="4882955"/>
                  <a:pt x="3957851" y="4823872"/>
                  <a:pt x="3957851" y="4806731"/>
                </a:cubicBezTo>
                <a:cubicBezTo>
                  <a:pt x="3957851" y="4772423"/>
                  <a:pt x="3984991" y="4752449"/>
                  <a:pt x="3998794" y="4724844"/>
                </a:cubicBezTo>
                <a:cubicBezTo>
                  <a:pt x="4005228" y="4711977"/>
                  <a:pt x="4007893" y="4697549"/>
                  <a:pt x="4012442" y="4683901"/>
                </a:cubicBezTo>
                <a:cubicBezTo>
                  <a:pt x="4007893" y="4652056"/>
                  <a:pt x="4013180" y="4617138"/>
                  <a:pt x="3998794" y="4588366"/>
                </a:cubicBezTo>
                <a:cubicBezTo>
                  <a:pt x="3992360" y="4575499"/>
                  <a:pt x="3966838" y="4585952"/>
                  <a:pt x="3957851" y="4574719"/>
                </a:cubicBezTo>
                <a:cubicBezTo>
                  <a:pt x="3946133" y="4560072"/>
                  <a:pt x="3958444" y="4532335"/>
                  <a:pt x="3944203" y="4520128"/>
                </a:cubicBezTo>
                <a:cubicBezTo>
                  <a:pt x="3922358" y="4501403"/>
                  <a:pt x="3862316" y="4492832"/>
                  <a:pt x="3862316" y="4492832"/>
                </a:cubicBezTo>
                <a:cubicBezTo>
                  <a:pt x="3839570" y="4497381"/>
                  <a:pt x="3816581" y="4500854"/>
                  <a:pt x="3794077" y="4506480"/>
                </a:cubicBezTo>
                <a:cubicBezTo>
                  <a:pt x="3780121" y="4509969"/>
                  <a:pt x="3763306" y="4509956"/>
                  <a:pt x="3753134" y="4520128"/>
                </a:cubicBezTo>
                <a:cubicBezTo>
                  <a:pt x="3742962" y="4530300"/>
                  <a:pt x="3743271" y="4547192"/>
                  <a:pt x="3739486" y="4561071"/>
                </a:cubicBezTo>
                <a:cubicBezTo>
                  <a:pt x="3688075" y="4749580"/>
                  <a:pt x="3737199" y="4595231"/>
                  <a:pt x="3684895" y="4752140"/>
                </a:cubicBezTo>
                <a:cubicBezTo>
                  <a:pt x="3607843" y="4739298"/>
                  <a:pt x="3609451" y="4747816"/>
                  <a:pt x="3548418" y="4711196"/>
                </a:cubicBezTo>
                <a:cubicBezTo>
                  <a:pt x="3520288" y="4694318"/>
                  <a:pt x="3466531" y="4656605"/>
                  <a:pt x="3466531" y="4656605"/>
                </a:cubicBezTo>
                <a:cubicBezTo>
                  <a:pt x="3457433" y="4642957"/>
                  <a:pt x="3441556" y="4631900"/>
                  <a:pt x="3439236" y="4615662"/>
                </a:cubicBezTo>
                <a:cubicBezTo>
                  <a:pt x="3434052" y="4579371"/>
                  <a:pt x="3462425" y="4546759"/>
                  <a:pt x="3480179" y="4520128"/>
                </a:cubicBezTo>
                <a:cubicBezTo>
                  <a:pt x="3471080" y="4506480"/>
                  <a:pt x="3464482" y="4490783"/>
                  <a:pt x="3452883" y="4479184"/>
                </a:cubicBezTo>
                <a:cubicBezTo>
                  <a:pt x="3413199" y="4439500"/>
                  <a:pt x="3384777" y="4460943"/>
                  <a:pt x="3452883" y="4438241"/>
                </a:cubicBezTo>
                <a:cubicBezTo>
                  <a:pt x="3461982" y="4424593"/>
                  <a:pt x="3477859" y="4413536"/>
                  <a:pt x="3480179" y="4397298"/>
                </a:cubicBezTo>
                <a:cubicBezTo>
                  <a:pt x="3487052" y="4349186"/>
                  <a:pt x="3453861" y="4330036"/>
                  <a:pt x="3425588" y="4301763"/>
                </a:cubicBezTo>
                <a:cubicBezTo>
                  <a:pt x="3421039" y="4283566"/>
                  <a:pt x="3423658" y="4261819"/>
                  <a:pt x="3411940" y="4247172"/>
                </a:cubicBezTo>
                <a:cubicBezTo>
                  <a:pt x="3402953" y="4235939"/>
                  <a:pt x="3384220" y="4239192"/>
                  <a:pt x="3370997" y="4233525"/>
                </a:cubicBezTo>
                <a:cubicBezTo>
                  <a:pt x="3252933" y="4182926"/>
                  <a:pt x="3371491" y="4224591"/>
                  <a:pt x="3275463" y="4192581"/>
                </a:cubicBezTo>
                <a:cubicBezTo>
                  <a:pt x="3251745" y="4121428"/>
                  <a:pt x="3261815" y="4166024"/>
                  <a:pt x="3261815" y="4056104"/>
                </a:cubicBezTo>
                <a:lnTo>
                  <a:pt x="3343701" y="3755853"/>
                </a:lnTo>
                <a:lnTo>
                  <a:pt x="3248167" y="3755853"/>
                </a:lnTo>
                <a:lnTo>
                  <a:pt x="3248167" y="3469250"/>
                </a:lnTo>
                <a:lnTo>
                  <a:pt x="3384645" y="3455602"/>
                </a:lnTo>
                <a:lnTo>
                  <a:pt x="3425588" y="3360068"/>
                </a:lnTo>
                <a:lnTo>
                  <a:pt x="3357349" y="3319125"/>
                </a:lnTo>
                <a:lnTo>
                  <a:pt x="3357349" y="3196295"/>
                </a:lnTo>
                <a:lnTo>
                  <a:pt x="3562065" y="3114408"/>
                </a:lnTo>
                <a:lnTo>
                  <a:pt x="3521122" y="3100760"/>
                </a:lnTo>
                <a:lnTo>
                  <a:pt x="3480179" y="2964283"/>
                </a:lnTo>
                <a:cubicBezTo>
                  <a:pt x="3439236" y="2959734"/>
                  <a:pt x="3381293" y="2984157"/>
                  <a:pt x="3357349" y="2950635"/>
                </a:cubicBezTo>
                <a:cubicBezTo>
                  <a:pt x="3338281" y="2923940"/>
                  <a:pt x="3411940" y="2868748"/>
                  <a:pt x="3411940" y="2868748"/>
                </a:cubicBezTo>
                <a:cubicBezTo>
                  <a:pt x="3410850" y="2863298"/>
                  <a:pt x="3410760" y="2760157"/>
                  <a:pt x="3357349" y="2786862"/>
                </a:cubicBezTo>
                <a:cubicBezTo>
                  <a:pt x="3344482" y="2793295"/>
                  <a:pt x="3353873" y="2817633"/>
                  <a:pt x="3343701" y="2827805"/>
                </a:cubicBezTo>
                <a:cubicBezTo>
                  <a:pt x="3329315" y="2842191"/>
                  <a:pt x="3308000" y="2847545"/>
                  <a:pt x="3289110" y="2855101"/>
                </a:cubicBezTo>
                <a:cubicBezTo>
                  <a:pt x="3262396" y="2865787"/>
                  <a:pt x="3207224" y="2882396"/>
                  <a:pt x="3207224" y="2882396"/>
                </a:cubicBezTo>
                <a:cubicBezTo>
                  <a:pt x="3175379" y="2877847"/>
                  <a:pt x="3140461" y="2883134"/>
                  <a:pt x="3111689" y="2868748"/>
                </a:cubicBezTo>
                <a:cubicBezTo>
                  <a:pt x="3098822" y="2862314"/>
                  <a:pt x="3139766" y="2861535"/>
                  <a:pt x="3152633" y="2855101"/>
                </a:cubicBezTo>
                <a:cubicBezTo>
                  <a:pt x="3258470" y="2802183"/>
                  <a:pt x="3131598" y="2848465"/>
                  <a:pt x="3234519" y="2814157"/>
                </a:cubicBezTo>
                <a:cubicBezTo>
                  <a:pt x="3243618" y="2800509"/>
                  <a:pt x="3259780" y="2789490"/>
                  <a:pt x="3261815" y="2773214"/>
                </a:cubicBezTo>
                <a:cubicBezTo>
                  <a:pt x="3264692" y="2750196"/>
                  <a:pt x="3248167" y="2728172"/>
                  <a:pt x="3248167" y="2704975"/>
                </a:cubicBezTo>
                <a:cubicBezTo>
                  <a:pt x="3248167" y="2686810"/>
                  <a:pt x="3275310" y="2632289"/>
                  <a:pt x="3289110" y="2623089"/>
                </a:cubicBezTo>
                <a:cubicBezTo>
                  <a:pt x="3304717" y="2612684"/>
                  <a:pt x="3325504" y="2613990"/>
                  <a:pt x="3343701" y="2609441"/>
                </a:cubicBezTo>
                <a:cubicBezTo>
                  <a:pt x="3440752" y="2463868"/>
                  <a:pt x="3319438" y="2673130"/>
                  <a:pt x="3343701" y="2527554"/>
                </a:cubicBezTo>
                <a:cubicBezTo>
                  <a:pt x="3346985" y="2507852"/>
                  <a:pt x="3410447" y="2469410"/>
                  <a:pt x="3425588" y="2459316"/>
                </a:cubicBezTo>
                <a:cubicBezTo>
                  <a:pt x="3453775" y="2318377"/>
                  <a:pt x="3452883" y="2276444"/>
                  <a:pt x="3452883" y="2336486"/>
                </a:cubicBezTo>
                <a:lnTo>
                  <a:pt x="3589361" y="2295542"/>
                </a:lnTo>
                <a:lnTo>
                  <a:pt x="3480179" y="2131769"/>
                </a:lnTo>
                <a:lnTo>
                  <a:pt x="3357349" y="2145417"/>
                </a:lnTo>
                <a:lnTo>
                  <a:pt x="3343701" y="1940701"/>
                </a:lnTo>
                <a:lnTo>
                  <a:pt x="3466531" y="1804223"/>
                </a:lnTo>
                <a:lnTo>
                  <a:pt x="3411940" y="1763280"/>
                </a:lnTo>
                <a:lnTo>
                  <a:pt x="3411940" y="1763280"/>
                </a:lnTo>
                <a:lnTo>
                  <a:pt x="3234519" y="1763280"/>
                </a:lnTo>
                <a:lnTo>
                  <a:pt x="3357349" y="1613154"/>
                </a:lnTo>
                <a:lnTo>
                  <a:pt x="3480179" y="1695041"/>
                </a:lnTo>
                <a:lnTo>
                  <a:pt x="3575713" y="1585859"/>
                </a:lnTo>
                <a:lnTo>
                  <a:pt x="3411940" y="1490325"/>
                </a:lnTo>
                <a:lnTo>
                  <a:pt x="3316406" y="1463029"/>
                </a:lnTo>
                <a:lnTo>
                  <a:pt x="3316406" y="1326551"/>
                </a:lnTo>
                <a:lnTo>
                  <a:pt x="3425588" y="1217369"/>
                </a:lnTo>
                <a:lnTo>
                  <a:pt x="3370997" y="1108187"/>
                </a:lnTo>
                <a:lnTo>
                  <a:pt x="3343701" y="1039948"/>
                </a:lnTo>
                <a:lnTo>
                  <a:pt x="3302758" y="930766"/>
                </a:lnTo>
                <a:lnTo>
                  <a:pt x="3343701" y="794289"/>
                </a:lnTo>
                <a:lnTo>
                  <a:pt x="3261815" y="685107"/>
                </a:lnTo>
                <a:lnTo>
                  <a:pt x="3138985" y="780641"/>
                </a:lnTo>
                <a:lnTo>
                  <a:pt x="3098042" y="671459"/>
                </a:lnTo>
                <a:lnTo>
                  <a:pt x="3152633" y="603220"/>
                </a:lnTo>
                <a:lnTo>
                  <a:pt x="3125337" y="398504"/>
                </a:lnTo>
                <a:lnTo>
                  <a:pt x="3029803" y="343913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/>
          </a:p>
        </p:txBody>
      </p:sp>
    </p:spTree>
  </p:cSld>
  <p:clrMapOvr>
    <a:masterClrMapping/>
  </p:clrMapOvr>
  <p:transition spd="med" advTm="6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8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000" dirty="0" smtClean="0">
              <a:latin typeface="CathedralOpen" pitchFamily="2" charset="0"/>
            </a:endParaRPr>
          </a:p>
          <a:p>
            <a:pPr algn="ctr"/>
            <a:r>
              <a:rPr lang="fr-FR" sz="6000" dirty="0" smtClean="0">
                <a:latin typeface="CathedralOpen" pitchFamily="2" charset="0"/>
              </a:rPr>
              <a:t>    Deux Sèvres</a:t>
            </a:r>
          </a:p>
          <a:p>
            <a:pPr algn="ctr"/>
            <a:endParaRPr lang="fr-FR" sz="6000" dirty="0" smtClean="0">
              <a:latin typeface="CathedralOpen" pitchFamily="2" charset="0"/>
            </a:endParaRPr>
          </a:p>
          <a:p>
            <a:pPr algn="ctr"/>
            <a:endParaRPr lang="fr-FR" sz="6000" dirty="0" smtClean="0">
              <a:latin typeface="CathedralOpen" pitchFamily="2" charset="0"/>
            </a:endParaRPr>
          </a:p>
          <a:p>
            <a:pPr algn="ctr"/>
            <a:endParaRPr lang="fr-FR" sz="6000" dirty="0" smtClean="0">
              <a:latin typeface="CathedralOpen" pitchFamily="2" charset="0"/>
            </a:endParaRPr>
          </a:p>
          <a:p>
            <a:pPr algn="ctr"/>
            <a:endParaRPr lang="fr-FR" sz="6000" dirty="0" smtClean="0">
              <a:latin typeface="CathedralOpen" pitchFamily="2" charset="0"/>
            </a:endParaRPr>
          </a:p>
          <a:p>
            <a:pPr algn="ctr"/>
            <a:endParaRPr lang="fr-FR" sz="6000" dirty="0">
              <a:latin typeface="CathedralOpen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SigvarSerial" pitchFamily="2" charset="0"/>
              </a:rPr>
              <a:t>          Château de         Orion</a:t>
            </a:r>
          </a:p>
          <a:p>
            <a:pPr algn="ctr"/>
            <a:endParaRPr lang="fr-FR" sz="4000" dirty="0" smtClean="0">
              <a:latin typeface="SigvarSerial" pitchFamily="2" charset="0"/>
            </a:endParaRPr>
          </a:p>
          <a:p>
            <a:pPr algn="ctr"/>
            <a:endParaRPr lang="fr-FR" sz="4000" dirty="0" smtClean="0">
              <a:latin typeface="SigvarSerial" pitchFamily="2" charset="0"/>
            </a:endParaRPr>
          </a:p>
          <a:p>
            <a:pPr algn="ctr"/>
            <a:endParaRPr lang="fr-FR" sz="4000" dirty="0" smtClean="0">
              <a:latin typeface="SigvarSerial" pitchFamily="2" charset="0"/>
            </a:endParaRPr>
          </a:p>
          <a:p>
            <a:pPr algn="ctr"/>
            <a:endParaRPr lang="fr-FR" sz="4000" dirty="0" smtClean="0">
              <a:latin typeface="SigvarSerial" pitchFamily="2" charset="0"/>
            </a:endParaRPr>
          </a:p>
          <a:p>
            <a:pPr algn="ctr"/>
            <a:endParaRPr lang="fr-FR" sz="4000" dirty="0">
              <a:latin typeface="SigvarSeria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7200" dirty="0" smtClean="0">
                <a:solidFill>
                  <a:schemeClr val="tx2">
                    <a:lumMod val="50000"/>
                  </a:schemeClr>
                </a:solidFill>
                <a:latin typeface="Yorkshire" pitchFamily="2" charset="0"/>
              </a:rPr>
              <a:t>      Château d’Oiron</a:t>
            </a:r>
          </a:p>
          <a:p>
            <a:pPr algn="ctr"/>
            <a:endParaRPr lang="fr-FR" sz="7200" dirty="0" smtClean="0">
              <a:solidFill>
                <a:schemeClr val="tx2">
                  <a:lumMod val="50000"/>
                </a:schemeClr>
              </a:solidFill>
              <a:latin typeface="Yorkshire" pitchFamily="2" charset="0"/>
            </a:endParaRPr>
          </a:p>
          <a:p>
            <a:pPr algn="ctr"/>
            <a:endParaRPr lang="fr-FR" sz="7200" dirty="0" smtClean="0">
              <a:solidFill>
                <a:schemeClr val="tx2">
                  <a:lumMod val="50000"/>
                </a:schemeClr>
              </a:solidFill>
              <a:latin typeface="Yorkshire" pitchFamily="2" charset="0"/>
            </a:endParaRPr>
          </a:p>
          <a:p>
            <a:pPr algn="ctr"/>
            <a:endParaRPr lang="fr-FR" sz="7200" dirty="0"/>
          </a:p>
        </p:txBody>
      </p:sp>
      <p:sp>
        <p:nvSpPr>
          <p:cNvPr id="15" name="Rectangle 14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solidFill>
                  <a:schemeClr val="tx2">
                    <a:lumMod val="50000"/>
                  </a:schemeClr>
                </a:solidFill>
                <a:latin typeface="Yorkshire" pitchFamily="2" charset="0"/>
              </a:rPr>
              <a:t>                  Château d’Oiron</a:t>
            </a:r>
          </a:p>
          <a:p>
            <a:pPr algn="ctr"/>
            <a:endParaRPr lang="fr-FR" sz="5400" dirty="0" smtClean="0">
              <a:solidFill>
                <a:schemeClr val="tx2">
                  <a:lumMod val="50000"/>
                </a:schemeClr>
              </a:solidFill>
              <a:latin typeface="Yorkshire" pitchFamily="2" charset="0"/>
            </a:endParaRPr>
          </a:p>
          <a:p>
            <a:pPr algn="ctr"/>
            <a:endParaRPr lang="fr-FR" sz="5400" dirty="0" smtClean="0">
              <a:solidFill>
                <a:schemeClr val="tx2">
                  <a:lumMod val="50000"/>
                </a:schemeClr>
              </a:solidFill>
              <a:latin typeface="Yorkshire" pitchFamily="2" charset="0"/>
            </a:endParaRPr>
          </a:p>
          <a:p>
            <a:pPr algn="ctr"/>
            <a:endParaRPr lang="fr-FR" sz="5400" dirty="0" smtClean="0">
              <a:solidFill>
                <a:schemeClr val="tx2">
                  <a:lumMod val="50000"/>
                </a:schemeClr>
              </a:solidFill>
              <a:latin typeface="Yorkshire" pitchFamily="2" charset="0"/>
            </a:endParaRPr>
          </a:p>
          <a:p>
            <a:pPr algn="ctr"/>
            <a:endParaRPr lang="fr-FR" sz="5400" dirty="0">
              <a:solidFill>
                <a:schemeClr val="tx2">
                  <a:lumMod val="50000"/>
                </a:schemeClr>
              </a:solidFill>
              <a:latin typeface="Yorkshire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Vladimir Script" pitchFamily="66" charset="0"/>
              </a:rPr>
              <a:t>                       Château de cherveux</a:t>
            </a:r>
          </a:p>
          <a:p>
            <a:pPr algn="ctr"/>
            <a:endParaRPr lang="fr-FR" sz="5400" dirty="0" smtClean="0">
              <a:latin typeface="Vladimir Script" pitchFamily="66" charset="0"/>
            </a:endParaRPr>
          </a:p>
          <a:p>
            <a:pPr algn="ctr"/>
            <a:endParaRPr lang="fr-FR" sz="5400" dirty="0" smtClean="0">
              <a:latin typeface="Vladimir Script" pitchFamily="66" charset="0"/>
            </a:endParaRPr>
          </a:p>
          <a:p>
            <a:pPr algn="ctr"/>
            <a:endParaRPr lang="fr-FR" sz="5400" dirty="0" smtClean="0">
              <a:latin typeface="Vladimir Script" pitchFamily="66" charset="0"/>
            </a:endParaRPr>
          </a:p>
          <a:p>
            <a:pPr algn="ctr"/>
            <a:endParaRPr lang="fr-FR" sz="5400" dirty="0" smtClean="0">
              <a:latin typeface="Vladimir Script" pitchFamily="66" charset="0"/>
            </a:endParaRPr>
          </a:p>
          <a:p>
            <a:pPr algn="ctr"/>
            <a:r>
              <a:rPr lang="fr-FR" sz="5400" dirty="0" smtClean="0">
                <a:latin typeface="Vladimir Script" pitchFamily="66" charset="0"/>
              </a:rPr>
              <a:t>        </a:t>
            </a:r>
            <a:endParaRPr lang="fr-FR" sz="5400" dirty="0">
              <a:latin typeface="Vladimir Script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b="1" dirty="0" smtClean="0">
              <a:latin typeface="Script-Z650" pitchFamily="2" charset="0"/>
            </a:endParaRPr>
          </a:p>
          <a:p>
            <a:pPr algn="ctr"/>
            <a:endParaRPr lang="fr-FR" sz="5400" b="1" dirty="0" smtClean="0">
              <a:latin typeface="Script-Z650" pitchFamily="2" charset="0"/>
            </a:endParaRPr>
          </a:p>
          <a:p>
            <a:pPr algn="ctr"/>
            <a:endParaRPr lang="fr-FR" sz="5400" b="1" dirty="0" smtClean="0">
              <a:latin typeface="Script-Z650" pitchFamily="2" charset="0"/>
            </a:endParaRPr>
          </a:p>
          <a:p>
            <a:pPr algn="ctr"/>
            <a:endParaRPr lang="fr-FR" sz="5400" b="1" dirty="0" smtClean="0">
              <a:latin typeface="Script-Z650" pitchFamily="2" charset="0"/>
            </a:endParaRPr>
          </a:p>
          <a:p>
            <a:pPr algn="ctr"/>
            <a:r>
              <a:rPr lang="fr-FR" sz="5400" b="1" dirty="0" smtClean="0">
                <a:latin typeface="Script-Z650" pitchFamily="2" charset="0"/>
              </a:rPr>
              <a:t>                  Château de cherveux </a:t>
            </a:r>
            <a:endParaRPr lang="fr-FR" sz="5400" b="1" dirty="0">
              <a:latin typeface="Script-Z65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Modern No. 20" pitchFamily="18" charset="0"/>
            </a:endParaRPr>
          </a:p>
          <a:p>
            <a:pPr algn="ctr"/>
            <a:endParaRPr lang="fr-FR" sz="3200" dirty="0" smtClean="0">
              <a:latin typeface="Modern No. 20" pitchFamily="18" charset="0"/>
            </a:endParaRPr>
          </a:p>
          <a:p>
            <a:pPr algn="ctr"/>
            <a:endParaRPr lang="fr-FR" sz="3200" dirty="0" smtClean="0">
              <a:latin typeface="Modern No. 20" pitchFamily="18" charset="0"/>
            </a:endParaRPr>
          </a:p>
          <a:p>
            <a:pPr algn="ctr"/>
            <a:endParaRPr lang="fr-FR" sz="3200" dirty="0" smtClean="0">
              <a:latin typeface="Modern No. 20" pitchFamily="18" charset="0"/>
            </a:endParaRPr>
          </a:p>
          <a:p>
            <a:pPr algn="ctr"/>
            <a:endParaRPr lang="fr-FR" sz="3200" dirty="0" smtClean="0">
              <a:latin typeface="Modern No. 20" pitchFamily="18" charset="0"/>
            </a:endParaRPr>
          </a:p>
          <a:p>
            <a:pPr algn="ctr"/>
            <a:r>
              <a:rPr lang="fr-FR" sz="3200" dirty="0" smtClean="0">
                <a:latin typeface="Modern No. 20" pitchFamily="18" charset="0"/>
              </a:rPr>
              <a:t>    </a:t>
            </a:r>
          </a:p>
          <a:p>
            <a:pPr algn="ctr"/>
            <a:r>
              <a:rPr lang="fr-FR" sz="3200" dirty="0" smtClean="0">
                <a:latin typeface="Modern No. 20" pitchFamily="18" charset="0"/>
              </a:rPr>
              <a:t>                                         deux sèvres</a:t>
            </a:r>
            <a:endParaRPr lang="fr-FR" sz="3200" dirty="0">
              <a:latin typeface="Modern No. 20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r>
              <a:rPr lang="fr-FR" sz="3200" dirty="0" smtClean="0"/>
              <a:t>                                         Château de la tremoille</a:t>
            </a:r>
            <a:endParaRPr lang="fr-FR" sz="3200" dirty="0"/>
          </a:p>
        </p:txBody>
      </p:sp>
      <p:sp>
        <p:nvSpPr>
          <p:cNvPr id="20" name="Rectangle 19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latin typeface="IrisUPC" pitchFamily="34" charset="-34"/>
                <a:cs typeface="IrisUPC" pitchFamily="34" charset="-34"/>
              </a:rPr>
              <a:t>                 Château de la </a:t>
            </a:r>
            <a:r>
              <a:rPr lang="fr-FR" sz="4400" dirty="0" err="1" smtClean="0">
                <a:latin typeface="IrisUPC" pitchFamily="34" charset="-34"/>
                <a:cs typeface="IrisUPC" pitchFamily="34" charset="-34"/>
              </a:rPr>
              <a:t>tremoille</a:t>
            </a:r>
            <a:endParaRPr lang="fr-FR" sz="4400" dirty="0" smtClean="0">
              <a:latin typeface="IrisUPC" pitchFamily="34" charset="-34"/>
              <a:cs typeface="IrisUPC" pitchFamily="34" charset="-34"/>
            </a:endParaRPr>
          </a:p>
          <a:p>
            <a:pPr algn="ctr"/>
            <a:endParaRPr lang="fr-FR" sz="4400" dirty="0" smtClean="0">
              <a:latin typeface="IrisUPC" pitchFamily="34" charset="-34"/>
              <a:cs typeface="IrisUPC" pitchFamily="34" charset="-34"/>
            </a:endParaRPr>
          </a:p>
          <a:p>
            <a:pPr algn="ctr"/>
            <a:endParaRPr lang="fr-FR" sz="4400" dirty="0" smtClean="0">
              <a:latin typeface="IrisUPC" pitchFamily="34" charset="-34"/>
              <a:cs typeface="IrisUPC" pitchFamily="34" charset="-34"/>
            </a:endParaRPr>
          </a:p>
          <a:p>
            <a:pPr algn="ctr"/>
            <a:endParaRPr lang="fr-FR" sz="4400" dirty="0" smtClean="0">
              <a:latin typeface="IrisUPC" pitchFamily="34" charset="-34"/>
              <a:cs typeface="IrisUPC" pitchFamily="34" charset="-34"/>
            </a:endParaRPr>
          </a:p>
          <a:p>
            <a:pPr algn="ctr"/>
            <a:endParaRPr lang="fr-FR" sz="4400" dirty="0" smtClean="0">
              <a:latin typeface="IrisUPC" pitchFamily="34" charset="-34"/>
              <a:cs typeface="IrisUPC" pitchFamily="34" charset="-34"/>
            </a:endParaRPr>
          </a:p>
          <a:p>
            <a:pPr algn="ctr"/>
            <a:endParaRPr lang="fr-FR" sz="4400" dirty="0" smtClean="0">
              <a:latin typeface="IrisUPC" pitchFamily="34" charset="-34"/>
              <a:cs typeface="IrisUPC" pitchFamily="34" charset="-34"/>
            </a:endParaRPr>
          </a:p>
          <a:p>
            <a:pPr algn="ctr"/>
            <a:endParaRPr lang="fr-FR" sz="4400" dirty="0">
              <a:latin typeface="IrisUPC" pitchFamily="34" charset="-34"/>
              <a:cs typeface="IrisUPC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/>
              <a:t>                Château de la </a:t>
            </a:r>
            <a:r>
              <a:rPr lang="fr-FR" sz="3600" dirty="0" err="1" smtClean="0"/>
              <a:t>tremoille</a:t>
            </a:r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/>
          </a:p>
        </p:txBody>
      </p:sp>
      <p:sp>
        <p:nvSpPr>
          <p:cNvPr id="22" name="Rectangle 21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r>
              <a:rPr lang="fr-FR" sz="2800" dirty="0" smtClean="0">
                <a:latin typeface="Agency FB" pitchFamily="34" charset="0"/>
              </a:rPr>
              <a:t>                                                                        Château du petit </a:t>
            </a:r>
            <a:r>
              <a:rPr lang="fr-FR" sz="2800" dirty="0" err="1" smtClean="0">
                <a:latin typeface="Agency FB" pitchFamily="34" charset="0"/>
              </a:rPr>
              <a:t>chene</a:t>
            </a:r>
            <a:endParaRPr lang="fr-FR" sz="2800" dirty="0">
              <a:latin typeface="Agency FB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Vani" pitchFamily="34" charset="0"/>
              <a:cs typeface="Vani" pitchFamily="34" charset="0"/>
            </a:endParaRPr>
          </a:p>
          <a:p>
            <a:pPr algn="ctr"/>
            <a:endParaRPr lang="fr-FR" sz="4000" dirty="0" smtClean="0">
              <a:latin typeface="Vani" pitchFamily="34" charset="0"/>
              <a:cs typeface="Vani" pitchFamily="34" charset="0"/>
            </a:endParaRPr>
          </a:p>
          <a:p>
            <a:pPr algn="ctr"/>
            <a:endParaRPr lang="fr-FR" sz="4000" dirty="0" smtClean="0">
              <a:latin typeface="Vani" pitchFamily="34" charset="0"/>
              <a:cs typeface="Vani" pitchFamily="34" charset="0"/>
            </a:endParaRPr>
          </a:p>
          <a:p>
            <a:pPr algn="ctr"/>
            <a:endParaRPr lang="fr-FR" sz="4000" dirty="0" smtClean="0">
              <a:latin typeface="Vani" pitchFamily="34" charset="0"/>
              <a:cs typeface="Vani" pitchFamily="34" charset="0"/>
            </a:endParaRPr>
          </a:p>
          <a:p>
            <a:pPr algn="ctr"/>
            <a:endParaRPr lang="fr-FR" sz="4000" dirty="0" smtClean="0">
              <a:latin typeface="Vani" pitchFamily="34" charset="0"/>
              <a:cs typeface="Vani" pitchFamily="34" charset="0"/>
            </a:endParaRPr>
          </a:p>
          <a:p>
            <a:pPr algn="ctr"/>
            <a:endParaRPr lang="fr-FR" sz="4000" dirty="0" smtClean="0">
              <a:latin typeface="Vani" pitchFamily="34" charset="0"/>
              <a:cs typeface="Vani" pitchFamily="34" charset="0"/>
            </a:endParaRPr>
          </a:p>
          <a:p>
            <a:pPr algn="ctr"/>
            <a:endParaRPr lang="fr-FR" sz="4000" dirty="0" smtClean="0">
              <a:latin typeface="Vani" pitchFamily="34" charset="0"/>
              <a:cs typeface="Vani" pitchFamily="34" charset="0"/>
            </a:endParaRPr>
          </a:p>
          <a:p>
            <a:pPr algn="ctr"/>
            <a:r>
              <a:rPr lang="fr-FR" sz="4000" dirty="0" smtClean="0">
                <a:latin typeface="Vani" pitchFamily="34" charset="0"/>
                <a:cs typeface="Vani" pitchFamily="34" charset="0"/>
              </a:rPr>
              <a:t>Château du Petit </a:t>
            </a:r>
            <a:r>
              <a:rPr lang="fr-FR" sz="4000" dirty="0" err="1" smtClean="0">
                <a:latin typeface="Vani" pitchFamily="34" charset="0"/>
                <a:cs typeface="Vani" pitchFamily="34" charset="0"/>
              </a:rPr>
              <a:t>Chène</a:t>
            </a:r>
            <a:r>
              <a:rPr lang="fr-FR" sz="4000" dirty="0" smtClean="0">
                <a:latin typeface="Vani" pitchFamily="34" charset="0"/>
                <a:cs typeface="Vani" pitchFamily="34" charset="0"/>
              </a:rPr>
              <a:t> </a:t>
            </a:r>
            <a:endParaRPr lang="fr-FR" sz="4000" dirty="0">
              <a:latin typeface="Vani" pitchFamily="34" charset="0"/>
              <a:cs typeface="Vani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Californian FB" pitchFamily="18" charset="0"/>
              </a:rPr>
              <a:t>Château d'</a:t>
            </a:r>
            <a:r>
              <a:rPr lang="fr-FR" sz="3600" dirty="0" err="1" smtClean="0">
                <a:latin typeface="Californian FB" pitchFamily="18" charset="0"/>
              </a:rPr>
              <a:t>Echire</a:t>
            </a:r>
            <a:endParaRPr lang="fr-FR" sz="3600" dirty="0" smtClean="0">
              <a:latin typeface="Californian FB" pitchFamily="18" charset="0"/>
            </a:endParaRPr>
          </a:p>
          <a:p>
            <a:pPr algn="ctr"/>
            <a:endParaRPr lang="fr-FR" sz="3600" dirty="0" smtClean="0">
              <a:latin typeface="Californian FB" pitchFamily="18" charset="0"/>
            </a:endParaRPr>
          </a:p>
          <a:p>
            <a:pPr algn="ctr"/>
            <a:endParaRPr lang="fr-FR" sz="3600" dirty="0" smtClean="0">
              <a:latin typeface="Californian FB" pitchFamily="18" charset="0"/>
            </a:endParaRPr>
          </a:p>
          <a:p>
            <a:pPr algn="ctr"/>
            <a:endParaRPr lang="fr-FR" sz="3600" dirty="0" smtClean="0">
              <a:latin typeface="Californian FB" pitchFamily="18" charset="0"/>
            </a:endParaRPr>
          </a:p>
          <a:p>
            <a:pPr algn="ctr"/>
            <a:endParaRPr lang="fr-FR" sz="3600" dirty="0" smtClean="0">
              <a:latin typeface="Californian FB" pitchFamily="18" charset="0"/>
            </a:endParaRPr>
          </a:p>
          <a:p>
            <a:pPr algn="ctr"/>
            <a:endParaRPr lang="fr-FR" sz="3600" dirty="0" smtClean="0">
              <a:latin typeface="Californian FB" pitchFamily="18" charset="0"/>
            </a:endParaRPr>
          </a:p>
          <a:p>
            <a:pPr algn="ctr"/>
            <a:endParaRPr lang="fr-FR" sz="3600" dirty="0">
              <a:latin typeface="Californian FB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r>
              <a:rPr lang="fr-FR" sz="3200" dirty="0" smtClean="0">
                <a:latin typeface="Segoe Print" pitchFamily="2" charset="0"/>
              </a:rPr>
              <a:t>      Château de </a:t>
            </a:r>
            <a:r>
              <a:rPr lang="fr-FR" sz="3200" dirty="0" err="1" smtClean="0">
                <a:latin typeface="Segoe Print" pitchFamily="2" charset="0"/>
              </a:rPr>
              <a:t>Tennessus</a:t>
            </a:r>
            <a:endParaRPr lang="fr-FR" sz="3200" dirty="0">
              <a:latin typeface="Segoe Print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Gloucester MT Extra Condensed" pitchFamily="18" charset="0"/>
              </a:rPr>
              <a:t>                                           Château de </a:t>
            </a:r>
            <a:r>
              <a:rPr lang="fr-FR" sz="3600" dirty="0" err="1" smtClean="0">
                <a:latin typeface="Gloucester MT Extra Condensed" pitchFamily="18" charset="0"/>
              </a:rPr>
              <a:t>Tennessus</a:t>
            </a:r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r>
              <a:rPr lang="fr-FR" sz="3600" dirty="0" smtClean="0">
                <a:latin typeface="Gloucester MT Extra Condensed" pitchFamily="18" charset="0"/>
              </a:rPr>
              <a:t>    </a:t>
            </a:r>
            <a:endParaRPr lang="fr-FR" sz="3600" dirty="0">
              <a:latin typeface="Gloucester MT Extra Condensed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DokChampa" pitchFamily="34" charset="-34"/>
              <a:cs typeface="DokChampa" pitchFamily="34" charset="-34"/>
            </a:endParaRPr>
          </a:p>
          <a:p>
            <a:pPr algn="ctr"/>
            <a:endParaRPr lang="fr-FR" sz="3600" dirty="0" smtClean="0">
              <a:latin typeface="DokChampa" pitchFamily="34" charset="-34"/>
              <a:cs typeface="DokChampa" pitchFamily="34" charset="-34"/>
            </a:endParaRPr>
          </a:p>
          <a:p>
            <a:pPr algn="ctr"/>
            <a:endParaRPr lang="fr-FR" sz="3600" dirty="0" smtClean="0">
              <a:latin typeface="DokChampa" pitchFamily="34" charset="-34"/>
              <a:cs typeface="DokChampa" pitchFamily="34" charset="-34"/>
            </a:endParaRPr>
          </a:p>
          <a:p>
            <a:pPr algn="ctr"/>
            <a:endParaRPr lang="fr-FR" sz="3600" dirty="0" smtClean="0">
              <a:latin typeface="DokChampa" pitchFamily="34" charset="-34"/>
              <a:cs typeface="DokChampa" pitchFamily="34" charset="-34"/>
            </a:endParaRPr>
          </a:p>
          <a:p>
            <a:pPr algn="ctr"/>
            <a:endParaRPr lang="fr-FR" sz="3600" dirty="0" smtClean="0">
              <a:latin typeface="DokChampa" pitchFamily="34" charset="-34"/>
              <a:cs typeface="DokChampa" pitchFamily="34" charset="-34"/>
            </a:endParaRPr>
          </a:p>
          <a:p>
            <a:pPr algn="ctr"/>
            <a:endParaRPr lang="fr-FR" sz="3600" dirty="0" smtClean="0">
              <a:latin typeface="DokChampa" pitchFamily="34" charset="-34"/>
              <a:cs typeface="DokChampa" pitchFamily="34" charset="-34"/>
            </a:endParaRPr>
          </a:p>
          <a:p>
            <a:pPr algn="ctr"/>
            <a:r>
              <a:rPr lang="fr-FR" sz="3600" dirty="0" smtClean="0">
                <a:latin typeface="DokChampa" pitchFamily="34" charset="-34"/>
                <a:cs typeface="DokChampa" pitchFamily="34" charset="-34"/>
              </a:rPr>
              <a:t>                          Château de </a:t>
            </a:r>
            <a:r>
              <a:rPr lang="fr-FR" sz="3600" dirty="0" err="1" smtClean="0">
                <a:latin typeface="DokChampa" pitchFamily="34" charset="-34"/>
                <a:cs typeface="DokChampa" pitchFamily="34" charset="-34"/>
              </a:rPr>
              <a:t>Tennessus</a:t>
            </a:r>
            <a:endParaRPr lang="fr-FR" sz="3600" dirty="0">
              <a:latin typeface="DokChampa" pitchFamily="34" charset="-34"/>
              <a:cs typeface="DokChampa" pitchFamily="34" charset="-34"/>
            </a:endParaRPr>
          </a:p>
        </p:txBody>
      </p:sp>
      <p:sp>
        <p:nvSpPr>
          <p:cNvPr id="37" name="Rectangle 36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b="1" dirty="0" smtClean="0">
              <a:latin typeface="Deco-A780" pitchFamily="2" charset="0"/>
            </a:endParaRPr>
          </a:p>
          <a:p>
            <a:pPr algn="ctr"/>
            <a:endParaRPr lang="fr-FR" sz="4400" b="1" dirty="0" smtClean="0">
              <a:latin typeface="Deco-A780" pitchFamily="2" charset="0"/>
            </a:endParaRPr>
          </a:p>
          <a:p>
            <a:pPr algn="ctr"/>
            <a:endParaRPr lang="fr-FR" sz="4400" b="1" dirty="0" smtClean="0">
              <a:latin typeface="Deco-A780" pitchFamily="2" charset="0"/>
            </a:endParaRPr>
          </a:p>
          <a:p>
            <a:pPr algn="ctr"/>
            <a:endParaRPr lang="fr-FR" sz="4400" b="1" dirty="0" smtClean="0">
              <a:latin typeface="Deco-A780" pitchFamily="2" charset="0"/>
            </a:endParaRPr>
          </a:p>
          <a:p>
            <a:pPr algn="ctr"/>
            <a:r>
              <a:rPr lang="fr-FR" sz="4400" b="1" dirty="0" smtClean="0">
                <a:latin typeface="Deco-A780" pitchFamily="2" charset="0"/>
              </a:rPr>
              <a:t>Château de la </a:t>
            </a:r>
            <a:r>
              <a:rPr lang="fr-FR" sz="4400" b="1" dirty="0" err="1" smtClean="0">
                <a:latin typeface="Deco-A780" pitchFamily="2" charset="0"/>
              </a:rPr>
              <a:t>Trémoille</a:t>
            </a:r>
            <a:endParaRPr lang="fr-FR" sz="4400" b="1" dirty="0">
              <a:latin typeface="Deco-A780" pitchFamily="2" charset="0"/>
            </a:endParaRPr>
          </a:p>
        </p:txBody>
      </p:sp>
      <p:sp>
        <p:nvSpPr>
          <p:cNvPr id="38" name="Rectangle 37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 smtClean="0">
                <a:latin typeface="Script-R690" pitchFamily="2" charset="0"/>
              </a:rPr>
              <a:t>     Château     de </a:t>
            </a:r>
            <a:r>
              <a:rPr lang="fr-FR" sz="5400" b="1" dirty="0" err="1" smtClean="0">
                <a:latin typeface="Script-R690" pitchFamily="2" charset="0"/>
              </a:rPr>
              <a:t>Javarzay</a:t>
            </a:r>
            <a:endParaRPr lang="fr-FR" sz="5400" b="1" dirty="0" smtClean="0">
              <a:latin typeface="Script-R690" pitchFamily="2" charset="0"/>
            </a:endParaRPr>
          </a:p>
          <a:p>
            <a:pPr algn="ctr"/>
            <a:endParaRPr lang="fr-FR" sz="5400" b="1" dirty="0" smtClean="0">
              <a:latin typeface="Script-R690" pitchFamily="2" charset="0"/>
            </a:endParaRPr>
          </a:p>
          <a:p>
            <a:pPr algn="ctr"/>
            <a:endParaRPr lang="fr-FR" sz="5400" b="1" dirty="0" smtClean="0">
              <a:latin typeface="Script-R690" pitchFamily="2" charset="0"/>
            </a:endParaRPr>
          </a:p>
          <a:p>
            <a:pPr algn="ctr"/>
            <a:endParaRPr lang="fr-FR" sz="5400" b="1" dirty="0" smtClean="0">
              <a:latin typeface="Script-R690" pitchFamily="2" charset="0"/>
            </a:endParaRPr>
          </a:p>
          <a:p>
            <a:pPr algn="ctr"/>
            <a:endParaRPr lang="fr-FR" sz="5400" b="1" dirty="0" smtClean="0">
              <a:latin typeface="Script-R690" pitchFamily="2" charset="0"/>
            </a:endParaRPr>
          </a:p>
        </p:txBody>
      </p:sp>
      <p:sp>
        <p:nvSpPr>
          <p:cNvPr id="39" name="Rectangle 38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 smtClean="0">
                <a:latin typeface="Bradley Hand ITC" pitchFamily="66" charset="0"/>
              </a:rPr>
              <a:t>Château de </a:t>
            </a:r>
            <a:r>
              <a:rPr lang="fr-FR" sz="4400" b="1" dirty="0" err="1" smtClean="0">
                <a:latin typeface="Bradley Hand ITC" pitchFamily="66" charset="0"/>
              </a:rPr>
              <a:t>Javarzay</a:t>
            </a:r>
            <a:endParaRPr lang="fr-FR" sz="4400" b="1" dirty="0" smtClean="0">
              <a:latin typeface="Bradley Hand ITC" pitchFamily="66" charset="0"/>
            </a:endParaRPr>
          </a:p>
          <a:p>
            <a:pPr algn="ctr"/>
            <a:endParaRPr lang="fr-FR" sz="4400" b="1" dirty="0" smtClean="0">
              <a:latin typeface="Bradley Hand ITC" pitchFamily="66" charset="0"/>
            </a:endParaRPr>
          </a:p>
          <a:p>
            <a:pPr algn="ctr"/>
            <a:endParaRPr lang="fr-FR" sz="4400" b="1" dirty="0" smtClean="0">
              <a:latin typeface="Bradley Hand ITC" pitchFamily="66" charset="0"/>
            </a:endParaRPr>
          </a:p>
          <a:p>
            <a:pPr algn="ctr"/>
            <a:endParaRPr lang="fr-FR" sz="4400" b="1" dirty="0" smtClean="0">
              <a:latin typeface="Bradley Hand ITC" pitchFamily="66" charset="0"/>
            </a:endParaRPr>
          </a:p>
          <a:p>
            <a:pPr algn="ctr"/>
            <a:endParaRPr lang="fr-FR" sz="4400" b="1" dirty="0" smtClean="0">
              <a:latin typeface="Bradley Hand ITC" pitchFamily="66" charset="0"/>
            </a:endParaRPr>
          </a:p>
          <a:p>
            <a:pPr algn="ctr"/>
            <a:endParaRPr lang="fr-FR" sz="4400" b="1" dirty="0" smtClean="0">
              <a:latin typeface="Bradley Hand ITC" pitchFamily="66" charset="0"/>
            </a:endParaRPr>
          </a:p>
          <a:p>
            <a:pPr algn="ctr"/>
            <a:endParaRPr lang="fr-FR" sz="4400" b="1" dirty="0">
              <a:latin typeface="Bradley Hand ITC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 rot="20700000">
            <a:off x="-320350" y="1260881"/>
            <a:ext cx="8712000" cy="4744062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 extrusionH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Abilene" pitchFamily="2" charset="0"/>
              </a:rPr>
              <a:t>  </a:t>
            </a: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r>
              <a:rPr lang="fr-FR" sz="4000" dirty="0" smtClean="0">
                <a:latin typeface="Abilene" pitchFamily="2" charset="0"/>
              </a:rPr>
              <a:t>Château de </a:t>
            </a:r>
            <a:r>
              <a:rPr lang="fr-FR" sz="4000" dirty="0" err="1" smtClean="0">
                <a:latin typeface="Abilene" pitchFamily="2" charset="0"/>
              </a:rPr>
              <a:t>Javarzay</a:t>
            </a:r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 smtClean="0">
              <a:latin typeface="Abilene" pitchFamily="2" charset="0"/>
            </a:endParaRPr>
          </a:p>
          <a:p>
            <a:pPr algn="ctr"/>
            <a:endParaRPr lang="fr-FR" sz="4000" dirty="0">
              <a:latin typeface="Abilene" pitchFamily="2" charset="0"/>
            </a:endParaRPr>
          </a:p>
        </p:txBody>
      </p:sp>
      <p:grpSp>
        <p:nvGrpSpPr>
          <p:cNvPr id="42" name="Groupe 41"/>
          <p:cNvGrpSpPr/>
          <p:nvPr/>
        </p:nvGrpSpPr>
        <p:grpSpPr>
          <a:xfrm>
            <a:off x="-694732" y="-61415"/>
            <a:ext cx="9838732" cy="6919415"/>
            <a:chOff x="-681084" y="-40943"/>
            <a:chExt cx="9838732" cy="6919415"/>
          </a:xfrm>
        </p:grpSpPr>
        <p:sp>
          <p:nvSpPr>
            <p:cNvPr id="43" name="Forme libre 42"/>
            <p:cNvSpPr/>
            <p:nvPr/>
          </p:nvSpPr>
          <p:spPr>
            <a:xfrm>
              <a:off x="-40943" y="-40943"/>
              <a:ext cx="9198591" cy="6919415"/>
            </a:xfrm>
            <a:custGeom>
              <a:avLst/>
              <a:gdLst>
                <a:gd name="connsiteX0" fmla="*/ 7806519 w 9198591"/>
                <a:gd name="connsiteY0" fmla="*/ 341194 h 6919415"/>
                <a:gd name="connsiteX1" fmla="*/ 887104 w 9198591"/>
                <a:gd name="connsiteY1" fmla="*/ 1719618 h 6919415"/>
                <a:gd name="connsiteX2" fmla="*/ 1815152 w 9198591"/>
                <a:gd name="connsiteY2" fmla="*/ 5650173 h 6919415"/>
                <a:gd name="connsiteX3" fmla="*/ 8734567 w 9198591"/>
                <a:gd name="connsiteY3" fmla="*/ 6537277 h 6919415"/>
                <a:gd name="connsiteX4" fmla="*/ 7765576 w 9198591"/>
                <a:gd name="connsiteY4" fmla="*/ 27295 h 6919415"/>
                <a:gd name="connsiteX5" fmla="*/ 9198591 w 9198591"/>
                <a:gd name="connsiteY5" fmla="*/ 54591 h 6919415"/>
                <a:gd name="connsiteX6" fmla="*/ 9198591 w 9198591"/>
                <a:gd name="connsiteY6" fmla="*/ 6919415 h 6919415"/>
                <a:gd name="connsiteX7" fmla="*/ 40943 w 9198591"/>
                <a:gd name="connsiteY7" fmla="*/ 6892119 h 6919415"/>
                <a:gd name="connsiteX8" fmla="*/ 0 w 9198591"/>
                <a:gd name="connsiteY8" fmla="*/ 0 h 6919415"/>
                <a:gd name="connsiteX9" fmla="*/ 7779224 w 9198591"/>
                <a:gd name="connsiteY9" fmla="*/ 27295 h 6919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98591" h="6919415">
                  <a:moveTo>
                    <a:pt x="7806519" y="341194"/>
                  </a:moveTo>
                  <a:lnTo>
                    <a:pt x="887104" y="1719618"/>
                  </a:lnTo>
                  <a:lnTo>
                    <a:pt x="1815152" y="5650173"/>
                  </a:lnTo>
                  <a:lnTo>
                    <a:pt x="8734567" y="6537277"/>
                  </a:lnTo>
                  <a:lnTo>
                    <a:pt x="7765576" y="27295"/>
                  </a:lnTo>
                  <a:lnTo>
                    <a:pt x="9198591" y="54591"/>
                  </a:lnTo>
                  <a:lnTo>
                    <a:pt x="9198591" y="6919415"/>
                  </a:lnTo>
                  <a:lnTo>
                    <a:pt x="40943" y="6892119"/>
                  </a:lnTo>
                  <a:lnTo>
                    <a:pt x="0" y="0"/>
                  </a:lnTo>
                  <a:lnTo>
                    <a:pt x="7779224" y="27295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4" name="Cadre 43"/>
            <p:cNvSpPr/>
            <p:nvPr/>
          </p:nvSpPr>
          <p:spPr>
            <a:xfrm rot="20700000">
              <a:off x="-681084" y="938828"/>
              <a:ext cx="9390918" cy="5369249"/>
            </a:xfrm>
            <a:prstGeom prst="frame">
              <a:avLst>
                <a:gd name="adj1" fmla="val 7210"/>
              </a:avLst>
            </a:prstGeom>
            <a:blipFill>
              <a:blip r:embed="rId23" cstate="print"/>
              <a:stretch>
                <a:fillRect/>
              </a:stretch>
            </a:blipFill>
            <a:ln>
              <a:noFill/>
            </a:ln>
            <a:scene3d>
              <a:camera prst="perspectiveContrastingLeftFacing"/>
              <a:lightRig rig="threePt" dir="t"/>
            </a:scene3d>
            <a:sp3d>
              <a:bevelT w="139700" h="165100"/>
              <a:bevelB w="57150" h="146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grpSp>
          <p:nvGrpSpPr>
            <p:cNvPr id="45" name="Groupe 12"/>
            <p:cNvGrpSpPr/>
            <p:nvPr/>
          </p:nvGrpSpPr>
          <p:grpSpPr>
            <a:xfrm>
              <a:off x="-71470" y="4284000"/>
              <a:ext cx="9215470" cy="2574000"/>
              <a:chOff x="-71470" y="4284000"/>
              <a:chExt cx="9215470" cy="2574000"/>
            </a:xfrm>
          </p:grpSpPr>
          <p:sp>
            <p:nvSpPr>
              <p:cNvPr id="46" name="Forme libre 45"/>
              <p:cNvSpPr/>
              <p:nvPr/>
            </p:nvSpPr>
            <p:spPr>
              <a:xfrm>
                <a:off x="-71470" y="5397689"/>
                <a:ext cx="9215470" cy="1460311"/>
              </a:xfrm>
              <a:custGeom>
                <a:avLst/>
                <a:gdLst>
                  <a:gd name="connsiteX0" fmla="*/ 13648 w 9144000"/>
                  <a:gd name="connsiteY0" fmla="*/ 532263 h 1460311"/>
                  <a:gd name="connsiteX1" fmla="*/ 655093 w 9144000"/>
                  <a:gd name="connsiteY1" fmla="*/ 464024 h 1460311"/>
                  <a:gd name="connsiteX2" fmla="*/ 655093 w 9144000"/>
                  <a:gd name="connsiteY2" fmla="*/ 327546 h 1460311"/>
                  <a:gd name="connsiteX3" fmla="*/ 914400 w 9144000"/>
                  <a:gd name="connsiteY3" fmla="*/ 300251 h 1460311"/>
                  <a:gd name="connsiteX4" fmla="*/ 928048 w 9144000"/>
                  <a:gd name="connsiteY4" fmla="*/ 68239 h 1460311"/>
                  <a:gd name="connsiteX5" fmla="*/ 1050878 w 9144000"/>
                  <a:gd name="connsiteY5" fmla="*/ 27296 h 1460311"/>
                  <a:gd name="connsiteX6" fmla="*/ 1828800 w 9144000"/>
                  <a:gd name="connsiteY6" fmla="*/ 0 h 1460311"/>
                  <a:gd name="connsiteX7" fmla="*/ 1978926 w 9144000"/>
                  <a:gd name="connsiteY7" fmla="*/ 54591 h 1460311"/>
                  <a:gd name="connsiteX8" fmla="*/ 1978926 w 9144000"/>
                  <a:gd name="connsiteY8" fmla="*/ 313899 h 1460311"/>
                  <a:gd name="connsiteX9" fmla="*/ 8134066 w 9144000"/>
                  <a:gd name="connsiteY9" fmla="*/ 1105469 h 1460311"/>
                  <a:gd name="connsiteX10" fmla="*/ 8147714 w 9144000"/>
                  <a:gd name="connsiteY10" fmla="*/ 955343 h 1460311"/>
                  <a:gd name="connsiteX11" fmla="*/ 9144000 w 9144000"/>
                  <a:gd name="connsiteY11" fmla="*/ 1078173 h 1460311"/>
                  <a:gd name="connsiteX12" fmla="*/ 9144000 w 9144000"/>
                  <a:gd name="connsiteY12" fmla="*/ 1460311 h 1460311"/>
                  <a:gd name="connsiteX13" fmla="*/ 0 w 9144000"/>
                  <a:gd name="connsiteY13" fmla="*/ 1433015 h 1460311"/>
                  <a:gd name="connsiteX14" fmla="*/ 13648 w 9144000"/>
                  <a:gd name="connsiteY14" fmla="*/ 532263 h 14603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9144000" h="1460311">
                    <a:moveTo>
                      <a:pt x="13648" y="532263"/>
                    </a:moveTo>
                    <a:lnTo>
                      <a:pt x="655093" y="464024"/>
                    </a:lnTo>
                    <a:lnTo>
                      <a:pt x="655093" y="327546"/>
                    </a:lnTo>
                    <a:lnTo>
                      <a:pt x="914400" y="300251"/>
                    </a:lnTo>
                    <a:lnTo>
                      <a:pt x="928048" y="68239"/>
                    </a:lnTo>
                    <a:lnTo>
                      <a:pt x="1050878" y="27296"/>
                    </a:lnTo>
                    <a:lnTo>
                      <a:pt x="1828800" y="0"/>
                    </a:lnTo>
                    <a:lnTo>
                      <a:pt x="1978926" y="54591"/>
                    </a:lnTo>
                    <a:lnTo>
                      <a:pt x="1978926" y="313899"/>
                    </a:lnTo>
                    <a:lnTo>
                      <a:pt x="8134066" y="1105469"/>
                    </a:lnTo>
                    <a:lnTo>
                      <a:pt x="8147714" y="955343"/>
                    </a:lnTo>
                    <a:lnTo>
                      <a:pt x="9144000" y="1078173"/>
                    </a:lnTo>
                    <a:lnTo>
                      <a:pt x="9144000" y="1460311"/>
                    </a:lnTo>
                    <a:lnTo>
                      <a:pt x="0" y="1433015"/>
                    </a:lnTo>
                    <a:lnTo>
                      <a:pt x="13648" y="532263"/>
                    </a:lnTo>
                    <a:close/>
                  </a:path>
                </a:pathLst>
              </a:custGeom>
              <a:blipFill>
                <a:blip r:embed="rId2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grpSp>
            <p:nvGrpSpPr>
              <p:cNvPr id="47" name="Groupe 8"/>
              <p:cNvGrpSpPr/>
              <p:nvPr/>
            </p:nvGrpSpPr>
            <p:grpSpPr>
              <a:xfrm>
                <a:off x="1044000" y="4284000"/>
                <a:ext cx="756000" cy="1188000"/>
                <a:chOff x="5314305" y="1068566"/>
                <a:chExt cx="1107122" cy="1350421"/>
              </a:xfrm>
              <a:blipFill>
                <a:blip r:embed="rId25"/>
                <a:stretch>
                  <a:fillRect/>
                </a:stretch>
              </a:blipFill>
            </p:grpSpPr>
            <p:sp>
              <p:nvSpPr>
                <p:cNvPr id="48" name="Forme libre 47"/>
                <p:cNvSpPr/>
                <p:nvPr/>
              </p:nvSpPr>
              <p:spPr>
                <a:xfrm>
                  <a:off x="5320254" y="1775832"/>
                  <a:ext cx="1101173" cy="643155"/>
                </a:xfrm>
                <a:custGeom>
                  <a:avLst/>
                  <a:gdLst>
                    <a:gd name="connsiteX0" fmla="*/ 2991134 w 3132161"/>
                    <a:gd name="connsiteY0" fmla="*/ 2067636 h 2374710"/>
                    <a:gd name="connsiteX1" fmla="*/ 2568053 w 3132161"/>
                    <a:gd name="connsiteY1" fmla="*/ 2231409 h 2374710"/>
                    <a:gd name="connsiteX2" fmla="*/ 1298811 w 3132161"/>
                    <a:gd name="connsiteY2" fmla="*/ 2326943 h 2374710"/>
                    <a:gd name="connsiteX3" fmla="*/ 698310 w 3132161"/>
                    <a:gd name="connsiteY3" fmla="*/ 2340591 h 2374710"/>
                    <a:gd name="connsiteX4" fmla="*/ 138752 w 3132161"/>
                    <a:gd name="connsiteY4" fmla="*/ 2122227 h 2374710"/>
                    <a:gd name="connsiteX5" fmla="*/ 15922 w 3132161"/>
                    <a:gd name="connsiteY5" fmla="*/ 1849271 h 2374710"/>
                    <a:gd name="connsiteX6" fmla="*/ 43217 w 3132161"/>
                    <a:gd name="connsiteY6" fmla="*/ 1712794 h 2374710"/>
                    <a:gd name="connsiteX7" fmla="*/ 261582 w 3132161"/>
                    <a:gd name="connsiteY7" fmla="*/ 1535373 h 2374710"/>
                    <a:gd name="connsiteX8" fmla="*/ 288877 w 3132161"/>
                    <a:gd name="connsiteY8" fmla="*/ 1371600 h 2374710"/>
                    <a:gd name="connsiteX9" fmla="*/ 507241 w 3132161"/>
                    <a:gd name="connsiteY9" fmla="*/ 1262418 h 2374710"/>
                    <a:gd name="connsiteX10" fmla="*/ 657367 w 3132161"/>
                    <a:gd name="connsiteY10" fmla="*/ 1030406 h 2374710"/>
                    <a:gd name="connsiteX11" fmla="*/ 602776 w 3132161"/>
                    <a:gd name="connsiteY11" fmla="*/ 675564 h 2374710"/>
                    <a:gd name="connsiteX12" fmla="*/ 479946 w 3132161"/>
                    <a:gd name="connsiteY12" fmla="*/ 552734 h 2374710"/>
                    <a:gd name="connsiteX13" fmla="*/ 479946 w 3132161"/>
                    <a:gd name="connsiteY13" fmla="*/ 388961 h 2374710"/>
                    <a:gd name="connsiteX14" fmla="*/ 575480 w 3132161"/>
                    <a:gd name="connsiteY14" fmla="*/ 279779 h 2374710"/>
                    <a:gd name="connsiteX15" fmla="*/ 671014 w 3132161"/>
                    <a:gd name="connsiteY15" fmla="*/ 252483 h 2374710"/>
                    <a:gd name="connsiteX16" fmla="*/ 1517176 w 3132161"/>
                    <a:gd name="connsiteY16" fmla="*/ 6824 h 2374710"/>
                    <a:gd name="connsiteX17" fmla="*/ 2267803 w 3132161"/>
                    <a:gd name="connsiteY17" fmla="*/ 293427 h 2374710"/>
                    <a:gd name="connsiteX18" fmla="*/ 2458871 w 3132161"/>
                    <a:gd name="connsiteY18" fmla="*/ 348018 h 2374710"/>
                    <a:gd name="connsiteX19" fmla="*/ 2527110 w 3132161"/>
                    <a:gd name="connsiteY19" fmla="*/ 443552 h 2374710"/>
                    <a:gd name="connsiteX20" fmla="*/ 2417928 w 3132161"/>
                    <a:gd name="connsiteY20" fmla="*/ 607325 h 2374710"/>
                    <a:gd name="connsiteX21" fmla="*/ 2281450 w 3132161"/>
                    <a:gd name="connsiteY21" fmla="*/ 661916 h 2374710"/>
                    <a:gd name="connsiteX22" fmla="*/ 2295098 w 3132161"/>
                    <a:gd name="connsiteY22" fmla="*/ 921224 h 2374710"/>
                    <a:gd name="connsiteX23" fmla="*/ 2527110 w 3132161"/>
                    <a:gd name="connsiteY23" fmla="*/ 1235122 h 2374710"/>
                    <a:gd name="connsiteX24" fmla="*/ 2568053 w 3132161"/>
                    <a:gd name="connsiteY24" fmla="*/ 1235122 h 2374710"/>
                    <a:gd name="connsiteX25" fmla="*/ 2731826 w 3132161"/>
                    <a:gd name="connsiteY25" fmla="*/ 1262418 h 2374710"/>
                    <a:gd name="connsiteX26" fmla="*/ 2745474 w 3132161"/>
                    <a:gd name="connsiteY26" fmla="*/ 1385248 h 2374710"/>
                    <a:gd name="connsiteX27" fmla="*/ 2936543 w 3132161"/>
                    <a:gd name="connsiteY27" fmla="*/ 1549021 h 2374710"/>
                    <a:gd name="connsiteX28" fmla="*/ 3113964 w 3132161"/>
                    <a:gd name="connsiteY28" fmla="*/ 1658203 h 2374710"/>
                    <a:gd name="connsiteX29" fmla="*/ 3045725 w 3132161"/>
                    <a:gd name="connsiteY29" fmla="*/ 1903862 h 2374710"/>
                    <a:gd name="connsiteX30" fmla="*/ 2991134 w 3132161"/>
                    <a:gd name="connsiteY30" fmla="*/ 2067636 h 23747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</a:cxnLst>
                  <a:rect l="l" t="t" r="r" b="b"/>
                  <a:pathLst>
                    <a:path w="3132161" h="2374710">
                      <a:moveTo>
                        <a:pt x="2991134" y="2067636"/>
                      </a:moveTo>
                      <a:cubicBezTo>
                        <a:pt x="2911522" y="2122227"/>
                        <a:pt x="2850107" y="2188191"/>
                        <a:pt x="2568053" y="2231409"/>
                      </a:cubicBezTo>
                      <a:cubicBezTo>
                        <a:pt x="2285999" y="2274627"/>
                        <a:pt x="1610435" y="2308746"/>
                        <a:pt x="1298811" y="2326943"/>
                      </a:cubicBezTo>
                      <a:cubicBezTo>
                        <a:pt x="987187" y="2345140"/>
                        <a:pt x="891653" y="2374710"/>
                        <a:pt x="698310" y="2340591"/>
                      </a:cubicBezTo>
                      <a:cubicBezTo>
                        <a:pt x="504967" y="2306472"/>
                        <a:pt x="252483" y="2204114"/>
                        <a:pt x="138752" y="2122227"/>
                      </a:cubicBezTo>
                      <a:cubicBezTo>
                        <a:pt x="25021" y="2040340"/>
                        <a:pt x="31844" y="1917510"/>
                        <a:pt x="15922" y="1849271"/>
                      </a:cubicBezTo>
                      <a:cubicBezTo>
                        <a:pt x="0" y="1781032"/>
                        <a:pt x="2274" y="1765110"/>
                        <a:pt x="43217" y="1712794"/>
                      </a:cubicBezTo>
                      <a:cubicBezTo>
                        <a:pt x="84160" y="1660478"/>
                        <a:pt x="220639" y="1592239"/>
                        <a:pt x="261582" y="1535373"/>
                      </a:cubicBezTo>
                      <a:cubicBezTo>
                        <a:pt x="302525" y="1478507"/>
                        <a:pt x="247934" y="1417093"/>
                        <a:pt x="288877" y="1371600"/>
                      </a:cubicBezTo>
                      <a:cubicBezTo>
                        <a:pt x="329820" y="1326108"/>
                        <a:pt x="445826" y="1319284"/>
                        <a:pt x="507241" y="1262418"/>
                      </a:cubicBezTo>
                      <a:cubicBezTo>
                        <a:pt x="568656" y="1205552"/>
                        <a:pt x="641445" y="1128215"/>
                        <a:pt x="657367" y="1030406"/>
                      </a:cubicBezTo>
                      <a:cubicBezTo>
                        <a:pt x="673290" y="932597"/>
                        <a:pt x="632346" y="755176"/>
                        <a:pt x="602776" y="675564"/>
                      </a:cubicBezTo>
                      <a:cubicBezTo>
                        <a:pt x="573206" y="595952"/>
                        <a:pt x="500418" y="600501"/>
                        <a:pt x="479946" y="552734"/>
                      </a:cubicBezTo>
                      <a:cubicBezTo>
                        <a:pt x="459474" y="504967"/>
                        <a:pt x="464024" y="434453"/>
                        <a:pt x="479946" y="388961"/>
                      </a:cubicBezTo>
                      <a:cubicBezTo>
                        <a:pt x="495868" y="343469"/>
                        <a:pt x="543635" y="302525"/>
                        <a:pt x="575480" y="279779"/>
                      </a:cubicBezTo>
                      <a:cubicBezTo>
                        <a:pt x="607325" y="257033"/>
                        <a:pt x="671014" y="252483"/>
                        <a:pt x="671014" y="252483"/>
                      </a:cubicBezTo>
                      <a:cubicBezTo>
                        <a:pt x="827963" y="206990"/>
                        <a:pt x="1251045" y="0"/>
                        <a:pt x="1517176" y="6824"/>
                      </a:cubicBezTo>
                      <a:cubicBezTo>
                        <a:pt x="1783307" y="13648"/>
                        <a:pt x="2110854" y="236561"/>
                        <a:pt x="2267803" y="293427"/>
                      </a:cubicBezTo>
                      <a:cubicBezTo>
                        <a:pt x="2424752" y="350293"/>
                        <a:pt x="2415653" y="322997"/>
                        <a:pt x="2458871" y="348018"/>
                      </a:cubicBezTo>
                      <a:cubicBezTo>
                        <a:pt x="2502089" y="373039"/>
                        <a:pt x="2533934" y="400334"/>
                        <a:pt x="2527110" y="443552"/>
                      </a:cubicBezTo>
                      <a:cubicBezTo>
                        <a:pt x="2520286" y="486770"/>
                        <a:pt x="2458871" y="570931"/>
                        <a:pt x="2417928" y="607325"/>
                      </a:cubicBezTo>
                      <a:cubicBezTo>
                        <a:pt x="2376985" y="643719"/>
                        <a:pt x="2301922" y="609600"/>
                        <a:pt x="2281450" y="661916"/>
                      </a:cubicBezTo>
                      <a:cubicBezTo>
                        <a:pt x="2260978" y="714232"/>
                        <a:pt x="2254155" y="825690"/>
                        <a:pt x="2295098" y="921224"/>
                      </a:cubicBezTo>
                      <a:cubicBezTo>
                        <a:pt x="2336041" y="1016758"/>
                        <a:pt x="2481618" y="1182806"/>
                        <a:pt x="2527110" y="1235122"/>
                      </a:cubicBezTo>
                      <a:cubicBezTo>
                        <a:pt x="2572602" y="1287438"/>
                        <a:pt x="2533934" y="1230573"/>
                        <a:pt x="2568053" y="1235122"/>
                      </a:cubicBezTo>
                      <a:cubicBezTo>
                        <a:pt x="2602172" y="1239671"/>
                        <a:pt x="2702256" y="1237397"/>
                        <a:pt x="2731826" y="1262418"/>
                      </a:cubicBezTo>
                      <a:cubicBezTo>
                        <a:pt x="2761396" y="1287439"/>
                        <a:pt x="2711355" y="1337481"/>
                        <a:pt x="2745474" y="1385248"/>
                      </a:cubicBezTo>
                      <a:cubicBezTo>
                        <a:pt x="2779593" y="1433015"/>
                        <a:pt x="2875128" y="1503529"/>
                        <a:pt x="2936543" y="1549021"/>
                      </a:cubicBezTo>
                      <a:cubicBezTo>
                        <a:pt x="2997958" y="1594514"/>
                        <a:pt x="3095767" y="1599063"/>
                        <a:pt x="3113964" y="1658203"/>
                      </a:cubicBezTo>
                      <a:cubicBezTo>
                        <a:pt x="3132161" y="1717343"/>
                        <a:pt x="3070746" y="1835623"/>
                        <a:pt x="3045725" y="1903862"/>
                      </a:cubicBezTo>
                      <a:cubicBezTo>
                        <a:pt x="3020704" y="1972101"/>
                        <a:pt x="3070746" y="2013045"/>
                        <a:pt x="2991134" y="20676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49" name="Ellipse 6"/>
                <p:cNvSpPr/>
                <p:nvPr/>
              </p:nvSpPr>
              <p:spPr>
                <a:xfrm>
                  <a:off x="5314305" y="1068566"/>
                  <a:ext cx="1054849" cy="85130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</p:grpSp>
        </p:grpSp>
      </p:grpSp>
    </p:spTree>
  </p:cSld>
  <p:clrMapOvr>
    <a:masterClrMapping/>
  </p:clrMapOvr>
  <p:transition spd="med" advTm="160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3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7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1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8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9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6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1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/>
        </p:nvSpPr>
        <p:spPr>
          <a:xfrm>
            <a:off x="71406" y="89992"/>
            <a:ext cx="2071702" cy="2767504"/>
          </a:xfrm>
          <a:custGeom>
            <a:avLst/>
            <a:gdLst>
              <a:gd name="connsiteX0" fmla="*/ 3616656 w 5090615"/>
              <a:gd name="connsiteY0" fmla="*/ 6209731 h 6660107"/>
              <a:gd name="connsiteX1" fmla="*/ 3330053 w 5090615"/>
              <a:gd name="connsiteY1" fmla="*/ 6168788 h 6660107"/>
              <a:gd name="connsiteX2" fmla="*/ 3166280 w 5090615"/>
              <a:gd name="connsiteY2" fmla="*/ 6196083 h 6660107"/>
              <a:gd name="connsiteX3" fmla="*/ 3043450 w 5090615"/>
              <a:gd name="connsiteY3" fmla="*/ 6223379 h 6660107"/>
              <a:gd name="connsiteX4" fmla="*/ 2988859 w 5090615"/>
              <a:gd name="connsiteY4" fmla="*/ 6291617 h 6660107"/>
              <a:gd name="connsiteX5" fmla="*/ 3029803 w 5090615"/>
              <a:gd name="connsiteY5" fmla="*/ 6400800 h 6660107"/>
              <a:gd name="connsiteX6" fmla="*/ 2879677 w 5090615"/>
              <a:gd name="connsiteY6" fmla="*/ 6400800 h 6660107"/>
              <a:gd name="connsiteX7" fmla="*/ 2756847 w 5090615"/>
              <a:gd name="connsiteY7" fmla="*/ 6373504 h 6660107"/>
              <a:gd name="connsiteX8" fmla="*/ 2715904 w 5090615"/>
              <a:gd name="connsiteY8" fmla="*/ 6387152 h 6660107"/>
              <a:gd name="connsiteX9" fmla="*/ 2702256 w 5090615"/>
              <a:gd name="connsiteY9" fmla="*/ 6441743 h 6660107"/>
              <a:gd name="connsiteX10" fmla="*/ 2674961 w 5090615"/>
              <a:gd name="connsiteY10" fmla="*/ 6509982 h 6660107"/>
              <a:gd name="connsiteX11" fmla="*/ 2647665 w 5090615"/>
              <a:gd name="connsiteY11" fmla="*/ 6550925 h 6660107"/>
              <a:gd name="connsiteX12" fmla="*/ 2415653 w 5090615"/>
              <a:gd name="connsiteY12" fmla="*/ 6414447 h 6660107"/>
              <a:gd name="connsiteX13" fmla="*/ 2251880 w 5090615"/>
              <a:gd name="connsiteY13" fmla="*/ 6168788 h 6660107"/>
              <a:gd name="connsiteX14" fmla="*/ 2156346 w 5090615"/>
              <a:gd name="connsiteY14" fmla="*/ 6182435 h 6660107"/>
              <a:gd name="connsiteX15" fmla="*/ 2101755 w 5090615"/>
              <a:gd name="connsiteY15" fmla="*/ 6291617 h 6660107"/>
              <a:gd name="connsiteX16" fmla="*/ 2047164 w 5090615"/>
              <a:gd name="connsiteY16" fmla="*/ 6373504 h 6660107"/>
              <a:gd name="connsiteX17" fmla="*/ 2169994 w 5090615"/>
              <a:gd name="connsiteY17" fmla="*/ 6428095 h 6660107"/>
              <a:gd name="connsiteX18" fmla="*/ 2169994 w 5090615"/>
              <a:gd name="connsiteY18" fmla="*/ 6578220 h 6660107"/>
              <a:gd name="connsiteX19" fmla="*/ 2101755 w 5090615"/>
              <a:gd name="connsiteY19" fmla="*/ 6605516 h 6660107"/>
              <a:gd name="connsiteX20" fmla="*/ 2047164 w 5090615"/>
              <a:gd name="connsiteY20" fmla="*/ 6646459 h 6660107"/>
              <a:gd name="connsiteX21" fmla="*/ 1924334 w 5090615"/>
              <a:gd name="connsiteY21" fmla="*/ 6660107 h 6660107"/>
              <a:gd name="connsiteX22" fmla="*/ 1815152 w 5090615"/>
              <a:gd name="connsiteY22" fmla="*/ 6550925 h 6660107"/>
              <a:gd name="connsiteX23" fmla="*/ 1665026 w 5090615"/>
              <a:gd name="connsiteY23" fmla="*/ 6578220 h 6660107"/>
              <a:gd name="connsiteX24" fmla="*/ 1555844 w 5090615"/>
              <a:gd name="connsiteY24" fmla="*/ 6564573 h 6660107"/>
              <a:gd name="connsiteX25" fmla="*/ 1364776 w 5090615"/>
              <a:gd name="connsiteY25" fmla="*/ 6605516 h 6660107"/>
              <a:gd name="connsiteX26" fmla="*/ 1255594 w 5090615"/>
              <a:gd name="connsiteY26" fmla="*/ 6482686 h 6660107"/>
              <a:gd name="connsiteX27" fmla="*/ 1201003 w 5090615"/>
              <a:gd name="connsiteY27" fmla="*/ 6455391 h 6660107"/>
              <a:gd name="connsiteX28" fmla="*/ 1132764 w 5090615"/>
              <a:gd name="connsiteY28" fmla="*/ 6414447 h 6660107"/>
              <a:gd name="connsiteX29" fmla="*/ 1078173 w 5090615"/>
              <a:gd name="connsiteY29" fmla="*/ 6359856 h 6660107"/>
              <a:gd name="connsiteX30" fmla="*/ 1023582 w 5090615"/>
              <a:gd name="connsiteY30" fmla="*/ 6332561 h 6660107"/>
              <a:gd name="connsiteX31" fmla="*/ 1078173 w 5090615"/>
              <a:gd name="connsiteY31" fmla="*/ 6209731 h 6660107"/>
              <a:gd name="connsiteX32" fmla="*/ 1160059 w 5090615"/>
              <a:gd name="connsiteY32" fmla="*/ 6127844 h 6660107"/>
              <a:gd name="connsiteX33" fmla="*/ 1119116 w 5090615"/>
              <a:gd name="connsiteY33" fmla="*/ 6018662 h 6660107"/>
              <a:gd name="connsiteX34" fmla="*/ 982638 w 5090615"/>
              <a:gd name="connsiteY34" fmla="*/ 6073253 h 6660107"/>
              <a:gd name="connsiteX35" fmla="*/ 887104 w 5090615"/>
              <a:gd name="connsiteY35" fmla="*/ 6032310 h 6660107"/>
              <a:gd name="connsiteX36" fmla="*/ 846161 w 5090615"/>
              <a:gd name="connsiteY36" fmla="*/ 5895832 h 6660107"/>
              <a:gd name="connsiteX37" fmla="*/ 750626 w 5090615"/>
              <a:gd name="connsiteY37" fmla="*/ 5868537 h 6660107"/>
              <a:gd name="connsiteX38" fmla="*/ 750626 w 5090615"/>
              <a:gd name="connsiteY38" fmla="*/ 5868537 h 6660107"/>
              <a:gd name="connsiteX39" fmla="*/ 791570 w 5090615"/>
              <a:gd name="connsiteY39" fmla="*/ 5704764 h 6660107"/>
              <a:gd name="connsiteX40" fmla="*/ 900752 w 5090615"/>
              <a:gd name="connsiteY40" fmla="*/ 5609229 h 6660107"/>
              <a:gd name="connsiteX41" fmla="*/ 832513 w 5090615"/>
              <a:gd name="connsiteY41" fmla="*/ 5472752 h 6660107"/>
              <a:gd name="connsiteX42" fmla="*/ 832513 w 5090615"/>
              <a:gd name="connsiteY42" fmla="*/ 5377217 h 6660107"/>
              <a:gd name="connsiteX43" fmla="*/ 955343 w 5090615"/>
              <a:gd name="connsiteY43" fmla="*/ 5363570 h 6660107"/>
              <a:gd name="connsiteX44" fmla="*/ 982638 w 5090615"/>
              <a:gd name="connsiteY44" fmla="*/ 5295331 h 6660107"/>
              <a:gd name="connsiteX45" fmla="*/ 941695 w 5090615"/>
              <a:gd name="connsiteY45" fmla="*/ 5199797 h 6660107"/>
              <a:gd name="connsiteX46" fmla="*/ 1037229 w 5090615"/>
              <a:gd name="connsiteY46" fmla="*/ 5022376 h 6660107"/>
              <a:gd name="connsiteX47" fmla="*/ 900752 w 5090615"/>
              <a:gd name="connsiteY47" fmla="*/ 4913194 h 6660107"/>
              <a:gd name="connsiteX48" fmla="*/ 791570 w 5090615"/>
              <a:gd name="connsiteY48" fmla="*/ 4899546 h 6660107"/>
              <a:gd name="connsiteX49" fmla="*/ 709683 w 5090615"/>
              <a:gd name="connsiteY49" fmla="*/ 4981432 h 6660107"/>
              <a:gd name="connsiteX50" fmla="*/ 682388 w 5090615"/>
              <a:gd name="connsiteY50" fmla="*/ 5117910 h 6660107"/>
              <a:gd name="connsiteX51" fmla="*/ 614149 w 5090615"/>
              <a:gd name="connsiteY51" fmla="*/ 5117910 h 6660107"/>
              <a:gd name="connsiteX52" fmla="*/ 409432 w 5090615"/>
              <a:gd name="connsiteY52" fmla="*/ 5008728 h 6660107"/>
              <a:gd name="connsiteX53" fmla="*/ 464024 w 5090615"/>
              <a:gd name="connsiteY53" fmla="*/ 4913194 h 6660107"/>
              <a:gd name="connsiteX54" fmla="*/ 382137 w 5090615"/>
              <a:gd name="connsiteY54" fmla="*/ 4858603 h 6660107"/>
              <a:gd name="connsiteX55" fmla="*/ 477671 w 5090615"/>
              <a:gd name="connsiteY55" fmla="*/ 4776716 h 6660107"/>
              <a:gd name="connsiteX56" fmla="*/ 395785 w 5090615"/>
              <a:gd name="connsiteY56" fmla="*/ 4667534 h 6660107"/>
              <a:gd name="connsiteX57" fmla="*/ 313898 w 5090615"/>
              <a:gd name="connsiteY57" fmla="*/ 4667534 h 6660107"/>
              <a:gd name="connsiteX58" fmla="*/ 259307 w 5090615"/>
              <a:gd name="connsiteY58" fmla="*/ 4558352 h 6660107"/>
              <a:gd name="connsiteX59" fmla="*/ 286603 w 5090615"/>
              <a:gd name="connsiteY59" fmla="*/ 4449170 h 6660107"/>
              <a:gd name="connsiteX60" fmla="*/ 259307 w 5090615"/>
              <a:gd name="connsiteY60" fmla="*/ 4271749 h 6660107"/>
              <a:gd name="connsiteX61" fmla="*/ 327546 w 5090615"/>
              <a:gd name="connsiteY61" fmla="*/ 4162567 h 6660107"/>
              <a:gd name="connsiteX62" fmla="*/ 204716 w 5090615"/>
              <a:gd name="connsiteY62" fmla="*/ 4148919 h 6660107"/>
              <a:gd name="connsiteX63" fmla="*/ 204716 w 5090615"/>
              <a:gd name="connsiteY63" fmla="*/ 3848668 h 6660107"/>
              <a:gd name="connsiteX64" fmla="*/ 327546 w 5090615"/>
              <a:gd name="connsiteY64" fmla="*/ 3835020 h 6660107"/>
              <a:gd name="connsiteX65" fmla="*/ 409432 w 5090615"/>
              <a:gd name="connsiteY65" fmla="*/ 3725838 h 6660107"/>
              <a:gd name="connsiteX66" fmla="*/ 313898 w 5090615"/>
              <a:gd name="connsiteY66" fmla="*/ 3684895 h 6660107"/>
              <a:gd name="connsiteX67" fmla="*/ 341194 w 5090615"/>
              <a:gd name="connsiteY67" fmla="*/ 3548417 h 6660107"/>
              <a:gd name="connsiteX68" fmla="*/ 518615 w 5090615"/>
              <a:gd name="connsiteY68" fmla="*/ 3493826 h 6660107"/>
              <a:gd name="connsiteX69" fmla="*/ 491319 w 5090615"/>
              <a:gd name="connsiteY69" fmla="*/ 3357349 h 6660107"/>
              <a:gd name="connsiteX70" fmla="*/ 368489 w 5090615"/>
              <a:gd name="connsiteY70" fmla="*/ 3343701 h 6660107"/>
              <a:gd name="connsiteX71" fmla="*/ 341194 w 5090615"/>
              <a:gd name="connsiteY71" fmla="*/ 3289110 h 6660107"/>
              <a:gd name="connsiteX72" fmla="*/ 395785 w 5090615"/>
              <a:gd name="connsiteY72" fmla="*/ 3193576 h 6660107"/>
              <a:gd name="connsiteX73" fmla="*/ 341194 w 5090615"/>
              <a:gd name="connsiteY73" fmla="*/ 3152632 h 6660107"/>
              <a:gd name="connsiteX74" fmla="*/ 272955 w 5090615"/>
              <a:gd name="connsiteY74" fmla="*/ 3207223 h 6660107"/>
              <a:gd name="connsiteX75" fmla="*/ 177421 w 5090615"/>
              <a:gd name="connsiteY75" fmla="*/ 3261814 h 6660107"/>
              <a:gd name="connsiteX76" fmla="*/ 122829 w 5090615"/>
              <a:gd name="connsiteY76" fmla="*/ 3152632 h 6660107"/>
              <a:gd name="connsiteX77" fmla="*/ 163773 w 5090615"/>
              <a:gd name="connsiteY77" fmla="*/ 3138985 h 6660107"/>
              <a:gd name="connsiteX78" fmla="*/ 218364 w 5090615"/>
              <a:gd name="connsiteY78" fmla="*/ 3125337 h 6660107"/>
              <a:gd name="connsiteX79" fmla="*/ 259307 w 5090615"/>
              <a:gd name="connsiteY79" fmla="*/ 3043450 h 6660107"/>
              <a:gd name="connsiteX80" fmla="*/ 313898 w 5090615"/>
              <a:gd name="connsiteY80" fmla="*/ 2961564 h 6660107"/>
              <a:gd name="connsiteX81" fmla="*/ 327546 w 5090615"/>
              <a:gd name="connsiteY81" fmla="*/ 2920620 h 6660107"/>
              <a:gd name="connsiteX82" fmla="*/ 313898 w 5090615"/>
              <a:gd name="connsiteY82" fmla="*/ 2852382 h 6660107"/>
              <a:gd name="connsiteX83" fmla="*/ 354841 w 5090615"/>
              <a:gd name="connsiteY83" fmla="*/ 2838734 h 6660107"/>
              <a:gd name="connsiteX84" fmla="*/ 409432 w 5090615"/>
              <a:gd name="connsiteY84" fmla="*/ 2825086 h 6660107"/>
              <a:gd name="connsiteX85" fmla="*/ 423080 w 5090615"/>
              <a:gd name="connsiteY85" fmla="*/ 2770495 h 6660107"/>
              <a:gd name="connsiteX86" fmla="*/ 436728 w 5090615"/>
              <a:gd name="connsiteY86" fmla="*/ 2729552 h 6660107"/>
              <a:gd name="connsiteX87" fmla="*/ 518615 w 5090615"/>
              <a:gd name="connsiteY87" fmla="*/ 2702256 h 6660107"/>
              <a:gd name="connsiteX88" fmla="*/ 545910 w 5090615"/>
              <a:gd name="connsiteY88" fmla="*/ 2538483 h 6660107"/>
              <a:gd name="connsiteX89" fmla="*/ 423080 w 5090615"/>
              <a:gd name="connsiteY89" fmla="*/ 2483892 h 6660107"/>
              <a:gd name="connsiteX90" fmla="*/ 300250 w 5090615"/>
              <a:gd name="connsiteY90" fmla="*/ 2306471 h 6660107"/>
              <a:gd name="connsiteX91" fmla="*/ 423080 w 5090615"/>
              <a:gd name="connsiteY91" fmla="*/ 2169994 h 6660107"/>
              <a:gd name="connsiteX92" fmla="*/ 395785 w 5090615"/>
              <a:gd name="connsiteY92" fmla="*/ 2088107 h 6660107"/>
              <a:gd name="connsiteX93" fmla="*/ 272955 w 5090615"/>
              <a:gd name="connsiteY93" fmla="*/ 2115403 h 6660107"/>
              <a:gd name="connsiteX94" fmla="*/ 245659 w 5090615"/>
              <a:gd name="connsiteY94" fmla="*/ 2074459 h 6660107"/>
              <a:gd name="connsiteX95" fmla="*/ 300250 w 5090615"/>
              <a:gd name="connsiteY95" fmla="*/ 2033516 h 6660107"/>
              <a:gd name="connsiteX96" fmla="*/ 368489 w 5090615"/>
              <a:gd name="connsiteY96" fmla="*/ 1937982 h 6660107"/>
              <a:gd name="connsiteX97" fmla="*/ 464024 w 5090615"/>
              <a:gd name="connsiteY97" fmla="*/ 2006220 h 6660107"/>
              <a:gd name="connsiteX98" fmla="*/ 559558 w 5090615"/>
              <a:gd name="connsiteY98" fmla="*/ 1924334 h 6660107"/>
              <a:gd name="connsiteX99" fmla="*/ 436728 w 5090615"/>
              <a:gd name="connsiteY99" fmla="*/ 1828800 h 6660107"/>
              <a:gd name="connsiteX100" fmla="*/ 286603 w 5090615"/>
              <a:gd name="connsiteY100" fmla="*/ 1774209 h 6660107"/>
              <a:gd name="connsiteX101" fmla="*/ 354841 w 5090615"/>
              <a:gd name="connsiteY101" fmla="*/ 1651379 h 6660107"/>
              <a:gd name="connsiteX102" fmla="*/ 395785 w 5090615"/>
              <a:gd name="connsiteY102" fmla="*/ 1433014 h 6660107"/>
              <a:gd name="connsiteX103" fmla="*/ 272955 w 5090615"/>
              <a:gd name="connsiteY103" fmla="*/ 1255594 h 6660107"/>
              <a:gd name="connsiteX104" fmla="*/ 327546 w 5090615"/>
              <a:gd name="connsiteY104" fmla="*/ 1132764 h 6660107"/>
              <a:gd name="connsiteX105" fmla="*/ 218364 w 5090615"/>
              <a:gd name="connsiteY105" fmla="*/ 1037229 h 6660107"/>
              <a:gd name="connsiteX106" fmla="*/ 136477 w 5090615"/>
              <a:gd name="connsiteY106" fmla="*/ 1091820 h 6660107"/>
              <a:gd name="connsiteX107" fmla="*/ 109182 w 5090615"/>
              <a:gd name="connsiteY107" fmla="*/ 996286 h 6660107"/>
              <a:gd name="connsiteX108" fmla="*/ 95534 w 5090615"/>
              <a:gd name="connsiteY108" fmla="*/ 750626 h 6660107"/>
              <a:gd name="connsiteX109" fmla="*/ 0 w 5090615"/>
              <a:gd name="connsiteY109" fmla="*/ 614149 h 6660107"/>
              <a:gd name="connsiteX110" fmla="*/ 13647 w 5090615"/>
              <a:gd name="connsiteY110" fmla="*/ 436728 h 6660107"/>
              <a:gd name="connsiteX111" fmla="*/ 150125 w 5090615"/>
              <a:gd name="connsiteY111" fmla="*/ 382137 h 6660107"/>
              <a:gd name="connsiteX112" fmla="*/ 327546 w 5090615"/>
              <a:gd name="connsiteY112" fmla="*/ 464023 h 6660107"/>
              <a:gd name="connsiteX113" fmla="*/ 354841 w 5090615"/>
              <a:gd name="connsiteY113" fmla="*/ 382137 h 6660107"/>
              <a:gd name="connsiteX114" fmla="*/ 327546 w 5090615"/>
              <a:gd name="connsiteY114" fmla="*/ 232012 h 6660107"/>
              <a:gd name="connsiteX115" fmla="*/ 436728 w 5090615"/>
              <a:gd name="connsiteY115" fmla="*/ 54591 h 6660107"/>
              <a:gd name="connsiteX116" fmla="*/ 545910 w 5090615"/>
              <a:gd name="connsiteY116" fmla="*/ 13647 h 6660107"/>
              <a:gd name="connsiteX117" fmla="*/ 668740 w 5090615"/>
              <a:gd name="connsiteY117" fmla="*/ 68238 h 6660107"/>
              <a:gd name="connsiteX118" fmla="*/ 682388 w 5090615"/>
              <a:gd name="connsiteY118" fmla="*/ 0 h 6660107"/>
              <a:gd name="connsiteX119" fmla="*/ 736979 w 5090615"/>
              <a:gd name="connsiteY119" fmla="*/ 150125 h 6660107"/>
              <a:gd name="connsiteX120" fmla="*/ 805218 w 5090615"/>
              <a:gd name="connsiteY120" fmla="*/ 150125 h 6660107"/>
              <a:gd name="connsiteX121" fmla="*/ 846161 w 5090615"/>
              <a:gd name="connsiteY121" fmla="*/ 313898 h 6660107"/>
              <a:gd name="connsiteX122" fmla="*/ 941695 w 5090615"/>
              <a:gd name="connsiteY122" fmla="*/ 245659 h 6660107"/>
              <a:gd name="connsiteX123" fmla="*/ 1064525 w 5090615"/>
              <a:gd name="connsiteY123" fmla="*/ 259307 h 6660107"/>
              <a:gd name="connsiteX124" fmla="*/ 1119116 w 5090615"/>
              <a:gd name="connsiteY124" fmla="*/ 423080 h 6660107"/>
              <a:gd name="connsiteX125" fmla="*/ 1160059 w 5090615"/>
              <a:gd name="connsiteY125" fmla="*/ 409432 h 6660107"/>
              <a:gd name="connsiteX126" fmla="*/ 1201003 w 5090615"/>
              <a:gd name="connsiteY126" fmla="*/ 368489 h 6660107"/>
              <a:gd name="connsiteX127" fmla="*/ 1228298 w 5090615"/>
              <a:gd name="connsiteY127" fmla="*/ 354841 h 6660107"/>
              <a:gd name="connsiteX128" fmla="*/ 1310185 w 5090615"/>
              <a:gd name="connsiteY128" fmla="*/ 491319 h 6660107"/>
              <a:gd name="connsiteX129" fmla="*/ 1187355 w 5090615"/>
              <a:gd name="connsiteY129" fmla="*/ 586853 h 6660107"/>
              <a:gd name="connsiteX130" fmla="*/ 1282889 w 5090615"/>
              <a:gd name="connsiteY130" fmla="*/ 655092 h 6660107"/>
              <a:gd name="connsiteX131" fmla="*/ 1323832 w 5090615"/>
              <a:gd name="connsiteY131" fmla="*/ 723331 h 6660107"/>
              <a:gd name="connsiteX132" fmla="*/ 1419367 w 5090615"/>
              <a:gd name="connsiteY132" fmla="*/ 641444 h 6660107"/>
              <a:gd name="connsiteX133" fmla="*/ 1528549 w 5090615"/>
              <a:gd name="connsiteY133" fmla="*/ 614149 h 6660107"/>
              <a:gd name="connsiteX134" fmla="*/ 1542197 w 5090615"/>
              <a:gd name="connsiteY134" fmla="*/ 764274 h 6660107"/>
              <a:gd name="connsiteX135" fmla="*/ 1678674 w 5090615"/>
              <a:gd name="connsiteY135" fmla="*/ 709683 h 6660107"/>
              <a:gd name="connsiteX136" fmla="*/ 1760561 w 5090615"/>
              <a:gd name="connsiteY136" fmla="*/ 873456 h 6660107"/>
              <a:gd name="connsiteX137" fmla="*/ 1651379 w 5090615"/>
              <a:gd name="connsiteY137" fmla="*/ 996286 h 6660107"/>
              <a:gd name="connsiteX138" fmla="*/ 1746913 w 5090615"/>
              <a:gd name="connsiteY138" fmla="*/ 1037229 h 6660107"/>
              <a:gd name="connsiteX139" fmla="*/ 1665026 w 5090615"/>
              <a:gd name="connsiteY139" fmla="*/ 1201003 h 6660107"/>
              <a:gd name="connsiteX140" fmla="*/ 1678674 w 5090615"/>
              <a:gd name="connsiteY140" fmla="*/ 1323832 h 6660107"/>
              <a:gd name="connsiteX141" fmla="*/ 1746913 w 5090615"/>
              <a:gd name="connsiteY141" fmla="*/ 1460310 h 6660107"/>
              <a:gd name="connsiteX142" fmla="*/ 1924334 w 5090615"/>
              <a:gd name="connsiteY142" fmla="*/ 1337480 h 6660107"/>
              <a:gd name="connsiteX143" fmla="*/ 2169994 w 5090615"/>
              <a:gd name="connsiteY143" fmla="*/ 1473958 h 6660107"/>
              <a:gd name="connsiteX144" fmla="*/ 2402006 w 5090615"/>
              <a:gd name="connsiteY144" fmla="*/ 1351128 h 6660107"/>
              <a:gd name="connsiteX145" fmla="*/ 2524835 w 5090615"/>
              <a:gd name="connsiteY145" fmla="*/ 1364776 h 6660107"/>
              <a:gd name="connsiteX146" fmla="*/ 2606722 w 5090615"/>
              <a:gd name="connsiteY146" fmla="*/ 1378423 h 6660107"/>
              <a:gd name="connsiteX147" fmla="*/ 2674961 w 5090615"/>
              <a:gd name="connsiteY147" fmla="*/ 1323832 h 6660107"/>
              <a:gd name="connsiteX148" fmla="*/ 2702256 w 5090615"/>
              <a:gd name="connsiteY148" fmla="*/ 1378423 h 6660107"/>
              <a:gd name="connsiteX149" fmla="*/ 2743200 w 5090615"/>
              <a:gd name="connsiteY149" fmla="*/ 1392071 h 6660107"/>
              <a:gd name="connsiteX150" fmla="*/ 2825086 w 5090615"/>
              <a:gd name="connsiteY150" fmla="*/ 1364776 h 6660107"/>
              <a:gd name="connsiteX151" fmla="*/ 2838734 w 5090615"/>
              <a:gd name="connsiteY151" fmla="*/ 1323832 h 6660107"/>
              <a:gd name="connsiteX152" fmla="*/ 2784143 w 5090615"/>
              <a:gd name="connsiteY152" fmla="*/ 1173707 h 6660107"/>
              <a:gd name="connsiteX153" fmla="*/ 2756847 w 5090615"/>
              <a:gd name="connsiteY153" fmla="*/ 1050877 h 6660107"/>
              <a:gd name="connsiteX154" fmla="*/ 2947916 w 5090615"/>
              <a:gd name="connsiteY154" fmla="*/ 1050877 h 6660107"/>
              <a:gd name="connsiteX155" fmla="*/ 2975212 w 5090615"/>
              <a:gd name="connsiteY155" fmla="*/ 1173707 h 6660107"/>
              <a:gd name="connsiteX156" fmla="*/ 3016155 w 5090615"/>
              <a:gd name="connsiteY156" fmla="*/ 1187355 h 6660107"/>
              <a:gd name="connsiteX157" fmla="*/ 3111689 w 5090615"/>
              <a:gd name="connsiteY157" fmla="*/ 1201003 h 6660107"/>
              <a:gd name="connsiteX158" fmla="*/ 3125337 w 5090615"/>
              <a:gd name="connsiteY158" fmla="*/ 1255594 h 6660107"/>
              <a:gd name="connsiteX159" fmla="*/ 3234519 w 5090615"/>
              <a:gd name="connsiteY159" fmla="*/ 1310185 h 6660107"/>
              <a:gd name="connsiteX160" fmla="*/ 3248167 w 5090615"/>
              <a:gd name="connsiteY160" fmla="*/ 1364776 h 6660107"/>
              <a:gd name="connsiteX161" fmla="*/ 3275462 w 5090615"/>
              <a:gd name="connsiteY161" fmla="*/ 1405719 h 6660107"/>
              <a:gd name="connsiteX162" fmla="*/ 3289110 w 5090615"/>
              <a:gd name="connsiteY162" fmla="*/ 1733265 h 6660107"/>
              <a:gd name="connsiteX163" fmla="*/ 3370997 w 5090615"/>
              <a:gd name="connsiteY163" fmla="*/ 1787856 h 6660107"/>
              <a:gd name="connsiteX164" fmla="*/ 3466531 w 5090615"/>
              <a:gd name="connsiteY164" fmla="*/ 1869743 h 6660107"/>
              <a:gd name="connsiteX165" fmla="*/ 3493826 w 5090615"/>
              <a:gd name="connsiteY165" fmla="*/ 1910686 h 6660107"/>
              <a:gd name="connsiteX166" fmla="*/ 3616656 w 5090615"/>
              <a:gd name="connsiteY166" fmla="*/ 1978925 h 6660107"/>
              <a:gd name="connsiteX167" fmla="*/ 3657600 w 5090615"/>
              <a:gd name="connsiteY167" fmla="*/ 1951629 h 6660107"/>
              <a:gd name="connsiteX168" fmla="*/ 3643952 w 5090615"/>
              <a:gd name="connsiteY168" fmla="*/ 2088107 h 6660107"/>
              <a:gd name="connsiteX169" fmla="*/ 3698543 w 5090615"/>
              <a:gd name="connsiteY169" fmla="*/ 2197289 h 6660107"/>
              <a:gd name="connsiteX170" fmla="*/ 3753134 w 5090615"/>
              <a:gd name="connsiteY170" fmla="*/ 2361062 h 6660107"/>
              <a:gd name="connsiteX171" fmla="*/ 3766782 w 5090615"/>
              <a:gd name="connsiteY171" fmla="*/ 2402006 h 6660107"/>
              <a:gd name="connsiteX172" fmla="*/ 3780429 w 5090615"/>
              <a:gd name="connsiteY172" fmla="*/ 2456597 h 6660107"/>
              <a:gd name="connsiteX173" fmla="*/ 3821373 w 5090615"/>
              <a:gd name="connsiteY173" fmla="*/ 2497540 h 6660107"/>
              <a:gd name="connsiteX174" fmla="*/ 3875964 w 5090615"/>
              <a:gd name="connsiteY174" fmla="*/ 2565779 h 6660107"/>
              <a:gd name="connsiteX175" fmla="*/ 3903259 w 5090615"/>
              <a:gd name="connsiteY175" fmla="*/ 2606722 h 6660107"/>
              <a:gd name="connsiteX176" fmla="*/ 3998794 w 5090615"/>
              <a:gd name="connsiteY176" fmla="*/ 2634017 h 6660107"/>
              <a:gd name="connsiteX177" fmla="*/ 4039737 w 5090615"/>
              <a:gd name="connsiteY177" fmla="*/ 2661313 h 6660107"/>
              <a:gd name="connsiteX178" fmla="*/ 4080680 w 5090615"/>
              <a:gd name="connsiteY178" fmla="*/ 2756847 h 6660107"/>
              <a:gd name="connsiteX179" fmla="*/ 4107976 w 5090615"/>
              <a:gd name="connsiteY179" fmla="*/ 2879677 h 6660107"/>
              <a:gd name="connsiteX180" fmla="*/ 4053385 w 5090615"/>
              <a:gd name="connsiteY180" fmla="*/ 2961564 h 6660107"/>
              <a:gd name="connsiteX181" fmla="*/ 4026089 w 5090615"/>
              <a:gd name="connsiteY181" fmla="*/ 3043450 h 6660107"/>
              <a:gd name="connsiteX182" fmla="*/ 4039737 w 5090615"/>
              <a:gd name="connsiteY182" fmla="*/ 3098041 h 6660107"/>
              <a:gd name="connsiteX183" fmla="*/ 4094328 w 5090615"/>
              <a:gd name="connsiteY183" fmla="*/ 3166280 h 6660107"/>
              <a:gd name="connsiteX184" fmla="*/ 3985146 w 5090615"/>
              <a:gd name="connsiteY184" fmla="*/ 3248167 h 6660107"/>
              <a:gd name="connsiteX185" fmla="*/ 4039737 w 5090615"/>
              <a:gd name="connsiteY185" fmla="*/ 3411940 h 6660107"/>
              <a:gd name="connsiteX186" fmla="*/ 4053385 w 5090615"/>
              <a:gd name="connsiteY186" fmla="*/ 3480179 h 6660107"/>
              <a:gd name="connsiteX187" fmla="*/ 4094328 w 5090615"/>
              <a:gd name="connsiteY187" fmla="*/ 3493826 h 6660107"/>
              <a:gd name="connsiteX188" fmla="*/ 4121624 w 5090615"/>
              <a:gd name="connsiteY188" fmla="*/ 3548417 h 6660107"/>
              <a:gd name="connsiteX189" fmla="*/ 4176215 w 5090615"/>
              <a:gd name="connsiteY189" fmla="*/ 3643952 h 6660107"/>
              <a:gd name="connsiteX190" fmla="*/ 4189862 w 5090615"/>
              <a:gd name="connsiteY190" fmla="*/ 3616656 h 6660107"/>
              <a:gd name="connsiteX191" fmla="*/ 4326340 w 5090615"/>
              <a:gd name="connsiteY191" fmla="*/ 3684895 h 6660107"/>
              <a:gd name="connsiteX192" fmla="*/ 4449170 w 5090615"/>
              <a:gd name="connsiteY192" fmla="*/ 3671247 h 6660107"/>
              <a:gd name="connsiteX193" fmla="*/ 4476465 w 5090615"/>
              <a:gd name="connsiteY193" fmla="*/ 3753134 h 6660107"/>
              <a:gd name="connsiteX194" fmla="*/ 4490113 w 5090615"/>
              <a:gd name="connsiteY194" fmla="*/ 3794077 h 6660107"/>
              <a:gd name="connsiteX195" fmla="*/ 4449170 w 5090615"/>
              <a:gd name="connsiteY195" fmla="*/ 3875964 h 6660107"/>
              <a:gd name="connsiteX196" fmla="*/ 4531056 w 5090615"/>
              <a:gd name="connsiteY196" fmla="*/ 3916907 h 6660107"/>
              <a:gd name="connsiteX197" fmla="*/ 4612943 w 5090615"/>
              <a:gd name="connsiteY197" fmla="*/ 3889612 h 6660107"/>
              <a:gd name="connsiteX198" fmla="*/ 4653886 w 5090615"/>
              <a:gd name="connsiteY198" fmla="*/ 3875964 h 6660107"/>
              <a:gd name="connsiteX199" fmla="*/ 4694829 w 5090615"/>
              <a:gd name="connsiteY199" fmla="*/ 3862316 h 6660107"/>
              <a:gd name="connsiteX200" fmla="*/ 4722125 w 5090615"/>
              <a:gd name="connsiteY200" fmla="*/ 3862316 h 6660107"/>
              <a:gd name="connsiteX201" fmla="*/ 4954137 w 5090615"/>
              <a:gd name="connsiteY201" fmla="*/ 4039737 h 6660107"/>
              <a:gd name="connsiteX202" fmla="*/ 4872250 w 5090615"/>
              <a:gd name="connsiteY202" fmla="*/ 4121623 h 6660107"/>
              <a:gd name="connsiteX203" fmla="*/ 4967785 w 5090615"/>
              <a:gd name="connsiteY203" fmla="*/ 4217158 h 6660107"/>
              <a:gd name="connsiteX204" fmla="*/ 4913194 w 5090615"/>
              <a:gd name="connsiteY204" fmla="*/ 4258101 h 6660107"/>
              <a:gd name="connsiteX205" fmla="*/ 4995080 w 5090615"/>
              <a:gd name="connsiteY205" fmla="*/ 4408226 h 6660107"/>
              <a:gd name="connsiteX206" fmla="*/ 5090615 w 5090615"/>
              <a:gd name="connsiteY206" fmla="*/ 4394579 h 6660107"/>
              <a:gd name="connsiteX207" fmla="*/ 5090615 w 5090615"/>
              <a:gd name="connsiteY207" fmla="*/ 4708477 h 6660107"/>
              <a:gd name="connsiteX208" fmla="*/ 4981432 w 5090615"/>
              <a:gd name="connsiteY208" fmla="*/ 4763068 h 6660107"/>
              <a:gd name="connsiteX209" fmla="*/ 4817659 w 5090615"/>
              <a:gd name="connsiteY209" fmla="*/ 4954137 h 6660107"/>
              <a:gd name="connsiteX210" fmla="*/ 4722125 w 5090615"/>
              <a:gd name="connsiteY210" fmla="*/ 4885898 h 6660107"/>
              <a:gd name="connsiteX211" fmla="*/ 4681182 w 5090615"/>
              <a:gd name="connsiteY211" fmla="*/ 4913194 h 6660107"/>
              <a:gd name="connsiteX212" fmla="*/ 4640238 w 5090615"/>
              <a:gd name="connsiteY212" fmla="*/ 4899546 h 6660107"/>
              <a:gd name="connsiteX213" fmla="*/ 4599295 w 5090615"/>
              <a:gd name="connsiteY213" fmla="*/ 4872250 h 6660107"/>
              <a:gd name="connsiteX214" fmla="*/ 4558352 w 5090615"/>
              <a:gd name="connsiteY214" fmla="*/ 4885898 h 6660107"/>
              <a:gd name="connsiteX215" fmla="*/ 4503761 w 5090615"/>
              <a:gd name="connsiteY215" fmla="*/ 4899546 h 6660107"/>
              <a:gd name="connsiteX216" fmla="*/ 4462818 w 5090615"/>
              <a:gd name="connsiteY216" fmla="*/ 5049671 h 6660107"/>
              <a:gd name="connsiteX217" fmla="*/ 4449170 w 5090615"/>
              <a:gd name="connsiteY217" fmla="*/ 5104262 h 6660107"/>
              <a:gd name="connsiteX218" fmla="*/ 4421874 w 5090615"/>
              <a:gd name="connsiteY218" fmla="*/ 5145206 h 6660107"/>
              <a:gd name="connsiteX219" fmla="*/ 4408226 w 5090615"/>
              <a:gd name="connsiteY219" fmla="*/ 5186149 h 6660107"/>
              <a:gd name="connsiteX220" fmla="*/ 4394579 w 5090615"/>
              <a:gd name="connsiteY220" fmla="*/ 5268035 h 6660107"/>
              <a:gd name="connsiteX221" fmla="*/ 4408226 w 5090615"/>
              <a:gd name="connsiteY221" fmla="*/ 5390865 h 6660107"/>
              <a:gd name="connsiteX222" fmla="*/ 4258101 w 5090615"/>
              <a:gd name="connsiteY222" fmla="*/ 5322626 h 6660107"/>
              <a:gd name="connsiteX223" fmla="*/ 4121624 w 5090615"/>
              <a:gd name="connsiteY223" fmla="*/ 5268035 h 6660107"/>
              <a:gd name="connsiteX224" fmla="*/ 4080680 w 5090615"/>
              <a:gd name="connsiteY224" fmla="*/ 5363570 h 6660107"/>
              <a:gd name="connsiteX225" fmla="*/ 3998794 w 5090615"/>
              <a:gd name="connsiteY225" fmla="*/ 5281683 h 6660107"/>
              <a:gd name="connsiteX226" fmla="*/ 3889612 w 5090615"/>
              <a:gd name="connsiteY226" fmla="*/ 5418161 h 6660107"/>
              <a:gd name="connsiteX227" fmla="*/ 3821373 w 5090615"/>
              <a:gd name="connsiteY227" fmla="*/ 5363570 h 6660107"/>
              <a:gd name="connsiteX228" fmla="*/ 3739486 w 5090615"/>
              <a:gd name="connsiteY228" fmla="*/ 5500047 h 6660107"/>
              <a:gd name="connsiteX229" fmla="*/ 3753134 w 5090615"/>
              <a:gd name="connsiteY229" fmla="*/ 5636525 h 6660107"/>
              <a:gd name="connsiteX230" fmla="*/ 3603009 w 5090615"/>
              <a:gd name="connsiteY230" fmla="*/ 5609229 h 6660107"/>
              <a:gd name="connsiteX231" fmla="*/ 3480179 w 5090615"/>
              <a:gd name="connsiteY231" fmla="*/ 5759355 h 6660107"/>
              <a:gd name="connsiteX232" fmla="*/ 3630304 w 5090615"/>
              <a:gd name="connsiteY232" fmla="*/ 5868537 h 6660107"/>
              <a:gd name="connsiteX233" fmla="*/ 3671247 w 5090615"/>
              <a:gd name="connsiteY233" fmla="*/ 5964071 h 6660107"/>
              <a:gd name="connsiteX234" fmla="*/ 3616656 w 5090615"/>
              <a:gd name="connsiteY234" fmla="*/ 6018662 h 6660107"/>
              <a:gd name="connsiteX235" fmla="*/ 3616656 w 5090615"/>
              <a:gd name="connsiteY235" fmla="*/ 6018662 h 6660107"/>
              <a:gd name="connsiteX236" fmla="*/ 3698543 w 5090615"/>
              <a:gd name="connsiteY236" fmla="*/ 6155140 h 6660107"/>
              <a:gd name="connsiteX237" fmla="*/ 3616656 w 5090615"/>
              <a:gd name="connsiteY237" fmla="*/ 6209731 h 6660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5090615" h="6660107">
                <a:moveTo>
                  <a:pt x="3616656" y="6209731"/>
                </a:moveTo>
                <a:lnTo>
                  <a:pt x="3330053" y="6168788"/>
                </a:lnTo>
                <a:lnTo>
                  <a:pt x="3166280" y="6196083"/>
                </a:lnTo>
                <a:lnTo>
                  <a:pt x="3043450" y="6223379"/>
                </a:lnTo>
                <a:lnTo>
                  <a:pt x="2988859" y="6291617"/>
                </a:lnTo>
                <a:lnTo>
                  <a:pt x="3029803" y="6400800"/>
                </a:lnTo>
                <a:lnTo>
                  <a:pt x="2879677" y="6400800"/>
                </a:lnTo>
                <a:cubicBezTo>
                  <a:pt x="2838734" y="6391701"/>
                  <a:pt x="2798644" y="6376987"/>
                  <a:pt x="2756847" y="6373504"/>
                </a:cubicBezTo>
                <a:cubicBezTo>
                  <a:pt x="2742511" y="6372309"/>
                  <a:pt x="2724891" y="6375918"/>
                  <a:pt x="2715904" y="6387152"/>
                </a:cubicBezTo>
                <a:cubicBezTo>
                  <a:pt x="2704187" y="6401799"/>
                  <a:pt x="2708187" y="6423948"/>
                  <a:pt x="2702256" y="6441743"/>
                </a:cubicBezTo>
                <a:cubicBezTo>
                  <a:pt x="2694509" y="6464984"/>
                  <a:pt x="2685917" y="6488070"/>
                  <a:pt x="2674961" y="6509982"/>
                </a:cubicBezTo>
                <a:cubicBezTo>
                  <a:pt x="2667626" y="6524653"/>
                  <a:pt x="2647665" y="6550925"/>
                  <a:pt x="2647665" y="6550925"/>
                </a:cubicBezTo>
                <a:lnTo>
                  <a:pt x="2415653" y="6414447"/>
                </a:lnTo>
                <a:lnTo>
                  <a:pt x="2251880" y="6168788"/>
                </a:lnTo>
                <a:lnTo>
                  <a:pt x="2156346" y="6182435"/>
                </a:lnTo>
                <a:lnTo>
                  <a:pt x="2101755" y="6291617"/>
                </a:lnTo>
                <a:lnTo>
                  <a:pt x="2047164" y="6373504"/>
                </a:lnTo>
                <a:lnTo>
                  <a:pt x="2169994" y="6428095"/>
                </a:lnTo>
                <a:lnTo>
                  <a:pt x="2169994" y="6578220"/>
                </a:lnTo>
                <a:lnTo>
                  <a:pt x="2101755" y="6605516"/>
                </a:lnTo>
                <a:lnTo>
                  <a:pt x="2047164" y="6646459"/>
                </a:lnTo>
                <a:lnTo>
                  <a:pt x="1924334" y="6660107"/>
                </a:lnTo>
                <a:lnTo>
                  <a:pt x="1815152" y="6550925"/>
                </a:lnTo>
                <a:lnTo>
                  <a:pt x="1665026" y="6578220"/>
                </a:lnTo>
                <a:lnTo>
                  <a:pt x="1555844" y="6564573"/>
                </a:lnTo>
                <a:lnTo>
                  <a:pt x="1364776" y="6605516"/>
                </a:lnTo>
                <a:lnTo>
                  <a:pt x="1255594" y="6482686"/>
                </a:lnTo>
                <a:lnTo>
                  <a:pt x="1201003" y="6455391"/>
                </a:lnTo>
                <a:lnTo>
                  <a:pt x="1132764" y="6414447"/>
                </a:lnTo>
                <a:lnTo>
                  <a:pt x="1078173" y="6359856"/>
                </a:lnTo>
                <a:lnTo>
                  <a:pt x="1023582" y="6332561"/>
                </a:lnTo>
                <a:lnTo>
                  <a:pt x="1078173" y="6209731"/>
                </a:lnTo>
                <a:lnTo>
                  <a:pt x="1160059" y="6127844"/>
                </a:lnTo>
                <a:lnTo>
                  <a:pt x="1119116" y="6018662"/>
                </a:lnTo>
                <a:lnTo>
                  <a:pt x="982638" y="6073253"/>
                </a:lnTo>
                <a:lnTo>
                  <a:pt x="887104" y="6032310"/>
                </a:lnTo>
                <a:lnTo>
                  <a:pt x="846161" y="5895832"/>
                </a:lnTo>
                <a:lnTo>
                  <a:pt x="750626" y="5868537"/>
                </a:lnTo>
                <a:lnTo>
                  <a:pt x="750626" y="5868537"/>
                </a:lnTo>
                <a:lnTo>
                  <a:pt x="791570" y="5704764"/>
                </a:lnTo>
                <a:lnTo>
                  <a:pt x="900752" y="5609229"/>
                </a:lnTo>
                <a:lnTo>
                  <a:pt x="832513" y="5472752"/>
                </a:lnTo>
                <a:lnTo>
                  <a:pt x="832513" y="5377217"/>
                </a:lnTo>
                <a:lnTo>
                  <a:pt x="955343" y="5363570"/>
                </a:lnTo>
                <a:lnTo>
                  <a:pt x="982638" y="5295331"/>
                </a:lnTo>
                <a:lnTo>
                  <a:pt x="941695" y="5199797"/>
                </a:lnTo>
                <a:lnTo>
                  <a:pt x="1037229" y="5022376"/>
                </a:lnTo>
                <a:lnTo>
                  <a:pt x="900752" y="4913194"/>
                </a:lnTo>
                <a:lnTo>
                  <a:pt x="791570" y="4899546"/>
                </a:lnTo>
                <a:lnTo>
                  <a:pt x="709683" y="4981432"/>
                </a:lnTo>
                <a:lnTo>
                  <a:pt x="682388" y="5117910"/>
                </a:lnTo>
                <a:lnTo>
                  <a:pt x="614149" y="5117910"/>
                </a:lnTo>
                <a:lnTo>
                  <a:pt x="409432" y="5008728"/>
                </a:lnTo>
                <a:lnTo>
                  <a:pt x="464024" y="4913194"/>
                </a:lnTo>
                <a:lnTo>
                  <a:pt x="382137" y="4858603"/>
                </a:lnTo>
                <a:lnTo>
                  <a:pt x="477671" y="4776716"/>
                </a:lnTo>
                <a:lnTo>
                  <a:pt x="395785" y="4667534"/>
                </a:lnTo>
                <a:lnTo>
                  <a:pt x="313898" y="4667534"/>
                </a:lnTo>
                <a:lnTo>
                  <a:pt x="259307" y="4558352"/>
                </a:lnTo>
                <a:lnTo>
                  <a:pt x="286603" y="4449170"/>
                </a:lnTo>
                <a:lnTo>
                  <a:pt x="259307" y="4271749"/>
                </a:lnTo>
                <a:lnTo>
                  <a:pt x="327546" y="4162567"/>
                </a:lnTo>
                <a:lnTo>
                  <a:pt x="204716" y="4148919"/>
                </a:lnTo>
                <a:lnTo>
                  <a:pt x="204716" y="3848668"/>
                </a:lnTo>
                <a:lnTo>
                  <a:pt x="327546" y="3835020"/>
                </a:lnTo>
                <a:lnTo>
                  <a:pt x="409432" y="3725838"/>
                </a:lnTo>
                <a:lnTo>
                  <a:pt x="313898" y="3684895"/>
                </a:lnTo>
                <a:lnTo>
                  <a:pt x="341194" y="3548417"/>
                </a:lnTo>
                <a:lnTo>
                  <a:pt x="518615" y="3493826"/>
                </a:lnTo>
                <a:lnTo>
                  <a:pt x="491319" y="3357349"/>
                </a:lnTo>
                <a:lnTo>
                  <a:pt x="368489" y="3343701"/>
                </a:lnTo>
                <a:lnTo>
                  <a:pt x="341194" y="3289110"/>
                </a:lnTo>
                <a:lnTo>
                  <a:pt x="395785" y="3193576"/>
                </a:lnTo>
                <a:lnTo>
                  <a:pt x="341194" y="3152632"/>
                </a:lnTo>
                <a:lnTo>
                  <a:pt x="272955" y="3207223"/>
                </a:lnTo>
                <a:lnTo>
                  <a:pt x="177421" y="3261814"/>
                </a:lnTo>
                <a:cubicBezTo>
                  <a:pt x="159224" y="3225420"/>
                  <a:pt x="127323" y="3193073"/>
                  <a:pt x="122829" y="3152632"/>
                </a:cubicBezTo>
                <a:cubicBezTo>
                  <a:pt x="121240" y="3138334"/>
                  <a:pt x="149940" y="3142937"/>
                  <a:pt x="163773" y="3138985"/>
                </a:cubicBezTo>
                <a:cubicBezTo>
                  <a:pt x="181808" y="3133832"/>
                  <a:pt x="200167" y="3129886"/>
                  <a:pt x="218364" y="3125337"/>
                </a:cubicBezTo>
                <a:cubicBezTo>
                  <a:pt x="252668" y="3022426"/>
                  <a:pt x="206394" y="3149277"/>
                  <a:pt x="259307" y="3043450"/>
                </a:cubicBezTo>
                <a:cubicBezTo>
                  <a:pt x="298808" y="2964448"/>
                  <a:pt x="236286" y="3039176"/>
                  <a:pt x="313898" y="2961564"/>
                </a:cubicBezTo>
                <a:cubicBezTo>
                  <a:pt x="318447" y="2947916"/>
                  <a:pt x="327546" y="2935006"/>
                  <a:pt x="327546" y="2920620"/>
                </a:cubicBezTo>
                <a:cubicBezTo>
                  <a:pt x="327546" y="2897424"/>
                  <a:pt x="306563" y="2874388"/>
                  <a:pt x="313898" y="2852382"/>
                </a:cubicBezTo>
                <a:cubicBezTo>
                  <a:pt x="318447" y="2838734"/>
                  <a:pt x="341009" y="2842686"/>
                  <a:pt x="354841" y="2838734"/>
                </a:cubicBezTo>
                <a:cubicBezTo>
                  <a:pt x="372876" y="2833581"/>
                  <a:pt x="391235" y="2829635"/>
                  <a:pt x="409432" y="2825086"/>
                </a:cubicBezTo>
                <a:cubicBezTo>
                  <a:pt x="413981" y="2806889"/>
                  <a:pt x="417927" y="2788530"/>
                  <a:pt x="423080" y="2770495"/>
                </a:cubicBezTo>
                <a:cubicBezTo>
                  <a:pt x="427032" y="2756663"/>
                  <a:pt x="425022" y="2737914"/>
                  <a:pt x="436728" y="2729552"/>
                </a:cubicBezTo>
                <a:cubicBezTo>
                  <a:pt x="460141" y="2712829"/>
                  <a:pt x="518615" y="2702256"/>
                  <a:pt x="518615" y="2702256"/>
                </a:cubicBezTo>
                <a:cubicBezTo>
                  <a:pt x="568621" y="2627246"/>
                  <a:pt x="545910" y="2677715"/>
                  <a:pt x="545910" y="2538483"/>
                </a:cubicBezTo>
                <a:lnTo>
                  <a:pt x="423080" y="2483892"/>
                </a:lnTo>
                <a:lnTo>
                  <a:pt x="300250" y="2306471"/>
                </a:lnTo>
                <a:lnTo>
                  <a:pt x="423080" y="2169994"/>
                </a:lnTo>
                <a:lnTo>
                  <a:pt x="395785" y="2088107"/>
                </a:lnTo>
                <a:cubicBezTo>
                  <a:pt x="354842" y="2097206"/>
                  <a:pt x="314725" y="2119200"/>
                  <a:pt x="272955" y="2115403"/>
                </a:cubicBezTo>
                <a:cubicBezTo>
                  <a:pt x="256620" y="2113918"/>
                  <a:pt x="245659" y="2090862"/>
                  <a:pt x="245659" y="2074459"/>
                </a:cubicBezTo>
                <a:cubicBezTo>
                  <a:pt x="245659" y="2025946"/>
                  <a:pt x="274493" y="2033516"/>
                  <a:pt x="300250" y="2033516"/>
                </a:cubicBezTo>
                <a:lnTo>
                  <a:pt x="368489" y="1937982"/>
                </a:lnTo>
                <a:lnTo>
                  <a:pt x="464024" y="2006220"/>
                </a:lnTo>
                <a:lnTo>
                  <a:pt x="559558" y="1924334"/>
                </a:lnTo>
                <a:lnTo>
                  <a:pt x="436728" y="1828800"/>
                </a:lnTo>
                <a:lnTo>
                  <a:pt x="286603" y="1774209"/>
                </a:lnTo>
                <a:lnTo>
                  <a:pt x="354841" y="1651379"/>
                </a:lnTo>
                <a:lnTo>
                  <a:pt x="395785" y="1433014"/>
                </a:lnTo>
                <a:lnTo>
                  <a:pt x="272955" y="1255594"/>
                </a:lnTo>
                <a:lnTo>
                  <a:pt x="327546" y="1132764"/>
                </a:lnTo>
                <a:lnTo>
                  <a:pt x="218364" y="1037229"/>
                </a:lnTo>
                <a:lnTo>
                  <a:pt x="136477" y="1091820"/>
                </a:lnTo>
                <a:lnTo>
                  <a:pt x="109182" y="996286"/>
                </a:lnTo>
                <a:lnTo>
                  <a:pt x="95534" y="750626"/>
                </a:lnTo>
                <a:lnTo>
                  <a:pt x="0" y="614149"/>
                </a:lnTo>
                <a:lnTo>
                  <a:pt x="13647" y="436728"/>
                </a:lnTo>
                <a:lnTo>
                  <a:pt x="150125" y="382137"/>
                </a:lnTo>
                <a:lnTo>
                  <a:pt x="327546" y="464023"/>
                </a:lnTo>
                <a:lnTo>
                  <a:pt x="354841" y="382137"/>
                </a:lnTo>
                <a:lnTo>
                  <a:pt x="327546" y="232012"/>
                </a:lnTo>
                <a:lnTo>
                  <a:pt x="436728" y="54591"/>
                </a:lnTo>
                <a:lnTo>
                  <a:pt x="545910" y="13647"/>
                </a:lnTo>
                <a:lnTo>
                  <a:pt x="668740" y="68238"/>
                </a:lnTo>
                <a:lnTo>
                  <a:pt x="682388" y="0"/>
                </a:lnTo>
                <a:lnTo>
                  <a:pt x="736979" y="150125"/>
                </a:lnTo>
                <a:lnTo>
                  <a:pt x="805218" y="150125"/>
                </a:lnTo>
                <a:lnTo>
                  <a:pt x="846161" y="313898"/>
                </a:lnTo>
                <a:lnTo>
                  <a:pt x="941695" y="245659"/>
                </a:lnTo>
                <a:cubicBezTo>
                  <a:pt x="982638" y="250208"/>
                  <a:pt x="1038152" y="227660"/>
                  <a:pt x="1064525" y="259307"/>
                </a:cubicBezTo>
                <a:cubicBezTo>
                  <a:pt x="1248529" y="480112"/>
                  <a:pt x="982104" y="377408"/>
                  <a:pt x="1119116" y="423080"/>
                </a:cubicBezTo>
                <a:cubicBezTo>
                  <a:pt x="1132764" y="418531"/>
                  <a:pt x="1148089" y="417412"/>
                  <a:pt x="1160059" y="409432"/>
                </a:cubicBezTo>
                <a:cubicBezTo>
                  <a:pt x="1176118" y="398726"/>
                  <a:pt x="1185931" y="380546"/>
                  <a:pt x="1201003" y="368489"/>
                </a:cubicBezTo>
                <a:cubicBezTo>
                  <a:pt x="1208946" y="362134"/>
                  <a:pt x="1219200" y="359390"/>
                  <a:pt x="1228298" y="354841"/>
                </a:cubicBezTo>
                <a:lnTo>
                  <a:pt x="1310185" y="491319"/>
                </a:lnTo>
                <a:lnTo>
                  <a:pt x="1187355" y="586853"/>
                </a:lnTo>
                <a:cubicBezTo>
                  <a:pt x="1219200" y="609599"/>
                  <a:pt x="1253640" y="629093"/>
                  <a:pt x="1282889" y="655092"/>
                </a:cubicBezTo>
                <a:cubicBezTo>
                  <a:pt x="1297715" y="668271"/>
                  <a:pt x="1314083" y="703832"/>
                  <a:pt x="1323832" y="723331"/>
                </a:cubicBezTo>
                <a:lnTo>
                  <a:pt x="1419367" y="641444"/>
                </a:lnTo>
                <a:lnTo>
                  <a:pt x="1528549" y="614149"/>
                </a:lnTo>
                <a:lnTo>
                  <a:pt x="1542197" y="764274"/>
                </a:lnTo>
                <a:lnTo>
                  <a:pt x="1678674" y="709683"/>
                </a:lnTo>
                <a:lnTo>
                  <a:pt x="1760561" y="873456"/>
                </a:lnTo>
                <a:lnTo>
                  <a:pt x="1651379" y="996286"/>
                </a:lnTo>
                <a:lnTo>
                  <a:pt x="1746913" y="1037229"/>
                </a:lnTo>
                <a:lnTo>
                  <a:pt x="1665026" y="1201003"/>
                </a:lnTo>
                <a:lnTo>
                  <a:pt x="1678674" y="1323832"/>
                </a:lnTo>
                <a:lnTo>
                  <a:pt x="1746913" y="1460310"/>
                </a:lnTo>
                <a:lnTo>
                  <a:pt x="1924334" y="1337480"/>
                </a:lnTo>
                <a:lnTo>
                  <a:pt x="2169994" y="1473958"/>
                </a:lnTo>
                <a:lnTo>
                  <a:pt x="2402006" y="1351128"/>
                </a:lnTo>
                <a:cubicBezTo>
                  <a:pt x="2442949" y="1355677"/>
                  <a:pt x="2484870" y="1354785"/>
                  <a:pt x="2524835" y="1364776"/>
                </a:cubicBezTo>
                <a:cubicBezTo>
                  <a:pt x="2615542" y="1387453"/>
                  <a:pt x="2517072" y="1408307"/>
                  <a:pt x="2606722" y="1378423"/>
                </a:cubicBezTo>
                <a:cubicBezTo>
                  <a:pt x="2613364" y="1368460"/>
                  <a:pt x="2643571" y="1304998"/>
                  <a:pt x="2674961" y="1323832"/>
                </a:cubicBezTo>
                <a:cubicBezTo>
                  <a:pt x="2692406" y="1334299"/>
                  <a:pt x="2687870" y="1364037"/>
                  <a:pt x="2702256" y="1378423"/>
                </a:cubicBezTo>
                <a:cubicBezTo>
                  <a:pt x="2712429" y="1388596"/>
                  <a:pt x="2729552" y="1387522"/>
                  <a:pt x="2743200" y="1392071"/>
                </a:cubicBezTo>
                <a:cubicBezTo>
                  <a:pt x="2770495" y="1382973"/>
                  <a:pt x="2801673" y="1381499"/>
                  <a:pt x="2825086" y="1364776"/>
                </a:cubicBezTo>
                <a:cubicBezTo>
                  <a:pt x="2836793" y="1356414"/>
                  <a:pt x="2838734" y="1338218"/>
                  <a:pt x="2838734" y="1323832"/>
                </a:cubicBezTo>
                <a:cubicBezTo>
                  <a:pt x="2838734" y="1195007"/>
                  <a:pt x="2853207" y="1219751"/>
                  <a:pt x="2784143" y="1173707"/>
                </a:cubicBezTo>
                <a:cubicBezTo>
                  <a:pt x="2741706" y="1110053"/>
                  <a:pt x="2756847" y="1149167"/>
                  <a:pt x="2756847" y="1050877"/>
                </a:cubicBezTo>
                <a:lnTo>
                  <a:pt x="2947916" y="1050877"/>
                </a:lnTo>
                <a:cubicBezTo>
                  <a:pt x="2957015" y="1091820"/>
                  <a:pt x="2956455" y="1136193"/>
                  <a:pt x="2975212" y="1173707"/>
                </a:cubicBezTo>
                <a:cubicBezTo>
                  <a:pt x="2981646" y="1186574"/>
                  <a:pt x="3002048" y="1184534"/>
                  <a:pt x="3016155" y="1187355"/>
                </a:cubicBezTo>
                <a:cubicBezTo>
                  <a:pt x="3047698" y="1193664"/>
                  <a:pt x="3079844" y="1196454"/>
                  <a:pt x="3111689" y="1201003"/>
                </a:cubicBezTo>
                <a:cubicBezTo>
                  <a:pt x="3116238" y="1219200"/>
                  <a:pt x="3108261" y="1247832"/>
                  <a:pt x="3125337" y="1255594"/>
                </a:cubicBezTo>
                <a:cubicBezTo>
                  <a:pt x="3250419" y="1312449"/>
                  <a:pt x="3297120" y="1216284"/>
                  <a:pt x="3234519" y="1310185"/>
                </a:cubicBezTo>
                <a:cubicBezTo>
                  <a:pt x="3239068" y="1328382"/>
                  <a:pt x="3240778" y="1347536"/>
                  <a:pt x="3248167" y="1364776"/>
                </a:cubicBezTo>
                <a:cubicBezTo>
                  <a:pt x="3254628" y="1379852"/>
                  <a:pt x="3273651" y="1389417"/>
                  <a:pt x="3275462" y="1405719"/>
                </a:cubicBezTo>
                <a:cubicBezTo>
                  <a:pt x="3287530" y="1514327"/>
                  <a:pt x="3262606" y="1627251"/>
                  <a:pt x="3289110" y="1733265"/>
                </a:cubicBezTo>
                <a:cubicBezTo>
                  <a:pt x="3297066" y="1765091"/>
                  <a:pt x="3344753" y="1768173"/>
                  <a:pt x="3370997" y="1787856"/>
                </a:cubicBezTo>
                <a:cubicBezTo>
                  <a:pt x="3411157" y="1817976"/>
                  <a:pt x="3434850" y="1831726"/>
                  <a:pt x="3466531" y="1869743"/>
                </a:cubicBezTo>
                <a:cubicBezTo>
                  <a:pt x="3477032" y="1882344"/>
                  <a:pt x="3481482" y="1899885"/>
                  <a:pt x="3493826" y="1910686"/>
                </a:cubicBezTo>
                <a:cubicBezTo>
                  <a:pt x="3551583" y="1961223"/>
                  <a:pt x="3560422" y="1960180"/>
                  <a:pt x="3616656" y="1978925"/>
                </a:cubicBezTo>
                <a:lnTo>
                  <a:pt x="3657600" y="1951629"/>
                </a:lnTo>
                <a:lnTo>
                  <a:pt x="3643952" y="2088107"/>
                </a:lnTo>
                <a:cubicBezTo>
                  <a:pt x="3662149" y="2124501"/>
                  <a:pt x="3687653" y="2158084"/>
                  <a:pt x="3698543" y="2197289"/>
                </a:cubicBezTo>
                <a:cubicBezTo>
                  <a:pt x="3747161" y="2372313"/>
                  <a:pt x="3662190" y="2300433"/>
                  <a:pt x="3753134" y="2361062"/>
                </a:cubicBezTo>
                <a:cubicBezTo>
                  <a:pt x="3757683" y="2374710"/>
                  <a:pt x="3762830" y="2388173"/>
                  <a:pt x="3766782" y="2402006"/>
                </a:cubicBezTo>
                <a:cubicBezTo>
                  <a:pt x="3771935" y="2420041"/>
                  <a:pt x="3771123" y="2440311"/>
                  <a:pt x="3780429" y="2456597"/>
                </a:cubicBezTo>
                <a:cubicBezTo>
                  <a:pt x="3790005" y="2473355"/>
                  <a:pt x="3807725" y="2483892"/>
                  <a:pt x="3821373" y="2497540"/>
                </a:cubicBezTo>
                <a:cubicBezTo>
                  <a:pt x="3847943" y="2577248"/>
                  <a:pt x="3814232" y="2504046"/>
                  <a:pt x="3875964" y="2565779"/>
                </a:cubicBezTo>
                <a:cubicBezTo>
                  <a:pt x="3887562" y="2577377"/>
                  <a:pt x="3890451" y="2596476"/>
                  <a:pt x="3903259" y="2606722"/>
                </a:cubicBezTo>
                <a:cubicBezTo>
                  <a:pt x="3912160" y="2613843"/>
                  <a:pt x="3995225" y="2633125"/>
                  <a:pt x="3998794" y="2634017"/>
                </a:cubicBezTo>
                <a:cubicBezTo>
                  <a:pt x="4012442" y="2643116"/>
                  <a:pt x="4028139" y="2649715"/>
                  <a:pt x="4039737" y="2661313"/>
                </a:cubicBezTo>
                <a:cubicBezTo>
                  <a:pt x="4068870" y="2690447"/>
                  <a:pt x="4072850" y="2717695"/>
                  <a:pt x="4080680" y="2756847"/>
                </a:cubicBezTo>
                <a:cubicBezTo>
                  <a:pt x="4104700" y="2876943"/>
                  <a:pt x="4081415" y="2799995"/>
                  <a:pt x="4107976" y="2879677"/>
                </a:cubicBezTo>
                <a:cubicBezTo>
                  <a:pt x="4062825" y="3015128"/>
                  <a:pt x="4138578" y="2808217"/>
                  <a:pt x="4053385" y="2961564"/>
                </a:cubicBezTo>
                <a:cubicBezTo>
                  <a:pt x="4039412" y="2986715"/>
                  <a:pt x="4026089" y="3043450"/>
                  <a:pt x="4026089" y="3043450"/>
                </a:cubicBezTo>
                <a:cubicBezTo>
                  <a:pt x="4030638" y="3061647"/>
                  <a:pt x="4032348" y="3080801"/>
                  <a:pt x="4039737" y="3098041"/>
                </a:cubicBezTo>
                <a:cubicBezTo>
                  <a:pt x="4052651" y="3128174"/>
                  <a:pt x="4072314" y="3144267"/>
                  <a:pt x="4094328" y="3166280"/>
                </a:cubicBezTo>
                <a:lnTo>
                  <a:pt x="3985146" y="3248167"/>
                </a:lnTo>
                <a:cubicBezTo>
                  <a:pt x="4003343" y="3302758"/>
                  <a:pt x="4028452" y="3355514"/>
                  <a:pt x="4039737" y="3411940"/>
                </a:cubicBezTo>
                <a:cubicBezTo>
                  <a:pt x="4044286" y="3434686"/>
                  <a:pt x="4040518" y="3460878"/>
                  <a:pt x="4053385" y="3480179"/>
                </a:cubicBezTo>
                <a:cubicBezTo>
                  <a:pt x="4061365" y="3492149"/>
                  <a:pt x="4080680" y="3489277"/>
                  <a:pt x="4094328" y="3493826"/>
                </a:cubicBezTo>
                <a:cubicBezTo>
                  <a:pt x="4103427" y="3512023"/>
                  <a:pt x="4113610" y="3529717"/>
                  <a:pt x="4121624" y="3548417"/>
                </a:cubicBezTo>
                <a:cubicBezTo>
                  <a:pt x="4135792" y="3581476"/>
                  <a:pt x="4137188" y="3624439"/>
                  <a:pt x="4176215" y="3643952"/>
                </a:cubicBezTo>
                <a:cubicBezTo>
                  <a:pt x="4185314" y="3648501"/>
                  <a:pt x="4185313" y="3625755"/>
                  <a:pt x="4189862" y="3616656"/>
                </a:cubicBezTo>
                <a:lnTo>
                  <a:pt x="4326340" y="3684895"/>
                </a:lnTo>
                <a:cubicBezTo>
                  <a:pt x="4367283" y="3680346"/>
                  <a:pt x="4411667" y="3654200"/>
                  <a:pt x="4449170" y="3671247"/>
                </a:cubicBezTo>
                <a:cubicBezTo>
                  <a:pt x="4475363" y="3683153"/>
                  <a:pt x="4467367" y="3725838"/>
                  <a:pt x="4476465" y="3753134"/>
                </a:cubicBezTo>
                <a:lnTo>
                  <a:pt x="4490113" y="3794077"/>
                </a:lnTo>
                <a:cubicBezTo>
                  <a:pt x="4484365" y="3802699"/>
                  <a:pt x="4442107" y="3858306"/>
                  <a:pt x="4449170" y="3875964"/>
                </a:cubicBezTo>
                <a:cubicBezTo>
                  <a:pt x="4457310" y="3896314"/>
                  <a:pt x="4513821" y="3911162"/>
                  <a:pt x="4531056" y="3916907"/>
                </a:cubicBezTo>
                <a:lnTo>
                  <a:pt x="4612943" y="3889612"/>
                </a:lnTo>
                <a:lnTo>
                  <a:pt x="4653886" y="3875964"/>
                </a:lnTo>
                <a:cubicBezTo>
                  <a:pt x="4667534" y="3871415"/>
                  <a:pt x="4680443" y="3862316"/>
                  <a:pt x="4694829" y="3862316"/>
                </a:cubicBezTo>
                <a:lnTo>
                  <a:pt x="4722125" y="3862316"/>
                </a:lnTo>
                <a:lnTo>
                  <a:pt x="4954137" y="4039737"/>
                </a:lnTo>
                <a:lnTo>
                  <a:pt x="4872250" y="4121623"/>
                </a:lnTo>
                <a:lnTo>
                  <a:pt x="4967785" y="4217158"/>
                </a:lnTo>
                <a:lnTo>
                  <a:pt x="4913194" y="4258101"/>
                </a:lnTo>
                <a:lnTo>
                  <a:pt x="4995080" y="4408226"/>
                </a:lnTo>
                <a:lnTo>
                  <a:pt x="5090615" y="4394579"/>
                </a:lnTo>
                <a:lnTo>
                  <a:pt x="5090615" y="4708477"/>
                </a:lnTo>
                <a:lnTo>
                  <a:pt x="4981432" y="4763068"/>
                </a:lnTo>
                <a:lnTo>
                  <a:pt x="4817659" y="4954137"/>
                </a:lnTo>
                <a:cubicBezTo>
                  <a:pt x="4785814" y="4931391"/>
                  <a:pt x="4759609" y="4897143"/>
                  <a:pt x="4722125" y="4885898"/>
                </a:cubicBezTo>
                <a:cubicBezTo>
                  <a:pt x="4706414" y="4881185"/>
                  <a:pt x="4697361" y="4910497"/>
                  <a:pt x="4681182" y="4913194"/>
                </a:cubicBezTo>
                <a:cubicBezTo>
                  <a:pt x="4666991" y="4915559"/>
                  <a:pt x="4653886" y="4904095"/>
                  <a:pt x="4640238" y="4899546"/>
                </a:cubicBezTo>
                <a:cubicBezTo>
                  <a:pt x="4626590" y="4890447"/>
                  <a:pt x="4615474" y="4874947"/>
                  <a:pt x="4599295" y="4872250"/>
                </a:cubicBezTo>
                <a:cubicBezTo>
                  <a:pt x="4585105" y="4869885"/>
                  <a:pt x="4572184" y="4881946"/>
                  <a:pt x="4558352" y="4885898"/>
                </a:cubicBezTo>
                <a:cubicBezTo>
                  <a:pt x="4540317" y="4891051"/>
                  <a:pt x="4521958" y="4894997"/>
                  <a:pt x="4503761" y="4899546"/>
                </a:cubicBezTo>
                <a:cubicBezTo>
                  <a:pt x="4436303" y="5000733"/>
                  <a:pt x="4442736" y="4949264"/>
                  <a:pt x="4462818" y="5049671"/>
                </a:cubicBezTo>
                <a:cubicBezTo>
                  <a:pt x="4458269" y="5067868"/>
                  <a:pt x="4456559" y="5087022"/>
                  <a:pt x="4449170" y="5104262"/>
                </a:cubicBezTo>
                <a:cubicBezTo>
                  <a:pt x="4442709" y="5119339"/>
                  <a:pt x="4429210" y="5130535"/>
                  <a:pt x="4421874" y="5145206"/>
                </a:cubicBezTo>
                <a:cubicBezTo>
                  <a:pt x="4415440" y="5158073"/>
                  <a:pt x="4412775" y="5172501"/>
                  <a:pt x="4408226" y="5186149"/>
                </a:cubicBezTo>
                <a:cubicBezTo>
                  <a:pt x="4403677" y="5213444"/>
                  <a:pt x="4394579" y="5240363"/>
                  <a:pt x="4394579" y="5268035"/>
                </a:cubicBezTo>
                <a:cubicBezTo>
                  <a:pt x="4394579" y="5309230"/>
                  <a:pt x="4408226" y="5390865"/>
                  <a:pt x="4408226" y="5390865"/>
                </a:cubicBezTo>
                <a:lnTo>
                  <a:pt x="4258101" y="5322626"/>
                </a:lnTo>
                <a:lnTo>
                  <a:pt x="4121624" y="5268035"/>
                </a:lnTo>
                <a:lnTo>
                  <a:pt x="4080680" y="5363570"/>
                </a:lnTo>
                <a:lnTo>
                  <a:pt x="3998794" y="5281683"/>
                </a:lnTo>
                <a:lnTo>
                  <a:pt x="3889612" y="5418161"/>
                </a:lnTo>
                <a:lnTo>
                  <a:pt x="3821373" y="5363570"/>
                </a:lnTo>
                <a:lnTo>
                  <a:pt x="3739486" y="5500047"/>
                </a:lnTo>
                <a:lnTo>
                  <a:pt x="3753134" y="5636525"/>
                </a:lnTo>
                <a:lnTo>
                  <a:pt x="3603009" y="5609229"/>
                </a:lnTo>
                <a:lnTo>
                  <a:pt x="3480179" y="5759355"/>
                </a:lnTo>
                <a:lnTo>
                  <a:pt x="3630304" y="5868537"/>
                </a:lnTo>
                <a:lnTo>
                  <a:pt x="3671247" y="5964071"/>
                </a:lnTo>
                <a:lnTo>
                  <a:pt x="3616656" y="6018662"/>
                </a:lnTo>
                <a:lnTo>
                  <a:pt x="3616656" y="6018662"/>
                </a:lnTo>
                <a:lnTo>
                  <a:pt x="3698543" y="6155140"/>
                </a:lnTo>
                <a:lnTo>
                  <a:pt x="3616656" y="6209731"/>
                </a:lnTo>
                <a:close/>
              </a:path>
            </a:pathLst>
          </a:custGeom>
          <a:blipFill>
            <a:blip r:embed="rId4" cstate="print">
              <a:lum bright="-10000"/>
            </a:blip>
            <a:stretch>
              <a:fillRect/>
            </a:stretch>
          </a:blipFill>
          <a:ln w="5715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86</a:t>
            </a:r>
          </a:p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LA VIENNE</a:t>
            </a: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 smtClean="0">
              <a:solidFill>
                <a:schemeClr val="tx1"/>
              </a:solidFill>
            </a:endParaRPr>
          </a:p>
          <a:p>
            <a:pPr algn="ctr"/>
            <a:endParaRPr lang="fr-FR" sz="1400" dirty="0">
              <a:solidFill>
                <a:schemeClr val="tx1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2000232" y="714356"/>
            <a:ext cx="32031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Baskerville Old Face" pitchFamily="18" charset="0"/>
              </a:rPr>
              <a:t>LA VIENNE</a:t>
            </a:r>
            <a:endParaRPr lang="fr-FR" sz="4400" dirty="0">
              <a:latin typeface="Baskerville Old Face" pitchFamily="18" charset="0"/>
            </a:endParaRPr>
          </a:p>
        </p:txBody>
      </p:sp>
    </p:spTree>
  </p:cSld>
  <p:clrMapOvr>
    <a:masterClrMapping/>
  </p:clrMapOvr>
  <p:transition spd="med" advTm="6000">
    <p:pull dir="lu"/>
    <p:sndAc>
      <p:stSnd>
        <p:snd r:embed="rId2" name="06 Au chateu des alouett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r>
              <a:rPr lang="fr-FR" sz="3600" dirty="0" smtClean="0">
                <a:latin typeface="CommercialScriptTwo" pitchFamily="2" charset="0"/>
              </a:rPr>
              <a:t>Château de Nexon</a:t>
            </a:r>
            <a:endParaRPr lang="fr-FR" sz="3600" dirty="0">
              <a:latin typeface="CommercialScriptTwo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endParaRPr lang="fr-FR" sz="3200" dirty="0" smtClean="0">
              <a:latin typeface="Matura MT Script Capitals" pitchFamily="66" charset="0"/>
            </a:endParaRPr>
          </a:p>
          <a:p>
            <a:pPr algn="ctr"/>
            <a:r>
              <a:rPr lang="fr-FR" sz="3200" dirty="0" smtClean="0">
                <a:latin typeface="Matura MT Script Capitals" pitchFamily="66" charset="0"/>
              </a:rPr>
              <a:t>                 Château de Nexon</a:t>
            </a:r>
            <a:endParaRPr lang="fr-FR" sz="3200" dirty="0">
              <a:latin typeface="Matura MT Script Capitals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r>
              <a:rPr lang="fr-FR" sz="3200" dirty="0" smtClean="0">
                <a:latin typeface="Script MT Bold" pitchFamily="66" charset="0"/>
              </a:rPr>
              <a:t>Château de Nexon</a:t>
            </a:r>
            <a:endParaRPr lang="fr-FR" sz="3200" dirty="0">
              <a:latin typeface="Script MT Bold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 rot="180000">
            <a:off x="1186116" y="651201"/>
            <a:ext cx="6786747" cy="4572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Harlow Solid Italic" pitchFamily="82" charset="0"/>
            </a:endParaRPr>
          </a:p>
          <a:p>
            <a:pPr algn="ctr"/>
            <a:endParaRPr lang="fr-FR" sz="4000" dirty="0" smtClean="0">
              <a:latin typeface="Harlow Solid Italic" pitchFamily="82" charset="0"/>
            </a:endParaRPr>
          </a:p>
          <a:p>
            <a:pPr algn="ctr"/>
            <a:endParaRPr lang="fr-FR" sz="4000" dirty="0" smtClean="0">
              <a:latin typeface="Harlow Solid Italic" pitchFamily="82" charset="0"/>
            </a:endParaRPr>
          </a:p>
          <a:p>
            <a:pPr algn="ctr"/>
            <a:r>
              <a:rPr lang="fr-FR" sz="4000" dirty="0" smtClean="0">
                <a:latin typeface="Harlow Solid Italic" pitchFamily="82" charset="0"/>
              </a:rPr>
              <a:t>Château          </a:t>
            </a:r>
            <a:r>
              <a:rPr lang="fr-FR" sz="4000" dirty="0" smtClean="0">
                <a:solidFill>
                  <a:schemeClr val="tx1"/>
                </a:solidFill>
                <a:latin typeface="Harlow Solid Italic" pitchFamily="82" charset="0"/>
              </a:rPr>
              <a:t>de</a:t>
            </a:r>
            <a:r>
              <a:rPr lang="fr-FR" sz="4000" dirty="0" smtClean="0">
                <a:latin typeface="Harlow Solid Italic" pitchFamily="82" charset="0"/>
              </a:rPr>
              <a:t> </a:t>
            </a:r>
            <a:r>
              <a:rPr lang="fr-FR" sz="4000" dirty="0" err="1" smtClean="0">
                <a:latin typeface="Harlow Solid Italic" pitchFamily="82" charset="0"/>
              </a:rPr>
              <a:t>Fosmonerie</a:t>
            </a:r>
            <a:r>
              <a:rPr lang="fr-FR" sz="4000" dirty="0" smtClean="0">
                <a:latin typeface="Harlow Solid Italic" pitchFamily="82" charset="0"/>
              </a:rPr>
              <a:t> </a:t>
            </a:r>
            <a:endParaRPr lang="fr-FR" sz="4000" dirty="0">
              <a:latin typeface="Harlow Solid Italic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 rot="180000">
            <a:off x="1255908" y="531682"/>
            <a:ext cx="6786747" cy="44934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r>
              <a:rPr lang="fr-FR" sz="2800" dirty="0" smtClean="0">
                <a:latin typeface="Lucida Handwriting" pitchFamily="66" charset="0"/>
              </a:rPr>
              <a:t>Château de la trousse</a:t>
            </a:r>
            <a:endParaRPr lang="fr-FR" sz="2800" dirty="0">
              <a:latin typeface="Lucida Handwriting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Comix" pitchFamily="2" charset="0"/>
            </a:endParaRPr>
          </a:p>
          <a:p>
            <a:pPr algn="ctr"/>
            <a:endParaRPr lang="fr-FR" sz="2800" dirty="0" smtClean="0">
              <a:latin typeface="Comix" pitchFamily="2" charset="0"/>
            </a:endParaRPr>
          </a:p>
          <a:p>
            <a:pPr algn="ctr"/>
            <a:endParaRPr lang="fr-FR" sz="2800" dirty="0" smtClean="0">
              <a:latin typeface="Comix" pitchFamily="2" charset="0"/>
            </a:endParaRPr>
          </a:p>
          <a:p>
            <a:pPr algn="ctr"/>
            <a:endParaRPr lang="fr-FR" sz="2800" dirty="0" smtClean="0">
              <a:latin typeface="Comix" pitchFamily="2" charset="0"/>
            </a:endParaRPr>
          </a:p>
          <a:p>
            <a:pPr algn="ctr"/>
            <a:endParaRPr lang="fr-FR" sz="2800" dirty="0" smtClean="0">
              <a:latin typeface="Comix" pitchFamily="2" charset="0"/>
            </a:endParaRPr>
          </a:p>
          <a:p>
            <a:pPr algn="ctr"/>
            <a:endParaRPr lang="fr-FR" sz="2800" dirty="0" smtClean="0">
              <a:latin typeface="Comix" pitchFamily="2" charset="0"/>
            </a:endParaRPr>
          </a:p>
          <a:p>
            <a:pPr algn="ctr"/>
            <a:r>
              <a:rPr lang="fr-FR" sz="2800" dirty="0" smtClean="0">
                <a:latin typeface="Comix" pitchFamily="2" charset="0"/>
              </a:rPr>
              <a:t>château de La Rivière</a:t>
            </a:r>
            <a:endParaRPr lang="fr-FR" sz="2800" dirty="0">
              <a:latin typeface="Comix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FrankRuehl" pitchFamily="34" charset="-79"/>
                <a:cs typeface="FrankRuehl" pitchFamily="34" charset="-79"/>
              </a:rPr>
              <a:t>                                     </a:t>
            </a:r>
            <a:r>
              <a:rPr lang="fr-FR" sz="2800" dirty="0" err="1" smtClean="0">
                <a:latin typeface="FrankRuehl" pitchFamily="34" charset="-79"/>
                <a:cs typeface="FrankRuehl" pitchFamily="34" charset="-79"/>
              </a:rPr>
              <a:t>Chateau</a:t>
            </a:r>
            <a:r>
              <a:rPr lang="fr-FR" sz="2800" dirty="0" smtClean="0">
                <a:latin typeface="FrankRuehl" pitchFamily="34" charset="-79"/>
                <a:cs typeface="FrankRuehl" pitchFamily="34" charset="-79"/>
              </a:rPr>
              <a:t> de la </a:t>
            </a:r>
            <a:r>
              <a:rPr lang="fr-FR" sz="2800" dirty="0" err="1" smtClean="0">
                <a:latin typeface="FrankRuehl" pitchFamily="34" charset="-79"/>
                <a:cs typeface="FrankRuehl" pitchFamily="34" charset="-79"/>
              </a:rPr>
              <a:t>Guillonniere</a:t>
            </a:r>
            <a:endParaRPr lang="fr-FR" sz="2800" dirty="0" smtClean="0"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21" name="Rectangle 20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Brush Script MT" pitchFamily="66" charset="0"/>
            </a:endParaRPr>
          </a:p>
          <a:p>
            <a:pPr algn="ctr"/>
            <a:endParaRPr lang="fr-FR" sz="3600" dirty="0" smtClean="0">
              <a:latin typeface="Brush Script MT" pitchFamily="66" charset="0"/>
            </a:endParaRPr>
          </a:p>
          <a:p>
            <a:pPr algn="ctr"/>
            <a:endParaRPr lang="fr-FR" sz="3600" dirty="0" smtClean="0">
              <a:latin typeface="Brush Script MT" pitchFamily="66" charset="0"/>
            </a:endParaRPr>
          </a:p>
          <a:p>
            <a:pPr algn="ctr"/>
            <a:endParaRPr lang="fr-FR" sz="3600" dirty="0" smtClean="0">
              <a:latin typeface="Brush Script MT" pitchFamily="66" charset="0"/>
            </a:endParaRPr>
          </a:p>
          <a:p>
            <a:pPr algn="ctr"/>
            <a:endParaRPr lang="fr-FR" sz="3600" dirty="0" smtClean="0">
              <a:latin typeface="Brush Script MT" pitchFamily="66" charset="0"/>
            </a:endParaRPr>
          </a:p>
          <a:p>
            <a:pPr algn="ctr"/>
            <a:endParaRPr lang="fr-FR" sz="3600" dirty="0" smtClean="0">
              <a:latin typeface="Brush Script MT" pitchFamily="66" charset="0"/>
            </a:endParaRPr>
          </a:p>
          <a:p>
            <a:pPr algn="ctr"/>
            <a:endParaRPr lang="fr-FR" sz="3600" dirty="0" smtClean="0">
              <a:latin typeface="Brush Script MT" pitchFamily="66" charset="0"/>
            </a:endParaRPr>
          </a:p>
          <a:p>
            <a:pPr algn="ctr"/>
            <a:r>
              <a:rPr lang="fr-FR" sz="3600" dirty="0" smtClean="0">
                <a:latin typeface="Brush Script MT" pitchFamily="66" charset="0"/>
              </a:rPr>
              <a:t>                   Château de Thuret</a:t>
            </a:r>
            <a:endParaRPr lang="fr-FR" sz="3600" dirty="0">
              <a:latin typeface="Brush Script MT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13" cstate="print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Bodoni MT Condensed" pitchFamily="18" charset="0"/>
            </a:endParaRPr>
          </a:p>
          <a:p>
            <a:pPr algn="ctr"/>
            <a:endParaRPr lang="fr-FR" sz="3600" dirty="0" smtClean="0">
              <a:latin typeface="Bodoni MT Condensed" pitchFamily="18" charset="0"/>
            </a:endParaRPr>
          </a:p>
          <a:p>
            <a:pPr algn="ctr"/>
            <a:endParaRPr lang="fr-FR" sz="3600" dirty="0" smtClean="0">
              <a:latin typeface="Bodoni MT Condensed" pitchFamily="18" charset="0"/>
            </a:endParaRPr>
          </a:p>
          <a:p>
            <a:pPr algn="ctr"/>
            <a:endParaRPr lang="fr-FR" sz="3600" dirty="0" smtClean="0">
              <a:latin typeface="Bodoni MT Condensed" pitchFamily="18" charset="0"/>
            </a:endParaRPr>
          </a:p>
          <a:p>
            <a:pPr algn="ctr"/>
            <a:endParaRPr lang="fr-FR" sz="3600" dirty="0" smtClean="0">
              <a:latin typeface="Bodoni MT Condensed" pitchFamily="18" charset="0"/>
            </a:endParaRPr>
          </a:p>
          <a:p>
            <a:pPr algn="ctr"/>
            <a:endParaRPr lang="fr-FR" sz="3600" dirty="0" smtClean="0">
              <a:latin typeface="Bodoni MT Condensed" pitchFamily="18" charset="0"/>
            </a:endParaRPr>
          </a:p>
          <a:p>
            <a:pPr algn="ctr"/>
            <a:endParaRPr lang="fr-FR" sz="3600" dirty="0" smtClean="0">
              <a:latin typeface="Bodoni MT Condensed" pitchFamily="18" charset="0"/>
            </a:endParaRPr>
          </a:p>
          <a:p>
            <a:pPr algn="ctr"/>
            <a:r>
              <a:rPr lang="fr-FR" sz="3600" dirty="0" smtClean="0">
                <a:latin typeface="Bodoni MT Condensed" pitchFamily="18" charset="0"/>
              </a:rPr>
              <a:t>Château de La </a:t>
            </a:r>
            <a:r>
              <a:rPr lang="fr-FR" sz="3600" dirty="0" err="1" smtClean="0">
                <a:latin typeface="Bodoni MT Condensed" pitchFamily="18" charset="0"/>
              </a:rPr>
              <a:t>Barbelinière</a:t>
            </a:r>
            <a:endParaRPr lang="fr-FR" sz="3600" dirty="0">
              <a:latin typeface="Bodoni MT Condensed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endParaRPr lang="fr-FR" sz="3200" dirty="0" smtClean="0">
              <a:latin typeface="Agency FB" pitchFamily="34" charset="0"/>
            </a:endParaRPr>
          </a:p>
          <a:p>
            <a:pPr algn="ctr"/>
            <a:r>
              <a:rPr lang="fr-FR" sz="3200" dirty="0" smtClean="0">
                <a:latin typeface="Agency FB" pitchFamily="34" charset="0"/>
              </a:rPr>
              <a:t>                                    Château  du </a:t>
            </a:r>
            <a:r>
              <a:rPr lang="fr-FR" sz="3200" dirty="0" err="1" smtClean="0">
                <a:latin typeface="Agency FB" pitchFamily="34" charset="0"/>
              </a:rPr>
              <a:t>Mazeau</a:t>
            </a:r>
            <a:endParaRPr lang="fr-FR" sz="3200" dirty="0">
              <a:latin typeface="Agency FB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fr-FR" sz="4800" dirty="0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Château de </a:t>
            </a:r>
            <a:r>
              <a:rPr lang="fr-FR" sz="4800" dirty="0" err="1" smtClean="0"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Fougeret</a:t>
            </a:r>
            <a:endParaRPr lang="fr-FR" sz="4800" dirty="0">
              <a:solidFill>
                <a:srgbClr val="FF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7" name="Rectangle 26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Bodoni MT" pitchFamily="18" charset="0"/>
            </a:endParaRPr>
          </a:p>
          <a:p>
            <a:pPr algn="ctr"/>
            <a:endParaRPr lang="fr-FR" sz="4400" dirty="0" smtClean="0">
              <a:latin typeface="Bodoni MT" pitchFamily="18" charset="0"/>
            </a:endParaRPr>
          </a:p>
          <a:p>
            <a:pPr algn="ctr"/>
            <a:endParaRPr lang="fr-FR" sz="4400" dirty="0" smtClean="0">
              <a:latin typeface="Bodoni MT" pitchFamily="18" charset="0"/>
            </a:endParaRPr>
          </a:p>
          <a:p>
            <a:pPr algn="ctr"/>
            <a:endParaRPr lang="fr-FR" sz="4400" dirty="0" smtClean="0">
              <a:latin typeface="Bodoni MT" pitchFamily="18" charset="0"/>
            </a:endParaRPr>
          </a:p>
          <a:p>
            <a:pPr algn="ctr"/>
            <a:endParaRPr lang="fr-FR" sz="4400" dirty="0" smtClean="0">
              <a:latin typeface="Bodoni MT" pitchFamily="18" charset="0"/>
            </a:endParaRPr>
          </a:p>
          <a:p>
            <a:pPr algn="ctr"/>
            <a:r>
              <a:rPr lang="fr-FR" sz="4400" dirty="0" smtClean="0">
                <a:latin typeface="Bodoni MT" pitchFamily="18" charset="0"/>
              </a:rPr>
              <a:t>Château </a:t>
            </a:r>
            <a:r>
              <a:rPr lang="fr-FR" sz="4400" dirty="0" err="1" smtClean="0">
                <a:latin typeface="Bodoni MT" pitchFamily="18" charset="0"/>
              </a:rPr>
              <a:t>deConstant</a:t>
            </a:r>
            <a:endParaRPr lang="fr-FR" sz="4400" dirty="0">
              <a:latin typeface="Bodoni MT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latin typeface="Angsana New" pitchFamily="18" charset="-34"/>
              <a:cs typeface="Angsana New" pitchFamily="18" charset="-34"/>
            </a:endParaRPr>
          </a:p>
          <a:p>
            <a:pPr algn="ctr"/>
            <a:endParaRPr lang="fr-FR" sz="4800" dirty="0" smtClean="0">
              <a:latin typeface="Angsana New" pitchFamily="18" charset="-34"/>
              <a:cs typeface="Angsana New" pitchFamily="18" charset="-34"/>
            </a:endParaRPr>
          </a:p>
          <a:p>
            <a:pPr algn="ctr"/>
            <a:endParaRPr lang="fr-FR" sz="4800" dirty="0" smtClean="0">
              <a:latin typeface="Angsana New" pitchFamily="18" charset="-34"/>
              <a:cs typeface="Angsana New" pitchFamily="18" charset="-34"/>
            </a:endParaRPr>
          </a:p>
          <a:p>
            <a:pPr algn="ctr"/>
            <a:endParaRPr lang="fr-FR" sz="4800" dirty="0" smtClean="0">
              <a:latin typeface="Angsana New" pitchFamily="18" charset="-34"/>
              <a:cs typeface="Angsana New" pitchFamily="18" charset="-34"/>
            </a:endParaRPr>
          </a:p>
          <a:p>
            <a:pPr algn="ctr"/>
            <a:endParaRPr lang="fr-FR" sz="4800" dirty="0" smtClean="0">
              <a:latin typeface="Angsana New" pitchFamily="18" charset="-34"/>
              <a:cs typeface="Angsana New" pitchFamily="18" charset="-34"/>
            </a:endParaRPr>
          </a:p>
          <a:p>
            <a:pPr algn="ctr"/>
            <a:r>
              <a:rPr lang="fr-FR" sz="4800" dirty="0" smtClean="0">
                <a:latin typeface="Angsana New" pitchFamily="18" charset="-34"/>
                <a:cs typeface="Angsana New" pitchFamily="18" charset="-34"/>
              </a:rPr>
              <a:t>                        Château de </a:t>
            </a:r>
            <a:r>
              <a:rPr lang="fr-FR" sz="4800" dirty="0" err="1" smtClean="0">
                <a:latin typeface="Angsana New" pitchFamily="18" charset="-34"/>
                <a:cs typeface="Angsana New" pitchFamily="18" charset="-34"/>
              </a:rPr>
              <a:t>touffou</a:t>
            </a:r>
            <a:endParaRPr lang="fr-FR" sz="48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0" name="Rectangle 29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b="1" dirty="0" smtClean="0">
              <a:latin typeface="BalanineAntique" pitchFamily="2" charset="0"/>
            </a:endParaRPr>
          </a:p>
          <a:p>
            <a:pPr algn="ctr"/>
            <a:endParaRPr lang="fr-FR" sz="5400" b="1" dirty="0" smtClean="0">
              <a:latin typeface="BalanineAntique" pitchFamily="2" charset="0"/>
            </a:endParaRPr>
          </a:p>
          <a:p>
            <a:pPr algn="ctr"/>
            <a:endParaRPr lang="fr-FR" sz="5400" b="1" dirty="0" smtClean="0">
              <a:latin typeface="BalanineAntique" pitchFamily="2" charset="0"/>
            </a:endParaRPr>
          </a:p>
          <a:p>
            <a:pPr algn="ctr"/>
            <a:endParaRPr lang="fr-FR" sz="5400" b="1" dirty="0" smtClean="0">
              <a:latin typeface="BalanineAntique" pitchFamily="2" charset="0"/>
            </a:endParaRPr>
          </a:p>
          <a:p>
            <a:pPr algn="ctr"/>
            <a:r>
              <a:rPr lang="fr-FR" sz="5400" b="1" dirty="0" smtClean="0">
                <a:latin typeface="BalanineAntique" pitchFamily="2" charset="0"/>
              </a:rPr>
              <a:t>Château de Montbrun</a:t>
            </a:r>
            <a:endParaRPr lang="fr-FR" sz="5400" b="1" dirty="0">
              <a:latin typeface="BalanineAntique" pitchFamily="2" charset="0"/>
            </a:endParaRPr>
          </a:p>
        </p:txBody>
      </p:sp>
      <p:sp>
        <p:nvSpPr>
          <p:cNvPr id="31" name="Rectangle 30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r>
              <a:rPr lang="fr-FR" sz="3600" dirty="0" smtClean="0">
                <a:latin typeface="Alte-Schwabacher" pitchFamily="2" charset="0"/>
              </a:rPr>
              <a:t>Château de </a:t>
            </a:r>
            <a:r>
              <a:rPr lang="fr-FR" sz="3600" dirty="0" err="1" smtClean="0">
                <a:latin typeface="Alte-Schwabacher" pitchFamily="2" charset="0"/>
              </a:rPr>
              <a:t>montbrun</a:t>
            </a:r>
            <a:endParaRPr lang="fr-FR" sz="3600" dirty="0">
              <a:latin typeface="Alte-Schwabacher" pitchFamily="2" charset="0"/>
            </a:endParaRPr>
          </a:p>
        </p:txBody>
      </p:sp>
      <p:sp>
        <p:nvSpPr>
          <p:cNvPr id="32" name="Rectangle 31"/>
          <p:cNvSpPr/>
          <p:nvPr/>
        </p:nvSpPr>
        <p:spPr>
          <a:xfrm rot="180000">
            <a:off x="1188172" y="651256"/>
            <a:ext cx="6786747" cy="449341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2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2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2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2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2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r>
              <a:rPr lang="fr-FR" sz="3200" dirty="0" smtClean="0">
                <a:latin typeface="Andalus" pitchFamily="18" charset="-78"/>
                <a:cs typeface="Andalus" pitchFamily="18" charset="-78"/>
              </a:rPr>
              <a:t>         Château de </a:t>
            </a:r>
            <a:r>
              <a:rPr lang="fr-FR" sz="3200" dirty="0" err="1" smtClean="0">
                <a:latin typeface="Andalus" pitchFamily="18" charset="-78"/>
                <a:cs typeface="Andalus" pitchFamily="18" charset="-78"/>
              </a:rPr>
              <a:t>montbrun</a:t>
            </a:r>
            <a:endParaRPr lang="fr-FR" sz="3200" dirty="0">
              <a:latin typeface="Andalus" pitchFamily="18" charset="-78"/>
              <a:cs typeface="Andalus" pitchFamily="18" charset="-78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-27296" y="0"/>
            <a:ext cx="9184944" cy="6892119"/>
            <a:chOff x="-27296" y="0"/>
            <a:chExt cx="9184944" cy="6892119"/>
          </a:xfrm>
        </p:grpSpPr>
        <p:sp>
          <p:nvSpPr>
            <p:cNvPr id="8" name="Forme libre 7"/>
            <p:cNvSpPr/>
            <p:nvPr/>
          </p:nvSpPr>
          <p:spPr>
            <a:xfrm>
              <a:off x="-13648" y="0"/>
              <a:ext cx="9171296" cy="6892119"/>
            </a:xfrm>
            <a:custGeom>
              <a:avLst/>
              <a:gdLst>
                <a:gd name="connsiteX0" fmla="*/ 955344 w 9171296"/>
                <a:gd name="connsiteY0" fmla="*/ 4995081 h 6892119"/>
                <a:gd name="connsiteX1" fmla="*/ 1269242 w 9171296"/>
                <a:gd name="connsiteY1" fmla="*/ 382137 h 6892119"/>
                <a:gd name="connsiteX2" fmla="*/ 8297839 w 9171296"/>
                <a:gd name="connsiteY2" fmla="*/ 777922 h 6892119"/>
                <a:gd name="connsiteX3" fmla="*/ 7970293 w 9171296"/>
                <a:gd name="connsiteY3" fmla="*/ 5349922 h 6892119"/>
                <a:gd name="connsiteX4" fmla="*/ 0 w 9171296"/>
                <a:gd name="connsiteY4" fmla="*/ 4967785 h 6892119"/>
                <a:gd name="connsiteX5" fmla="*/ 27296 w 9171296"/>
                <a:gd name="connsiteY5" fmla="*/ 0 h 6892119"/>
                <a:gd name="connsiteX6" fmla="*/ 9157648 w 9171296"/>
                <a:gd name="connsiteY6" fmla="*/ 0 h 6892119"/>
                <a:gd name="connsiteX7" fmla="*/ 9171296 w 9171296"/>
                <a:gd name="connsiteY7" fmla="*/ 6878472 h 6892119"/>
                <a:gd name="connsiteX8" fmla="*/ 13648 w 9171296"/>
                <a:gd name="connsiteY8" fmla="*/ 6892119 h 6892119"/>
                <a:gd name="connsiteX9" fmla="*/ 0 w 9171296"/>
                <a:gd name="connsiteY9" fmla="*/ 4981433 h 6892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71296" h="6892119">
                  <a:moveTo>
                    <a:pt x="955344" y="4995081"/>
                  </a:moveTo>
                  <a:lnTo>
                    <a:pt x="1269242" y="382137"/>
                  </a:lnTo>
                  <a:lnTo>
                    <a:pt x="8297839" y="777922"/>
                  </a:lnTo>
                  <a:lnTo>
                    <a:pt x="7970293" y="5349922"/>
                  </a:lnTo>
                  <a:lnTo>
                    <a:pt x="0" y="4967785"/>
                  </a:lnTo>
                  <a:lnTo>
                    <a:pt x="27296" y="0"/>
                  </a:lnTo>
                  <a:lnTo>
                    <a:pt x="9157648" y="0"/>
                  </a:lnTo>
                  <a:cubicBezTo>
                    <a:pt x="9162197" y="2292824"/>
                    <a:pt x="9166747" y="4585648"/>
                    <a:pt x="9171296" y="6878472"/>
                  </a:cubicBezTo>
                  <a:lnTo>
                    <a:pt x="13648" y="6892119"/>
                  </a:lnTo>
                  <a:cubicBezTo>
                    <a:pt x="9099" y="6255224"/>
                    <a:pt x="4549" y="5618328"/>
                    <a:pt x="0" y="4981433"/>
                  </a:cubicBez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sz="3200"/>
            </a:p>
          </p:txBody>
        </p:sp>
        <p:sp>
          <p:nvSpPr>
            <p:cNvPr id="6" name="Cadre 5"/>
            <p:cNvSpPr/>
            <p:nvPr/>
          </p:nvSpPr>
          <p:spPr>
            <a:xfrm rot="199125">
              <a:off x="857224" y="428604"/>
              <a:ext cx="7429552" cy="4929222"/>
            </a:xfrm>
            <a:prstGeom prst="frame">
              <a:avLst>
                <a:gd name="adj1" fmla="val 8061"/>
              </a:avLst>
            </a:prstGeom>
            <a:blipFill>
              <a:blip r:embed="rId23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635000" h="635000" prst="slope"/>
              <a:bevelB w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200">
                <a:solidFill>
                  <a:schemeClr val="tx1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5976000"/>
              <a:ext cx="9144000" cy="914400"/>
            </a:xfrm>
            <a:prstGeom prst="rect">
              <a:avLst/>
            </a:prstGeom>
            <a:blipFill>
              <a:blip r:embed="rId2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200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-27296" y="4929198"/>
              <a:ext cx="9171296" cy="1719618"/>
            </a:xfrm>
            <a:custGeom>
              <a:avLst/>
              <a:gdLst>
                <a:gd name="connsiteX0" fmla="*/ 354842 w 9171296"/>
                <a:gd name="connsiteY0" fmla="*/ 1037230 h 1719618"/>
                <a:gd name="connsiteX1" fmla="*/ 354842 w 9171296"/>
                <a:gd name="connsiteY1" fmla="*/ 436728 h 1719618"/>
                <a:gd name="connsiteX2" fmla="*/ 600502 w 9171296"/>
                <a:gd name="connsiteY2" fmla="*/ 423081 h 1719618"/>
                <a:gd name="connsiteX3" fmla="*/ 709684 w 9171296"/>
                <a:gd name="connsiteY3" fmla="*/ 450376 h 1719618"/>
                <a:gd name="connsiteX4" fmla="*/ 1037230 w 9171296"/>
                <a:gd name="connsiteY4" fmla="*/ 450376 h 1719618"/>
                <a:gd name="connsiteX5" fmla="*/ 1064526 w 9171296"/>
                <a:gd name="connsiteY5" fmla="*/ 1064525 h 1719618"/>
                <a:gd name="connsiteX6" fmla="*/ 627797 w 9171296"/>
                <a:gd name="connsiteY6" fmla="*/ 1037230 h 1719618"/>
                <a:gd name="connsiteX7" fmla="*/ 13648 w 9171296"/>
                <a:gd name="connsiteY7" fmla="*/ 1037230 h 1719618"/>
                <a:gd name="connsiteX8" fmla="*/ 0 w 9171296"/>
                <a:gd name="connsiteY8" fmla="*/ 0 h 1719618"/>
                <a:gd name="connsiteX9" fmla="*/ 2470245 w 9171296"/>
                <a:gd name="connsiteY9" fmla="*/ 54591 h 1719618"/>
                <a:gd name="connsiteX10" fmla="*/ 3398293 w 9171296"/>
                <a:gd name="connsiteY10" fmla="*/ 109182 h 1719618"/>
                <a:gd name="connsiteX11" fmla="*/ 3507475 w 9171296"/>
                <a:gd name="connsiteY11" fmla="*/ 423081 h 1719618"/>
                <a:gd name="connsiteX12" fmla="*/ 9171296 w 9171296"/>
                <a:gd name="connsiteY12" fmla="*/ 614149 h 1719618"/>
                <a:gd name="connsiteX13" fmla="*/ 9157648 w 9171296"/>
                <a:gd name="connsiteY13" fmla="*/ 1146412 h 1719618"/>
                <a:gd name="connsiteX14" fmla="*/ 2388358 w 9171296"/>
                <a:gd name="connsiteY14" fmla="*/ 1719618 h 1719618"/>
                <a:gd name="connsiteX15" fmla="*/ 13648 w 9171296"/>
                <a:gd name="connsiteY15" fmla="*/ 1651379 h 1719618"/>
                <a:gd name="connsiteX16" fmla="*/ 13648 w 9171296"/>
                <a:gd name="connsiteY16" fmla="*/ 1037230 h 1719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171296" h="1719618">
                  <a:moveTo>
                    <a:pt x="354842" y="1037230"/>
                  </a:moveTo>
                  <a:lnTo>
                    <a:pt x="354842" y="436728"/>
                  </a:lnTo>
                  <a:lnTo>
                    <a:pt x="600502" y="423081"/>
                  </a:lnTo>
                  <a:lnTo>
                    <a:pt x="709684" y="450376"/>
                  </a:lnTo>
                  <a:lnTo>
                    <a:pt x="1037230" y="450376"/>
                  </a:lnTo>
                  <a:lnTo>
                    <a:pt x="1064526" y="1064525"/>
                  </a:lnTo>
                  <a:lnTo>
                    <a:pt x="627797" y="1037230"/>
                  </a:lnTo>
                  <a:lnTo>
                    <a:pt x="13648" y="1037230"/>
                  </a:lnTo>
                  <a:lnTo>
                    <a:pt x="0" y="0"/>
                  </a:lnTo>
                  <a:lnTo>
                    <a:pt x="2470245" y="54591"/>
                  </a:lnTo>
                  <a:lnTo>
                    <a:pt x="3398293" y="109182"/>
                  </a:lnTo>
                  <a:lnTo>
                    <a:pt x="3507475" y="423081"/>
                  </a:lnTo>
                  <a:lnTo>
                    <a:pt x="9171296" y="614149"/>
                  </a:lnTo>
                  <a:lnTo>
                    <a:pt x="9157648" y="1146412"/>
                  </a:lnTo>
                  <a:lnTo>
                    <a:pt x="2388358" y="1719618"/>
                  </a:lnTo>
                  <a:lnTo>
                    <a:pt x="13648" y="1651379"/>
                  </a:lnTo>
                  <a:lnTo>
                    <a:pt x="13648" y="1037230"/>
                  </a:lnTo>
                </a:path>
              </a:pathLst>
            </a:custGeom>
            <a:blipFill>
              <a:blip r:embed="rId25" cstate="print"/>
              <a:stretch>
                <a:fillRect/>
              </a:stretch>
            </a:blipFill>
            <a:ln>
              <a:noFill/>
            </a:ln>
            <a:effectLst>
              <a:outerShdw blurRad="50800" dist="63500" dir="18900000" algn="bl" rotWithShape="0">
                <a:srgbClr val="3A1904">
                  <a:alpha val="96863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sz="3200"/>
            </a:p>
          </p:txBody>
        </p:sp>
      </p:grpSp>
    </p:spTree>
  </p:cSld>
  <p:clrMapOvr>
    <a:masterClrMapping/>
  </p:clrMapOvr>
  <p:transition spd="med" advTm="170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5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25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7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25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0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75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5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214942" y="3214686"/>
            <a:ext cx="3384000" cy="273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214942" y="3214686"/>
            <a:ext cx="3384000" cy="2736000"/>
          </a:xfrm>
          <a:prstGeom prst="rect">
            <a:avLst/>
          </a:prstGeom>
          <a:blipFill>
            <a:blip r:embed="rId5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5214942" y="3214686"/>
            <a:ext cx="3384000" cy="2736000"/>
          </a:xfrm>
          <a:prstGeom prst="rect">
            <a:avLst/>
          </a:prstGeom>
          <a:blipFill>
            <a:blip r:embed="rId6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5214942" y="3214686"/>
            <a:ext cx="3384000" cy="2736000"/>
          </a:xfrm>
          <a:prstGeom prst="rect">
            <a:avLst/>
          </a:prstGeom>
          <a:blipFill>
            <a:blip r:embed="rId7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214942" y="3214686"/>
            <a:ext cx="3384000" cy="2736000"/>
          </a:xfrm>
          <a:prstGeom prst="rect">
            <a:avLst/>
          </a:prstGeom>
          <a:blipFill>
            <a:blip r:embed="rId8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5214942" y="3214686"/>
            <a:ext cx="3384000" cy="2736000"/>
          </a:xfrm>
          <a:prstGeom prst="rect">
            <a:avLst/>
          </a:prstGeom>
          <a:blipFill>
            <a:blip r:embed="rId9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4714876" y="3143248"/>
            <a:ext cx="4643470" cy="280743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4857752" y="3071810"/>
            <a:ext cx="4786346" cy="2807438"/>
          </a:xfrm>
          <a:prstGeom prst="rect">
            <a:avLst/>
          </a:prstGeom>
          <a:blipFill>
            <a:blip r:embed="rId11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5214942" y="3214686"/>
            <a:ext cx="3384000" cy="2736000"/>
          </a:xfrm>
          <a:prstGeom prst="rect">
            <a:avLst/>
          </a:prstGeom>
          <a:blipFill>
            <a:blip r:embed="rId12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>
            <a:off x="5214942" y="3214686"/>
            <a:ext cx="3384000" cy="2736000"/>
          </a:xfrm>
          <a:prstGeom prst="rect">
            <a:avLst/>
          </a:prstGeom>
          <a:blipFill>
            <a:blip r:embed="rId13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/>
          <p:cNvSpPr/>
          <p:nvPr/>
        </p:nvSpPr>
        <p:spPr>
          <a:xfrm>
            <a:off x="5214942" y="3214686"/>
            <a:ext cx="3384000" cy="2736000"/>
          </a:xfrm>
          <a:prstGeom prst="rect">
            <a:avLst/>
          </a:prstGeom>
          <a:blipFill>
            <a:blip r:embed="rId14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5214942" y="3214686"/>
            <a:ext cx="3384000" cy="2736000"/>
          </a:xfrm>
          <a:prstGeom prst="rect">
            <a:avLst/>
          </a:prstGeom>
          <a:blipFill>
            <a:blip r:embed="rId15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20589281" lon="2144677" rev="119471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-428660" y="642918"/>
            <a:ext cx="6643734" cy="407196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22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>
            <a:off x="357158" y="642918"/>
            <a:ext cx="5724000" cy="4071966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  <a:ln>
            <a:noFill/>
          </a:ln>
          <a:scene3d>
            <a:camera prst="perspectiveContrastingRightFacing">
              <a:rot lat="277264" lon="19569466" rev="1884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8" name="Groupe 7"/>
          <p:cNvGrpSpPr/>
          <p:nvPr/>
        </p:nvGrpSpPr>
        <p:grpSpPr>
          <a:xfrm>
            <a:off x="-27296" y="0"/>
            <a:ext cx="9171296" cy="6878472"/>
            <a:chOff x="-27296" y="0"/>
            <a:chExt cx="9171296" cy="6878472"/>
          </a:xfrm>
        </p:grpSpPr>
        <p:sp>
          <p:nvSpPr>
            <p:cNvPr id="6" name="Forme libre 5"/>
            <p:cNvSpPr/>
            <p:nvPr/>
          </p:nvSpPr>
          <p:spPr>
            <a:xfrm>
              <a:off x="-27296" y="0"/>
              <a:ext cx="9171296" cy="6878472"/>
            </a:xfrm>
            <a:custGeom>
              <a:avLst/>
              <a:gdLst>
                <a:gd name="connsiteX0" fmla="*/ 341195 w 9171296"/>
                <a:gd name="connsiteY0" fmla="*/ 313899 h 6878472"/>
                <a:gd name="connsiteX1" fmla="*/ 450377 w 9171296"/>
                <a:gd name="connsiteY1" fmla="*/ 5336275 h 6878472"/>
                <a:gd name="connsiteX2" fmla="*/ 5636526 w 9171296"/>
                <a:gd name="connsiteY2" fmla="*/ 4435522 h 6878472"/>
                <a:gd name="connsiteX3" fmla="*/ 5609230 w 9171296"/>
                <a:gd name="connsiteY3" fmla="*/ 6168788 h 6878472"/>
                <a:gd name="connsiteX4" fmla="*/ 8843750 w 9171296"/>
                <a:gd name="connsiteY4" fmla="*/ 5868537 h 6878472"/>
                <a:gd name="connsiteX5" fmla="*/ 8461612 w 9171296"/>
                <a:gd name="connsiteY5" fmla="*/ 2634018 h 6878472"/>
                <a:gd name="connsiteX6" fmla="*/ 5486400 w 9171296"/>
                <a:gd name="connsiteY6" fmla="*/ 3753134 h 6878472"/>
                <a:gd name="connsiteX7" fmla="*/ 5527344 w 9171296"/>
                <a:gd name="connsiteY7" fmla="*/ 614149 h 6878472"/>
                <a:gd name="connsiteX8" fmla="*/ 13648 w 9171296"/>
                <a:gd name="connsiteY8" fmla="*/ 313899 h 6878472"/>
                <a:gd name="connsiteX9" fmla="*/ 0 w 9171296"/>
                <a:gd name="connsiteY9" fmla="*/ 0 h 6878472"/>
                <a:gd name="connsiteX10" fmla="*/ 9171296 w 9171296"/>
                <a:gd name="connsiteY10" fmla="*/ 13648 h 6878472"/>
                <a:gd name="connsiteX11" fmla="*/ 9171296 w 9171296"/>
                <a:gd name="connsiteY11" fmla="*/ 6864824 h 6878472"/>
                <a:gd name="connsiteX12" fmla="*/ 13648 w 9171296"/>
                <a:gd name="connsiteY12" fmla="*/ 6878472 h 6878472"/>
                <a:gd name="connsiteX13" fmla="*/ 0 w 9171296"/>
                <a:gd name="connsiteY13" fmla="*/ 313899 h 6878472"/>
                <a:gd name="connsiteX14" fmla="*/ 0 w 9171296"/>
                <a:gd name="connsiteY14" fmla="*/ 313899 h 6878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9171296" h="6878472">
                  <a:moveTo>
                    <a:pt x="341195" y="313899"/>
                  </a:moveTo>
                  <a:lnTo>
                    <a:pt x="450377" y="5336275"/>
                  </a:lnTo>
                  <a:lnTo>
                    <a:pt x="5636526" y="4435522"/>
                  </a:lnTo>
                  <a:lnTo>
                    <a:pt x="5609230" y="6168788"/>
                  </a:lnTo>
                  <a:lnTo>
                    <a:pt x="8843750" y="5868537"/>
                  </a:lnTo>
                  <a:lnTo>
                    <a:pt x="8461612" y="2634018"/>
                  </a:lnTo>
                  <a:lnTo>
                    <a:pt x="5486400" y="3753134"/>
                  </a:lnTo>
                  <a:lnTo>
                    <a:pt x="5527344" y="614149"/>
                  </a:lnTo>
                  <a:lnTo>
                    <a:pt x="13648" y="313899"/>
                  </a:lnTo>
                  <a:lnTo>
                    <a:pt x="0" y="0"/>
                  </a:lnTo>
                  <a:lnTo>
                    <a:pt x="9171296" y="13648"/>
                  </a:lnTo>
                  <a:lnTo>
                    <a:pt x="9171296" y="6864824"/>
                  </a:lnTo>
                  <a:lnTo>
                    <a:pt x="13648" y="6878472"/>
                  </a:lnTo>
                  <a:cubicBezTo>
                    <a:pt x="9099" y="4690281"/>
                    <a:pt x="4549" y="2502090"/>
                    <a:pt x="0" y="313899"/>
                  </a:cubicBezTo>
                  <a:lnTo>
                    <a:pt x="0" y="313899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Cadre 3"/>
            <p:cNvSpPr/>
            <p:nvPr/>
          </p:nvSpPr>
          <p:spPr>
            <a:xfrm>
              <a:off x="93388" y="357166"/>
              <a:ext cx="6336000" cy="4680000"/>
            </a:xfrm>
            <a:prstGeom prst="frame">
              <a:avLst>
                <a:gd name="adj1" fmla="val 7542"/>
              </a:avLst>
            </a:prstGeom>
            <a:blipFill>
              <a:blip r:embed="rId28" cstate="print">
                <a:lum bright="-20000"/>
              </a:blip>
              <a:stretch>
                <a:fillRect/>
              </a:stretch>
            </a:blipFill>
            <a:ln>
              <a:noFill/>
            </a:ln>
            <a:scene3d>
              <a:camera prst="perspectiveContrastingLeftFacing">
                <a:rot lat="276000" lon="19572000" rev="18000"/>
              </a:camera>
              <a:lightRig rig="threePt" dir="t"/>
            </a:scene3d>
            <a:sp3d>
              <a:bevelT w="196850" h="15875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5" name="Cadre 4"/>
            <p:cNvSpPr/>
            <p:nvPr/>
          </p:nvSpPr>
          <p:spPr>
            <a:xfrm>
              <a:off x="4857752" y="2939644"/>
              <a:ext cx="3924000" cy="3204000"/>
            </a:xfrm>
            <a:prstGeom prst="frame">
              <a:avLst>
                <a:gd name="adj1" fmla="val 8240"/>
              </a:avLst>
            </a:prstGeom>
            <a:blipFill>
              <a:blip r:embed="rId29" cstate="print">
                <a:lum bright="-20000"/>
              </a:blip>
              <a:stretch>
                <a:fillRect/>
              </a:stretch>
            </a:blipFill>
            <a:ln>
              <a:noFill/>
            </a:ln>
            <a:scene3d>
              <a:camera prst="perspectiveContrastingLeftFacing" fov="4800000">
                <a:rot lat="20592000" lon="2142000" rev="120000"/>
              </a:camera>
              <a:lightRig rig="threePt" dir="t"/>
            </a:scene3d>
            <a:sp3d>
              <a:bevelT w="158750" h="114300" prst="artDeco"/>
              <a:bevelB w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sp>
        <p:nvSpPr>
          <p:cNvPr id="31" name="Forme libre 30"/>
          <p:cNvSpPr/>
          <p:nvPr/>
        </p:nvSpPr>
        <p:spPr>
          <a:xfrm>
            <a:off x="3000364" y="2786058"/>
            <a:ext cx="2643206" cy="3857628"/>
          </a:xfrm>
          <a:custGeom>
            <a:avLst/>
            <a:gdLst>
              <a:gd name="connsiteX0" fmla="*/ 6604590 w 6611679"/>
              <a:gd name="connsiteY0" fmla="*/ 4208721 h 6294474"/>
              <a:gd name="connsiteX1" fmla="*/ 6360042 w 6611679"/>
              <a:gd name="connsiteY1" fmla="*/ 4368209 h 6294474"/>
              <a:gd name="connsiteX2" fmla="*/ 5594497 w 6611679"/>
              <a:gd name="connsiteY2" fmla="*/ 4485167 h 6294474"/>
              <a:gd name="connsiteX3" fmla="*/ 5147930 w 6611679"/>
              <a:gd name="connsiteY3" fmla="*/ 4559595 h 6294474"/>
              <a:gd name="connsiteX4" fmla="*/ 4871483 w 6611679"/>
              <a:gd name="connsiteY4" fmla="*/ 4580860 h 6294474"/>
              <a:gd name="connsiteX5" fmla="*/ 4690730 w 6611679"/>
              <a:gd name="connsiteY5" fmla="*/ 4580860 h 6294474"/>
              <a:gd name="connsiteX6" fmla="*/ 4573772 w 6611679"/>
              <a:gd name="connsiteY6" fmla="*/ 4517065 h 6294474"/>
              <a:gd name="connsiteX7" fmla="*/ 4424916 w 6611679"/>
              <a:gd name="connsiteY7" fmla="*/ 4602125 h 6294474"/>
              <a:gd name="connsiteX8" fmla="*/ 4159102 w 6611679"/>
              <a:gd name="connsiteY8" fmla="*/ 4591493 h 6294474"/>
              <a:gd name="connsiteX9" fmla="*/ 4031511 w 6611679"/>
              <a:gd name="connsiteY9" fmla="*/ 4559595 h 6294474"/>
              <a:gd name="connsiteX10" fmla="*/ 3903921 w 6611679"/>
              <a:gd name="connsiteY10" fmla="*/ 4623391 h 6294474"/>
              <a:gd name="connsiteX11" fmla="*/ 3988981 w 6611679"/>
              <a:gd name="connsiteY11" fmla="*/ 4942367 h 6294474"/>
              <a:gd name="connsiteX12" fmla="*/ 4095307 w 6611679"/>
              <a:gd name="connsiteY12" fmla="*/ 5250711 h 6294474"/>
              <a:gd name="connsiteX13" fmla="*/ 4159102 w 6611679"/>
              <a:gd name="connsiteY13" fmla="*/ 5325139 h 6294474"/>
              <a:gd name="connsiteX14" fmla="*/ 4180367 w 6611679"/>
              <a:gd name="connsiteY14" fmla="*/ 5431465 h 6294474"/>
              <a:gd name="connsiteX15" fmla="*/ 4276060 w 6611679"/>
              <a:gd name="connsiteY15" fmla="*/ 5505893 h 6294474"/>
              <a:gd name="connsiteX16" fmla="*/ 4541874 w 6611679"/>
              <a:gd name="connsiteY16" fmla="*/ 5590953 h 6294474"/>
              <a:gd name="connsiteX17" fmla="*/ 4637567 w 6611679"/>
              <a:gd name="connsiteY17" fmla="*/ 5718544 h 6294474"/>
              <a:gd name="connsiteX18" fmla="*/ 4860851 w 6611679"/>
              <a:gd name="connsiteY18" fmla="*/ 5878032 h 6294474"/>
              <a:gd name="connsiteX19" fmla="*/ 5062869 w 6611679"/>
              <a:gd name="connsiteY19" fmla="*/ 5984358 h 6294474"/>
              <a:gd name="connsiteX20" fmla="*/ 5041604 w 6611679"/>
              <a:gd name="connsiteY20" fmla="*/ 6037521 h 6294474"/>
              <a:gd name="connsiteX21" fmla="*/ 4850218 w 6611679"/>
              <a:gd name="connsiteY21" fmla="*/ 5920563 h 6294474"/>
              <a:gd name="connsiteX22" fmla="*/ 4722628 w 6611679"/>
              <a:gd name="connsiteY22" fmla="*/ 5867400 h 6294474"/>
              <a:gd name="connsiteX23" fmla="*/ 4637567 w 6611679"/>
              <a:gd name="connsiteY23" fmla="*/ 5835502 h 6294474"/>
              <a:gd name="connsiteX24" fmla="*/ 4733260 w 6611679"/>
              <a:gd name="connsiteY24" fmla="*/ 5952460 h 6294474"/>
              <a:gd name="connsiteX25" fmla="*/ 4828953 w 6611679"/>
              <a:gd name="connsiteY25" fmla="*/ 6037521 h 6294474"/>
              <a:gd name="connsiteX26" fmla="*/ 4924646 w 6611679"/>
              <a:gd name="connsiteY26" fmla="*/ 6101316 h 6294474"/>
              <a:gd name="connsiteX27" fmla="*/ 4828953 w 6611679"/>
              <a:gd name="connsiteY27" fmla="*/ 6165111 h 6294474"/>
              <a:gd name="connsiteX28" fmla="*/ 4669465 w 6611679"/>
              <a:gd name="connsiteY28" fmla="*/ 6250172 h 6294474"/>
              <a:gd name="connsiteX29" fmla="*/ 4552507 w 6611679"/>
              <a:gd name="connsiteY29" fmla="*/ 6292702 h 6294474"/>
              <a:gd name="connsiteX30" fmla="*/ 4382386 w 6611679"/>
              <a:gd name="connsiteY30" fmla="*/ 6239539 h 6294474"/>
              <a:gd name="connsiteX31" fmla="*/ 4276060 w 6611679"/>
              <a:gd name="connsiteY31" fmla="*/ 6154479 h 6294474"/>
              <a:gd name="connsiteX32" fmla="*/ 4201632 w 6611679"/>
              <a:gd name="connsiteY32" fmla="*/ 5994991 h 6294474"/>
              <a:gd name="connsiteX33" fmla="*/ 4074042 w 6611679"/>
              <a:gd name="connsiteY33" fmla="*/ 5920563 h 6294474"/>
              <a:gd name="connsiteX34" fmla="*/ 3946451 w 6611679"/>
              <a:gd name="connsiteY34" fmla="*/ 5761074 h 6294474"/>
              <a:gd name="connsiteX35" fmla="*/ 3808228 w 6611679"/>
              <a:gd name="connsiteY35" fmla="*/ 5654749 h 6294474"/>
              <a:gd name="connsiteX36" fmla="*/ 3691269 w 6611679"/>
              <a:gd name="connsiteY36" fmla="*/ 5484628 h 6294474"/>
              <a:gd name="connsiteX37" fmla="*/ 3563679 w 6611679"/>
              <a:gd name="connsiteY37" fmla="*/ 5367670 h 6294474"/>
              <a:gd name="connsiteX38" fmla="*/ 3574311 w 6611679"/>
              <a:gd name="connsiteY38" fmla="*/ 5484628 h 6294474"/>
              <a:gd name="connsiteX39" fmla="*/ 3648739 w 6611679"/>
              <a:gd name="connsiteY39" fmla="*/ 5537791 h 6294474"/>
              <a:gd name="connsiteX40" fmla="*/ 3712535 w 6611679"/>
              <a:gd name="connsiteY40" fmla="*/ 5686646 h 6294474"/>
              <a:gd name="connsiteX41" fmla="*/ 3595576 w 6611679"/>
              <a:gd name="connsiteY41" fmla="*/ 5814237 h 6294474"/>
              <a:gd name="connsiteX42" fmla="*/ 3478618 w 6611679"/>
              <a:gd name="connsiteY42" fmla="*/ 5952460 h 6294474"/>
              <a:gd name="connsiteX43" fmla="*/ 3414823 w 6611679"/>
              <a:gd name="connsiteY43" fmla="*/ 6111949 h 6294474"/>
              <a:gd name="connsiteX44" fmla="*/ 3382925 w 6611679"/>
              <a:gd name="connsiteY44" fmla="*/ 6143846 h 6294474"/>
              <a:gd name="connsiteX45" fmla="*/ 3372293 w 6611679"/>
              <a:gd name="connsiteY45" fmla="*/ 6218274 h 6294474"/>
              <a:gd name="connsiteX46" fmla="*/ 3287232 w 6611679"/>
              <a:gd name="connsiteY46" fmla="*/ 6260804 h 6294474"/>
              <a:gd name="connsiteX47" fmla="*/ 3180907 w 6611679"/>
              <a:gd name="connsiteY47" fmla="*/ 6250172 h 6294474"/>
              <a:gd name="connsiteX48" fmla="*/ 3010786 w 6611679"/>
              <a:gd name="connsiteY48" fmla="*/ 6271437 h 6294474"/>
              <a:gd name="connsiteX49" fmla="*/ 2883195 w 6611679"/>
              <a:gd name="connsiteY49" fmla="*/ 6260804 h 6294474"/>
              <a:gd name="connsiteX50" fmla="*/ 2798135 w 6611679"/>
              <a:gd name="connsiteY50" fmla="*/ 6165111 h 6294474"/>
              <a:gd name="connsiteX51" fmla="*/ 2776869 w 6611679"/>
              <a:gd name="connsiteY51" fmla="*/ 6133214 h 6294474"/>
              <a:gd name="connsiteX52" fmla="*/ 2851297 w 6611679"/>
              <a:gd name="connsiteY52" fmla="*/ 6037521 h 6294474"/>
              <a:gd name="connsiteX53" fmla="*/ 2989521 w 6611679"/>
              <a:gd name="connsiteY53" fmla="*/ 5909930 h 6294474"/>
              <a:gd name="connsiteX54" fmla="*/ 3095846 w 6611679"/>
              <a:gd name="connsiteY54" fmla="*/ 5718544 h 6294474"/>
              <a:gd name="connsiteX55" fmla="*/ 3095846 w 6611679"/>
              <a:gd name="connsiteY55" fmla="*/ 5431465 h 6294474"/>
              <a:gd name="connsiteX56" fmla="*/ 2957623 w 6611679"/>
              <a:gd name="connsiteY56" fmla="*/ 5048693 h 6294474"/>
              <a:gd name="connsiteX57" fmla="*/ 2861930 w 6611679"/>
              <a:gd name="connsiteY57" fmla="*/ 4623391 h 6294474"/>
              <a:gd name="connsiteX58" fmla="*/ 2787502 w 6611679"/>
              <a:gd name="connsiteY58" fmla="*/ 4623391 h 6294474"/>
              <a:gd name="connsiteX59" fmla="*/ 2606749 w 6611679"/>
              <a:gd name="connsiteY59" fmla="*/ 4602125 h 6294474"/>
              <a:gd name="connsiteX60" fmla="*/ 2574851 w 6611679"/>
              <a:gd name="connsiteY60" fmla="*/ 4559595 h 6294474"/>
              <a:gd name="connsiteX61" fmla="*/ 2479158 w 6611679"/>
              <a:gd name="connsiteY61" fmla="*/ 4602125 h 6294474"/>
              <a:gd name="connsiteX62" fmla="*/ 2351567 w 6611679"/>
              <a:gd name="connsiteY62" fmla="*/ 4580860 h 6294474"/>
              <a:gd name="connsiteX63" fmla="*/ 2181446 w 6611679"/>
              <a:gd name="connsiteY63" fmla="*/ 4591493 h 6294474"/>
              <a:gd name="connsiteX64" fmla="*/ 2043223 w 6611679"/>
              <a:gd name="connsiteY64" fmla="*/ 4580860 h 6294474"/>
              <a:gd name="connsiteX65" fmla="*/ 2011325 w 6611679"/>
              <a:gd name="connsiteY65" fmla="*/ 4623391 h 6294474"/>
              <a:gd name="connsiteX66" fmla="*/ 1756144 w 6611679"/>
              <a:gd name="connsiteY66" fmla="*/ 4591493 h 6294474"/>
              <a:gd name="connsiteX67" fmla="*/ 1692349 w 6611679"/>
              <a:gd name="connsiteY67" fmla="*/ 4612758 h 6294474"/>
              <a:gd name="connsiteX68" fmla="*/ 1479697 w 6611679"/>
              <a:gd name="connsiteY68" fmla="*/ 4570228 h 6294474"/>
              <a:gd name="connsiteX69" fmla="*/ 1352107 w 6611679"/>
              <a:gd name="connsiteY69" fmla="*/ 4623391 h 6294474"/>
              <a:gd name="connsiteX70" fmla="*/ 1160721 w 6611679"/>
              <a:gd name="connsiteY70" fmla="*/ 4591493 h 6294474"/>
              <a:gd name="connsiteX71" fmla="*/ 990600 w 6611679"/>
              <a:gd name="connsiteY71" fmla="*/ 4559595 h 6294474"/>
              <a:gd name="connsiteX72" fmla="*/ 894907 w 6611679"/>
              <a:gd name="connsiteY72" fmla="*/ 4570228 h 6294474"/>
              <a:gd name="connsiteX73" fmla="*/ 618460 w 6611679"/>
              <a:gd name="connsiteY73" fmla="*/ 4527698 h 6294474"/>
              <a:gd name="connsiteX74" fmla="*/ 660990 w 6611679"/>
              <a:gd name="connsiteY74" fmla="*/ 4432004 h 6294474"/>
              <a:gd name="connsiteX75" fmla="*/ 586563 w 6611679"/>
              <a:gd name="connsiteY75" fmla="*/ 4410739 h 6294474"/>
              <a:gd name="connsiteX76" fmla="*/ 448339 w 6611679"/>
              <a:gd name="connsiteY76" fmla="*/ 4368209 h 6294474"/>
              <a:gd name="connsiteX77" fmla="*/ 427074 w 6611679"/>
              <a:gd name="connsiteY77" fmla="*/ 4378842 h 6294474"/>
              <a:gd name="connsiteX78" fmla="*/ 235688 w 6611679"/>
              <a:gd name="connsiteY78" fmla="*/ 4325679 h 6294474"/>
              <a:gd name="connsiteX79" fmla="*/ 299483 w 6611679"/>
              <a:gd name="connsiteY79" fmla="*/ 4251251 h 6294474"/>
              <a:gd name="connsiteX80" fmla="*/ 288851 w 6611679"/>
              <a:gd name="connsiteY80" fmla="*/ 4229986 h 6294474"/>
              <a:gd name="connsiteX81" fmla="*/ 118730 w 6611679"/>
              <a:gd name="connsiteY81" fmla="*/ 4134293 h 6294474"/>
              <a:gd name="connsiteX82" fmla="*/ 1772 w 6611679"/>
              <a:gd name="connsiteY82" fmla="*/ 4027967 h 6294474"/>
              <a:gd name="connsiteX83" fmla="*/ 108097 w 6611679"/>
              <a:gd name="connsiteY83" fmla="*/ 3953539 h 6294474"/>
              <a:gd name="connsiteX84" fmla="*/ 841744 w 6611679"/>
              <a:gd name="connsiteY84" fmla="*/ 3485707 h 6294474"/>
              <a:gd name="connsiteX85" fmla="*/ 1628553 w 6611679"/>
              <a:gd name="connsiteY85" fmla="*/ 2922181 h 6294474"/>
              <a:gd name="connsiteX86" fmla="*/ 1841204 w 6611679"/>
              <a:gd name="connsiteY86" fmla="*/ 2805223 h 6294474"/>
              <a:gd name="connsiteX87" fmla="*/ 2181446 w 6611679"/>
              <a:gd name="connsiteY87" fmla="*/ 2507511 h 6294474"/>
              <a:gd name="connsiteX88" fmla="*/ 2564218 w 6611679"/>
              <a:gd name="connsiteY88" fmla="*/ 2188535 h 6294474"/>
              <a:gd name="connsiteX89" fmla="*/ 2542953 w 6611679"/>
              <a:gd name="connsiteY89" fmla="*/ 2071577 h 6294474"/>
              <a:gd name="connsiteX90" fmla="*/ 2511056 w 6611679"/>
              <a:gd name="connsiteY90" fmla="*/ 1997149 h 6294474"/>
              <a:gd name="connsiteX91" fmla="*/ 2596116 w 6611679"/>
              <a:gd name="connsiteY91" fmla="*/ 1901456 h 6294474"/>
              <a:gd name="connsiteX92" fmla="*/ 2447260 w 6611679"/>
              <a:gd name="connsiteY92" fmla="*/ 2018414 h 6294474"/>
              <a:gd name="connsiteX93" fmla="*/ 2223976 w 6611679"/>
              <a:gd name="connsiteY93" fmla="*/ 2135372 h 6294474"/>
              <a:gd name="connsiteX94" fmla="*/ 2000693 w 6611679"/>
              <a:gd name="connsiteY94" fmla="*/ 2262963 h 6294474"/>
              <a:gd name="connsiteX95" fmla="*/ 1586023 w 6611679"/>
              <a:gd name="connsiteY95" fmla="*/ 2454349 h 6294474"/>
              <a:gd name="connsiteX96" fmla="*/ 1309576 w 6611679"/>
              <a:gd name="connsiteY96" fmla="*/ 2571307 h 6294474"/>
              <a:gd name="connsiteX97" fmla="*/ 1203251 w 6611679"/>
              <a:gd name="connsiteY97" fmla="*/ 2603204 h 6294474"/>
              <a:gd name="connsiteX98" fmla="*/ 1022497 w 6611679"/>
              <a:gd name="connsiteY98" fmla="*/ 2720163 h 6294474"/>
              <a:gd name="connsiteX99" fmla="*/ 777949 w 6611679"/>
              <a:gd name="connsiteY99" fmla="*/ 2773325 h 6294474"/>
              <a:gd name="connsiteX100" fmla="*/ 650358 w 6611679"/>
              <a:gd name="connsiteY100" fmla="*/ 2858386 h 6294474"/>
              <a:gd name="connsiteX101" fmla="*/ 522767 w 6611679"/>
              <a:gd name="connsiteY101" fmla="*/ 2847753 h 6294474"/>
              <a:gd name="connsiteX102" fmla="*/ 437707 w 6611679"/>
              <a:gd name="connsiteY102" fmla="*/ 2794591 h 6294474"/>
              <a:gd name="connsiteX103" fmla="*/ 342014 w 6611679"/>
              <a:gd name="connsiteY103" fmla="*/ 2773325 h 6294474"/>
              <a:gd name="connsiteX104" fmla="*/ 299483 w 6611679"/>
              <a:gd name="connsiteY104" fmla="*/ 2741428 h 6294474"/>
              <a:gd name="connsiteX105" fmla="*/ 405809 w 6611679"/>
              <a:gd name="connsiteY105" fmla="*/ 2645735 h 6294474"/>
              <a:gd name="connsiteX106" fmla="*/ 586563 w 6611679"/>
              <a:gd name="connsiteY106" fmla="*/ 2581939 h 6294474"/>
              <a:gd name="connsiteX107" fmla="*/ 820479 w 6611679"/>
              <a:gd name="connsiteY107" fmla="*/ 2560674 h 6294474"/>
              <a:gd name="connsiteX108" fmla="*/ 969335 w 6611679"/>
              <a:gd name="connsiteY108" fmla="*/ 2507511 h 6294474"/>
              <a:gd name="connsiteX109" fmla="*/ 1490330 w 6611679"/>
              <a:gd name="connsiteY109" fmla="*/ 2220432 h 6294474"/>
              <a:gd name="connsiteX110" fmla="*/ 1905000 w 6611679"/>
              <a:gd name="connsiteY110" fmla="*/ 1943986 h 6294474"/>
              <a:gd name="connsiteX111" fmla="*/ 2107018 w 6611679"/>
              <a:gd name="connsiteY111" fmla="*/ 1869558 h 6294474"/>
              <a:gd name="connsiteX112" fmla="*/ 2255874 w 6611679"/>
              <a:gd name="connsiteY112" fmla="*/ 1699437 h 6294474"/>
              <a:gd name="connsiteX113" fmla="*/ 2457893 w 6611679"/>
              <a:gd name="connsiteY113" fmla="*/ 1518684 h 6294474"/>
              <a:gd name="connsiteX114" fmla="*/ 2628014 w 6611679"/>
              <a:gd name="connsiteY114" fmla="*/ 1316665 h 6294474"/>
              <a:gd name="connsiteX115" fmla="*/ 2883195 w 6611679"/>
              <a:gd name="connsiteY115" fmla="*/ 1018953 h 6294474"/>
              <a:gd name="connsiteX116" fmla="*/ 3276600 w 6611679"/>
              <a:gd name="connsiteY116" fmla="*/ 955158 h 6294474"/>
              <a:gd name="connsiteX117" fmla="*/ 3510516 w 6611679"/>
              <a:gd name="connsiteY117" fmla="*/ 923260 h 6294474"/>
              <a:gd name="connsiteX118" fmla="*/ 3563679 w 6611679"/>
              <a:gd name="connsiteY118" fmla="*/ 838200 h 6294474"/>
              <a:gd name="connsiteX119" fmla="*/ 3563679 w 6611679"/>
              <a:gd name="connsiteY119" fmla="*/ 785037 h 6294474"/>
              <a:gd name="connsiteX120" fmla="*/ 3467986 w 6611679"/>
              <a:gd name="connsiteY120" fmla="*/ 753139 h 6294474"/>
              <a:gd name="connsiteX121" fmla="*/ 3436088 w 6611679"/>
              <a:gd name="connsiteY121" fmla="*/ 678711 h 6294474"/>
              <a:gd name="connsiteX122" fmla="*/ 3436088 w 6611679"/>
              <a:gd name="connsiteY122" fmla="*/ 529856 h 6294474"/>
              <a:gd name="connsiteX123" fmla="*/ 3510516 w 6611679"/>
              <a:gd name="connsiteY123" fmla="*/ 370367 h 6294474"/>
              <a:gd name="connsiteX124" fmla="*/ 3606209 w 6611679"/>
              <a:gd name="connsiteY124" fmla="*/ 285307 h 6294474"/>
              <a:gd name="connsiteX125" fmla="*/ 3712535 w 6611679"/>
              <a:gd name="connsiteY125" fmla="*/ 157716 h 6294474"/>
              <a:gd name="connsiteX126" fmla="*/ 3893288 w 6611679"/>
              <a:gd name="connsiteY126" fmla="*/ 62023 h 6294474"/>
              <a:gd name="connsiteX127" fmla="*/ 4074042 w 6611679"/>
              <a:gd name="connsiteY127" fmla="*/ 8860 h 6294474"/>
              <a:gd name="connsiteX128" fmla="*/ 4361121 w 6611679"/>
              <a:gd name="connsiteY128" fmla="*/ 8860 h 6294474"/>
              <a:gd name="connsiteX129" fmla="*/ 4531242 w 6611679"/>
              <a:gd name="connsiteY129" fmla="*/ 40758 h 6294474"/>
              <a:gd name="connsiteX130" fmla="*/ 4648200 w 6611679"/>
              <a:gd name="connsiteY130" fmla="*/ 104553 h 6294474"/>
              <a:gd name="connsiteX131" fmla="*/ 4648200 w 6611679"/>
              <a:gd name="connsiteY131" fmla="*/ 40758 h 6294474"/>
              <a:gd name="connsiteX132" fmla="*/ 4754525 w 6611679"/>
              <a:gd name="connsiteY132" fmla="*/ 8860 h 6294474"/>
              <a:gd name="connsiteX133" fmla="*/ 4818321 w 6611679"/>
              <a:gd name="connsiteY133" fmla="*/ 72656 h 6294474"/>
              <a:gd name="connsiteX134" fmla="*/ 4775790 w 6611679"/>
              <a:gd name="connsiteY134" fmla="*/ 104553 h 6294474"/>
              <a:gd name="connsiteX135" fmla="*/ 4892749 w 6611679"/>
              <a:gd name="connsiteY135" fmla="*/ 115186 h 6294474"/>
              <a:gd name="connsiteX136" fmla="*/ 5020339 w 6611679"/>
              <a:gd name="connsiteY136" fmla="*/ 125818 h 6294474"/>
              <a:gd name="connsiteX137" fmla="*/ 4892749 w 6611679"/>
              <a:gd name="connsiteY137" fmla="*/ 168349 h 6294474"/>
              <a:gd name="connsiteX138" fmla="*/ 4988442 w 6611679"/>
              <a:gd name="connsiteY138" fmla="*/ 200246 h 6294474"/>
              <a:gd name="connsiteX139" fmla="*/ 4903381 w 6611679"/>
              <a:gd name="connsiteY139" fmla="*/ 253409 h 6294474"/>
              <a:gd name="connsiteX140" fmla="*/ 4935279 w 6611679"/>
              <a:gd name="connsiteY140" fmla="*/ 349102 h 6294474"/>
              <a:gd name="connsiteX141" fmla="*/ 4967176 w 6611679"/>
              <a:gd name="connsiteY141" fmla="*/ 497958 h 6294474"/>
              <a:gd name="connsiteX142" fmla="*/ 4892749 w 6611679"/>
              <a:gd name="connsiteY142" fmla="*/ 604284 h 6294474"/>
              <a:gd name="connsiteX143" fmla="*/ 4850218 w 6611679"/>
              <a:gd name="connsiteY143" fmla="*/ 742507 h 6294474"/>
              <a:gd name="connsiteX144" fmla="*/ 4733260 w 6611679"/>
              <a:gd name="connsiteY144" fmla="*/ 891363 h 6294474"/>
              <a:gd name="connsiteX145" fmla="*/ 4552507 w 6611679"/>
              <a:gd name="connsiteY145" fmla="*/ 997688 h 6294474"/>
              <a:gd name="connsiteX146" fmla="*/ 4552507 w 6611679"/>
              <a:gd name="connsiteY146" fmla="*/ 1072116 h 6294474"/>
              <a:gd name="connsiteX147" fmla="*/ 4680097 w 6611679"/>
              <a:gd name="connsiteY147" fmla="*/ 1072116 h 6294474"/>
              <a:gd name="connsiteX148" fmla="*/ 4839586 w 6611679"/>
              <a:gd name="connsiteY148" fmla="*/ 1125279 h 6294474"/>
              <a:gd name="connsiteX149" fmla="*/ 5020339 w 6611679"/>
              <a:gd name="connsiteY149" fmla="*/ 1337930 h 6294474"/>
              <a:gd name="connsiteX150" fmla="*/ 5030972 w 6611679"/>
              <a:gd name="connsiteY150" fmla="*/ 1656907 h 6294474"/>
              <a:gd name="connsiteX151" fmla="*/ 5062869 w 6611679"/>
              <a:gd name="connsiteY151" fmla="*/ 1943986 h 6294474"/>
              <a:gd name="connsiteX152" fmla="*/ 5147930 w 6611679"/>
              <a:gd name="connsiteY152" fmla="*/ 2092842 h 6294474"/>
              <a:gd name="connsiteX153" fmla="*/ 5254256 w 6611679"/>
              <a:gd name="connsiteY153" fmla="*/ 2252330 h 6294474"/>
              <a:gd name="connsiteX154" fmla="*/ 5381846 w 6611679"/>
              <a:gd name="connsiteY154" fmla="*/ 2486246 h 6294474"/>
              <a:gd name="connsiteX155" fmla="*/ 5456274 w 6611679"/>
              <a:gd name="connsiteY155" fmla="*/ 2667000 h 6294474"/>
              <a:gd name="connsiteX156" fmla="*/ 5562600 w 6611679"/>
              <a:gd name="connsiteY156" fmla="*/ 2837121 h 6294474"/>
              <a:gd name="connsiteX157" fmla="*/ 5647660 w 6611679"/>
              <a:gd name="connsiteY157" fmla="*/ 2985977 h 6294474"/>
              <a:gd name="connsiteX158" fmla="*/ 5732721 w 6611679"/>
              <a:gd name="connsiteY158" fmla="*/ 3028507 h 6294474"/>
              <a:gd name="connsiteX159" fmla="*/ 5966637 w 6611679"/>
              <a:gd name="connsiteY159" fmla="*/ 3049772 h 6294474"/>
              <a:gd name="connsiteX160" fmla="*/ 6168656 w 6611679"/>
              <a:gd name="connsiteY160" fmla="*/ 3049772 h 6294474"/>
              <a:gd name="connsiteX161" fmla="*/ 6381307 w 6611679"/>
              <a:gd name="connsiteY161" fmla="*/ 3177363 h 6294474"/>
              <a:gd name="connsiteX162" fmla="*/ 6328144 w 6611679"/>
              <a:gd name="connsiteY162" fmla="*/ 3262423 h 6294474"/>
              <a:gd name="connsiteX163" fmla="*/ 6211186 w 6611679"/>
              <a:gd name="connsiteY163" fmla="*/ 3283688 h 6294474"/>
              <a:gd name="connsiteX164" fmla="*/ 6147390 w 6611679"/>
              <a:gd name="connsiteY164" fmla="*/ 3273056 h 6294474"/>
              <a:gd name="connsiteX165" fmla="*/ 6009167 w 6611679"/>
              <a:gd name="connsiteY165" fmla="*/ 3304953 h 6294474"/>
              <a:gd name="connsiteX166" fmla="*/ 5924107 w 6611679"/>
              <a:gd name="connsiteY166" fmla="*/ 3294321 h 6294474"/>
              <a:gd name="connsiteX167" fmla="*/ 5807149 w 6611679"/>
              <a:gd name="connsiteY167" fmla="*/ 3273056 h 6294474"/>
              <a:gd name="connsiteX168" fmla="*/ 5945372 w 6611679"/>
              <a:gd name="connsiteY168" fmla="*/ 3230525 h 6294474"/>
              <a:gd name="connsiteX169" fmla="*/ 5870944 w 6611679"/>
              <a:gd name="connsiteY169" fmla="*/ 3198628 h 6294474"/>
              <a:gd name="connsiteX170" fmla="*/ 5690190 w 6611679"/>
              <a:gd name="connsiteY170" fmla="*/ 3198628 h 6294474"/>
              <a:gd name="connsiteX171" fmla="*/ 5509437 w 6611679"/>
              <a:gd name="connsiteY171" fmla="*/ 3156098 h 6294474"/>
              <a:gd name="connsiteX172" fmla="*/ 5211725 w 6611679"/>
              <a:gd name="connsiteY172" fmla="*/ 2890284 h 6294474"/>
              <a:gd name="connsiteX173" fmla="*/ 4892749 w 6611679"/>
              <a:gd name="connsiteY173" fmla="*/ 2528777 h 6294474"/>
              <a:gd name="connsiteX174" fmla="*/ 4754525 w 6611679"/>
              <a:gd name="connsiteY174" fmla="*/ 2369288 h 6294474"/>
              <a:gd name="connsiteX175" fmla="*/ 4669465 w 6611679"/>
              <a:gd name="connsiteY175" fmla="*/ 2273595 h 6294474"/>
              <a:gd name="connsiteX176" fmla="*/ 4595037 w 6611679"/>
              <a:gd name="connsiteY176" fmla="*/ 2018414 h 6294474"/>
              <a:gd name="connsiteX177" fmla="*/ 4520609 w 6611679"/>
              <a:gd name="connsiteY177" fmla="*/ 1795130 h 6294474"/>
              <a:gd name="connsiteX178" fmla="*/ 4424916 w 6611679"/>
              <a:gd name="connsiteY178" fmla="*/ 1646274 h 6294474"/>
              <a:gd name="connsiteX179" fmla="*/ 4329223 w 6611679"/>
              <a:gd name="connsiteY179" fmla="*/ 1699437 h 6294474"/>
              <a:gd name="connsiteX180" fmla="*/ 4254795 w 6611679"/>
              <a:gd name="connsiteY180" fmla="*/ 1784498 h 6294474"/>
              <a:gd name="connsiteX181" fmla="*/ 4180367 w 6611679"/>
              <a:gd name="connsiteY181" fmla="*/ 1784498 h 6294474"/>
              <a:gd name="connsiteX182" fmla="*/ 4063409 w 6611679"/>
              <a:gd name="connsiteY182" fmla="*/ 1880191 h 6294474"/>
              <a:gd name="connsiteX183" fmla="*/ 4010246 w 6611679"/>
              <a:gd name="connsiteY183" fmla="*/ 1880191 h 6294474"/>
              <a:gd name="connsiteX184" fmla="*/ 3999614 w 6611679"/>
              <a:gd name="connsiteY184" fmla="*/ 1912088 h 6294474"/>
              <a:gd name="connsiteX185" fmla="*/ 3946451 w 6611679"/>
              <a:gd name="connsiteY185" fmla="*/ 1933353 h 6294474"/>
              <a:gd name="connsiteX186" fmla="*/ 3978349 w 6611679"/>
              <a:gd name="connsiteY186" fmla="*/ 1975884 h 6294474"/>
              <a:gd name="connsiteX187" fmla="*/ 3893288 w 6611679"/>
              <a:gd name="connsiteY187" fmla="*/ 2039679 h 6294474"/>
              <a:gd name="connsiteX188" fmla="*/ 3935818 w 6611679"/>
              <a:gd name="connsiteY188" fmla="*/ 2209800 h 6294474"/>
              <a:gd name="connsiteX189" fmla="*/ 4116572 w 6611679"/>
              <a:gd name="connsiteY189" fmla="*/ 2294860 h 6294474"/>
              <a:gd name="connsiteX190" fmla="*/ 4403651 w 6611679"/>
              <a:gd name="connsiteY190" fmla="*/ 2518144 h 6294474"/>
              <a:gd name="connsiteX191" fmla="*/ 4722628 w 6611679"/>
              <a:gd name="connsiteY191" fmla="*/ 2752060 h 6294474"/>
              <a:gd name="connsiteX192" fmla="*/ 5158563 w 6611679"/>
              <a:gd name="connsiteY192" fmla="*/ 3134832 h 6294474"/>
              <a:gd name="connsiteX193" fmla="*/ 5626395 w 6611679"/>
              <a:gd name="connsiteY193" fmla="*/ 3517604 h 6294474"/>
              <a:gd name="connsiteX194" fmla="*/ 6051697 w 6611679"/>
              <a:gd name="connsiteY194" fmla="*/ 3836581 h 6294474"/>
              <a:gd name="connsiteX195" fmla="*/ 6317511 w 6611679"/>
              <a:gd name="connsiteY195" fmla="*/ 4038600 h 6294474"/>
              <a:gd name="connsiteX196" fmla="*/ 6604590 w 6611679"/>
              <a:gd name="connsiteY196" fmla="*/ 4208721 h 6294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</a:cxnLst>
            <a:rect l="l" t="t" r="r" b="b"/>
            <a:pathLst>
              <a:path w="6611679" h="6294474">
                <a:moveTo>
                  <a:pt x="6604590" y="4208721"/>
                </a:moveTo>
                <a:cubicBezTo>
                  <a:pt x="6611679" y="4263656"/>
                  <a:pt x="6528391" y="4322135"/>
                  <a:pt x="6360042" y="4368209"/>
                </a:cubicBezTo>
                <a:cubicBezTo>
                  <a:pt x="6191693" y="4414283"/>
                  <a:pt x="5594497" y="4485167"/>
                  <a:pt x="5594497" y="4485167"/>
                </a:cubicBezTo>
                <a:cubicBezTo>
                  <a:pt x="5392478" y="4517065"/>
                  <a:pt x="5268432" y="4543646"/>
                  <a:pt x="5147930" y="4559595"/>
                </a:cubicBezTo>
                <a:cubicBezTo>
                  <a:pt x="5027428" y="4575544"/>
                  <a:pt x="4947683" y="4577316"/>
                  <a:pt x="4871483" y="4580860"/>
                </a:cubicBezTo>
                <a:cubicBezTo>
                  <a:pt x="4795283" y="4584404"/>
                  <a:pt x="4740349" y="4591493"/>
                  <a:pt x="4690730" y="4580860"/>
                </a:cubicBezTo>
                <a:cubicBezTo>
                  <a:pt x="4641112" y="4570228"/>
                  <a:pt x="4618074" y="4513521"/>
                  <a:pt x="4573772" y="4517065"/>
                </a:cubicBezTo>
                <a:cubicBezTo>
                  <a:pt x="4529470" y="4520609"/>
                  <a:pt x="4494028" y="4589720"/>
                  <a:pt x="4424916" y="4602125"/>
                </a:cubicBezTo>
                <a:cubicBezTo>
                  <a:pt x="4355804" y="4614530"/>
                  <a:pt x="4224669" y="4598581"/>
                  <a:pt x="4159102" y="4591493"/>
                </a:cubicBezTo>
                <a:cubicBezTo>
                  <a:pt x="4093535" y="4584405"/>
                  <a:pt x="4074041" y="4554279"/>
                  <a:pt x="4031511" y="4559595"/>
                </a:cubicBezTo>
                <a:cubicBezTo>
                  <a:pt x="3988981" y="4564911"/>
                  <a:pt x="3911009" y="4559596"/>
                  <a:pt x="3903921" y="4623391"/>
                </a:cubicBezTo>
                <a:cubicBezTo>
                  <a:pt x="3896833" y="4687186"/>
                  <a:pt x="3957083" y="4837814"/>
                  <a:pt x="3988981" y="4942367"/>
                </a:cubicBezTo>
                <a:cubicBezTo>
                  <a:pt x="4020879" y="5046920"/>
                  <a:pt x="4066954" y="5186916"/>
                  <a:pt x="4095307" y="5250711"/>
                </a:cubicBezTo>
                <a:cubicBezTo>
                  <a:pt x="4123661" y="5314506"/>
                  <a:pt x="4144925" y="5295013"/>
                  <a:pt x="4159102" y="5325139"/>
                </a:cubicBezTo>
                <a:cubicBezTo>
                  <a:pt x="4173279" y="5355265"/>
                  <a:pt x="4160874" y="5401339"/>
                  <a:pt x="4180367" y="5431465"/>
                </a:cubicBezTo>
                <a:cubicBezTo>
                  <a:pt x="4199860" y="5461591"/>
                  <a:pt x="4215809" y="5479312"/>
                  <a:pt x="4276060" y="5505893"/>
                </a:cubicBezTo>
                <a:cubicBezTo>
                  <a:pt x="4336311" y="5532474"/>
                  <a:pt x="4481623" y="5555511"/>
                  <a:pt x="4541874" y="5590953"/>
                </a:cubicBezTo>
                <a:cubicBezTo>
                  <a:pt x="4602125" y="5626395"/>
                  <a:pt x="4584404" y="5670698"/>
                  <a:pt x="4637567" y="5718544"/>
                </a:cubicBezTo>
                <a:cubicBezTo>
                  <a:pt x="4690730" y="5766390"/>
                  <a:pt x="4789967" y="5833730"/>
                  <a:pt x="4860851" y="5878032"/>
                </a:cubicBezTo>
                <a:cubicBezTo>
                  <a:pt x="4931735" y="5922334"/>
                  <a:pt x="5032744" y="5957777"/>
                  <a:pt x="5062869" y="5984358"/>
                </a:cubicBezTo>
                <a:cubicBezTo>
                  <a:pt x="5092994" y="6010939"/>
                  <a:pt x="5077046" y="6048153"/>
                  <a:pt x="5041604" y="6037521"/>
                </a:cubicBezTo>
                <a:cubicBezTo>
                  <a:pt x="5006162" y="6026889"/>
                  <a:pt x="4903381" y="5948917"/>
                  <a:pt x="4850218" y="5920563"/>
                </a:cubicBezTo>
                <a:cubicBezTo>
                  <a:pt x="4797055" y="5892210"/>
                  <a:pt x="4758070" y="5881577"/>
                  <a:pt x="4722628" y="5867400"/>
                </a:cubicBezTo>
                <a:cubicBezTo>
                  <a:pt x="4687186" y="5853223"/>
                  <a:pt x="4635795" y="5821325"/>
                  <a:pt x="4637567" y="5835502"/>
                </a:cubicBezTo>
                <a:cubicBezTo>
                  <a:pt x="4639339" y="5849679"/>
                  <a:pt x="4701362" y="5918790"/>
                  <a:pt x="4733260" y="5952460"/>
                </a:cubicBezTo>
                <a:cubicBezTo>
                  <a:pt x="4765158" y="5986130"/>
                  <a:pt x="4797055" y="6012712"/>
                  <a:pt x="4828953" y="6037521"/>
                </a:cubicBezTo>
                <a:cubicBezTo>
                  <a:pt x="4860851" y="6062330"/>
                  <a:pt x="4924646" y="6080051"/>
                  <a:pt x="4924646" y="6101316"/>
                </a:cubicBezTo>
                <a:cubicBezTo>
                  <a:pt x="4924646" y="6122581"/>
                  <a:pt x="4871483" y="6140302"/>
                  <a:pt x="4828953" y="6165111"/>
                </a:cubicBezTo>
                <a:cubicBezTo>
                  <a:pt x="4786423" y="6189920"/>
                  <a:pt x="4715539" y="6228907"/>
                  <a:pt x="4669465" y="6250172"/>
                </a:cubicBezTo>
                <a:cubicBezTo>
                  <a:pt x="4623391" y="6271437"/>
                  <a:pt x="4600353" y="6294474"/>
                  <a:pt x="4552507" y="6292702"/>
                </a:cubicBezTo>
                <a:cubicBezTo>
                  <a:pt x="4504661" y="6290930"/>
                  <a:pt x="4428460" y="6262576"/>
                  <a:pt x="4382386" y="6239539"/>
                </a:cubicBezTo>
                <a:cubicBezTo>
                  <a:pt x="4336312" y="6216502"/>
                  <a:pt x="4306186" y="6195237"/>
                  <a:pt x="4276060" y="6154479"/>
                </a:cubicBezTo>
                <a:cubicBezTo>
                  <a:pt x="4245934" y="6113721"/>
                  <a:pt x="4235302" y="6033977"/>
                  <a:pt x="4201632" y="5994991"/>
                </a:cubicBezTo>
                <a:cubicBezTo>
                  <a:pt x="4167962" y="5956005"/>
                  <a:pt x="4116572" y="5959549"/>
                  <a:pt x="4074042" y="5920563"/>
                </a:cubicBezTo>
                <a:cubicBezTo>
                  <a:pt x="4031512" y="5881577"/>
                  <a:pt x="3990753" y="5805376"/>
                  <a:pt x="3946451" y="5761074"/>
                </a:cubicBezTo>
                <a:cubicBezTo>
                  <a:pt x="3902149" y="5716772"/>
                  <a:pt x="3850758" y="5700823"/>
                  <a:pt x="3808228" y="5654749"/>
                </a:cubicBezTo>
                <a:cubicBezTo>
                  <a:pt x="3765698" y="5608675"/>
                  <a:pt x="3732027" y="5532475"/>
                  <a:pt x="3691269" y="5484628"/>
                </a:cubicBezTo>
                <a:cubicBezTo>
                  <a:pt x="3650511" y="5436782"/>
                  <a:pt x="3583172" y="5367670"/>
                  <a:pt x="3563679" y="5367670"/>
                </a:cubicBezTo>
                <a:cubicBezTo>
                  <a:pt x="3544186" y="5367670"/>
                  <a:pt x="3560134" y="5456275"/>
                  <a:pt x="3574311" y="5484628"/>
                </a:cubicBezTo>
                <a:cubicBezTo>
                  <a:pt x="3588488" y="5512981"/>
                  <a:pt x="3625702" y="5504121"/>
                  <a:pt x="3648739" y="5537791"/>
                </a:cubicBezTo>
                <a:cubicBezTo>
                  <a:pt x="3671776" y="5571461"/>
                  <a:pt x="3721396" y="5640572"/>
                  <a:pt x="3712535" y="5686646"/>
                </a:cubicBezTo>
                <a:cubicBezTo>
                  <a:pt x="3703675" y="5732720"/>
                  <a:pt x="3634562" y="5769935"/>
                  <a:pt x="3595576" y="5814237"/>
                </a:cubicBezTo>
                <a:cubicBezTo>
                  <a:pt x="3556590" y="5858539"/>
                  <a:pt x="3508744" y="5902841"/>
                  <a:pt x="3478618" y="5952460"/>
                </a:cubicBezTo>
                <a:cubicBezTo>
                  <a:pt x="3448493" y="6002079"/>
                  <a:pt x="3430772" y="6080051"/>
                  <a:pt x="3414823" y="6111949"/>
                </a:cubicBezTo>
                <a:cubicBezTo>
                  <a:pt x="3398874" y="6143847"/>
                  <a:pt x="3390013" y="6126125"/>
                  <a:pt x="3382925" y="6143846"/>
                </a:cubicBezTo>
                <a:cubicBezTo>
                  <a:pt x="3375837" y="6161567"/>
                  <a:pt x="3388242" y="6198781"/>
                  <a:pt x="3372293" y="6218274"/>
                </a:cubicBezTo>
                <a:cubicBezTo>
                  <a:pt x="3356344" y="6237767"/>
                  <a:pt x="3319130" y="6255488"/>
                  <a:pt x="3287232" y="6260804"/>
                </a:cubicBezTo>
                <a:cubicBezTo>
                  <a:pt x="3255334" y="6266120"/>
                  <a:pt x="3226981" y="6248400"/>
                  <a:pt x="3180907" y="6250172"/>
                </a:cubicBezTo>
                <a:cubicBezTo>
                  <a:pt x="3134833" y="6251944"/>
                  <a:pt x="3060405" y="6269665"/>
                  <a:pt x="3010786" y="6271437"/>
                </a:cubicBezTo>
                <a:cubicBezTo>
                  <a:pt x="2961167" y="6273209"/>
                  <a:pt x="2918637" y="6278525"/>
                  <a:pt x="2883195" y="6260804"/>
                </a:cubicBezTo>
                <a:cubicBezTo>
                  <a:pt x="2847753" y="6243083"/>
                  <a:pt x="2815856" y="6186376"/>
                  <a:pt x="2798135" y="6165111"/>
                </a:cubicBezTo>
                <a:cubicBezTo>
                  <a:pt x="2780414" y="6143846"/>
                  <a:pt x="2768009" y="6154479"/>
                  <a:pt x="2776869" y="6133214"/>
                </a:cubicBezTo>
                <a:cubicBezTo>
                  <a:pt x="2785729" y="6111949"/>
                  <a:pt x="2815855" y="6074735"/>
                  <a:pt x="2851297" y="6037521"/>
                </a:cubicBezTo>
                <a:cubicBezTo>
                  <a:pt x="2886739" y="6000307"/>
                  <a:pt x="2948763" y="5963093"/>
                  <a:pt x="2989521" y="5909930"/>
                </a:cubicBezTo>
                <a:cubicBezTo>
                  <a:pt x="3030279" y="5856767"/>
                  <a:pt x="3078125" y="5798288"/>
                  <a:pt x="3095846" y="5718544"/>
                </a:cubicBezTo>
                <a:cubicBezTo>
                  <a:pt x="3113567" y="5638800"/>
                  <a:pt x="3118883" y="5543107"/>
                  <a:pt x="3095846" y="5431465"/>
                </a:cubicBezTo>
                <a:cubicBezTo>
                  <a:pt x="3072809" y="5319823"/>
                  <a:pt x="2996609" y="5183372"/>
                  <a:pt x="2957623" y="5048693"/>
                </a:cubicBezTo>
                <a:cubicBezTo>
                  <a:pt x="2918637" y="4914014"/>
                  <a:pt x="2890284" y="4694275"/>
                  <a:pt x="2861930" y="4623391"/>
                </a:cubicBezTo>
                <a:cubicBezTo>
                  <a:pt x="2833577" y="4552507"/>
                  <a:pt x="2830032" y="4626935"/>
                  <a:pt x="2787502" y="4623391"/>
                </a:cubicBezTo>
                <a:cubicBezTo>
                  <a:pt x="2744972" y="4619847"/>
                  <a:pt x="2642191" y="4612758"/>
                  <a:pt x="2606749" y="4602125"/>
                </a:cubicBezTo>
                <a:cubicBezTo>
                  <a:pt x="2571307" y="4591492"/>
                  <a:pt x="2596116" y="4559595"/>
                  <a:pt x="2574851" y="4559595"/>
                </a:cubicBezTo>
                <a:cubicBezTo>
                  <a:pt x="2553586" y="4559595"/>
                  <a:pt x="2516372" y="4598581"/>
                  <a:pt x="2479158" y="4602125"/>
                </a:cubicBezTo>
                <a:cubicBezTo>
                  <a:pt x="2441944" y="4605669"/>
                  <a:pt x="2401186" y="4582632"/>
                  <a:pt x="2351567" y="4580860"/>
                </a:cubicBezTo>
                <a:cubicBezTo>
                  <a:pt x="2301948" y="4579088"/>
                  <a:pt x="2232837" y="4591493"/>
                  <a:pt x="2181446" y="4591493"/>
                </a:cubicBezTo>
                <a:cubicBezTo>
                  <a:pt x="2130055" y="4591493"/>
                  <a:pt x="2071577" y="4575544"/>
                  <a:pt x="2043223" y="4580860"/>
                </a:cubicBezTo>
                <a:cubicBezTo>
                  <a:pt x="2014869" y="4586176"/>
                  <a:pt x="2059171" y="4621619"/>
                  <a:pt x="2011325" y="4623391"/>
                </a:cubicBezTo>
                <a:cubicBezTo>
                  <a:pt x="1963479" y="4625163"/>
                  <a:pt x="1809307" y="4593265"/>
                  <a:pt x="1756144" y="4591493"/>
                </a:cubicBezTo>
                <a:cubicBezTo>
                  <a:pt x="1702981" y="4589721"/>
                  <a:pt x="1738423" y="4616302"/>
                  <a:pt x="1692349" y="4612758"/>
                </a:cubicBezTo>
                <a:cubicBezTo>
                  <a:pt x="1646275" y="4609214"/>
                  <a:pt x="1536404" y="4568456"/>
                  <a:pt x="1479697" y="4570228"/>
                </a:cubicBezTo>
                <a:cubicBezTo>
                  <a:pt x="1422990" y="4572000"/>
                  <a:pt x="1405270" y="4619847"/>
                  <a:pt x="1352107" y="4623391"/>
                </a:cubicBezTo>
                <a:cubicBezTo>
                  <a:pt x="1298944" y="4626935"/>
                  <a:pt x="1220972" y="4602126"/>
                  <a:pt x="1160721" y="4591493"/>
                </a:cubicBezTo>
                <a:cubicBezTo>
                  <a:pt x="1100470" y="4580860"/>
                  <a:pt x="1034902" y="4563139"/>
                  <a:pt x="990600" y="4559595"/>
                </a:cubicBezTo>
                <a:cubicBezTo>
                  <a:pt x="946298" y="4556051"/>
                  <a:pt x="956930" y="4575544"/>
                  <a:pt x="894907" y="4570228"/>
                </a:cubicBezTo>
                <a:cubicBezTo>
                  <a:pt x="832884" y="4564912"/>
                  <a:pt x="657446" y="4550735"/>
                  <a:pt x="618460" y="4527698"/>
                </a:cubicBezTo>
                <a:cubicBezTo>
                  <a:pt x="579474" y="4504661"/>
                  <a:pt x="666306" y="4451497"/>
                  <a:pt x="660990" y="4432004"/>
                </a:cubicBezTo>
                <a:cubicBezTo>
                  <a:pt x="655674" y="4412511"/>
                  <a:pt x="586563" y="4410739"/>
                  <a:pt x="586563" y="4410739"/>
                </a:cubicBezTo>
                <a:cubicBezTo>
                  <a:pt x="551121" y="4400107"/>
                  <a:pt x="474920" y="4373525"/>
                  <a:pt x="448339" y="4368209"/>
                </a:cubicBezTo>
                <a:cubicBezTo>
                  <a:pt x="421758" y="4362893"/>
                  <a:pt x="462516" y="4385930"/>
                  <a:pt x="427074" y="4378842"/>
                </a:cubicBezTo>
                <a:cubicBezTo>
                  <a:pt x="391632" y="4371754"/>
                  <a:pt x="256953" y="4346944"/>
                  <a:pt x="235688" y="4325679"/>
                </a:cubicBezTo>
                <a:cubicBezTo>
                  <a:pt x="214423" y="4304414"/>
                  <a:pt x="290623" y="4267200"/>
                  <a:pt x="299483" y="4251251"/>
                </a:cubicBezTo>
                <a:cubicBezTo>
                  <a:pt x="308343" y="4235302"/>
                  <a:pt x="318976" y="4249479"/>
                  <a:pt x="288851" y="4229986"/>
                </a:cubicBezTo>
                <a:cubicBezTo>
                  <a:pt x="258726" y="4210493"/>
                  <a:pt x="166576" y="4167963"/>
                  <a:pt x="118730" y="4134293"/>
                </a:cubicBezTo>
                <a:cubicBezTo>
                  <a:pt x="70884" y="4100623"/>
                  <a:pt x="3544" y="4058093"/>
                  <a:pt x="1772" y="4027967"/>
                </a:cubicBezTo>
                <a:cubicBezTo>
                  <a:pt x="0" y="3997841"/>
                  <a:pt x="108097" y="3953539"/>
                  <a:pt x="108097" y="3953539"/>
                </a:cubicBezTo>
                <a:cubicBezTo>
                  <a:pt x="248092" y="3863162"/>
                  <a:pt x="588335" y="3657600"/>
                  <a:pt x="841744" y="3485707"/>
                </a:cubicBezTo>
                <a:cubicBezTo>
                  <a:pt x="1095153" y="3313814"/>
                  <a:pt x="1461976" y="3035595"/>
                  <a:pt x="1628553" y="2922181"/>
                </a:cubicBezTo>
                <a:cubicBezTo>
                  <a:pt x="1795130" y="2808767"/>
                  <a:pt x="1749055" y="2874335"/>
                  <a:pt x="1841204" y="2805223"/>
                </a:cubicBezTo>
                <a:cubicBezTo>
                  <a:pt x="1933353" y="2736111"/>
                  <a:pt x="2060944" y="2610292"/>
                  <a:pt x="2181446" y="2507511"/>
                </a:cubicBezTo>
                <a:cubicBezTo>
                  <a:pt x="2301948" y="2404730"/>
                  <a:pt x="2503967" y="2261191"/>
                  <a:pt x="2564218" y="2188535"/>
                </a:cubicBezTo>
                <a:cubicBezTo>
                  <a:pt x="2624469" y="2115879"/>
                  <a:pt x="2551813" y="2103475"/>
                  <a:pt x="2542953" y="2071577"/>
                </a:cubicBezTo>
                <a:cubicBezTo>
                  <a:pt x="2534093" y="2039679"/>
                  <a:pt x="2502196" y="2025503"/>
                  <a:pt x="2511056" y="1997149"/>
                </a:cubicBezTo>
                <a:cubicBezTo>
                  <a:pt x="2519917" y="1968796"/>
                  <a:pt x="2606749" y="1897912"/>
                  <a:pt x="2596116" y="1901456"/>
                </a:cubicBezTo>
                <a:cubicBezTo>
                  <a:pt x="2585483" y="1905000"/>
                  <a:pt x="2509283" y="1979428"/>
                  <a:pt x="2447260" y="2018414"/>
                </a:cubicBezTo>
                <a:cubicBezTo>
                  <a:pt x="2385237" y="2057400"/>
                  <a:pt x="2298404" y="2094614"/>
                  <a:pt x="2223976" y="2135372"/>
                </a:cubicBezTo>
                <a:cubicBezTo>
                  <a:pt x="2149548" y="2176130"/>
                  <a:pt x="2107019" y="2209800"/>
                  <a:pt x="2000693" y="2262963"/>
                </a:cubicBezTo>
                <a:cubicBezTo>
                  <a:pt x="1894367" y="2316126"/>
                  <a:pt x="1701209" y="2402958"/>
                  <a:pt x="1586023" y="2454349"/>
                </a:cubicBezTo>
                <a:cubicBezTo>
                  <a:pt x="1470837" y="2505740"/>
                  <a:pt x="1373371" y="2546498"/>
                  <a:pt x="1309576" y="2571307"/>
                </a:cubicBezTo>
                <a:cubicBezTo>
                  <a:pt x="1245781" y="2596116"/>
                  <a:pt x="1251097" y="2578395"/>
                  <a:pt x="1203251" y="2603204"/>
                </a:cubicBezTo>
                <a:cubicBezTo>
                  <a:pt x="1155405" y="2628013"/>
                  <a:pt x="1093381" y="2691810"/>
                  <a:pt x="1022497" y="2720163"/>
                </a:cubicBezTo>
                <a:cubicBezTo>
                  <a:pt x="951613" y="2748517"/>
                  <a:pt x="839972" y="2750288"/>
                  <a:pt x="777949" y="2773325"/>
                </a:cubicBezTo>
                <a:cubicBezTo>
                  <a:pt x="715926" y="2796362"/>
                  <a:pt x="692888" y="2845981"/>
                  <a:pt x="650358" y="2858386"/>
                </a:cubicBezTo>
                <a:cubicBezTo>
                  <a:pt x="607828" y="2870791"/>
                  <a:pt x="558209" y="2858385"/>
                  <a:pt x="522767" y="2847753"/>
                </a:cubicBezTo>
                <a:cubicBezTo>
                  <a:pt x="487325" y="2837121"/>
                  <a:pt x="467832" y="2806996"/>
                  <a:pt x="437707" y="2794591"/>
                </a:cubicBezTo>
                <a:cubicBezTo>
                  <a:pt x="407582" y="2782186"/>
                  <a:pt x="365051" y="2782185"/>
                  <a:pt x="342014" y="2773325"/>
                </a:cubicBezTo>
                <a:cubicBezTo>
                  <a:pt x="318977" y="2764465"/>
                  <a:pt x="288851" y="2762693"/>
                  <a:pt x="299483" y="2741428"/>
                </a:cubicBezTo>
                <a:cubicBezTo>
                  <a:pt x="310115" y="2720163"/>
                  <a:pt x="357962" y="2672317"/>
                  <a:pt x="405809" y="2645735"/>
                </a:cubicBezTo>
                <a:cubicBezTo>
                  <a:pt x="453656" y="2619153"/>
                  <a:pt x="517451" y="2596116"/>
                  <a:pt x="586563" y="2581939"/>
                </a:cubicBezTo>
                <a:cubicBezTo>
                  <a:pt x="655675" y="2567762"/>
                  <a:pt x="756684" y="2573079"/>
                  <a:pt x="820479" y="2560674"/>
                </a:cubicBezTo>
                <a:cubicBezTo>
                  <a:pt x="884274" y="2548269"/>
                  <a:pt x="857693" y="2564218"/>
                  <a:pt x="969335" y="2507511"/>
                </a:cubicBezTo>
                <a:cubicBezTo>
                  <a:pt x="1080977" y="2450804"/>
                  <a:pt x="1334386" y="2314353"/>
                  <a:pt x="1490330" y="2220432"/>
                </a:cubicBezTo>
                <a:cubicBezTo>
                  <a:pt x="1646274" y="2126511"/>
                  <a:pt x="1802219" y="2002465"/>
                  <a:pt x="1905000" y="1943986"/>
                </a:cubicBezTo>
                <a:cubicBezTo>
                  <a:pt x="2007781" y="1885507"/>
                  <a:pt x="2048539" y="1910316"/>
                  <a:pt x="2107018" y="1869558"/>
                </a:cubicBezTo>
                <a:cubicBezTo>
                  <a:pt x="2165497" y="1828800"/>
                  <a:pt x="2197395" y="1757916"/>
                  <a:pt x="2255874" y="1699437"/>
                </a:cubicBezTo>
                <a:cubicBezTo>
                  <a:pt x="2314353" y="1640958"/>
                  <a:pt x="2395870" y="1582479"/>
                  <a:pt x="2457893" y="1518684"/>
                </a:cubicBezTo>
                <a:cubicBezTo>
                  <a:pt x="2519916" y="1454889"/>
                  <a:pt x="2628014" y="1316665"/>
                  <a:pt x="2628014" y="1316665"/>
                </a:cubicBezTo>
                <a:cubicBezTo>
                  <a:pt x="2698898" y="1233377"/>
                  <a:pt x="2775097" y="1079204"/>
                  <a:pt x="2883195" y="1018953"/>
                </a:cubicBezTo>
                <a:cubicBezTo>
                  <a:pt x="2991293" y="958702"/>
                  <a:pt x="3172047" y="971107"/>
                  <a:pt x="3276600" y="955158"/>
                </a:cubicBezTo>
                <a:cubicBezTo>
                  <a:pt x="3381154" y="939209"/>
                  <a:pt x="3462670" y="942753"/>
                  <a:pt x="3510516" y="923260"/>
                </a:cubicBezTo>
                <a:cubicBezTo>
                  <a:pt x="3558362" y="903767"/>
                  <a:pt x="3554819" y="861237"/>
                  <a:pt x="3563679" y="838200"/>
                </a:cubicBezTo>
                <a:cubicBezTo>
                  <a:pt x="3572539" y="815163"/>
                  <a:pt x="3579628" y="799214"/>
                  <a:pt x="3563679" y="785037"/>
                </a:cubicBezTo>
                <a:cubicBezTo>
                  <a:pt x="3547730" y="770860"/>
                  <a:pt x="3489251" y="770860"/>
                  <a:pt x="3467986" y="753139"/>
                </a:cubicBezTo>
                <a:cubicBezTo>
                  <a:pt x="3446721" y="735418"/>
                  <a:pt x="3441404" y="715925"/>
                  <a:pt x="3436088" y="678711"/>
                </a:cubicBezTo>
                <a:cubicBezTo>
                  <a:pt x="3430772" y="641497"/>
                  <a:pt x="3423683" y="581247"/>
                  <a:pt x="3436088" y="529856"/>
                </a:cubicBezTo>
                <a:cubicBezTo>
                  <a:pt x="3448493" y="478465"/>
                  <a:pt x="3482163" y="411125"/>
                  <a:pt x="3510516" y="370367"/>
                </a:cubicBezTo>
                <a:cubicBezTo>
                  <a:pt x="3538870" y="329609"/>
                  <a:pt x="3572539" y="320749"/>
                  <a:pt x="3606209" y="285307"/>
                </a:cubicBezTo>
                <a:cubicBezTo>
                  <a:pt x="3639879" y="249865"/>
                  <a:pt x="3664688" y="194930"/>
                  <a:pt x="3712535" y="157716"/>
                </a:cubicBezTo>
                <a:cubicBezTo>
                  <a:pt x="3760382" y="120502"/>
                  <a:pt x="3833037" y="86832"/>
                  <a:pt x="3893288" y="62023"/>
                </a:cubicBezTo>
                <a:cubicBezTo>
                  <a:pt x="3953539" y="37214"/>
                  <a:pt x="3996070" y="17720"/>
                  <a:pt x="4074042" y="8860"/>
                </a:cubicBezTo>
                <a:cubicBezTo>
                  <a:pt x="4152014" y="0"/>
                  <a:pt x="4284921" y="3544"/>
                  <a:pt x="4361121" y="8860"/>
                </a:cubicBezTo>
                <a:cubicBezTo>
                  <a:pt x="4437321" y="14176"/>
                  <a:pt x="4483396" y="24809"/>
                  <a:pt x="4531242" y="40758"/>
                </a:cubicBezTo>
                <a:cubicBezTo>
                  <a:pt x="4579088" y="56707"/>
                  <a:pt x="4628707" y="104553"/>
                  <a:pt x="4648200" y="104553"/>
                </a:cubicBezTo>
                <a:cubicBezTo>
                  <a:pt x="4667693" y="104553"/>
                  <a:pt x="4630479" y="56707"/>
                  <a:pt x="4648200" y="40758"/>
                </a:cubicBezTo>
                <a:cubicBezTo>
                  <a:pt x="4665921" y="24809"/>
                  <a:pt x="4726171" y="3544"/>
                  <a:pt x="4754525" y="8860"/>
                </a:cubicBezTo>
                <a:cubicBezTo>
                  <a:pt x="4782879" y="14176"/>
                  <a:pt x="4814777" y="56707"/>
                  <a:pt x="4818321" y="72656"/>
                </a:cubicBezTo>
                <a:cubicBezTo>
                  <a:pt x="4821865" y="88605"/>
                  <a:pt x="4763385" y="97465"/>
                  <a:pt x="4775790" y="104553"/>
                </a:cubicBezTo>
                <a:cubicBezTo>
                  <a:pt x="4788195" y="111641"/>
                  <a:pt x="4892749" y="115186"/>
                  <a:pt x="4892749" y="115186"/>
                </a:cubicBezTo>
                <a:cubicBezTo>
                  <a:pt x="4933507" y="118730"/>
                  <a:pt x="5020339" y="116958"/>
                  <a:pt x="5020339" y="125818"/>
                </a:cubicBezTo>
                <a:cubicBezTo>
                  <a:pt x="5020339" y="134678"/>
                  <a:pt x="4898065" y="155944"/>
                  <a:pt x="4892749" y="168349"/>
                </a:cubicBezTo>
                <a:cubicBezTo>
                  <a:pt x="4887433" y="180754"/>
                  <a:pt x="4986670" y="186069"/>
                  <a:pt x="4988442" y="200246"/>
                </a:cubicBezTo>
                <a:cubicBezTo>
                  <a:pt x="4990214" y="214423"/>
                  <a:pt x="4912242" y="228600"/>
                  <a:pt x="4903381" y="253409"/>
                </a:cubicBezTo>
                <a:cubicBezTo>
                  <a:pt x="4894521" y="278218"/>
                  <a:pt x="4924647" y="308344"/>
                  <a:pt x="4935279" y="349102"/>
                </a:cubicBezTo>
                <a:cubicBezTo>
                  <a:pt x="4945911" y="389860"/>
                  <a:pt x="4974264" y="455428"/>
                  <a:pt x="4967176" y="497958"/>
                </a:cubicBezTo>
                <a:cubicBezTo>
                  <a:pt x="4960088" y="540488"/>
                  <a:pt x="4912242" y="563526"/>
                  <a:pt x="4892749" y="604284"/>
                </a:cubicBezTo>
                <a:cubicBezTo>
                  <a:pt x="4873256" y="645042"/>
                  <a:pt x="4876800" y="694660"/>
                  <a:pt x="4850218" y="742507"/>
                </a:cubicBezTo>
                <a:cubicBezTo>
                  <a:pt x="4823636" y="790354"/>
                  <a:pt x="4782878" y="848833"/>
                  <a:pt x="4733260" y="891363"/>
                </a:cubicBezTo>
                <a:cubicBezTo>
                  <a:pt x="4683642" y="933893"/>
                  <a:pt x="4582632" y="967563"/>
                  <a:pt x="4552507" y="997688"/>
                </a:cubicBezTo>
                <a:cubicBezTo>
                  <a:pt x="4522382" y="1027813"/>
                  <a:pt x="4531242" y="1059711"/>
                  <a:pt x="4552507" y="1072116"/>
                </a:cubicBezTo>
                <a:cubicBezTo>
                  <a:pt x="4573772" y="1084521"/>
                  <a:pt x="4632251" y="1063256"/>
                  <a:pt x="4680097" y="1072116"/>
                </a:cubicBezTo>
                <a:cubicBezTo>
                  <a:pt x="4727943" y="1080976"/>
                  <a:pt x="4782879" y="1080977"/>
                  <a:pt x="4839586" y="1125279"/>
                </a:cubicBezTo>
                <a:cubicBezTo>
                  <a:pt x="4896293" y="1169581"/>
                  <a:pt x="4988441" y="1249325"/>
                  <a:pt x="5020339" y="1337930"/>
                </a:cubicBezTo>
                <a:cubicBezTo>
                  <a:pt x="5052237" y="1426535"/>
                  <a:pt x="5023884" y="1555898"/>
                  <a:pt x="5030972" y="1656907"/>
                </a:cubicBezTo>
                <a:cubicBezTo>
                  <a:pt x="5038060" y="1757916"/>
                  <a:pt x="5043376" y="1871330"/>
                  <a:pt x="5062869" y="1943986"/>
                </a:cubicBezTo>
                <a:cubicBezTo>
                  <a:pt x="5082362" y="2016642"/>
                  <a:pt x="5116032" y="2041451"/>
                  <a:pt x="5147930" y="2092842"/>
                </a:cubicBezTo>
                <a:cubicBezTo>
                  <a:pt x="5179828" y="2144233"/>
                  <a:pt x="5215270" y="2186763"/>
                  <a:pt x="5254256" y="2252330"/>
                </a:cubicBezTo>
                <a:cubicBezTo>
                  <a:pt x="5293242" y="2317897"/>
                  <a:pt x="5348176" y="2417134"/>
                  <a:pt x="5381846" y="2486246"/>
                </a:cubicBezTo>
                <a:cubicBezTo>
                  <a:pt x="5415516" y="2555358"/>
                  <a:pt x="5426148" y="2608521"/>
                  <a:pt x="5456274" y="2667000"/>
                </a:cubicBezTo>
                <a:cubicBezTo>
                  <a:pt x="5486400" y="2725479"/>
                  <a:pt x="5530702" y="2783958"/>
                  <a:pt x="5562600" y="2837121"/>
                </a:cubicBezTo>
                <a:cubicBezTo>
                  <a:pt x="5594498" y="2890284"/>
                  <a:pt x="5619307" y="2954079"/>
                  <a:pt x="5647660" y="2985977"/>
                </a:cubicBezTo>
                <a:cubicBezTo>
                  <a:pt x="5676014" y="3017875"/>
                  <a:pt x="5679558" y="3017875"/>
                  <a:pt x="5732721" y="3028507"/>
                </a:cubicBezTo>
                <a:cubicBezTo>
                  <a:pt x="5785884" y="3039140"/>
                  <a:pt x="5893981" y="3046228"/>
                  <a:pt x="5966637" y="3049772"/>
                </a:cubicBezTo>
                <a:cubicBezTo>
                  <a:pt x="6039293" y="3053316"/>
                  <a:pt x="6099544" y="3028507"/>
                  <a:pt x="6168656" y="3049772"/>
                </a:cubicBezTo>
                <a:cubicBezTo>
                  <a:pt x="6237768" y="3071037"/>
                  <a:pt x="6354726" y="3141921"/>
                  <a:pt x="6381307" y="3177363"/>
                </a:cubicBezTo>
                <a:cubicBezTo>
                  <a:pt x="6407888" y="3212805"/>
                  <a:pt x="6356497" y="3244702"/>
                  <a:pt x="6328144" y="3262423"/>
                </a:cubicBezTo>
                <a:cubicBezTo>
                  <a:pt x="6299791" y="3280144"/>
                  <a:pt x="6241312" y="3281916"/>
                  <a:pt x="6211186" y="3283688"/>
                </a:cubicBezTo>
                <a:cubicBezTo>
                  <a:pt x="6181060" y="3285460"/>
                  <a:pt x="6181060" y="3269512"/>
                  <a:pt x="6147390" y="3273056"/>
                </a:cubicBezTo>
                <a:cubicBezTo>
                  <a:pt x="6113720" y="3276600"/>
                  <a:pt x="6046381" y="3301409"/>
                  <a:pt x="6009167" y="3304953"/>
                </a:cubicBezTo>
                <a:cubicBezTo>
                  <a:pt x="5971953" y="3308497"/>
                  <a:pt x="5957777" y="3299637"/>
                  <a:pt x="5924107" y="3294321"/>
                </a:cubicBezTo>
                <a:cubicBezTo>
                  <a:pt x="5890437" y="3289005"/>
                  <a:pt x="5803605" y="3283689"/>
                  <a:pt x="5807149" y="3273056"/>
                </a:cubicBezTo>
                <a:cubicBezTo>
                  <a:pt x="5810693" y="3262423"/>
                  <a:pt x="5934740" y="3242930"/>
                  <a:pt x="5945372" y="3230525"/>
                </a:cubicBezTo>
                <a:cubicBezTo>
                  <a:pt x="5956004" y="3218120"/>
                  <a:pt x="5913474" y="3203944"/>
                  <a:pt x="5870944" y="3198628"/>
                </a:cubicBezTo>
                <a:cubicBezTo>
                  <a:pt x="5828414" y="3193312"/>
                  <a:pt x="5750441" y="3205716"/>
                  <a:pt x="5690190" y="3198628"/>
                </a:cubicBezTo>
                <a:cubicBezTo>
                  <a:pt x="5629939" y="3191540"/>
                  <a:pt x="5589181" y="3207489"/>
                  <a:pt x="5509437" y="3156098"/>
                </a:cubicBezTo>
                <a:cubicBezTo>
                  <a:pt x="5429693" y="3104707"/>
                  <a:pt x="5314506" y="2994837"/>
                  <a:pt x="5211725" y="2890284"/>
                </a:cubicBezTo>
                <a:cubicBezTo>
                  <a:pt x="5108944" y="2785731"/>
                  <a:pt x="4968949" y="2615610"/>
                  <a:pt x="4892749" y="2528777"/>
                </a:cubicBezTo>
                <a:cubicBezTo>
                  <a:pt x="4816549" y="2441944"/>
                  <a:pt x="4791739" y="2411818"/>
                  <a:pt x="4754525" y="2369288"/>
                </a:cubicBezTo>
                <a:cubicBezTo>
                  <a:pt x="4717311" y="2326758"/>
                  <a:pt x="4696046" y="2332074"/>
                  <a:pt x="4669465" y="2273595"/>
                </a:cubicBezTo>
                <a:cubicBezTo>
                  <a:pt x="4642884" y="2215116"/>
                  <a:pt x="4619846" y="2098158"/>
                  <a:pt x="4595037" y="2018414"/>
                </a:cubicBezTo>
                <a:cubicBezTo>
                  <a:pt x="4570228" y="1938670"/>
                  <a:pt x="4548963" y="1857153"/>
                  <a:pt x="4520609" y="1795130"/>
                </a:cubicBezTo>
                <a:cubicBezTo>
                  <a:pt x="4492256" y="1733107"/>
                  <a:pt x="4456814" y="1662223"/>
                  <a:pt x="4424916" y="1646274"/>
                </a:cubicBezTo>
                <a:cubicBezTo>
                  <a:pt x="4393018" y="1630325"/>
                  <a:pt x="4357576" y="1676400"/>
                  <a:pt x="4329223" y="1699437"/>
                </a:cubicBezTo>
                <a:cubicBezTo>
                  <a:pt x="4300870" y="1722474"/>
                  <a:pt x="4279604" y="1770321"/>
                  <a:pt x="4254795" y="1784498"/>
                </a:cubicBezTo>
                <a:cubicBezTo>
                  <a:pt x="4229986" y="1798675"/>
                  <a:pt x="4212265" y="1768549"/>
                  <a:pt x="4180367" y="1784498"/>
                </a:cubicBezTo>
                <a:cubicBezTo>
                  <a:pt x="4148469" y="1800447"/>
                  <a:pt x="4091762" y="1864242"/>
                  <a:pt x="4063409" y="1880191"/>
                </a:cubicBezTo>
                <a:cubicBezTo>
                  <a:pt x="4035056" y="1896140"/>
                  <a:pt x="4020879" y="1874875"/>
                  <a:pt x="4010246" y="1880191"/>
                </a:cubicBezTo>
                <a:cubicBezTo>
                  <a:pt x="3999614" y="1885507"/>
                  <a:pt x="4010247" y="1903228"/>
                  <a:pt x="3999614" y="1912088"/>
                </a:cubicBezTo>
                <a:cubicBezTo>
                  <a:pt x="3988981" y="1920948"/>
                  <a:pt x="3949995" y="1922720"/>
                  <a:pt x="3946451" y="1933353"/>
                </a:cubicBezTo>
                <a:cubicBezTo>
                  <a:pt x="3942907" y="1943986"/>
                  <a:pt x="3987210" y="1958163"/>
                  <a:pt x="3978349" y="1975884"/>
                </a:cubicBezTo>
                <a:cubicBezTo>
                  <a:pt x="3969489" y="1993605"/>
                  <a:pt x="3900376" y="2000693"/>
                  <a:pt x="3893288" y="2039679"/>
                </a:cubicBezTo>
                <a:cubicBezTo>
                  <a:pt x="3886200" y="2078665"/>
                  <a:pt x="3898604" y="2167270"/>
                  <a:pt x="3935818" y="2209800"/>
                </a:cubicBezTo>
                <a:cubicBezTo>
                  <a:pt x="3973032" y="2252330"/>
                  <a:pt x="4038600" y="2243469"/>
                  <a:pt x="4116572" y="2294860"/>
                </a:cubicBezTo>
                <a:cubicBezTo>
                  <a:pt x="4194544" y="2346251"/>
                  <a:pt x="4302642" y="2441944"/>
                  <a:pt x="4403651" y="2518144"/>
                </a:cubicBezTo>
                <a:cubicBezTo>
                  <a:pt x="4504660" y="2594344"/>
                  <a:pt x="4596809" y="2649279"/>
                  <a:pt x="4722628" y="2752060"/>
                </a:cubicBezTo>
                <a:cubicBezTo>
                  <a:pt x="4848447" y="2854841"/>
                  <a:pt x="5007935" y="3007241"/>
                  <a:pt x="5158563" y="3134832"/>
                </a:cubicBezTo>
                <a:cubicBezTo>
                  <a:pt x="5309191" y="3262423"/>
                  <a:pt x="5477539" y="3400646"/>
                  <a:pt x="5626395" y="3517604"/>
                </a:cubicBezTo>
                <a:cubicBezTo>
                  <a:pt x="5775251" y="3634562"/>
                  <a:pt x="6051697" y="3836581"/>
                  <a:pt x="6051697" y="3836581"/>
                </a:cubicBezTo>
                <a:cubicBezTo>
                  <a:pt x="6166883" y="3923414"/>
                  <a:pt x="6228906" y="3974805"/>
                  <a:pt x="6317511" y="4038600"/>
                </a:cubicBezTo>
                <a:cubicBezTo>
                  <a:pt x="6406116" y="4102395"/>
                  <a:pt x="6597502" y="4153786"/>
                  <a:pt x="6604590" y="4208721"/>
                </a:cubicBezTo>
                <a:close/>
              </a:path>
            </a:pathLst>
          </a:custGeom>
          <a:blipFill>
            <a:blip r:embed="rId3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Yorkshire" pitchFamily="2" charset="0"/>
            </a:endParaRPr>
          </a:p>
          <a:p>
            <a:pPr algn="ctr"/>
            <a:endParaRPr lang="fr-FR" sz="5400" dirty="0" smtClean="0">
              <a:latin typeface="Yorkshire" pitchFamily="2" charset="0"/>
            </a:endParaRPr>
          </a:p>
          <a:p>
            <a:pPr algn="ctr"/>
            <a:endParaRPr lang="fr-FR" sz="5400" dirty="0" smtClean="0">
              <a:latin typeface="Yorkshire" pitchFamily="2" charset="0"/>
            </a:endParaRPr>
          </a:p>
          <a:p>
            <a:pPr algn="ctr"/>
            <a:r>
              <a:rPr lang="fr-FR" sz="5400" dirty="0" smtClean="0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Yorkshire" pitchFamily="2" charset="0"/>
              </a:rPr>
              <a:t>Mireille</a:t>
            </a:r>
            <a:endParaRPr lang="fr-FR" sz="5400" dirty="0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Yorkshire" pitchFamily="2" charset="0"/>
            </a:endParaRPr>
          </a:p>
        </p:txBody>
      </p:sp>
    </p:spTree>
  </p:cSld>
  <p:clrMapOvr>
    <a:masterClrMapping/>
  </p:clrMapOvr>
  <p:transition spd="med" advTm="145000">
    <p:pull dir="lu"/>
    <p:sndAc>
      <p:stSnd>
        <p:snd r:embed="rId2" name="09 Toujours Par La Ma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6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5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45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1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3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95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15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8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65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8500"/>
                            </p:stCondLst>
                            <p:childTnLst>
                              <p:par>
                                <p:cTn id="8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0"/>
                            </p:stCondLst>
                            <p:childTnLst>
                              <p:par>
                                <p:cTn id="8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000"/>
                            </p:stCondLst>
                            <p:childTnLst>
                              <p:par>
                                <p:cTn id="9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3500"/>
                            </p:stCondLst>
                            <p:childTnLst>
                              <p:par>
                                <p:cTn id="9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9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5500"/>
                            </p:stCondLst>
                            <p:childTnLst>
                              <p:par>
                                <p:cTn id="10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3" dur="5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6000"/>
                            </p:stCondLst>
                            <p:childTnLst>
                              <p:par>
                                <p:cTn id="10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7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500"/>
                            </p:stCondLst>
                            <p:childTnLst>
                              <p:par>
                                <p:cTn id="10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2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3" grpId="0" animBg="1"/>
      <p:bldP spid="25" grpId="0" animBg="1"/>
      <p:bldP spid="27" grpId="0" animBg="1"/>
      <p:bldP spid="29" grpId="0" animBg="1"/>
      <p:bldP spid="31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 dirty="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 spd="med" advTm="5000">
    <p:pull dir="l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ppsmania</Template>
  <TotalTime>743</TotalTime>
  <Words>177</Words>
  <Application>Microsoft Office PowerPoint</Application>
  <PresentationFormat>Affichage à l'écran (4:3)</PresentationFormat>
  <Paragraphs>299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logo ppsmania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86</cp:revision>
  <dcterms:created xsi:type="dcterms:W3CDTF">2014-04-30T16:17:05Z</dcterms:created>
  <dcterms:modified xsi:type="dcterms:W3CDTF">2014-05-26T18:07:41Z</dcterms:modified>
</cp:coreProperties>
</file>