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60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EC14A-FBED-4A4F-AA03-100E36ACA033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B8E8B-A489-461D-AEF5-DC5F207BCB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3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3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5.jpeg"/><Relationship Id="rId10" Type="http://schemas.openxmlformats.org/officeDocument/2006/relationships/image" Target="../media/image13.jpeg"/><Relationship Id="rId19" Type="http://schemas.openxmlformats.org/officeDocument/2006/relationships/image" Target="../media/image1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0.jpeg"/><Relationship Id="rId3" Type="http://schemas.openxmlformats.org/officeDocument/2006/relationships/image" Target="../media/image26.jpeg"/><Relationship Id="rId21" Type="http://schemas.openxmlformats.org/officeDocument/2006/relationships/image" Target="../media/image4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23.jpeg"/><Relationship Id="rId2" Type="http://schemas.openxmlformats.org/officeDocument/2006/relationships/audio" Target="../media/audio2.wav"/><Relationship Id="rId16" Type="http://schemas.openxmlformats.org/officeDocument/2006/relationships/image" Target="../media/image39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19" Type="http://schemas.openxmlformats.org/officeDocument/2006/relationships/image" Target="../media/image41.pn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gif"/><Relationship Id="rId13" Type="http://schemas.openxmlformats.org/officeDocument/2006/relationships/image" Target="../media/image53.jpeg"/><Relationship Id="rId18" Type="http://schemas.openxmlformats.org/officeDocument/2006/relationships/image" Target="../media/image58.jpeg"/><Relationship Id="rId3" Type="http://schemas.openxmlformats.org/officeDocument/2006/relationships/image" Target="../media/image44.jpeg"/><Relationship Id="rId21" Type="http://schemas.openxmlformats.org/officeDocument/2006/relationships/image" Target="../media/image4.jpeg"/><Relationship Id="rId7" Type="http://schemas.openxmlformats.org/officeDocument/2006/relationships/image" Target="../media/image48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image" Target="../media/image43.jpeg"/><Relationship Id="rId16" Type="http://schemas.openxmlformats.org/officeDocument/2006/relationships/image" Target="../media/image56.jpeg"/><Relationship Id="rId20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9.jpeg"/><Relationship Id="rId5" Type="http://schemas.openxmlformats.org/officeDocument/2006/relationships/image" Target="../media/image46.jpeg"/><Relationship Id="rId15" Type="http://schemas.openxmlformats.org/officeDocument/2006/relationships/image" Target="../media/image55.jpeg"/><Relationship Id="rId10" Type="http://schemas.openxmlformats.org/officeDocument/2006/relationships/image" Target="../media/image51.jpeg"/><Relationship Id="rId19" Type="http://schemas.openxmlformats.org/officeDocument/2006/relationships/image" Target="../media/image59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4.jpeg"/><Relationship Id="rId22" Type="http://schemas.openxmlformats.org/officeDocument/2006/relationships/image" Target="../media/image6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di-pyrenees carte image departement classements entreprises groupes emplois chiffre affaires activites to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781837"/>
            <a:ext cx="3328308" cy="3076163"/>
          </a:xfrm>
          <a:prstGeom prst="rect">
            <a:avLst/>
          </a:prstGeom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214282" y="1500174"/>
            <a:ext cx="8929718" cy="5357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                   Les     Châteaux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en                                                          </a:t>
            </a: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 .           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4000" dirty="0" smtClean="0"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        Midi              </a:t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4000" dirty="0" smtClean="0"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4000" dirty="0" smtClean="0"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Pyrénées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4000" dirty="0" smtClean="0">
              <a:latin typeface="Old English Text M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</a:br>
            <a: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/>
            </a:r>
            <a:br>
              <a:rPr kumimoji="0" lang="fr-FR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</a:b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ld English Text MT" pitchFamily="66" charset="0"/>
              <a:ea typeface="+mj-ea"/>
              <a:cs typeface="+mj-cs"/>
            </a:endParaRPr>
          </a:p>
        </p:txBody>
      </p:sp>
      <p:sp>
        <p:nvSpPr>
          <p:cNvPr id="4" name="Forme libre 3"/>
          <p:cNvSpPr/>
          <p:nvPr/>
        </p:nvSpPr>
        <p:spPr>
          <a:xfrm>
            <a:off x="1214414" y="71414"/>
            <a:ext cx="3286148" cy="3643338"/>
          </a:xfrm>
          <a:custGeom>
            <a:avLst/>
            <a:gdLst>
              <a:gd name="connsiteX0" fmla="*/ 1359569 w 7315200"/>
              <a:gd name="connsiteY0" fmla="*/ 96253 h 6569242"/>
              <a:gd name="connsiteX1" fmla="*/ 1359569 w 7315200"/>
              <a:gd name="connsiteY1" fmla="*/ 96253 h 6569242"/>
              <a:gd name="connsiteX2" fmla="*/ 1383632 w 7315200"/>
              <a:gd name="connsiteY2" fmla="*/ 204537 h 6569242"/>
              <a:gd name="connsiteX3" fmla="*/ 1395664 w 7315200"/>
              <a:gd name="connsiteY3" fmla="*/ 240632 h 6569242"/>
              <a:gd name="connsiteX4" fmla="*/ 1443790 w 7315200"/>
              <a:gd name="connsiteY4" fmla="*/ 264695 h 6569242"/>
              <a:gd name="connsiteX5" fmla="*/ 1455821 w 7315200"/>
              <a:gd name="connsiteY5" fmla="*/ 300790 h 6569242"/>
              <a:gd name="connsiteX6" fmla="*/ 1467853 w 7315200"/>
              <a:gd name="connsiteY6" fmla="*/ 372979 h 6569242"/>
              <a:gd name="connsiteX7" fmla="*/ 1503948 w 7315200"/>
              <a:gd name="connsiteY7" fmla="*/ 397042 h 6569242"/>
              <a:gd name="connsiteX8" fmla="*/ 1696453 w 7315200"/>
              <a:gd name="connsiteY8" fmla="*/ 433137 h 6569242"/>
              <a:gd name="connsiteX9" fmla="*/ 1684421 w 7315200"/>
              <a:gd name="connsiteY9" fmla="*/ 469232 h 6569242"/>
              <a:gd name="connsiteX10" fmla="*/ 1732548 w 7315200"/>
              <a:gd name="connsiteY10" fmla="*/ 481263 h 6569242"/>
              <a:gd name="connsiteX11" fmla="*/ 1768642 w 7315200"/>
              <a:gd name="connsiteY11" fmla="*/ 493295 h 6569242"/>
              <a:gd name="connsiteX12" fmla="*/ 1780674 w 7315200"/>
              <a:gd name="connsiteY12" fmla="*/ 553453 h 6569242"/>
              <a:gd name="connsiteX13" fmla="*/ 1816769 w 7315200"/>
              <a:gd name="connsiteY13" fmla="*/ 565484 h 6569242"/>
              <a:gd name="connsiteX14" fmla="*/ 1864895 w 7315200"/>
              <a:gd name="connsiteY14" fmla="*/ 577516 h 6569242"/>
              <a:gd name="connsiteX15" fmla="*/ 1864895 w 7315200"/>
              <a:gd name="connsiteY15" fmla="*/ 733927 h 6569242"/>
              <a:gd name="connsiteX16" fmla="*/ 1876927 w 7315200"/>
              <a:gd name="connsiteY16" fmla="*/ 770021 h 6569242"/>
              <a:gd name="connsiteX17" fmla="*/ 1961148 w 7315200"/>
              <a:gd name="connsiteY17" fmla="*/ 782053 h 6569242"/>
              <a:gd name="connsiteX18" fmla="*/ 1961148 w 7315200"/>
              <a:gd name="connsiteY18" fmla="*/ 914400 h 6569242"/>
              <a:gd name="connsiteX19" fmla="*/ 1913021 w 7315200"/>
              <a:gd name="connsiteY19" fmla="*/ 926432 h 6569242"/>
              <a:gd name="connsiteX20" fmla="*/ 1876927 w 7315200"/>
              <a:gd name="connsiteY20" fmla="*/ 950495 h 6569242"/>
              <a:gd name="connsiteX21" fmla="*/ 1840832 w 7315200"/>
              <a:gd name="connsiteY21" fmla="*/ 986590 h 6569242"/>
              <a:gd name="connsiteX22" fmla="*/ 1804737 w 7315200"/>
              <a:gd name="connsiteY22" fmla="*/ 998621 h 6569242"/>
              <a:gd name="connsiteX23" fmla="*/ 1696453 w 7315200"/>
              <a:gd name="connsiteY23" fmla="*/ 1046748 h 6569242"/>
              <a:gd name="connsiteX24" fmla="*/ 1660358 w 7315200"/>
              <a:gd name="connsiteY24" fmla="*/ 1058779 h 6569242"/>
              <a:gd name="connsiteX25" fmla="*/ 1564106 w 7315200"/>
              <a:gd name="connsiteY25" fmla="*/ 1143000 h 6569242"/>
              <a:gd name="connsiteX26" fmla="*/ 1552074 w 7315200"/>
              <a:gd name="connsiteY26" fmla="*/ 1179095 h 6569242"/>
              <a:gd name="connsiteX27" fmla="*/ 1588169 w 7315200"/>
              <a:gd name="connsiteY27" fmla="*/ 1203158 h 6569242"/>
              <a:gd name="connsiteX28" fmla="*/ 1624264 w 7315200"/>
              <a:gd name="connsiteY28" fmla="*/ 1263316 h 6569242"/>
              <a:gd name="connsiteX29" fmla="*/ 1696453 w 7315200"/>
              <a:gd name="connsiteY29" fmla="*/ 1287379 h 6569242"/>
              <a:gd name="connsiteX30" fmla="*/ 1732548 w 7315200"/>
              <a:gd name="connsiteY30" fmla="*/ 1311442 h 6569242"/>
              <a:gd name="connsiteX31" fmla="*/ 1828800 w 7315200"/>
              <a:gd name="connsiteY31" fmla="*/ 1299411 h 6569242"/>
              <a:gd name="connsiteX32" fmla="*/ 1961148 w 7315200"/>
              <a:gd name="connsiteY32" fmla="*/ 1287379 h 6569242"/>
              <a:gd name="connsiteX33" fmla="*/ 2021306 w 7315200"/>
              <a:gd name="connsiteY33" fmla="*/ 1215190 h 6569242"/>
              <a:gd name="connsiteX34" fmla="*/ 2093495 w 7315200"/>
              <a:gd name="connsiteY34" fmla="*/ 1167063 h 6569242"/>
              <a:gd name="connsiteX35" fmla="*/ 2201779 w 7315200"/>
              <a:gd name="connsiteY35" fmla="*/ 1179095 h 6569242"/>
              <a:gd name="connsiteX36" fmla="*/ 2237874 w 7315200"/>
              <a:gd name="connsiteY36" fmla="*/ 1191127 h 6569242"/>
              <a:gd name="connsiteX37" fmla="*/ 2286000 w 7315200"/>
              <a:gd name="connsiteY37" fmla="*/ 1215190 h 6569242"/>
              <a:gd name="connsiteX38" fmla="*/ 2298032 w 7315200"/>
              <a:gd name="connsiteY38" fmla="*/ 1203158 h 6569242"/>
              <a:gd name="connsiteX39" fmla="*/ 2225842 w 7315200"/>
              <a:gd name="connsiteY39" fmla="*/ 1467853 h 6569242"/>
              <a:gd name="connsiteX40" fmla="*/ 2141621 w 7315200"/>
              <a:gd name="connsiteY40" fmla="*/ 1491916 h 6569242"/>
              <a:gd name="connsiteX41" fmla="*/ 2129590 w 7315200"/>
              <a:gd name="connsiteY41" fmla="*/ 1600200 h 6569242"/>
              <a:gd name="connsiteX42" fmla="*/ 2141621 w 7315200"/>
              <a:gd name="connsiteY42" fmla="*/ 1648327 h 6569242"/>
              <a:gd name="connsiteX43" fmla="*/ 2201779 w 7315200"/>
              <a:gd name="connsiteY43" fmla="*/ 1696453 h 6569242"/>
              <a:gd name="connsiteX44" fmla="*/ 2237874 w 7315200"/>
              <a:gd name="connsiteY44" fmla="*/ 1708484 h 6569242"/>
              <a:gd name="connsiteX45" fmla="*/ 2334127 w 7315200"/>
              <a:gd name="connsiteY45" fmla="*/ 1780674 h 6569242"/>
              <a:gd name="connsiteX46" fmla="*/ 2358190 w 7315200"/>
              <a:gd name="connsiteY46" fmla="*/ 1852863 h 6569242"/>
              <a:gd name="connsiteX47" fmla="*/ 2346158 w 7315200"/>
              <a:gd name="connsiteY47" fmla="*/ 1900990 h 6569242"/>
              <a:gd name="connsiteX48" fmla="*/ 2249906 w 7315200"/>
              <a:gd name="connsiteY48" fmla="*/ 1985211 h 6569242"/>
              <a:gd name="connsiteX49" fmla="*/ 2129590 w 7315200"/>
              <a:gd name="connsiteY49" fmla="*/ 1997242 h 6569242"/>
              <a:gd name="connsiteX50" fmla="*/ 2069432 w 7315200"/>
              <a:gd name="connsiteY50" fmla="*/ 2009274 h 6569242"/>
              <a:gd name="connsiteX51" fmla="*/ 1949116 w 7315200"/>
              <a:gd name="connsiteY51" fmla="*/ 2057400 h 6569242"/>
              <a:gd name="connsiteX52" fmla="*/ 1876927 w 7315200"/>
              <a:gd name="connsiteY52" fmla="*/ 2081463 h 6569242"/>
              <a:gd name="connsiteX53" fmla="*/ 1828800 w 7315200"/>
              <a:gd name="connsiteY53" fmla="*/ 2093495 h 6569242"/>
              <a:gd name="connsiteX54" fmla="*/ 1792706 w 7315200"/>
              <a:gd name="connsiteY54" fmla="*/ 2105527 h 6569242"/>
              <a:gd name="connsiteX55" fmla="*/ 1780674 w 7315200"/>
              <a:gd name="connsiteY55" fmla="*/ 2093495 h 6569242"/>
              <a:gd name="connsiteX56" fmla="*/ 1840832 w 7315200"/>
              <a:gd name="connsiteY56" fmla="*/ 2201779 h 6569242"/>
              <a:gd name="connsiteX57" fmla="*/ 1937085 w 7315200"/>
              <a:gd name="connsiteY57" fmla="*/ 2237874 h 6569242"/>
              <a:gd name="connsiteX58" fmla="*/ 1888958 w 7315200"/>
              <a:gd name="connsiteY58" fmla="*/ 2394284 h 6569242"/>
              <a:gd name="connsiteX59" fmla="*/ 1852864 w 7315200"/>
              <a:gd name="connsiteY59" fmla="*/ 2382253 h 6569242"/>
              <a:gd name="connsiteX60" fmla="*/ 1816769 w 7315200"/>
              <a:gd name="connsiteY60" fmla="*/ 2394284 h 6569242"/>
              <a:gd name="connsiteX61" fmla="*/ 1828800 w 7315200"/>
              <a:gd name="connsiteY61" fmla="*/ 2466474 h 6569242"/>
              <a:gd name="connsiteX62" fmla="*/ 1840832 w 7315200"/>
              <a:gd name="connsiteY62" fmla="*/ 2502569 h 6569242"/>
              <a:gd name="connsiteX63" fmla="*/ 1828800 w 7315200"/>
              <a:gd name="connsiteY63" fmla="*/ 2574758 h 6569242"/>
              <a:gd name="connsiteX64" fmla="*/ 1792706 w 7315200"/>
              <a:gd name="connsiteY64" fmla="*/ 2586790 h 6569242"/>
              <a:gd name="connsiteX65" fmla="*/ 1708485 w 7315200"/>
              <a:gd name="connsiteY65" fmla="*/ 2598821 h 6569242"/>
              <a:gd name="connsiteX66" fmla="*/ 1744579 w 7315200"/>
              <a:gd name="connsiteY66" fmla="*/ 2646948 h 6569242"/>
              <a:gd name="connsiteX67" fmla="*/ 1720516 w 7315200"/>
              <a:gd name="connsiteY67" fmla="*/ 2683042 h 6569242"/>
              <a:gd name="connsiteX68" fmla="*/ 1648327 w 7315200"/>
              <a:gd name="connsiteY68" fmla="*/ 2707106 h 6569242"/>
              <a:gd name="connsiteX69" fmla="*/ 1576137 w 7315200"/>
              <a:gd name="connsiteY69" fmla="*/ 2743200 h 6569242"/>
              <a:gd name="connsiteX70" fmla="*/ 1564106 w 7315200"/>
              <a:gd name="connsiteY70" fmla="*/ 2779295 h 6569242"/>
              <a:gd name="connsiteX71" fmla="*/ 1576137 w 7315200"/>
              <a:gd name="connsiteY71" fmla="*/ 2839453 h 6569242"/>
              <a:gd name="connsiteX72" fmla="*/ 1540042 w 7315200"/>
              <a:gd name="connsiteY72" fmla="*/ 2851484 h 6569242"/>
              <a:gd name="connsiteX73" fmla="*/ 1443790 w 7315200"/>
              <a:gd name="connsiteY73" fmla="*/ 2875548 h 6569242"/>
              <a:gd name="connsiteX74" fmla="*/ 1455821 w 7315200"/>
              <a:gd name="connsiteY74" fmla="*/ 3007895 h 6569242"/>
              <a:gd name="connsiteX75" fmla="*/ 1311442 w 7315200"/>
              <a:gd name="connsiteY75" fmla="*/ 3019927 h 6569242"/>
              <a:gd name="connsiteX76" fmla="*/ 1287379 w 7315200"/>
              <a:gd name="connsiteY76" fmla="*/ 3068053 h 6569242"/>
              <a:gd name="connsiteX77" fmla="*/ 1155032 w 7315200"/>
              <a:gd name="connsiteY77" fmla="*/ 3068053 h 6569242"/>
              <a:gd name="connsiteX78" fmla="*/ 1118937 w 7315200"/>
              <a:gd name="connsiteY78" fmla="*/ 3080084 h 6569242"/>
              <a:gd name="connsiteX79" fmla="*/ 1058779 w 7315200"/>
              <a:gd name="connsiteY79" fmla="*/ 3128211 h 6569242"/>
              <a:gd name="connsiteX80" fmla="*/ 1034716 w 7315200"/>
              <a:gd name="connsiteY80" fmla="*/ 3164306 h 6569242"/>
              <a:gd name="connsiteX81" fmla="*/ 1022685 w 7315200"/>
              <a:gd name="connsiteY81" fmla="*/ 3224463 h 6569242"/>
              <a:gd name="connsiteX82" fmla="*/ 818148 w 7315200"/>
              <a:gd name="connsiteY82" fmla="*/ 3332748 h 6569242"/>
              <a:gd name="connsiteX83" fmla="*/ 685800 w 7315200"/>
              <a:gd name="connsiteY83" fmla="*/ 3392906 h 6569242"/>
              <a:gd name="connsiteX84" fmla="*/ 661737 w 7315200"/>
              <a:gd name="connsiteY84" fmla="*/ 3429000 h 6569242"/>
              <a:gd name="connsiteX85" fmla="*/ 625642 w 7315200"/>
              <a:gd name="connsiteY85" fmla="*/ 3465095 h 6569242"/>
              <a:gd name="connsiteX86" fmla="*/ 577516 w 7315200"/>
              <a:gd name="connsiteY86" fmla="*/ 3453063 h 6569242"/>
              <a:gd name="connsiteX87" fmla="*/ 553453 w 7315200"/>
              <a:gd name="connsiteY87" fmla="*/ 3477127 h 6569242"/>
              <a:gd name="connsiteX88" fmla="*/ 541421 w 7315200"/>
              <a:gd name="connsiteY88" fmla="*/ 3513221 h 6569242"/>
              <a:gd name="connsiteX89" fmla="*/ 565485 w 7315200"/>
              <a:gd name="connsiteY89" fmla="*/ 3573379 h 6569242"/>
              <a:gd name="connsiteX90" fmla="*/ 457200 w 7315200"/>
              <a:gd name="connsiteY90" fmla="*/ 3597442 h 6569242"/>
              <a:gd name="connsiteX91" fmla="*/ 469232 w 7315200"/>
              <a:gd name="connsiteY91" fmla="*/ 3826042 h 6569242"/>
              <a:gd name="connsiteX92" fmla="*/ 360948 w 7315200"/>
              <a:gd name="connsiteY92" fmla="*/ 3826042 h 6569242"/>
              <a:gd name="connsiteX93" fmla="*/ 372979 w 7315200"/>
              <a:gd name="connsiteY93" fmla="*/ 3934327 h 6569242"/>
              <a:gd name="connsiteX94" fmla="*/ 385011 w 7315200"/>
              <a:gd name="connsiteY94" fmla="*/ 3970421 h 6569242"/>
              <a:gd name="connsiteX95" fmla="*/ 12032 w 7315200"/>
              <a:gd name="connsiteY95" fmla="*/ 4114800 h 6569242"/>
              <a:gd name="connsiteX96" fmla="*/ 0 w 7315200"/>
              <a:gd name="connsiteY96" fmla="*/ 4367463 h 6569242"/>
              <a:gd name="connsiteX97" fmla="*/ 84221 w 7315200"/>
              <a:gd name="connsiteY97" fmla="*/ 4427621 h 6569242"/>
              <a:gd name="connsiteX98" fmla="*/ 96253 w 7315200"/>
              <a:gd name="connsiteY98" fmla="*/ 4499811 h 6569242"/>
              <a:gd name="connsiteX99" fmla="*/ 132348 w 7315200"/>
              <a:gd name="connsiteY99" fmla="*/ 4523874 h 6569242"/>
              <a:gd name="connsiteX100" fmla="*/ 168442 w 7315200"/>
              <a:gd name="connsiteY100" fmla="*/ 4535906 h 6569242"/>
              <a:gd name="connsiteX101" fmla="*/ 204537 w 7315200"/>
              <a:gd name="connsiteY101" fmla="*/ 4656221 h 6569242"/>
              <a:gd name="connsiteX102" fmla="*/ 72190 w 7315200"/>
              <a:gd name="connsiteY102" fmla="*/ 4716379 h 6569242"/>
              <a:gd name="connsiteX103" fmla="*/ 96253 w 7315200"/>
              <a:gd name="connsiteY103" fmla="*/ 4908884 h 6569242"/>
              <a:gd name="connsiteX104" fmla="*/ 12032 w 7315200"/>
              <a:gd name="connsiteY104" fmla="*/ 4944979 h 6569242"/>
              <a:gd name="connsiteX105" fmla="*/ 12032 w 7315200"/>
              <a:gd name="connsiteY105" fmla="*/ 5173579 h 6569242"/>
              <a:gd name="connsiteX106" fmla="*/ 120316 w 7315200"/>
              <a:gd name="connsiteY106" fmla="*/ 5221706 h 6569242"/>
              <a:gd name="connsiteX107" fmla="*/ 108285 w 7315200"/>
              <a:gd name="connsiteY107" fmla="*/ 5522495 h 6569242"/>
              <a:gd name="connsiteX108" fmla="*/ 192506 w 7315200"/>
              <a:gd name="connsiteY108" fmla="*/ 5594684 h 6569242"/>
              <a:gd name="connsiteX109" fmla="*/ 228600 w 7315200"/>
              <a:gd name="connsiteY109" fmla="*/ 5606716 h 6569242"/>
              <a:gd name="connsiteX110" fmla="*/ 421106 w 7315200"/>
              <a:gd name="connsiteY110" fmla="*/ 5618748 h 6569242"/>
              <a:gd name="connsiteX111" fmla="*/ 433137 w 7315200"/>
              <a:gd name="connsiteY111" fmla="*/ 5666874 h 6569242"/>
              <a:gd name="connsiteX112" fmla="*/ 649706 w 7315200"/>
              <a:gd name="connsiteY112" fmla="*/ 5630779 h 6569242"/>
              <a:gd name="connsiteX113" fmla="*/ 697832 w 7315200"/>
              <a:gd name="connsiteY113" fmla="*/ 5618748 h 6569242"/>
              <a:gd name="connsiteX114" fmla="*/ 673769 w 7315200"/>
              <a:gd name="connsiteY114" fmla="*/ 5775158 h 6569242"/>
              <a:gd name="connsiteX115" fmla="*/ 878306 w 7315200"/>
              <a:gd name="connsiteY115" fmla="*/ 5751095 h 6569242"/>
              <a:gd name="connsiteX116" fmla="*/ 938464 w 7315200"/>
              <a:gd name="connsiteY116" fmla="*/ 5763127 h 6569242"/>
              <a:gd name="connsiteX117" fmla="*/ 986590 w 7315200"/>
              <a:gd name="connsiteY117" fmla="*/ 5931569 h 6569242"/>
              <a:gd name="connsiteX118" fmla="*/ 998621 w 7315200"/>
              <a:gd name="connsiteY118" fmla="*/ 5967663 h 6569242"/>
              <a:gd name="connsiteX119" fmla="*/ 1022685 w 7315200"/>
              <a:gd name="connsiteY119" fmla="*/ 6087979 h 6569242"/>
              <a:gd name="connsiteX120" fmla="*/ 1058779 w 7315200"/>
              <a:gd name="connsiteY120" fmla="*/ 6112042 h 6569242"/>
              <a:gd name="connsiteX121" fmla="*/ 1106906 w 7315200"/>
              <a:gd name="connsiteY121" fmla="*/ 6160169 h 6569242"/>
              <a:gd name="connsiteX122" fmla="*/ 1143000 w 7315200"/>
              <a:gd name="connsiteY122" fmla="*/ 6196263 h 6569242"/>
              <a:gd name="connsiteX123" fmla="*/ 1179095 w 7315200"/>
              <a:gd name="connsiteY123" fmla="*/ 6220327 h 6569242"/>
              <a:gd name="connsiteX124" fmla="*/ 1287379 w 7315200"/>
              <a:gd name="connsiteY124" fmla="*/ 6208295 h 6569242"/>
              <a:gd name="connsiteX125" fmla="*/ 1371600 w 7315200"/>
              <a:gd name="connsiteY125" fmla="*/ 6196263 h 6569242"/>
              <a:gd name="connsiteX126" fmla="*/ 1407695 w 7315200"/>
              <a:gd name="connsiteY126" fmla="*/ 6256421 h 6569242"/>
              <a:gd name="connsiteX127" fmla="*/ 1395664 w 7315200"/>
              <a:gd name="connsiteY127" fmla="*/ 6328611 h 6569242"/>
              <a:gd name="connsiteX128" fmla="*/ 1528011 w 7315200"/>
              <a:gd name="connsiteY128" fmla="*/ 6316579 h 6569242"/>
              <a:gd name="connsiteX129" fmla="*/ 1564106 w 7315200"/>
              <a:gd name="connsiteY129" fmla="*/ 6328611 h 6569242"/>
              <a:gd name="connsiteX130" fmla="*/ 1576137 w 7315200"/>
              <a:gd name="connsiteY130" fmla="*/ 6376737 h 6569242"/>
              <a:gd name="connsiteX131" fmla="*/ 1600200 w 7315200"/>
              <a:gd name="connsiteY131" fmla="*/ 6412832 h 6569242"/>
              <a:gd name="connsiteX132" fmla="*/ 1768642 w 7315200"/>
              <a:gd name="connsiteY132" fmla="*/ 6400800 h 6569242"/>
              <a:gd name="connsiteX133" fmla="*/ 1852864 w 7315200"/>
              <a:gd name="connsiteY133" fmla="*/ 6485021 h 6569242"/>
              <a:gd name="connsiteX134" fmla="*/ 2009274 w 7315200"/>
              <a:gd name="connsiteY134" fmla="*/ 6472990 h 6569242"/>
              <a:gd name="connsiteX135" fmla="*/ 2129590 w 7315200"/>
              <a:gd name="connsiteY135" fmla="*/ 6328611 h 6569242"/>
              <a:gd name="connsiteX136" fmla="*/ 2586790 w 7315200"/>
              <a:gd name="connsiteY136" fmla="*/ 6364706 h 6569242"/>
              <a:gd name="connsiteX137" fmla="*/ 2598821 w 7315200"/>
              <a:gd name="connsiteY137" fmla="*/ 6280484 h 6569242"/>
              <a:gd name="connsiteX138" fmla="*/ 3019927 w 7315200"/>
              <a:gd name="connsiteY138" fmla="*/ 6292516 h 6569242"/>
              <a:gd name="connsiteX139" fmla="*/ 3068053 w 7315200"/>
              <a:gd name="connsiteY139" fmla="*/ 6196263 h 6569242"/>
              <a:gd name="connsiteX140" fmla="*/ 3236495 w 7315200"/>
              <a:gd name="connsiteY140" fmla="*/ 6244390 h 6569242"/>
              <a:gd name="connsiteX141" fmla="*/ 3284621 w 7315200"/>
              <a:gd name="connsiteY141" fmla="*/ 6160169 h 6569242"/>
              <a:gd name="connsiteX142" fmla="*/ 3645569 w 7315200"/>
              <a:gd name="connsiteY142" fmla="*/ 6148137 h 6569242"/>
              <a:gd name="connsiteX143" fmla="*/ 3994485 w 7315200"/>
              <a:gd name="connsiteY143" fmla="*/ 6244390 h 6569242"/>
              <a:gd name="connsiteX144" fmla="*/ 4006516 w 7315200"/>
              <a:gd name="connsiteY144" fmla="*/ 6280484 h 6569242"/>
              <a:gd name="connsiteX145" fmla="*/ 4030579 w 7315200"/>
              <a:gd name="connsiteY145" fmla="*/ 6304548 h 6569242"/>
              <a:gd name="connsiteX146" fmla="*/ 4102769 w 7315200"/>
              <a:gd name="connsiteY146" fmla="*/ 6280484 h 6569242"/>
              <a:gd name="connsiteX147" fmla="*/ 4138864 w 7315200"/>
              <a:gd name="connsiteY147" fmla="*/ 6268453 h 6569242"/>
              <a:gd name="connsiteX148" fmla="*/ 4223085 w 7315200"/>
              <a:gd name="connsiteY148" fmla="*/ 6388769 h 6569242"/>
              <a:gd name="connsiteX149" fmla="*/ 4247148 w 7315200"/>
              <a:gd name="connsiteY149" fmla="*/ 6424863 h 6569242"/>
              <a:gd name="connsiteX150" fmla="*/ 4259179 w 7315200"/>
              <a:gd name="connsiteY150" fmla="*/ 6497053 h 6569242"/>
              <a:gd name="connsiteX151" fmla="*/ 4367464 w 7315200"/>
              <a:gd name="connsiteY151" fmla="*/ 6533148 h 6569242"/>
              <a:gd name="connsiteX152" fmla="*/ 4367464 w 7315200"/>
              <a:gd name="connsiteY152" fmla="*/ 6569242 h 6569242"/>
              <a:gd name="connsiteX153" fmla="*/ 4535906 w 7315200"/>
              <a:gd name="connsiteY153" fmla="*/ 6569242 h 6569242"/>
              <a:gd name="connsiteX154" fmla="*/ 4632158 w 7315200"/>
              <a:gd name="connsiteY154" fmla="*/ 6497053 h 6569242"/>
              <a:gd name="connsiteX155" fmla="*/ 4620127 w 7315200"/>
              <a:gd name="connsiteY155" fmla="*/ 6424863 h 6569242"/>
              <a:gd name="connsiteX156" fmla="*/ 4896853 w 7315200"/>
              <a:gd name="connsiteY156" fmla="*/ 6220327 h 6569242"/>
              <a:gd name="connsiteX157" fmla="*/ 5101390 w 7315200"/>
              <a:gd name="connsiteY157" fmla="*/ 6220327 h 6569242"/>
              <a:gd name="connsiteX158" fmla="*/ 5462337 w 7315200"/>
              <a:gd name="connsiteY158" fmla="*/ 6472990 h 6569242"/>
              <a:gd name="connsiteX159" fmla="*/ 5799221 w 7315200"/>
              <a:gd name="connsiteY159" fmla="*/ 6460958 h 6569242"/>
              <a:gd name="connsiteX160" fmla="*/ 5943600 w 7315200"/>
              <a:gd name="connsiteY160" fmla="*/ 6364706 h 6569242"/>
              <a:gd name="connsiteX161" fmla="*/ 5883442 w 7315200"/>
              <a:gd name="connsiteY161" fmla="*/ 6268453 h 6569242"/>
              <a:gd name="connsiteX162" fmla="*/ 5763127 w 7315200"/>
              <a:gd name="connsiteY162" fmla="*/ 6244390 h 6569242"/>
              <a:gd name="connsiteX163" fmla="*/ 5739064 w 7315200"/>
              <a:gd name="connsiteY163" fmla="*/ 6208295 h 6569242"/>
              <a:gd name="connsiteX164" fmla="*/ 5859379 w 7315200"/>
              <a:gd name="connsiteY164" fmla="*/ 6148137 h 6569242"/>
              <a:gd name="connsiteX165" fmla="*/ 5835316 w 7315200"/>
              <a:gd name="connsiteY165" fmla="*/ 6051884 h 6569242"/>
              <a:gd name="connsiteX166" fmla="*/ 5811253 w 7315200"/>
              <a:gd name="connsiteY166" fmla="*/ 6003758 h 6569242"/>
              <a:gd name="connsiteX167" fmla="*/ 5847348 w 7315200"/>
              <a:gd name="connsiteY167" fmla="*/ 5859379 h 6569242"/>
              <a:gd name="connsiteX168" fmla="*/ 5859379 w 7315200"/>
              <a:gd name="connsiteY168" fmla="*/ 5823284 h 6569242"/>
              <a:gd name="connsiteX169" fmla="*/ 5835316 w 7315200"/>
              <a:gd name="connsiteY169" fmla="*/ 5690937 h 6569242"/>
              <a:gd name="connsiteX170" fmla="*/ 5847348 w 7315200"/>
              <a:gd name="connsiteY170" fmla="*/ 5642811 h 6569242"/>
              <a:gd name="connsiteX171" fmla="*/ 5859379 w 7315200"/>
              <a:gd name="connsiteY171" fmla="*/ 5606716 h 6569242"/>
              <a:gd name="connsiteX172" fmla="*/ 5835316 w 7315200"/>
              <a:gd name="connsiteY172" fmla="*/ 5498432 h 6569242"/>
              <a:gd name="connsiteX173" fmla="*/ 5823285 w 7315200"/>
              <a:gd name="connsiteY173" fmla="*/ 5438274 h 6569242"/>
              <a:gd name="connsiteX174" fmla="*/ 5799221 w 7315200"/>
              <a:gd name="connsiteY174" fmla="*/ 5414211 h 6569242"/>
              <a:gd name="connsiteX175" fmla="*/ 5775158 w 7315200"/>
              <a:gd name="connsiteY175" fmla="*/ 5378116 h 6569242"/>
              <a:gd name="connsiteX176" fmla="*/ 5787190 w 7315200"/>
              <a:gd name="connsiteY176" fmla="*/ 5317958 h 6569242"/>
              <a:gd name="connsiteX177" fmla="*/ 5835316 w 7315200"/>
              <a:gd name="connsiteY177" fmla="*/ 5305927 h 6569242"/>
              <a:gd name="connsiteX178" fmla="*/ 5871411 w 7315200"/>
              <a:gd name="connsiteY178" fmla="*/ 5293895 h 6569242"/>
              <a:gd name="connsiteX179" fmla="*/ 5967664 w 7315200"/>
              <a:gd name="connsiteY179" fmla="*/ 5197642 h 6569242"/>
              <a:gd name="connsiteX180" fmla="*/ 6075948 w 7315200"/>
              <a:gd name="connsiteY180" fmla="*/ 5209674 h 6569242"/>
              <a:gd name="connsiteX181" fmla="*/ 6232358 w 7315200"/>
              <a:gd name="connsiteY181" fmla="*/ 5185611 h 6569242"/>
              <a:gd name="connsiteX182" fmla="*/ 6268453 w 7315200"/>
              <a:gd name="connsiteY182" fmla="*/ 5173579 h 6569242"/>
              <a:gd name="connsiteX183" fmla="*/ 6340642 w 7315200"/>
              <a:gd name="connsiteY183" fmla="*/ 5197642 h 6569242"/>
              <a:gd name="connsiteX184" fmla="*/ 6316579 w 7315200"/>
              <a:gd name="connsiteY184" fmla="*/ 5245769 h 6569242"/>
              <a:gd name="connsiteX185" fmla="*/ 6364706 w 7315200"/>
              <a:gd name="connsiteY185" fmla="*/ 5269832 h 6569242"/>
              <a:gd name="connsiteX186" fmla="*/ 6521116 w 7315200"/>
              <a:gd name="connsiteY186" fmla="*/ 5281863 h 6569242"/>
              <a:gd name="connsiteX187" fmla="*/ 6617369 w 7315200"/>
              <a:gd name="connsiteY187" fmla="*/ 5329990 h 6569242"/>
              <a:gd name="connsiteX188" fmla="*/ 6689558 w 7315200"/>
              <a:gd name="connsiteY188" fmla="*/ 5317958 h 6569242"/>
              <a:gd name="connsiteX189" fmla="*/ 6713621 w 7315200"/>
              <a:gd name="connsiteY189" fmla="*/ 5281863 h 6569242"/>
              <a:gd name="connsiteX190" fmla="*/ 6737685 w 7315200"/>
              <a:gd name="connsiteY190" fmla="*/ 5257800 h 6569242"/>
              <a:gd name="connsiteX191" fmla="*/ 6749716 w 7315200"/>
              <a:gd name="connsiteY191" fmla="*/ 5209674 h 6569242"/>
              <a:gd name="connsiteX192" fmla="*/ 6761748 w 7315200"/>
              <a:gd name="connsiteY192" fmla="*/ 5173579 h 6569242"/>
              <a:gd name="connsiteX193" fmla="*/ 6870032 w 7315200"/>
              <a:gd name="connsiteY193" fmla="*/ 5113421 h 6569242"/>
              <a:gd name="connsiteX194" fmla="*/ 6833937 w 7315200"/>
              <a:gd name="connsiteY194" fmla="*/ 4981074 h 6569242"/>
              <a:gd name="connsiteX195" fmla="*/ 6930190 w 7315200"/>
              <a:gd name="connsiteY195" fmla="*/ 4944979 h 6569242"/>
              <a:gd name="connsiteX196" fmla="*/ 6942221 w 7315200"/>
              <a:gd name="connsiteY196" fmla="*/ 4872790 h 6569242"/>
              <a:gd name="connsiteX197" fmla="*/ 7074569 w 7315200"/>
              <a:gd name="connsiteY197" fmla="*/ 4860758 h 6569242"/>
              <a:gd name="connsiteX198" fmla="*/ 7050506 w 7315200"/>
              <a:gd name="connsiteY198" fmla="*/ 4776537 h 6569242"/>
              <a:gd name="connsiteX199" fmla="*/ 7182853 w 7315200"/>
              <a:gd name="connsiteY199" fmla="*/ 4740442 h 6569242"/>
              <a:gd name="connsiteX200" fmla="*/ 7315200 w 7315200"/>
              <a:gd name="connsiteY200" fmla="*/ 4680284 h 6569242"/>
              <a:gd name="connsiteX201" fmla="*/ 7291137 w 7315200"/>
              <a:gd name="connsiteY201" fmla="*/ 4547937 h 6569242"/>
              <a:gd name="connsiteX202" fmla="*/ 7146758 w 7315200"/>
              <a:gd name="connsiteY202" fmla="*/ 4499811 h 6569242"/>
              <a:gd name="connsiteX203" fmla="*/ 7074569 w 7315200"/>
              <a:gd name="connsiteY203" fmla="*/ 4415590 h 6569242"/>
              <a:gd name="connsiteX204" fmla="*/ 7218948 w 7315200"/>
              <a:gd name="connsiteY204" fmla="*/ 4367463 h 6569242"/>
              <a:gd name="connsiteX205" fmla="*/ 7206916 w 7315200"/>
              <a:gd name="connsiteY205" fmla="*/ 4247148 h 6569242"/>
              <a:gd name="connsiteX206" fmla="*/ 7098632 w 7315200"/>
              <a:gd name="connsiteY206" fmla="*/ 4211053 h 6569242"/>
              <a:gd name="connsiteX207" fmla="*/ 7146758 w 7315200"/>
              <a:gd name="connsiteY207" fmla="*/ 4078706 h 6569242"/>
              <a:gd name="connsiteX208" fmla="*/ 6966285 w 7315200"/>
              <a:gd name="connsiteY208" fmla="*/ 4042611 h 6569242"/>
              <a:gd name="connsiteX209" fmla="*/ 6821906 w 7315200"/>
              <a:gd name="connsiteY209" fmla="*/ 4162927 h 6569242"/>
              <a:gd name="connsiteX210" fmla="*/ 6665495 w 7315200"/>
              <a:gd name="connsiteY210" fmla="*/ 4223084 h 6569242"/>
              <a:gd name="connsiteX211" fmla="*/ 6653464 w 7315200"/>
              <a:gd name="connsiteY211" fmla="*/ 4259179 h 6569242"/>
              <a:gd name="connsiteX212" fmla="*/ 6581274 w 7315200"/>
              <a:gd name="connsiteY212" fmla="*/ 4283242 h 6569242"/>
              <a:gd name="connsiteX213" fmla="*/ 6533148 w 7315200"/>
              <a:gd name="connsiteY213" fmla="*/ 4271211 h 6569242"/>
              <a:gd name="connsiteX214" fmla="*/ 6509085 w 7315200"/>
              <a:gd name="connsiteY214" fmla="*/ 4199021 h 6569242"/>
              <a:gd name="connsiteX215" fmla="*/ 6485021 w 7315200"/>
              <a:gd name="connsiteY215" fmla="*/ 4174958 h 6569242"/>
              <a:gd name="connsiteX216" fmla="*/ 6497053 w 7315200"/>
              <a:gd name="connsiteY216" fmla="*/ 4102769 h 6569242"/>
              <a:gd name="connsiteX217" fmla="*/ 6472990 w 7315200"/>
              <a:gd name="connsiteY217" fmla="*/ 4054642 h 6569242"/>
              <a:gd name="connsiteX218" fmla="*/ 6497053 w 7315200"/>
              <a:gd name="connsiteY218" fmla="*/ 3994484 h 6569242"/>
              <a:gd name="connsiteX219" fmla="*/ 6653464 w 7315200"/>
              <a:gd name="connsiteY219" fmla="*/ 3910263 h 6569242"/>
              <a:gd name="connsiteX220" fmla="*/ 6701590 w 7315200"/>
              <a:gd name="connsiteY220" fmla="*/ 3789948 h 6569242"/>
              <a:gd name="connsiteX221" fmla="*/ 6436895 w 7315200"/>
              <a:gd name="connsiteY221" fmla="*/ 3645569 h 6569242"/>
              <a:gd name="connsiteX222" fmla="*/ 6304548 w 7315200"/>
              <a:gd name="connsiteY222" fmla="*/ 3657600 h 6569242"/>
              <a:gd name="connsiteX223" fmla="*/ 6027821 w 7315200"/>
              <a:gd name="connsiteY223" fmla="*/ 3465095 h 6569242"/>
              <a:gd name="connsiteX224" fmla="*/ 5787190 w 7315200"/>
              <a:gd name="connsiteY224" fmla="*/ 3513221 h 6569242"/>
              <a:gd name="connsiteX225" fmla="*/ 5727032 w 7315200"/>
              <a:gd name="connsiteY225" fmla="*/ 3332748 h 6569242"/>
              <a:gd name="connsiteX226" fmla="*/ 5943600 w 7315200"/>
              <a:gd name="connsiteY226" fmla="*/ 3188369 h 6569242"/>
              <a:gd name="connsiteX227" fmla="*/ 6075948 w 7315200"/>
              <a:gd name="connsiteY227" fmla="*/ 3224463 h 6569242"/>
              <a:gd name="connsiteX228" fmla="*/ 6196264 w 7315200"/>
              <a:gd name="connsiteY228" fmla="*/ 3092116 h 6569242"/>
              <a:gd name="connsiteX229" fmla="*/ 6400800 w 7315200"/>
              <a:gd name="connsiteY229" fmla="*/ 3068053 h 6569242"/>
              <a:gd name="connsiteX230" fmla="*/ 6340642 w 7315200"/>
              <a:gd name="connsiteY230" fmla="*/ 2983832 h 6569242"/>
              <a:gd name="connsiteX231" fmla="*/ 6292516 w 7315200"/>
              <a:gd name="connsiteY231" fmla="*/ 2911642 h 6569242"/>
              <a:gd name="connsiteX232" fmla="*/ 6328611 w 7315200"/>
              <a:gd name="connsiteY232" fmla="*/ 2887579 h 6569242"/>
              <a:gd name="connsiteX233" fmla="*/ 6364706 w 7315200"/>
              <a:gd name="connsiteY233" fmla="*/ 2875548 h 6569242"/>
              <a:gd name="connsiteX234" fmla="*/ 6412832 w 7315200"/>
              <a:gd name="connsiteY234" fmla="*/ 2815390 h 6569242"/>
              <a:gd name="connsiteX235" fmla="*/ 6412832 w 7315200"/>
              <a:gd name="connsiteY235" fmla="*/ 2803358 h 6569242"/>
              <a:gd name="connsiteX236" fmla="*/ 6773779 w 7315200"/>
              <a:gd name="connsiteY236" fmla="*/ 2791327 h 6569242"/>
              <a:gd name="connsiteX237" fmla="*/ 6773779 w 7315200"/>
              <a:gd name="connsiteY237" fmla="*/ 2719137 h 6569242"/>
              <a:gd name="connsiteX238" fmla="*/ 6653464 w 7315200"/>
              <a:gd name="connsiteY238" fmla="*/ 2671011 h 6569242"/>
              <a:gd name="connsiteX239" fmla="*/ 6653464 w 7315200"/>
              <a:gd name="connsiteY239" fmla="*/ 2562727 h 6569242"/>
              <a:gd name="connsiteX240" fmla="*/ 6821906 w 7315200"/>
              <a:gd name="connsiteY240" fmla="*/ 2574758 h 6569242"/>
              <a:gd name="connsiteX241" fmla="*/ 6918158 w 7315200"/>
              <a:gd name="connsiteY241" fmla="*/ 2514600 h 6569242"/>
              <a:gd name="connsiteX242" fmla="*/ 6954253 w 7315200"/>
              <a:gd name="connsiteY242" fmla="*/ 2502569 h 6569242"/>
              <a:gd name="connsiteX243" fmla="*/ 6918158 w 7315200"/>
              <a:gd name="connsiteY243" fmla="*/ 2478506 h 6569242"/>
              <a:gd name="connsiteX244" fmla="*/ 6930190 w 7315200"/>
              <a:gd name="connsiteY244" fmla="*/ 2394284 h 6569242"/>
              <a:gd name="connsiteX245" fmla="*/ 7014411 w 7315200"/>
              <a:gd name="connsiteY245" fmla="*/ 2406316 h 6569242"/>
              <a:gd name="connsiteX246" fmla="*/ 7050506 w 7315200"/>
              <a:gd name="connsiteY246" fmla="*/ 2418348 h 6569242"/>
              <a:gd name="connsiteX247" fmla="*/ 7110664 w 7315200"/>
              <a:gd name="connsiteY247" fmla="*/ 2430379 h 6569242"/>
              <a:gd name="connsiteX248" fmla="*/ 7134727 w 7315200"/>
              <a:gd name="connsiteY248" fmla="*/ 2394284 h 6569242"/>
              <a:gd name="connsiteX249" fmla="*/ 7074569 w 7315200"/>
              <a:gd name="connsiteY249" fmla="*/ 2346158 h 6569242"/>
              <a:gd name="connsiteX250" fmla="*/ 7098632 w 7315200"/>
              <a:gd name="connsiteY250" fmla="*/ 2310063 h 6569242"/>
              <a:gd name="connsiteX251" fmla="*/ 7146758 w 7315200"/>
              <a:gd name="connsiteY251" fmla="*/ 2298032 h 6569242"/>
              <a:gd name="connsiteX252" fmla="*/ 7182853 w 7315200"/>
              <a:gd name="connsiteY252" fmla="*/ 2286000 h 6569242"/>
              <a:gd name="connsiteX253" fmla="*/ 7194885 w 7315200"/>
              <a:gd name="connsiteY253" fmla="*/ 2249906 h 6569242"/>
              <a:gd name="connsiteX254" fmla="*/ 7182853 w 7315200"/>
              <a:gd name="connsiteY254" fmla="*/ 2165684 h 6569242"/>
              <a:gd name="connsiteX255" fmla="*/ 7134727 w 7315200"/>
              <a:gd name="connsiteY255" fmla="*/ 2093495 h 6569242"/>
              <a:gd name="connsiteX256" fmla="*/ 6954253 w 7315200"/>
              <a:gd name="connsiteY256" fmla="*/ 2081463 h 6569242"/>
              <a:gd name="connsiteX257" fmla="*/ 6918158 w 7315200"/>
              <a:gd name="connsiteY257" fmla="*/ 2057400 h 6569242"/>
              <a:gd name="connsiteX258" fmla="*/ 6858000 w 7315200"/>
              <a:gd name="connsiteY258" fmla="*/ 2069432 h 6569242"/>
              <a:gd name="connsiteX259" fmla="*/ 6749716 w 7315200"/>
              <a:gd name="connsiteY259" fmla="*/ 2081463 h 6569242"/>
              <a:gd name="connsiteX260" fmla="*/ 6677527 w 7315200"/>
              <a:gd name="connsiteY260" fmla="*/ 2069432 h 6569242"/>
              <a:gd name="connsiteX261" fmla="*/ 6653464 w 7315200"/>
              <a:gd name="connsiteY261" fmla="*/ 2033337 h 6569242"/>
              <a:gd name="connsiteX262" fmla="*/ 6593306 w 7315200"/>
              <a:gd name="connsiteY262" fmla="*/ 2009274 h 6569242"/>
              <a:gd name="connsiteX263" fmla="*/ 6472990 w 7315200"/>
              <a:gd name="connsiteY263" fmla="*/ 1961148 h 6569242"/>
              <a:gd name="connsiteX264" fmla="*/ 6051885 w 7315200"/>
              <a:gd name="connsiteY264" fmla="*/ 2021306 h 6569242"/>
              <a:gd name="connsiteX265" fmla="*/ 5979695 w 7315200"/>
              <a:gd name="connsiteY265" fmla="*/ 1925053 h 6569242"/>
              <a:gd name="connsiteX266" fmla="*/ 5715000 w 7315200"/>
              <a:gd name="connsiteY266" fmla="*/ 1925053 h 6569242"/>
              <a:gd name="connsiteX267" fmla="*/ 5582653 w 7315200"/>
              <a:gd name="connsiteY267" fmla="*/ 2057400 h 6569242"/>
              <a:gd name="connsiteX268" fmla="*/ 5474369 w 7315200"/>
              <a:gd name="connsiteY268" fmla="*/ 2033337 h 6569242"/>
              <a:gd name="connsiteX269" fmla="*/ 5438274 w 7315200"/>
              <a:gd name="connsiteY269" fmla="*/ 1997242 h 6569242"/>
              <a:gd name="connsiteX270" fmla="*/ 5402179 w 7315200"/>
              <a:gd name="connsiteY270" fmla="*/ 1925053 h 6569242"/>
              <a:gd name="connsiteX271" fmla="*/ 5366085 w 7315200"/>
              <a:gd name="connsiteY271" fmla="*/ 1913021 h 6569242"/>
              <a:gd name="connsiteX272" fmla="*/ 5305927 w 7315200"/>
              <a:gd name="connsiteY272" fmla="*/ 1864895 h 6569242"/>
              <a:gd name="connsiteX273" fmla="*/ 5269832 w 7315200"/>
              <a:gd name="connsiteY273" fmla="*/ 1852863 h 6569242"/>
              <a:gd name="connsiteX274" fmla="*/ 5233737 w 7315200"/>
              <a:gd name="connsiteY274" fmla="*/ 1816769 h 6569242"/>
              <a:gd name="connsiteX275" fmla="*/ 4932948 w 7315200"/>
              <a:gd name="connsiteY275" fmla="*/ 1828800 h 6569242"/>
              <a:gd name="connsiteX276" fmla="*/ 4908885 w 7315200"/>
              <a:gd name="connsiteY276" fmla="*/ 1708484 h 6569242"/>
              <a:gd name="connsiteX277" fmla="*/ 4764506 w 7315200"/>
              <a:gd name="connsiteY277" fmla="*/ 1708484 h 6569242"/>
              <a:gd name="connsiteX278" fmla="*/ 4728411 w 7315200"/>
              <a:gd name="connsiteY278" fmla="*/ 1540042 h 6569242"/>
              <a:gd name="connsiteX279" fmla="*/ 4559969 w 7315200"/>
              <a:gd name="connsiteY279" fmla="*/ 1528011 h 6569242"/>
              <a:gd name="connsiteX280" fmla="*/ 4463716 w 7315200"/>
              <a:gd name="connsiteY280" fmla="*/ 1600200 h 6569242"/>
              <a:gd name="connsiteX281" fmla="*/ 4427621 w 7315200"/>
              <a:gd name="connsiteY281" fmla="*/ 1576137 h 6569242"/>
              <a:gd name="connsiteX282" fmla="*/ 4331369 w 7315200"/>
              <a:gd name="connsiteY282" fmla="*/ 1624263 h 6569242"/>
              <a:gd name="connsiteX283" fmla="*/ 4295274 w 7315200"/>
              <a:gd name="connsiteY283" fmla="*/ 1636295 h 6569242"/>
              <a:gd name="connsiteX284" fmla="*/ 4114800 w 7315200"/>
              <a:gd name="connsiteY284" fmla="*/ 1672390 h 6569242"/>
              <a:gd name="connsiteX285" fmla="*/ 4066674 w 7315200"/>
              <a:gd name="connsiteY285" fmla="*/ 1696453 h 6569242"/>
              <a:gd name="connsiteX286" fmla="*/ 4030579 w 7315200"/>
              <a:gd name="connsiteY286" fmla="*/ 1732548 h 6569242"/>
              <a:gd name="connsiteX287" fmla="*/ 4006516 w 7315200"/>
              <a:gd name="connsiteY287" fmla="*/ 1696453 h 6569242"/>
              <a:gd name="connsiteX288" fmla="*/ 3729790 w 7315200"/>
              <a:gd name="connsiteY288" fmla="*/ 1684421 h 6569242"/>
              <a:gd name="connsiteX289" fmla="*/ 3573379 w 7315200"/>
              <a:gd name="connsiteY289" fmla="*/ 1648327 h 6569242"/>
              <a:gd name="connsiteX290" fmla="*/ 3597442 w 7315200"/>
              <a:gd name="connsiteY290" fmla="*/ 1491916 h 6569242"/>
              <a:gd name="connsiteX291" fmla="*/ 3429000 w 7315200"/>
              <a:gd name="connsiteY291" fmla="*/ 1371600 h 6569242"/>
              <a:gd name="connsiteX292" fmla="*/ 3212432 w 7315200"/>
              <a:gd name="connsiteY292" fmla="*/ 1359569 h 6569242"/>
              <a:gd name="connsiteX293" fmla="*/ 3260558 w 7315200"/>
              <a:gd name="connsiteY293" fmla="*/ 1263316 h 6569242"/>
              <a:gd name="connsiteX294" fmla="*/ 3501190 w 7315200"/>
              <a:gd name="connsiteY294" fmla="*/ 1251284 h 6569242"/>
              <a:gd name="connsiteX295" fmla="*/ 3332748 w 7315200"/>
              <a:gd name="connsiteY295" fmla="*/ 1082842 h 6569242"/>
              <a:gd name="connsiteX296" fmla="*/ 3356811 w 7315200"/>
              <a:gd name="connsiteY296" fmla="*/ 926432 h 6569242"/>
              <a:gd name="connsiteX297" fmla="*/ 3224464 w 7315200"/>
              <a:gd name="connsiteY297" fmla="*/ 890337 h 6569242"/>
              <a:gd name="connsiteX298" fmla="*/ 3260558 w 7315200"/>
              <a:gd name="connsiteY298" fmla="*/ 794084 h 6569242"/>
              <a:gd name="connsiteX299" fmla="*/ 3272590 w 7315200"/>
              <a:gd name="connsiteY299" fmla="*/ 745958 h 6569242"/>
              <a:gd name="connsiteX300" fmla="*/ 3248527 w 7315200"/>
              <a:gd name="connsiteY300" fmla="*/ 733927 h 6569242"/>
              <a:gd name="connsiteX301" fmla="*/ 3080085 w 7315200"/>
              <a:gd name="connsiteY301" fmla="*/ 733927 h 6569242"/>
              <a:gd name="connsiteX302" fmla="*/ 2983832 w 7315200"/>
              <a:gd name="connsiteY302" fmla="*/ 685800 h 6569242"/>
              <a:gd name="connsiteX303" fmla="*/ 2875548 w 7315200"/>
              <a:gd name="connsiteY303" fmla="*/ 673769 h 6569242"/>
              <a:gd name="connsiteX304" fmla="*/ 2851485 w 7315200"/>
              <a:gd name="connsiteY304" fmla="*/ 637674 h 6569242"/>
              <a:gd name="connsiteX305" fmla="*/ 2815390 w 7315200"/>
              <a:gd name="connsiteY305" fmla="*/ 565484 h 6569242"/>
              <a:gd name="connsiteX306" fmla="*/ 2755232 w 7315200"/>
              <a:gd name="connsiteY306" fmla="*/ 613611 h 6569242"/>
              <a:gd name="connsiteX307" fmla="*/ 2719137 w 7315200"/>
              <a:gd name="connsiteY307" fmla="*/ 625642 h 6569242"/>
              <a:gd name="connsiteX308" fmla="*/ 2683042 w 7315200"/>
              <a:gd name="connsiteY308" fmla="*/ 613611 h 6569242"/>
              <a:gd name="connsiteX309" fmla="*/ 2622885 w 7315200"/>
              <a:gd name="connsiteY309" fmla="*/ 565484 h 6569242"/>
              <a:gd name="connsiteX310" fmla="*/ 2490537 w 7315200"/>
              <a:gd name="connsiteY310" fmla="*/ 553453 h 6569242"/>
              <a:gd name="connsiteX311" fmla="*/ 2490537 w 7315200"/>
              <a:gd name="connsiteY311" fmla="*/ 445169 h 6569242"/>
              <a:gd name="connsiteX312" fmla="*/ 2358190 w 7315200"/>
              <a:gd name="connsiteY312" fmla="*/ 469232 h 6569242"/>
              <a:gd name="connsiteX313" fmla="*/ 2298032 w 7315200"/>
              <a:gd name="connsiteY313" fmla="*/ 385011 h 6569242"/>
              <a:gd name="connsiteX314" fmla="*/ 2225842 w 7315200"/>
              <a:gd name="connsiteY314" fmla="*/ 409074 h 6569242"/>
              <a:gd name="connsiteX315" fmla="*/ 2249906 w 7315200"/>
              <a:gd name="connsiteY315" fmla="*/ 324853 h 6569242"/>
              <a:gd name="connsiteX316" fmla="*/ 2177716 w 7315200"/>
              <a:gd name="connsiteY316" fmla="*/ 264695 h 6569242"/>
              <a:gd name="connsiteX317" fmla="*/ 2129590 w 7315200"/>
              <a:gd name="connsiteY317" fmla="*/ 264695 h 6569242"/>
              <a:gd name="connsiteX318" fmla="*/ 2117558 w 7315200"/>
              <a:gd name="connsiteY318" fmla="*/ 48127 h 6569242"/>
              <a:gd name="connsiteX319" fmla="*/ 1973179 w 7315200"/>
              <a:gd name="connsiteY319" fmla="*/ 0 h 6569242"/>
              <a:gd name="connsiteX320" fmla="*/ 1708485 w 7315200"/>
              <a:gd name="connsiteY320" fmla="*/ 0 h 6569242"/>
              <a:gd name="connsiteX321" fmla="*/ 1600200 w 7315200"/>
              <a:gd name="connsiteY321" fmla="*/ 96253 h 6569242"/>
              <a:gd name="connsiteX322" fmla="*/ 1407695 w 7315200"/>
              <a:gd name="connsiteY322" fmla="*/ 120316 h 6569242"/>
              <a:gd name="connsiteX323" fmla="*/ 1419727 w 7315200"/>
              <a:gd name="connsiteY323" fmla="*/ 120316 h 6569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</a:cxnLst>
            <a:rect l="l" t="t" r="r" b="b"/>
            <a:pathLst>
              <a:path w="7315200" h="6569242">
                <a:moveTo>
                  <a:pt x="1359569" y="96253"/>
                </a:moveTo>
                <a:lnTo>
                  <a:pt x="1359569" y="96253"/>
                </a:lnTo>
                <a:cubicBezTo>
                  <a:pt x="1367590" y="132348"/>
                  <a:pt x="1374664" y="168666"/>
                  <a:pt x="1383632" y="204537"/>
                </a:cubicBezTo>
                <a:cubicBezTo>
                  <a:pt x="1386708" y="216841"/>
                  <a:pt x="1386696" y="231664"/>
                  <a:pt x="1395664" y="240632"/>
                </a:cubicBezTo>
                <a:cubicBezTo>
                  <a:pt x="1408346" y="253314"/>
                  <a:pt x="1427748" y="256674"/>
                  <a:pt x="1443790" y="264695"/>
                </a:cubicBezTo>
                <a:cubicBezTo>
                  <a:pt x="1447800" y="276727"/>
                  <a:pt x="1453070" y="288410"/>
                  <a:pt x="1455821" y="300790"/>
                </a:cubicBezTo>
                <a:cubicBezTo>
                  <a:pt x="1461113" y="324604"/>
                  <a:pt x="1456943" y="351160"/>
                  <a:pt x="1467853" y="372979"/>
                </a:cubicBezTo>
                <a:cubicBezTo>
                  <a:pt x="1474320" y="385913"/>
                  <a:pt x="1490734" y="391169"/>
                  <a:pt x="1503948" y="397042"/>
                </a:cubicBezTo>
                <a:cubicBezTo>
                  <a:pt x="1578756" y="430291"/>
                  <a:pt x="1607496" y="424242"/>
                  <a:pt x="1696453" y="433137"/>
                </a:cubicBezTo>
                <a:cubicBezTo>
                  <a:pt x="1692442" y="445169"/>
                  <a:pt x="1676811" y="459086"/>
                  <a:pt x="1684421" y="469232"/>
                </a:cubicBezTo>
                <a:cubicBezTo>
                  <a:pt x="1694343" y="482461"/>
                  <a:pt x="1716648" y="476720"/>
                  <a:pt x="1732548" y="481263"/>
                </a:cubicBezTo>
                <a:cubicBezTo>
                  <a:pt x="1744742" y="484747"/>
                  <a:pt x="1756611" y="489284"/>
                  <a:pt x="1768642" y="493295"/>
                </a:cubicBezTo>
                <a:cubicBezTo>
                  <a:pt x="1772653" y="513348"/>
                  <a:pt x="1769330" y="536438"/>
                  <a:pt x="1780674" y="553453"/>
                </a:cubicBezTo>
                <a:cubicBezTo>
                  <a:pt x="1787709" y="564005"/>
                  <a:pt x="1804575" y="562000"/>
                  <a:pt x="1816769" y="565484"/>
                </a:cubicBezTo>
                <a:cubicBezTo>
                  <a:pt x="1832669" y="570027"/>
                  <a:pt x="1848853" y="573505"/>
                  <a:pt x="1864895" y="577516"/>
                </a:cubicBezTo>
                <a:cubicBezTo>
                  <a:pt x="1893856" y="664397"/>
                  <a:pt x="1864895" y="561111"/>
                  <a:pt x="1864895" y="733927"/>
                </a:cubicBezTo>
                <a:cubicBezTo>
                  <a:pt x="1864895" y="746609"/>
                  <a:pt x="1865584" y="764349"/>
                  <a:pt x="1876927" y="770021"/>
                </a:cubicBezTo>
                <a:cubicBezTo>
                  <a:pt x="1902292" y="782703"/>
                  <a:pt x="1933074" y="778042"/>
                  <a:pt x="1961148" y="782053"/>
                </a:cubicBezTo>
                <a:cubicBezTo>
                  <a:pt x="1965954" y="810889"/>
                  <a:pt x="1986838" y="883572"/>
                  <a:pt x="1961148" y="914400"/>
                </a:cubicBezTo>
                <a:cubicBezTo>
                  <a:pt x="1950562" y="927103"/>
                  <a:pt x="1929063" y="922421"/>
                  <a:pt x="1913021" y="926432"/>
                </a:cubicBezTo>
                <a:cubicBezTo>
                  <a:pt x="1900990" y="934453"/>
                  <a:pt x="1888035" y="941238"/>
                  <a:pt x="1876927" y="950495"/>
                </a:cubicBezTo>
                <a:cubicBezTo>
                  <a:pt x="1863855" y="961388"/>
                  <a:pt x="1854990" y="977152"/>
                  <a:pt x="1840832" y="986590"/>
                </a:cubicBezTo>
                <a:cubicBezTo>
                  <a:pt x="1830280" y="993625"/>
                  <a:pt x="1816769" y="994611"/>
                  <a:pt x="1804737" y="998621"/>
                </a:cubicBezTo>
                <a:cubicBezTo>
                  <a:pt x="1747539" y="1036753"/>
                  <a:pt x="1782357" y="1018113"/>
                  <a:pt x="1696453" y="1046748"/>
                </a:cubicBezTo>
                <a:lnTo>
                  <a:pt x="1660358" y="1058779"/>
                </a:lnTo>
                <a:cubicBezTo>
                  <a:pt x="1606218" y="1094873"/>
                  <a:pt x="1589172" y="1092870"/>
                  <a:pt x="1564106" y="1143000"/>
                </a:cubicBezTo>
                <a:cubicBezTo>
                  <a:pt x="1558434" y="1154344"/>
                  <a:pt x="1556085" y="1167063"/>
                  <a:pt x="1552074" y="1179095"/>
                </a:cubicBezTo>
                <a:cubicBezTo>
                  <a:pt x="1564106" y="1187116"/>
                  <a:pt x="1579136" y="1191866"/>
                  <a:pt x="1588169" y="1203158"/>
                </a:cubicBezTo>
                <a:cubicBezTo>
                  <a:pt x="1615613" y="1237464"/>
                  <a:pt x="1580654" y="1241511"/>
                  <a:pt x="1624264" y="1263316"/>
                </a:cubicBezTo>
                <a:cubicBezTo>
                  <a:pt x="1646951" y="1274659"/>
                  <a:pt x="1696453" y="1287379"/>
                  <a:pt x="1696453" y="1287379"/>
                </a:cubicBezTo>
                <a:cubicBezTo>
                  <a:pt x="1708485" y="1295400"/>
                  <a:pt x="1718147" y="1310133"/>
                  <a:pt x="1732548" y="1311442"/>
                </a:cubicBezTo>
                <a:cubicBezTo>
                  <a:pt x="1764749" y="1314369"/>
                  <a:pt x="1796644" y="1302796"/>
                  <a:pt x="1828800" y="1299411"/>
                </a:cubicBezTo>
                <a:cubicBezTo>
                  <a:pt x="1872855" y="1294774"/>
                  <a:pt x="1917032" y="1291390"/>
                  <a:pt x="1961148" y="1287379"/>
                </a:cubicBezTo>
                <a:cubicBezTo>
                  <a:pt x="1981363" y="1226731"/>
                  <a:pt x="1960119" y="1267636"/>
                  <a:pt x="2021306" y="1215190"/>
                </a:cubicBezTo>
                <a:cubicBezTo>
                  <a:pt x="2078661" y="1166029"/>
                  <a:pt x="2032095" y="1187530"/>
                  <a:pt x="2093495" y="1167063"/>
                </a:cubicBezTo>
                <a:cubicBezTo>
                  <a:pt x="2129590" y="1171074"/>
                  <a:pt x="2165956" y="1173124"/>
                  <a:pt x="2201779" y="1179095"/>
                </a:cubicBezTo>
                <a:cubicBezTo>
                  <a:pt x="2214289" y="1181180"/>
                  <a:pt x="2226217" y="1186131"/>
                  <a:pt x="2237874" y="1191127"/>
                </a:cubicBezTo>
                <a:cubicBezTo>
                  <a:pt x="2254359" y="1198192"/>
                  <a:pt x="2268413" y="1211673"/>
                  <a:pt x="2286000" y="1215190"/>
                </a:cubicBezTo>
                <a:cubicBezTo>
                  <a:pt x="2291562" y="1216302"/>
                  <a:pt x="2294021" y="1207169"/>
                  <a:pt x="2298032" y="1203158"/>
                </a:cubicBezTo>
                <a:lnTo>
                  <a:pt x="2225842" y="1467853"/>
                </a:lnTo>
                <a:lnTo>
                  <a:pt x="2141621" y="1491916"/>
                </a:lnTo>
                <a:cubicBezTo>
                  <a:pt x="2137611" y="1528011"/>
                  <a:pt x="2129590" y="1563883"/>
                  <a:pt x="2129590" y="1600200"/>
                </a:cubicBezTo>
                <a:cubicBezTo>
                  <a:pt x="2129590" y="1616736"/>
                  <a:pt x="2134226" y="1633537"/>
                  <a:pt x="2141621" y="1648327"/>
                </a:cubicBezTo>
                <a:cubicBezTo>
                  <a:pt x="2149081" y="1663246"/>
                  <a:pt x="2190446" y="1690787"/>
                  <a:pt x="2201779" y="1696453"/>
                </a:cubicBezTo>
                <a:cubicBezTo>
                  <a:pt x="2213123" y="1702125"/>
                  <a:pt x="2225842" y="1704474"/>
                  <a:pt x="2237874" y="1708484"/>
                </a:cubicBezTo>
                <a:cubicBezTo>
                  <a:pt x="2307000" y="1777610"/>
                  <a:pt x="2271129" y="1759674"/>
                  <a:pt x="2334127" y="1780674"/>
                </a:cubicBezTo>
                <a:cubicBezTo>
                  <a:pt x="2342148" y="1804737"/>
                  <a:pt x="2364342" y="1828256"/>
                  <a:pt x="2358190" y="1852863"/>
                </a:cubicBezTo>
                <a:cubicBezTo>
                  <a:pt x="2354179" y="1868905"/>
                  <a:pt x="2355331" y="1887231"/>
                  <a:pt x="2346158" y="1900990"/>
                </a:cubicBezTo>
                <a:cubicBezTo>
                  <a:pt x="2343706" y="1904667"/>
                  <a:pt x="2274958" y="1979430"/>
                  <a:pt x="2249906" y="1985211"/>
                </a:cubicBezTo>
                <a:cubicBezTo>
                  <a:pt x="2210633" y="1994274"/>
                  <a:pt x="2169695" y="1993232"/>
                  <a:pt x="2129590" y="1997242"/>
                </a:cubicBezTo>
                <a:cubicBezTo>
                  <a:pt x="2109537" y="2001253"/>
                  <a:pt x="2089271" y="2004314"/>
                  <a:pt x="2069432" y="2009274"/>
                </a:cubicBezTo>
                <a:cubicBezTo>
                  <a:pt x="2031648" y="2018720"/>
                  <a:pt x="1979281" y="2045798"/>
                  <a:pt x="1949116" y="2057400"/>
                </a:cubicBezTo>
                <a:cubicBezTo>
                  <a:pt x="1925442" y="2066505"/>
                  <a:pt x="1901222" y="2074174"/>
                  <a:pt x="1876927" y="2081463"/>
                </a:cubicBezTo>
                <a:cubicBezTo>
                  <a:pt x="1861088" y="2086215"/>
                  <a:pt x="1844700" y="2088952"/>
                  <a:pt x="1828800" y="2093495"/>
                </a:cubicBezTo>
                <a:cubicBezTo>
                  <a:pt x="1816606" y="2096979"/>
                  <a:pt x="1805388" y="2105527"/>
                  <a:pt x="1792706" y="2105527"/>
                </a:cubicBezTo>
                <a:cubicBezTo>
                  <a:pt x="1787034" y="2105527"/>
                  <a:pt x="1784685" y="2097506"/>
                  <a:pt x="1780674" y="2093495"/>
                </a:cubicBezTo>
                <a:lnTo>
                  <a:pt x="1840832" y="2201779"/>
                </a:lnTo>
                <a:lnTo>
                  <a:pt x="1937085" y="2237874"/>
                </a:lnTo>
                <a:cubicBezTo>
                  <a:pt x="1932664" y="2290929"/>
                  <a:pt x="1968593" y="2394284"/>
                  <a:pt x="1888958" y="2394284"/>
                </a:cubicBezTo>
                <a:cubicBezTo>
                  <a:pt x="1876276" y="2394284"/>
                  <a:pt x="1864895" y="2386263"/>
                  <a:pt x="1852864" y="2382253"/>
                </a:cubicBezTo>
                <a:cubicBezTo>
                  <a:pt x="1840832" y="2386263"/>
                  <a:pt x="1825737" y="2385316"/>
                  <a:pt x="1816769" y="2394284"/>
                </a:cubicBezTo>
                <a:cubicBezTo>
                  <a:pt x="1784549" y="2426503"/>
                  <a:pt x="1815506" y="2439886"/>
                  <a:pt x="1828800" y="2466474"/>
                </a:cubicBezTo>
                <a:cubicBezTo>
                  <a:pt x="1834472" y="2477818"/>
                  <a:pt x="1836821" y="2490537"/>
                  <a:pt x="1840832" y="2502569"/>
                </a:cubicBezTo>
                <a:cubicBezTo>
                  <a:pt x="1836821" y="2526632"/>
                  <a:pt x="1840903" y="2553577"/>
                  <a:pt x="1828800" y="2574758"/>
                </a:cubicBezTo>
                <a:cubicBezTo>
                  <a:pt x="1822508" y="2585769"/>
                  <a:pt x="1805142" y="2584303"/>
                  <a:pt x="1792706" y="2586790"/>
                </a:cubicBezTo>
                <a:cubicBezTo>
                  <a:pt x="1764898" y="2592352"/>
                  <a:pt x="1736559" y="2594811"/>
                  <a:pt x="1708485" y="2598821"/>
                </a:cubicBezTo>
                <a:cubicBezTo>
                  <a:pt x="1720516" y="2614863"/>
                  <a:pt x="1741743" y="2627097"/>
                  <a:pt x="1744579" y="2646948"/>
                </a:cubicBezTo>
                <a:cubicBezTo>
                  <a:pt x="1746624" y="2661263"/>
                  <a:pt x="1732778" y="2675378"/>
                  <a:pt x="1720516" y="2683042"/>
                </a:cubicBezTo>
                <a:cubicBezTo>
                  <a:pt x="1699007" y="2696485"/>
                  <a:pt x="1669432" y="2693036"/>
                  <a:pt x="1648327" y="2707106"/>
                </a:cubicBezTo>
                <a:cubicBezTo>
                  <a:pt x="1601680" y="2738204"/>
                  <a:pt x="1625950" y="2726597"/>
                  <a:pt x="1576137" y="2743200"/>
                </a:cubicBezTo>
                <a:cubicBezTo>
                  <a:pt x="1572127" y="2755232"/>
                  <a:pt x="1564106" y="2766613"/>
                  <a:pt x="1564106" y="2779295"/>
                </a:cubicBezTo>
                <a:cubicBezTo>
                  <a:pt x="1564106" y="2799745"/>
                  <a:pt x="1582604" y="2820053"/>
                  <a:pt x="1576137" y="2839453"/>
                </a:cubicBezTo>
                <a:cubicBezTo>
                  <a:pt x="1572126" y="2851485"/>
                  <a:pt x="1552278" y="2848147"/>
                  <a:pt x="1540042" y="2851484"/>
                </a:cubicBezTo>
                <a:cubicBezTo>
                  <a:pt x="1508136" y="2860186"/>
                  <a:pt x="1443790" y="2875548"/>
                  <a:pt x="1443790" y="2875548"/>
                </a:cubicBezTo>
                <a:cubicBezTo>
                  <a:pt x="1487681" y="2890177"/>
                  <a:pt x="1582361" y="2908471"/>
                  <a:pt x="1455821" y="3007895"/>
                </a:cubicBezTo>
                <a:cubicBezTo>
                  <a:pt x="1417847" y="3037732"/>
                  <a:pt x="1359568" y="3015916"/>
                  <a:pt x="1311442" y="3019927"/>
                </a:cubicBezTo>
                <a:cubicBezTo>
                  <a:pt x="1303421" y="3035969"/>
                  <a:pt x="1298861" y="3054275"/>
                  <a:pt x="1287379" y="3068053"/>
                </a:cubicBezTo>
                <a:cubicBezTo>
                  <a:pt x="1247165" y="3116310"/>
                  <a:pt x="1211801" y="3082245"/>
                  <a:pt x="1155032" y="3068053"/>
                </a:cubicBezTo>
                <a:cubicBezTo>
                  <a:pt x="1143000" y="3072063"/>
                  <a:pt x="1128840" y="3072161"/>
                  <a:pt x="1118937" y="3080084"/>
                </a:cubicBezTo>
                <a:cubicBezTo>
                  <a:pt x="1041189" y="3142282"/>
                  <a:pt x="1149507" y="3097967"/>
                  <a:pt x="1058779" y="3128211"/>
                </a:cubicBezTo>
                <a:cubicBezTo>
                  <a:pt x="1050758" y="3140243"/>
                  <a:pt x="1039793" y="3150766"/>
                  <a:pt x="1034716" y="3164306"/>
                </a:cubicBezTo>
                <a:cubicBezTo>
                  <a:pt x="1027536" y="3183453"/>
                  <a:pt x="900364" y="3023937"/>
                  <a:pt x="1022685" y="3224463"/>
                </a:cubicBezTo>
                <a:lnTo>
                  <a:pt x="818148" y="3332748"/>
                </a:lnTo>
                <a:cubicBezTo>
                  <a:pt x="789999" y="3343304"/>
                  <a:pt x="715952" y="3362754"/>
                  <a:pt x="685800" y="3392906"/>
                </a:cubicBezTo>
                <a:cubicBezTo>
                  <a:pt x="675575" y="3403131"/>
                  <a:pt x="670994" y="3417892"/>
                  <a:pt x="661737" y="3429000"/>
                </a:cubicBezTo>
                <a:cubicBezTo>
                  <a:pt x="650844" y="3442072"/>
                  <a:pt x="637674" y="3453063"/>
                  <a:pt x="625642" y="3465095"/>
                </a:cubicBezTo>
                <a:cubicBezTo>
                  <a:pt x="609600" y="3461084"/>
                  <a:pt x="593827" y="3450344"/>
                  <a:pt x="577516" y="3453063"/>
                </a:cubicBezTo>
                <a:cubicBezTo>
                  <a:pt x="566327" y="3454928"/>
                  <a:pt x="559289" y="3467400"/>
                  <a:pt x="553453" y="3477127"/>
                </a:cubicBezTo>
                <a:cubicBezTo>
                  <a:pt x="546928" y="3488002"/>
                  <a:pt x="541421" y="3513221"/>
                  <a:pt x="541421" y="3513221"/>
                </a:cubicBezTo>
                <a:lnTo>
                  <a:pt x="565485" y="3573379"/>
                </a:lnTo>
                <a:cubicBezTo>
                  <a:pt x="529390" y="3581400"/>
                  <a:pt x="470363" y="3562889"/>
                  <a:pt x="457200" y="3597442"/>
                </a:cubicBezTo>
                <a:cubicBezTo>
                  <a:pt x="430036" y="3668748"/>
                  <a:pt x="447174" y="3781926"/>
                  <a:pt x="469232" y="3826042"/>
                </a:cubicBezTo>
                <a:lnTo>
                  <a:pt x="360948" y="3826042"/>
                </a:lnTo>
                <a:cubicBezTo>
                  <a:pt x="364958" y="3862137"/>
                  <a:pt x="367009" y="3898504"/>
                  <a:pt x="372979" y="3934327"/>
                </a:cubicBezTo>
                <a:cubicBezTo>
                  <a:pt x="375064" y="3946837"/>
                  <a:pt x="385011" y="3970421"/>
                  <a:pt x="385011" y="3970421"/>
                </a:cubicBezTo>
                <a:lnTo>
                  <a:pt x="12032" y="4114800"/>
                </a:lnTo>
                <a:lnTo>
                  <a:pt x="0" y="4367463"/>
                </a:lnTo>
                <a:cubicBezTo>
                  <a:pt x="28074" y="4387516"/>
                  <a:pt x="63929" y="4399720"/>
                  <a:pt x="84221" y="4427621"/>
                </a:cubicBezTo>
                <a:cubicBezTo>
                  <a:pt x="98570" y="4447350"/>
                  <a:pt x="85343" y="4477991"/>
                  <a:pt x="96253" y="4499811"/>
                </a:cubicBezTo>
                <a:cubicBezTo>
                  <a:pt x="102720" y="4512745"/>
                  <a:pt x="119414" y="4517407"/>
                  <a:pt x="132348" y="4523874"/>
                </a:cubicBezTo>
                <a:cubicBezTo>
                  <a:pt x="143691" y="4529546"/>
                  <a:pt x="146384" y="4503822"/>
                  <a:pt x="168442" y="4535906"/>
                </a:cubicBezTo>
                <a:lnTo>
                  <a:pt x="204537" y="4656221"/>
                </a:lnTo>
                <a:lnTo>
                  <a:pt x="72190" y="4716379"/>
                </a:lnTo>
                <a:lnTo>
                  <a:pt x="96253" y="4908884"/>
                </a:lnTo>
                <a:lnTo>
                  <a:pt x="12032" y="4944979"/>
                </a:lnTo>
                <a:lnTo>
                  <a:pt x="12032" y="5173579"/>
                </a:lnTo>
                <a:lnTo>
                  <a:pt x="120316" y="5221706"/>
                </a:lnTo>
                <a:lnTo>
                  <a:pt x="108285" y="5522495"/>
                </a:lnTo>
                <a:cubicBezTo>
                  <a:pt x="136359" y="5546558"/>
                  <a:pt x="162215" y="5573480"/>
                  <a:pt x="192506" y="5594684"/>
                </a:cubicBezTo>
                <a:cubicBezTo>
                  <a:pt x="202896" y="5601957"/>
                  <a:pt x="215987" y="5605388"/>
                  <a:pt x="228600" y="5606716"/>
                </a:cubicBezTo>
                <a:cubicBezTo>
                  <a:pt x="292541" y="5613447"/>
                  <a:pt x="356937" y="5614737"/>
                  <a:pt x="421106" y="5618748"/>
                </a:cubicBezTo>
                <a:cubicBezTo>
                  <a:pt x="425116" y="5634790"/>
                  <a:pt x="416922" y="5663631"/>
                  <a:pt x="433137" y="5666874"/>
                </a:cubicBezTo>
                <a:cubicBezTo>
                  <a:pt x="598697" y="5699985"/>
                  <a:pt x="557850" y="5665224"/>
                  <a:pt x="649706" y="5630779"/>
                </a:cubicBezTo>
                <a:cubicBezTo>
                  <a:pt x="665189" y="5624973"/>
                  <a:pt x="681790" y="5622758"/>
                  <a:pt x="697832" y="5618748"/>
                </a:cubicBezTo>
                <a:cubicBezTo>
                  <a:pt x="689611" y="5651630"/>
                  <a:pt x="659910" y="5761299"/>
                  <a:pt x="673769" y="5775158"/>
                </a:cubicBezTo>
                <a:cubicBezTo>
                  <a:pt x="675504" y="5776893"/>
                  <a:pt x="869493" y="5752197"/>
                  <a:pt x="878306" y="5751095"/>
                </a:cubicBezTo>
                <a:cubicBezTo>
                  <a:pt x="898359" y="5755106"/>
                  <a:pt x="930408" y="5744331"/>
                  <a:pt x="938464" y="5763127"/>
                </a:cubicBezTo>
                <a:cubicBezTo>
                  <a:pt x="1020824" y="5955302"/>
                  <a:pt x="884066" y="5897393"/>
                  <a:pt x="986590" y="5931569"/>
                </a:cubicBezTo>
                <a:cubicBezTo>
                  <a:pt x="990600" y="5943600"/>
                  <a:pt x="995769" y="5955306"/>
                  <a:pt x="998621" y="5967663"/>
                </a:cubicBezTo>
                <a:cubicBezTo>
                  <a:pt x="1007818" y="6007515"/>
                  <a:pt x="988655" y="6065292"/>
                  <a:pt x="1022685" y="6087979"/>
                </a:cubicBezTo>
                <a:lnTo>
                  <a:pt x="1058779" y="6112042"/>
                </a:lnTo>
                <a:cubicBezTo>
                  <a:pt x="1081697" y="6180794"/>
                  <a:pt x="1051904" y="6123501"/>
                  <a:pt x="1106906" y="6160169"/>
                </a:cubicBezTo>
                <a:cubicBezTo>
                  <a:pt x="1121063" y="6169607"/>
                  <a:pt x="1129929" y="6185370"/>
                  <a:pt x="1143000" y="6196263"/>
                </a:cubicBezTo>
                <a:cubicBezTo>
                  <a:pt x="1154109" y="6205520"/>
                  <a:pt x="1167063" y="6212306"/>
                  <a:pt x="1179095" y="6220327"/>
                </a:cubicBezTo>
                <a:cubicBezTo>
                  <a:pt x="1215190" y="6216316"/>
                  <a:pt x="1252147" y="6217103"/>
                  <a:pt x="1287379" y="6208295"/>
                </a:cubicBezTo>
                <a:cubicBezTo>
                  <a:pt x="1378777" y="6185445"/>
                  <a:pt x="1261938" y="6168849"/>
                  <a:pt x="1371600" y="6196263"/>
                </a:cubicBezTo>
                <a:cubicBezTo>
                  <a:pt x="1390661" y="6215324"/>
                  <a:pt x="1407695" y="6225183"/>
                  <a:pt x="1407695" y="6256421"/>
                </a:cubicBezTo>
                <a:cubicBezTo>
                  <a:pt x="1407695" y="6280816"/>
                  <a:pt x="1373844" y="6317701"/>
                  <a:pt x="1395664" y="6328611"/>
                </a:cubicBezTo>
                <a:cubicBezTo>
                  <a:pt x="1435285" y="6348421"/>
                  <a:pt x="1483895" y="6320590"/>
                  <a:pt x="1528011" y="6316579"/>
                </a:cubicBezTo>
                <a:cubicBezTo>
                  <a:pt x="1540043" y="6320590"/>
                  <a:pt x="1556183" y="6318708"/>
                  <a:pt x="1564106" y="6328611"/>
                </a:cubicBezTo>
                <a:cubicBezTo>
                  <a:pt x="1574436" y="6341523"/>
                  <a:pt x="1569623" y="6361538"/>
                  <a:pt x="1576137" y="6376737"/>
                </a:cubicBezTo>
                <a:cubicBezTo>
                  <a:pt x="1581833" y="6390028"/>
                  <a:pt x="1552074" y="6396790"/>
                  <a:pt x="1600200" y="6412832"/>
                </a:cubicBezTo>
                <a:lnTo>
                  <a:pt x="1768642" y="6400800"/>
                </a:lnTo>
                <a:lnTo>
                  <a:pt x="1852864" y="6485021"/>
                </a:lnTo>
                <a:lnTo>
                  <a:pt x="2009274" y="6472990"/>
                </a:lnTo>
                <a:lnTo>
                  <a:pt x="2129590" y="6328611"/>
                </a:lnTo>
                <a:lnTo>
                  <a:pt x="2586790" y="6364706"/>
                </a:lnTo>
                <a:lnTo>
                  <a:pt x="2598821" y="6280484"/>
                </a:lnTo>
                <a:lnTo>
                  <a:pt x="3019927" y="6292516"/>
                </a:lnTo>
                <a:lnTo>
                  <a:pt x="3068053" y="6196263"/>
                </a:lnTo>
                <a:lnTo>
                  <a:pt x="3236495" y="6244390"/>
                </a:lnTo>
                <a:lnTo>
                  <a:pt x="3284621" y="6160169"/>
                </a:lnTo>
                <a:lnTo>
                  <a:pt x="3645569" y="6148137"/>
                </a:lnTo>
                <a:cubicBezTo>
                  <a:pt x="3793319" y="6320513"/>
                  <a:pt x="3642179" y="6185673"/>
                  <a:pt x="3994485" y="6244390"/>
                </a:cubicBezTo>
                <a:cubicBezTo>
                  <a:pt x="4006995" y="6246475"/>
                  <a:pt x="3999991" y="6269609"/>
                  <a:pt x="4006516" y="6280484"/>
                </a:cubicBezTo>
                <a:cubicBezTo>
                  <a:pt x="4012352" y="6290211"/>
                  <a:pt x="4022558" y="6296527"/>
                  <a:pt x="4030579" y="6304548"/>
                </a:cubicBezTo>
                <a:lnTo>
                  <a:pt x="4102769" y="6280484"/>
                </a:lnTo>
                <a:lnTo>
                  <a:pt x="4138864" y="6268453"/>
                </a:lnTo>
                <a:cubicBezTo>
                  <a:pt x="4192311" y="6339717"/>
                  <a:pt x="4163834" y="6299893"/>
                  <a:pt x="4223085" y="6388769"/>
                </a:cubicBezTo>
                <a:lnTo>
                  <a:pt x="4247148" y="6424863"/>
                </a:lnTo>
                <a:cubicBezTo>
                  <a:pt x="4251158" y="6448926"/>
                  <a:pt x="4248269" y="6475233"/>
                  <a:pt x="4259179" y="6497053"/>
                </a:cubicBezTo>
                <a:cubicBezTo>
                  <a:pt x="4278395" y="6535485"/>
                  <a:pt x="4343731" y="6517326"/>
                  <a:pt x="4367464" y="6533148"/>
                </a:cubicBezTo>
                <a:cubicBezTo>
                  <a:pt x="4377475" y="6539822"/>
                  <a:pt x="4367464" y="6557211"/>
                  <a:pt x="4367464" y="6569242"/>
                </a:cubicBezTo>
                <a:lnTo>
                  <a:pt x="4535906" y="6569242"/>
                </a:lnTo>
                <a:lnTo>
                  <a:pt x="4632158" y="6497053"/>
                </a:lnTo>
                <a:lnTo>
                  <a:pt x="4620127" y="6424863"/>
                </a:lnTo>
                <a:lnTo>
                  <a:pt x="4896853" y="6220327"/>
                </a:lnTo>
                <a:lnTo>
                  <a:pt x="5101390" y="6220327"/>
                </a:lnTo>
                <a:lnTo>
                  <a:pt x="5462337" y="6472990"/>
                </a:lnTo>
                <a:lnTo>
                  <a:pt x="5799221" y="6460958"/>
                </a:lnTo>
                <a:lnTo>
                  <a:pt x="5943600" y="6364706"/>
                </a:lnTo>
                <a:cubicBezTo>
                  <a:pt x="5923547" y="6332622"/>
                  <a:pt x="5914923" y="6289440"/>
                  <a:pt x="5883442" y="6268453"/>
                </a:cubicBezTo>
                <a:cubicBezTo>
                  <a:pt x="5849412" y="6245766"/>
                  <a:pt x="5763127" y="6244390"/>
                  <a:pt x="5763127" y="6244390"/>
                </a:cubicBezTo>
                <a:cubicBezTo>
                  <a:pt x="5755106" y="6232358"/>
                  <a:pt x="5741109" y="6222610"/>
                  <a:pt x="5739064" y="6208295"/>
                </a:cubicBezTo>
                <a:cubicBezTo>
                  <a:pt x="5727667" y="6128518"/>
                  <a:pt x="5805459" y="6154128"/>
                  <a:pt x="5859379" y="6148137"/>
                </a:cubicBezTo>
                <a:cubicBezTo>
                  <a:pt x="5889114" y="6058933"/>
                  <a:pt x="5906129" y="6087292"/>
                  <a:pt x="5835316" y="6051884"/>
                </a:cubicBezTo>
                <a:cubicBezTo>
                  <a:pt x="5827295" y="6035842"/>
                  <a:pt x="5812629" y="6021641"/>
                  <a:pt x="5811253" y="6003758"/>
                </a:cubicBezTo>
                <a:cubicBezTo>
                  <a:pt x="5804204" y="5912119"/>
                  <a:pt x="5811373" y="5913342"/>
                  <a:pt x="5847348" y="5859379"/>
                </a:cubicBezTo>
                <a:cubicBezTo>
                  <a:pt x="5851358" y="5847347"/>
                  <a:pt x="5859379" y="5835966"/>
                  <a:pt x="5859379" y="5823284"/>
                </a:cubicBezTo>
                <a:cubicBezTo>
                  <a:pt x="5859379" y="5755258"/>
                  <a:pt x="5852237" y="5741699"/>
                  <a:pt x="5835316" y="5690937"/>
                </a:cubicBezTo>
                <a:cubicBezTo>
                  <a:pt x="5839327" y="5674895"/>
                  <a:pt x="5842805" y="5658711"/>
                  <a:pt x="5847348" y="5642811"/>
                </a:cubicBezTo>
                <a:cubicBezTo>
                  <a:pt x="5850832" y="5630617"/>
                  <a:pt x="5859379" y="5619398"/>
                  <a:pt x="5859379" y="5606716"/>
                </a:cubicBezTo>
                <a:cubicBezTo>
                  <a:pt x="5859379" y="5540494"/>
                  <a:pt x="5847724" y="5548064"/>
                  <a:pt x="5835316" y="5498432"/>
                </a:cubicBezTo>
                <a:cubicBezTo>
                  <a:pt x="5830356" y="5478593"/>
                  <a:pt x="5831341" y="5457070"/>
                  <a:pt x="5823285" y="5438274"/>
                </a:cubicBezTo>
                <a:cubicBezTo>
                  <a:pt x="5818816" y="5427848"/>
                  <a:pt x="5806307" y="5423069"/>
                  <a:pt x="5799221" y="5414211"/>
                </a:cubicBezTo>
                <a:cubicBezTo>
                  <a:pt x="5790188" y="5402920"/>
                  <a:pt x="5783179" y="5390148"/>
                  <a:pt x="5775158" y="5378116"/>
                </a:cubicBezTo>
                <a:cubicBezTo>
                  <a:pt x="5779169" y="5358063"/>
                  <a:pt x="5774098" y="5333668"/>
                  <a:pt x="5787190" y="5317958"/>
                </a:cubicBezTo>
                <a:cubicBezTo>
                  <a:pt x="5797776" y="5305255"/>
                  <a:pt x="5819417" y="5310470"/>
                  <a:pt x="5835316" y="5305927"/>
                </a:cubicBezTo>
                <a:cubicBezTo>
                  <a:pt x="5847511" y="5302443"/>
                  <a:pt x="5859379" y="5297906"/>
                  <a:pt x="5871411" y="5293895"/>
                </a:cubicBezTo>
                <a:cubicBezTo>
                  <a:pt x="5917269" y="5156321"/>
                  <a:pt x="5868426" y="5183465"/>
                  <a:pt x="5967664" y="5197642"/>
                </a:cubicBezTo>
                <a:cubicBezTo>
                  <a:pt x="6003616" y="5202778"/>
                  <a:pt x="6039853" y="5205663"/>
                  <a:pt x="6075948" y="5209674"/>
                </a:cubicBezTo>
                <a:cubicBezTo>
                  <a:pt x="6128085" y="5201653"/>
                  <a:pt x="6180511" y="5195332"/>
                  <a:pt x="6232358" y="5185611"/>
                </a:cubicBezTo>
                <a:cubicBezTo>
                  <a:pt x="6244823" y="5183274"/>
                  <a:pt x="6255848" y="5172179"/>
                  <a:pt x="6268453" y="5173579"/>
                </a:cubicBezTo>
                <a:cubicBezTo>
                  <a:pt x="6293663" y="5176380"/>
                  <a:pt x="6316579" y="5189621"/>
                  <a:pt x="6340642" y="5197642"/>
                </a:cubicBezTo>
                <a:cubicBezTo>
                  <a:pt x="6332621" y="5213684"/>
                  <a:pt x="6310907" y="5228754"/>
                  <a:pt x="6316579" y="5245769"/>
                </a:cubicBezTo>
                <a:cubicBezTo>
                  <a:pt x="6322251" y="5262784"/>
                  <a:pt x="6347043" y="5266715"/>
                  <a:pt x="6364706" y="5269832"/>
                </a:cubicBezTo>
                <a:cubicBezTo>
                  <a:pt x="6416201" y="5278919"/>
                  <a:pt x="6468979" y="5277853"/>
                  <a:pt x="6521116" y="5281863"/>
                </a:cubicBezTo>
                <a:cubicBezTo>
                  <a:pt x="6548733" y="5300275"/>
                  <a:pt x="6583286" y="5326892"/>
                  <a:pt x="6617369" y="5329990"/>
                </a:cubicBezTo>
                <a:cubicBezTo>
                  <a:pt x="6641664" y="5332199"/>
                  <a:pt x="6665495" y="5321969"/>
                  <a:pt x="6689558" y="5317958"/>
                </a:cubicBezTo>
                <a:cubicBezTo>
                  <a:pt x="6697579" y="5305926"/>
                  <a:pt x="6704588" y="5293154"/>
                  <a:pt x="6713621" y="5281863"/>
                </a:cubicBezTo>
                <a:cubicBezTo>
                  <a:pt x="6720707" y="5273005"/>
                  <a:pt x="6732612" y="5267946"/>
                  <a:pt x="6737685" y="5257800"/>
                </a:cubicBezTo>
                <a:cubicBezTo>
                  <a:pt x="6745080" y="5243010"/>
                  <a:pt x="6745173" y="5225573"/>
                  <a:pt x="6749716" y="5209674"/>
                </a:cubicBezTo>
                <a:cubicBezTo>
                  <a:pt x="6753200" y="5197479"/>
                  <a:pt x="6761748" y="5173579"/>
                  <a:pt x="6761748" y="5173579"/>
                </a:cubicBezTo>
                <a:lnTo>
                  <a:pt x="6870032" y="5113421"/>
                </a:lnTo>
                <a:lnTo>
                  <a:pt x="6833937" y="4981074"/>
                </a:lnTo>
                <a:cubicBezTo>
                  <a:pt x="6866021" y="4969042"/>
                  <a:pt x="6905960" y="4969209"/>
                  <a:pt x="6930190" y="4944979"/>
                </a:cubicBezTo>
                <a:cubicBezTo>
                  <a:pt x="6947440" y="4927729"/>
                  <a:pt x="6921149" y="4885082"/>
                  <a:pt x="6942221" y="4872790"/>
                </a:cubicBezTo>
                <a:cubicBezTo>
                  <a:pt x="6980485" y="4850470"/>
                  <a:pt x="7030453" y="4864769"/>
                  <a:pt x="7074569" y="4860758"/>
                </a:cubicBezTo>
                <a:cubicBezTo>
                  <a:pt x="7049238" y="4784764"/>
                  <a:pt x="7050506" y="4813934"/>
                  <a:pt x="7050506" y="4776537"/>
                </a:cubicBezTo>
                <a:lnTo>
                  <a:pt x="7182853" y="4740442"/>
                </a:lnTo>
                <a:lnTo>
                  <a:pt x="7315200" y="4680284"/>
                </a:lnTo>
                <a:cubicBezTo>
                  <a:pt x="7289397" y="4564170"/>
                  <a:pt x="7291137" y="4608975"/>
                  <a:pt x="7291137" y="4547937"/>
                </a:cubicBezTo>
                <a:lnTo>
                  <a:pt x="7146758" y="4499811"/>
                </a:lnTo>
                <a:lnTo>
                  <a:pt x="7074569" y="4415590"/>
                </a:lnTo>
                <a:lnTo>
                  <a:pt x="7218948" y="4367463"/>
                </a:lnTo>
                <a:lnTo>
                  <a:pt x="7206916" y="4247148"/>
                </a:lnTo>
                <a:lnTo>
                  <a:pt x="7098632" y="4211053"/>
                </a:lnTo>
                <a:lnTo>
                  <a:pt x="7146758" y="4078706"/>
                </a:lnTo>
                <a:lnTo>
                  <a:pt x="6966285" y="4042611"/>
                </a:lnTo>
                <a:lnTo>
                  <a:pt x="6821906" y="4162927"/>
                </a:lnTo>
                <a:cubicBezTo>
                  <a:pt x="6717065" y="4181989"/>
                  <a:pt x="6700972" y="4152129"/>
                  <a:pt x="6665495" y="4223084"/>
                </a:cubicBezTo>
                <a:cubicBezTo>
                  <a:pt x="6659823" y="4234428"/>
                  <a:pt x="6663784" y="4251807"/>
                  <a:pt x="6653464" y="4259179"/>
                </a:cubicBezTo>
                <a:cubicBezTo>
                  <a:pt x="6632824" y="4273922"/>
                  <a:pt x="6581274" y="4283242"/>
                  <a:pt x="6581274" y="4283242"/>
                </a:cubicBezTo>
                <a:cubicBezTo>
                  <a:pt x="6565232" y="4279232"/>
                  <a:pt x="6543909" y="4283766"/>
                  <a:pt x="6533148" y="4271211"/>
                </a:cubicBezTo>
                <a:cubicBezTo>
                  <a:pt x="6516641" y="4251952"/>
                  <a:pt x="6527021" y="4216956"/>
                  <a:pt x="6509085" y="4199021"/>
                </a:cubicBezTo>
                <a:lnTo>
                  <a:pt x="6485021" y="4174958"/>
                </a:lnTo>
                <a:cubicBezTo>
                  <a:pt x="6489032" y="4150895"/>
                  <a:pt x="6499480" y="4127043"/>
                  <a:pt x="6497053" y="4102769"/>
                </a:cubicBezTo>
                <a:cubicBezTo>
                  <a:pt x="6495268" y="4084922"/>
                  <a:pt x="6472990" y="4072578"/>
                  <a:pt x="6472990" y="4054642"/>
                </a:cubicBezTo>
                <a:cubicBezTo>
                  <a:pt x="6472990" y="4033045"/>
                  <a:pt x="6497053" y="3994484"/>
                  <a:pt x="6497053" y="3994484"/>
                </a:cubicBezTo>
                <a:lnTo>
                  <a:pt x="6653464" y="3910263"/>
                </a:lnTo>
                <a:lnTo>
                  <a:pt x="6701590" y="3789948"/>
                </a:lnTo>
                <a:lnTo>
                  <a:pt x="6436895" y="3645569"/>
                </a:lnTo>
                <a:lnTo>
                  <a:pt x="6304548" y="3657600"/>
                </a:lnTo>
                <a:lnTo>
                  <a:pt x="6027821" y="3465095"/>
                </a:lnTo>
                <a:lnTo>
                  <a:pt x="5787190" y="3513221"/>
                </a:lnTo>
                <a:lnTo>
                  <a:pt x="5727032" y="3332748"/>
                </a:lnTo>
                <a:lnTo>
                  <a:pt x="5943600" y="3188369"/>
                </a:lnTo>
                <a:lnTo>
                  <a:pt x="6075948" y="3224463"/>
                </a:lnTo>
                <a:lnTo>
                  <a:pt x="6196264" y="3092116"/>
                </a:lnTo>
                <a:lnTo>
                  <a:pt x="6400800" y="3068053"/>
                </a:lnTo>
                <a:cubicBezTo>
                  <a:pt x="6380747" y="3039979"/>
                  <a:pt x="6362194" y="3010772"/>
                  <a:pt x="6340642" y="2983832"/>
                </a:cubicBezTo>
                <a:cubicBezTo>
                  <a:pt x="6289143" y="2919458"/>
                  <a:pt x="6314727" y="2978273"/>
                  <a:pt x="6292516" y="2911642"/>
                </a:cubicBezTo>
                <a:cubicBezTo>
                  <a:pt x="6304548" y="2903621"/>
                  <a:pt x="6315677" y="2894046"/>
                  <a:pt x="6328611" y="2887579"/>
                </a:cubicBezTo>
                <a:cubicBezTo>
                  <a:pt x="6339955" y="2881907"/>
                  <a:pt x="6353831" y="2882073"/>
                  <a:pt x="6364706" y="2875548"/>
                </a:cubicBezTo>
                <a:cubicBezTo>
                  <a:pt x="6380691" y="2865957"/>
                  <a:pt x="6405807" y="2829440"/>
                  <a:pt x="6412832" y="2815390"/>
                </a:cubicBezTo>
                <a:cubicBezTo>
                  <a:pt x="6414626" y="2811803"/>
                  <a:pt x="6412832" y="2807369"/>
                  <a:pt x="6412832" y="2803358"/>
                </a:cubicBezTo>
                <a:lnTo>
                  <a:pt x="6773779" y="2791327"/>
                </a:lnTo>
                <a:lnTo>
                  <a:pt x="6773779" y="2719137"/>
                </a:lnTo>
                <a:lnTo>
                  <a:pt x="6653464" y="2671011"/>
                </a:lnTo>
                <a:lnTo>
                  <a:pt x="6653464" y="2562727"/>
                </a:lnTo>
                <a:lnTo>
                  <a:pt x="6821906" y="2574758"/>
                </a:lnTo>
                <a:cubicBezTo>
                  <a:pt x="6853990" y="2554705"/>
                  <a:pt x="6884943" y="2532717"/>
                  <a:pt x="6918158" y="2514600"/>
                </a:cubicBezTo>
                <a:cubicBezTo>
                  <a:pt x="6929292" y="2508527"/>
                  <a:pt x="6954253" y="2515251"/>
                  <a:pt x="6954253" y="2502569"/>
                </a:cubicBezTo>
                <a:cubicBezTo>
                  <a:pt x="6954253" y="2488109"/>
                  <a:pt x="6930190" y="2486527"/>
                  <a:pt x="6918158" y="2478506"/>
                </a:cubicBezTo>
                <a:cubicBezTo>
                  <a:pt x="6922169" y="2450432"/>
                  <a:pt x="6907503" y="2411299"/>
                  <a:pt x="6930190" y="2394284"/>
                </a:cubicBezTo>
                <a:cubicBezTo>
                  <a:pt x="6952877" y="2377269"/>
                  <a:pt x="6986603" y="2400754"/>
                  <a:pt x="7014411" y="2406316"/>
                </a:cubicBezTo>
                <a:cubicBezTo>
                  <a:pt x="7026847" y="2408803"/>
                  <a:pt x="7038202" y="2415272"/>
                  <a:pt x="7050506" y="2418348"/>
                </a:cubicBezTo>
                <a:cubicBezTo>
                  <a:pt x="7070345" y="2423308"/>
                  <a:pt x="7090611" y="2426369"/>
                  <a:pt x="7110664" y="2430379"/>
                </a:cubicBezTo>
                <a:cubicBezTo>
                  <a:pt x="7118685" y="2418347"/>
                  <a:pt x="7134727" y="2408744"/>
                  <a:pt x="7134727" y="2394284"/>
                </a:cubicBezTo>
                <a:cubicBezTo>
                  <a:pt x="7134727" y="2358004"/>
                  <a:pt x="7097106" y="2353671"/>
                  <a:pt x="7074569" y="2346158"/>
                </a:cubicBezTo>
                <a:cubicBezTo>
                  <a:pt x="7082590" y="2334126"/>
                  <a:pt x="7086600" y="2318084"/>
                  <a:pt x="7098632" y="2310063"/>
                </a:cubicBezTo>
                <a:cubicBezTo>
                  <a:pt x="7112391" y="2300891"/>
                  <a:pt x="7130859" y="2302575"/>
                  <a:pt x="7146758" y="2298032"/>
                </a:cubicBezTo>
                <a:cubicBezTo>
                  <a:pt x="7158953" y="2294548"/>
                  <a:pt x="7170821" y="2290011"/>
                  <a:pt x="7182853" y="2286000"/>
                </a:cubicBezTo>
                <a:cubicBezTo>
                  <a:pt x="7186864" y="2273969"/>
                  <a:pt x="7194885" y="2262588"/>
                  <a:pt x="7194885" y="2249906"/>
                </a:cubicBezTo>
                <a:cubicBezTo>
                  <a:pt x="7194885" y="2221547"/>
                  <a:pt x="7187926" y="2193586"/>
                  <a:pt x="7182853" y="2165684"/>
                </a:cubicBezTo>
                <a:cubicBezTo>
                  <a:pt x="7177029" y="2133654"/>
                  <a:pt x="7176084" y="2100388"/>
                  <a:pt x="7134727" y="2093495"/>
                </a:cubicBezTo>
                <a:cubicBezTo>
                  <a:pt x="7075256" y="2083583"/>
                  <a:pt x="7014411" y="2085474"/>
                  <a:pt x="6954253" y="2081463"/>
                </a:cubicBezTo>
                <a:cubicBezTo>
                  <a:pt x="6942221" y="2073442"/>
                  <a:pt x="6932507" y="2059193"/>
                  <a:pt x="6918158" y="2057400"/>
                </a:cubicBezTo>
                <a:cubicBezTo>
                  <a:pt x="6897866" y="2054864"/>
                  <a:pt x="6878244" y="2066540"/>
                  <a:pt x="6858000" y="2069432"/>
                </a:cubicBezTo>
                <a:cubicBezTo>
                  <a:pt x="6822048" y="2074568"/>
                  <a:pt x="6785811" y="2077453"/>
                  <a:pt x="6749716" y="2081463"/>
                </a:cubicBezTo>
                <a:cubicBezTo>
                  <a:pt x="6725653" y="2077453"/>
                  <a:pt x="6699346" y="2080342"/>
                  <a:pt x="6677527" y="2069432"/>
                </a:cubicBezTo>
                <a:cubicBezTo>
                  <a:pt x="6664593" y="2062965"/>
                  <a:pt x="6665231" y="2041742"/>
                  <a:pt x="6653464" y="2033337"/>
                </a:cubicBezTo>
                <a:cubicBezTo>
                  <a:pt x="6635890" y="2020784"/>
                  <a:pt x="6613157" y="2017782"/>
                  <a:pt x="6593306" y="2009274"/>
                </a:cubicBezTo>
                <a:cubicBezTo>
                  <a:pt x="6477210" y="1959519"/>
                  <a:pt x="6524941" y="1961148"/>
                  <a:pt x="6472990" y="1961148"/>
                </a:cubicBezTo>
                <a:lnTo>
                  <a:pt x="6051885" y="2021306"/>
                </a:lnTo>
                <a:lnTo>
                  <a:pt x="5979695" y="1925053"/>
                </a:lnTo>
                <a:lnTo>
                  <a:pt x="5715000" y="1925053"/>
                </a:lnTo>
                <a:lnTo>
                  <a:pt x="5582653" y="2057400"/>
                </a:lnTo>
                <a:cubicBezTo>
                  <a:pt x="5546558" y="2049379"/>
                  <a:pt x="5508500" y="2047558"/>
                  <a:pt x="5474369" y="2033337"/>
                </a:cubicBezTo>
                <a:cubicBezTo>
                  <a:pt x="5458663" y="2026793"/>
                  <a:pt x="5447713" y="2011400"/>
                  <a:pt x="5438274" y="1997242"/>
                </a:cubicBezTo>
                <a:cubicBezTo>
                  <a:pt x="5413364" y="1959877"/>
                  <a:pt x="5442747" y="1957508"/>
                  <a:pt x="5402179" y="1925053"/>
                </a:cubicBezTo>
                <a:cubicBezTo>
                  <a:pt x="5392276" y="1917130"/>
                  <a:pt x="5378116" y="1917032"/>
                  <a:pt x="5366085" y="1913021"/>
                </a:cubicBezTo>
                <a:cubicBezTo>
                  <a:pt x="5343704" y="1890641"/>
                  <a:pt x="5336280" y="1880072"/>
                  <a:pt x="5305927" y="1864895"/>
                </a:cubicBezTo>
                <a:cubicBezTo>
                  <a:pt x="5294583" y="1859223"/>
                  <a:pt x="5281864" y="1856874"/>
                  <a:pt x="5269832" y="1852863"/>
                </a:cubicBezTo>
                <a:lnTo>
                  <a:pt x="5233737" y="1816769"/>
                </a:lnTo>
                <a:lnTo>
                  <a:pt x="4932948" y="1828800"/>
                </a:lnTo>
                <a:lnTo>
                  <a:pt x="4908885" y="1708484"/>
                </a:lnTo>
                <a:lnTo>
                  <a:pt x="4764506" y="1708484"/>
                </a:lnTo>
                <a:lnTo>
                  <a:pt x="4728411" y="1540042"/>
                </a:lnTo>
                <a:lnTo>
                  <a:pt x="4559969" y="1528011"/>
                </a:lnTo>
                <a:cubicBezTo>
                  <a:pt x="4508861" y="1599561"/>
                  <a:pt x="4526503" y="1631594"/>
                  <a:pt x="4463716" y="1600200"/>
                </a:cubicBezTo>
                <a:cubicBezTo>
                  <a:pt x="4450782" y="1593733"/>
                  <a:pt x="4439653" y="1584158"/>
                  <a:pt x="4427621" y="1576137"/>
                </a:cubicBezTo>
                <a:cubicBezTo>
                  <a:pt x="4377779" y="1609366"/>
                  <a:pt x="4398647" y="1599034"/>
                  <a:pt x="4331369" y="1624263"/>
                </a:cubicBezTo>
                <a:cubicBezTo>
                  <a:pt x="4319494" y="1628716"/>
                  <a:pt x="4307710" y="1633808"/>
                  <a:pt x="4295274" y="1636295"/>
                </a:cubicBezTo>
                <a:cubicBezTo>
                  <a:pt x="4244477" y="1646455"/>
                  <a:pt x="4161406" y="1649087"/>
                  <a:pt x="4114800" y="1672390"/>
                </a:cubicBezTo>
                <a:cubicBezTo>
                  <a:pt x="4098758" y="1680411"/>
                  <a:pt x="4081269" y="1686028"/>
                  <a:pt x="4066674" y="1696453"/>
                </a:cubicBezTo>
                <a:cubicBezTo>
                  <a:pt x="4052828" y="1706343"/>
                  <a:pt x="4042611" y="1720516"/>
                  <a:pt x="4030579" y="1732548"/>
                </a:cubicBezTo>
                <a:lnTo>
                  <a:pt x="4006516" y="1696453"/>
                </a:lnTo>
                <a:lnTo>
                  <a:pt x="3729790" y="1684421"/>
                </a:lnTo>
                <a:lnTo>
                  <a:pt x="3573379" y="1648327"/>
                </a:lnTo>
                <a:lnTo>
                  <a:pt x="3597442" y="1491916"/>
                </a:lnTo>
                <a:lnTo>
                  <a:pt x="3429000" y="1371600"/>
                </a:lnTo>
                <a:lnTo>
                  <a:pt x="3212432" y="1359569"/>
                </a:lnTo>
                <a:lnTo>
                  <a:pt x="3260558" y="1263316"/>
                </a:lnTo>
                <a:lnTo>
                  <a:pt x="3501190" y="1251284"/>
                </a:lnTo>
                <a:lnTo>
                  <a:pt x="3332748" y="1082842"/>
                </a:lnTo>
                <a:cubicBezTo>
                  <a:pt x="3360291" y="958898"/>
                  <a:pt x="3356811" y="1011533"/>
                  <a:pt x="3356811" y="926432"/>
                </a:cubicBezTo>
                <a:lnTo>
                  <a:pt x="3224464" y="890337"/>
                </a:lnTo>
                <a:cubicBezTo>
                  <a:pt x="3236495" y="858253"/>
                  <a:pt x="3249722" y="826592"/>
                  <a:pt x="3260558" y="794084"/>
                </a:cubicBezTo>
                <a:cubicBezTo>
                  <a:pt x="3265787" y="778397"/>
                  <a:pt x="3275833" y="762173"/>
                  <a:pt x="3272590" y="745958"/>
                </a:cubicBezTo>
                <a:cubicBezTo>
                  <a:pt x="3270831" y="737164"/>
                  <a:pt x="3256548" y="737937"/>
                  <a:pt x="3248527" y="733927"/>
                </a:cubicBezTo>
                <a:lnTo>
                  <a:pt x="3080085" y="733927"/>
                </a:lnTo>
                <a:cubicBezTo>
                  <a:pt x="3048001" y="717885"/>
                  <a:pt x="3018246" y="695922"/>
                  <a:pt x="2983832" y="685800"/>
                </a:cubicBezTo>
                <a:cubicBezTo>
                  <a:pt x="2948991" y="675553"/>
                  <a:pt x="2909678" y="686180"/>
                  <a:pt x="2875548" y="673769"/>
                </a:cubicBezTo>
                <a:cubicBezTo>
                  <a:pt x="2861958" y="668827"/>
                  <a:pt x="2857952" y="650608"/>
                  <a:pt x="2851485" y="637674"/>
                </a:cubicBezTo>
                <a:cubicBezTo>
                  <a:pt x="2801672" y="538048"/>
                  <a:pt x="2884351" y="668927"/>
                  <a:pt x="2815390" y="565484"/>
                </a:cubicBezTo>
                <a:cubicBezTo>
                  <a:pt x="2793008" y="587867"/>
                  <a:pt x="2785589" y="598433"/>
                  <a:pt x="2755232" y="613611"/>
                </a:cubicBezTo>
                <a:cubicBezTo>
                  <a:pt x="2743888" y="619283"/>
                  <a:pt x="2731169" y="621632"/>
                  <a:pt x="2719137" y="625642"/>
                </a:cubicBezTo>
                <a:cubicBezTo>
                  <a:pt x="2707105" y="621632"/>
                  <a:pt x="2692945" y="621534"/>
                  <a:pt x="2683042" y="613611"/>
                </a:cubicBezTo>
                <a:cubicBezTo>
                  <a:pt x="2635281" y="575403"/>
                  <a:pt x="2687311" y="574688"/>
                  <a:pt x="2622885" y="565484"/>
                </a:cubicBezTo>
                <a:cubicBezTo>
                  <a:pt x="2579032" y="559219"/>
                  <a:pt x="2523315" y="583251"/>
                  <a:pt x="2490537" y="553453"/>
                </a:cubicBezTo>
                <a:cubicBezTo>
                  <a:pt x="2463829" y="529173"/>
                  <a:pt x="2490537" y="481264"/>
                  <a:pt x="2490537" y="445169"/>
                </a:cubicBezTo>
                <a:lnTo>
                  <a:pt x="2358190" y="469232"/>
                </a:lnTo>
                <a:cubicBezTo>
                  <a:pt x="2338137" y="441158"/>
                  <a:pt x="2329440" y="399287"/>
                  <a:pt x="2298032" y="385011"/>
                </a:cubicBezTo>
                <a:cubicBezTo>
                  <a:pt x="2274941" y="374515"/>
                  <a:pt x="2225842" y="409074"/>
                  <a:pt x="2225842" y="409074"/>
                </a:cubicBezTo>
                <a:cubicBezTo>
                  <a:pt x="2230357" y="395529"/>
                  <a:pt x="2251417" y="335428"/>
                  <a:pt x="2249906" y="324853"/>
                </a:cubicBezTo>
                <a:cubicBezTo>
                  <a:pt x="2245431" y="293527"/>
                  <a:pt x="2202140" y="270801"/>
                  <a:pt x="2177716" y="264695"/>
                </a:cubicBezTo>
                <a:cubicBezTo>
                  <a:pt x="2162153" y="260804"/>
                  <a:pt x="2145632" y="264695"/>
                  <a:pt x="2129590" y="264695"/>
                </a:cubicBezTo>
                <a:lnTo>
                  <a:pt x="2117558" y="48127"/>
                </a:lnTo>
                <a:lnTo>
                  <a:pt x="1973179" y="0"/>
                </a:lnTo>
                <a:lnTo>
                  <a:pt x="1708485" y="0"/>
                </a:lnTo>
                <a:lnTo>
                  <a:pt x="1600200" y="96253"/>
                </a:lnTo>
                <a:lnTo>
                  <a:pt x="1407695" y="120316"/>
                </a:lnTo>
                <a:lnTo>
                  <a:pt x="1419727" y="120316"/>
                </a:lnTo>
              </a:path>
            </a:pathLst>
          </a:custGeom>
          <a:blipFill>
            <a:blip r:embed="rId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Yorkshire" pitchFamily="2" charset="0"/>
              </a:rPr>
              <a:t>Hautes</a:t>
            </a:r>
          </a:p>
          <a:p>
            <a:pPr algn="ctr"/>
            <a:r>
              <a:rPr lang="fr-FR" sz="4000" dirty="0" smtClean="0">
                <a:latin typeface="Yorkshire" pitchFamily="2" charset="0"/>
              </a:rPr>
              <a:t>Pyrénées</a:t>
            </a:r>
            <a:endParaRPr lang="fr-FR" sz="4000" dirty="0">
              <a:latin typeface="Yorkshire" pitchFamily="2" charset="0"/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4500562" y="2369336"/>
            <a:ext cx="4391336" cy="2988490"/>
          </a:xfrm>
          <a:custGeom>
            <a:avLst/>
            <a:gdLst>
              <a:gd name="connsiteX0" fmla="*/ 5437779 w 8241136"/>
              <a:gd name="connsiteY0" fmla="*/ 288758 h 6388769"/>
              <a:gd name="connsiteX1" fmla="*/ 5269336 w 8241136"/>
              <a:gd name="connsiteY1" fmla="*/ 264695 h 6388769"/>
              <a:gd name="connsiteX2" fmla="*/ 5281368 w 8241136"/>
              <a:gd name="connsiteY2" fmla="*/ 409074 h 6388769"/>
              <a:gd name="connsiteX3" fmla="*/ 5233242 w 8241136"/>
              <a:gd name="connsiteY3" fmla="*/ 409074 h 6388769"/>
              <a:gd name="connsiteX4" fmla="*/ 5233242 w 8241136"/>
              <a:gd name="connsiteY4" fmla="*/ 625643 h 6388769"/>
              <a:gd name="connsiteX5" fmla="*/ 5076831 w 8241136"/>
              <a:gd name="connsiteY5" fmla="*/ 625643 h 6388769"/>
              <a:gd name="connsiteX6" fmla="*/ 5076831 w 8241136"/>
              <a:gd name="connsiteY6" fmla="*/ 505327 h 6388769"/>
              <a:gd name="connsiteX7" fmla="*/ 4944484 w 8241136"/>
              <a:gd name="connsiteY7" fmla="*/ 457200 h 6388769"/>
              <a:gd name="connsiteX8" fmla="*/ 4932452 w 8241136"/>
              <a:gd name="connsiteY8" fmla="*/ 409074 h 6388769"/>
              <a:gd name="connsiteX9" fmla="*/ 4884326 w 8241136"/>
              <a:gd name="connsiteY9" fmla="*/ 421106 h 6388769"/>
              <a:gd name="connsiteX10" fmla="*/ 4836200 w 8241136"/>
              <a:gd name="connsiteY10" fmla="*/ 445169 h 6388769"/>
              <a:gd name="connsiteX11" fmla="*/ 4776042 w 8241136"/>
              <a:gd name="connsiteY11" fmla="*/ 385011 h 6388769"/>
              <a:gd name="connsiteX12" fmla="*/ 4703852 w 8241136"/>
              <a:gd name="connsiteY12" fmla="*/ 348916 h 6388769"/>
              <a:gd name="connsiteX13" fmla="*/ 4607600 w 8241136"/>
              <a:gd name="connsiteY13" fmla="*/ 445169 h 6388769"/>
              <a:gd name="connsiteX14" fmla="*/ 4511347 w 8241136"/>
              <a:gd name="connsiteY14" fmla="*/ 433137 h 6388769"/>
              <a:gd name="connsiteX15" fmla="*/ 4451189 w 8241136"/>
              <a:gd name="connsiteY15" fmla="*/ 348916 h 6388769"/>
              <a:gd name="connsiteX16" fmla="*/ 4379000 w 8241136"/>
              <a:gd name="connsiteY16" fmla="*/ 336885 h 6388769"/>
              <a:gd name="connsiteX17" fmla="*/ 4379000 w 8241136"/>
              <a:gd name="connsiteY17" fmla="*/ 216569 h 6388769"/>
              <a:gd name="connsiteX18" fmla="*/ 4354936 w 8241136"/>
              <a:gd name="connsiteY18" fmla="*/ 192506 h 6388769"/>
              <a:gd name="connsiteX19" fmla="*/ 4294779 w 8241136"/>
              <a:gd name="connsiteY19" fmla="*/ 204537 h 6388769"/>
              <a:gd name="connsiteX20" fmla="*/ 4210557 w 8241136"/>
              <a:gd name="connsiteY20" fmla="*/ 216569 h 6388769"/>
              <a:gd name="connsiteX21" fmla="*/ 4186494 w 8241136"/>
              <a:gd name="connsiteY21" fmla="*/ 252664 h 6388769"/>
              <a:gd name="connsiteX22" fmla="*/ 4174463 w 8241136"/>
              <a:gd name="connsiteY22" fmla="*/ 493295 h 6388769"/>
              <a:gd name="connsiteX23" fmla="*/ 4210557 w 8241136"/>
              <a:gd name="connsiteY23" fmla="*/ 517358 h 6388769"/>
              <a:gd name="connsiteX24" fmla="*/ 4234621 w 8241136"/>
              <a:gd name="connsiteY24" fmla="*/ 541422 h 6388769"/>
              <a:gd name="connsiteX25" fmla="*/ 4246652 w 8241136"/>
              <a:gd name="connsiteY25" fmla="*/ 661737 h 6388769"/>
              <a:gd name="connsiteX26" fmla="*/ 4078210 w 8241136"/>
              <a:gd name="connsiteY26" fmla="*/ 818148 h 6388769"/>
              <a:gd name="connsiteX27" fmla="*/ 3921800 w 8241136"/>
              <a:gd name="connsiteY27" fmla="*/ 854243 h 6388769"/>
              <a:gd name="connsiteX28" fmla="*/ 3765389 w 8241136"/>
              <a:gd name="connsiteY28" fmla="*/ 685800 h 6388769"/>
              <a:gd name="connsiteX29" fmla="*/ 3717263 w 8241136"/>
              <a:gd name="connsiteY29" fmla="*/ 433137 h 6388769"/>
              <a:gd name="connsiteX30" fmla="*/ 3669136 w 8241136"/>
              <a:gd name="connsiteY30" fmla="*/ 336885 h 6388769"/>
              <a:gd name="connsiteX31" fmla="*/ 3657105 w 8241136"/>
              <a:gd name="connsiteY31" fmla="*/ 264695 h 6388769"/>
              <a:gd name="connsiteX32" fmla="*/ 3548821 w 8241136"/>
              <a:gd name="connsiteY32" fmla="*/ 240632 h 6388769"/>
              <a:gd name="connsiteX33" fmla="*/ 3536789 w 8241136"/>
              <a:gd name="connsiteY33" fmla="*/ 168443 h 6388769"/>
              <a:gd name="connsiteX34" fmla="*/ 3512726 w 8241136"/>
              <a:gd name="connsiteY34" fmla="*/ 144379 h 6388769"/>
              <a:gd name="connsiteX35" fmla="*/ 3476631 w 8241136"/>
              <a:gd name="connsiteY35" fmla="*/ 120316 h 6388769"/>
              <a:gd name="connsiteX36" fmla="*/ 3476631 w 8241136"/>
              <a:gd name="connsiteY36" fmla="*/ 0 h 6388769"/>
              <a:gd name="connsiteX37" fmla="*/ 3223968 w 8241136"/>
              <a:gd name="connsiteY37" fmla="*/ 12032 h 6388769"/>
              <a:gd name="connsiteX38" fmla="*/ 2983336 w 8241136"/>
              <a:gd name="connsiteY38" fmla="*/ 228600 h 6388769"/>
              <a:gd name="connsiteX39" fmla="*/ 2983336 w 8241136"/>
              <a:gd name="connsiteY39" fmla="*/ 421106 h 6388769"/>
              <a:gd name="connsiteX40" fmla="*/ 3079589 w 8241136"/>
              <a:gd name="connsiteY40" fmla="*/ 421106 h 6388769"/>
              <a:gd name="connsiteX41" fmla="*/ 3211936 w 8241136"/>
              <a:gd name="connsiteY41" fmla="*/ 553453 h 6388769"/>
              <a:gd name="connsiteX42" fmla="*/ 3392410 w 8241136"/>
              <a:gd name="connsiteY42" fmla="*/ 565485 h 6388769"/>
              <a:gd name="connsiteX43" fmla="*/ 3512726 w 8241136"/>
              <a:gd name="connsiteY43" fmla="*/ 697832 h 6388769"/>
              <a:gd name="connsiteX44" fmla="*/ 3524757 w 8241136"/>
              <a:gd name="connsiteY44" fmla="*/ 854243 h 6388769"/>
              <a:gd name="connsiteX45" fmla="*/ 3296157 w 8241136"/>
              <a:gd name="connsiteY45" fmla="*/ 842211 h 6388769"/>
              <a:gd name="connsiteX46" fmla="*/ 3091621 w 8241136"/>
              <a:gd name="connsiteY46" fmla="*/ 1034716 h 6388769"/>
              <a:gd name="connsiteX47" fmla="*/ 2778800 w 8241136"/>
              <a:gd name="connsiteY47" fmla="*/ 1022685 h 6388769"/>
              <a:gd name="connsiteX48" fmla="*/ 2742705 w 8241136"/>
              <a:gd name="connsiteY48" fmla="*/ 1118937 h 6388769"/>
              <a:gd name="connsiteX49" fmla="*/ 2574263 w 8241136"/>
              <a:gd name="connsiteY49" fmla="*/ 1118937 h 6388769"/>
              <a:gd name="connsiteX50" fmla="*/ 2562231 w 8241136"/>
              <a:gd name="connsiteY50" fmla="*/ 1263316 h 6388769"/>
              <a:gd name="connsiteX51" fmla="*/ 2453947 w 8241136"/>
              <a:gd name="connsiteY51" fmla="*/ 1251285 h 6388769"/>
              <a:gd name="connsiteX52" fmla="*/ 2490042 w 8241136"/>
              <a:gd name="connsiteY52" fmla="*/ 1407695 h 6388769"/>
              <a:gd name="connsiteX53" fmla="*/ 2778800 w 8241136"/>
              <a:gd name="connsiteY53" fmla="*/ 1383632 h 6388769"/>
              <a:gd name="connsiteX54" fmla="*/ 2899115 w 8241136"/>
              <a:gd name="connsiteY54" fmla="*/ 1491916 h 6388769"/>
              <a:gd name="connsiteX55" fmla="*/ 2899115 w 8241136"/>
              <a:gd name="connsiteY55" fmla="*/ 1672390 h 6388769"/>
              <a:gd name="connsiteX56" fmla="*/ 2778800 w 8241136"/>
              <a:gd name="connsiteY56" fmla="*/ 1684422 h 6388769"/>
              <a:gd name="connsiteX57" fmla="*/ 2766768 w 8241136"/>
              <a:gd name="connsiteY57" fmla="*/ 1840832 h 6388769"/>
              <a:gd name="connsiteX58" fmla="*/ 2670515 w 8241136"/>
              <a:gd name="connsiteY58" fmla="*/ 1973179 h 6388769"/>
              <a:gd name="connsiteX59" fmla="*/ 2429884 w 8241136"/>
              <a:gd name="connsiteY59" fmla="*/ 1804737 h 6388769"/>
              <a:gd name="connsiteX60" fmla="*/ 2405821 w 8241136"/>
              <a:gd name="connsiteY60" fmla="*/ 1696453 h 6388769"/>
              <a:gd name="connsiteX61" fmla="*/ 2189252 w 8241136"/>
              <a:gd name="connsiteY61" fmla="*/ 1467853 h 6388769"/>
              <a:gd name="connsiteX62" fmla="*/ 2008779 w 8241136"/>
              <a:gd name="connsiteY62" fmla="*/ 1467853 h 6388769"/>
              <a:gd name="connsiteX63" fmla="*/ 1984715 w 8241136"/>
              <a:gd name="connsiteY63" fmla="*/ 1323474 h 6388769"/>
              <a:gd name="connsiteX64" fmla="*/ 1864400 w 8241136"/>
              <a:gd name="connsiteY64" fmla="*/ 1323474 h 6388769"/>
              <a:gd name="connsiteX65" fmla="*/ 1768147 w 8241136"/>
              <a:gd name="connsiteY65" fmla="*/ 1455822 h 6388769"/>
              <a:gd name="connsiteX66" fmla="*/ 1455326 w 8241136"/>
              <a:gd name="connsiteY66" fmla="*/ 1455822 h 6388769"/>
              <a:gd name="connsiteX67" fmla="*/ 1443294 w 8241136"/>
              <a:gd name="connsiteY67" fmla="*/ 1636295 h 6388769"/>
              <a:gd name="connsiteX68" fmla="*/ 1322979 w 8241136"/>
              <a:gd name="connsiteY68" fmla="*/ 1756611 h 6388769"/>
              <a:gd name="connsiteX69" fmla="*/ 1082347 w 8241136"/>
              <a:gd name="connsiteY69" fmla="*/ 1744579 h 6388769"/>
              <a:gd name="connsiteX70" fmla="*/ 1034221 w 8241136"/>
              <a:gd name="connsiteY70" fmla="*/ 1852864 h 6388769"/>
              <a:gd name="connsiteX71" fmla="*/ 1142505 w 8241136"/>
              <a:gd name="connsiteY71" fmla="*/ 1961148 h 6388769"/>
              <a:gd name="connsiteX72" fmla="*/ 1094379 w 8241136"/>
              <a:gd name="connsiteY72" fmla="*/ 2033337 h 6388769"/>
              <a:gd name="connsiteX73" fmla="*/ 1046252 w 8241136"/>
              <a:gd name="connsiteY73" fmla="*/ 2081464 h 6388769"/>
              <a:gd name="connsiteX74" fmla="*/ 1034221 w 8241136"/>
              <a:gd name="connsiteY74" fmla="*/ 2117558 h 6388769"/>
              <a:gd name="connsiteX75" fmla="*/ 1070315 w 8241136"/>
              <a:gd name="connsiteY75" fmla="*/ 2201779 h 6388769"/>
              <a:gd name="connsiteX76" fmla="*/ 1010157 w 8241136"/>
              <a:gd name="connsiteY76" fmla="*/ 2322095 h 6388769"/>
              <a:gd name="connsiteX77" fmla="*/ 998126 w 8241136"/>
              <a:gd name="connsiteY77" fmla="*/ 2466474 h 6388769"/>
              <a:gd name="connsiteX78" fmla="*/ 1130473 w 8241136"/>
              <a:gd name="connsiteY78" fmla="*/ 2442411 h 6388769"/>
              <a:gd name="connsiteX79" fmla="*/ 1214694 w 8241136"/>
              <a:gd name="connsiteY79" fmla="*/ 2550695 h 6388769"/>
              <a:gd name="connsiteX80" fmla="*/ 1214694 w 8241136"/>
              <a:gd name="connsiteY80" fmla="*/ 2671011 h 6388769"/>
              <a:gd name="connsiteX81" fmla="*/ 1082347 w 8241136"/>
              <a:gd name="connsiteY81" fmla="*/ 2646948 h 6388769"/>
              <a:gd name="connsiteX82" fmla="*/ 1070315 w 8241136"/>
              <a:gd name="connsiteY82" fmla="*/ 2791327 h 6388769"/>
              <a:gd name="connsiteX83" fmla="*/ 986094 w 8241136"/>
              <a:gd name="connsiteY83" fmla="*/ 2863516 h 6388769"/>
              <a:gd name="connsiteX84" fmla="*/ 962031 w 8241136"/>
              <a:gd name="connsiteY84" fmla="*/ 2899611 h 6388769"/>
              <a:gd name="connsiteX85" fmla="*/ 889842 w 8241136"/>
              <a:gd name="connsiteY85" fmla="*/ 2875548 h 6388769"/>
              <a:gd name="connsiteX86" fmla="*/ 853747 w 8241136"/>
              <a:gd name="connsiteY86" fmla="*/ 2863516 h 6388769"/>
              <a:gd name="connsiteX87" fmla="*/ 841715 w 8241136"/>
              <a:gd name="connsiteY87" fmla="*/ 2899611 h 6388769"/>
              <a:gd name="connsiteX88" fmla="*/ 829684 w 8241136"/>
              <a:gd name="connsiteY88" fmla="*/ 2947737 h 6388769"/>
              <a:gd name="connsiteX89" fmla="*/ 805621 w 8241136"/>
              <a:gd name="connsiteY89" fmla="*/ 2947737 h 6388769"/>
              <a:gd name="connsiteX90" fmla="*/ 589052 w 8241136"/>
              <a:gd name="connsiteY90" fmla="*/ 2923674 h 6388769"/>
              <a:gd name="connsiteX91" fmla="*/ 540926 w 8241136"/>
              <a:gd name="connsiteY91" fmla="*/ 3031958 h 6388769"/>
              <a:gd name="connsiteX92" fmla="*/ 324357 w 8241136"/>
              <a:gd name="connsiteY92" fmla="*/ 3007895 h 6388769"/>
              <a:gd name="connsiteX93" fmla="*/ 276231 w 8241136"/>
              <a:gd name="connsiteY93" fmla="*/ 3116179 h 6388769"/>
              <a:gd name="connsiteX94" fmla="*/ 384515 w 8241136"/>
              <a:gd name="connsiteY94" fmla="*/ 3164306 h 6388769"/>
              <a:gd name="connsiteX95" fmla="*/ 384515 w 8241136"/>
              <a:gd name="connsiteY95" fmla="*/ 3272590 h 6388769"/>
              <a:gd name="connsiteX96" fmla="*/ 179979 w 8241136"/>
              <a:gd name="connsiteY96" fmla="*/ 3272590 h 6388769"/>
              <a:gd name="connsiteX97" fmla="*/ 83726 w 8241136"/>
              <a:gd name="connsiteY97" fmla="*/ 3308685 h 6388769"/>
              <a:gd name="connsiteX98" fmla="*/ 71694 w 8241136"/>
              <a:gd name="connsiteY98" fmla="*/ 3344779 h 6388769"/>
              <a:gd name="connsiteX99" fmla="*/ 11536 w 8241136"/>
              <a:gd name="connsiteY99" fmla="*/ 3404937 h 6388769"/>
              <a:gd name="connsiteX100" fmla="*/ 71694 w 8241136"/>
              <a:gd name="connsiteY100" fmla="*/ 3537285 h 6388769"/>
              <a:gd name="connsiteX101" fmla="*/ 131852 w 8241136"/>
              <a:gd name="connsiteY101" fmla="*/ 3537285 h 6388769"/>
              <a:gd name="connsiteX102" fmla="*/ 95757 w 8241136"/>
              <a:gd name="connsiteY102" fmla="*/ 3741822 h 6388769"/>
              <a:gd name="connsiteX103" fmla="*/ 167947 w 8241136"/>
              <a:gd name="connsiteY103" fmla="*/ 3814011 h 6388769"/>
              <a:gd name="connsiteX104" fmla="*/ 179979 w 8241136"/>
              <a:gd name="connsiteY104" fmla="*/ 3970422 h 6388769"/>
              <a:gd name="connsiteX105" fmla="*/ 252168 w 8241136"/>
              <a:gd name="connsiteY105" fmla="*/ 4018548 h 6388769"/>
              <a:gd name="connsiteX106" fmla="*/ 216073 w 8241136"/>
              <a:gd name="connsiteY106" fmla="*/ 4126832 h 6388769"/>
              <a:gd name="connsiteX107" fmla="*/ 300294 w 8241136"/>
              <a:gd name="connsiteY107" fmla="*/ 4259179 h 6388769"/>
              <a:gd name="connsiteX108" fmla="*/ 444673 w 8241136"/>
              <a:gd name="connsiteY108" fmla="*/ 4283243 h 6388769"/>
              <a:gd name="connsiteX109" fmla="*/ 601084 w 8241136"/>
              <a:gd name="connsiteY109" fmla="*/ 4487779 h 6388769"/>
              <a:gd name="connsiteX110" fmla="*/ 733431 w 8241136"/>
              <a:gd name="connsiteY110" fmla="*/ 4499811 h 6388769"/>
              <a:gd name="connsiteX111" fmla="*/ 829684 w 8241136"/>
              <a:gd name="connsiteY111" fmla="*/ 4343400 h 6388769"/>
              <a:gd name="connsiteX112" fmla="*/ 913905 w 8241136"/>
              <a:gd name="connsiteY112" fmla="*/ 4331369 h 6388769"/>
              <a:gd name="connsiteX113" fmla="*/ 1034221 w 8241136"/>
              <a:gd name="connsiteY113" fmla="*/ 4499811 h 6388769"/>
              <a:gd name="connsiteX114" fmla="*/ 1286884 w 8241136"/>
              <a:gd name="connsiteY114" fmla="*/ 4475748 h 6388769"/>
              <a:gd name="connsiteX115" fmla="*/ 1322979 w 8241136"/>
              <a:gd name="connsiteY115" fmla="*/ 4547937 h 6388769"/>
              <a:gd name="connsiteX116" fmla="*/ 1611736 w 8241136"/>
              <a:gd name="connsiteY116" fmla="*/ 4547937 h 6388769"/>
              <a:gd name="connsiteX117" fmla="*/ 1792210 w 8241136"/>
              <a:gd name="connsiteY117" fmla="*/ 4632158 h 6388769"/>
              <a:gd name="connsiteX118" fmla="*/ 1804242 w 8241136"/>
              <a:gd name="connsiteY118" fmla="*/ 4680285 h 6388769"/>
              <a:gd name="connsiteX119" fmla="*/ 1804242 w 8241136"/>
              <a:gd name="connsiteY119" fmla="*/ 4764506 h 6388769"/>
              <a:gd name="connsiteX120" fmla="*/ 1924557 w 8241136"/>
              <a:gd name="connsiteY120" fmla="*/ 4836695 h 6388769"/>
              <a:gd name="connsiteX121" fmla="*/ 1924557 w 8241136"/>
              <a:gd name="connsiteY121" fmla="*/ 4957011 h 6388769"/>
              <a:gd name="connsiteX122" fmla="*/ 2032842 w 8241136"/>
              <a:gd name="connsiteY122" fmla="*/ 5065295 h 6388769"/>
              <a:gd name="connsiteX123" fmla="*/ 2044873 w 8241136"/>
              <a:gd name="connsiteY123" fmla="*/ 5101390 h 6388769"/>
              <a:gd name="connsiteX124" fmla="*/ 2080968 w 8241136"/>
              <a:gd name="connsiteY124" fmla="*/ 5125453 h 6388769"/>
              <a:gd name="connsiteX125" fmla="*/ 2393789 w 8241136"/>
              <a:gd name="connsiteY125" fmla="*/ 5125453 h 6388769"/>
              <a:gd name="connsiteX126" fmla="*/ 2478010 w 8241136"/>
              <a:gd name="connsiteY126" fmla="*/ 5041232 h 6388769"/>
              <a:gd name="connsiteX127" fmla="*/ 2682547 w 8241136"/>
              <a:gd name="connsiteY127" fmla="*/ 5017169 h 6388769"/>
              <a:gd name="connsiteX128" fmla="*/ 2706610 w 8241136"/>
              <a:gd name="connsiteY128" fmla="*/ 5113422 h 6388769"/>
              <a:gd name="connsiteX129" fmla="*/ 2947242 w 8241136"/>
              <a:gd name="connsiteY129" fmla="*/ 5125453 h 6388769"/>
              <a:gd name="connsiteX130" fmla="*/ 3007400 w 8241136"/>
              <a:gd name="connsiteY130" fmla="*/ 5041232 h 6388769"/>
              <a:gd name="connsiteX131" fmla="*/ 3223968 w 8241136"/>
              <a:gd name="connsiteY131" fmla="*/ 5041232 h 6388769"/>
              <a:gd name="connsiteX132" fmla="*/ 3344284 w 8241136"/>
              <a:gd name="connsiteY132" fmla="*/ 5137485 h 6388769"/>
              <a:gd name="connsiteX133" fmla="*/ 3308189 w 8241136"/>
              <a:gd name="connsiteY133" fmla="*/ 5245769 h 6388769"/>
              <a:gd name="connsiteX134" fmla="*/ 3536789 w 8241136"/>
              <a:gd name="connsiteY134" fmla="*/ 5402179 h 6388769"/>
              <a:gd name="connsiteX135" fmla="*/ 3548821 w 8241136"/>
              <a:gd name="connsiteY135" fmla="*/ 5522495 h 6388769"/>
              <a:gd name="connsiteX136" fmla="*/ 3584915 w 8241136"/>
              <a:gd name="connsiteY136" fmla="*/ 5546558 h 6388769"/>
              <a:gd name="connsiteX137" fmla="*/ 3608979 w 8241136"/>
              <a:gd name="connsiteY137" fmla="*/ 5642811 h 6388769"/>
              <a:gd name="connsiteX138" fmla="*/ 3693200 w 8241136"/>
              <a:gd name="connsiteY138" fmla="*/ 5690937 h 6388769"/>
              <a:gd name="connsiteX139" fmla="*/ 3729294 w 8241136"/>
              <a:gd name="connsiteY139" fmla="*/ 5715000 h 6388769"/>
              <a:gd name="connsiteX140" fmla="*/ 3681168 w 8241136"/>
              <a:gd name="connsiteY140" fmla="*/ 5787190 h 6388769"/>
              <a:gd name="connsiteX141" fmla="*/ 3753357 w 8241136"/>
              <a:gd name="connsiteY141" fmla="*/ 5823285 h 6388769"/>
              <a:gd name="connsiteX142" fmla="*/ 3765389 w 8241136"/>
              <a:gd name="connsiteY142" fmla="*/ 5859379 h 6388769"/>
              <a:gd name="connsiteX143" fmla="*/ 3753357 w 8241136"/>
              <a:gd name="connsiteY143" fmla="*/ 5907506 h 6388769"/>
              <a:gd name="connsiteX144" fmla="*/ 3741326 w 8241136"/>
              <a:gd name="connsiteY144" fmla="*/ 5943600 h 6388769"/>
              <a:gd name="connsiteX145" fmla="*/ 3801484 w 8241136"/>
              <a:gd name="connsiteY145" fmla="*/ 5955632 h 6388769"/>
              <a:gd name="connsiteX146" fmla="*/ 3861642 w 8241136"/>
              <a:gd name="connsiteY146" fmla="*/ 5979695 h 6388769"/>
              <a:gd name="connsiteX147" fmla="*/ 3825547 w 8241136"/>
              <a:gd name="connsiteY147" fmla="*/ 6100011 h 6388769"/>
              <a:gd name="connsiteX148" fmla="*/ 4018052 w 8241136"/>
              <a:gd name="connsiteY148" fmla="*/ 6112043 h 6388769"/>
              <a:gd name="connsiteX149" fmla="*/ 4018052 w 8241136"/>
              <a:gd name="connsiteY149" fmla="*/ 5847348 h 6388769"/>
              <a:gd name="connsiteX150" fmla="*/ 4078210 w 8241136"/>
              <a:gd name="connsiteY150" fmla="*/ 5678906 h 6388769"/>
              <a:gd name="connsiteX151" fmla="*/ 4198526 w 8241136"/>
              <a:gd name="connsiteY151" fmla="*/ 5702969 h 6388769"/>
              <a:gd name="connsiteX152" fmla="*/ 4210557 w 8241136"/>
              <a:gd name="connsiteY152" fmla="*/ 5739064 h 6388769"/>
              <a:gd name="connsiteX153" fmla="*/ 4270715 w 8241136"/>
              <a:gd name="connsiteY153" fmla="*/ 5775158 h 6388769"/>
              <a:gd name="connsiteX154" fmla="*/ 4427126 w 8241136"/>
              <a:gd name="connsiteY154" fmla="*/ 5763127 h 6388769"/>
              <a:gd name="connsiteX155" fmla="*/ 4439157 w 8241136"/>
              <a:gd name="connsiteY155" fmla="*/ 5727032 h 6388769"/>
              <a:gd name="connsiteX156" fmla="*/ 4463221 w 8241136"/>
              <a:gd name="connsiteY156" fmla="*/ 5702969 h 6388769"/>
              <a:gd name="connsiteX157" fmla="*/ 4487284 w 8241136"/>
              <a:gd name="connsiteY157" fmla="*/ 5678906 h 6388769"/>
              <a:gd name="connsiteX158" fmla="*/ 4619631 w 8241136"/>
              <a:gd name="connsiteY158" fmla="*/ 5654843 h 6388769"/>
              <a:gd name="connsiteX159" fmla="*/ 4679789 w 8241136"/>
              <a:gd name="connsiteY159" fmla="*/ 5739064 h 6388769"/>
              <a:gd name="connsiteX160" fmla="*/ 4848231 w 8241136"/>
              <a:gd name="connsiteY160" fmla="*/ 5799222 h 6388769"/>
              <a:gd name="connsiteX161" fmla="*/ 4884326 w 8241136"/>
              <a:gd name="connsiteY161" fmla="*/ 5895474 h 6388769"/>
              <a:gd name="connsiteX162" fmla="*/ 5197147 w 8241136"/>
              <a:gd name="connsiteY162" fmla="*/ 5871411 h 6388769"/>
              <a:gd name="connsiteX163" fmla="*/ 5245273 w 8241136"/>
              <a:gd name="connsiteY163" fmla="*/ 5955632 h 6388769"/>
              <a:gd name="connsiteX164" fmla="*/ 5690442 w 8241136"/>
              <a:gd name="connsiteY164" fmla="*/ 5955632 h 6388769"/>
              <a:gd name="connsiteX165" fmla="*/ 5714505 w 8241136"/>
              <a:gd name="connsiteY165" fmla="*/ 6087979 h 6388769"/>
              <a:gd name="connsiteX166" fmla="*/ 5630284 w 8241136"/>
              <a:gd name="connsiteY166" fmla="*/ 6148137 h 6388769"/>
              <a:gd name="connsiteX167" fmla="*/ 5678410 w 8241136"/>
              <a:gd name="connsiteY167" fmla="*/ 6268453 h 6388769"/>
              <a:gd name="connsiteX168" fmla="*/ 5726536 w 8241136"/>
              <a:gd name="connsiteY168" fmla="*/ 6244390 h 6388769"/>
              <a:gd name="connsiteX169" fmla="*/ 5774663 w 8241136"/>
              <a:gd name="connsiteY169" fmla="*/ 6232358 h 6388769"/>
              <a:gd name="connsiteX170" fmla="*/ 5810757 w 8241136"/>
              <a:gd name="connsiteY170" fmla="*/ 6220327 h 6388769"/>
              <a:gd name="connsiteX171" fmla="*/ 5858884 w 8241136"/>
              <a:gd name="connsiteY171" fmla="*/ 6292516 h 6388769"/>
              <a:gd name="connsiteX172" fmla="*/ 5919042 w 8241136"/>
              <a:gd name="connsiteY172" fmla="*/ 6304548 h 6388769"/>
              <a:gd name="connsiteX173" fmla="*/ 5967168 w 8241136"/>
              <a:gd name="connsiteY173" fmla="*/ 6316579 h 6388769"/>
              <a:gd name="connsiteX174" fmla="*/ 5979200 w 8241136"/>
              <a:gd name="connsiteY174" fmla="*/ 6388769 h 6388769"/>
              <a:gd name="connsiteX175" fmla="*/ 6267957 w 8241136"/>
              <a:gd name="connsiteY175" fmla="*/ 6364706 h 6388769"/>
              <a:gd name="connsiteX176" fmla="*/ 6255926 w 8241136"/>
              <a:gd name="connsiteY176" fmla="*/ 6208295 h 6388769"/>
              <a:gd name="connsiteX177" fmla="*/ 6520621 w 8241136"/>
              <a:gd name="connsiteY177" fmla="*/ 6256422 h 6388769"/>
              <a:gd name="connsiteX178" fmla="*/ 6604842 w 8241136"/>
              <a:gd name="connsiteY178" fmla="*/ 6196264 h 6388769"/>
              <a:gd name="connsiteX179" fmla="*/ 6616873 w 8241136"/>
              <a:gd name="connsiteY179" fmla="*/ 6160169 h 6388769"/>
              <a:gd name="connsiteX180" fmla="*/ 6628905 w 8241136"/>
              <a:gd name="connsiteY180" fmla="*/ 6112043 h 6388769"/>
              <a:gd name="connsiteX181" fmla="*/ 6677031 w 8241136"/>
              <a:gd name="connsiteY181" fmla="*/ 6100011 h 6388769"/>
              <a:gd name="connsiteX182" fmla="*/ 6665000 w 8241136"/>
              <a:gd name="connsiteY182" fmla="*/ 6027822 h 6388769"/>
              <a:gd name="connsiteX183" fmla="*/ 6677031 w 8241136"/>
              <a:gd name="connsiteY183" fmla="*/ 5931569 h 6388769"/>
              <a:gd name="connsiteX184" fmla="*/ 7110168 w 8241136"/>
              <a:gd name="connsiteY184" fmla="*/ 5955632 h 6388769"/>
              <a:gd name="connsiteX185" fmla="*/ 7098136 w 8241136"/>
              <a:gd name="connsiteY185" fmla="*/ 5811253 h 6388769"/>
              <a:gd name="connsiteX186" fmla="*/ 7230484 w 8241136"/>
              <a:gd name="connsiteY186" fmla="*/ 5799222 h 6388769"/>
              <a:gd name="connsiteX187" fmla="*/ 7242515 w 8241136"/>
              <a:gd name="connsiteY187" fmla="*/ 5751095 h 6388769"/>
              <a:gd name="connsiteX188" fmla="*/ 7386894 w 8241136"/>
              <a:gd name="connsiteY188" fmla="*/ 5739064 h 6388769"/>
              <a:gd name="connsiteX189" fmla="*/ 7386894 w 8241136"/>
              <a:gd name="connsiteY189" fmla="*/ 5522495 h 6388769"/>
              <a:gd name="connsiteX190" fmla="*/ 7711747 w 8241136"/>
              <a:gd name="connsiteY190" fmla="*/ 5546558 h 6388769"/>
              <a:gd name="connsiteX191" fmla="*/ 7747842 w 8241136"/>
              <a:gd name="connsiteY191" fmla="*/ 5438274 h 6388769"/>
              <a:gd name="connsiteX192" fmla="*/ 7976442 w 8241136"/>
              <a:gd name="connsiteY192" fmla="*/ 5486400 h 6388769"/>
              <a:gd name="connsiteX193" fmla="*/ 8229105 w 8241136"/>
              <a:gd name="connsiteY193" fmla="*/ 5390148 h 6388769"/>
              <a:gd name="connsiteX194" fmla="*/ 8241136 w 8241136"/>
              <a:gd name="connsiteY194" fmla="*/ 5281864 h 6388769"/>
              <a:gd name="connsiteX195" fmla="*/ 8144884 w 8241136"/>
              <a:gd name="connsiteY195" fmla="*/ 5245769 h 6388769"/>
              <a:gd name="connsiteX196" fmla="*/ 8084726 w 8241136"/>
              <a:gd name="connsiteY196" fmla="*/ 5161548 h 6388769"/>
              <a:gd name="connsiteX197" fmla="*/ 8060663 w 8241136"/>
              <a:gd name="connsiteY197" fmla="*/ 5125453 h 6388769"/>
              <a:gd name="connsiteX198" fmla="*/ 8048631 w 8241136"/>
              <a:gd name="connsiteY198" fmla="*/ 5077327 h 6388769"/>
              <a:gd name="connsiteX199" fmla="*/ 8000505 w 8241136"/>
              <a:gd name="connsiteY199" fmla="*/ 5053264 h 6388769"/>
              <a:gd name="connsiteX200" fmla="*/ 7952379 w 8241136"/>
              <a:gd name="connsiteY200" fmla="*/ 5041232 h 6388769"/>
              <a:gd name="connsiteX201" fmla="*/ 7892221 w 8241136"/>
              <a:gd name="connsiteY201" fmla="*/ 5029200 h 6388769"/>
              <a:gd name="connsiteX202" fmla="*/ 7880189 w 8241136"/>
              <a:gd name="connsiteY202" fmla="*/ 4872790 h 6388769"/>
              <a:gd name="connsiteX203" fmla="*/ 7615494 w 8241136"/>
              <a:gd name="connsiteY203" fmla="*/ 4884822 h 6388769"/>
              <a:gd name="connsiteX204" fmla="*/ 7603463 w 8241136"/>
              <a:gd name="connsiteY204" fmla="*/ 4993106 h 6388769"/>
              <a:gd name="connsiteX205" fmla="*/ 7531273 w 8241136"/>
              <a:gd name="connsiteY205" fmla="*/ 4969043 h 6388769"/>
              <a:gd name="connsiteX206" fmla="*/ 7483147 w 8241136"/>
              <a:gd name="connsiteY206" fmla="*/ 4981074 h 6388769"/>
              <a:gd name="connsiteX207" fmla="*/ 7495179 w 8241136"/>
              <a:gd name="connsiteY207" fmla="*/ 5017169 h 6388769"/>
              <a:gd name="connsiteX208" fmla="*/ 7459084 w 8241136"/>
              <a:gd name="connsiteY208" fmla="*/ 5089358 h 6388769"/>
              <a:gd name="connsiteX209" fmla="*/ 7398926 w 8241136"/>
              <a:gd name="connsiteY209" fmla="*/ 5065295 h 6388769"/>
              <a:gd name="connsiteX210" fmla="*/ 7206421 w 8241136"/>
              <a:gd name="connsiteY210" fmla="*/ 5053264 h 6388769"/>
              <a:gd name="connsiteX211" fmla="*/ 7110168 w 8241136"/>
              <a:gd name="connsiteY211" fmla="*/ 4944979 h 6388769"/>
              <a:gd name="connsiteX212" fmla="*/ 6989852 w 8241136"/>
              <a:gd name="connsiteY212" fmla="*/ 4969043 h 6388769"/>
              <a:gd name="connsiteX213" fmla="*/ 6953757 w 8241136"/>
              <a:gd name="connsiteY213" fmla="*/ 4957011 h 6388769"/>
              <a:gd name="connsiteX214" fmla="*/ 6917663 w 8241136"/>
              <a:gd name="connsiteY214" fmla="*/ 4884822 h 6388769"/>
              <a:gd name="connsiteX215" fmla="*/ 6821410 w 8241136"/>
              <a:gd name="connsiteY215" fmla="*/ 4872790 h 6388769"/>
              <a:gd name="connsiteX216" fmla="*/ 6749221 w 8241136"/>
              <a:gd name="connsiteY216" fmla="*/ 4896853 h 6388769"/>
              <a:gd name="connsiteX217" fmla="*/ 6761252 w 8241136"/>
              <a:gd name="connsiteY217" fmla="*/ 4836695 h 6388769"/>
              <a:gd name="connsiteX218" fmla="*/ 6845473 w 8241136"/>
              <a:gd name="connsiteY218" fmla="*/ 4752474 h 6388769"/>
              <a:gd name="connsiteX219" fmla="*/ 6833442 w 8241136"/>
              <a:gd name="connsiteY219" fmla="*/ 4632158 h 6388769"/>
              <a:gd name="connsiteX220" fmla="*/ 6797347 w 8241136"/>
              <a:gd name="connsiteY220" fmla="*/ 4608095 h 6388769"/>
              <a:gd name="connsiteX221" fmla="*/ 6725157 w 8241136"/>
              <a:gd name="connsiteY221" fmla="*/ 4584032 h 6388769"/>
              <a:gd name="connsiteX222" fmla="*/ 6701094 w 8241136"/>
              <a:gd name="connsiteY222" fmla="*/ 4511843 h 6388769"/>
              <a:gd name="connsiteX223" fmla="*/ 6689063 w 8241136"/>
              <a:gd name="connsiteY223" fmla="*/ 4439653 h 6388769"/>
              <a:gd name="connsiteX224" fmla="*/ 6640936 w 8241136"/>
              <a:gd name="connsiteY224" fmla="*/ 4403558 h 6388769"/>
              <a:gd name="connsiteX225" fmla="*/ 6568747 w 8241136"/>
              <a:gd name="connsiteY225" fmla="*/ 4355432 h 6388769"/>
              <a:gd name="connsiteX226" fmla="*/ 6556715 w 8241136"/>
              <a:gd name="connsiteY226" fmla="*/ 4355432 h 6388769"/>
              <a:gd name="connsiteX227" fmla="*/ 6436400 w 8241136"/>
              <a:gd name="connsiteY227" fmla="*/ 4367464 h 6388769"/>
              <a:gd name="connsiteX228" fmla="*/ 6388273 w 8241136"/>
              <a:gd name="connsiteY228" fmla="*/ 4223085 h 6388769"/>
              <a:gd name="connsiteX229" fmla="*/ 6484526 w 8241136"/>
              <a:gd name="connsiteY229" fmla="*/ 4114800 h 6388769"/>
              <a:gd name="connsiteX230" fmla="*/ 6472494 w 8241136"/>
              <a:gd name="connsiteY230" fmla="*/ 4078706 h 6388769"/>
              <a:gd name="connsiteX231" fmla="*/ 6508589 w 8241136"/>
              <a:gd name="connsiteY231" fmla="*/ 4042611 h 6388769"/>
              <a:gd name="connsiteX232" fmla="*/ 6580779 w 8241136"/>
              <a:gd name="connsiteY232" fmla="*/ 4006516 h 6388769"/>
              <a:gd name="connsiteX233" fmla="*/ 6592810 w 8241136"/>
              <a:gd name="connsiteY233" fmla="*/ 3970422 h 6388769"/>
              <a:gd name="connsiteX234" fmla="*/ 6604842 w 8241136"/>
              <a:gd name="connsiteY234" fmla="*/ 3910264 h 6388769"/>
              <a:gd name="connsiteX235" fmla="*/ 6640936 w 8241136"/>
              <a:gd name="connsiteY235" fmla="*/ 3910264 h 6388769"/>
              <a:gd name="connsiteX236" fmla="*/ 6881568 w 8241136"/>
              <a:gd name="connsiteY236" fmla="*/ 3922295 h 6388769"/>
              <a:gd name="connsiteX237" fmla="*/ 7062042 w 8241136"/>
              <a:gd name="connsiteY237" fmla="*/ 3850106 h 6388769"/>
              <a:gd name="connsiteX238" fmla="*/ 7170326 w 8241136"/>
              <a:gd name="connsiteY238" fmla="*/ 3765885 h 6388769"/>
              <a:gd name="connsiteX239" fmla="*/ 7194389 w 8241136"/>
              <a:gd name="connsiteY239" fmla="*/ 3392906 h 6388769"/>
              <a:gd name="connsiteX240" fmla="*/ 7110168 w 8241136"/>
              <a:gd name="connsiteY240" fmla="*/ 3284622 h 6388769"/>
              <a:gd name="connsiteX241" fmla="*/ 6905631 w 8241136"/>
              <a:gd name="connsiteY241" fmla="*/ 3284622 h 6388769"/>
              <a:gd name="connsiteX242" fmla="*/ 6893600 w 8241136"/>
              <a:gd name="connsiteY242" fmla="*/ 3176337 h 6388769"/>
              <a:gd name="connsiteX243" fmla="*/ 6953757 w 8241136"/>
              <a:gd name="connsiteY243" fmla="*/ 3092116 h 6388769"/>
              <a:gd name="connsiteX244" fmla="*/ 7050010 w 8241136"/>
              <a:gd name="connsiteY244" fmla="*/ 2971800 h 6388769"/>
              <a:gd name="connsiteX245" fmla="*/ 7182357 w 8241136"/>
              <a:gd name="connsiteY245" fmla="*/ 3007895 h 6388769"/>
              <a:gd name="connsiteX246" fmla="*/ 7170326 w 8241136"/>
              <a:gd name="connsiteY246" fmla="*/ 2743200 h 6388769"/>
              <a:gd name="connsiteX247" fmla="*/ 7086105 w 8241136"/>
              <a:gd name="connsiteY247" fmla="*/ 2634916 h 6388769"/>
              <a:gd name="connsiteX248" fmla="*/ 7110168 w 8241136"/>
              <a:gd name="connsiteY248" fmla="*/ 2598822 h 6388769"/>
              <a:gd name="connsiteX249" fmla="*/ 7194389 w 8241136"/>
              <a:gd name="connsiteY249" fmla="*/ 2574758 h 6388769"/>
              <a:gd name="connsiteX250" fmla="*/ 7182357 w 8241136"/>
              <a:gd name="connsiteY250" fmla="*/ 2466474 h 6388769"/>
              <a:gd name="connsiteX251" fmla="*/ 7230484 w 8241136"/>
              <a:gd name="connsiteY251" fmla="*/ 2454443 h 6388769"/>
              <a:gd name="connsiteX252" fmla="*/ 7254547 w 8241136"/>
              <a:gd name="connsiteY252" fmla="*/ 2370222 h 6388769"/>
              <a:gd name="connsiteX253" fmla="*/ 7242515 w 8241136"/>
              <a:gd name="connsiteY253" fmla="*/ 2225843 h 6388769"/>
              <a:gd name="connsiteX254" fmla="*/ 7134231 w 8241136"/>
              <a:gd name="connsiteY254" fmla="*/ 2213811 h 6388769"/>
              <a:gd name="connsiteX255" fmla="*/ 7110168 w 8241136"/>
              <a:gd name="connsiteY255" fmla="*/ 2249906 h 6388769"/>
              <a:gd name="connsiteX256" fmla="*/ 7074073 w 8241136"/>
              <a:gd name="connsiteY256" fmla="*/ 2310064 h 6388769"/>
              <a:gd name="connsiteX257" fmla="*/ 6977821 w 8241136"/>
              <a:gd name="connsiteY257" fmla="*/ 2298032 h 6388769"/>
              <a:gd name="connsiteX258" fmla="*/ 6953757 w 8241136"/>
              <a:gd name="connsiteY258" fmla="*/ 2273969 h 6388769"/>
              <a:gd name="connsiteX259" fmla="*/ 6953757 w 8241136"/>
              <a:gd name="connsiteY259" fmla="*/ 2117558 h 6388769"/>
              <a:gd name="connsiteX260" fmla="*/ 7062042 w 8241136"/>
              <a:gd name="connsiteY260" fmla="*/ 2093495 h 6388769"/>
              <a:gd name="connsiteX261" fmla="*/ 7050010 w 8241136"/>
              <a:gd name="connsiteY261" fmla="*/ 1780674 h 6388769"/>
              <a:gd name="connsiteX262" fmla="*/ 6941726 w 8241136"/>
              <a:gd name="connsiteY262" fmla="*/ 1732548 h 6388769"/>
              <a:gd name="connsiteX263" fmla="*/ 6845473 w 8241136"/>
              <a:gd name="connsiteY263" fmla="*/ 1588169 h 6388769"/>
              <a:gd name="connsiteX264" fmla="*/ 6809379 w 8241136"/>
              <a:gd name="connsiteY264" fmla="*/ 1600200 h 6388769"/>
              <a:gd name="connsiteX265" fmla="*/ 6797347 w 8241136"/>
              <a:gd name="connsiteY265" fmla="*/ 1684422 h 6388769"/>
              <a:gd name="connsiteX266" fmla="*/ 6713126 w 8241136"/>
              <a:gd name="connsiteY266" fmla="*/ 1696453 h 6388769"/>
              <a:gd name="connsiteX267" fmla="*/ 6616873 w 8241136"/>
              <a:gd name="connsiteY267" fmla="*/ 1528011 h 6388769"/>
              <a:gd name="connsiteX268" fmla="*/ 6436400 w 8241136"/>
              <a:gd name="connsiteY268" fmla="*/ 1540043 h 6388769"/>
              <a:gd name="connsiteX269" fmla="*/ 6376242 w 8241136"/>
              <a:gd name="connsiteY269" fmla="*/ 1467853 h 6388769"/>
              <a:gd name="connsiteX270" fmla="*/ 6279989 w 8241136"/>
              <a:gd name="connsiteY270" fmla="*/ 1479885 h 6388769"/>
              <a:gd name="connsiteX271" fmla="*/ 6207800 w 8241136"/>
              <a:gd name="connsiteY271" fmla="*/ 1491916 h 6388769"/>
              <a:gd name="connsiteX272" fmla="*/ 6159673 w 8241136"/>
              <a:gd name="connsiteY272" fmla="*/ 1395664 h 6388769"/>
              <a:gd name="connsiteX273" fmla="*/ 6135610 w 8241136"/>
              <a:gd name="connsiteY273" fmla="*/ 1359569 h 6388769"/>
              <a:gd name="connsiteX274" fmla="*/ 6099515 w 8241136"/>
              <a:gd name="connsiteY274" fmla="*/ 1347537 h 6388769"/>
              <a:gd name="connsiteX275" fmla="*/ 6027326 w 8241136"/>
              <a:gd name="connsiteY275" fmla="*/ 1383632 h 6388769"/>
              <a:gd name="connsiteX276" fmla="*/ 5955136 w 8241136"/>
              <a:gd name="connsiteY276" fmla="*/ 1371600 h 6388769"/>
              <a:gd name="connsiteX277" fmla="*/ 5894979 w 8241136"/>
              <a:gd name="connsiteY277" fmla="*/ 1311443 h 6388769"/>
              <a:gd name="connsiteX278" fmla="*/ 5870915 w 8241136"/>
              <a:gd name="connsiteY278" fmla="*/ 1311443 h 6388769"/>
              <a:gd name="connsiteX279" fmla="*/ 5666379 w 8241136"/>
              <a:gd name="connsiteY279" fmla="*/ 1106906 h 6388769"/>
              <a:gd name="connsiteX280" fmla="*/ 5558094 w 8241136"/>
              <a:gd name="connsiteY280" fmla="*/ 1082843 h 6388769"/>
              <a:gd name="connsiteX281" fmla="*/ 5546063 w 8241136"/>
              <a:gd name="connsiteY281" fmla="*/ 1046748 h 6388769"/>
              <a:gd name="connsiteX282" fmla="*/ 5497936 w 8241136"/>
              <a:gd name="connsiteY282" fmla="*/ 1010653 h 6388769"/>
              <a:gd name="connsiteX283" fmla="*/ 5497936 w 8241136"/>
              <a:gd name="connsiteY283" fmla="*/ 914400 h 6388769"/>
              <a:gd name="connsiteX284" fmla="*/ 5534031 w 8241136"/>
              <a:gd name="connsiteY284" fmla="*/ 902369 h 6388769"/>
              <a:gd name="connsiteX285" fmla="*/ 5546063 w 8241136"/>
              <a:gd name="connsiteY285" fmla="*/ 866274 h 6388769"/>
              <a:gd name="connsiteX286" fmla="*/ 5558094 w 8241136"/>
              <a:gd name="connsiteY286" fmla="*/ 709864 h 6388769"/>
              <a:gd name="connsiteX287" fmla="*/ 5522000 w 8241136"/>
              <a:gd name="connsiteY287" fmla="*/ 697832 h 6388769"/>
              <a:gd name="connsiteX288" fmla="*/ 5497936 w 8241136"/>
              <a:gd name="connsiteY288" fmla="*/ 673769 h 6388769"/>
              <a:gd name="connsiteX289" fmla="*/ 5485905 w 8241136"/>
              <a:gd name="connsiteY289" fmla="*/ 529390 h 6388769"/>
              <a:gd name="connsiteX290" fmla="*/ 5413715 w 8241136"/>
              <a:gd name="connsiteY290" fmla="*/ 529390 h 6388769"/>
              <a:gd name="connsiteX291" fmla="*/ 5413715 w 8241136"/>
              <a:gd name="connsiteY291" fmla="*/ 252664 h 6388769"/>
              <a:gd name="connsiteX292" fmla="*/ 5437779 w 8241136"/>
              <a:gd name="connsiteY292" fmla="*/ 288758 h 638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</a:cxnLst>
            <a:rect l="l" t="t" r="r" b="b"/>
            <a:pathLst>
              <a:path w="8241136" h="6388769">
                <a:moveTo>
                  <a:pt x="5437779" y="288758"/>
                </a:moveTo>
                <a:lnTo>
                  <a:pt x="5269336" y="264695"/>
                </a:lnTo>
                <a:lnTo>
                  <a:pt x="5281368" y="409074"/>
                </a:lnTo>
                <a:lnTo>
                  <a:pt x="5233242" y="409074"/>
                </a:lnTo>
                <a:lnTo>
                  <a:pt x="5233242" y="625643"/>
                </a:lnTo>
                <a:lnTo>
                  <a:pt x="5076831" y="625643"/>
                </a:lnTo>
                <a:lnTo>
                  <a:pt x="5076831" y="505327"/>
                </a:lnTo>
                <a:cubicBezTo>
                  <a:pt x="4995809" y="496324"/>
                  <a:pt x="4972114" y="521671"/>
                  <a:pt x="4944484" y="457200"/>
                </a:cubicBezTo>
                <a:cubicBezTo>
                  <a:pt x="4937970" y="442001"/>
                  <a:pt x="4936463" y="425116"/>
                  <a:pt x="4932452" y="409074"/>
                </a:cubicBezTo>
                <a:cubicBezTo>
                  <a:pt x="4916410" y="413085"/>
                  <a:pt x="4899809" y="415300"/>
                  <a:pt x="4884326" y="421106"/>
                </a:cubicBezTo>
                <a:cubicBezTo>
                  <a:pt x="4867532" y="427404"/>
                  <a:pt x="4853215" y="450841"/>
                  <a:pt x="4836200" y="445169"/>
                </a:cubicBezTo>
                <a:cubicBezTo>
                  <a:pt x="4809297" y="436201"/>
                  <a:pt x="4799638" y="400741"/>
                  <a:pt x="4776042" y="385011"/>
                </a:cubicBezTo>
                <a:cubicBezTo>
                  <a:pt x="4729394" y="353913"/>
                  <a:pt x="4753665" y="365521"/>
                  <a:pt x="4703852" y="348916"/>
                </a:cubicBezTo>
                <a:cubicBezTo>
                  <a:pt x="4645777" y="436029"/>
                  <a:pt x="4681593" y="408172"/>
                  <a:pt x="4607600" y="445169"/>
                </a:cubicBezTo>
                <a:cubicBezTo>
                  <a:pt x="4575516" y="441158"/>
                  <a:pt x="4537836" y="451679"/>
                  <a:pt x="4511347" y="433137"/>
                </a:cubicBezTo>
                <a:cubicBezTo>
                  <a:pt x="4376111" y="338472"/>
                  <a:pt x="4564929" y="374191"/>
                  <a:pt x="4451189" y="348916"/>
                </a:cubicBezTo>
                <a:cubicBezTo>
                  <a:pt x="4427375" y="343624"/>
                  <a:pt x="4403063" y="340895"/>
                  <a:pt x="4379000" y="336885"/>
                </a:cubicBezTo>
                <a:cubicBezTo>
                  <a:pt x="4395876" y="286253"/>
                  <a:pt x="4402041" y="285693"/>
                  <a:pt x="4379000" y="216569"/>
                </a:cubicBezTo>
                <a:cubicBezTo>
                  <a:pt x="4375413" y="205807"/>
                  <a:pt x="4362957" y="200527"/>
                  <a:pt x="4354936" y="192506"/>
                </a:cubicBezTo>
                <a:cubicBezTo>
                  <a:pt x="4334884" y="196516"/>
                  <a:pt x="4314950" y="201175"/>
                  <a:pt x="4294779" y="204537"/>
                </a:cubicBezTo>
                <a:cubicBezTo>
                  <a:pt x="4266806" y="209199"/>
                  <a:pt x="4236472" y="205051"/>
                  <a:pt x="4210557" y="216569"/>
                </a:cubicBezTo>
                <a:cubicBezTo>
                  <a:pt x="4197343" y="222442"/>
                  <a:pt x="4194515" y="240632"/>
                  <a:pt x="4186494" y="252664"/>
                </a:cubicBezTo>
                <a:cubicBezTo>
                  <a:pt x="4153538" y="351531"/>
                  <a:pt x="4140855" y="358861"/>
                  <a:pt x="4174463" y="493295"/>
                </a:cubicBezTo>
                <a:cubicBezTo>
                  <a:pt x="4177970" y="507323"/>
                  <a:pt x="4199266" y="508325"/>
                  <a:pt x="4210557" y="517358"/>
                </a:cubicBezTo>
                <a:cubicBezTo>
                  <a:pt x="4219415" y="524445"/>
                  <a:pt x="4226600" y="533401"/>
                  <a:pt x="4234621" y="541422"/>
                </a:cubicBezTo>
                <a:cubicBezTo>
                  <a:pt x="4249289" y="629435"/>
                  <a:pt x="4246652" y="589216"/>
                  <a:pt x="4246652" y="661737"/>
                </a:cubicBezTo>
                <a:lnTo>
                  <a:pt x="4078210" y="818148"/>
                </a:lnTo>
                <a:lnTo>
                  <a:pt x="3921800" y="854243"/>
                </a:lnTo>
                <a:lnTo>
                  <a:pt x="3765389" y="685800"/>
                </a:lnTo>
                <a:lnTo>
                  <a:pt x="3717263" y="433137"/>
                </a:lnTo>
                <a:cubicBezTo>
                  <a:pt x="3701221" y="401053"/>
                  <a:pt x="3681201" y="370666"/>
                  <a:pt x="3669136" y="336885"/>
                </a:cubicBezTo>
                <a:cubicBezTo>
                  <a:pt x="3660931" y="313911"/>
                  <a:pt x="3676154" y="279935"/>
                  <a:pt x="3657105" y="264695"/>
                </a:cubicBezTo>
                <a:cubicBezTo>
                  <a:pt x="3628232" y="241597"/>
                  <a:pt x="3584916" y="248653"/>
                  <a:pt x="3548821" y="240632"/>
                </a:cubicBezTo>
                <a:cubicBezTo>
                  <a:pt x="3544810" y="216569"/>
                  <a:pt x="3545355" y="191285"/>
                  <a:pt x="3536789" y="168443"/>
                </a:cubicBezTo>
                <a:cubicBezTo>
                  <a:pt x="3532806" y="157822"/>
                  <a:pt x="3521584" y="151465"/>
                  <a:pt x="3512726" y="144379"/>
                </a:cubicBezTo>
                <a:cubicBezTo>
                  <a:pt x="3501435" y="135346"/>
                  <a:pt x="3480138" y="134344"/>
                  <a:pt x="3476631" y="120316"/>
                </a:cubicBezTo>
                <a:cubicBezTo>
                  <a:pt x="3466904" y="81408"/>
                  <a:pt x="3476631" y="40105"/>
                  <a:pt x="3476631" y="0"/>
                </a:cubicBezTo>
                <a:lnTo>
                  <a:pt x="3223968" y="12032"/>
                </a:lnTo>
                <a:lnTo>
                  <a:pt x="2983336" y="228600"/>
                </a:lnTo>
                <a:lnTo>
                  <a:pt x="2983336" y="421106"/>
                </a:lnTo>
                <a:lnTo>
                  <a:pt x="3079589" y="421106"/>
                </a:lnTo>
                <a:lnTo>
                  <a:pt x="3211936" y="553453"/>
                </a:lnTo>
                <a:lnTo>
                  <a:pt x="3392410" y="565485"/>
                </a:lnTo>
                <a:lnTo>
                  <a:pt x="3512726" y="697832"/>
                </a:lnTo>
                <a:lnTo>
                  <a:pt x="3524757" y="854243"/>
                </a:lnTo>
                <a:lnTo>
                  <a:pt x="3296157" y="842211"/>
                </a:lnTo>
                <a:lnTo>
                  <a:pt x="3091621" y="1034716"/>
                </a:lnTo>
                <a:lnTo>
                  <a:pt x="2778800" y="1022685"/>
                </a:lnTo>
                <a:lnTo>
                  <a:pt x="2742705" y="1118937"/>
                </a:lnTo>
                <a:lnTo>
                  <a:pt x="2574263" y="1118937"/>
                </a:lnTo>
                <a:cubicBezTo>
                  <a:pt x="2570252" y="1167063"/>
                  <a:pt x="2594716" y="1227582"/>
                  <a:pt x="2562231" y="1263316"/>
                </a:cubicBezTo>
                <a:cubicBezTo>
                  <a:pt x="2537802" y="1290188"/>
                  <a:pt x="2453947" y="1251285"/>
                  <a:pt x="2453947" y="1251285"/>
                </a:cubicBezTo>
                <a:lnTo>
                  <a:pt x="2490042" y="1407695"/>
                </a:lnTo>
                <a:lnTo>
                  <a:pt x="2778800" y="1383632"/>
                </a:lnTo>
                <a:lnTo>
                  <a:pt x="2899115" y="1491916"/>
                </a:lnTo>
                <a:lnTo>
                  <a:pt x="2899115" y="1672390"/>
                </a:lnTo>
                <a:lnTo>
                  <a:pt x="2778800" y="1684422"/>
                </a:lnTo>
                <a:lnTo>
                  <a:pt x="2766768" y="1840832"/>
                </a:lnTo>
                <a:lnTo>
                  <a:pt x="2670515" y="1973179"/>
                </a:lnTo>
                <a:lnTo>
                  <a:pt x="2429884" y="1804737"/>
                </a:lnTo>
                <a:lnTo>
                  <a:pt x="2405821" y="1696453"/>
                </a:lnTo>
                <a:lnTo>
                  <a:pt x="2189252" y="1467853"/>
                </a:lnTo>
                <a:lnTo>
                  <a:pt x="2008779" y="1467853"/>
                </a:lnTo>
                <a:lnTo>
                  <a:pt x="1984715" y="1323474"/>
                </a:lnTo>
                <a:lnTo>
                  <a:pt x="1864400" y="1323474"/>
                </a:lnTo>
                <a:lnTo>
                  <a:pt x="1768147" y="1455822"/>
                </a:lnTo>
                <a:lnTo>
                  <a:pt x="1455326" y="1455822"/>
                </a:lnTo>
                <a:lnTo>
                  <a:pt x="1443294" y="1636295"/>
                </a:lnTo>
                <a:lnTo>
                  <a:pt x="1322979" y="1756611"/>
                </a:lnTo>
                <a:lnTo>
                  <a:pt x="1082347" y="1744579"/>
                </a:lnTo>
                <a:lnTo>
                  <a:pt x="1034221" y="1852864"/>
                </a:lnTo>
                <a:cubicBezTo>
                  <a:pt x="1062466" y="1874048"/>
                  <a:pt x="1142505" y="1905542"/>
                  <a:pt x="1142505" y="1961148"/>
                </a:cubicBezTo>
                <a:cubicBezTo>
                  <a:pt x="1142505" y="2020842"/>
                  <a:pt x="1130643" y="2002253"/>
                  <a:pt x="1094379" y="2033337"/>
                </a:cubicBezTo>
                <a:cubicBezTo>
                  <a:pt x="1077154" y="2048102"/>
                  <a:pt x="1046252" y="2081464"/>
                  <a:pt x="1046252" y="2081464"/>
                </a:cubicBezTo>
                <a:cubicBezTo>
                  <a:pt x="1042242" y="2093495"/>
                  <a:pt x="1034221" y="2104876"/>
                  <a:pt x="1034221" y="2117558"/>
                </a:cubicBezTo>
                <a:cubicBezTo>
                  <a:pt x="1034221" y="2135263"/>
                  <a:pt x="1065615" y="2192379"/>
                  <a:pt x="1070315" y="2201779"/>
                </a:cubicBezTo>
                <a:cubicBezTo>
                  <a:pt x="1056688" y="2338058"/>
                  <a:pt x="1098589" y="2322095"/>
                  <a:pt x="1010157" y="2322095"/>
                </a:cubicBezTo>
                <a:lnTo>
                  <a:pt x="998126" y="2466474"/>
                </a:lnTo>
                <a:lnTo>
                  <a:pt x="1130473" y="2442411"/>
                </a:lnTo>
                <a:lnTo>
                  <a:pt x="1214694" y="2550695"/>
                </a:lnTo>
                <a:lnTo>
                  <a:pt x="1214694" y="2671011"/>
                </a:lnTo>
                <a:lnTo>
                  <a:pt x="1082347" y="2646948"/>
                </a:lnTo>
                <a:lnTo>
                  <a:pt x="1070315" y="2791327"/>
                </a:lnTo>
                <a:cubicBezTo>
                  <a:pt x="1042241" y="2815390"/>
                  <a:pt x="1012239" y="2837371"/>
                  <a:pt x="986094" y="2863516"/>
                </a:cubicBezTo>
                <a:cubicBezTo>
                  <a:pt x="975869" y="2873741"/>
                  <a:pt x="976380" y="2897817"/>
                  <a:pt x="962031" y="2899611"/>
                </a:cubicBezTo>
                <a:cubicBezTo>
                  <a:pt x="936862" y="2902757"/>
                  <a:pt x="913905" y="2883569"/>
                  <a:pt x="889842" y="2875548"/>
                </a:cubicBezTo>
                <a:lnTo>
                  <a:pt x="853747" y="2863516"/>
                </a:lnTo>
                <a:cubicBezTo>
                  <a:pt x="849736" y="2875548"/>
                  <a:pt x="845199" y="2887416"/>
                  <a:pt x="841715" y="2899611"/>
                </a:cubicBezTo>
                <a:cubicBezTo>
                  <a:pt x="837172" y="2915510"/>
                  <a:pt x="839605" y="2934508"/>
                  <a:pt x="829684" y="2947737"/>
                </a:cubicBezTo>
                <a:cubicBezTo>
                  <a:pt x="824871" y="2954154"/>
                  <a:pt x="813642" y="2947737"/>
                  <a:pt x="805621" y="2947737"/>
                </a:cubicBezTo>
                <a:lnTo>
                  <a:pt x="589052" y="2923674"/>
                </a:lnTo>
                <a:lnTo>
                  <a:pt x="540926" y="3031958"/>
                </a:lnTo>
                <a:lnTo>
                  <a:pt x="324357" y="3007895"/>
                </a:lnTo>
                <a:lnTo>
                  <a:pt x="276231" y="3116179"/>
                </a:lnTo>
                <a:lnTo>
                  <a:pt x="384515" y="3164306"/>
                </a:lnTo>
                <a:lnTo>
                  <a:pt x="384515" y="3272590"/>
                </a:lnTo>
                <a:lnTo>
                  <a:pt x="179979" y="3272590"/>
                </a:lnTo>
                <a:cubicBezTo>
                  <a:pt x="147895" y="3284622"/>
                  <a:pt x="112237" y="3289678"/>
                  <a:pt x="83726" y="3308685"/>
                </a:cubicBezTo>
                <a:cubicBezTo>
                  <a:pt x="73174" y="3315720"/>
                  <a:pt x="79303" y="3334633"/>
                  <a:pt x="71694" y="3344779"/>
                </a:cubicBezTo>
                <a:cubicBezTo>
                  <a:pt x="54679" y="3367466"/>
                  <a:pt x="11536" y="3404937"/>
                  <a:pt x="11536" y="3404937"/>
                </a:cubicBezTo>
                <a:cubicBezTo>
                  <a:pt x="27764" y="3486076"/>
                  <a:pt x="0" y="3528323"/>
                  <a:pt x="71694" y="3537285"/>
                </a:cubicBezTo>
                <a:cubicBezTo>
                  <a:pt x="91592" y="3539772"/>
                  <a:pt x="111799" y="3537285"/>
                  <a:pt x="131852" y="3537285"/>
                </a:cubicBezTo>
                <a:lnTo>
                  <a:pt x="95757" y="3741822"/>
                </a:lnTo>
                <a:lnTo>
                  <a:pt x="167947" y="3814011"/>
                </a:lnTo>
                <a:lnTo>
                  <a:pt x="179979" y="3970422"/>
                </a:lnTo>
                <a:lnTo>
                  <a:pt x="252168" y="4018548"/>
                </a:lnTo>
                <a:lnTo>
                  <a:pt x="216073" y="4126832"/>
                </a:lnTo>
                <a:lnTo>
                  <a:pt x="300294" y="4259179"/>
                </a:lnTo>
                <a:lnTo>
                  <a:pt x="444673" y="4283243"/>
                </a:lnTo>
                <a:lnTo>
                  <a:pt x="601084" y="4487779"/>
                </a:lnTo>
                <a:lnTo>
                  <a:pt x="733431" y="4499811"/>
                </a:lnTo>
                <a:lnTo>
                  <a:pt x="829684" y="4343400"/>
                </a:lnTo>
                <a:lnTo>
                  <a:pt x="913905" y="4331369"/>
                </a:lnTo>
                <a:lnTo>
                  <a:pt x="1034221" y="4499811"/>
                </a:lnTo>
                <a:lnTo>
                  <a:pt x="1286884" y="4475748"/>
                </a:lnTo>
                <a:lnTo>
                  <a:pt x="1322979" y="4547937"/>
                </a:lnTo>
                <a:lnTo>
                  <a:pt x="1611736" y="4547937"/>
                </a:lnTo>
                <a:cubicBezTo>
                  <a:pt x="1813177" y="4749378"/>
                  <a:pt x="1539575" y="4505840"/>
                  <a:pt x="1792210" y="4632158"/>
                </a:cubicBezTo>
                <a:cubicBezTo>
                  <a:pt x="1807000" y="4639553"/>
                  <a:pt x="1802745" y="4663817"/>
                  <a:pt x="1804242" y="4680285"/>
                </a:cubicBezTo>
                <a:cubicBezTo>
                  <a:pt x="1806784" y="4708243"/>
                  <a:pt x="1804242" y="4736432"/>
                  <a:pt x="1804242" y="4764506"/>
                </a:cubicBezTo>
                <a:lnTo>
                  <a:pt x="1924557" y="4836695"/>
                </a:lnTo>
                <a:lnTo>
                  <a:pt x="1924557" y="4957011"/>
                </a:lnTo>
                <a:cubicBezTo>
                  <a:pt x="2052673" y="5005055"/>
                  <a:pt x="2008754" y="4956898"/>
                  <a:pt x="2032842" y="5065295"/>
                </a:cubicBezTo>
                <a:cubicBezTo>
                  <a:pt x="2035593" y="5077675"/>
                  <a:pt x="2036950" y="5091487"/>
                  <a:pt x="2044873" y="5101390"/>
                </a:cubicBezTo>
                <a:cubicBezTo>
                  <a:pt x="2053906" y="5112682"/>
                  <a:pt x="2080968" y="5125453"/>
                  <a:pt x="2080968" y="5125453"/>
                </a:cubicBezTo>
                <a:lnTo>
                  <a:pt x="2393789" y="5125453"/>
                </a:lnTo>
                <a:lnTo>
                  <a:pt x="2478010" y="5041232"/>
                </a:lnTo>
                <a:lnTo>
                  <a:pt x="2682547" y="5017169"/>
                </a:lnTo>
                <a:lnTo>
                  <a:pt x="2706610" y="5113422"/>
                </a:lnTo>
                <a:lnTo>
                  <a:pt x="2947242" y="5125453"/>
                </a:lnTo>
                <a:lnTo>
                  <a:pt x="3007400" y="5041232"/>
                </a:lnTo>
                <a:lnTo>
                  <a:pt x="3223968" y="5041232"/>
                </a:lnTo>
                <a:lnTo>
                  <a:pt x="3344284" y="5137485"/>
                </a:lnTo>
                <a:lnTo>
                  <a:pt x="3308189" y="5245769"/>
                </a:lnTo>
                <a:lnTo>
                  <a:pt x="3536789" y="5402179"/>
                </a:lnTo>
                <a:cubicBezTo>
                  <a:pt x="3540800" y="5442284"/>
                  <a:pt x="3536075" y="5484258"/>
                  <a:pt x="3548821" y="5522495"/>
                </a:cubicBezTo>
                <a:cubicBezTo>
                  <a:pt x="3553394" y="5536213"/>
                  <a:pt x="3575882" y="5535267"/>
                  <a:pt x="3584915" y="5546558"/>
                </a:cubicBezTo>
                <a:cubicBezTo>
                  <a:pt x="3598393" y="5563405"/>
                  <a:pt x="3602556" y="5632535"/>
                  <a:pt x="3608979" y="5642811"/>
                </a:cubicBezTo>
                <a:cubicBezTo>
                  <a:pt x="3628148" y="5673482"/>
                  <a:pt x="3662812" y="5680808"/>
                  <a:pt x="3693200" y="5690937"/>
                </a:cubicBezTo>
                <a:cubicBezTo>
                  <a:pt x="3705231" y="5698958"/>
                  <a:pt x="3731088" y="5700652"/>
                  <a:pt x="3729294" y="5715000"/>
                </a:cubicBezTo>
                <a:cubicBezTo>
                  <a:pt x="3725707" y="5743697"/>
                  <a:pt x="3681168" y="5787190"/>
                  <a:pt x="3681168" y="5787190"/>
                </a:cubicBezTo>
                <a:cubicBezTo>
                  <a:pt x="3704946" y="5795116"/>
                  <a:pt x="3736394" y="5802082"/>
                  <a:pt x="3753357" y="5823285"/>
                </a:cubicBezTo>
                <a:cubicBezTo>
                  <a:pt x="3761280" y="5833188"/>
                  <a:pt x="3761378" y="5847348"/>
                  <a:pt x="3765389" y="5859379"/>
                </a:cubicBezTo>
                <a:cubicBezTo>
                  <a:pt x="3761378" y="5875421"/>
                  <a:pt x="3757900" y="5891606"/>
                  <a:pt x="3753357" y="5907506"/>
                </a:cubicBezTo>
                <a:cubicBezTo>
                  <a:pt x="3749873" y="5919700"/>
                  <a:pt x="3732358" y="5934632"/>
                  <a:pt x="3741326" y="5943600"/>
                </a:cubicBezTo>
                <a:cubicBezTo>
                  <a:pt x="3755786" y="5958060"/>
                  <a:pt x="3781645" y="5950672"/>
                  <a:pt x="3801484" y="5955632"/>
                </a:cubicBezTo>
                <a:cubicBezTo>
                  <a:pt x="3831217" y="5963065"/>
                  <a:pt x="3836749" y="5967249"/>
                  <a:pt x="3861642" y="5979695"/>
                </a:cubicBezTo>
                <a:lnTo>
                  <a:pt x="3825547" y="6100011"/>
                </a:lnTo>
                <a:lnTo>
                  <a:pt x="4018052" y="6112043"/>
                </a:lnTo>
                <a:lnTo>
                  <a:pt x="4018052" y="5847348"/>
                </a:lnTo>
                <a:lnTo>
                  <a:pt x="4078210" y="5678906"/>
                </a:lnTo>
                <a:cubicBezTo>
                  <a:pt x="4118315" y="5686927"/>
                  <a:pt x="4161292" y="5686045"/>
                  <a:pt x="4198526" y="5702969"/>
                </a:cubicBezTo>
                <a:cubicBezTo>
                  <a:pt x="4210072" y="5708217"/>
                  <a:pt x="4201589" y="5730096"/>
                  <a:pt x="4210557" y="5739064"/>
                </a:cubicBezTo>
                <a:cubicBezTo>
                  <a:pt x="4227093" y="5755600"/>
                  <a:pt x="4250662" y="5763127"/>
                  <a:pt x="4270715" y="5775158"/>
                </a:cubicBezTo>
                <a:cubicBezTo>
                  <a:pt x="4322852" y="5771148"/>
                  <a:pt x="4376847" y="5777492"/>
                  <a:pt x="4427126" y="5763127"/>
                </a:cubicBezTo>
                <a:cubicBezTo>
                  <a:pt x="4439320" y="5759643"/>
                  <a:pt x="4432632" y="5737907"/>
                  <a:pt x="4439157" y="5727032"/>
                </a:cubicBezTo>
                <a:cubicBezTo>
                  <a:pt x="4444993" y="5717305"/>
                  <a:pt x="4455200" y="5710990"/>
                  <a:pt x="4463221" y="5702969"/>
                </a:cubicBezTo>
                <a:lnTo>
                  <a:pt x="4487284" y="5678906"/>
                </a:lnTo>
                <a:lnTo>
                  <a:pt x="4619631" y="5654843"/>
                </a:lnTo>
                <a:lnTo>
                  <a:pt x="4679789" y="5739064"/>
                </a:lnTo>
                <a:lnTo>
                  <a:pt x="4848231" y="5799222"/>
                </a:lnTo>
                <a:lnTo>
                  <a:pt x="4884326" y="5895474"/>
                </a:lnTo>
                <a:lnTo>
                  <a:pt x="5197147" y="5871411"/>
                </a:lnTo>
                <a:lnTo>
                  <a:pt x="5245273" y="5955632"/>
                </a:lnTo>
                <a:lnTo>
                  <a:pt x="5690442" y="5955632"/>
                </a:lnTo>
                <a:lnTo>
                  <a:pt x="5714505" y="6087979"/>
                </a:lnTo>
                <a:cubicBezTo>
                  <a:pt x="5686431" y="6108032"/>
                  <a:pt x="5643874" y="6116427"/>
                  <a:pt x="5630284" y="6148137"/>
                </a:cubicBezTo>
                <a:cubicBezTo>
                  <a:pt x="5586629" y="6249999"/>
                  <a:pt x="5627797" y="6251583"/>
                  <a:pt x="5678410" y="6268453"/>
                </a:cubicBezTo>
                <a:cubicBezTo>
                  <a:pt x="5694452" y="6260432"/>
                  <a:pt x="5709742" y="6250688"/>
                  <a:pt x="5726536" y="6244390"/>
                </a:cubicBezTo>
                <a:cubicBezTo>
                  <a:pt x="5742019" y="6238584"/>
                  <a:pt x="5758763" y="6236901"/>
                  <a:pt x="5774663" y="6232358"/>
                </a:cubicBezTo>
                <a:cubicBezTo>
                  <a:pt x="5786857" y="6228874"/>
                  <a:pt x="5798726" y="6224337"/>
                  <a:pt x="5810757" y="6220327"/>
                </a:cubicBezTo>
                <a:cubicBezTo>
                  <a:pt x="5920276" y="6256831"/>
                  <a:pt x="5757255" y="6190887"/>
                  <a:pt x="5858884" y="6292516"/>
                </a:cubicBezTo>
                <a:cubicBezTo>
                  <a:pt x="5873344" y="6306976"/>
                  <a:pt x="5899079" y="6300112"/>
                  <a:pt x="5919042" y="6304548"/>
                </a:cubicBezTo>
                <a:cubicBezTo>
                  <a:pt x="5935184" y="6308135"/>
                  <a:pt x="5951126" y="6312569"/>
                  <a:pt x="5967168" y="6316579"/>
                </a:cubicBezTo>
                <a:cubicBezTo>
                  <a:pt x="5981145" y="6372488"/>
                  <a:pt x="5979200" y="6348170"/>
                  <a:pt x="5979200" y="6388769"/>
                </a:cubicBezTo>
                <a:lnTo>
                  <a:pt x="6267957" y="6364706"/>
                </a:lnTo>
                <a:cubicBezTo>
                  <a:pt x="6254155" y="6240478"/>
                  <a:pt x="6255926" y="6292739"/>
                  <a:pt x="6255926" y="6208295"/>
                </a:cubicBezTo>
                <a:lnTo>
                  <a:pt x="6520621" y="6256422"/>
                </a:lnTo>
                <a:cubicBezTo>
                  <a:pt x="6548695" y="6236369"/>
                  <a:pt x="6580447" y="6220659"/>
                  <a:pt x="6604842" y="6196264"/>
                </a:cubicBezTo>
                <a:cubicBezTo>
                  <a:pt x="6613810" y="6187296"/>
                  <a:pt x="6613389" y="6172363"/>
                  <a:pt x="6616873" y="6160169"/>
                </a:cubicBezTo>
                <a:cubicBezTo>
                  <a:pt x="6621416" y="6144269"/>
                  <a:pt x="6617212" y="6123736"/>
                  <a:pt x="6628905" y="6112043"/>
                </a:cubicBezTo>
                <a:cubicBezTo>
                  <a:pt x="6640598" y="6100350"/>
                  <a:pt x="6660989" y="6104022"/>
                  <a:pt x="6677031" y="6100011"/>
                </a:cubicBezTo>
                <a:cubicBezTo>
                  <a:pt x="6673021" y="6075948"/>
                  <a:pt x="6665000" y="6052217"/>
                  <a:pt x="6665000" y="6027822"/>
                </a:cubicBezTo>
                <a:cubicBezTo>
                  <a:pt x="6665000" y="5995488"/>
                  <a:pt x="6677031" y="5931569"/>
                  <a:pt x="6677031" y="5931569"/>
                </a:cubicBezTo>
                <a:lnTo>
                  <a:pt x="7110168" y="5955632"/>
                </a:lnTo>
                <a:lnTo>
                  <a:pt x="7098136" y="5811253"/>
                </a:lnTo>
                <a:cubicBezTo>
                  <a:pt x="7183367" y="5830193"/>
                  <a:pt x="7200446" y="5869311"/>
                  <a:pt x="7230484" y="5799222"/>
                </a:cubicBezTo>
                <a:cubicBezTo>
                  <a:pt x="7236998" y="5784023"/>
                  <a:pt x="7227251" y="5757455"/>
                  <a:pt x="7242515" y="5751095"/>
                </a:cubicBezTo>
                <a:cubicBezTo>
                  <a:pt x="7272261" y="5738701"/>
                  <a:pt x="7340215" y="5739064"/>
                  <a:pt x="7386894" y="5739064"/>
                </a:cubicBezTo>
                <a:lnTo>
                  <a:pt x="7386894" y="5522495"/>
                </a:lnTo>
                <a:lnTo>
                  <a:pt x="7711747" y="5546558"/>
                </a:lnTo>
                <a:lnTo>
                  <a:pt x="7747842" y="5438274"/>
                </a:lnTo>
                <a:lnTo>
                  <a:pt x="7976442" y="5486400"/>
                </a:lnTo>
                <a:lnTo>
                  <a:pt x="8229105" y="5390148"/>
                </a:lnTo>
                <a:lnTo>
                  <a:pt x="8241136" y="5281864"/>
                </a:lnTo>
                <a:cubicBezTo>
                  <a:pt x="8209052" y="5269832"/>
                  <a:pt x="8170353" y="5268692"/>
                  <a:pt x="8144884" y="5245769"/>
                </a:cubicBezTo>
                <a:cubicBezTo>
                  <a:pt x="8012778" y="5126872"/>
                  <a:pt x="8196901" y="5198937"/>
                  <a:pt x="8084726" y="5161548"/>
                </a:cubicBezTo>
                <a:cubicBezTo>
                  <a:pt x="8076705" y="5149516"/>
                  <a:pt x="8066359" y="5138744"/>
                  <a:pt x="8060663" y="5125453"/>
                </a:cubicBezTo>
                <a:cubicBezTo>
                  <a:pt x="8054149" y="5110254"/>
                  <a:pt x="8059217" y="5090030"/>
                  <a:pt x="8048631" y="5077327"/>
                </a:cubicBezTo>
                <a:cubicBezTo>
                  <a:pt x="8037149" y="5063549"/>
                  <a:pt x="8017299" y="5059562"/>
                  <a:pt x="8000505" y="5053264"/>
                </a:cubicBezTo>
                <a:cubicBezTo>
                  <a:pt x="7985022" y="5047458"/>
                  <a:pt x="7968278" y="5045775"/>
                  <a:pt x="7952379" y="5041232"/>
                </a:cubicBezTo>
                <a:cubicBezTo>
                  <a:pt x="7901391" y="5026663"/>
                  <a:pt x="7933573" y="5029200"/>
                  <a:pt x="7892221" y="5029200"/>
                </a:cubicBezTo>
                <a:lnTo>
                  <a:pt x="7880189" y="4872790"/>
                </a:lnTo>
                <a:lnTo>
                  <a:pt x="7615494" y="4884822"/>
                </a:lnTo>
                <a:cubicBezTo>
                  <a:pt x="7611484" y="4920917"/>
                  <a:pt x="7629143" y="4967426"/>
                  <a:pt x="7603463" y="4993106"/>
                </a:cubicBezTo>
                <a:cubicBezTo>
                  <a:pt x="7585527" y="5011042"/>
                  <a:pt x="7531273" y="4969043"/>
                  <a:pt x="7531273" y="4969043"/>
                </a:cubicBezTo>
                <a:cubicBezTo>
                  <a:pt x="7515231" y="4973053"/>
                  <a:pt x="7493068" y="4967845"/>
                  <a:pt x="7483147" y="4981074"/>
                </a:cubicBezTo>
                <a:cubicBezTo>
                  <a:pt x="7475538" y="4991220"/>
                  <a:pt x="7495179" y="5004486"/>
                  <a:pt x="7495179" y="5017169"/>
                </a:cubicBezTo>
                <a:cubicBezTo>
                  <a:pt x="7495179" y="5042075"/>
                  <a:pt x="7471250" y="5071109"/>
                  <a:pt x="7459084" y="5089358"/>
                </a:cubicBezTo>
                <a:cubicBezTo>
                  <a:pt x="7416315" y="5060846"/>
                  <a:pt x="7437449" y="5065295"/>
                  <a:pt x="7398926" y="5065295"/>
                </a:cubicBezTo>
                <a:lnTo>
                  <a:pt x="7206421" y="5053264"/>
                </a:lnTo>
                <a:cubicBezTo>
                  <a:pt x="7192084" y="5030324"/>
                  <a:pt x="7164544" y="4940796"/>
                  <a:pt x="7110168" y="4944979"/>
                </a:cubicBezTo>
                <a:cubicBezTo>
                  <a:pt x="7069389" y="4948116"/>
                  <a:pt x="6989852" y="4969043"/>
                  <a:pt x="6989852" y="4969043"/>
                </a:cubicBezTo>
                <a:cubicBezTo>
                  <a:pt x="6977820" y="4965032"/>
                  <a:pt x="6962725" y="4965979"/>
                  <a:pt x="6953757" y="4957011"/>
                </a:cubicBezTo>
                <a:cubicBezTo>
                  <a:pt x="6931809" y="4935062"/>
                  <a:pt x="6954855" y="4899699"/>
                  <a:pt x="6917663" y="4884822"/>
                </a:cubicBezTo>
                <a:cubicBezTo>
                  <a:pt x="6887642" y="4872814"/>
                  <a:pt x="6853494" y="4876801"/>
                  <a:pt x="6821410" y="4872790"/>
                </a:cubicBezTo>
                <a:cubicBezTo>
                  <a:pt x="6797347" y="4880811"/>
                  <a:pt x="6770971" y="4909903"/>
                  <a:pt x="6749221" y="4896853"/>
                </a:cubicBezTo>
                <a:cubicBezTo>
                  <a:pt x="6731686" y="4886332"/>
                  <a:pt x="6755871" y="4856424"/>
                  <a:pt x="6761252" y="4836695"/>
                </a:cubicBezTo>
                <a:cubicBezTo>
                  <a:pt x="6785910" y="4746280"/>
                  <a:pt x="6765177" y="4768534"/>
                  <a:pt x="6845473" y="4752474"/>
                </a:cubicBezTo>
                <a:cubicBezTo>
                  <a:pt x="6841463" y="4712369"/>
                  <a:pt x="6846188" y="4670395"/>
                  <a:pt x="6833442" y="4632158"/>
                </a:cubicBezTo>
                <a:cubicBezTo>
                  <a:pt x="6828869" y="4618440"/>
                  <a:pt x="6810561" y="4613968"/>
                  <a:pt x="6797347" y="4608095"/>
                </a:cubicBezTo>
                <a:cubicBezTo>
                  <a:pt x="6774168" y="4597793"/>
                  <a:pt x="6725157" y="4584032"/>
                  <a:pt x="6725157" y="4584032"/>
                </a:cubicBezTo>
                <a:cubicBezTo>
                  <a:pt x="6717136" y="4559969"/>
                  <a:pt x="6705264" y="4536863"/>
                  <a:pt x="6701094" y="4511843"/>
                </a:cubicBezTo>
                <a:cubicBezTo>
                  <a:pt x="6697084" y="4487780"/>
                  <a:pt x="6700910" y="4460978"/>
                  <a:pt x="6689063" y="4439653"/>
                </a:cubicBezTo>
                <a:cubicBezTo>
                  <a:pt x="6679325" y="4422124"/>
                  <a:pt x="6656161" y="4416608"/>
                  <a:pt x="6640936" y="4403558"/>
                </a:cubicBezTo>
                <a:cubicBezTo>
                  <a:pt x="6594890" y="4364090"/>
                  <a:pt x="6621717" y="4368675"/>
                  <a:pt x="6568747" y="4355432"/>
                </a:cubicBezTo>
                <a:cubicBezTo>
                  <a:pt x="6564856" y="4354459"/>
                  <a:pt x="6560726" y="4355432"/>
                  <a:pt x="6556715" y="4355432"/>
                </a:cubicBezTo>
                <a:lnTo>
                  <a:pt x="6436400" y="4367464"/>
                </a:lnTo>
                <a:lnTo>
                  <a:pt x="6388273" y="4223085"/>
                </a:lnTo>
                <a:cubicBezTo>
                  <a:pt x="6515621" y="4194786"/>
                  <a:pt x="6508397" y="4234156"/>
                  <a:pt x="6484526" y="4114800"/>
                </a:cubicBezTo>
                <a:cubicBezTo>
                  <a:pt x="6482039" y="4102364"/>
                  <a:pt x="6476505" y="4090737"/>
                  <a:pt x="6472494" y="4078706"/>
                </a:cubicBezTo>
                <a:cubicBezTo>
                  <a:pt x="6484526" y="4066674"/>
                  <a:pt x="6493816" y="4051053"/>
                  <a:pt x="6508589" y="4042611"/>
                </a:cubicBezTo>
                <a:cubicBezTo>
                  <a:pt x="6612073" y="3983476"/>
                  <a:pt x="6514596" y="4072697"/>
                  <a:pt x="6580779" y="4006516"/>
                </a:cubicBezTo>
                <a:cubicBezTo>
                  <a:pt x="6584789" y="3994485"/>
                  <a:pt x="6589734" y="3982725"/>
                  <a:pt x="6592810" y="3970422"/>
                </a:cubicBezTo>
                <a:cubicBezTo>
                  <a:pt x="6597770" y="3950583"/>
                  <a:pt x="6592067" y="3926233"/>
                  <a:pt x="6604842" y="3910264"/>
                </a:cubicBezTo>
                <a:cubicBezTo>
                  <a:pt x="6612358" y="3900869"/>
                  <a:pt x="6628905" y="3910264"/>
                  <a:pt x="6640936" y="3910264"/>
                </a:cubicBezTo>
                <a:lnTo>
                  <a:pt x="6881568" y="3922295"/>
                </a:lnTo>
                <a:lnTo>
                  <a:pt x="7062042" y="3850106"/>
                </a:lnTo>
                <a:lnTo>
                  <a:pt x="7170326" y="3765885"/>
                </a:lnTo>
                <a:lnTo>
                  <a:pt x="7194389" y="3392906"/>
                </a:lnTo>
                <a:cubicBezTo>
                  <a:pt x="7097114" y="3323424"/>
                  <a:pt x="7110168" y="3367248"/>
                  <a:pt x="7110168" y="3284622"/>
                </a:cubicBezTo>
                <a:lnTo>
                  <a:pt x="6905631" y="3284622"/>
                </a:lnTo>
                <a:lnTo>
                  <a:pt x="6893600" y="3176337"/>
                </a:lnTo>
                <a:lnTo>
                  <a:pt x="6953757" y="3092116"/>
                </a:lnTo>
                <a:cubicBezTo>
                  <a:pt x="7076297" y="3046165"/>
                  <a:pt x="7050010" y="3090288"/>
                  <a:pt x="7050010" y="2971800"/>
                </a:cubicBezTo>
                <a:lnTo>
                  <a:pt x="7182357" y="3007895"/>
                </a:lnTo>
                <a:lnTo>
                  <a:pt x="7170326" y="2743200"/>
                </a:lnTo>
                <a:cubicBezTo>
                  <a:pt x="7167801" y="2740675"/>
                  <a:pt x="7079592" y="2673991"/>
                  <a:pt x="7086105" y="2634916"/>
                </a:cubicBezTo>
                <a:cubicBezTo>
                  <a:pt x="7088482" y="2620653"/>
                  <a:pt x="7097528" y="2605844"/>
                  <a:pt x="7110168" y="2598822"/>
                </a:cubicBezTo>
                <a:cubicBezTo>
                  <a:pt x="7135691" y="2584643"/>
                  <a:pt x="7166315" y="2582779"/>
                  <a:pt x="7194389" y="2574758"/>
                </a:cubicBezTo>
                <a:cubicBezTo>
                  <a:pt x="7189535" y="2560195"/>
                  <a:pt x="7150696" y="2491803"/>
                  <a:pt x="7182357" y="2466474"/>
                </a:cubicBezTo>
                <a:cubicBezTo>
                  <a:pt x="7195269" y="2456144"/>
                  <a:pt x="7214442" y="2458453"/>
                  <a:pt x="7230484" y="2454443"/>
                </a:cubicBezTo>
                <a:cubicBezTo>
                  <a:pt x="7255815" y="2378448"/>
                  <a:pt x="7254547" y="2407618"/>
                  <a:pt x="7254547" y="2370222"/>
                </a:cubicBezTo>
                <a:lnTo>
                  <a:pt x="7242515" y="2225843"/>
                </a:lnTo>
                <a:cubicBezTo>
                  <a:pt x="7206420" y="2221832"/>
                  <a:pt x="7169962" y="2207314"/>
                  <a:pt x="7134231" y="2213811"/>
                </a:cubicBezTo>
                <a:cubicBezTo>
                  <a:pt x="7120004" y="2216398"/>
                  <a:pt x="7116635" y="2236972"/>
                  <a:pt x="7110168" y="2249906"/>
                </a:cubicBezTo>
                <a:cubicBezTo>
                  <a:pt x="7078930" y="2312380"/>
                  <a:pt x="7121073" y="2263062"/>
                  <a:pt x="7074073" y="2310064"/>
                </a:cubicBezTo>
                <a:cubicBezTo>
                  <a:pt x="7041989" y="2306053"/>
                  <a:pt x="7008791" y="2307323"/>
                  <a:pt x="6977821" y="2298032"/>
                </a:cubicBezTo>
                <a:cubicBezTo>
                  <a:pt x="6966956" y="2294772"/>
                  <a:pt x="6953757" y="2273969"/>
                  <a:pt x="6953757" y="2273969"/>
                </a:cubicBezTo>
                <a:lnTo>
                  <a:pt x="6953757" y="2117558"/>
                </a:lnTo>
                <a:cubicBezTo>
                  <a:pt x="7066028" y="2105084"/>
                  <a:pt x="7062042" y="2141844"/>
                  <a:pt x="7062042" y="2093495"/>
                </a:cubicBezTo>
                <a:lnTo>
                  <a:pt x="7050010" y="1780674"/>
                </a:lnTo>
                <a:lnTo>
                  <a:pt x="6941726" y="1732548"/>
                </a:lnTo>
                <a:cubicBezTo>
                  <a:pt x="6919783" y="1611860"/>
                  <a:pt x="6958365" y="1588169"/>
                  <a:pt x="6845473" y="1588169"/>
                </a:cubicBezTo>
                <a:cubicBezTo>
                  <a:pt x="6832791" y="1588169"/>
                  <a:pt x="6821410" y="1596190"/>
                  <a:pt x="6809379" y="1600200"/>
                </a:cubicBezTo>
                <a:cubicBezTo>
                  <a:pt x="6805368" y="1628274"/>
                  <a:pt x="6810030" y="1659057"/>
                  <a:pt x="6797347" y="1684422"/>
                </a:cubicBezTo>
                <a:cubicBezTo>
                  <a:pt x="6788795" y="1701526"/>
                  <a:pt x="6719845" y="1696453"/>
                  <a:pt x="6713126" y="1696453"/>
                </a:cubicBezTo>
                <a:lnTo>
                  <a:pt x="6616873" y="1528011"/>
                </a:lnTo>
                <a:lnTo>
                  <a:pt x="6436400" y="1540043"/>
                </a:lnTo>
                <a:lnTo>
                  <a:pt x="6376242" y="1467853"/>
                </a:lnTo>
                <a:lnTo>
                  <a:pt x="6279989" y="1479885"/>
                </a:lnTo>
                <a:lnTo>
                  <a:pt x="6207800" y="1491916"/>
                </a:lnTo>
                <a:cubicBezTo>
                  <a:pt x="6191758" y="1459832"/>
                  <a:pt x="6176850" y="1427155"/>
                  <a:pt x="6159673" y="1395664"/>
                </a:cubicBezTo>
                <a:cubicBezTo>
                  <a:pt x="6152749" y="1382969"/>
                  <a:pt x="6146901" y="1368602"/>
                  <a:pt x="6135610" y="1359569"/>
                </a:cubicBezTo>
                <a:cubicBezTo>
                  <a:pt x="6125707" y="1351646"/>
                  <a:pt x="6111547" y="1351548"/>
                  <a:pt x="6099515" y="1347537"/>
                </a:cubicBezTo>
                <a:cubicBezTo>
                  <a:pt x="6081266" y="1359703"/>
                  <a:pt x="6052232" y="1383632"/>
                  <a:pt x="6027326" y="1383632"/>
                </a:cubicBezTo>
                <a:cubicBezTo>
                  <a:pt x="6002931" y="1383632"/>
                  <a:pt x="5979199" y="1375611"/>
                  <a:pt x="5955136" y="1371600"/>
                </a:cubicBezTo>
                <a:cubicBezTo>
                  <a:pt x="5989243" y="1269284"/>
                  <a:pt x="6003108" y="1299428"/>
                  <a:pt x="5894979" y="1311443"/>
                </a:cubicBezTo>
                <a:cubicBezTo>
                  <a:pt x="5887007" y="1312329"/>
                  <a:pt x="5878936" y="1311443"/>
                  <a:pt x="5870915" y="1311443"/>
                </a:cubicBezTo>
                <a:lnTo>
                  <a:pt x="5666379" y="1106906"/>
                </a:lnTo>
                <a:cubicBezTo>
                  <a:pt x="5630284" y="1098885"/>
                  <a:pt x="5591166" y="1099379"/>
                  <a:pt x="5558094" y="1082843"/>
                </a:cubicBezTo>
                <a:cubicBezTo>
                  <a:pt x="5546750" y="1077171"/>
                  <a:pt x="5554182" y="1056491"/>
                  <a:pt x="5546063" y="1046748"/>
                </a:cubicBezTo>
                <a:cubicBezTo>
                  <a:pt x="5533226" y="1031343"/>
                  <a:pt x="5513978" y="1022685"/>
                  <a:pt x="5497936" y="1010653"/>
                </a:cubicBezTo>
                <a:cubicBezTo>
                  <a:pt x="5490297" y="980097"/>
                  <a:pt x="5473492" y="944956"/>
                  <a:pt x="5497936" y="914400"/>
                </a:cubicBezTo>
                <a:cubicBezTo>
                  <a:pt x="5505859" y="904497"/>
                  <a:pt x="5521999" y="906379"/>
                  <a:pt x="5534031" y="902369"/>
                </a:cubicBezTo>
                <a:cubicBezTo>
                  <a:pt x="5538042" y="890337"/>
                  <a:pt x="5540391" y="877618"/>
                  <a:pt x="5546063" y="866274"/>
                </a:cubicBezTo>
                <a:cubicBezTo>
                  <a:pt x="5580221" y="797958"/>
                  <a:pt x="5605744" y="840901"/>
                  <a:pt x="5558094" y="709864"/>
                </a:cubicBezTo>
                <a:cubicBezTo>
                  <a:pt x="5553760" y="697945"/>
                  <a:pt x="5534031" y="701843"/>
                  <a:pt x="5522000" y="697832"/>
                </a:cubicBezTo>
                <a:cubicBezTo>
                  <a:pt x="5513979" y="689811"/>
                  <a:pt x="5500313" y="684861"/>
                  <a:pt x="5497936" y="673769"/>
                </a:cubicBezTo>
                <a:cubicBezTo>
                  <a:pt x="5487817" y="626548"/>
                  <a:pt x="5510238" y="571105"/>
                  <a:pt x="5485905" y="529390"/>
                </a:cubicBezTo>
                <a:cubicBezTo>
                  <a:pt x="5473780" y="508605"/>
                  <a:pt x="5437778" y="529390"/>
                  <a:pt x="5413715" y="529390"/>
                </a:cubicBezTo>
                <a:lnTo>
                  <a:pt x="5413715" y="252664"/>
                </a:lnTo>
                <a:lnTo>
                  <a:pt x="5437779" y="288758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r>
              <a:rPr lang="fr-FR" sz="4000" dirty="0" smtClean="0">
                <a:latin typeface="Vivaldi" pitchFamily="66" charset="0"/>
              </a:rPr>
              <a:t>Ariège</a:t>
            </a:r>
            <a:endParaRPr lang="fr-FR" sz="4000" dirty="0">
              <a:latin typeface="Vivaldi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86710" y="1071546"/>
            <a:ext cx="7248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b="1" dirty="0" smtClean="0">
                <a:latin typeface="Edwardian Script ITC" pitchFamily="66" charset="0"/>
              </a:rPr>
              <a:t>4</a:t>
            </a:r>
            <a:endParaRPr lang="fr-FR" sz="8800" b="1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advTm="11000">
    <p:sndAc>
      <p:stSnd>
        <p:snd r:embed="rId2" name="06 Raconte une histo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3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3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4">
                    <a:lumMod val="50000"/>
                  </a:schemeClr>
                </a:solidFill>
                <a:latin typeface="Rage Italic" pitchFamily="66" charset="0"/>
              </a:rPr>
              <a:t>Le Château  d'</a:t>
            </a:r>
            <a:r>
              <a:rPr lang="fr-FR" sz="4000" dirty="0" err="1" smtClean="0">
                <a:solidFill>
                  <a:schemeClr val="accent4">
                    <a:lumMod val="50000"/>
                  </a:schemeClr>
                </a:solidFill>
                <a:latin typeface="Rage Italic" pitchFamily="66" charset="0"/>
              </a:rPr>
              <a:t>Urac</a:t>
            </a:r>
            <a:endParaRPr lang="fr-FR" sz="4000" dirty="0" smtClean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  <a:p>
            <a:pPr algn="ctr"/>
            <a:endParaRPr lang="fr-FR" sz="4000" dirty="0" smtClean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  <a:p>
            <a:pPr algn="ctr"/>
            <a:endParaRPr lang="fr-FR" sz="4000" dirty="0" smtClean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  <a:p>
            <a:pPr algn="ctr"/>
            <a:endParaRPr lang="fr-FR" sz="4000" dirty="0" smtClean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  <a:p>
            <a:pPr algn="ctr"/>
            <a:endParaRPr lang="fr-FR" sz="4000" dirty="0" smtClean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  <a:p>
            <a:pPr algn="ctr"/>
            <a:endParaRPr lang="fr-FR" sz="4000" dirty="0">
              <a:solidFill>
                <a:schemeClr val="accent4">
                  <a:lumMod val="50000"/>
                </a:schemeClr>
              </a:solidFill>
              <a:latin typeface="Rage Italic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4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RaveSerial-Light" pitchFamily="2" charset="0"/>
              </a:rPr>
              <a:t>Château des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  <a:latin typeface="RaveSerial-Light" pitchFamily="2" charset="0"/>
              </a:rPr>
              <a:t>bouysses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  <a:latin typeface="RaveSerial-Light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RaveSerial-Light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RaveSerial-Light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RaveSerial-Light" pitchFamily="2" charset="0"/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  <a:latin typeface="RaveSerial-Light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5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Miriam Fixed" pitchFamily="49" charset="-79"/>
                <a:cs typeface="Miriam Fixed" pitchFamily="49" charset="-79"/>
              </a:rPr>
              <a:t>Château des </a:t>
            </a:r>
            <a:r>
              <a:rPr lang="fr-FR" sz="2800" dirty="0" err="1" smtClean="0">
                <a:latin typeface="Miriam Fixed" pitchFamily="49" charset="-79"/>
                <a:cs typeface="Miriam Fixed" pitchFamily="49" charset="-79"/>
              </a:rPr>
              <a:t>bouysses</a:t>
            </a:r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 smtClean="0">
              <a:latin typeface="Miriam Fixed" pitchFamily="49" charset="-79"/>
              <a:cs typeface="Miriam Fixed" pitchFamily="49" charset="-79"/>
            </a:endParaRPr>
          </a:p>
          <a:p>
            <a:pPr algn="ctr"/>
            <a:endParaRPr lang="fr-FR" sz="2800" dirty="0">
              <a:latin typeface="Miriam Fixed" pitchFamily="49" charset="-79"/>
              <a:cs typeface="Miriam Fixed" pitchFamily="49" charset="-79"/>
            </a:endParaRPr>
          </a:p>
        </p:txBody>
      </p:sp>
      <p:sp>
        <p:nvSpPr>
          <p:cNvPr id="9" name="Rectangle 8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6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Gloucester MT Extra Condensed" pitchFamily="18" charset="0"/>
              </a:rPr>
              <a:t>Château de </a:t>
            </a:r>
            <a:r>
              <a:rPr lang="fr-FR" sz="4400" dirty="0" err="1" smtClean="0">
                <a:latin typeface="Gloucester MT Extra Condensed" pitchFamily="18" charset="0"/>
              </a:rPr>
              <a:t>Terride</a:t>
            </a:r>
            <a:endParaRPr lang="fr-FR" sz="4400" dirty="0" smtClean="0">
              <a:latin typeface="Gloucester MT Extra Condensed" pitchFamily="18" charset="0"/>
            </a:endParaRPr>
          </a:p>
          <a:p>
            <a:pPr algn="ctr"/>
            <a:endParaRPr lang="fr-FR" sz="4400" dirty="0" smtClean="0">
              <a:latin typeface="Gloucester MT Extra Condensed" pitchFamily="18" charset="0"/>
            </a:endParaRPr>
          </a:p>
          <a:p>
            <a:pPr algn="ctr"/>
            <a:endParaRPr lang="fr-FR" sz="4400" dirty="0" smtClean="0">
              <a:latin typeface="Gloucester MT Extra Condensed" pitchFamily="18" charset="0"/>
            </a:endParaRPr>
          </a:p>
          <a:p>
            <a:pPr algn="ctr"/>
            <a:endParaRPr lang="fr-FR" sz="4400" dirty="0" smtClean="0">
              <a:latin typeface="Gloucester MT Extra Condensed" pitchFamily="18" charset="0"/>
            </a:endParaRPr>
          </a:p>
          <a:p>
            <a:pPr algn="ctr"/>
            <a:endParaRPr lang="fr-FR" sz="4400" dirty="0" smtClean="0">
              <a:latin typeface="Gloucester MT Extra Condensed" pitchFamily="18" charset="0"/>
            </a:endParaRPr>
          </a:p>
          <a:p>
            <a:pPr algn="ctr"/>
            <a:endParaRPr lang="fr-FR" sz="4400" dirty="0">
              <a:latin typeface="Gloucester MT Extra Condensed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Script-R690" pitchFamily="2" charset="0"/>
              </a:rPr>
              <a:t>Château de Mauvezin</a:t>
            </a: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 smtClean="0">
              <a:latin typeface="Script-R690" pitchFamily="2" charset="0"/>
            </a:endParaRPr>
          </a:p>
          <a:p>
            <a:pPr algn="ctr"/>
            <a:endParaRPr lang="fr-FR" sz="3600" dirty="0">
              <a:latin typeface="Script-R69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8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Deco-A770" pitchFamily="2" charset="0"/>
              </a:rPr>
              <a:t>Château de Mauvezin                  </a:t>
            </a: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eco-A770" pitchFamily="2" charset="0"/>
              </a:rPr>
              <a:t>.</a:t>
            </a:r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 smtClean="0">
              <a:latin typeface="Deco-A770" pitchFamily="2" charset="0"/>
            </a:endParaRPr>
          </a:p>
          <a:p>
            <a:pPr algn="ctr"/>
            <a:endParaRPr lang="fr-FR" sz="2800" dirty="0">
              <a:latin typeface="Deco-A77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9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Deco-S760" pitchFamily="2" charset="0"/>
              </a:rPr>
              <a:t>Château de Mauvezin</a:t>
            </a:r>
          </a:p>
          <a:p>
            <a:pPr algn="ctr"/>
            <a:endParaRPr lang="fr-FR" sz="2800" dirty="0" smtClean="0">
              <a:latin typeface="Deco-S760" pitchFamily="2" charset="0"/>
            </a:endParaRPr>
          </a:p>
          <a:p>
            <a:pPr algn="ctr"/>
            <a:endParaRPr lang="fr-FR" sz="2800" dirty="0" smtClean="0">
              <a:latin typeface="Deco-S760" pitchFamily="2" charset="0"/>
            </a:endParaRPr>
          </a:p>
          <a:p>
            <a:pPr algn="ctr"/>
            <a:endParaRPr lang="fr-FR" sz="2800" dirty="0" smtClean="0">
              <a:latin typeface="Deco-S760" pitchFamily="2" charset="0"/>
            </a:endParaRPr>
          </a:p>
          <a:p>
            <a:pPr algn="ctr"/>
            <a:endParaRPr lang="fr-FR" sz="2800" dirty="0" smtClean="0">
              <a:latin typeface="Deco-S760" pitchFamily="2" charset="0"/>
            </a:endParaRPr>
          </a:p>
          <a:p>
            <a:pPr algn="ctr"/>
            <a:endParaRPr lang="fr-FR" sz="2800" dirty="0" smtClean="0">
              <a:latin typeface="Deco-S760" pitchFamily="2" charset="0"/>
            </a:endParaRPr>
          </a:p>
          <a:p>
            <a:pPr algn="ctr"/>
            <a:endParaRPr lang="fr-FR" sz="2800" dirty="0">
              <a:latin typeface="Deco-S76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 rot="480000">
            <a:off x="-160764" y="940042"/>
            <a:ext cx="9750266" cy="4968000"/>
          </a:xfrm>
          <a:prstGeom prst="rect">
            <a:avLst/>
          </a:prstGeom>
          <a:blipFill>
            <a:blip r:embed="rId10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000" dirty="0" smtClean="0">
                <a:latin typeface="Arabic Typesetting" pitchFamily="66" charset="-78"/>
                <a:cs typeface="Arabic Typesetting" pitchFamily="66" charset="-78"/>
              </a:rPr>
              <a:t>Château </a:t>
            </a:r>
            <a:r>
              <a:rPr lang="fr-FR" sz="4000" dirty="0" err="1" smtClean="0">
                <a:latin typeface="Arabic Typesetting" pitchFamily="66" charset="-78"/>
                <a:cs typeface="Arabic Typesetting" pitchFamily="66" charset="-78"/>
              </a:rPr>
              <a:t>Montus</a:t>
            </a:r>
            <a:endParaRPr lang="fr-FR" sz="4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5" name="Rectangle 14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1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2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lte-Schwabacher" pitchFamily="2" charset="0"/>
              </a:rPr>
              <a:t>Château de </a:t>
            </a:r>
            <a:r>
              <a:rPr lang="fr-FR" sz="2800" dirty="0" err="1" smtClean="0">
                <a:latin typeface="Alte-Schwabacher" pitchFamily="2" charset="0"/>
              </a:rPr>
              <a:t>Tostat</a:t>
            </a:r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 smtClean="0">
              <a:latin typeface="Alte-Schwabacher" pitchFamily="2" charset="0"/>
            </a:endParaRPr>
          </a:p>
          <a:p>
            <a:pPr algn="ctr"/>
            <a:endParaRPr lang="fr-FR" sz="2800" dirty="0">
              <a:latin typeface="Alte-Schwabacher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BalanineAntique" pitchFamily="2" charset="0"/>
              </a:rPr>
              <a:t>Château de </a:t>
            </a:r>
            <a:r>
              <a:rPr lang="fr-FR" sz="4000" dirty="0" err="1" smtClean="0">
                <a:latin typeface="BalanineAntique" pitchFamily="2" charset="0"/>
              </a:rPr>
              <a:t>Taotat</a:t>
            </a:r>
            <a:r>
              <a:rPr lang="fr-FR" sz="4000" dirty="0" smtClean="0">
                <a:latin typeface="BalanineAntique" pitchFamily="2" charset="0"/>
              </a:rPr>
              <a:t>  </a:t>
            </a:r>
            <a:r>
              <a:rPr lang="fr-FR" sz="4000" dirty="0" err="1" smtClean="0">
                <a:latin typeface="BalanineAntique" pitchFamily="2" charset="0"/>
              </a:rPr>
              <a:t>Bigorr</a:t>
            </a:r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r>
              <a:rPr lang="fr-FR" sz="4000" dirty="0" smtClean="0">
                <a:latin typeface="BalanineAntique" pitchFamily="2" charset="0"/>
              </a:rPr>
              <a:t>e</a:t>
            </a:r>
            <a:endParaRPr lang="fr-FR" sz="4000" dirty="0">
              <a:latin typeface="BalanineAntique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Arabic Typesetting" pitchFamily="66" charset="-78"/>
                <a:cs typeface="Arabic Typesetting" pitchFamily="66" charset="-78"/>
              </a:rPr>
              <a:t>Château de Mauvezin</a:t>
            </a: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0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endParaRPr lang="fr-FR" sz="4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0" name="Rectangle 19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Algerian" pitchFamily="82" charset="0"/>
              </a:rPr>
              <a:t>Château de Mauvezin 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21" name="Rectangle 20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8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19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Château de Castle lourdes</a:t>
            </a: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20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 rot="480000">
            <a:off x="1067502" y="1033650"/>
            <a:ext cx="6984000" cy="489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bottOldStyle" pitchFamily="2" charset="0"/>
              </a:rPr>
              <a:t>                     </a:t>
            </a:r>
            <a:r>
              <a:rPr lang="fr-FR" sz="2800" dirty="0" err="1" smtClean="0">
                <a:latin typeface="AbottOldStyle" pitchFamily="2" charset="0"/>
              </a:rPr>
              <a:t>chateau</a:t>
            </a:r>
            <a:r>
              <a:rPr lang="fr-FR" sz="2800" dirty="0" smtClean="0">
                <a:latin typeface="AbottOldStyle" pitchFamily="2" charset="0"/>
              </a:rPr>
              <a:t> de Beauregard</a:t>
            </a: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>
              <a:latin typeface="AbottOldStyle" pitchFamily="2" charset="0"/>
            </a:endParaRPr>
          </a:p>
        </p:txBody>
      </p:sp>
      <p:grpSp>
        <p:nvGrpSpPr>
          <p:cNvPr id="25" name="Groupe 24"/>
          <p:cNvGrpSpPr/>
          <p:nvPr/>
        </p:nvGrpSpPr>
        <p:grpSpPr>
          <a:xfrm>
            <a:off x="-36000" y="-36000"/>
            <a:ext cx="9180000" cy="6984000"/>
            <a:chOff x="-36000" y="-36000"/>
            <a:chExt cx="9180000" cy="6984000"/>
          </a:xfrm>
        </p:grpSpPr>
        <p:sp>
          <p:nvSpPr>
            <p:cNvPr id="26" name="Forme libre 25"/>
            <p:cNvSpPr/>
            <p:nvPr/>
          </p:nvSpPr>
          <p:spPr>
            <a:xfrm>
              <a:off x="-36000" y="-36000"/>
              <a:ext cx="9180000" cy="6984000"/>
            </a:xfrm>
            <a:custGeom>
              <a:avLst/>
              <a:gdLst>
                <a:gd name="connsiteX0" fmla="*/ 1514901 w 9130352"/>
                <a:gd name="connsiteY0" fmla="*/ 6687403 h 6905767"/>
                <a:gd name="connsiteX1" fmla="*/ 7042245 w 9130352"/>
                <a:gd name="connsiteY1" fmla="*/ 4503761 h 6905767"/>
                <a:gd name="connsiteX2" fmla="*/ 7615451 w 9130352"/>
                <a:gd name="connsiteY2" fmla="*/ 259308 h 6905767"/>
                <a:gd name="connsiteX3" fmla="*/ 2101755 w 9130352"/>
                <a:gd name="connsiteY3" fmla="*/ 2483893 h 6905767"/>
                <a:gd name="connsiteX4" fmla="*/ 1487606 w 9130352"/>
                <a:gd name="connsiteY4" fmla="*/ 6892120 h 6905767"/>
                <a:gd name="connsiteX5" fmla="*/ 0 w 9130352"/>
                <a:gd name="connsiteY5" fmla="*/ 6892120 h 6905767"/>
                <a:gd name="connsiteX6" fmla="*/ 0 w 9130352"/>
                <a:gd name="connsiteY6" fmla="*/ 0 h 6905767"/>
                <a:gd name="connsiteX7" fmla="*/ 9130352 w 9130352"/>
                <a:gd name="connsiteY7" fmla="*/ 0 h 6905767"/>
                <a:gd name="connsiteX8" fmla="*/ 9116704 w 9130352"/>
                <a:gd name="connsiteY8" fmla="*/ 6892120 h 6905767"/>
                <a:gd name="connsiteX9" fmla="*/ 1501254 w 9130352"/>
                <a:gd name="connsiteY9" fmla="*/ 6905767 h 6905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30352" h="6905767">
                  <a:moveTo>
                    <a:pt x="1514901" y="6687403"/>
                  </a:moveTo>
                  <a:lnTo>
                    <a:pt x="7042245" y="4503761"/>
                  </a:lnTo>
                  <a:lnTo>
                    <a:pt x="7615451" y="259308"/>
                  </a:lnTo>
                  <a:lnTo>
                    <a:pt x="2101755" y="2483893"/>
                  </a:lnTo>
                  <a:lnTo>
                    <a:pt x="1487606" y="6892120"/>
                  </a:lnTo>
                  <a:lnTo>
                    <a:pt x="0" y="6892120"/>
                  </a:lnTo>
                  <a:lnTo>
                    <a:pt x="0" y="0"/>
                  </a:lnTo>
                  <a:lnTo>
                    <a:pt x="9130352" y="0"/>
                  </a:lnTo>
                  <a:cubicBezTo>
                    <a:pt x="9125803" y="2297373"/>
                    <a:pt x="9121253" y="4594747"/>
                    <a:pt x="9116704" y="6892120"/>
                  </a:cubicBezTo>
                  <a:lnTo>
                    <a:pt x="1501254" y="690576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3200" dirty="0"/>
            </a:p>
          </p:txBody>
        </p:sp>
        <p:sp>
          <p:nvSpPr>
            <p:cNvPr id="4" name="Cadre 3"/>
            <p:cNvSpPr/>
            <p:nvPr/>
          </p:nvSpPr>
          <p:spPr>
            <a:xfrm rot="470778">
              <a:off x="785786" y="714356"/>
              <a:ext cx="7572428" cy="5572164"/>
            </a:xfrm>
            <a:prstGeom prst="frame">
              <a:avLst>
                <a:gd name="adj1" fmla="val 6558"/>
              </a:avLst>
            </a:prstGeom>
            <a:blipFill>
              <a:blip r:embed="rId22" cstate="print">
                <a:lum bright="-40000"/>
              </a:blip>
              <a:stretch>
                <a:fillRect/>
              </a:stretch>
            </a:blipFill>
            <a:ln>
              <a:noFill/>
            </a:ln>
            <a:scene3d>
              <a:camera prst="isometricRightUp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7" name="Image 26" descr="14eef494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14282" y="142852"/>
            <a:ext cx="2571768" cy="17554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 27" descr="chateau-mauvezin_s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357950" y="4857760"/>
            <a:ext cx="2286000" cy="1809750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/>
          </a:sp3d>
        </p:spPr>
      </p:pic>
      <p:sp>
        <p:nvSpPr>
          <p:cNvPr id="29" name="Forme libre 28"/>
          <p:cNvSpPr/>
          <p:nvPr/>
        </p:nvSpPr>
        <p:spPr>
          <a:xfrm>
            <a:off x="142844" y="2428868"/>
            <a:ext cx="1500198" cy="2143140"/>
          </a:xfrm>
          <a:custGeom>
            <a:avLst/>
            <a:gdLst>
              <a:gd name="connsiteX0" fmla="*/ 1359569 w 7315200"/>
              <a:gd name="connsiteY0" fmla="*/ 96253 h 6569242"/>
              <a:gd name="connsiteX1" fmla="*/ 1359569 w 7315200"/>
              <a:gd name="connsiteY1" fmla="*/ 96253 h 6569242"/>
              <a:gd name="connsiteX2" fmla="*/ 1383632 w 7315200"/>
              <a:gd name="connsiteY2" fmla="*/ 204537 h 6569242"/>
              <a:gd name="connsiteX3" fmla="*/ 1395664 w 7315200"/>
              <a:gd name="connsiteY3" fmla="*/ 240632 h 6569242"/>
              <a:gd name="connsiteX4" fmla="*/ 1443790 w 7315200"/>
              <a:gd name="connsiteY4" fmla="*/ 264695 h 6569242"/>
              <a:gd name="connsiteX5" fmla="*/ 1455821 w 7315200"/>
              <a:gd name="connsiteY5" fmla="*/ 300790 h 6569242"/>
              <a:gd name="connsiteX6" fmla="*/ 1467853 w 7315200"/>
              <a:gd name="connsiteY6" fmla="*/ 372979 h 6569242"/>
              <a:gd name="connsiteX7" fmla="*/ 1503948 w 7315200"/>
              <a:gd name="connsiteY7" fmla="*/ 397042 h 6569242"/>
              <a:gd name="connsiteX8" fmla="*/ 1696453 w 7315200"/>
              <a:gd name="connsiteY8" fmla="*/ 433137 h 6569242"/>
              <a:gd name="connsiteX9" fmla="*/ 1684421 w 7315200"/>
              <a:gd name="connsiteY9" fmla="*/ 469232 h 6569242"/>
              <a:gd name="connsiteX10" fmla="*/ 1732548 w 7315200"/>
              <a:gd name="connsiteY10" fmla="*/ 481263 h 6569242"/>
              <a:gd name="connsiteX11" fmla="*/ 1768642 w 7315200"/>
              <a:gd name="connsiteY11" fmla="*/ 493295 h 6569242"/>
              <a:gd name="connsiteX12" fmla="*/ 1780674 w 7315200"/>
              <a:gd name="connsiteY12" fmla="*/ 553453 h 6569242"/>
              <a:gd name="connsiteX13" fmla="*/ 1816769 w 7315200"/>
              <a:gd name="connsiteY13" fmla="*/ 565484 h 6569242"/>
              <a:gd name="connsiteX14" fmla="*/ 1864895 w 7315200"/>
              <a:gd name="connsiteY14" fmla="*/ 577516 h 6569242"/>
              <a:gd name="connsiteX15" fmla="*/ 1864895 w 7315200"/>
              <a:gd name="connsiteY15" fmla="*/ 733927 h 6569242"/>
              <a:gd name="connsiteX16" fmla="*/ 1876927 w 7315200"/>
              <a:gd name="connsiteY16" fmla="*/ 770021 h 6569242"/>
              <a:gd name="connsiteX17" fmla="*/ 1961148 w 7315200"/>
              <a:gd name="connsiteY17" fmla="*/ 782053 h 6569242"/>
              <a:gd name="connsiteX18" fmla="*/ 1961148 w 7315200"/>
              <a:gd name="connsiteY18" fmla="*/ 914400 h 6569242"/>
              <a:gd name="connsiteX19" fmla="*/ 1913021 w 7315200"/>
              <a:gd name="connsiteY19" fmla="*/ 926432 h 6569242"/>
              <a:gd name="connsiteX20" fmla="*/ 1876927 w 7315200"/>
              <a:gd name="connsiteY20" fmla="*/ 950495 h 6569242"/>
              <a:gd name="connsiteX21" fmla="*/ 1840832 w 7315200"/>
              <a:gd name="connsiteY21" fmla="*/ 986590 h 6569242"/>
              <a:gd name="connsiteX22" fmla="*/ 1804737 w 7315200"/>
              <a:gd name="connsiteY22" fmla="*/ 998621 h 6569242"/>
              <a:gd name="connsiteX23" fmla="*/ 1696453 w 7315200"/>
              <a:gd name="connsiteY23" fmla="*/ 1046748 h 6569242"/>
              <a:gd name="connsiteX24" fmla="*/ 1660358 w 7315200"/>
              <a:gd name="connsiteY24" fmla="*/ 1058779 h 6569242"/>
              <a:gd name="connsiteX25" fmla="*/ 1564106 w 7315200"/>
              <a:gd name="connsiteY25" fmla="*/ 1143000 h 6569242"/>
              <a:gd name="connsiteX26" fmla="*/ 1552074 w 7315200"/>
              <a:gd name="connsiteY26" fmla="*/ 1179095 h 6569242"/>
              <a:gd name="connsiteX27" fmla="*/ 1588169 w 7315200"/>
              <a:gd name="connsiteY27" fmla="*/ 1203158 h 6569242"/>
              <a:gd name="connsiteX28" fmla="*/ 1624264 w 7315200"/>
              <a:gd name="connsiteY28" fmla="*/ 1263316 h 6569242"/>
              <a:gd name="connsiteX29" fmla="*/ 1696453 w 7315200"/>
              <a:gd name="connsiteY29" fmla="*/ 1287379 h 6569242"/>
              <a:gd name="connsiteX30" fmla="*/ 1732548 w 7315200"/>
              <a:gd name="connsiteY30" fmla="*/ 1311442 h 6569242"/>
              <a:gd name="connsiteX31" fmla="*/ 1828800 w 7315200"/>
              <a:gd name="connsiteY31" fmla="*/ 1299411 h 6569242"/>
              <a:gd name="connsiteX32" fmla="*/ 1961148 w 7315200"/>
              <a:gd name="connsiteY32" fmla="*/ 1287379 h 6569242"/>
              <a:gd name="connsiteX33" fmla="*/ 2021306 w 7315200"/>
              <a:gd name="connsiteY33" fmla="*/ 1215190 h 6569242"/>
              <a:gd name="connsiteX34" fmla="*/ 2093495 w 7315200"/>
              <a:gd name="connsiteY34" fmla="*/ 1167063 h 6569242"/>
              <a:gd name="connsiteX35" fmla="*/ 2201779 w 7315200"/>
              <a:gd name="connsiteY35" fmla="*/ 1179095 h 6569242"/>
              <a:gd name="connsiteX36" fmla="*/ 2237874 w 7315200"/>
              <a:gd name="connsiteY36" fmla="*/ 1191127 h 6569242"/>
              <a:gd name="connsiteX37" fmla="*/ 2286000 w 7315200"/>
              <a:gd name="connsiteY37" fmla="*/ 1215190 h 6569242"/>
              <a:gd name="connsiteX38" fmla="*/ 2298032 w 7315200"/>
              <a:gd name="connsiteY38" fmla="*/ 1203158 h 6569242"/>
              <a:gd name="connsiteX39" fmla="*/ 2225842 w 7315200"/>
              <a:gd name="connsiteY39" fmla="*/ 1467853 h 6569242"/>
              <a:gd name="connsiteX40" fmla="*/ 2141621 w 7315200"/>
              <a:gd name="connsiteY40" fmla="*/ 1491916 h 6569242"/>
              <a:gd name="connsiteX41" fmla="*/ 2129590 w 7315200"/>
              <a:gd name="connsiteY41" fmla="*/ 1600200 h 6569242"/>
              <a:gd name="connsiteX42" fmla="*/ 2141621 w 7315200"/>
              <a:gd name="connsiteY42" fmla="*/ 1648327 h 6569242"/>
              <a:gd name="connsiteX43" fmla="*/ 2201779 w 7315200"/>
              <a:gd name="connsiteY43" fmla="*/ 1696453 h 6569242"/>
              <a:gd name="connsiteX44" fmla="*/ 2237874 w 7315200"/>
              <a:gd name="connsiteY44" fmla="*/ 1708484 h 6569242"/>
              <a:gd name="connsiteX45" fmla="*/ 2334127 w 7315200"/>
              <a:gd name="connsiteY45" fmla="*/ 1780674 h 6569242"/>
              <a:gd name="connsiteX46" fmla="*/ 2358190 w 7315200"/>
              <a:gd name="connsiteY46" fmla="*/ 1852863 h 6569242"/>
              <a:gd name="connsiteX47" fmla="*/ 2346158 w 7315200"/>
              <a:gd name="connsiteY47" fmla="*/ 1900990 h 6569242"/>
              <a:gd name="connsiteX48" fmla="*/ 2249906 w 7315200"/>
              <a:gd name="connsiteY48" fmla="*/ 1985211 h 6569242"/>
              <a:gd name="connsiteX49" fmla="*/ 2129590 w 7315200"/>
              <a:gd name="connsiteY49" fmla="*/ 1997242 h 6569242"/>
              <a:gd name="connsiteX50" fmla="*/ 2069432 w 7315200"/>
              <a:gd name="connsiteY50" fmla="*/ 2009274 h 6569242"/>
              <a:gd name="connsiteX51" fmla="*/ 1949116 w 7315200"/>
              <a:gd name="connsiteY51" fmla="*/ 2057400 h 6569242"/>
              <a:gd name="connsiteX52" fmla="*/ 1876927 w 7315200"/>
              <a:gd name="connsiteY52" fmla="*/ 2081463 h 6569242"/>
              <a:gd name="connsiteX53" fmla="*/ 1828800 w 7315200"/>
              <a:gd name="connsiteY53" fmla="*/ 2093495 h 6569242"/>
              <a:gd name="connsiteX54" fmla="*/ 1792706 w 7315200"/>
              <a:gd name="connsiteY54" fmla="*/ 2105527 h 6569242"/>
              <a:gd name="connsiteX55" fmla="*/ 1780674 w 7315200"/>
              <a:gd name="connsiteY55" fmla="*/ 2093495 h 6569242"/>
              <a:gd name="connsiteX56" fmla="*/ 1840832 w 7315200"/>
              <a:gd name="connsiteY56" fmla="*/ 2201779 h 6569242"/>
              <a:gd name="connsiteX57" fmla="*/ 1937085 w 7315200"/>
              <a:gd name="connsiteY57" fmla="*/ 2237874 h 6569242"/>
              <a:gd name="connsiteX58" fmla="*/ 1888958 w 7315200"/>
              <a:gd name="connsiteY58" fmla="*/ 2394284 h 6569242"/>
              <a:gd name="connsiteX59" fmla="*/ 1852864 w 7315200"/>
              <a:gd name="connsiteY59" fmla="*/ 2382253 h 6569242"/>
              <a:gd name="connsiteX60" fmla="*/ 1816769 w 7315200"/>
              <a:gd name="connsiteY60" fmla="*/ 2394284 h 6569242"/>
              <a:gd name="connsiteX61" fmla="*/ 1828800 w 7315200"/>
              <a:gd name="connsiteY61" fmla="*/ 2466474 h 6569242"/>
              <a:gd name="connsiteX62" fmla="*/ 1840832 w 7315200"/>
              <a:gd name="connsiteY62" fmla="*/ 2502569 h 6569242"/>
              <a:gd name="connsiteX63" fmla="*/ 1828800 w 7315200"/>
              <a:gd name="connsiteY63" fmla="*/ 2574758 h 6569242"/>
              <a:gd name="connsiteX64" fmla="*/ 1792706 w 7315200"/>
              <a:gd name="connsiteY64" fmla="*/ 2586790 h 6569242"/>
              <a:gd name="connsiteX65" fmla="*/ 1708485 w 7315200"/>
              <a:gd name="connsiteY65" fmla="*/ 2598821 h 6569242"/>
              <a:gd name="connsiteX66" fmla="*/ 1744579 w 7315200"/>
              <a:gd name="connsiteY66" fmla="*/ 2646948 h 6569242"/>
              <a:gd name="connsiteX67" fmla="*/ 1720516 w 7315200"/>
              <a:gd name="connsiteY67" fmla="*/ 2683042 h 6569242"/>
              <a:gd name="connsiteX68" fmla="*/ 1648327 w 7315200"/>
              <a:gd name="connsiteY68" fmla="*/ 2707106 h 6569242"/>
              <a:gd name="connsiteX69" fmla="*/ 1576137 w 7315200"/>
              <a:gd name="connsiteY69" fmla="*/ 2743200 h 6569242"/>
              <a:gd name="connsiteX70" fmla="*/ 1564106 w 7315200"/>
              <a:gd name="connsiteY70" fmla="*/ 2779295 h 6569242"/>
              <a:gd name="connsiteX71" fmla="*/ 1576137 w 7315200"/>
              <a:gd name="connsiteY71" fmla="*/ 2839453 h 6569242"/>
              <a:gd name="connsiteX72" fmla="*/ 1540042 w 7315200"/>
              <a:gd name="connsiteY72" fmla="*/ 2851484 h 6569242"/>
              <a:gd name="connsiteX73" fmla="*/ 1443790 w 7315200"/>
              <a:gd name="connsiteY73" fmla="*/ 2875548 h 6569242"/>
              <a:gd name="connsiteX74" fmla="*/ 1455821 w 7315200"/>
              <a:gd name="connsiteY74" fmla="*/ 3007895 h 6569242"/>
              <a:gd name="connsiteX75" fmla="*/ 1311442 w 7315200"/>
              <a:gd name="connsiteY75" fmla="*/ 3019927 h 6569242"/>
              <a:gd name="connsiteX76" fmla="*/ 1287379 w 7315200"/>
              <a:gd name="connsiteY76" fmla="*/ 3068053 h 6569242"/>
              <a:gd name="connsiteX77" fmla="*/ 1155032 w 7315200"/>
              <a:gd name="connsiteY77" fmla="*/ 3068053 h 6569242"/>
              <a:gd name="connsiteX78" fmla="*/ 1118937 w 7315200"/>
              <a:gd name="connsiteY78" fmla="*/ 3080084 h 6569242"/>
              <a:gd name="connsiteX79" fmla="*/ 1058779 w 7315200"/>
              <a:gd name="connsiteY79" fmla="*/ 3128211 h 6569242"/>
              <a:gd name="connsiteX80" fmla="*/ 1034716 w 7315200"/>
              <a:gd name="connsiteY80" fmla="*/ 3164306 h 6569242"/>
              <a:gd name="connsiteX81" fmla="*/ 1022685 w 7315200"/>
              <a:gd name="connsiteY81" fmla="*/ 3224463 h 6569242"/>
              <a:gd name="connsiteX82" fmla="*/ 818148 w 7315200"/>
              <a:gd name="connsiteY82" fmla="*/ 3332748 h 6569242"/>
              <a:gd name="connsiteX83" fmla="*/ 685800 w 7315200"/>
              <a:gd name="connsiteY83" fmla="*/ 3392906 h 6569242"/>
              <a:gd name="connsiteX84" fmla="*/ 661737 w 7315200"/>
              <a:gd name="connsiteY84" fmla="*/ 3429000 h 6569242"/>
              <a:gd name="connsiteX85" fmla="*/ 625642 w 7315200"/>
              <a:gd name="connsiteY85" fmla="*/ 3465095 h 6569242"/>
              <a:gd name="connsiteX86" fmla="*/ 577516 w 7315200"/>
              <a:gd name="connsiteY86" fmla="*/ 3453063 h 6569242"/>
              <a:gd name="connsiteX87" fmla="*/ 553453 w 7315200"/>
              <a:gd name="connsiteY87" fmla="*/ 3477127 h 6569242"/>
              <a:gd name="connsiteX88" fmla="*/ 541421 w 7315200"/>
              <a:gd name="connsiteY88" fmla="*/ 3513221 h 6569242"/>
              <a:gd name="connsiteX89" fmla="*/ 565485 w 7315200"/>
              <a:gd name="connsiteY89" fmla="*/ 3573379 h 6569242"/>
              <a:gd name="connsiteX90" fmla="*/ 457200 w 7315200"/>
              <a:gd name="connsiteY90" fmla="*/ 3597442 h 6569242"/>
              <a:gd name="connsiteX91" fmla="*/ 469232 w 7315200"/>
              <a:gd name="connsiteY91" fmla="*/ 3826042 h 6569242"/>
              <a:gd name="connsiteX92" fmla="*/ 360948 w 7315200"/>
              <a:gd name="connsiteY92" fmla="*/ 3826042 h 6569242"/>
              <a:gd name="connsiteX93" fmla="*/ 372979 w 7315200"/>
              <a:gd name="connsiteY93" fmla="*/ 3934327 h 6569242"/>
              <a:gd name="connsiteX94" fmla="*/ 385011 w 7315200"/>
              <a:gd name="connsiteY94" fmla="*/ 3970421 h 6569242"/>
              <a:gd name="connsiteX95" fmla="*/ 12032 w 7315200"/>
              <a:gd name="connsiteY95" fmla="*/ 4114800 h 6569242"/>
              <a:gd name="connsiteX96" fmla="*/ 0 w 7315200"/>
              <a:gd name="connsiteY96" fmla="*/ 4367463 h 6569242"/>
              <a:gd name="connsiteX97" fmla="*/ 84221 w 7315200"/>
              <a:gd name="connsiteY97" fmla="*/ 4427621 h 6569242"/>
              <a:gd name="connsiteX98" fmla="*/ 96253 w 7315200"/>
              <a:gd name="connsiteY98" fmla="*/ 4499811 h 6569242"/>
              <a:gd name="connsiteX99" fmla="*/ 132348 w 7315200"/>
              <a:gd name="connsiteY99" fmla="*/ 4523874 h 6569242"/>
              <a:gd name="connsiteX100" fmla="*/ 168442 w 7315200"/>
              <a:gd name="connsiteY100" fmla="*/ 4535906 h 6569242"/>
              <a:gd name="connsiteX101" fmla="*/ 204537 w 7315200"/>
              <a:gd name="connsiteY101" fmla="*/ 4656221 h 6569242"/>
              <a:gd name="connsiteX102" fmla="*/ 72190 w 7315200"/>
              <a:gd name="connsiteY102" fmla="*/ 4716379 h 6569242"/>
              <a:gd name="connsiteX103" fmla="*/ 96253 w 7315200"/>
              <a:gd name="connsiteY103" fmla="*/ 4908884 h 6569242"/>
              <a:gd name="connsiteX104" fmla="*/ 12032 w 7315200"/>
              <a:gd name="connsiteY104" fmla="*/ 4944979 h 6569242"/>
              <a:gd name="connsiteX105" fmla="*/ 12032 w 7315200"/>
              <a:gd name="connsiteY105" fmla="*/ 5173579 h 6569242"/>
              <a:gd name="connsiteX106" fmla="*/ 120316 w 7315200"/>
              <a:gd name="connsiteY106" fmla="*/ 5221706 h 6569242"/>
              <a:gd name="connsiteX107" fmla="*/ 108285 w 7315200"/>
              <a:gd name="connsiteY107" fmla="*/ 5522495 h 6569242"/>
              <a:gd name="connsiteX108" fmla="*/ 192506 w 7315200"/>
              <a:gd name="connsiteY108" fmla="*/ 5594684 h 6569242"/>
              <a:gd name="connsiteX109" fmla="*/ 228600 w 7315200"/>
              <a:gd name="connsiteY109" fmla="*/ 5606716 h 6569242"/>
              <a:gd name="connsiteX110" fmla="*/ 421106 w 7315200"/>
              <a:gd name="connsiteY110" fmla="*/ 5618748 h 6569242"/>
              <a:gd name="connsiteX111" fmla="*/ 433137 w 7315200"/>
              <a:gd name="connsiteY111" fmla="*/ 5666874 h 6569242"/>
              <a:gd name="connsiteX112" fmla="*/ 649706 w 7315200"/>
              <a:gd name="connsiteY112" fmla="*/ 5630779 h 6569242"/>
              <a:gd name="connsiteX113" fmla="*/ 697832 w 7315200"/>
              <a:gd name="connsiteY113" fmla="*/ 5618748 h 6569242"/>
              <a:gd name="connsiteX114" fmla="*/ 673769 w 7315200"/>
              <a:gd name="connsiteY114" fmla="*/ 5775158 h 6569242"/>
              <a:gd name="connsiteX115" fmla="*/ 878306 w 7315200"/>
              <a:gd name="connsiteY115" fmla="*/ 5751095 h 6569242"/>
              <a:gd name="connsiteX116" fmla="*/ 938464 w 7315200"/>
              <a:gd name="connsiteY116" fmla="*/ 5763127 h 6569242"/>
              <a:gd name="connsiteX117" fmla="*/ 986590 w 7315200"/>
              <a:gd name="connsiteY117" fmla="*/ 5931569 h 6569242"/>
              <a:gd name="connsiteX118" fmla="*/ 998621 w 7315200"/>
              <a:gd name="connsiteY118" fmla="*/ 5967663 h 6569242"/>
              <a:gd name="connsiteX119" fmla="*/ 1022685 w 7315200"/>
              <a:gd name="connsiteY119" fmla="*/ 6087979 h 6569242"/>
              <a:gd name="connsiteX120" fmla="*/ 1058779 w 7315200"/>
              <a:gd name="connsiteY120" fmla="*/ 6112042 h 6569242"/>
              <a:gd name="connsiteX121" fmla="*/ 1106906 w 7315200"/>
              <a:gd name="connsiteY121" fmla="*/ 6160169 h 6569242"/>
              <a:gd name="connsiteX122" fmla="*/ 1143000 w 7315200"/>
              <a:gd name="connsiteY122" fmla="*/ 6196263 h 6569242"/>
              <a:gd name="connsiteX123" fmla="*/ 1179095 w 7315200"/>
              <a:gd name="connsiteY123" fmla="*/ 6220327 h 6569242"/>
              <a:gd name="connsiteX124" fmla="*/ 1287379 w 7315200"/>
              <a:gd name="connsiteY124" fmla="*/ 6208295 h 6569242"/>
              <a:gd name="connsiteX125" fmla="*/ 1371600 w 7315200"/>
              <a:gd name="connsiteY125" fmla="*/ 6196263 h 6569242"/>
              <a:gd name="connsiteX126" fmla="*/ 1407695 w 7315200"/>
              <a:gd name="connsiteY126" fmla="*/ 6256421 h 6569242"/>
              <a:gd name="connsiteX127" fmla="*/ 1395664 w 7315200"/>
              <a:gd name="connsiteY127" fmla="*/ 6328611 h 6569242"/>
              <a:gd name="connsiteX128" fmla="*/ 1528011 w 7315200"/>
              <a:gd name="connsiteY128" fmla="*/ 6316579 h 6569242"/>
              <a:gd name="connsiteX129" fmla="*/ 1564106 w 7315200"/>
              <a:gd name="connsiteY129" fmla="*/ 6328611 h 6569242"/>
              <a:gd name="connsiteX130" fmla="*/ 1576137 w 7315200"/>
              <a:gd name="connsiteY130" fmla="*/ 6376737 h 6569242"/>
              <a:gd name="connsiteX131" fmla="*/ 1600200 w 7315200"/>
              <a:gd name="connsiteY131" fmla="*/ 6412832 h 6569242"/>
              <a:gd name="connsiteX132" fmla="*/ 1768642 w 7315200"/>
              <a:gd name="connsiteY132" fmla="*/ 6400800 h 6569242"/>
              <a:gd name="connsiteX133" fmla="*/ 1852864 w 7315200"/>
              <a:gd name="connsiteY133" fmla="*/ 6485021 h 6569242"/>
              <a:gd name="connsiteX134" fmla="*/ 2009274 w 7315200"/>
              <a:gd name="connsiteY134" fmla="*/ 6472990 h 6569242"/>
              <a:gd name="connsiteX135" fmla="*/ 2129590 w 7315200"/>
              <a:gd name="connsiteY135" fmla="*/ 6328611 h 6569242"/>
              <a:gd name="connsiteX136" fmla="*/ 2586790 w 7315200"/>
              <a:gd name="connsiteY136" fmla="*/ 6364706 h 6569242"/>
              <a:gd name="connsiteX137" fmla="*/ 2598821 w 7315200"/>
              <a:gd name="connsiteY137" fmla="*/ 6280484 h 6569242"/>
              <a:gd name="connsiteX138" fmla="*/ 3019927 w 7315200"/>
              <a:gd name="connsiteY138" fmla="*/ 6292516 h 6569242"/>
              <a:gd name="connsiteX139" fmla="*/ 3068053 w 7315200"/>
              <a:gd name="connsiteY139" fmla="*/ 6196263 h 6569242"/>
              <a:gd name="connsiteX140" fmla="*/ 3236495 w 7315200"/>
              <a:gd name="connsiteY140" fmla="*/ 6244390 h 6569242"/>
              <a:gd name="connsiteX141" fmla="*/ 3284621 w 7315200"/>
              <a:gd name="connsiteY141" fmla="*/ 6160169 h 6569242"/>
              <a:gd name="connsiteX142" fmla="*/ 3645569 w 7315200"/>
              <a:gd name="connsiteY142" fmla="*/ 6148137 h 6569242"/>
              <a:gd name="connsiteX143" fmla="*/ 3994485 w 7315200"/>
              <a:gd name="connsiteY143" fmla="*/ 6244390 h 6569242"/>
              <a:gd name="connsiteX144" fmla="*/ 4006516 w 7315200"/>
              <a:gd name="connsiteY144" fmla="*/ 6280484 h 6569242"/>
              <a:gd name="connsiteX145" fmla="*/ 4030579 w 7315200"/>
              <a:gd name="connsiteY145" fmla="*/ 6304548 h 6569242"/>
              <a:gd name="connsiteX146" fmla="*/ 4102769 w 7315200"/>
              <a:gd name="connsiteY146" fmla="*/ 6280484 h 6569242"/>
              <a:gd name="connsiteX147" fmla="*/ 4138864 w 7315200"/>
              <a:gd name="connsiteY147" fmla="*/ 6268453 h 6569242"/>
              <a:gd name="connsiteX148" fmla="*/ 4223085 w 7315200"/>
              <a:gd name="connsiteY148" fmla="*/ 6388769 h 6569242"/>
              <a:gd name="connsiteX149" fmla="*/ 4247148 w 7315200"/>
              <a:gd name="connsiteY149" fmla="*/ 6424863 h 6569242"/>
              <a:gd name="connsiteX150" fmla="*/ 4259179 w 7315200"/>
              <a:gd name="connsiteY150" fmla="*/ 6497053 h 6569242"/>
              <a:gd name="connsiteX151" fmla="*/ 4367464 w 7315200"/>
              <a:gd name="connsiteY151" fmla="*/ 6533148 h 6569242"/>
              <a:gd name="connsiteX152" fmla="*/ 4367464 w 7315200"/>
              <a:gd name="connsiteY152" fmla="*/ 6569242 h 6569242"/>
              <a:gd name="connsiteX153" fmla="*/ 4535906 w 7315200"/>
              <a:gd name="connsiteY153" fmla="*/ 6569242 h 6569242"/>
              <a:gd name="connsiteX154" fmla="*/ 4632158 w 7315200"/>
              <a:gd name="connsiteY154" fmla="*/ 6497053 h 6569242"/>
              <a:gd name="connsiteX155" fmla="*/ 4620127 w 7315200"/>
              <a:gd name="connsiteY155" fmla="*/ 6424863 h 6569242"/>
              <a:gd name="connsiteX156" fmla="*/ 4896853 w 7315200"/>
              <a:gd name="connsiteY156" fmla="*/ 6220327 h 6569242"/>
              <a:gd name="connsiteX157" fmla="*/ 5101390 w 7315200"/>
              <a:gd name="connsiteY157" fmla="*/ 6220327 h 6569242"/>
              <a:gd name="connsiteX158" fmla="*/ 5462337 w 7315200"/>
              <a:gd name="connsiteY158" fmla="*/ 6472990 h 6569242"/>
              <a:gd name="connsiteX159" fmla="*/ 5799221 w 7315200"/>
              <a:gd name="connsiteY159" fmla="*/ 6460958 h 6569242"/>
              <a:gd name="connsiteX160" fmla="*/ 5943600 w 7315200"/>
              <a:gd name="connsiteY160" fmla="*/ 6364706 h 6569242"/>
              <a:gd name="connsiteX161" fmla="*/ 5883442 w 7315200"/>
              <a:gd name="connsiteY161" fmla="*/ 6268453 h 6569242"/>
              <a:gd name="connsiteX162" fmla="*/ 5763127 w 7315200"/>
              <a:gd name="connsiteY162" fmla="*/ 6244390 h 6569242"/>
              <a:gd name="connsiteX163" fmla="*/ 5739064 w 7315200"/>
              <a:gd name="connsiteY163" fmla="*/ 6208295 h 6569242"/>
              <a:gd name="connsiteX164" fmla="*/ 5859379 w 7315200"/>
              <a:gd name="connsiteY164" fmla="*/ 6148137 h 6569242"/>
              <a:gd name="connsiteX165" fmla="*/ 5835316 w 7315200"/>
              <a:gd name="connsiteY165" fmla="*/ 6051884 h 6569242"/>
              <a:gd name="connsiteX166" fmla="*/ 5811253 w 7315200"/>
              <a:gd name="connsiteY166" fmla="*/ 6003758 h 6569242"/>
              <a:gd name="connsiteX167" fmla="*/ 5847348 w 7315200"/>
              <a:gd name="connsiteY167" fmla="*/ 5859379 h 6569242"/>
              <a:gd name="connsiteX168" fmla="*/ 5859379 w 7315200"/>
              <a:gd name="connsiteY168" fmla="*/ 5823284 h 6569242"/>
              <a:gd name="connsiteX169" fmla="*/ 5835316 w 7315200"/>
              <a:gd name="connsiteY169" fmla="*/ 5690937 h 6569242"/>
              <a:gd name="connsiteX170" fmla="*/ 5847348 w 7315200"/>
              <a:gd name="connsiteY170" fmla="*/ 5642811 h 6569242"/>
              <a:gd name="connsiteX171" fmla="*/ 5859379 w 7315200"/>
              <a:gd name="connsiteY171" fmla="*/ 5606716 h 6569242"/>
              <a:gd name="connsiteX172" fmla="*/ 5835316 w 7315200"/>
              <a:gd name="connsiteY172" fmla="*/ 5498432 h 6569242"/>
              <a:gd name="connsiteX173" fmla="*/ 5823285 w 7315200"/>
              <a:gd name="connsiteY173" fmla="*/ 5438274 h 6569242"/>
              <a:gd name="connsiteX174" fmla="*/ 5799221 w 7315200"/>
              <a:gd name="connsiteY174" fmla="*/ 5414211 h 6569242"/>
              <a:gd name="connsiteX175" fmla="*/ 5775158 w 7315200"/>
              <a:gd name="connsiteY175" fmla="*/ 5378116 h 6569242"/>
              <a:gd name="connsiteX176" fmla="*/ 5787190 w 7315200"/>
              <a:gd name="connsiteY176" fmla="*/ 5317958 h 6569242"/>
              <a:gd name="connsiteX177" fmla="*/ 5835316 w 7315200"/>
              <a:gd name="connsiteY177" fmla="*/ 5305927 h 6569242"/>
              <a:gd name="connsiteX178" fmla="*/ 5871411 w 7315200"/>
              <a:gd name="connsiteY178" fmla="*/ 5293895 h 6569242"/>
              <a:gd name="connsiteX179" fmla="*/ 5967664 w 7315200"/>
              <a:gd name="connsiteY179" fmla="*/ 5197642 h 6569242"/>
              <a:gd name="connsiteX180" fmla="*/ 6075948 w 7315200"/>
              <a:gd name="connsiteY180" fmla="*/ 5209674 h 6569242"/>
              <a:gd name="connsiteX181" fmla="*/ 6232358 w 7315200"/>
              <a:gd name="connsiteY181" fmla="*/ 5185611 h 6569242"/>
              <a:gd name="connsiteX182" fmla="*/ 6268453 w 7315200"/>
              <a:gd name="connsiteY182" fmla="*/ 5173579 h 6569242"/>
              <a:gd name="connsiteX183" fmla="*/ 6340642 w 7315200"/>
              <a:gd name="connsiteY183" fmla="*/ 5197642 h 6569242"/>
              <a:gd name="connsiteX184" fmla="*/ 6316579 w 7315200"/>
              <a:gd name="connsiteY184" fmla="*/ 5245769 h 6569242"/>
              <a:gd name="connsiteX185" fmla="*/ 6364706 w 7315200"/>
              <a:gd name="connsiteY185" fmla="*/ 5269832 h 6569242"/>
              <a:gd name="connsiteX186" fmla="*/ 6521116 w 7315200"/>
              <a:gd name="connsiteY186" fmla="*/ 5281863 h 6569242"/>
              <a:gd name="connsiteX187" fmla="*/ 6617369 w 7315200"/>
              <a:gd name="connsiteY187" fmla="*/ 5329990 h 6569242"/>
              <a:gd name="connsiteX188" fmla="*/ 6689558 w 7315200"/>
              <a:gd name="connsiteY188" fmla="*/ 5317958 h 6569242"/>
              <a:gd name="connsiteX189" fmla="*/ 6713621 w 7315200"/>
              <a:gd name="connsiteY189" fmla="*/ 5281863 h 6569242"/>
              <a:gd name="connsiteX190" fmla="*/ 6737685 w 7315200"/>
              <a:gd name="connsiteY190" fmla="*/ 5257800 h 6569242"/>
              <a:gd name="connsiteX191" fmla="*/ 6749716 w 7315200"/>
              <a:gd name="connsiteY191" fmla="*/ 5209674 h 6569242"/>
              <a:gd name="connsiteX192" fmla="*/ 6761748 w 7315200"/>
              <a:gd name="connsiteY192" fmla="*/ 5173579 h 6569242"/>
              <a:gd name="connsiteX193" fmla="*/ 6870032 w 7315200"/>
              <a:gd name="connsiteY193" fmla="*/ 5113421 h 6569242"/>
              <a:gd name="connsiteX194" fmla="*/ 6833937 w 7315200"/>
              <a:gd name="connsiteY194" fmla="*/ 4981074 h 6569242"/>
              <a:gd name="connsiteX195" fmla="*/ 6930190 w 7315200"/>
              <a:gd name="connsiteY195" fmla="*/ 4944979 h 6569242"/>
              <a:gd name="connsiteX196" fmla="*/ 6942221 w 7315200"/>
              <a:gd name="connsiteY196" fmla="*/ 4872790 h 6569242"/>
              <a:gd name="connsiteX197" fmla="*/ 7074569 w 7315200"/>
              <a:gd name="connsiteY197" fmla="*/ 4860758 h 6569242"/>
              <a:gd name="connsiteX198" fmla="*/ 7050506 w 7315200"/>
              <a:gd name="connsiteY198" fmla="*/ 4776537 h 6569242"/>
              <a:gd name="connsiteX199" fmla="*/ 7182853 w 7315200"/>
              <a:gd name="connsiteY199" fmla="*/ 4740442 h 6569242"/>
              <a:gd name="connsiteX200" fmla="*/ 7315200 w 7315200"/>
              <a:gd name="connsiteY200" fmla="*/ 4680284 h 6569242"/>
              <a:gd name="connsiteX201" fmla="*/ 7291137 w 7315200"/>
              <a:gd name="connsiteY201" fmla="*/ 4547937 h 6569242"/>
              <a:gd name="connsiteX202" fmla="*/ 7146758 w 7315200"/>
              <a:gd name="connsiteY202" fmla="*/ 4499811 h 6569242"/>
              <a:gd name="connsiteX203" fmla="*/ 7074569 w 7315200"/>
              <a:gd name="connsiteY203" fmla="*/ 4415590 h 6569242"/>
              <a:gd name="connsiteX204" fmla="*/ 7218948 w 7315200"/>
              <a:gd name="connsiteY204" fmla="*/ 4367463 h 6569242"/>
              <a:gd name="connsiteX205" fmla="*/ 7206916 w 7315200"/>
              <a:gd name="connsiteY205" fmla="*/ 4247148 h 6569242"/>
              <a:gd name="connsiteX206" fmla="*/ 7098632 w 7315200"/>
              <a:gd name="connsiteY206" fmla="*/ 4211053 h 6569242"/>
              <a:gd name="connsiteX207" fmla="*/ 7146758 w 7315200"/>
              <a:gd name="connsiteY207" fmla="*/ 4078706 h 6569242"/>
              <a:gd name="connsiteX208" fmla="*/ 6966285 w 7315200"/>
              <a:gd name="connsiteY208" fmla="*/ 4042611 h 6569242"/>
              <a:gd name="connsiteX209" fmla="*/ 6821906 w 7315200"/>
              <a:gd name="connsiteY209" fmla="*/ 4162927 h 6569242"/>
              <a:gd name="connsiteX210" fmla="*/ 6665495 w 7315200"/>
              <a:gd name="connsiteY210" fmla="*/ 4223084 h 6569242"/>
              <a:gd name="connsiteX211" fmla="*/ 6653464 w 7315200"/>
              <a:gd name="connsiteY211" fmla="*/ 4259179 h 6569242"/>
              <a:gd name="connsiteX212" fmla="*/ 6581274 w 7315200"/>
              <a:gd name="connsiteY212" fmla="*/ 4283242 h 6569242"/>
              <a:gd name="connsiteX213" fmla="*/ 6533148 w 7315200"/>
              <a:gd name="connsiteY213" fmla="*/ 4271211 h 6569242"/>
              <a:gd name="connsiteX214" fmla="*/ 6509085 w 7315200"/>
              <a:gd name="connsiteY214" fmla="*/ 4199021 h 6569242"/>
              <a:gd name="connsiteX215" fmla="*/ 6485021 w 7315200"/>
              <a:gd name="connsiteY215" fmla="*/ 4174958 h 6569242"/>
              <a:gd name="connsiteX216" fmla="*/ 6497053 w 7315200"/>
              <a:gd name="connsiteY216" fmla="*/ 4102769 h 6569242"/>
              <a:gd name="connsiteX217" fmla="*/ 6472990 w 7315200"/>
              <a:gd name="connsiteY217" fmla="*/ 4054642 h 6569242"/>
              <a:gd name="connsiteX218" fmla="*/ 6497053 w 7315200"/>
              <a:gd name="connsiteY218" fmla="*/ 3994484 h 6569242"/>
              <a:gd name="connsiteX219" fmla="*/ 6653464 w 7315200"/>
              <a:gd name="connsiteY219" fmla="*/ 3910263 h 6569242"/>
              <a:gd name="connsiteX220" fmla="*/ 6701590 w 7315200"/>
              <a:gd name="connsiteY220" fmla="*/ 3789948 h 6569242"/>
              <a:gd name="connsiteX221" fmla="*/ 6436895 w 7315200"/>
              <a:gd name="connsiteY221" fmla="*/ 3645569 h 6569242"/>
              <a:gd name="connsiteX222" fmla="*/ 6304548 w 7315200"/>
              <a:gd name="connsiteY222" fmla="*/ 3657600 h 6569242"/>
              <a:gd name="connsiteX223" fmla="*/ 6027821 w 7315200"/>
              <a:gd name="connsiteY223" fmla="*/ 3465095 h 6569242"/>
              <a:gd name="connsiteX224" fmla="*/ 5787190 w 7315200"/>
              <a:gd name="connsiteY224" fmla="*/ 3513221 h 6569242"/>
              <a:gd name="connsiteX225" fmla="*/ 5727032 w 7315200"/>
              <a:gd name="connsiteY225" fmla="*/ 3332748 h 6569242"/>
              <a:gd name="connsiteX226" fmla="*/ 5943600 w 7315200"/>
              <a:gd name="connsiteY226" fmla="*/ 3188369 h 6569242"/>
              <a:gd name="connsiteX227" fmla="*/ 6075948 w 7315200"/>
              <a:gd name="connsiteY227" fmla="*/ 3224463 h 6569242"/>
              <a:gd name="connsiteX228" fmla="*/ 6196264 w 7315200"/>
              <a:gd name="connsiteY228" fmla="*/ 3092116 h 6569242"/>
              <a:gd name="connsiteX229" fmla="*/ 6400800 w 7315200"/>
              <a:gd name="connsiteY229" fmla="*/ 3068053 h 6569242"/>
              <a:gd name="connsiteX230" fmla="*/ 6340642 w 7315200"/>
              <a:gd name="connsiteY230" fmla="*/ 2983832 h 6569242"/>
              <a:gd name="connsiteX231" fmla="*/ 6292516 w 7315200"/>
              <a:gd name="connsiteY231" fmla="*/ 2911642 h 6569242"/>
              <a:gd name="connsiteX232" fmla="*/ 6328611 w 7315200"/>
              <a:gd name="connsiteY232" fmla="*/ 2887579 h 6569242"/>
              <a:gd name="connsiteX233" fmla="*/ 6364706 w 7315200"/>
              <a:gd name="connsiteY233" fmla="*/ 2875548 h 6569242"/>
              <a:gd name="connsiteX234" fmla="*/ 6412832 w 7315200"/>
              <a:gd name="connsiteY234" fmla="*/ 2815390 h 6569242"/>
              <a:gd name="connsiteX235" fmla="*/ 6412832 w 7315200"/>
              <a:gd name="connsiteY235" fmla="*/ 2803358 h 6569242"/>
              <a:gd name="connsiteX236" fmla="*/ 6773779 w 7315200"/>
              <a:gd name="connsiteY236" fmla="*/ 2791327 h 6569242"/>
              <a:gd name="connsiteX237" fmla="*/ 6773779 w 7315200"/>
              <a:gd name="connsiteY237" fmla="*/ 2719137 h 6569242"/>
              <a:gd name="connsiteX238" fmla="*/ 6653464 w 7315200"/>
              <a:gd name="connsiteY238" fmla="*/ 2671011 h 6569242"/>
              <a:gd name="connsiteX239" fmla="*/ 6653464 w 7315200"/>
              <a:gd name="connsiteY239" fmla="*/ 2562727 h 6569242"/>
              <a:gd name="connsiteX240" fmla="*/ 6821906 w 7315200"/>
              <a:gd name="connsiteY240" fmla="*/ 2574758 h 6569242"/>
              <a:gd name="connsiteX241" fmla="*/ 6918158 w 7315200"/>
              <a:gd name="connsiteY241" fmla="*/ 2514600 h 6569242"/>
              <a:gd name="connsiteX242" fmla="*/ 6954253 w 7315200"/>
              <a:gd name="connsiteY242" fmla="*/ 2502569 h 6569242"/>
              <a:gd name="connsiteX243" fmla="*/ 6918158 w 7315200"/>
              <a:gd name="connsiteY243" fmla="*/ 2478506 h 6569242"/>
              <a:gd name="connsiteX244" fmla="*/ 6930190 w 7315200"/>
              <a:gd name="connsiteY244" fmla="*/ 2394284 h 6569242"/>
              <a:gd name="connsiteX245" fmla="*/ 7014411 w 7315200"/>
              <a:gd name="connsiteY245" fmla="*/ 2406316 h 6569242"/>
              <a:gd name="connsiteX246" fmla="*/ 7050506 w 7315200"/>
              <a:gd name="connsiteY246" fmla="*/ 2418348 h 6569242"/>
              <a:gd name="connsiteX247" fmla="*/ 7110664 w 7315200"/>
              <a:gd name="connsiteY247" fmla="*/ 2430379 h 6569242"/>
              <a:gd name="connsiteX248" fmla="*/ 7134727 w 7315200"/>
              <a:gd name="connsiteY248" fmla="*/ 2394284 h 6569242"/>
              <a:gd name="connsiteX249" fmla="*/ 7074569 w 7315200"/>
              <a:gd name="connsiteY249" fmla="*/ 2346158 h 6569242"/>
              <a:gd name="connsiteX250" fmla="*/ 7098632 w 7315200"/>
              <a:gd name="connsiteY250" fmla="*/ 2310063 h 6569242"/>
              <a:gd name="connsiteX251" fmla="*/ 7146758 w 7315200"/>
              <a:gd name="connsiteY251" fmla="*/ 2298032 h 6569242"/>
              <a:gd name="connsiteX252" fmla="*/ 7182853 w 7315200"/>
              <a:gd name="connsiteY252" fmla="*/ 2286000 h 6569242"/>
              <a:gd name="connsiteX253" fmla="*/ 7194885 w 7315200"/>
              <a:gd name="connsiteY253" fmla="*/ 2249906 h 6569242"/>
              <a:gd name="connsiteX254" fmla="*/ 7182853 w 7315200"/>
              <a:gd name="connsiteY254" fmla="*/ 2165684 h 6569242"/>
              <a:gd name="connsiteX255" fmla="*/ 7134727 w 7315200"/>
              <a:gd name="connsiteY255" fmla="*/ 2093495 h 6569242"/>
              <a:gd name="connsiteX256" fmla="*/ 6954253 w 7315200"/>
              <a:gd name="connsiteY256" fmla="*/ 2081463 h 6569242"/>
              <a:gd name="connsiteX257" fmla="*/ 6918158 w 7315200"/>
              <a:gd name="connsiteY257" fmla="*/ 2057400 h 6569242"/>
              <a:gd name="connsiteX258" fmla="*/ 6858000 w 7315200"/>
              <a:gd name="connsiteY258" fmla="*/ 2069432 h 6569242"/>
              <a:gd name="connsiteX259" fmla="*/ 6749716 w 7315200"/>
              <a:gd name="connsiteY259" fmla="*/ 2081463 h 6569242"/>
              <a:gd name="connsiteX260" fmla="*/ 6677527 w 7315200"/>
              <a:gd name="connsiteY260" fmla="*/ 2069432 h 6569242"/>
              <a:gd name="connsiteX261" fmla="*/ 6653464 w 7315200"/>
              <a:gd name="connsiteY261" fmla="*/ 2033337 h 6569242"/>
              <a:gd name="connsiteX262" fmla="*/ 6593306 w 7315200"/>
              <a:gd name="connsiteY262" fmla="*/ 2009274 h 6569242"/>
              <a:gd name="connsiteX263" fmla="*/ 6472990 w 7315200"/>
              <a:gd name="connsiteY263" fmla="*/ 1961148 h 6569242"/>
              <a:gd name="connsiteX264" fmla="*/ 6051885 w 7315200"/>
              <a:gd name="connsiteY264" fmla="*/ 2021306 h 6569242"/>
              <a:gd name="connsiteX265" fmla="*/ 5979695 w 7315200"/>
              <a:gd name="connsiteY265" fmla="*/ 1925053 h 6569242"/>
              <a:gd name="connsiteX266" fmla="*/ 5715000 w 7315200"/>
              <a:gd name="connsiteY266" fmla="*/ 1925053 h 6569242"/>
              <a:gd name="connsiteX267" fmla="*/ 5582653 w 7315200"/>
              <a:gd name="connsiteY267" fmla="*/ 2057400 h 6569242"/>
              <a:gd name="connsiteX268" fmla="*/ 5474369 w 7315200"/>
              <a:gd name="connsiteY268" fmla="*/ 2033337 h 6569242"/>
              <a:gd name="connsiteX269" fmla="*/ 5438274 w 7315200"/>
              <a:gd name="connsiteY269" fmla="*/ 1997242 h 6569242"/>
              <a:gd name="connsiteX270" fmla="*/ 5402179 w 7315200"/>
              <a:gd name="connsiteY270" fmla="*/ 1925053 h 6569242"/>
              <a:gd name="connsiteX271" fmla="*/ 5366085 w 7315200"/>
              <a:gd name="connsiteY271" fmla="*/ 1913021 h 6569242"/>
              <a:gd name="connsiteX272" fmla="*/ 5305927 w 7315200"/>
              <a:gd name="connsiteY272" fmla="*/ 1864895 h 6569242"/>
              <a:gd name="connsiteX273" fmla="*/ 5269832 w 7315200"/>
              <a:gd name="connsiteY273" fmla="*/ 1852863 h 6569242"/>
              <a:gd name="connsiteX274" fmla="*/ 5233737 w 7315200"/>
              <a:gd name="connsiteY274" fmla="*/ 1816769 h 6569242"/>
              <a:gd name="connsiteX275" fmla="*/ 4932948 w 7315200"/>
              <a:gd name="connsiteY275" fmla="*/ 1828800 h 6569242"/>
              <a:gd name="connsiteX276" fmla="*/ 4908885 w 7315200"/>
              <a:gd name="connsiteY276" fmla="*/ 1708484 h 6569242"/>
              <a:gd name="connsiteX277" fmla="*/ 4764506 w 7315200"/>
              <a:gd name="connsiteY277" fmla="*/ 1708484 h 6569242"/>
              <a:gd name="connsiteX278" fmla="*/ 4728411 w 7315200"/>
              <a:gd name="connsiteY278" fmla="*/ 1540042 h 6569242"/>
              <a:gd name="connsiteX279" fmla="*/ 4559969 w 7315200"/>
              <a:gd name="connsiteY279" fmla="*/ 1528011 h 6569242"/>
              <a:gd name="connsiteX280" fmla="*/ 4463716 w 7315200"/>
              <a:gd name="connsiteY280" fmla="*/ 1600200 h 6569242"/>
              <a:gd name="connsiteX281" fmla="*/ 4427621 w 7315200"/>
              <a:gd name="connsiteY281" fmla="*/ 1576137 h 6569242"/>
              <a:gd name="connsiteX282" fmla="*/ 4331369 w 7315200"/>
              <a:gd name="connsiteY282" fmla="*/ 1624263 h 6569242"/>
              <a:gd name="connsiteX283" fmla="*/ 4295274 w 7315200"/>
              <a:gd name="connsiteY283" fmla="*/ 1636295 h 6569242"/>
              <a:gd name="connsiteX284" fmla="*/ 4114800 w 7315200"/>
              <a:gd name="connsiteY284" fmla="*/ 1672390 h 6569242"/>
              <a:gd name="connsiteX285" fmla="*/ 4066674 w 7315200"/>
              <a:gd name="connsiteY285" fmla="*/ 1696453 h 6569242"/>
              <a:gd name="connsiteX286" fmla="*/ 4030579 w 7315200"/>
              <a:gd name="connsiteY286" fmla="*/ 1732548 h 6569242"/>
              <a:gd name="connsiteX287" fmla="*/ 4006516 w 7315200"/>
              <a:gd name="connsiteY287" fmla="*/ 1696453 h 6569242"/>
              <a:gd name="connsiteX288" fmla="*/ 3729790 w 7315200"/>
              <a:gd name="connsiteY288" fmla="*/ 1684421 h 6569242"/>
              <a:gd name="connsiteX289" fmla="*/ 3573379 w 7315200"/>
              <a:gd name="connsiteY289" fmla="*/ 1648327 h 6569242"/>
              <a:gd name="connsiteX290" fmla="*/ 3597442 w 7315200"/>
              <a:gd name="connsiteY290" fmla="*/ 1491916 h 6569242"/>
              <a:gd name="connsiteX291" fmla="*/ 3429000 w 7315200"/>
              <a:gd name="connsiteY291" fmla="*/ 1371600 h 6569242"/>
              <a:gd name="connsiteX292" fmla="*/ 3212432 w 7315200"/>
              <a:gd name="connsiteY292" fmla="*/ 1359569 h 6569242"/>
              <a:gd name="connsiteX293" fmla="*/ 3260558 w 7315200"/>
              <a:gd name="connsiteY293" fmla="*/ 1263316 h 6569242"/>
              <a:gd name="connsiteX294" fmla="*/ 3501190 w 7315200"/>
              <a:gd name="connsiteY294" fmla="*/ 1251284 h 6569242"/>
              <a:gd name="connsiteX295" fmla="*/ 3332748 w 7315200"/>
              <a:gd name="connsiteY295" fmla="*/ 1082842 h 6569242"/>
              <a:gd name="connsiteX296" fmla="*/ 3356811 w 7315200"/>
              <a:gd name="connsiteY296" fmla="*/ 926432 h 6569242"/>
              <a:gd name="connsiteX297" fmla="*/ 3224464 w 7315200"/>
              <a:gd name="connsiteY297" fmla="*/ 890337 h 6569242"/>
              <a:gd name="connsiteX298" fmla="*/ 3260558 w 7315200"/>
              <a:gd name="connsiteY298" fmla="*/ 794084 h 6569242"/>
              <a:gd name="connsiteX299" fmla="*/ 3272590 w 7315200"/>
              <a:gd name="connsiteY299" fmla="*/ 745958 h 6569242"/>
              <a:gd name="connsiteX300" fmla="*/ 3248527 w 7315200"/>
              <a:gd name="connsiteY300" fmla="*/ 733927 h 6569242"/>
              <a:gd name="connsiteX301" fmla="*/ 3080085 w 7315200"/>
              <a:gd name="connsiteY301" fmla="*/ 733927 h 6569242"/>
              <a:gd name="connsiteX302" fmla="*/ 2983832 w 7315200"/>
              <a:gd name="connsiteY302" fmla="*/ 685800 h 6569242"/>
              <a:gd name="connsiteX303" fmla="*/ 2875548 w 7315200"/>
              <a:gd name="connsiteY303" fmla="*/ 673769 h 6569242"/>
              <a:gd name="connsiteX304" fmla="*/ 2851485 w 7315200"/>
              <a:gd name="connsiteY304" fmla="*/ 637674 h 6569242"/>
              <a:gd name="connsiteX305" fmla="*/ 2815390 w 7315200"/>
              <a:gd name="connsiteY305" fmla="*/ 565484 h 6569242"/>
              <a:gd name="connsiteX306" fmla="*/ 2755232 w 7315200"/>
              <a:gd name="connsiteY306" fmla="*/ 613611 h 6569242"/>
              <a:gd name="connsiteX307" fmla="*/ 2719137 w 7315200"/>
              <a:gd name="connsiteY307" fmla="*/ 625642 h 6569242"/>
              <a:gd name="connsiteX308" fmla="*/ 2683042 w 7315200"/>
              <a:gd name="connsiteY308" fmla="*/ 613611 h 6569242"/>
              <a:gd name="connsiteX309" fmla="*/ 2622885 w 7315200"/>
              <a:gd name="connsiteY309" fmla="*/ 565484 h 6569242"/>
              <a:gd name="connsiteX310" fmla="*/ 2490537 w 7315200"/>
              <a:gd name="connsiteY310" fmla="*/ 553453 h 6569242"/>
              <a:gd name="connsiteX311" fmla="*/ 2490537 w 7315200"/>
              <a:gd name="connsiteY311" fmla="*/ 445169 h 6569242"/>
              <a:gd name="connsiteX312" fmla="*/ 2358190 w 7315200"/>
              <a:gd name="connsiteY312" fmla="*/ 469232 h 6569242"/>
              <a:gd name="connsiteX313" fmla="*/ 2298032 w 7315200"/>
              <a:gd name="connsiteY313" fmla="*/ 385011 h 6569242"/>
              <a:gd name="connsiteX314" fmla="*/ 2225842 w 7315200"/>
              <a:gd name="connsiteY314" fmla="*/ 409074 h 6569242"/>
              <a:gd name="connsiteX315" fmla="*/ 2249906 w 7315200"/>
              <a:gd name="connsiteY315" fmla="*/ 324853 h 6569242"/>
              <a:gd name="connsiteX316" fmla="*/ 2177716 w 7315200"/>
              <a:gd name="connsiteY316" fmla="*/ 264695 h 6569242"/>
              <a:gd name="connsiteX317" fmla="*/ 2129590 w 7315200"/>
              <a:gd name="connsiteY317" fmla="*/ 264695 h 6569242"/>
              <a:gd name="connsiteX318" fmla="*/ 2117558 w 7315200"/>
              <a:gd name="connsiteY318" fmla="*/ 48127 h 6569242"/>
              <a:gd name="connsiteX319" fmla="*/ 1973179 w 7315200"/>
              <a:gd name="connsiteY319" fmla="*/ 0 h 6569242"/>
              <a:gd name="connsiteX320" fmla="*/ 1708485 w 7315200"/>
              <a:gd name="connsiteY320" fmla="*/ 0 h 6569242"/>
              <a:gd name="connsiteX321" fmla="*/ 1600200 w 7315200"/>
              <a:gd name="connsiteY321" fmla="*/ 96253 h 6569242"/>
              <a:gd name="connsiteX322" fmla="*/ 1407695 w 7315200"/>
              <a:gd name="connsiteY322" fmla="*/ 120316 h 6569242"/>
              <a:gd name="connsiteX323" fmla="*/ 1419727 w 7315200"/>
              <a:gd name="connsiteY323" fmla="*/ 120316 h 6569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</a:cxnLst>
            <a:rect l="l" t="t" r="r" b="b"/>
            <a:pathLst>
              <a:path w="7315200" h="6569242">
                <a:moveTo>
                  <a:pt x="1359569" y="96253"/>
                </a:moveTo>
                <a:lnTo>
                  <a:pt x="1359569" y="96253"/>
                </a:lnTo>
                <a:cubicBezTo>
                  <a:pt x="1367590" y="132348"/>
                  <a:pt x="1374664" y="168666"/>
                  <a:pt x="1383632" y="204537"/>
                </a:cubicBezTo>
                <a:cubicBezTo>
                  <a:pt x="1386708" y="216841"/>
                  <a:pt x="1386696" y="231664"/>
                  <a:pt x="1395664" y="240632"/>
                </a:cubicBezTo>
                <a:cubicBezTo>
                  <a:pt x="1408346" y="253314"/>
                  <a:pt x="1427748" y="256674"/>
                  <a:pt x="1443790" y="264695"/>
                </a:cubicBezTo>
                <a:cubicBezTo>
                  <a:pt x="1447800" y="276727"/>
                  <a:pt x="1453070" y="288410"/>
                  <a:pt x="1455821" y="300790"/>
                </a:cubicBezTo>
                <a:cubicBezTo>
                  <a:pt x="1461113" y="324604"/>
                  <a:pt x="1456943" y="351160"/>
                  <a:pt x="1467853" y="372979"/>
                </a:cubicBezTo>
                <a:cubicBezTo>
                  <a:pt x="1474320" y="385913"/>
                  <a:pt x="1490734" y="391169"/>
                  <a:pt x="1503948" y="397042"/>
                </a:cubicBezTo>
                <a:cubicBezTo>
                  <a:pt x="1578756" y="430291"/>
                  <a:pt x="1607496" y="424242"/>
                  <a:pt x="1696453" y="433137"/>
                </a:cubicBezTo>
                <a:cubicBezTo>
                  <a:pt x="1692442" y="445169"/>
                  <a:pt x="1676811" y="459086"/>
                  <a:pt x="1684421" y="469232"/>
                </a:cubicBezTo>
                <a:cubicBezTo>
                  <a:pt x="1694343" y="482461"/>
                  <a:pt x="1716648" y="476720"/>
                  <a:pt x="1732548" y="481263"/>
                </a:cubicBezTo>
                <a:cubicBezTo>
                  <a:pt x="1744742" y="484747"/>
                  <a:pt x="1756611" y="489284"/>
                  <a:pt x="1768642" y="493295"/>
                </a:cubicBezTo>
                <a:cubicBezTo>
                  <a:pt x="1772653" y="513348"/>
                  <a:pt x="1769330" y="536438"/>
                  <a:pt x="1780674" y="553453"/>
                </a:cubicBezTo>
                <a:cubicBezTo>
                  <a:pt x="1787709" y="564005"/>
                  <a:pt x="1804575" y="562000"/>
                  <a:pt x="1816769" y="565484"/>
                </a:cubicBezTo>
                <a:cubicBezTo>
                  <a:pt x="1832669" y="570027"/>
                  <a:pt x="1848853" y="573505"/>
                  <a:pt x="1864895" y="577516"/>
                </a:cubicBezTo>
                <a:cubicBezTo>
                  <a:pt x="1893856" y="664397"/>
                  <a:pt x="1864895" y="561111"/>
                  <a:pt x="1864895" y="733927"/>
                </a:cubicBezTo>
                <a:cubicBezTo>
                  <a:pt x="1864895" y="746609"/>
                  <a:pt x="1865584" y="764349"/>
                  <a:pt x="1876927" y="770021"/>
                </a:cubicBezTo>
                <a:cubicBezTo>
                  <a:pt x="1902292" y="782703"/>
                  <a:pt x="1933074" y="778042"/>
                  <a:pt x="1961148" y="782053"/>
                </a:cubicBezTo>
                <a:cubicBezTo>
                  <a:pt x="1965954" y="810889"/>
                  <a:pt x="1986838" y="883572"/>
                  <a:pt x="1961148" y="914400"/>
                </a:cubicBezTo>
                <a:cubicBezTo>
                  <a:pt x="1950562" y="927103"/>
                  <a:pt x="1929063" y="922421"/>
                  <a:pt x="1913021" y="926432"/>
                </a:cubicBezTo>
                <a:cubicBezTo>
                  <a:pt x="1900990" y="934453"/>
                  <a:pt x="1888035" y="941238"/>
                  <a:pt x="1876927" y="950495"/>
                </a:cubicBezTo>
                <a:cubicBezTo>
                  <a:pt x="1863855" y="961388"/>
                  <a:pt x="1854990" y="977152"/>
                  <a:pt x="1840832" y="986590"/>
                </a:cubicBezTo>
                <a:cubicBezTo>
                  <a:pt x="1830280" y="993625"/>
                  <a:pt x="1816769" y="994611"/>
                  <a:pt x="1804737" y="998621"/>
                </a:cubicBezTo>
                <a:cubicBezTo>
                  <a:pt x="1747539" y="1036753"/>
                  <a:pt x="1782357" y="1018113"/>
                  <a:pt x="1696453" y="1046748"/>
                </a:cubicBezTo>
                <a:lnTo>
                  <a:pt x="1660358" y="1058779"/>
                </a:lnTo>
                <a:cubicBezTo>
                  <a:pt x="1606218" y="1094873"/>
                  <a:pt x="1589172" y="1092870"/>
                  <a:pt x="1564106" y="1143000"/>
                </a:cubicBezTo>
                <a:cubicBezTo>
                  <a:pt x="1558434" y="1154344"/>
                  <a:pt x="1556085" y="1167063"/>
                  <a:pt x="1552074" y="1179095"/>
                </a:cubicBezTo>
                <a:cubicBezTo>
                  <a:pt x="1564106" y="1187116"/>
                  <a:pt x="1579136" y="1191866"/>
                  <a:pt x="1588169" y="1203158"/>
                </a:cubicBezTo>
                <a:cubicBezTo>
                  <a:pt x="1615613" y="1237464"/>
                  <a:pt x="1580654" y="1241511"/>
                  <a:pt x="1624264" y="1263316"/>
                </a:cubicBezTo>
                <a:cubicBezTo>
                  <a:pt x="1646951" y="1274659"/>
                  <a:pt x="1696453" y="1287379"/>
                  <a:pt x="1696453" y="1287379"/>
                </a:cubicBezTo>
                <a:cubicBezTo>
                  <a:pt x="1708485" y="1295400"/>
                  <a:pt x="1718147" y="1310133"/>
                  <a:pt x="1732548" y="1311442"/>
                </a:cubicBezTo>
                <a:cubicBezTo>
                  <a:pt x="1764749" y="1314369"/>
                  <a:pt x="1796644" y="1302796"/>
                  <a:pt x="1828800" y="1299411"/>
                </a:cubicBezTo>
                <a:cubicBezTo>
                  <a:pt x="1872855" y="1294774"/>
                  <a:pt x="1917032" y="1291390"/>
                  <a:pt x="1961148" y="1287379"/>
                </a:cubicBezTo>
                <a:cubicBezTo>
                  <a:pt x="1981363" y="1226731"/>
                  <a:pt x="1960119" y="1267636"/>
                  <a:pt x="2021306" y="1215190"/>
                </a:cubicBezTo>
                <a:cubicBezTo>
                  <a:pt x="2078661" y="1166029"/>
                  <a:pt x="2032095" y="1187530"/>
                  <a:pt x="2093495" y="1167063"/>
                </a:cubicBezTo>
                <a:cubicBezTo>
                  <a:pt x="2129590" y="1171074"/>
                  <a:pt x="2165956" y="1173124"/>
                  <a:pt x="2201779" y="1179095"/>
                </a:cubicBezTo>
                <a:cubicBezTo>
                  <a:pt x="2214289" y="1181180"/>
                  <a:pt x="2226217" y="1186131"/>
                  <a:pt x="2237874" y="1191127"/>
                </a:cubicBezTo>
                <a:cubicBezTo>
                  <a:pt x="2254359" y="1198192"/>
                  <a:pt x="2268413" y="1211673"/>
                  <a:pt x="2286000" y="1215190"/>
                </a:cubicBezTo>
                <a:cubicBezTo>
                  <a:pt x="2291562" y="1216302"/>
                  <a:pt x="2294021" y="1207169"/>
                  <a:pt x="2298032" y="1203158"/>
                </a:cubicBezTo>
                <a:lnTo>
                  <a:pt x="2225842" y="1467853"/>
                </a:lnTo>
                <a:lnTo>
                  <a:pt x="2141621" y="1491916"/>
                </a:lnTo>
                <a:cubicBezTo>
                  <a:pt x="2137611" y="1528011"/>
                  <a:pt x="2129590" y="1563883"/>
                  <a:pt x="2129590" y="1600200"/>
                </a:cubicBezTo>
                <a:cubicBezTo>
                  <a:pt x="2129590" y="1616736"/>
                  <a:pt x="2134226" y="1633537"/>
                  <a:pt x="2141621" y="1648327"/>
                </a:cubicBezTo>
                <a:cubicBezTo>
                  <a:pt x="2149081" y="1663246"/>
                  <a:pt x="2190446" y="1690787"/>
                  <a:pt x="2201779" y="1696453"/>
                </a:cubicBezTo>
                <a:cubicBezTo>
                  <a:pt x="2213123" y="1702125"/>
                  <a:pt x="2225842" y="1704474"/>
                  <a:pt x="2237874" y="1708484"/>
                </a:cubicBezTo>
                <a:cubicBezTo>
                  <a:pt x="2307000" y="1777610"/>
                  <a:pt x="2271129" y="1759674"/>
                  <a:pt x="2334127" y="1780674"/>
                </a:cubicBezTo>
                <a:cubicBezTo>
                  <a:pt x="2342148" y="1804737"/>
                  <a:pt x="2364342" y="1828256"/>
                  <a:pt x="2358190" y="1852863"/>
                </a:cubicBezTo>
                <a:cubicBezTo>
                  <a:pt x="2354179" y="1868905"/>
                  <a:pt x="2355331" y="1887231"/>
                  <a:pt x="2346158" y="1900990"/>
                </a:cubicBezTo>
                <a:cubicBezTo>
                  <a:pt x="2343706" y="1904667"/>
                  <a:pt x="2274958" y="1979430"/>
                  <a:pt x="2249906" y="1985211"/>
                </a:cubicBezTo>
                <a:cubicBezTo>
                  <a:pt x="2210633" y="1994274"/>
                  <a:pt x="2169695" y="1993232"/>
                  <a:pt x="2129590" y="1997242"/>
                </a:cubicBezTo>
                <a:cubicBezTo>
                  <a:pt x="2109537" y="2001253"/>
                  <a:pt x="2089271" y="2004314"/>
                  <a:pt x="2069432" y="2009274"/>
                </a:cubicBezTo>
                <a:cubicBezTo>
                  <a:pt x="2031648" y="2018720"/>
                  <a:pt x="1979281" y="2045798"/>
                  <a:pt x="1949116" y="2057400"/>
                </a:cubicBezTo>
                <a:cubicBezTo>
                  <a:pt x="1925442" y="2066505"/>
                  <a:pt x="1901222" y="2074174"/>
                  <a:pt x="1876927" y="2081463"/>
                </a:cubicBezTo>
                <a:cubicBezTo>
                  <a:pt x="1861088" y="2086215"/>
                  <a:pt x="1844700" y="2088952"/>
                  <a:pt x="1828800" y="2093495"/>
                </a:cubicBezTo>
                <a:cubicBezTo>
                  <a:pt x="1816606" y="2096979"/>
                  <a:pt x="1805388" y="2105527"/>
                  <a:pt x="1792706" y="2105527"/>
                </a:cubicBezTo>
                <a:cubicBezTo>
                  <a:pt x="1787034" y="2105527"/>
                  <a:pt x="1784685" y="2097506"/>
                  <a:pt x="1780674" y="2093495"/>
                </a:cubicBezTo>
                <a:lnTo>
                  <a:pt x="1840832" y="2201779"/>
                </a:lnTo>
                <a:lnTo>
                  <a:pt x="1937085" y="2237874"/>
                </a:lnTo>
                <a:cubicBezTo>
                  <a:pt x="1932664" y="2290929"/>
                  <a:pt x="1968593" y="2394284"/>
                  <a:pt x="1888958" y="2394284"/>
                </a:cubicBezTo>
                <a:cubicBezTo>
                  <a:pt x="1876276" y="2394284"/>
                  <a:pt x="1864895" y="2386263"/>
                  <a:pt x="1852864" y="2382253"/>
                </a:cubicBezTo>
                <a:cubicBezTo>
                  <a:pt x="1840832" y="2386263"/>
                  <a:pt x="1825737" y="2385316"/>
                  <a:pt x="1816769" y="2394284"/>
                </a:cubicBezTo>
                <a:cubicBezTo>
                  <a:pt x="1784549" y="2426503"/>
                  <a:pt x="1815506" y="2439886"/>
                  <a:pt x="1828800" y="2466474"/>
                </a:cubicBezTo>
                <a:cubicBezTo>
                  <a:pt x="1834472" y="2477818"/>
                  <a:pt x="1836821" y="2490537"/>
                  <a:pt x="1840832" y="2502569"/>
                </a:cubicBezTo>
                <a:cubicBezTo>
                  <a:pt x="1836821" y="2526632"/>
                  <a:pt x="1840903" y="2553577"/>
                  <a:pt x="1828800" y="2574758"/>
                </a:cubicBezTo>
                <a:cubicBezTo>
                  <a:pt x="1822508" y="2585769"/>
                  <a:pt x="1805142" y="2584303"/>
                  <a:pt x="1792706" y="2586790"/>
                </a:cubicBezTo>
                <a:cubicBezTo>
                  <a:pt x="1764898" y="2592352"/>
                  <a:pt x="1736559" y="2594811"/>
                  <a:pt x="1708485" y="2598821"/>
                </a:cubicBezTo>
                <a:cubicBezTo>
                  <a:pt x="1720516" y="2614863"/>
                  <a:pt x="1741743" y="2627097"/>
                  <a:pt x="1744579" y="2646948"/>
                </a:cubicBezTo>
                <a:cubicBezTo>
                  <a:pt x="1746624" y="2661263"/>
                  <a:pt x="1732778" y="2675378"/>
                  <a:pt x="1720516" y="2683042"/>
                </a:cubicBezTo>
                <a:cubicBezTo>
                  <a:pt x="1699007" y="2696485"/>
                  <a:pt x="1669432" y="2693036"/>
                  <a:pt x="1648327" y="2707106"/>
                </a:cubicBezTo>
                <a:cubicBezTo>
                  <a:pt x="1601680" y="2738204"/>
                  <a:pt x="1625950" y="2726597"/>
                  <a:pt x="1576137" y="2743200"/>
                </a:cubicBezTo>
                <a:cubicBezTo>
                  <a:pt x="1572127" y="2755232"/>
                  <a:pt x="1564106" y="2766613"/>
                  <a:pt x="1564106" y="2779295"/>
                </a:cubicBezTo>
                <a:cubicBezTo>
                  <a:pt x="1564106" y="2799745"/>
                  <a:pt x="1582604" y="2820053"/>
                  <a:pt x="1576137" y="2839453"/>
                </a:cubicBezTo>
                <a:cubicBezTo>
                  <a:pt x="1572126" y="2851485"/>
                  <a:pt x="1552278" y="2848147"/>
                  <a:pt x="1540042" y="2851484"/>
                </a:cubicBezTo>
                <a:cubicBezTo>
                  <a:pt x="1508136" y="2860186"/>
                  <a:pt x="1443790" y="2875548"/>
                  <a:pt x="1443790" y="2875548"/>
                </a:cubicBezTo>
                <a:cubicBezTo>
                  <a:pt x="1487681" y="2890177"/>
                  <a:pt x="1582361" y="2908471"/>
                  <a:pt x="1455821" y="3007895"/>
                </a:cubicBezTo>
                <a:cubicBezTo>
                  <a:pt x="1417847" y="3037732"/>
                  <a:pt x="1359568" y="3015916"/>
                  <a:pt x="1311442" y="3019927"/>
                </a:cubicBezTo>
                <a:cubicBezTo>
                  <a:pt x="1303421" y="3035969"/>
                  <a:pt x="1298861" y="3054275"/>
                  <a:pt x="1287379" y="3068053"/>
                </a:cubicBezTo>
                <a:cubicBezTo>
                  <a:pt x="1247165" y="3116310"/>
                  <a:pt x="1211801" y="3082245"/>
                  <a:pt x="1155032" y="3068053"/>
                </a:cubicBezTo>
                <a:cubicBezTo>
                  <a:pt x="1143000" y="3072063"/>
                  <a:pt x="1128840" y="3072161"/>
                  <a:pt x="1118937" y="3080084"/>
                </a:cubicBezTo>
                <a:cubicBezTo>
                  <a:pt x="1041189" y="3142282"/>
                  <a:pt x="1149507" y="3097967"/>
                  <a:pt x="1058779" y="3128211"/>
                </a:cubicBezTo>
                <a:cubicBezTo>
                  <a:pt x="1050758" y="3140243"/>
                  <a:pt x="1039793" y="3150766"/>
                  <a:pt x="1034716" y="3164306"/>
                </a:cubicBezTo>
                <a:cubicBezTo>
                  <a:pt x="1027536" y="3183453"/>
                  <a:pt x="900364" y="3023937"/>
                  <a:pt x="1022685" y="3224463"/>
                </a:cubicBezTo>
                <a:lnTo>
                  <a:pt x="818148" y="3332748"/>
                </a:lnTo>
                <a:cubicBezTo>
                  <a:pt x="789999" y="3343304"/>
                  <a:pt x="715952" y="3362754"/>
                  <a:pt x="685800" y="3392906"/>
                </a:cubicBezTo>
                <a:cubicBezTo>
                  <a:pt x="675575" y="3403131"/>
                  <a:pt x="670994" y="3417892"/>
                  <a:pt x="661737" y="3429000"/>
                </a:cubicBezTo>
                <a:cubicBezTo>
                  <a:pt x="650844" y="3442072"/>
                  <a:pt x="637674" y="3453063"/>
                  <a:pt x="625642" y="3465095"/>
                </a:cubicBezTo>
                <a:cubicBezTo>
                  <a:pt x="609600" y="3461084"/>
                  <a:pt x="593827" y="3450344"/>
                  <a:pt x="577516" y="3453063"/>
                </a:cubicBezTo>
                <a:cubicBezTo>
                  <a:pt x="566327" y="3454928"/>
                  <a:pt x="559289" y="3467400"/>
                  <a:pt x="553453" y="3477127"/>
                </a:cubicBezTo>
                <a:cubicBezTo>
                  <a:pt x="546928" y="3488002"/>
                  <a:pt x="541421" y="3513221"/>
                  <a:pt x="541421" y="3513221"/>
                </a:cubicBezTo>
                <a:lnTo>
                  <a:pt x="565485" y="3573379"/>
                </a:lnTo>
                <a:cubicBezTo>
                  <a:pt x="529390" y="3581400"/>
                  <a:pt x="470363" y="3562889"/>
                  <a:pt x="457200" y="3597442"/>
                </a:cubicBezTo>
                <a:cubicBezTo>
                  <a:pt x="430036" y="3668748"/>
                  <a:pt x="447174" y="3781926"/>
                  <a:pt x="469232" y="3826042"/>
                </a:cubicBezTo>
                <a:lnTo>
                  <a:pt x="360948" y="3826042"/>
                </a:lnTo>
                <a:cubicBezTo>
                  <a:pt x="364958" y="3862137"/>
                  <a:pt x="367009" y="3898504"/>
                  <a:pt x="372979" y="3934327"/>
                </a:cubicBezTo>
                <a:cubicBezTo>
                  <a:pt x="375064" y="3946837"/>
                  <a:pt x="385011" y="3970421"/>
                  <a:pt x="385011" y="3970421"/>
                </a:cubicBezTo>
                <a:lnTo>
                  <a:pt x="12032" y="4114800"/>
                </a:lnTo>
                <a:lnTo>
                  <a:pt x="0" y="4367463"/>
                </a:lnTo>
                <a:cubicBezTo>
                  <a:pt x="28074" y="4387516"/>
                  <a:pt x="63929" y="4399720"/>
                  <a:pt x="84221" y="4427621"/>
                </a:cubicBezTo>
                <a:cubicBezTo>
                  <a:pt x="98570" y="4447350"/>
                  <a:pt x="85343" y="4477991"/>
                  <a:pt x="96253" y="4499811"/>
                </a:cubicBezTo>
                <a:cubicBezTo>
                  <a:pt x="102720" y="4512745"/>
                  <a:pt x="119414" y="4517407"/>
                  <a:pt x="132348" y="4523874"/>
                </a:cubicBezTo>
                <a:cubicBezTo>
                  <a:pt x="143691" y="4529546"/>
                  <a:pt x="146384" y="4503822"/>
                  <a:pt x="168442" y="4535906"/>
                </a:cubicBezTo>
                <a:lnTo>
                  <a:pt x="204537" y="4656221"/>
                </a:lnTo>
                <a:lnTo>
                  <a:pt x="72190" y="4716379"/>
                </a:lnTo>
                <a:lnTo>
                  <a:pt x="96253" y="4908884"/>
                </a:lnTo>
                <a:lnTo>
                  <a:pt x="12032" y="4944979"/>
                </a:lnTo>
                <a:lnTo>
                  <a:pt x="12032" y="5173579"/>
                </a:lnTo>
                <a:lnTo>
                  <a:pt x="120316" y="5221706"/>
                </a:lnTo>
                <a:lnTo>
                  <a:pt x="108285" y="5522495"/>
                </a:lnTo>
                <a:cubicBezTo>
                  <a:pt x="136359" y="5546558"/>
                  <a:pt x="162215" y="5573480"/>
                  <a:pt x="192506" y="5594684"/>
                </a:cubicBezTo>
                <a:cubicBezTo>
                  <a:pt x="202896" y="5601957"/>
                  <a:pt x="215987" y="5605388"/>
                  <a:pt x="228600" y="5606716"/>
                </a:cubicBezTo>
                <a:cubicBezTo>
                  <a:pt x="292541" y="5613447"/>
                  <a:pt x="356937" y="5614737"/>
                  <a:pt x="421106" y="5618748"/>
                </a:cubicBezTo>
                <a:cubicBezTo>
                  <a:pt x="425116" y="5634790"/>
                  <a:pt x="416922" y="5663631"/>
                  <a:pt x="433137" y="5666874"/>
                </a:cubicBezTo>
                <a:cubicBezTo>
                  <a:pt x="598697" y="5699985"/>
                  <a:pt x="557850" y="5665224"/>
                  <a:pt x="649706" y="5630779"/>
                </a:cubicBezTo>
                <a:cubicBezTo>
                  <a:pt x="665189" y="5624973"/>
                  <a:pt x="681790" y="5622758"/>
                  <a:pt x="697832" y="5618748"/>
                </a:cubicBezTo>
                <a:cubicBezTo>
                  <a:pt x="689611" y="5651630"/>
                  <a:pt x="659910" y="5761299"/>
                  <a:pt x="673769" y="5775158"/>
                </a:cubicBezTo>
                <a:cubicBezTo>
                  <a:pt x="675504" y="5776893"/>
                  <a:pt x="869493" y="5752197"/>
                  <a:pt x="878306" y="5751095"/>
                </a:cubicBezTo>
                <a:cubicBezTo>
                  <a:pt x="898359" y="5755106"/>
                  <a:pt x="930408" y="5744331"/>
                  <a:pt x="938464" y="5763127"/>
                </a:cubicBezTo>
                <a:cubicBezTo>
                  <a:pt x="1020824" y="5955302"/>
                  <a:pt x="884066" y="5897393"/>
                  <a:pt x="986590" y="5931569"/>
                </a:cubicBezTo>
                <a:cubicBezTo>
                  <a:pt x="990600" y="5943600"/>
                  <a:pt x="995769" y="5955306"/>
                  <a:pt x="998621" y="5967663"/>
                </a:cubicBezTo>
                <a:cubicBezTo>
                  <a:pt x="1007818" y="6007515"/>
                  <a:pt x="988655" y="6065292"/>
                  <a:pt x="1022685" y="6087979"/>
                </a:cubicBezTo>
                <a:lnTo>
                  <a:pt x="1058779" y="6112042"/>
                </a:lnTo>
                <a:cubicBezTo>
                  <a:pt x="1081697" y="6180794"/>
                  <a:pt x="1051904" y="6123501"/>
                  <a:pt x="1106906" y="6160169"/>
                </a:cubicBezTo>
                <a:cubicBezTo>
                  <a:pt x="1121063" y="6169607"/>
                  <a:pt x="1129929" y="6185370"/>
                  <a:pt x="1143000" y="6196263"/>
                </a:cubicBezTo>
                <a:cubicBezTo>
                  <a:pt x="1154109" y="6205520"/>
                  <a:pt x="1167063" y="6212306"/>
                  <a:pt x="1179095" y="6220327"/>
                </a:cubicBezTo>
                <a:cubicBezTo>
                  <a:pt x="1215190" y="6216316"/>
                  <a:pt x="1252147" y="6217103"/>
                  <a:pt x="1287379" y="6208295"/>
                </a:cubicBezTo>
                <a:cubicBezTo>
                  <a:pt x="1378777" y="6185445"/>
                  <a:pt x="1261938" y="6168849"/>
                  <a:pt x="1371600" y="6196263"/>
                </a:cubicBezTo>
                <a:cubicBezTo>
                  <a:pt x="1390661" y="6215324"/>
                  <a:pt x="1407695" y="6225183"/>
                  <a:pt x="1407695" y="6256421"/>
                </a:cubicBezTo>
                <a:cubicBezTo>
                  <a:pt x="1407695" y="6280816"/>
                  <a:pt x="1373844" y="6317701"/>
                  <a:pt x="1395664" y="6328611"/>
                </a:cubicBezTo>
                <a:cubicBezTo>
                  <a:pt x="1435285" y="6348421"/>
                  <a:pt x="1483895" y="6320590"/>
                  <a:pt x="1528011" y="6316579"/>
                </a:cubicBezTo>
                <a:cubicBezTo>
                  <a:pt x="1540043" y="6320590"/>
                  <a:pt x="1556183" y="6318708"/>
                  <a:pt x="1564106" y="6328611"/>
                </a:cubicBezTo>
                <a:cubicBezTo>
                  <a:pt x="1574436" y="6341523"/>
                  <a:pt x="1569623" y="6361538"/>
                  <a:pt x="1576137" y="6376737"/>
                </a:cubicBezTo>
                <a:cubicBezTo>
                  <a:pt x="1581833" y="6390028"/>
                  <a:pt x="1552074" y="6396790"/>
                  <a:pt x="1600200" y="6412832"/>
                </a:cubicBezTo>
                <a:lnTo>
                  <a:pt x="1768642" y="6400800"/>
                </a:lnTo>
                <a:lnTo>
                  <a:pt x="1852864" y="6485021"/>
                </a:lnTo>
                <a:lnTo>
                  <a:pt x="2009274" y="6472990"/>
                </a:lnTo>
                <a:lnTo>
                  <a:pt x="2129590" y="6328611"/>
                </a:lnTo>
                <a:lnTo>
                  <a:pt x="2586790" y="6364706"/>
                </a:lnTo>
                <a:lnTo>
                  <a:pt x="2598821" y="6280484"/>
                </a:lnTo>
                <a:lnTo>
                  <a:pt x="3019927" y="6292516"/>
                </a:lnTo>
                <a:lnTo>
                  <a:pt x="3068053" y="6196263"/>
                </a:lnTo>
                <a:lnTo>
                  <a:pt x="3236495" y="6244390"/>
                </a:lnTo>
                <a:lnTo>
                  <a:pt x="3284621" y="6160169"/>
                </a:lnTo>
                <a:lnTo>
                  <a:pt x="3645569" y="6148137"/>
                </a:lnTo>
                <a:cubicBezTo>
                  <a:pt x="3793319" y="6320513"/>
                  <a:pt x="3642179" y="6185673"/>
                  <a:pt x="3994485" y="6244390"/>
                </a:cubicBezTo>
                <a:cubicBezTo>
                  <a:pt x="4006995" y="6246475"/>
                  <a:pt x="3999991" y="6269609"/>
                  <a:pt x="4006516" y="6280484"/>
                </a:cubicBezTo>
                <a:cubicBezTo>
                  <a:pt x="4012352" y="6290211"/>
                  <a:pt x="4022558" y="6296527"/>
                  <a:pt x="4030579" y="6304548"/>
                </a:cubicBezTo>
                <a:lnTo>
                  <a:pt x="4102769" y="6280484"/>
                </a:lnTo>
                <a:lnTo>
                  <a:pt x="4138864" y="6268453"/>
                </a:lnTo>
                <a:cubicBezTo>
                  <a:pt x="4192311" y="6339717"/>
                  <a:pt x="4163834" y="6299893"/>
                  <a:pt x="4223085" y="6388769"/>
                </a:cubicBezTo>
                <a:lnTo>
                  <a:pt x="4247148" y="6424863"/>
                </a:lnTo>
                <a:cubicBezTo>
                  <a:pt x="4251158" y="6448926"/>
                  <a:pt x="4248269" y="6475233"/>
                  <a:pt x="4259179" y="6497053"/>
                </a:cubicBezTo>
                <a:cubicBezTo>
                  <a:pt x="4278395" y="6535485"/>
                  <a:pt x="4343731" y="6517326"/>
                  <a:pt x="4367464" y="6533148"/>
                </a:cubicBezTo>
                <a:cubicBezTo>
                  <a:pt x="4377475" y="6539822"/>
                  <a:pt x="4367464" y="6557211"/>
                  <a:pt x="4367464" y="6569242"/>
                </a:cubicBezTo>
                <a:lnTo>
                  <a:pt x="4535906" y="6569242"/>
                </a:lnTo>
                <a:lnTo>
                  <a:pt x="4632158" y="6497053"/>
                </a:lnTo>
                <a:lnTo>
                  <a:pt x="4620127" y="6424863"/>
                </a:lnTo>
                <a:lnTo>
                  <a:pt x="4896853" y="6220327"/>
                </a:lnTo>
                <a:lnTo>
                  <a:pt x="5101390" y="6220327"/>
                </a:lnTo>
                <a:lnTo>
                  <a:pt x="5462337" y="6472990"/>
                </a:lnTo>
                <a:lnTo>
                  <a:pt x="5799221" y="6460958"/>
                </a:lnTo>
                <a:lnTo>
                  <a:pt x="5943600" y="6364706"/>
                </a:lnTo>
                <a:cubicBezTo>
                  <a:pt x="5923547" y="6332622"/>
                  <a:pt x="5914923" y="6289440"/>
                  <a:pt x="5883442" y="6268453"/>
                </a:cubicBezTo>
                <a:cubicBezTo>
                  <a:pt x="5849412" y="6245766"/>
                  <a:pt x="5763127" y="6244390"/>
                  <a:pt x="5763127" y="6244390"/>
                </a:cubicBezTo>
                <a:cubicBezTo>
                  <a:pt x="5755106" y="6232358"/>
                  <a:pt x="5741109" y="6222610"/>
                  <a:pt x="5739064" y="6208295"/>
                </a:cubicBezTo>
                <a:cubicBezTo>
                  <a:pt x="5727667" y="6128518"/>
                  <a:pt x="5805459" y="6154128"/>
                  <a:pt x="5859379" y="6148137"/>
                </a:cubicBezTo>
                <a:cubicBezTo>
                  <a:pt x="5889114" y="6058933"/>
                  <a:pt x="5906129" y="6087292"/>
                  <a:pt x="5835316" y="6051884"/>
                </a:cubicBezTo>
                <a:cubicBezTo>
                  <a:pt x="5827295" y="6035842"/>
                  <a:pt x="5812629" y="6021641"/>
                  <a:pt x="5811253" y="6003758"/>
                </a:cubicBezTo>
                <a:cubicBezTo>
                  <a:pt x="5804204" y="5912119"/>
                  <a:pt x="5811373" y="5913342"/>
                  <a:pt x="5847348" y="5859379"/>
                </a:cubicBezTo>
                <a:cubicBezTo>
                  <a:pt x="5851358" y="5847347"/>
                  <a:pt x="5859379" y="5835966"/>
                  <a:pt x="5859379" y="5823284"/>
                </a:cubicBezTo>
                <a:cubicBezTo>
                  <a:pt x="5859379" y="5755258"/>
                  <a:pt x="5852237" y="5741699"/>
                  <a:pt x="5835316" y="5690937"/>
                </a:cubicBezTo>
                <a:cubicBezTo>
                  <a:pt x="5839327" y="5674895"/>
                  <a:pt x="5842805" y="5658711"/>
                  <a:pt x="5847348" y="5642811"/>
                </a:cubicBezTo>
                <a:cubicBezTo>
                  <a:pt x="5850832" y="5630617"/>
                  <a:pt x="5859379" y="5619398"/>
                  <a:pt x="5859379" y="5606716"/>
                </a:cubicBezTo>
                <a:cubicBezTo>
                  <a:pt x="5859379" y="5540494"/>
                  <a:pt x="5847724" y="5548064"/>
                  <a:pt x="5835316" y="5498432"/>
                </a:cubicBezTo>
                <a:cubicBezTo>
                  <a:pt x="5830356" y="5478593"/>
                  <a:pt x="5831341" y="5457070"/>
                  <a:pt x="5823285" y="5438274"/>
                </a:cubicBezTo>
                <a:cubicBezTo>
                  <a:pt x="5818816" y="5427848"/>
                  <a:pt x="5806307" y="5423069"/>
                  <a:pt x="5799221" y="5414211"/>
                </a:cubicBezTo>
                <a:cubicBezTo>
                  <a:pt x="5790188" y="5402920"/>
                  <a:pt x="5783179" y="5390148"/>
                  <a:pt x="5775158" y="5378116"/>
                </a:cubicBezTo>
                <a:cubicBezTo>
                  <a:pt x="5779169" y="5358063"/>
                  <a:pt x="5774098" y="5333668"/>
                  <a:pt x="5787190" y="5317958"/>
                </a:cubicBezTo>
                <a:cubicBezTo>
                  <a:pt x="5797776" y="5305255"/>
                  <a:pt x="5819417" y="5310470"/>
                  <a:pt x="5835316" y="5305927"/>
                </a:cubicBezTo>
                <a:cubicBezTo>
                  <a:pt x="5847511" y="5302443"/>
                  <a:pt x="5859379" y="5297906"/>
                  <a:pt x="5871411" y="5293895"/>
                </a:cubicBezTo>
                <a:cubicBezTo>
                  <a:pt x="5917269" y="5156321"/>
                  <a:pt x="5868426" y="5183465"/>
                  <a:pt x="5967664" y="5197642"/>
                </a:cubicBezTo>
                <a:cubicBezTo>
                  <a:pt x="6003616" y="5202778"/>
                  <a:pt x="6039853" y="5205663"/>
                  <a:pt x="6075948" y="5209674"/>
                </a:cubicBezTo>
                <a:cubicBezTo>
                  <a:pt x="6128085" y="5201653"/>
                  <a:pt x="6180511" y="5195332"/>
                  <a:pt x="6232358" y="5185611"/>
                </a:cubicBezTo>
                <a:cubicBezTo>
                  <a:pt x="6244823" y="5183274"/>
                  <a:pt x="6255848" y="5172179"/>
                  <a:pt x="6268453" y="5173579"/>
                </a:cubicBezTo>
                <a:cubicBezTo>
                  <a:pt x="6293663" y="5176380"/>
                  <a:pt x="6316579" y="5189621"/>
                  <a:pt x="6340642" y="5197642"/>
                </a:cubicBezTo>
                <a:cubicBezTo>
                  <a:pt x="6332621" y="5213684"/>
                  <a:pt x="6310907" y="5228754"/>
                  <a:pt x="6316579" y="5245769"/>
                </a:cubicBezTo>
                <a:cubicBezTo>
                  <a:pt x="6322251" y="5262784"/>
                  <a:pt x="6347043" y="5266715"/>
                  <a:pt x="6364706" y="5269832"/>
                </a:cubicBezTo>
                <a:cubicBezTo>
                  <a:pt x="6416201" y="5278919"/>
                  <a:pt x="6468979" y="5277853"/>
                  <a:pt x="6521116" y="5281863"/>
                </a:cubicBezTo>
                <a:cubicBezTo>
                  <a:pt x="6548733" y="5300275"/>
                  <a:pt x="6583286" y="5326892"/>
                  <a:pt x="6617369" y="5329990"/>
                </a:cubicBezTo>
                <a:cubicBezTo>
                  <a:pt x="6641664" y="5332199"/>
                  <a:pt x="6665495" y="5321969"/>
                  <a:pt x="6689558" y="5317958"/>
                </a:cubicBezTo>
                <a:cubicBezTo>
                  <a:pt x="6697579" y="5305926"/>
                  <a:pt x="6704588" y="5293154"/>
                  <a:pt x="6713621" y="5281863"/>
                </a:cubicBezTo>
                <a:cubicBezTo>
                  <a:pt x="6720707" y="5273005"/>
                  <a:pt x="6732612" y="5267946"/>
                  <a:pt x="6737685" y="5257800"/>
                </a:cubicBezTo>
                <a:cubicBezTo>
                  <a:pt x="6745080" y="5243010"/>
                  <a:pt x="6745173" y="5225573"/>
                  <a:pt x="6749716" y="5209674"/>
                </a:cubicBezTo>
                <a:cubicBezTo>
                  <a:pt x="6753200" y="5197479"/>
                  <a:pt x="6761748" y="5173579"/>
                  <a:pt x="6761748" y="5173579"/>
                </a:cubicBezTo>
                <a:lnTo>
                  <a:pt x="6870032" y="5113421"/>
                </a:lnTo>
                <a:lnTo>
                  <a:pt x="6833937" y="4981074"/>
                </a:lnTo>
                <a:cubicBezTo>
                  <a:pt x="6866021" y="4969042"/>
                  <a:pt x="6905960" y="4969209"/>
                  <a:pt x="6930190" y="4944979"/>
                </a:cubicBezTo>
                <a:cubicBezTo>
                  <a:pt x="6947440" y="4927729"/>
                  <a:pt x="6921149" y="4885082"/>
                  <a:pt x="6942221" y="4872790"/>
                </a:cubicBezTo>
                <a:cubicBezTo>
                  <a:pt x="6980485" y="4850470"/>
                  <a:pt x="7030453" y="4864769"/>
                  <a:pt x="7074569" y="4860758"/>
                </a:cubicBezTo>
                <a:cubicBezTo>
                  <a:pt x="7049238" y="4784764"/>
                  <a:pt x="7050506" y="4813934"/>
                  <a:pt x="7050506" y="4776537"/>
                </a:cubicBezTo>
                <a:lnTo>
                  <a:pt x="7182853" y="4740442"/>
                </a:lnTo>
                <a:lnTo>
                  <a:pt x="7315200" y="4680284"/>
                </a:lnTo>
                <a:cubicBezTo>
                  <a:pt x="7289397" y="4564170"/>
                  <a:pt x="7291137" y="4608975"/>
                  <a:pt x="7291137" y="4547937"/>
                </a:cubicBezTo>
                <a:lnTo>
                  <a:pt x="7146758" y="4499811"/>
                </a:lnTo>
                <a:lnTo>
                  <a:pt x="7074569" y="4415590"/>
                </a:lnTo>
                <a:lnTo>
                  <a:pt x="7218948" y="4367463"/>
                </a:lnTo>
                <a:lnTo>
                  <a:pt x="7206916" y="4247148"/>
                </a:lnTo>
                <a:lnTo>
                  <a:pt x="7098632" y="4211053"/>
                </a:lnTo>
                <a:lnTo>
                  <a:pt x="7146758" y="4078706"/>
                </a:lnTo>
                <a:lnTo>
                  <a:pt x="6966285" y="4042611"/>
                </a:lnTo>
                <a:lnTo>
                  <a:pt x="6821906" y="4162927"/>
                </a:lnTo>
                <a:cubicBezTo>
                  <a:pt x="6717065" y="4181989"/>
                  <a:pt x="6700972" y="4152129"/>
                  <a:pt x="6665495" y="4223084"/>
                </a:cubicBezTo>
                <a:cubicBezTo>
                  <a:pt x="6659823" y="4234428"/>
                  <a:pt x="6663784" y="4251807"/>
                  <a:pt x="6653464" y="4259179"/>
                </a:cubicBezTo>
                <a:cubicBezTo>
                  <a:pt x="6632824" y="4273922"/>
                  <a:pt x="6581274" y="4283242"/>
                  <a:pt x="6581274" y="4283242"/>
                </a:cubicBezTo>
                <a:cubicBezTo>
                  <a:pt x="6565232" y="4279232"/>
                  <a:pt x="6543909" y="4283766"/>
                  <a:pt x="6533148" y="4271211"/>
                </a:cubicBezTo>
                <a:cubicBezTo>
                  <a:pt x="6516641" y="4251952"/>
                  <a:pt x="6527021" y="4216956"/>
                  <a:pt x="6509085" y="4199021"/>
                </a:cubicBezTo>
                <a:lnTo>
                  <a:pt x="6485021" y="4174958"/>
                </a:lnTo>
                <a:cubicBezTo>
                  <a:pt x="6489032" y="4150895"/>
                  <a:pt x="6499480" y="4127043"/>
                  <a:pt x="6497053" y="4102769"/>
                </a:cubicBezTo>
                <a:cubicBezTo>
                  <a:pt x="6495268" y="4084922"/>
                  <a:pt x="6472990" y="4072578"/>
                  <a:pt x="6472990" y="4054642"/>
                </a:cubicBezTo>
                <a:cubicBezTo>
                  <a:pt x="6472990" y="4033045"/>
                  <a:pt x="6497053" y="3994484"/>
                  <a:pt x="6497053" y="3994484"/>
                </a:cubicBezTo>
                <a:lnTo>
                  <a:pt x="6653464" y="3910263"/>
                </a:lnTo>
                <a:lnTo>
                  <a:pt x="6701590" y="3789948"/>
                </a:lnTo>
                <a:lnTo>
                  <a:pt x="6436895" y="3645569"/>
                </a:lnTo>
                <a:lnTo>
                  <a:pt x="6304548" y="3657600"/>
                </a:lnTo>
                <a:lnTo>
                  <a:pt x="6027821" y="3465095"/>
                </a:lnTo>
                <a:lnTo>
                  <a:pt x="5787190" y="3513221"/>
                </a:lnTo>
                <a:lnTo>
                  <a:pt x="5727032" y="3332748"/>
                </a:lnTo>
                <a:lnTo>
                  <a:pt x="5943600" y="3188369"/>
                </a:lnTo>
                <a:lnTo>
                  <a:pt x="6075948" y="3224463"/>
                </a:lnTo>
                <a:lnTo>
                  <a:pt x="6196264" y="3092116"/>
                </a:lnTo>
                <a:lnTo>
                  <a:pt x="6400800" y="3068053"/>
                </a:lnTo>
                <a:cubicBezTo>
                  <a:pt x="6380747" y="3039979"/>
                  <a:pt x="6362194" y="3010772"/>
                  <a:pt x="6340642" y="2983832"/>
                </a:cubicBezTo>
                <a:cubicBezTo>
                  <a:pt x="6289143" y="2919458"/>
                  <a:pt x="6314727" y="2978273"/>
                  <a:pt x="6292516" y="2911642"/>
                </a:cubicBezTo>
                <a:cubicBezTo>
                  <a:pt x="6304548" y="2903621"/>
                  <a:pt x="6315677" y="2894046"/>
                  <a:pt x="6328611" y="2887579"/>
                </a:cubicBezTo>
                <a:cubicBezTo>
                  <a:pt x="6339955" y="2881907"/>
                  <a:pt x="6353831" y="2882073"/>
                  <a:pt x="6364706" y="2875548"/>
                </a:cubicBezTo>
                <a:cubicBezTo>
                  <a:pt x="6380691" y="2865957"/>
                  <a:pt x="6405807" y="2829440"/>
                  <a:pt x="6412832" y="2815390"/>
                </a:cubicBezTo>
                <a:cubicBezTo>
                  <a:pt x="6414626" y="2811803"/>
                  <a:pt x="6412832" y="2807369"/>
                  <a:pt x="6412832" y="2803358"/>
                </a:cubicBezTo>
                <a:lnTo>
                  <a:pt x="6773779" y="2791327"/>
                </a:lnTo>
                <a:lnTo>
                  <a:pt x="6773779" y="2719137"/>
                </a:lnTo>
                <a:lnTo>
                  <a:pt x="6653464" y="2671011"/>
                </a:lnTo>
                <a:lnTo>
                  <a:pt x="6653464" y="2562727"/>
                </a:lnTo>
                <a:lnTo>
                  <a:pt x="6821906" y="2574758"/>
                </a:lnTo>
                <a:cubicBezTo>
                  <a:pt x="6853990" y="2554705"/>
                  <a:pt x="6884943" y="2532717"/>
                  <a:pt x="6918158" y="2514600"/>
                </a:cubicBezTo>
                <a:cubicBezTo>
                  <a:pt x="6929292" y="2508527"/>
                  <a:pt x="6954253" y="2515251"/>
                  <a:pt x="6954253" y="2502569"/>
                </a:cubicBezTo>
                <a:cubicBezTo>
                  <a:pt x="6954253" y="2488109"/>
                  <a:pt x="6930190" y="2486527"/>
                  <a:pt x="6918158" y="2478506"/>
                </a:cubicBezTo>
                <a:cubicBezTo>
                  <a:pt x="6922169" y="2450432"/>
                  <a:pt x="6907503" y="2411299"/>
                  <a:pt x="6930190" y="2394284"/>
                </a:cubicBezTo>
                <a:cubicBezTo>
                  <a:pt x="6952877" y="2377269"/>
                  <a:pt x="6986603" y="2400754"/>
                  <a:pt x="7014411" y="2406316"/>
                </a:cubicBezTo>
                <a:cubicBezTo>
                  <a:pt x="7026847" y="2408803"/>
                  <a:pt x="7038202" y="2415272"/>
                  <a:pt x="7050506" y="2418348"/>
                </a:cubicBezTo>
                <a:cubicBezTo>
                  <a:pt x="7070345" y="2423308"/>
                  <a:pt x="7090611" y="2426369"/>
                  <a:pt x="7110664" y="2430379"/>
                </a:cubicBezTo>
                <a:cubicBezTo>
                  <a:pt x="7118685" y="2418347"/>
                  <a:pt x="7134727" y="2408744"/>
                  <a:pt x="7134727" y="2394284"/>
                </a:cubicBezTo>
                <a:cubicBezTo>
                  <a:pt x="7134727" y="2358004"/>
                  <a:pt x="7097106" y="2353671"/>
                  <a:pt x="7074569" y="2346158"/>
                </a:cubicBezTo>
                <a:cubicBezTo>
                  <a:pt x="7082590" y="2334126"/>
                  <a:pt x="7086600" y="2318084"/>
                  <a:pt x="7098632" y="2310063"/>
                </a:cubicBezTo>
                <a:cubicBezTo>
                  <a:pt x="7112391" y="2300891"/>
                  <a:pt x="7130859" y="2302575"/>
                  <a:pt x="7146758" y="2298032"/>
                </a:cubicBezTo>
                <a:cubicBezTo>
                  <a:pt x="7158953" y="2294548"/>
                  <a:pt x="7170821" y="2290011"/>
                  <a:pt x="7182853" y="2286000"/>
                </a:cubicBezTo>
                <a:cubicBezTo>
                  <a:pt x="7186864" y="2273969"/>
                  <a:pt x="7194885" y="2262588"/>
                  <a:pt x="7194885" y="2249906"/>
                </a:cubicBezTo>
                <a:cubicBezTo>
                  <a:pt x="7194885" y="2221547"/>
                  <a:pt x="7187926" y="2193586"/>
                  <a:pt x="7182853" y="2165684"/>
                </a:cubicBezTo>
                <a:cubicBezTo>
                  <a:pt x="7177029" y="2133654"/>
                  <a:pt x="7176084" y="2100388"/>
                  <a:pt x="7134727" y="2093495"/>
                </a:cubicBezTo>
                <a:cubicBezTo>
                  <a:pt x="7075256" y="2083583"/>
                  <a:pt x="7014411" y="2085474"/>
                  <a:pt x="6954253" y="2081463"/>
                </a:cubicBezTo>
                <a:cubicBezTo>
                  <a:pt x="6942221" y="2073442"/>
                  <a:pt x="6932507" y="2059193"/>
                  <a:pt x="6918158" y="2057400"/>
                </a:cubicBezTo>
                <a:cubicBezTo>
                  <a:pt x="6897866" y="2054864"/>
                  <a:pt x="6878244" y="2066540"/>
                  <a:pt x="6858000" y="2069432"/>
                </a:cubicBezTo>
                <a:cubicBezTo>
                  <a:pt x="6822048" y="2074568"/>
                  <a:pt x="6785811" y="2077453"/>
                  <a:pt x="6749716" y="2081463"/>
                </a:cubicBezTo>
                <a:cubicBezTo>
                  <a:pt x="6725653" y="2077453"/>
                  <a:pt x="6699346" y="2080342"/>
                  <a:pt x="6677527" y="2069432"/>
                </a:cubicBezTo>
                <a:cubicBezTo>
                  <a:pt x="6664593" y="2062965"/>
                  <a:pt x="6665231" y="2041742"/>
                  <a:pt x="6653464" y="2033337"/>
                </a:cubicBezTo>
                <a:cubicBezTo>
                  <a:pt x="6635890" y="2020784"/>
                  <a:pt x="6613157" y="2017782"/>
                  <a:pt x="6593306" y="2009274"/>
                </a:cubicBezTo>
                <a:cubicBezTo>
                  <a:pt x="6477210" y="1959519"/>
                  <a:pt x="6524941" y="1961148"/>
                  <a:pt x="6472990" y="1961148"/>
                </a:cubicBezTo>
                <a:lnTo>
                  <a:pt x="6051885" y="2021306"/>
                </a:lnTo>
                <a:lnTo>
                  <a:pt x="5979695" y="1925053"/>
                </a:lnTo>
                <a:lnTo>
                  <a:pt x="5715000" y="1925053"/>
                </a:lnTo>
                <a:lnTo>
                  <a:pt x="5582653" y="2057400"/>
                </a:lnTo>
                <a:cubicBezTo>
                  <a:pt x="5546558" y="2049379"/>
                  <a:pt x="5508500" y="2047558"/>
                  <a:pt x="5474369" y="2033337"/>
                </a:cubicBezTo>
                <a:cubicBezTo>
                  <a:pt x="5458663" y="2026793"/>
                  <a:pt x="5447713" y="2011400"/>
                  <a:pt x="5438274" y="1997242"/>
                </a:cubicBezTo>
                <a:cubicBezTo>
                  <a:pt x="5413364" y="1959877"/>
                  <a:pt x="5442747" y="1957508"/>
                  <a:pt x="5402179" y="1925053"/>
                </a:cubicBezTo>
                <a:cubicBezTo>
                  <a:pt x="5392276" y="1917130"/>
                  <a:pt x="5378116" y="1917032"/>
                  <a:pt x="5366085" y="1913021"/>
                </a:cubicBezTo>
                <a:cubicBezTo>
                  <a:pt x="5343704" y="1890641"/>
                  <a:pt x="5336280" y="1880072"/>
                  <a:pt x="5305927" y="1864895"/>
                </a:cubicBezTo>
                <a:cubicBezTo>
                  <a:pt x="5294583" y="1859223"/>
                  <a:pt x="5281864" y="1856874"/>
                  <a:pt x="5269832" y="1852863"/>
                </a:cubicBezTo>
                <a:lnTo>
                  <a:pt x="5233737" y="1816769"/>
                </a:lnTo>
                <a:lnTo>
                  <a:pt x="4932948" y="1828800"/>
                </a:lnTo>
                <a:lnTo>
                  <a:pt x="4908885" y="1708484"/>
                </a:lnTo>
                <a:lnTo>
                  <a:pt x="4764506" y="1708484"/>
                </a:lnTo>
                <a:lnTo>
                  <a:pt x="4728411" y="1540042"/>
                </a:lnTo>
                <a:lnTo>
                  <a:pt x="4559969" y="1528011"/>
                </a:lnTo>
                <a:cubicBezTo>
                  <a:pt x="4508861" y="1599561"/>
                  <a:pt x="4526503" y="1631594"/>
                  <a:pt x="4463716" y="1600200"/>
                </a:cubicBezTo>
                <a:cubicBezTo>
                  <a:pt x="4450782" y="1593733"/>
                  <a:pt x="4439653" y="1584158"/>
                  <a:pt x="4427621" y="1576137"/>
                </a:cubicBezTo>
                <a:cubicBezTo>
                  <a:pt x="4377779" y="1609366"/>
                  <a:pt x="4398647" y="1599034"/>
                  <a:pt x="4331369" y="1624263"/>
                </a:cubicBezTo>
                <a:cubicBezTo>
                  <a:pt x="4319494" y="1628716"/>
                  <a:pt x="4307710" y="1633808"/>
                  <a:pt x="4295274" y="1636295"/>
                </a:cubicBezTo>
                <a:cubicBezTo>
                  <a:pt x="4244477" y="1646455"/>
                  <a:pt x="4161406" y="1649087"/>
                  <a:pt x="4114800" y="1672390"/>
                </a:cubicBezTo>
                <a:cubicBezTo>
                  <a:pt x="4098758" y="1680411"/>
                  <a:pt x="4081269" y="1686028"/>
                  <a:pt x="4066674" y="1696453"/>
                </a:cubicBezTo>
                <a:cubicBezTo>
                  <a:pt x="4052828" y="1706343"/>
                  <a:pt x="4042611" y="1720516"/>
                  <a:pt x="4030579" y="1732548"/>
                </a:cubicBezTo>
                <a:lnTo>
                  <a:pt x="4006516" y="1696453"/>
                </a:lnTo>
                <a:lnTo>
                  <a:pt x="3729790" y="1684421"/>
                </a:lnTo>
                <a:lnTo>
                  <a:pt x="3573379" y="1648327"/>
                </a:lnTo>
                <a:lnTo>
                  <a:pt x="3597442" y="1491916"/>
                </a:lnTo>
                <a:lnTo>
                  <a:pt x="3429000" y="1371600"/>
                </a:lnTo>
                <a:lnTo>
                  <a:pt x="3212432" y="1359569"/>
                </a:lnTo>
                <a:lnTo>
                  <a:pt x="3260558" y="1263316"/>
                </a:lnTo>
                <a:lnTo>
                  <a:pt x="3501190" y="1251284"/>
                </a:lnTo>
                <a:lnTo>
                  <a:pt x="3332748" y="1082842"/>
                </a:lnTo>
                <a:cubicBezTo>
                  <a:pt x="3360291" y="958898"/>
                  <a:pt x="3356811" y="1011533"/>
                  <a:pt x="3356811" y="926432"/>
                </a:cubicBezTo>
                <a:lnTo>
                  <a:pt x="3224464" y="890337"/>
                </a:lnTo>
                <a:cubicBezTo>
                  <a:pt x="3236495" y="858253"/>
                  <a:pt x="3249722" y="826592"/>
                  <a:pt x="3260558" y="794084"/>
                </a:cubicBezTo>
                <a:cubicBezTo>
                  <a:pt x="3265787" y="778397"/>
                  <a:pt x="3275833" y="762173"/>
                  <a:pt x="3272590" y="745958"/>
                </a:cubicBezTo>
                <a:cubicBezTo>
                  <a:pt x="3270831" y="737164"/>
                  <a:pt x="3256548" y="737937"/>
                  <a:pt x="3248527" y="733927"/>
                </a:cubicBezTo>
                <a:lnTo>
                  <a:pt x="3080085" y="733927"/>
                </a:lnTo>
                <a:cubicBezTo>
                  <a:pt x="3048001" y="717885"/>
                  <a:pt x="3018246" y="695922"/>
                  <a:pt x="2983832" y="685800"/>
                </a:cubicBezTo>
                <a:cubicBezTo>
                  <a:pt x="2948991" y="675553"/>
                  <a:pt x="2909678" y="686180"/>
                  <a:pt x="2875548" y="673769"/>
                </a:cubicBezTo>
                <a:cubicBezTo>
                  <a:pt x="2861958" y="668827"/>
                  <a:pt x="2857952" y="650608"/>
                  <a:pt x="2851485" y="637674"/>
                </a:cubicBezTo>
                <a:cubicBezTo>
                  <a:pt x="2801672" y="538048"/>
                  <a:pt x="2884351" y="668927"/>
                  <a:pt x="2815390" y="565484"/>
                </a:cubicBezTo>
                <a:cubicBezTo>
                  <a:pt x="2793008" y="587867"/>
                  <a:pt x="2785589" y="598433"/>
                  <a:pt x="2755232" y="613611"/>
                </a:cubicBezTo>
                <a:cubicBezTo>
                  <a:pt x="2743888" y="619283"/>
                  <a:pt x="2731169" y="621632"/>
                  <a:pt x="2719137" y="625642"/>
                </a:cubicBezTo>
                <a:cubicBezTo>
                  <a:pt x="2707105" y="621632"/>
                  <a:pt x="2692945" y="621534"/>
                  <a:pt x="2683042" y="613611"/>
                </a:cubicBezTo>
                <a:cubicBezTo>
                  <a:pt x="2635281" y="575403"/>
                  <a:pt x="2687311" y="574688"/>
                  <a:pt x="2622885" y="565484"/>
                </a:cubicBezTo>
                <a:cubicBezTo>
                  <a:pt x="2579032" y="559219"/>
                  <a:pt x="2523315" y="583251"/>
                  <a:pt x="2490537" y="553453"/>
                </a:cubicBezTo>
                <a:cubicBezTo>
                  <a:pt x="2463829" y="529173"/>
                  <a:pt x="2490537" y="481264"/>
                  <a:pt x="2490537" y="445169"/>
                </a:cubicBezTo>
                <a:lnTo>
                  <a:pt x="2358190" y="469232"/>
                </a:lnTo>
                <a:cubicBezTo>
                  <a:pt x="2338137" y="441158"/>
                  <a:pt x="2329440" y="399287"/>
                  <a:pt x="2298032" y="385011"/>
                </a:cubicBezTo>
                <a:cubicBezTo>
                  <a:pt x="2274941" y="374515"/>
                  <a:pt x="2225842" y="409074"/>
                  <a:pt x="2225842" y="409074"/>
                </a:cubicBezTo>
                <a:cubicBezTo>
                  <a:pt x="2230357" y="395529"/>
                  <a:pt x="2251417" y="335428"/>
                  <a:pt x="2249906" y="324853"/>
                </a:cubicBezTo>
                <a:cubicBezTo>
                  <a:pt x="2245431" y="293527"/>
                  <a:pt x="2202140" y="270801"/>
                  <a:pt x="2177716" y="264695"/>
                </a:cubicBezTo>
                <a:cubicBezTo>
                  <a:pt x="2162153" y="260804"/>
                  <a:pt x="2145632" y="264695"/>
                  <a:pt x="2129590" y="264695"/>
                </a:cubicBezTo>
                <a:lnTo>
                  <a:pt x="2117558" y="48127"/>
                </a:lnTo>
                <a:lnTo>
                  <a:pt x="1973179" y="0"/>
                </a:lnTo>
                <a:lnTo>
                  <a:pt x="1708485" y="0"/>
                </a:lnTo>
                <a:lnTo>
                  <a:pt x="1600200" y="96253"/>
                </a:lnTo>
                <a:lnTo>
                  <a:pt x="1407695" y="120316"/>
                </a:lnTo>
                <a:lnTo>
                  <a:pt x="1419727" y="120316"/>
                </a:lnTo>
              </a:path>
            </a:pathLst>
          </a:custGeom>
          <a:blipFill>
            <a:blip r:embed="rId2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Yorkshire" pitchFamily="2" charset="0"/>
              </a:rPr>
              <a:t>Hautes</a:t>
            </a:r>
          </a:p>
          <a:p>
            <a:pPr algn="ctr"/>
            <a:r>
              <a:rPr lang="fr-FR" sz="2800" dirty="0" err="1" smtClean="0">
                <a:latin typeface="Yorkshire" pitchFamily="2" charset="0"/>
              </a:rPr>
              <a:t>yrénées</a:t>
            </a:r>
            <a:endParaRPr lang="fr-FR" sz="2800" dirty="0">
              <a:latin typeface="Yorkshire" pitchFamily="2" charset="0"/>
            </a:endParaRPr>
          </a:p>
        </p:txBody>
      </p: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0"/>
                            </p:stCondLst>
                            <p:childTnLst>
                              <p:par>
                                <p:cTn id="21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000"/>
                            </p:stCondLst>
                            <p:childTnLst>
                              <p:par>
                                <p:cTn id="25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0"/>
                            </p:stCondLst>
                            <p:childTnLst>
                              <p:par>
                                <p:cTn id="29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1400"/>
                            </p:stCondLst>
                            <p:childTnLst>
                              <p:par>
                                <p:cTn id="43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9400"/>
                            </p:stCondLst>
                            <p:childTnLst>
                              <p:par>
                                <p:cTn id="47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7400"/>
                            </p:stCondLst>
                            <p:childTnLst>
                              <p:par>
                                <p:cTn id="51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400"/>
                            </p:stCondLst>
                            <p:childTnLst>
                              <p:par>
                                <p:cTn id="55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3400"/>
                            </p:stCondLst>
                            <p:childTnLst>
                              <p:par>
                                <p:cTn id="59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1400"/>
                            </p:stCondLst>
                            <p:childTnLst>
                              <p:par>
                                <p:cTn id="63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9400"/>
                            </p:stCondLst>
                            <p:childTnLst>
                              <p:par>
                                <p:cTn id="67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7400"/>
                            </p:stCondLst>
                            <p:childTnLst>
                              <p:par>
                                <p:cTn id="71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400"/>
                            </p:stCondLst>
                            <p:childTnLst>
                              <p:par>
                                <p:cTn id="75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3400"/>
                            </p:stCondLst>
                            <p:childTnLst>
                              <p:par>
                                <p:cTn id="79" presetID="4" presetClass="entr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1400"/>
                            </p:stCondLst>
                            <p:childTnLst>
                              <p:par>
                                <p:cTn id="83" presetID="4" presetClass="entr" presetSubtype="16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1" animBg="1"/>
      <p:bldP spid="8" grpId="1" animBg="1"/>
      <p:bldP spid="9" grpId="1" animBg="1"/>
      <p:bldP spid="10" grpId="1" animBg="1"/>
      <p:bldP spid="11" grpId="1" animBg="1"/>
      <p:bldP spid="12" grpId="1" animBg="1"/>
      <p:bldP spid="13" grpId="0" animBg="1"/>
      <p:bldP spid="15" grpId="1" animBg="1"/>
      <p:bldP spid="16" grpId="1" animBg="1"/>
      <p:bldP spid="14" grpId="1" animBg="1"/>
      <p:bldP spid="17" grpId="1" animBg="1"/>
      <p:bldP spid="19" grpId="1" animBg="1"/>
      <p:bldP spid="18" grpId="1" animBg="1"/>
      <p:bldP spid="20" grpId="1" animBg="1"/>
      <p:bldP spid="21" grpId="1" animBg="1"/>
      <p:bldP spid="22" grpId="1" animBg="1"/>
      <p:bldP spid="23" grpId="1" animBg="1"/>
      <p:bldP spid="24" grpId="1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00B0F0"/>
                </a:solidFill>
                <a:latin typeface="Informal Roman" pitchFamily="66" charset="0"/>
              </a:rPr>
              <a:t>                   Château de </a:t>
            </a:r>
            <a:r>
              <a:rPr lang="fr-FR" sz="3600" dirty="0" err="1" smtClean="0">
                <a:solidFill>
                  <a:srgbClr val="00B0F0"/>
                </a:solidFill>
                <a:latin typeface="Informal Roman" pitchFamily="66" charset="0"/>
              </a:rPr>
              <a:t>leran</a:t>
            </a:r>
            <a:r>
              <a:rPr lang="fr-FR" sz="3600" dirty="0" smtClean="0">
                <a:solidFill>
                  <a:srgbClr val="00B0F0"/>
                </a:solidFill>
                <a:latin typeface="Informal Roman" pitchFamily="66" charset="0"/>
              </a:rPr>
              <a:t>-</a:t>
            </a:r>
            <a:r>
              <a:rPr lang="fr-FR" sz="3600" dirty="0" err="1" smtClean="0">
                <a:solidFill>
                  <a:srgbClr val="00B0F0"/>
                </a:solidFill>
                <a:latin typeface="Informal Roman" pitchFamily="66" charset="0"/>
              </a:rPr>
              <a:t>visorando</a:t>
            </a:r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 smtClean="0">
              <a:solidFill>
                <a:srgbClr val="00B0F0"/>
              </a:solidFill>
              <a:latin typeface="Informal Roman" pitchFamily="66" charset="0"/>
            </a:endParaRPr>
          </a:p>
          <a:p>
            <a:pPr algn="ctr"/>
            <a:endParaRPr lang="fr-FR" sz="3600" dirty="0">
              <a:solidFill>
                <a:srgbClr val="00B0F0"/>
              </a:solidFill>
              <a:latin typeface="Informal Roman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Old English Text MT" pitchFamily="66" charset="0"/>
              </a:rPr>
              <a:t>château de </a:t>
            </a:r>
            <a:r>
              <a:rPr lang="fr-FR" sz="2800" dirty="0" err="1" smtClean="0">
                <a:latin typeface="Old English Text MT" pitchFamily="66" charset="0"/>
              </a:rPr>
              <a:t>Gudanes</a:t>
            </a:r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 smtClean="0">
              <a:latin typeface="Old English Text MT" pitchFamily="66" charset="0"/>
            </a:endParaRPr>
          </a:p>
          <a:p>
            <a:pPr algn="ctr"/>
            <a:endParaRPr lang="fr-FR" sz="2800" dirty="0">
              <a:latin typeface="Old English Text MT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C00000"/>
                </a:solidFill>
                <a:latin typeface="Script MT Bold" pitchFamily="66" charset="0"/>
              </a:rPr>
              <a:t>                       </a:t>
            </a:r>
          </a:p>
          <a:p>
            <a:pPr algn="ctr"/>
            <a:r>
              <a:rPr lang="fr-FR" sz="3200" dirty="0" smtClean="0">
                <a:solidFill>
                  <a:srgbClr val="C00000"/>
                </a:solidFill>
                <a:latin typeface="Script MT Bold" pitchFamily="66" charset="0"/>
              </a:rPr>
              <a:t>Château de </a:t>
            </a:r>
            <a:r>
              <a:rPr lang="fr-FR" sz="3200" dirty="0" err="1" smtClean="0">
                <a:solidFill>
                  <a:srgbClr val="C00000"/>
                </a:solidFill>
                <a:latin typeface="Script MT Bold" pitchFamily="66" charset="0"/>
              </a:rPr>
              <a:t>foix</a:t>
            </a:r>
            <a:endParaRPr lang="fr-FR" sz="3200" dirty="0">
              <a:latin typeface="Script MT Bold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endParaRPr lang="fr-FR" sz="4000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endParaRPr lang="fr-FR" sz="4000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endParaRPr lang="fr-FR" sz="4000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4000" dirty="0" smtClean="0">
                <a:solidFill>
                  <a:schemeClr val="bg1"/>
                </a:solidFill>
                <a:latin typeface="Chiller" pitchFamily="82" charset="0"/>
              </a:rPr>
              <a:t>Château de </a:t>
            </a:r>
            <a:r>
              <a:rPr lang="fr-FR" sz="4000" dirty="0" err="1" smtClean="0">
                <a:solidFill>
                  <a:schemeClr val="bg1"/>
                </a:solidFill>
                <a:latin typeface="Chiller" pitchFamily="82" charset="0"/>
              </a:rPr>
              <a:t>foix</a:t>
            </a: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AbottOldStyle" pitchFamily="2" charset="0"/>
              </a:rPr>
              <a:t>Château de </a:t>
            </a:r>
            <a:r>
              <a:rPr lang="fr-FR" sz="2800" dirty="0" err="1" smtClean="0">
                <a:solidFill>
                  <a:schemeClr val="bg1"/>
                </a:solidFill>
                <a:latin typeface="AbottOldStyle" pitchFamily="2" charset="0"/>
              </a:rPr>
              <a:t>foix</a:t>
            </a:r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bottOldStyle" pitchFamily="2" charset="0"/>
            </a:endParaRPr>
          </a:p>
          <a:p>
            <a:pPr algn="ctr"/>
            <a:endParaRPr lang="fr-FR" sz="2800" dirty="0">
              <a:solidFill>
                <a:schemeClr val="bg1"/>
              </a:solidFill>
              <a:latin typeface="AbottOldStyle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C00000"/>
                </a:solidFill>
                <a:latin typeface="Chiller" pitchFamily="82" charset="0"/>
              </a:rPr>
              <a:t>            Château de </a:t>
            </a:r>
            <a:r>
              <a:rPr lang="fr-FR" sz="4400" dirty="0" err="1" smtClean="0">
                <a:solidFill>
                  <a:srgbClr val="C00000"/>
                </a:solidFill>
                <a:latin typeface="Chiller" pitchFamily="82" charset="0"/>
              </a:rPr>
              <a:t>foix</a:t>
            </a:r>
            <a:endParaRPr lang="fr-FR" sz="4400" dirty="0" smtClean="0">
              <a:solidFill>
                <a:srgbClr val="C0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C0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C0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C0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C00000"/>
              </a:solidFill>
              <a:latin typeface="Chiller" pitchFamily="82" charset="0"/>
            </a:endParaRPr>
          </a:p>
          <a:p>
            <a:pPr algn="ctr"/>
            <a:r>
              <a:rPr lang="fr-FR" sz="4400" dirty="0" smtClean="0">
                <a:solidFill>
                  <a:srgbClr val="C00000"/>
                </a:solidFill>
                <a:latin typeface="Chiller" pitchFamily="82" charset="0"/>
              </a:rPr>
              <a:t>     </a:t>
            </a:r>
          </a:p>
        </p:txBody>
      </p:sp>
      <p:sp>
        <p:nvSpPr>
          <p:cNvPr id="12" name="Rectangle 11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Alte-Schwabacher" pitchFamily="2" charset="0"/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  <a:latin typeface="Alte-Schwabacher" pitchFamily="2" charset="0"/>
              </a:rPr>
              <a:t>Camon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  <a:latin typeface="Alte-Schwabacher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3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Blackadder ITC" pitchFamily="82" charset="0"/>
            </a:endParaRPr>
          </a:p>
          <a:p>
            <a:pPr algn="ctr"/>
            <a:endParaRPr lang="fr-FR" sz="4400" dirty="0" smtClean="0">
              <a:latin typeface="Blackadder ITC" pitchFamily="82" charset="0"/>
            </a:endParaRPr>
          </a:p>
          <a:p>
            <a:pPr algn="ctr"/>
            <a:endParaRPr lang="fr-FR" sz="4400" dirty="0" smtClean="0">
              <a:latin typeface="Blackadder ITC" pitchFamily="82" charset="0"/>
            </a:endParaRPr>
          </a:p>
          <a:p>
            <a:pPr algn="ctr"/>
            <a:endParaRPr lang="fr-FR" sz="4400" dirty="0" smtClean="0">
              <a:latin typeface="Blackadder ITC" pitchFamily="82" charset="0"/>
            </a:endParaRPr>
          </a:p>
          <a:p>
            <a:pPr algn="ctr"/>
            <a:endParaRPr lang="fr-FR" sz="4400" dirty="0" smtClean="0">
              <a:latin typeface="Blackadder ITC" pitchFamily="82" charset="0"/>
            </a:endParaRPr>
          </a:p>
          <a:p>
            <a:pPr algn="ctr"/>
            <a:r>
              <a:rPr lang="fr-FR" sz="4400" dirty="0" err="1" smtClean="0">
                <a:latin typeface="Blackadder ITC" pitchFamily="82" charset="0"/>
              </a:rPr>
              <a:t>chateau</a:t>
            </a:r>
            <a:r>
              <a:rPr lang="fr-FR" sz="4400" dirty="0" smtClean="0">
                <a:latin typeface="Blackadder ITC" pitchFamily="82" charset="0"/>
              </a:rPr>
              <a:t> de Beauregard</a:t>
            </a:r>
            <a:endParaRPr lang="fr-FR" sz="4400" dirty="0">
              <a:latin typeface="Blackadder ITC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7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Arabic Typesetting" pitchFamily="66" charset="-78"/>
                <a:cs typeface="Arabic Typesetting" pitchFamily="66" charset="-78"/>
              </a:rPr>
              <a:t>                  Château de Beauregard</a:t>
            </a: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9" name="Rectangle 18"/>
          <p:cNvSpPr/>
          <p:nvPr/>
        </p:nvSpPr>
        <p:spPr>
          <a:xfrm rot="21420000">
            <a:off x="-432174" y="500766"/>
            <a:ext cx="8244000" cy="4716000"/>
          </a:xfrm>
          <a:prstGeom prst="rect">
            <a:avLst/>
          </a:prstGeom>
          <a:blipFill>
            <a:blip r:embed="rId18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bilene" pitchFamily="2" charset="0"/>
              </a:rPr>
              <a:t>Château de </a:t>
            </a:r>
            <a:r>
              <a:rPr lang="fr-FR" sz="2800" dirty="0" err="1" smtClean="0">
                <a:latin typeface="Abilene" pitchFamily="2" charset="0"/>
              </a:rPr>
              <a:t>Terride</a:t>
            </a:r>
            <a:r>
              <a:rPr lang="fr-FR" sz="2800" dirty="0" smtClean="0">
                <a:latin typeface="Abilene" pitchFamily="2" charset="0"/>
              </a:rPr>
              <a:t> Mirepoix</a:t>
            </a: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>
              <a:latin typeface="Abilene" pitchFamily="2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-813146" y="0"/>
            <a:ext cx="9957146" cy="6892120"/>
            <a:chOff x="-785850" y="-13648"/>
            <a:chExt cx="9957146" cy="6892120"/>
          </a:xfrm>
        </p:grpSpPr>
        <p:sp>
          <p:nvSpPr>
            <p:cNvPr id="4" name="Forme libre 3"/>
            <p:cNvSpPr/>
            <p:nvPr/>
          </p:nvSpPr>
          <p:spPr>
            <a:xfrm>
              <a:off x="-13648" y="-13648"/>
              <a:ext cx="9184944" cy="6892120"/>
            </a:xfrm>
            <a:custGeom>
              <a:avLst/>
              <a:gdLst>
                <a:gd name="connsiteX0" fmla="*/ 7465326 w 9184944"/>
                <a:gd name="connsiteY0" fmla="*/ 6550926 h 6892120"/>
                <a:gd name="connsiteX1" fmla="*/ 1201003 w 9184944"/>
                <a:gd name="connsiteY1" fmla="*/ 4394579 h 6892120"/>
                <a:gd name="connsiteX2" fmla="*/ 1105469 w 9184944"/>
                <a:gd name="connsiteY2" fmla="*/ 436729 h 6892120"/>
                <a:gd name="connsiteX3" fmla="*/ 7751929 w 9184944"/>
                <a:gd name="connsiteY3" fmla="*/ 423081 h 6892120"/>
                <a:gd name="connsiteX4" fmla="*/ 7451678 w 9184944"/>
                <a:gd name="connsiteY4" fmla="*/ 6892120 h 6892120"/>
                <a:gd name="connsiteX5" fmla="*/ 0 w 9184944"/>
                <a:gd name="connsiteY5" fmla="*/ 6892120 h 6892120"/>
                <a:gd name="connsiteX6" fmla="*/ 0 w 9184944"/>
                <a:gd name="connsiteY6" fmla="*/ 0 h 6892120"/>
                <a:gd name="connsiteX7" fmla="*/ 9184944 w 9184944"/>
                <a:gd name="connsiteY7" fmla="*/ 0 h 6892120"/>
                <a:gd name="connsiteX8" fmla="*/ 9157648 w 9184944"/>
                <a:gd name="connsiteY8" fmla="*/ 6892120 h 6892120"/>
                <a:gd name="connsiteX9" fmla="*/ 7451678 w 9184944"/>
                <a:gd name="connsiteY9" fmla="*/ 6892120 h 6892120"/>
                <a:gd name="connsiteX10" fmla="*/ 7451678 w 9184944"/>
                <a:gd name="connsiteY10" fmla="*/ 6892120 h 6892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4944" h="6892120">
                  <a:moveTo>
                    <a:pt x="7465326" y="6550926"/>
                  </a:moveTo>
                  <a:lnTo>
                    <a:pt x="1201003" y="4394579"/>
                  </a:lnTo>
                  <a:lnTo>
                    <a:pt x="1105469" y="436729"/>
                  </a:lnTo>
                  <a:lnTo>
                    <a:pt x="7751929" y="423081"/>
                  </a:lnTo>
                  <a:lnTo>
                    <a:pt x="7451678" y="6892120"/>
                  </a:lnTo>
                  <a:lnTo>
                    <a:pt x="0" y="6892120"/>
                  </a:lnTo>
                  <a:lnTo>
                    <a:pt x="0" y="0"/>
                  </a:lnTo>
                  <a:lnTo>
                    <a:pt x="9184944" y="0"/>
                  </a:lnTo>
                  <a:lnTo>
                    <a:pt x="9157648" y="6892120"/>
                  </a:lnTo>
                  <a:lnTo>
                    <a:pt x="7451678" y="6892120"/>
                  </a:lnTo>
                  <a:lnTo>
                    <a:pt x="7451678" y="6892120"/>
                  </a:lnTo>
                </a:path>
              </a:pathLst>
            </a:custGeom>
            <a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 rot="21402512">
              <a:off x="-785850" y="285728"/>
              <a:ext cx="8858312" cy="5286412"/>
            </a:xfrm>
            <a:prstGeom prst="frame">
              <a:avLst>
                <a:gd name="adj1" fmla="val 6820"/>
              </a:avLst>
            </a:prstGeom>
            <a:blipFill>
              <a:blip r:embed="rId19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  <a:scene3d>
              <a:camera prst="perspectiveContrastingLeftFacing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3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0" y="5000636"/>
            <a:ext cx="2214578" cy="1660934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 prst="relaxedInset"/>
          </a:sp3d>
        </p:spPr>
      </p:pic>
      <p:sp>
        <p:nvSpPr>
          <p:cNvPr id="21" name="Forme libre 20"/>
          <p:cNvSpPr/>
          <p:nvPr/>
        </p:nvSpPr>
        <p:spPr>
          <a:xfrm>
            <a:off x="2928926" y="5643554"/>
            <a:ext cx="2428892" cy="1214446"/>
          </a:xfrm>
          <a:custGeom>
            <a:avLst/>
            <a:gdLst>
              <a:gd name="connsiteX0" fmla="*/ 5437779 w 8241136"/>
              <a:gd name="connsiteY0" fmla="*/ 288758 h 6388769"/>
              <a:gd name="connsiteX1" fmla="*/ 5269336 w 8241136"/>
              <a:gd name="connsiteY1" fmla="*/ 264695 h 6388769"/>
              <a:gd name="connsiteX2" fmla="*/ 5281368 w 8241136"/>
              <a:gd name="connsiteY2" fmla="*/ 409074 h 6388769"/>
              <a:gd name="connsiteX3" fmla="*/ 5233242 w 8241136"/>
              <a:gd name="connsiteY3" fmla="*/ 409074 h 6388769"/>
              <a:gd name="connsiteX4" fmla="*/ 5233242 w 8241136"/>
              <a:gd name="connsiteY4" fmla="*/ 625643 h 6388769"/>
              <a:gd name="connsiteX5" fmla="*/ 5076831 w 8241136"/>
              <a:gd name="connsiteY5" fmla="*/ 625643 h 6388769"/>
              <a:gd name="connsiteX6" fmla="*/ 5076831 w 8241136"/>
              <a:gd name="connsiteY6" fmla="*/ 505327 h 6388769"/>
              <a:gd name="connsiteX7" fmla="*/ 4944484 w 8241136"/>
              <a:gd name="connsiteY7" fmla="*/ 457200 h 6388769"/>
              <a:gd name="connsiteX8" fmla="*/ 4932452 w 8241136"/>
              <a:gd name="connsiteY8" fmla="*/ 409074 h 6388769"/>
              <a:gd name="connsiteX9" fmla="*/ 4884326 w 8241136"/>
              <a:gd name="connsiteY9" fmla="*/ 421106 h 6388769"/>
              <a:gd name="connsiteX10" fmla="*/ 4836200 w 8241136"/>
              <a:gd name="connsiteY10" fmla="*/ 445169 h 6388769"/>
              <a:gd name="connsiteX11" fmla="*/ 4776042 w 8241136"/>
              <a:gd name="connsiteY11" fmla="*/ 385011 h 6388769"/>
              <a:gd name="connsiteX12" fmla="*/ 4703852 w 8241136"/>
              <a:gd name="connsiteY12" fmla="*/ 348916 h 6388769"/>
              <a:gd name="connsiteX13" fmla="*/ 4607600 w 8241136"/>
              <a:gd name="connsiteY13" fmla="*/ 445169 h 6388769"/>
              <a:gd name="connsiteX14" fmla="*/ 4511347 w 8241136"/>
              <a:gd name="connsiteY14" fmla="*/ 433137 h 6388769"/>
              <a:gd name="connsiteX15" fmla="*/ 4451189 w 8241136"/>
              <a:gd name="connsiteY15" fmla="*/ 348916 h 6388769"/>
              <a:gd name="connsiteX16" fmla="*/ 4379000 w 8241136"/>
              <a:gd name="connsiteY16" fmla="*/ 336885 h 6388769"/>
              <a:gd name="connsiteX17" fmla="*/ 4379000 w 8241136"/>
              <a:gd name="connsiteY17" fmla="*/ 216569 h 6388769"/>
              <a:gd name="connsiteX18" fmla="*/ 4354936 w 8241136"/>
              <a:gd name="connsiteY18" fmla="*/ 192506 h 6388769"/>
              <a:gd name="connsiteX19" fmla="*/ 4294779 w 8241136"/>
              <a:gd name="connsiteY19" fmla="*/ 204537 h 6388769"/>
              <a:gd name="connsiteX20" fmla="*/ 4210557 w 8241136"/>
              <a:gd name="connsiteY20" fmla="*/ 216569 h 6388769"/>
              <a:gd name="connsiteX21" fmla="*/ 4186494 w 8241136"/>
              <a:gd name="connsiteY21" fmla="*/ 252664 h 6388769"/>
              <a:gd name="connsiteX22" fmla="*/ 4174463 w 8241136"/>
              <a:gd name="connsiteY22" fmla="*/ 493295 h 6388769"/>
              <a:gd name="connsiteX23" fmla="*/ 4210557 w 8241136"/>
              <a:gd name="connsiteY23" fmla="*/ 517358 h 6388769"/>
              <a:gd name="connsiteX24" fmla="*/ 4234621 w 8241136"/>
              <a:gd name="connsiteY24" fmla="*/ 541422 h 6388769"/>
              <a:gd name="connsiteX25" fmla="*/ 4246652 w 8241136"/>
              <a:gd name="connsiteY25" fmla="*/ 661737 h 6388769"/>
              <a:gd name="connsiteX26" fmla="*/ 4078210 w 8241136"/>
              <a:gd name="connsiteY26" fmla="*/ 818148 h 6388769"/>
              <a:gd name="connsiteX27" fmla="*/ 3921800 w 8241136"/>
              <a:gd name="connsiteY27" fmla="*/ 854243 h 6388769"/>
              <a:gd name="connsiteX28" fmla="*/ 3765389 w 8241136"/>
              <a:gd name="connsiteY28" fmla="*/ 685800 h 6388769"/>
              <a:gd name="connsiteX29" fmla="*/ 3717263 w 8241136"/>
              <a:gd name="connsiteY29" fmla="*/ 433137 h 6388769"/>
              <a:gd name="connsiteX30" fmla="*/ 3669136 w 8241136"/>
              <a:gd name="connsiteY30" fmla="*/ 336885 h 6388769"/>
              <a:gd name="connsiteX31" fmla="*/ 3657105 w 8241136"/>
              <a:gd name="connsiteY31" fmla="*/ 264695 h 6388769"/>
              <a:gd name="connsiteX32" fmla="*/ 3548821 w 8241136"/>
              <a:gd name="connsiteY32" fmla="*/ 240632 h 6388769"/>
              <a:gd name="connsiteX33" fmla="*/ 3536789 w 8241136"/>
              <a:gd name="connsiteY33" fmla="*/ 168443 h 6388769"/>
              <a:gd name="connsiteX34" fmla="*/ 3512726 w 8241136"/>
              <a:gd name="connsiteY34" fmla="*/ 144379 h 6388769"/>
              <a:gd name="connsiteX35" fmla="*/ 3476631 w 8241136"/>
              <a:gd name="connsiteY35" fmla="*/ 120316 h 6388769"/>
              <a:gd name="connsiteX36" fmla="*/ 3476631 w 8241136"/>
              <a:gd name="connsiteY36" fmla="*/ 0 h 6388769"/>
              <a:gd name="connsiteX37" fmla="*/ 3223968 w 8241136"/>
              <a:gd name="connsiteY37" fmla="*/ 12032 h 6388769"/>
              <a:gd name="connsiteX38" fmla="*/ 2983336 w 8241136"/>
              <a:gd name="connsiteY38" fmla="*/ 228600 h 6388769"/>
              <a:gd name="connsiteX39" fmla="*/ 2983336 w 8241136"/>
              <a:gd name="connsiteY39" fmla="*/ 421106 h 6388769"/>
              <a:gd name="connsiteX40" fmla="*/ 3079589 w 8241136"/>
              <a:gd name="connsiteY40" fmla="*/ 421106 h 6388769"/>
              <a:gd name="connsiteX41" fmla="*/ 3211936 w 8241136"/>
              <a:gd name="connsiteY41" fmla="*/ 553453 h 6388769"/>
              <a:gd name="connsiteX42" fmla="*/ 3392410 w 8241136"/>
              <a:gd name="connsiteY42" fmla="*/ 565485 h 6388769"/>
              <a:gd name="connsiteX43" fmla="*/ 3512726 w 8241136"/>
              <a:gd name="connsiteY43" fmla="*/ 697832 h 6388769"/>
              <a:gd name="connsiteX44" fmla="*/ 3524757 w 8241136"/>
              <a:gd name="connsiteY44" fmla="*/ 854243 h 6388769"/>
              <a:gd name="connsiteX45" fmla="*/ 3296157 w 8241136"/>
              <a:gd name="connsiteY45" fmla="*/ 842211 h 6388769"/>
              <a:gd name="connsiteX46" fmla="*/ 3091621 w 8241136"/>
              <a:gd name="connsiteY46" fmla="*/ 1034716 h 6388769"/>
              <a:gd name="connsiteX47" fmla="*/ 2778800 w 8241136"/>
              <a:gd name="connsiteY47" fmla="*/ 1022685 h 6388769"/>
              <a:gd name="connsiteX48" fmla="*/ 2742705 w 8241136"/>
              <a:gd name="connsiteY48" fmla="*/ 1118937 h 6388769"/>
              <a:gd name="connsiteX49" fmla="*/ 2574263 w 8241136"/>
              <a:gd name="connsiteY49" fmla="*/ 1118937 h 6388769"/>
              <a:gd name="connsiteX50" fmla="*/ 2562231 w 8241136"/>
              <a:gd name="connsiteY50" fmla="*/ 1263316 h 6388769"/>
              <a:gd name="connsiteX51" fmla="*/ 2453947 w 8241136"/>
              <a:gd name="connsiteY51" fmla="*/ 1251285 h 6388769"/>
              <a:gd name="connsiteX52" fmla="*/ 2490042 w 8241136"/>
              <a:gd name="connsiteY52" fmla="*/ 1407695 h 6388769"/>
              <a:gd name="connsiteX53" fmla="*/ 2778800 w 8241136"/>
              <a:gd name="connsiteY53" fmla="*/ 1383632 h 6388769"/>
              <a:gd name="connsiteX54" fmla="*/ 2899115 w 8241136"/>
              <a:gd name="connsiteY54" fmla="*/ 1491916 h 6388769"/>
              <a:gd name="connsiteX55" fmla="*/ 2899115 w 8241136"/>
              <a:gd name="connsiteY55" fmla="*/ 1672390 h 6388769"/>
              <a:gd name="connsiteX56" fmla="*/ 2778800 w 8241136"/>
              <a:gd name="connsiteY56" fmla="*/ 1684422 h 6388769"/>
              <a:gd name="connsiteX57" fmla="*/ 2766768 w 8241136"/>
              <a:gd name="connsiteY57" fmla="*/ 1840832 h 6388769"/>
              <a:gd name="connsiteX58" fmla="*/ 2670515 w 8241136"/>
              <a:gd name="connsiteY58" fmla="*/ 1973179 h 6388769"/>
              <a:gd name="connsiteX59" fmla="*/ 2429884 w 8241136"/>
              <a:gd name="connsiteY59" fmla="*/ 1804737 h 6388769"/>
              <a:gd name="connsiteX60" fmla="*/ 2405821 w 8241136"/>
              <a:gd name="connsiteY60" fmla="*/ 1696453 h 6388769"/>
              <a:gd name="connsiteX61" fmla="*/ 2189252 w 8241136"/>
              <a:gd name="connsiteY61" fmla="*/ 1467853 h 6388769"/>
              <a:gd name="connsiteX62" fmla="*/ 2008779 w 8241136"/>
              <a:gd name="connsiteY62" fmla="*/ 1467853 h 6388769"/>
              <a:gd name="connsiteX63" fmla="*/ 1984715 w 8241136"/>
              <a:gd name="connsiteY63" fmla="*/ 1323474 h 6388769"/>
              <a:gd name="connsiteX64" fmla="*/ 1864400 w 8241136"/>
              <a:gd name="connsiteY64" fmla="*/ 1323474 h 6388769"/>
              <a:gd name="connsiteX65" fmla="*/ 1768147 w 8241136"/>
              <a:gd name="connsiteY65" fmla="*/ 1455822 h 6388769"/>
              <a:gd name="connsiteX66" fmla="*/ 1455326 w 8241136"/>
              <a:gd name="connsiteY66" fmla="*/ 1455822 h 6388769"/>
              <a:gd name="connsiteX67" fmla="*/ 1443294 w 8241136"/>
              <a:gd name="connsiteY67" fmla="*/ 1636295 h 6388769"/>
              <a:gd name="connsiteX68" fmla="*/ 1322979 w 8241136"/>
              <a:gd name="connsiteY68" fmla="*/ 1756611 h 6388769"/>
              <a:gd name="connsiteX69" fmla="*/ 1082347 w 8241136"/>
              <a:gd name="connsiteY69" fmla="*/ 1744579 h 6388769"/>
              <a:gd name="connsiteX70" fmla="*/ 1034221 w 8241136"/>
              <a:gd name="connsiteY70" fmla="*/ 1852864 h 6388769"/>
              <a:gd name="connsiteX71" fmla="*/ 1142505 w 8241136"/>
              <a:gd name="connsiteY71" fmla="*/ 1961148 h 6388769"/>
              <a:gd name="connsiteX72" fmla="*/ 1094379 w 8241136"/>
              <a:gd name="connsiteY72" fmla="*/ 2033337 h 6388769"/>
              <a:gd name="connsiteX73" fmla="*/ 1046252 w 8241136"/>
              <a:gd name="connsiteY73" fmla="*/ 2081464 h 6388769"/>
              <a:gd name="connsiteX74" fmla="*/ 1034221 w 8241136"/>
              <a:gd name="connsiteY74" fmla="*/ 2117558 h 6388769"/>
              <a:gd name="connsiteX75" fmla="*/ 1070315 w 8241136"/>
              <a:gd name="connsiteY75" fmla="*/ 2201779 h 6388769"/>
              <a:gd name="connsiteX76" fmla="*/ 1010157 w 8241136"/>
              <a:gd name="connsiteY76" fmla="*/ 2322095 h 6388769"/>
              <a:gd name="connsiteX77" fmla="*/ 998126 w 8241136"/>
              <a:gd name="connsiteY77" fmla="*/ 2466474 h 6388769"/>
              <a:gd name="connsiteX78" fmla="*/ 1130473 w 8241136"/>
              <a:gd name="connsiteY78" fmla="*/ 2442411 h 6388769"/>
              <a:gd name="connsiteX79" fmla="*/ 1214694 w 8241136"/>
              <a:gd name="connsiteY79" fmla="*/ 2550695 h 6388769"/>
              <a:gd name="connsiteX80" fmla="*/ 1214694 w 8241136"/>
              <a:gd name="connsiteY80" fmla="*/ 2671011 h 6388769"/>
              <a:gd name="connsiteX81" fmla="*/ 1082347 w 8241136"/>
              <a:gd name="connsiteY81" fmla="*/ 2646948 h 6388769"/>
              <a:gd name="connsiteX82" fmla="*/ 1070315 w 8241136"/>
              <a:gd name="connsiteY82" fmla="*/ 2791327 h 6388769"/>
              <a:gd name="connsiteX83" fmla="*/ 986094 w 8241136"/>
              <a:gd name="connsiteY83" fmla="*/ 2863516 h 6388769"/>
              <a:gd name="connsiteX84" fmla="*/ 962031 w 8241136"/>
              <a:gd name="connsiteY84" fmla="*/ 2899611 h 6388769"/>
              <a:gd name="connsiteX85" fmla="*/ 889842 w 8241136"/>
              <a:gd name="connsiteY85" fmla="*/ 2875548 h 6388769"/>
              <a:gd name="connsiteX86" fmla="*/ 853747 w 8241136"/>
              <a:gd name="connsiteY86" fmla="*/ 2863516 h 6388769"/>
              <a:gd name="connsiteX87" fmla="*/ 841715 w 8241136"/>
              <a:gd name="connsiteY87" fmla="*/ 2899611 h 6388769"/>
              <a:gd name="connsiteX88" fmla="*/ 829684 w 8241136"/>
              <a:gd name="connsiteY88" fmla="*/ 2947737 h 6388769"/>
              <a:gd name="connsiteX89" fmla="*/ 805621 w 8241136"/>
              <a:gd name="connsiteY89" fmla="*/ 2947737 h 6388769"/>
              <a:gd name="connsiteX90" fmla="*/ 589052 w 8241136"/>
              <a:gd name="connsiteY90" fmla="*/ 2923674 h 6388769"/>
              <a:gd name="connsiteX91" fmla="*/ 540926 w 8241136"/>
              <a:gd name="connsiteY91" fmla="*/ 3031958 h 6388769"/>
              <a:gd name="connsiteX92" fmla="*/ 324357 w 8241136"/>
              <a:gd name="connsiteY92" fmla="*/ 3007895 h 6388769"/>
              <a:gd name="connsiteX93" fmla="*/ 276231 w 8241136"/>
              <a:gd name="connsiteY93" fmla="*/ 3116179 h 6388769"/>
              <a:gd name="connsiteX94" fmla="*/ 384515 w 8241136"/>
              <a:gd name="connsiteY94" fmla="*/ 3164306 h 6388769"/>
              <a:gd name="connsiteX95" fmla="*/ 384515 w 8241136"/>
              <a:gd name="connsiteY95" fmla="*/ 3272590 h 6388769"/>
              <a:gd name="connsiteX96" fmla="*/ 179979 w 8241136"/>
              <a:gd name="connsiteY96" fmla="*/ 3272590 h 6388769"/>
              <a:gd name="connsiteX97" fmla="*/ 83726 w 8241136"/>
              <a:gd name="connsiteY97" fmla="*/ 3308685 h 6388769"/>
              <a:gd name="connsiteX98" fmla="*/ 71694 w 8241136"/>
              <a:gd name="connsiteY98" fmla="*/ 3344779 h 6388769"/>
              <a:gd name="connsiteX99" fmla="*/ 11536 w 8241136"/>
              <a:gd name="connsiteY99" fmla="*/ 3404937 h 6388769"/>
              <a:gd name="connsiteX100" fmla="*/ 71694 w 8241136"/>
              <a:gd name="connsiteY100" fmla="*/ 3537285 h 6388769"/>
              <a:gd name="connsiteX101" fmla="*/ 131852 w 8241136"/>
              <a:gd name="connsiteY101" fmla="*/ 3537285 h 6388769"/>
              <a:gd name="connsiteX102" fmla="*/ 95757 w 8241136"/>
              <a:gd name="connsiteY102" fmla="*/ 3741822 h 6388769"/>
              <a:gd name="connsiteX103" fmla="*/ 167947 w 8241136"/>
              <a:gd name="connsiteY103" fmla="*/ 3814011 h 6388769"/>
              <a:gd name="connsiteX104" fmla="*/ 179979 w 8241136"/>
              <a:gd name="connsiteY104" fmla="*/ 3970422 h 6388769"/>
              <a:gd name="connsiteX105" fmla="*/ 252168 w 8241136"/>
              <a:gd name="connsiteY105" fmla="*/ 4018548 h 6388769"/>
              <a:gd name="connsiteX106" fmla="*/ 216073 w 8241136"/>
              <a:gd name="connsiteY106" fmla="*/ 4126832 h 6388769"/>
              <a:gd name="connsiteX107" fmla="*/ 300294 w 8241136"/>
              <a:gd name="connsiteY107" fmla="*/ 4259179 h 6388769"/>
              <a:gd name="connsiteX108" fmla="*/ 444673 w 8241136"/>
              <a:gd name="connsiteY108" fmla="*/ 4283243 h 6388769"/>
              <a:gd name="connsiteX109" fmla="*/ 601084 w 8241136"/>
              <a:gd name="connsiteY109" fmla="*/ 4487779 h 6388769"/>
              <a:gd name="connsiteX110" fmla="*/ 733431 w 8241136"/>
              <a:gd name="connsiteY110" fmla="*/ 4499811 h 6388769"/>
              <a:gd name="connsiteX111" fmla="*/ 829684 w 8241136"/>
              <a:gd name="connsiteY111" fmla="*/ 4343400 h 6388769"/>
              <a:gd name="connsiteX112" fmla="*/ 913905 w 8241136"/>
              <a:gd name="connsiteY112" fmla="*/ 4331369 h 6388769"/>
              <a:gd name="connsiteX113" fmla="*/ 1034221 w 8241136"/>
              <a:gd name="connsiteY113" fmla="*/ 4499811 h 6388769"/>
              <a:gd name="connsiteX114" fmla="*/ 1286884 w 8241136"/>
              <a:gd name="connsiteY114" fmla="*/ 4475748 h 6388769"/>
              <a:gd name="connsiteX115" fmla="*/ 1322979 w 8241136"/>
              <a:gd name="connsiteY115" fmla="*/ 4547937 h 6388769"/>
              <a:gd name="connsiteX116" fmla="*/ 1611736 w 8241136"/>
              <a:gd name="connsiteY116" fmla="*/ 4547937 h 6388769"/>
              <a:gd name="connsiteX117" fmla="*/ 1792210 w 8241136"/>
              <a:gd name="connsiteY117" fmla="*/ 4632158 h 6388769"/>
              <a:gd name="connsiteX118" fmla="*/ 1804242 w 8241136"/>
              <a:gd name="connsiteY118" fmla="*/ 4680285 h 6388769"/>
              <a:gd name="connsiteX119" fmla="*/ 1804242 w 8241136"/>
              <a:gd name="connsiteY119" fmla="*/ 4764506 h 6388769"/>
              <a:gd name="connsiteX120" fmla="*/ 1924557 w 8241136"/>
              <a:gd name="connsiteY120" fmla="*/ 4836695 h 6388769"/>
              <a:gd name="connsiteX121" fmla="*/ 1924557 w 8241136"/>
              <a:gd name="connsiteY121" fmla="*/ 4957011 h 6388769"/>
              <a:gd name="connsiteX122" fmla="*/ 2032842 w 8241136"/>
              <a:gd name="connsiteY122" fmla="*/ 5065295 h 6388769"/>
              <a:gd name="connsiteX123" fmla="*/ 2044873 w 8241136"/>
              <a:gd name="connsiteY123" fmla="*/ 5101390 h 6388769"/>
              <a:gd name="connsiteX124" fmla="*/ 2080968 w 8241136"/>
              <a:gd name="connsiteY124" fmla="*/ 5125453 h 6388769"/>
              <a:gd name="connsiteX125" fmla="*/ 2393789 w 8241136"/>
              <a:gd name="connsiteY125" fmla="*/ 5125453 h 6388769"/>
              <a:gd name="connsiteX126" fmla="*/ 2478010 w 8241136"/>
              <a:gd name="connsiteY126" fmla="*/ 5041232 h 6388769"/>
              <a:gd name="connsiteX127" fmla="*/ 2682547 w 8241136"/>
              <a:gd name="connsiteY127" fmla="*/ 5017169 h 6388769"/>
              <a:gd name="connsiteX128" fmla="*/ 2706610 w 8241136"/>
              <a:gd name="connsiteY128" fmla="*/ 5113422 h 6388769"/>
              <a:gd name="connsiteX129" fmla="*/ 2947242 w 8241136"/>
              <a:gd name="connsiteY129" fmla="*/ 5125453 h 6388769"/>
              <a:gd name="connsiteX130" fmla="*/ 3007400 w 8241136"/>
              <a:gd name="connsiteY130" fmla="*/ 5041232 h 6388769"/>
              <a:gd name="connsiteX131" fmla="*/ 3223968 w 8241136"/>
              <a:gd name="connsiteY131" fmla="*/ 5041232 h 6388769"/>
              <a:gd name="connsiteX132" fmla="*/ 3344284 w 8241136"/>
              <a:gd name="connsiteY132" fmla="*/ 5137485 h 6388769"/>
              <a:gd name="connsiteX133" fmla="*/ 3308189 w 8241136"/>
              <a:gd name="connsiteY133" fmla="*/ 5245769 h 6388769"/>
              <a:gd name="connsiteX134" fmla="*/ 3536789 w 8241136"/>
              <a:gd name="connsiteY134" fmla="*/ 5402179 h 6388769"/>
              <a:gd name="connsiteX135" fmla="*/ 3548821 w 8241136"/>
              <a:gd name="connsiteY135" fmla="*/ 5522495 h 6388769"/>
              <a:gd name="connsiteX136" fmla="*/ 3584915 w 8241136"/>
              <a:gd name="connsiteY136" fmla="*/ 5546558 h 6388769"/>
              <a:gd name="connsiteX137" fmla="*/ 3608979 w 8241136"/>
              <a:gd name="connsiteY137" fmla="*/ 5642811 h 6388769"/>
              <a:gd name="connsiteX138" fmla="*/ 3693200 w 8241136"/>
              <a:gd name="connsiteY138" fmla="*/ 5690937 h 6388769"/>
              <a:gd name="connsiteX139" fmla="*/ 3729294 w 8241136"/>
              <a:gd name="connsiteY139" fmla="*/ 5715000 h 6388769"/>
              <a:gd name="connsiteX140" fmla="*/ 3681168 w 8241136"/>
              <a:gd name="connsiteY140" fmla="*/ 5787190 h 6388769"/>
              <a:gd name="connsiteX141" fmla="*/ 3753357 w 8241136"/>
              <a:gd name="connsiteY141" fmla="*/ 5823285 h 6388769"/>
              <a:gd name="connsiteX142" fmla="*/ 3765389 w 8241136"/>
              <a:gd name="connsiteY142" fmla="*/ 5859379 h 6388769"/>
              <a:gd name="connsiteX143" fmla="*/ 3753357 w 8241136"/>
              <a:gd name="connsiteY143" fmla="*/ 5907506 h 6388769"/>
              <a:gd name="connsiteX144" fmla="*/ 3741326 w 8241136"/>
              <a:gd name="connsiteY144" fmla="*/ 5943600 h 6388769"/>
              <a:gd name="connsiteX145" fmla="*/ 3801484 w 8241136"/>
              <a:gd name="connsiteY145" fmla="*/ 5955632 h 6388769"/>
              <a:gd name="connsiteX146" fmla="*/ 3861642 w 8241136"/>
              <a:gd name="connsiteY146" fmla="*/ 5979695 h 6388769"/>
              <a:gd name="connsiteX147" fmla="*/ 3825547 w 8241136"/>
              <a:gd name="connsiteY147" fmla="*/ 6100011 h 6388769"/>
              <a:gd name="connsiteX148" fmla="*/ 4018052 w 8241136"/>
              <a:gd name="connsiteY148" fmla="*/ 6112043 h 6388769"/>
              <a:gd name="connsiteX149" fmla="*/ 4018052 w 8241136"/>
              <a:gd name="connsiteY149" fmla="*/ 5847348 h 6388769"/>
              <a:gd name="connsiteX150" fmla="*/ 4078210 w 8241136"/>
              <a:gd name="connsiteY150" fmla="*/ 5678906 h 6388769"/>
              <a:gd name="connsiteX151" fmla="*/ 4198526 w 8241136"/>
              <a:gd name="connsiteY151" fmla="*/ 5702969 h 6388769"/>
              <a:gd name="connsiteX152" fmla="*/ 4210557 w 8241136"/>
              <a:gd name="connsiteY152" fmla="*/ 5739064 h 6388769"/>
              <a:gd name="connsiteX153" fmla="*/ 4270715 w 8241136"/>
              <a:gd name="connsiteY153" fmla="*/ 5775158 h 6388769"/>
              <a:gd name="connsiteX154" fmla="*/ 4427126 w 8241136"/>
              <a:gd name="connsiteY154" fmla="*/ 5763127 h 6388769"/>
              <a:gd name="connsiteX155" fmla="*/ 4439157 w 8241136"/>
              <a:gd name="connsiteY155" fmla="*/ 5727032 h 6388769"/>
              <a:gd name="connsiteX156" fmla="*/ 4463221 w 8241136"/>
              <a:gd name="connsiteY156" fmla="*/ 5702969 h 6388769"/>
              <a:gd name="connsiteX157" fmla="*/ 4487284 w 8241136"/>
              <a:gd name="connsiteY157" fmla="*/ 5678906 h 6388769"/>
              <a:gd name="connsiteX158" fmla="*/ 4619631 w 8241136"/>
              <a:gd name="connsiteY158" fmla="*/ 5654843 h 6388769"/>
              <a:gd name="connsiteX159" fmla="*/ 4679789 w 8241136"/>
              <a:gd name="connsiteY159" fmla="*/ 5739064 h 6388769"/>
              <a:gd name="connsiteX160" fmla="*/ 4848231 w 8241136"/>
              <a:gd name="connsiteY160" fmla="*/ 5799222 h 6388769"/>
              <a:gd name="connsiteX161" fmla="*/ 4884326 w 8241136"/>
              <a:gd name="connsiteY161" fmla="*/ 5895474 h 6388769"/>
              <a:gd name="connsiteX162" fmla="*/ 5197147 w 8241136"/>
              <a:gd name="connsiteY162" fmla="*/ 5871411 h 6388769"/>
              <a:gd name="connsiteX163" fmla="*/ 5245273 w 8241136"/>
              <a:gd name="connsiteY163" fmla="*/ 5955632 h 6388769"/>
              <a:gd name="connsiteX164" fmla="*/ 5690442 w 8241136"/>
              <a:gd name="connsiteY164" fmla="*/ 5955632 h 6388769"/>
              <a:gd name="connsiteX165" fmla="*/ 5714505 w 8241136"/>
              <a:gd name="connsiteY165" fmla="*/ 6087979 h 6388769"/>
              <a:gd name="connsiteX166" fmla="*/ 5630284 w 8241136"/>
              <a:gd name="connsiteY166" fmla="*/ 6148137 h 6388769"/>
              <a:gd name="connsiteX167" fmla="*/ 5678410 w 8241136"/>
              <a:gd name="connsiteY167" fmla="*/ 6268453 h 6388769"/>
              <a:gd name="connsiteX168" fmla="*/ 5726536 w 8241136"/>
              <a:gd name="connsiteY168" fmla="*/ 6244390 h 6388769"/>
              <a:gd name="connsiteX169" fmla="*/ 5774663 w 8241136"/>
              <a:gd name="connsiteY169" fmla="*/ 6232358 h 6388769"/>
              <a:gd name="connsiteX170" fmla="*/ 5810757 w 8241136"/>
              <a:gd name="connsiteY170" fmla="*/ 6220327 h 6388769"/>
              <a:gd name="connsiteX171" fmla="*/ 5858884 w 8241136"/>
              <a:gd name="connsiteY171" fmla="*/ 6292516 h 6388769"/>
              <a:gd name="connsiteX172" fmla="*/ 5919042 w 8241136"/>
              <a:gd name="connsiteY172" fmla="*/ 6304548 h 6388769"/>
              <a:gd name="connsiteX173" fmla="*/ 5967168 w 8241136"/>
              <a:gd name="connsiteY173" fmla="*/ 6316579 h 6388769"/>
              <a:gd name="connsiteX174" fmla="*/ 5979200 w 8241136"/>
              <a:gd name="connsiteY174" fmla="*/ 6388769 h 6388769"/>
              <a:gd name="connsiteX175" fmla="*/ 6267957 w 8241136"/>
              <a:gd name="connsiteY175" fmla="*/ 6364706 h 6388769"/>
              <a:gd name="connsiteX176" fmla="*/ 6255926 w 8241136"/>
              <a:gd name="connsiteY176" fmla="*/ 6208295 h 6388769"/>
              <a:gd name="connsiteX177" fmla="*/ 6520621 w 8241136"/>
              <a:gd name="connsiteY177" fmla="*/ 6256422 h 6388769"/>
              <a:gd name="connsiteX178" fmla="*/ 6604842 w 8241136"/>
              <a:gd name="connsiteY178" fmla="*/ 6196264 h 6388769"/>
              <a:gd name="connsiteX179" fmla="*/ 6616873 w 8241136"/>
              <a:gd name="connsiteY179" fmla="*/ 6160169 h 6388769"/>
              <a:gd name="connsiteX180" fmla="*/ 6628905 w 8241136"/>
              <a:gd name="connsiteY180" fmla="*/ 6112043 h 6388769"/>
              <a:gd name="connsiteX181" fmla="*/ 6677031 w 8241136"/>
              <a:gd name="connsiteY181" fmla="*/ 6100011 h 6388769"/>
              <a:gd name="connsiteX182" fmla="*/ 6665000 w 8241136"/>
              <a:gd name="connsiteY182" fmla="*/ 6027822 h 6388769"/>
              <a:gd name="connsiteX183" fmla="*/ 6677031 w 8241136"/>
              <a:gd name="connsiteY183" fmla="*/ 5931569 h 6388769"/>
              <a:gd name="connsiteX184" fmla="*/ 7110168 w 8241136"/>
              <a:gd name="connsiteY184" fmla="*/ 5955632 h 6388769"/>
              <a:gd name="connsiteX185" fmla="*/ 7098136 w 8241136"/>
              <a:gd name="connsiteY185" fmla="*/ 5811253 h 6388769"/>
              <a:gd name="connsiteX186" fmla="*/ 7230484 w 8241136"/>
              <a:gd name="connsiteY186" fmla="*/ 5799222 h 6388769"/>
              <a:gd name="connsiteX187" fmla="*/ 7242515 w 8241136"/>
              <a:gd name="connsiteY187" fmla="*/ 5751095 h 6388769"/>
              <a:gd name="connsiteX188" fmla="*/ 7386894 w 8241136"/>
              <a:gd name="connsiteY188" fmla="*/ 5739064 h 6388769"/>
              <a:gd name="connsiteX189" fmla="*/ 7386894 w 8241136"/>
              <a:gd name="connsiteY189" fmla="*/ 5522495 h 6388769"/>
              <a:gd name="connsiteX190" fmla="*/ 7711747 w 8241136"/>
              <a:gd name="connsiteY190" fmla="*/ 5546558 h 6388769"/>
              <a:gd name="connsiteX191" fmla="*/ 7747842 w 8241136"/>
              <a:gd name="connsiteY191" fmla="*/ 5438274 h 6388769"/>
              <a:gd name="connsiteX192" fmla="*/ 7976442 w 8241136"/>
              <a:gd name="connsiteY192" fmla="*/ 5486400 h 6388769"/>
              <a:gd name="connsiteX193" fmla="*/ 8229105 w 8241136"/>
              <a:gd name="connsiteY193" fmla="*/ 5390148 h 6388769"/>
              <a:gd name="connsiteX194" fmla="*/ 8241136 w 8241136"/>
              <a:gd name="connsiteY194" fmla="*/ 5281864 h 6388769"/>
              <a:gd name="connsiteX195" fmla="*/ 8144884 w 8241136"/>
              <a:gd name="connsiteY195" fmla="*/ 5245769 h 6388769"/>
              <a:gd name="connsiteX196" fmla="*/ 8084726 w 8241136"/>
              <a:gd name="connsiteY196" fmla="*/ 5161548 h 6388769"/>
              <a:gd name="connsiteX197" fmla="*/ 8060663 w 8241136"/>
              <a:gd name="connsiteY197" fmla="*/ 5125453 h 6388769"/>
              <a:gd name="connsiteX198" fmla="*/ 8048631 w 8241136"/>
              <a:gd name="connsiteY198" fmla="*/ 5077327 h 6388769"/>
              <a:gd name="connsiteX199" fmla="*/ 8000505 w 8241136"/>
              <a:gd name="connsiteY199" fmla="*/ 5053264 h 6388769"/>
              <a:gd name="connsiteX200" fmla="*/ 7952379 w 8241136"/>
              <a:gd name="connsiteY200" fmla="*/ 5041232 h 6388769"/>
              <a:gd name="connsiteX201" fmla="*/ 7892221 w 8241136"/>
              <a:gd name="connsiteY201" fmla="*/ 5029200 h 6388769"/>
              <a:gd name="connsiteX202" fmla="*/ 7880189 w 8241136"/>
              <a:gd name="connsiteY202" fmla="*/ 4872790 h 6388769"/>
              <a:gd name="connsiteX203" fmla="*/ 7615494 w 8241136"/>
              <a:gd name="connsiteY203" fmla="*/ 4884822 h 6388769"/>
              <a:gd name="connsiteX204" fmla="*/ 7603463 w 8241136"/>
              <a:gd name="connsiteY204" fmla="*/ 4993106 h 6388769"/>
              <a:gd name="connsiteX205" fmla="*/ 7531273 w 8241136"/>
              <a:gd name="connsiteY205" fmla="*/ 4969043 h 6388769"/>
              <a:gd name="connsiteX206" fmla="*/ 7483147 w 8241136"/>
              <a:gd name="connsiteY206" fmla="*/ 4981074 h 6388769"/>
              <a:gd name="connsiteX207" fmla="*/ 7495179 w 8241136"/>
              <a:gd name="connsiteY207" fmla="*/ 5017169 h 6388769"/>
              <a:gd name="connsiteX208" fmla="*/ 7459084 w 8241136"/>
              <a:gd name="connsiteY208" fmla="*/ 5089358 h 6388769"/>
              <a:gd name="connsiteX209" fmla="*/ 7398926 w 8241136"/>
              <a:gd name="connsiteY209" fmla="*/ 5065295 h 6388769"/>
              <a:gd name="connsiteX210" fmla="*/ 7206421 w 8241136"/>
              <a:gd name="connsiteY210" fmla="*/ 5053264 h 6388769"/>
              <a:gd name="connsiteX211" fmla="*/ 7110168 w 8241136"/>
              <a:gd name="connsiteY211" fmla="*/ 4944979 h 6388769"/>
              <a:gd name="connsiteX212" fmla="*/ 6989852 w 8241136"/>
              <a:gd name="connsiteY212" fmla="*/ 4969043 h 6388769"/>
              <a:gd name="connsiteX213" fmla="*/ 6953757 w 8241136"/>
              <a:gd name="connsiteY213" fmla="*/ 4957011 h 6388769"/>
              <a:gd name="connsiteX214" fmla="*/ 6917663 w 8241136"/>
              <a:gd name="connsiteY214" fmla="*/ 4884822 h 6388769"/>
              <a:gd name="connsiteX215" fmla="*/ 6821410 w 8241136"/>
              <a:gd name="connsiteY215" fmla="*/ 4872790 h 6388769"/>
              <a:gd name="connsiteX216" fmla="*/ 6749221 w 8241136"/>
              <a:gd name="connsiteY216" fmla="*/ 4896853 h 6388769"/>
              <a:gd name="connsiteX217" fmla="*/ 6761252 w 8241136"/>
              <a:gd name="connsiteY217" fmla="*/ 4836695 h 6388769"/>
              <a:gd name="connsiteX218" fmla="*/ 6845473 w 8241136"/>
              <a:gd name="connsiteY218" fmla="*/ 4752474 h 6388769"/>
              <a:gd name="connsiteX219" fmla="*/ 6833442 w 8241136"/>
              <a:gd name="connsiteY219" fmla="*/ 4632158 h 6388769"/>
              <a:gd name="connsiteX220" fmla="*/ 6797347 w 8241136"/>
              <a:gd name="connsiteY220" fmla="*/ 4608095 h 6388769"/>
              <a:gd name="connsiteX221" fmla="*/ 6725157 w 8241136"/>
              <a:gd name="connsiteY221" fmla="*/ 4584032 h 6388769"/>
              <a:gd name="connsiteX222" fmla="*/ 6701094 w 8241136"/>
              <a:gd name="connsiteY222" fmla="*/ 4511843 h 6388769"/>
              <a:gd name="connsiteX223" fmla="*/ 6689063 w 8241136"/>
              <a:gd name="connsiteY223" fmla="*/ 4439653 h 6388769"/>
              <a:gd name="connsiteX224" fmla="*/ 6640936 w 8241136"/>
              <a:gd name="connsiteY224" fmla="*/ 4403558 h 6388769"/>
              <a:gd name="connsiteX225" fmla="*/ 6568747 w 8241136"/>
              <a:gd name="connsiteY225" fmla="*/ 4355432 h 6388769"/>
              <a:gd name="connsiteX226" fmla="*/ 6556715 w 8241136"/>
              <a:gd name="connsiteY226" fmla="*/ 4355432 h 6388769"/>
              <a:gd name="connsiteX227" fmla="*/ 6436400 w 8241136"/>
              <a:gd name="connsiteY227" fmla="*/ 4367464 h 6388769"/>
              <a:gd name="connsiteX228" fmla="*/ 6388273 w 8241136"/>
              <a:gd name="connsiteY228" fmla="*/ 4223085 h 6388769"/>
              <a:gd name="connsiteX229" fmla="*/ 6484526 w 8241136"/>
              <a:gd name="connsiteY229" fmla="*/ 4114800 h 6388769"/>
              <a:gd name="connsiteX230" fmla="*/ 6472494 w 8241136"/>
              <a:gd name="connsiteY230" fmla="*/ 4078706 h 6388769"/>
              <a:gd name="connsiteX231" fmla="*/ 6508589 w 8241136"/>
              <a:gd name="connsiteY231" fmla="*/ 4042611 h 6388769"/>
              <a:gd name="connsiteX232" fmla="*/ 6580779 w 8241136"/>
              <a:gd name="connsiteY232" fmla="*/ 4006516 h 6388769"/>
              <a:gd name="connsiteX233" fmla="*/ 6592810 w 8241136"/>
              <a:gd name="connsiteY233" fmla="*/ 3970422 h 6388769"/>
              <a:gd name="connsiteX234" fmla="*/ 6604842 w 8241136"/>
              <a:gd name="connsiteY234" fmla="*/ 3910264 h 6388769"/>
              <a:gd name="connsiteX235" fmla="*/ 6640936 w 8241136"/>
              <a:gd name="connsiteY235" fmla="*/ 3910264 h 6388769"/>
              <a:gd name="connsiteX236" fmla="*/ 6881568 w 8241136"/>
              <a:gd name="connsiteY236" fmla="*/ 3922295 h 6388769"/>
              <a:gd name="connsiteX237" fmla="*/ 7062042 w 8241136"/>
              <a:gd name="connsiteY237" fmla="*/ 3850106 h 6388769"/>
              <a:gd name="connsiteX238" fmla="*/ 7170326 w 8241136"/>
              <a:gd name="connsiteY238" fmla="*/ 3765885 h 6388769"/>
              <a:gd name="connsiteX239" fmla="*/ 7194389 w 8241136"/>
              <a:gd name="connsiteY239" fmla="*/ 3392906 h 6388769"/>
              <a:gd name="connsiteX240" fmla="*/ 7110168 w 8241136"/>
              <a:gd name="connsiteY240" fmla="*/ 3284622 h 6388769"/>
              <a:gd name="connsiteX241" fmla="*/ 6905631 w 8241136"/>
              <a:gd name="connsiteY241" fmla="*/ 3284622 h 6388769"/>
              <a:gd name="connsiteX242" fmla="*/ 6893600 w 8241136"/>
              <a:gd name="connsiteY242" fmla="*/ 3176337 h 6388769"/>
              <a:gd name="connsiteX243" fmla="*/ 6953757 w 8241136"/>
              <a:gd name="connsiteY243" fmla="*/ 3092116 h 6388769"/>
              <a:gd name="connsiteX244" fmla="*/ 7050010 w 8241136"/>
              <a:gd name="connsiteY244" fmla="*/ 2971800 h 6388769"/>
              <a:gd name="connsiteX245" fmla="*/ 7182357 w 8241136"/>
              <a:gd name="connsiteY245" fmla="*/ 3007895 h 6388769"/>
              <a:gd name="connsiteX246" fmla="*/ 7170326 w 8241136"/>
              <a:gd name="connsiteY246" fmla="*/ 2743200 h 6388769"/>
              <a:gd name="connsiteX247" fmla="*/ 7086105 w 8241136"/>
              <a:gd name="connsiteY247" fmla="*/ 2634916 h 6388769"/>
              <a:gd name="connsiteX248" fmla="*/ 7110168 w 8241136"/>
              <a:gd name="connsiteY248" fmla="*/ 2598822 h 6388769"/>
              <a:gd name="connsiteX249" fmla="*/ 7194389 w 8241136"/>
              <a:gd name="connsiteY249" fmla="*/ 2574758 h 6388769"/>
              <a:gd name="connsiteX250" fmla="*/ 7182357 w 8241136"/>
              <a:gd name="connsiteY250" fmla="*/ 2466474 h 6388769"/>
              <a:gd name="connsiteX251" fmla="*/ 7230484 w 8241136"/>
              <a:gd name="connsiteY251" fmla="*/ 2454443 h 6388769"/>
              <a:gd name="connsiteX252" fmla="*/ 7254547 w 8241136"/>
              <a:gd name="connsiteY252" fmla="*/ 2370222 h 6388769"/>
              <a:gd name="connsiteX253" fmla="*/ 7242515 w 8241136"/>
              <a:gd name="connsiteY253" fmla="*/ 2225843 h 6388769"/>
              <a:gd name="connsiteX254" fmla="*/ 7134231 w 8241136"/>
              <a:gd name="connsiteY254" fmla="*/ 2213811 h 6388769"/>
              <a:gd name="connsiteX255" fmla="*/ 7110168 w 8241136"/>
              <a:gd name="connsiteY255" fmla="*/ 2249906 h 6388769"/>
              <a:gd name="connsiteX256" fmla="*/ 7074073 w 8241136"/>
              <a:gd name="connsiteY256" fmla="*/ 2310064 h 6388769"/>
              <a:gd name="connsiteX257" fmla="*/ 6977821 w 8241136"/>
              <a:gd name="connsiteY257" fmla="*/ 2298032 h 6388769"/>
              <a:gd name="connsiteX258" fmla="*/ 6953757 w 8241136"/>
              <a:gd name="connsiteY258" fmla="*/ 2273969 h 6388769"/>
              <a:gd name="connsiteX259" fmla="*/ 6953757 w 8241136"/>
              <a:gd name="connsiteY259" fmla="*/ 2117558 h 6388769"/>
              <a:gd name="connsiteX260" fmla="*/ 7062042 w 8241136"/>
              <a:gd name="connsiteY260" fmla="*/ 2093495 h 6388769"/>
              <a:gd name="connsiteX261" fmla="*/ 7050010 w 8241136"/>
              <a:gd name="connsiteY261" fmla="*/ 1780674 h 6388769"/>
              <a:gd name="connsiteX262" fmla="*/ 6941726 w 8241136"/>
              <a:gd name="connsiteY262" fmla="*/ 1732548 h 6388769"/>
              <a:gd name="connsiteX263" fmla="*/ 6845473 w 8241136"/>
              <a:gd name="connsiteY263" fmla="*/ 1588169 h 6388769"/>
              <a:gd name="connsiteX264" fmla="*/ 6809379 w 8241136"/>
              <a:gd name="connsiteY264" fmla="*/ 1600200 h 6388769"/>
              <a:gd name="connsiteX265" fmla="*/ 6797347 w 8241136"/>
              <a:gd name="connsiteY265" fmla="*/ 1684422 h 6388769"/>
              <a:gd name="connsiteX266" fmla="*/ 6713126 w 8241136"/>
              <a:gd name="connsiteY266" fmla="*/ 1696453 h 6388769"/>
              <a:gd name="connsiteX267" fmla="*/ 6616873 w 8241136"/>
              <a:gd name="connsiteY267" fmla="*/ 1528011 h 6388769"/>
              <a:gd name="connsiteX268" fmla="*/ 6436400 w 8241136"/>
              <a:gd name="connsiteY268" fmla="*/ 1540043 h 6388769"/>
              <a:gd name="connsiteX269" fmla="*/ 6376242 w 8241136"/>
              <a:gd name="connsiteY269" fmla="*/ 1467853 h 6388769"/>
              <a:gd name="connsiteX270" fmla="*/ 6279989 w 8241136"/>
              <a:gd name="connsiteY270" fmla="*/ 1479885 h 6388769"/>
              <a:gd name="connsiteX271" fmla="*/ 6207800 w 8241136"/>
              <a:gd name="connsiteY271" fmla="*/ 1491916 h 6388769"/>
              <a:gd name="connsiteX272" fmla="*/ 6159673 w 8241136"/>
              <a:gd name="connsiteY272" fmla="*/ 1395664 h 6388769"/>
              <a:gd name="connsiteX273" fmla="*/ 6135610 w 8241136"/>
              <a:gd name="connsiteY273" fmla="*/ 1359569 h 6388769"/>
              <a:gd name="connsiteX274" fmla="*/ 6099515 w 8241136"/>
              <a:gd name="connsiteY274" fmla="*/ 1347537 h 6388769"/>
              <a:gd name="connsiteX275" fmla="*/ 6027326 w 8241136"/>
              <a:gd name="connsiteY275" fmla="*/ 1383632 h 6388769"/>
              <a:gd name="connsiteX276" fmla="*/ 5955136 w 8241136"/>
              <a:gd name="connsiteY276" fmla="*/ 1371600 h 6388769"/>
              <a:gd name="connsiteX277" fmla="*/ 5894979 w 8241136"/>
              <a:gd name="connsiteY277" fmla="*/ 1311443 h 6388769"/>
              <a:gd name="connsiteX278" fmla="*/ 5870915 w 8241136"/>
              <a:gd name="connsiteY278" fmla="*/ 1311443 h 6388769"/>
              <a:gd name="connsiteX279" fmla="*/ 5666379 w 8241136"/>
              <a:gd name="connsiteY279" fmla="*/ 1106906 h 6388769"/>
              <a:gd name="connsiteX280" fmla="*/ 5558094 w 8241136"/>
              <a:gd name="connsiteY280" fmla="*/ 1082843 h 6388769"/>
              <a:gd name="connsiteX281" fmla="*/ 5546063 w 8241136"/>
              <a:gd name="connsiteY281" fmla="*/ 1046748 h 6388769"/>
              <a:gd name="connsiteX282" fmla="*/ 5497936 w 8241136"/>
              <a:gd name="connsiteY282" fmla="*/ 1010653 h 6388769"/>
              <a:gd name="connsiteX283" fmla="*/ 5497936 w 8241136"/>
              <a:gd name="connsiteY283" fmla="*/ 914400 h 6388769"/>
              <a:gd name="connsiteX284" fmla="*/ 5534031 w 8241136"/>
              <a:gd name="connsiteY284" fmla="*/ 902369 h 6388769"/>
              <a:gd name="connsiteX285" fmla="*/ 5546063 w 8241136"/>
              <a:gd name="connsiteY285" fmla="*/ 866274 h 6388769"/>
              <a:gd name="connsiteX286" fmla="*/ 5558094 w 8241136"/>
              <a:gd name="connsiteY286" fmla="*/ 709864 h 6388769"/>
              <a:gd name="connsiteX287" fmla="*/ 5522000 w 8241136"/>
              <a:gd name="connsiteY287" fmla="*/ 697832 h 6388769"/>
              <a:gd name="connsiteX288" fmla="*/ 5497936 w 8241136"/>
              <a:gd name="connsiteY288" fmla="*/ 673769 h 6388769"/>
              <a:gd name="connsiteX289" fmla="*/ 5485905 w 8241136"/>
              <a:gd name="connsiteY289" fmla="*/ 529390 h 6388769"/>
              <a:gd name="connsiteX290" fmla="*/ 5413715 w 8241136"/>
              <a:gd name="connsiteY290" fmla="*/ 529390 h 6388769"/>
              <a:gd name="connsiteX291" fmla="*/ 5413715 w 8241136"/>
              <a:gd name="connsiteY291" fmla="*/ 252664 h 6388769"/>
              <a:gd name="connsiteX292" fmla="*/ 5437779 w 8241136"/>
              <a:gd name="connsiteY292" fmla="*/ 288758 h 638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</a:cxnLst>
            <a:rect l="l" t="t" r="r" b="b"/>
            <a:pathLst>
              <a:path w="8241136" h="6388769">
                <a:moveTo>
                  <a:pt x="5437779" y="288758"/>
                </a:moveTo>
                <a:lnTo>
                  <a:pt x="5269336" y="264695"/>
                </a:lnTo>
                <a:lnTo>
                  <a:pt x="5281368" y="409074"/>
                </a:lnTo>
                <a:lnTo>
                  <a:pt x="5233242" y="409074"/>
                </a:lnTo>
                <a:lnTo>
                  <a:pt x="5233242" y="625643"/>
                </a:lnTo>
                <a:lnTo>
                  <a:pt x="5076831" y="625643"/>
                </a:lnTo>
                <a:lnTo>
                  <a:pt x="5076831" y="505327"/>
                </a:lnTo>
                <a:cubicBezTo>
                  <a:pt x="4995809" y="496324"/>
                  <a:pt x="4972114" y="521671"/>
                  <a:pt x="4944484" y="457200"/>
                </a:cubicBezTo>
                <a:cubicBezTo>
                  <a:pt x="4937970" y="442001"/>
                  <a:pt x="4936463" y="425116"/>
                  <a:pt x="4932452" y="409074"/>
                </a:cubicBezTo>
                <a:cubicBezTo>
                  <a:pt x="4916410" y="413085"/>
                  <a:pt x="4899809" y="415300"/>
                  <a:pt x="4884326" y="421106"/>
                </a:cubicBezTo>
                <a:cubicBezTo>
                  <a:pt x="4867532" y="427404"/>
                  <a:pt x="4853215" y="450841"/>
                  <a:pt x="4836200" y="445169"/>
                </a:cubicBezTo>
                <a:cubicBezTo>
                  <a:pt x="4809297" y="436201"/>
                  <a:pt x="4799638" y="400741"/>
                  <a:pt x="4776042" y="385011"/>
                </a:cubicBezTo>
                <a:cubicBezTo>
                  <a:pt x="4729394" y="353913"/>
                  <a:pt x="4753665" y="365521"/>
                  <a:pt x="4703852" y="348916"/>
                </a:cubicBezTo>
                <a:cubicBezTo>
                  <a:pt x="4645777" y="436029"/>
                  <a:pt x="4681593" y="408172"/>
                  <a:pt x="4607600" y="445169"/>
                </a:cubicBezTo>
                <a:cubicBezTo>
                  <a:pt x="4575516" y="441158"/>
                  <a:pt x="4537836" y="451679"/>
                  <a:pt x="4511347" y="433137"/>
                </a:cubicBezTo>
                <a:cubicBezTo>
                  <a:pt x="4376111" y="338472"/>
                  <a:pt x="4564929" y="374191"/>
                  <a:pt x="4451189" y="348916"/>
                </a:cubicBezTo>
                <a:cubicBezTo>
                  <a:pt x="4427375" y="343624"/>
                  <a:pt x="4403063" y="340895"/>
                  <a:pt x="4379000" y="336885"/>
                </a:cubicBezTo>
                <a:cubicBezTo>
                  <a:pt x="4395876" y="286253"/>
                  <a:pt x="4402041" y="285693"/>
                  <a:pt x="4379000" y="216569"/>
                </a:cubicBezTo>
                <a:cubicBezTo>
                  <a:pt x="4375413" y="205807"/>
                  <a:pt x="4362957" y="200527"/>
                  <a:pt x="4354936" y="192506"/>
                </a:cubicBezTo>
                <a:cubicBezTo>
                  <a:pt x="4334884" y="196516"/>
                  <a:pt x="4314950" y="201175"/>
                  <a:pt x="4294779" y="204537"/>
                </a:cubicBezTo>
                <a:cubicBezTo>
                  <a:pt x="4266806" y="209199"/>
                  <a:pt x="4236472" y="205051"/>
                  <a:pt x="4210557" y="216569"/>
                </a:cubicBezTo>
                <a:cubicBezTo>
                  <a:pt x="4197343" y="222442"/>
                  <a:pt x="4194515" y="240632"/>
                  <a:pt x="4186494" y="252664"/>
                </a:cubicBezTo>
                <a:cubicBezTo>
                  <a:pt x="4153538" y="351531"/>
                  <a:pt x="4140855" y="358861"/>
                  <a:pt x="4174463" y="493295"/>
                </a:cubicBezTo>
                <a:cubicBezTo>
                  <a:pt x="4177970" y="507323"/>
                  <a:pt x="4199266" y="508325"/>
                  <a:pt x="4210557" y="517358"/>
                </a:cubicBezTo>
                <a:cubicBezTo>
                  <a:pt x="4219415" y="524445"/>
                  <a:pt x="4226600" y="533401"/>
                  <a:pt x="4234621" y="541422"/>
                </a:cubicBezTo>
                <a:cubicBezTo>
                  <a:pt x="4249289" y="629435"/>
                  <a:pt x="4246652" y="589216"/>
                  <a:pt x="4246652" y="661737"/>
                </a:cubicBezTo>
                <a:lnTo>
                  <a:pt x="4078210" y="818148"/>
                </a:lnTo>
                <a:lnTo>
                  <a:pt x="3921800" y="854243"/>
                </a:lnTo>
                <a:lnTo>
                  <a:pt x="3765389" y="685800"/>
                </a:lnTo>
                <a:lnTo>
                  <a:pt x="3717263" y="433137"/>
                </a:lnTo>
                <a:cubicBezTo>
                  <a:pt x="3701221" y="401053"/>
                  <a:pt x="3681201" y="370666"/>
                  <a:pt x="3669136" y="336885"/>
                </a:cubicBezTo>
                <a:cubicBezTo>
                  <a:pt x="3660931" y="313911"/>
                  <a:pt x="3676154" y="279935"/>
                  <a:pt x="3657105" y="264695"/>
                </a:cubicBezTo>
                <a:cubicBezTo>
                  <a:pt x="3628232" y="241597"/>
                  <a:pt x="3584916" y="248653"/>
                  <a:pt x="3548821" y="240632"/>
                </a:cubicBezTo>
                <a:cubicBezTo>
                  <a:pt x="3544810" y="216569"/>
                  <a:pt x="3545355" y="191285"/>
                  <a:pt x="3536789" y="168443"/>
                </a:cubicBezTo>
                <a:cubicBezTo>
                  <a:pt x="3532806" y="157822"/>
                  <a:pt x="3521584" y="151465"/>
                  <a:pt x="3512726" y="144379"/>
                </a:cubicBezTo>
                <a:cubicBezTo>
                  <a:pt x="3501435" y="135346"/>
                  <a:pt x="3480138" y="134344"/>
                  <a:pt x="3476631" y="120316"/>
                </a:cubicBezTo>
                <a:cubicBezTo>
                  <a:pt x="3466904" y="81408"/>
                  <a:pt x="3476631" y="40105"/>
                  <a:pt x="3476631" y="0"/>
                </a:cubicBezTo>
                <a:lnTo>
                  <a:pt x="3223968" y="12032"/>
                </a:lnTo>
                <a:lnTo>
                  <a:pt x="2983336" y="228600"/>
                </a:lnTo>
                <a:lnTo>
                  <a:pt x="2983336" y="421106"/>
                </a:lnTo>
                <a:lnTo>
                  <a:pt x="3079589" y="421106"/>
                </a:lnTo>
                <a:lnTo>
                  <a:pt x="3211936" y="553453"/>
                </a:lnTo>
                <a:lnTo>
                  <a:pt x="3392410" y="565485"/>
                </a:lnTo>
                <a:lnTo>
                  <a:pt x="3512726" y="697832"/>
                </a:lnTo>
                <a:lnTo>
                  <a:pt x="3524757" y="854243"/>
                </a:lnTo>
                <a:lnTo>
                  <a:pt x="3296157" y="842211"/>
                </a:lnTo>
                <a:lnTo>
                  <a:pt x="3091621" y="1034716"/>
                </a:lnTo>
                <a:lnTo>
                  <a:pt x="2778800" y="1022685"/>
                </a:lnTo>
                <a:lnTo>
                  <a:pt x="2742705" y="1118937"/>
                </a:lnTo>
                <a:lnTo>
                  <a:pt x="2574263" y="1118937"/>
                </a:lnTo>
                <a:cubicBezTo>
                  <a:pt x="2570252" y="1167063"/>
                  <a:pt x="2594716" y="1227582"/>
                  <a:pt x="2562231" y="1263316"/>
                </a:cubicBezTo>
                <a:cubicBezTo>
                  <a:pt x="2537802" y="1290188"/>
                  <a:pt x="2453947" y="1251285"/>
                  <a:pt x="2453947" y="1251285"/>
                </a:cubicBezTo>
                <a:lnTo>
                  <a:pt x="2490042" y="1407695"/>
                </a:lnTo>
                <a:lnTo>
                  <a:pt x="2778800" y="1383632"/>
                </a:lnTo>
                <a:lnTo>
                  <a:pt x="2899115" y="1491916"/>
                </a:lnTo>
                <a:lnTo>
                  <a:pt x="2899115" y="1672390"/>
                </a:lnTo>
                <a:lnTo>
                  <a:pt x="2778800" y="1684422"/>
                </a:lnTo>
                <a:lnTo>
                  <a:pt x="2766768" y="1840832"/>
                </a:lnTo>
                <a:lnTo>
                  <a:pt x="2670515" y="1973179"/>
                </a:lnTo>
                <a:lnTo>
                  <a:pt x="2429884" y="1804737"/>
                </a:lnTo>
                <a:lnTo>
                  <a:pt x="2405821" y="1696453"/>
                </a:lnTo>
                <a:lnTo>
                  <a:pt x="2189252" y="1467853"/>
                </a:lnTo>
                <a:lnTo>
                  <a:pt x="2008779" y="1467853"/>
                </a:lnTo>
                <a:lnTo>
                  <a:pt x="1984715" y="1323474"/>
                </a:lnTo>
                <a:lnTo>
                  <a:pt x="1864400" y="1323474"/>
                </a:lnTo>
                <a:lnTo>
                  <a:pt x="1768147" y="1455822"/>
                </a:lnTo>
                <a:lnTo>
                  <a:pt x="1455326" y="1455822"/>
                </a:lnTo>
                <a:lnTo>
                  <a:pt x="1443294" y="1636295"/>
                </a:lnTo>
                <a:lnTo>
                  <a:pt x="1322979" y="1756611"/>
                </a:lnTo>
                <a:lnTo>
                  <a:pt x="1082347" y="1744579"/>
                </a:lnTo>
                <a:lnTo>
                  <a:pt x="1034221" y="1852864"/>
                </a:lnTo>
                <a:cubicBezTo>
                  <a:pt x="1062466" y="1874048"/>
                  <a:pt x="1142505" y="1905542"/>
                  <a:pt x="1142505" y="1961148"/>
                </a:cubicBezTo>
                <a:cubicBezTo>
                  <a:pt x="1142505" y="2020842"/>
                  <a:pt x="1130643" y="2002253"/>
                  <a:pt x="1094379" y="2033337"/>
                </a:cubicBezTo>
                <a:cubicBezTo>
                  <a:pt x="1077154" y="2048102"/>
                  <a:pt x="1046252" y="2081464"/>
                  <a:pt x="1046252" y="2081464"/>
                </a:cubicBezTo>
                <a:cubicBezTo>
                  <a:pt x="1042242" y="2093495"/>
                  <a:pt x="1034221" y="2104876"/>
                  <a:pt x="1034221" y="2117558"/>
                </a:cubicBezTo>
                <a:cubicBezTo>
                  <a:pt x="1034221" y="2135263"/>
                  <a:pt x="1065615" y="2192379"/>
                  <a:pt x="1070315" y="2201779"/>
                </a:cubicBezTo>
                <a:cubicBezTo>
                  <a:pt x="1056688" y="2338058"/>
                  <a:pt x="1098589" y="2322095"/>
                  <a:pt x="1010157" y="2322095"/>
                </a:cubicBezTo>
                <a:lnTo>
                  <a:pt x="998126" y="2466474"/>
                </a:lnTo>
                <a:lnTo>
                  <a:pt x="1130473" y="2442411"/>
                </a:lnTo>
                <a:lnTo>
                  <a:pt x="1214694" y="2550695"/>
                </a:lnTo>
                <a:lnTo>
                  <a:pt x="1214694" y="2671011"/>
                </a:lnTo>
                <a:lnTo>
                  <a:pt x="1082347" y="2646948"/>
                </a:lnTo>
                <a:lnTo>
                  <a:pt x="1070315" y="2791327"/>
                </a:lnTo>
                <a:cubicBezTo>
                  <a:pt x="1042241" y="2815390"/>
                  <a:pt x="1012239" y="2837371"/>
                  <a:pt x="986094" y="2863516"/>
                </a:cubicBezTo>
                <a:cubicBezTo>
                  <a:pt x="975869" y="2873741"/>
                  <a:pt x="976380" y="2897817"/>
                  <a:pt x="962031" y="2899611"/>
                </a:cubicBezTo>
                <a:cubicBezTo>
                  <a:pt x="936862" y="2902757"/>
                  <a:pt x="913905" y="2883569"/>
                  <a:pt x="889842" y="2875548"/>
                </a:cubicBezTo>
                <a:lnTo>
                  <a:pt x="853747" y="2863516"/>
                </a:lnTo>
                <a:cubicBezTo>
                  <a:pt x="849736" y="2875548"/>
                  <a:pt x="845199" y="2887416"/>
                  <a:pt x="841715" y="2899611"/>
                </a:cubicBezTo>
                <a:cubicBezTo>
                  <a:pt x="837172" y="2915510"/>
                  <a:pt x="839605" y="2934508"/>
                  <a:pt x="829684" y="2947737"/>
                </a:cubicBezTo>
                <a:cubicBezTo>
                  <a:pt x="824871" y="2954154"/>
                  <a:pt x="813642" y="2947737"/>
                  <a:pt x="805621" y="2947737"/>
                </a:cubicBezTo>
                <a:lnTo>
                  <a:pt x="589052" y="2923674"/>
                </a:lnTo>
                <a:lnTo>
                  <a:pt x="540926" y="3031958"/>
                </a:lnTo>
                <a:lnTo>
                  <a:pt x="324357" y="3007895"/>
                </a:lnTo>
                <a:lnTo>
                  <a:pt x="276231" y="3116179"/>
                </a:lnTo>
                <a:lnTo>
                  <a:pt x="384515" y="3164306"/>
                </a:lnTo>
                <a:lnTo>
                  <a:pt x="384515" y="3272590"/>
                </a:lnTo>
                <a:lnTo>
                  <a:pt x="179979" y="3272590"/>
                </a:lnTo>
                <a:cubicBezTo>
                  <a:pt x="147895" y="3284622"/>
                  <a:pt x="112237" y="3289678"/>
                  <a:pt x="83726" y="3308685"/>
                </a:cubicBezTo>
                <a:cubicBezTo>
                  <a:pt x="73174" y="3315720"/>
                  <a:pt x="79303" y="3334633"/>
                  <a:pt x="71694" y="3344779"/>
                </a:cubicBezTo>
                <a:cubicBezTo>
                  <a:pt x="54679" y="3367466"/>
                  <a:pt x="11536" y="3404937"/>
                  <a:pt x="11536" y="3404937"/>
                </a:cubicBezTo>
                <a:cubicBezTo>
                  <a:pt x="27764" y="3486076"/>
                  <a:pt x="0" y="3528323"/>
                  <a:pt x="71694" y="3537285"/>
                </a:cubicBezTo>
                <a:cubicBezTo>
                  <a:pt x="91592" y="3539772"/>
                  <a:pt x="111799" y="3537285"/>
                  <a:pt x="131852" y="3537285"/>
                </a:cubicBezTo>
                <a:lnTo>
                  <a:pt x="95757" y="3741822"/>
                </a:lnTo>
                <a:lnTo>
                  <a:pt x="167947" y="3814011"/>
                </a:lnTo>
                <a:lnTo>
                  <a:pt x="179979" y="3970422"/>
                </a:lnTo>
                <a:lnTo>
                  <a:pt x="252168" y="4018548"/>
                </a:lnTo>
                <a:lnTo>
                  <a:pt x="216073" y="4126832"/>
                </a:lnTo>
                <a:lnTo>
                  <a:pt x="300294" y="4259179"/>
                </a:lnTo>
                <a:lnTo>
                  <a:pt x="444673" y="4283243"/>
                </a:lnTo>
                <a:lnTo>
                  <a:pt x="601084" y="4487779"/>
                </a:lnTo>
                <a:lnTo>
                  <a:pt x="733431" y="4499811"/>
                </a:lnTo>
                <a:lnTo>
                  <a:pt x="829684" y="4343400"/>
                </a:lnTo>
                <a:lnTo>
                  <a:pt x="913905" y="4331369"/>
                </a:lnTo>
                <a:lnTo>
                  <a:pt x="1034221" y="4499811"/>
                </a:lnTo>
                <a:lnTo>
                  <a:pt x="1286884" y="4475748"/>
                </a:lnTo>
                <a:lnTo>
                  <a:pt x="1322979" y="4547937"/>
                </a:lnTo>
                <a:lnTo>
                  <a:pt x="1611736" y="4547937"/>
                </a:lnTo>
                <a:cubicBezTo>
                  <a:pt x="1813177" y="4749378"/>
                  <a:pt x="1539575" y="4505840"/>
                  <a:pt x="1792210" y="4632158"/>
                </a:cubicBezTo>
                <a:cubicBezTo>
                  <a:pt x="1807000" y="4639553"/>
                  <a:pt x="1802745" y="4663817"/>
                  <a:pt x="1804242" y="4680285"/>
                </a:cubicBezTo>
                <a:cubicBezTo>
                  <a:pt x="1806784" y="4708243"/>
                  <a:pt x="1804242" y="4736432"/>
                  <a:pt x="1804242" y="4764506"/>
                </a:cubicBezTo>
                <a:lnTo>
                  <a:pt x="1924557" y="4836695"/>
                </a:lnTo>
                <a:lnTo>
                  <a:pt x="1924557" y="4957011"/>
                </a:lnTo>
                <a:cubicBezTo>
                  <a:pt x="2052673" y="5005055"/>
                  <a:pt x="2008754" y="4956898"/>
                  <a:pt x="2032842" y="5065295"/>
                </a:cubicBezTo>
                <a:cubicBezTo>
                  <a:pt x="2035593" y="5077675"/>
                  <a:pt x="2036950" y="5091487"/>
                  <a:pt x="2044873" y="5101390"/>
                </a:cubicBezTo>
                <a:cubicBezTo>
                  <a:pt x="2053906" y="5112682"/>
                  <a:pt x="2080968" y="5125453"/>
                  <a:pt x="2080968" y="5125453"/>
                </a:cubicBezTo>
                <a:lnTo>
                  <a:pt x="2393789" y="5125453"/>
                </a:lnTo>
                <a:lnTo>
                  <a:pt x="2478010" y="5041232"/>
                </a:lnTo>
                <a:lnTo>
                  <a:pt x="2682547" y="5017169"/>
                </a:lnTo>
                <a:lnTo>
                  <a:pt x="2706610" y="5113422"/>
                </a:lnTo>
                <a:lnTo>
                  <a:pt x="2947242" y="5125453"/>
                </a:lnTo>
                <a:lnTo>
                  <a:pt x="3007400" y="5041232"/>
                </a:lnTo>
                <a:lnTo>
                  <a:pt x="3223968" y="5041232"/>
                </a:lnTo>
                <a:lnTo>
                  <a:pt x="3344284" y="5137485"/>
                </a:lnTo>
                <a:lnTo>
                  <a:pt x="3308189" y="5245769"/>
                </a:lnTo>
                <a:lnTo>
                  <a:pt x="3536789" y="5402179"/>
                </a:lnTo>
                <a:cubicBezTo>
                  <a:pt x="3540800" y="5442284"/>
                  <a:pt x="3536075" y="5484258"/>
                  <a:pt x="3548821" y="5522495"/>
                </a:cubicBezTo>
                <a:cubicBezTo>
                  <a:pt x="3553394" y="5536213"/>
                  <a:pt x="3575882" y="5535267"/>
                  <a:pt x="3584915" y="5546558"/>
                </a:cubicBezTo>
                <a:cubicBezTo>
                  <a:pt x="3598393" y="5563405"/>
                  <a:pt x="3602556" y="5632535"/>
                  <a:pt x="3608979" y="5642811"/>
                </a:cubicBezTo>
                <a:cubicBezTo>
                  <a:pt x="3628148" y="5673482"/>
                  <a:pt x="3662812" y="5680808"/>
                  <a:pt x="3693200" y="5690937"/>
                </a:cubicBezTo>
                <a:cubicBezTo>
                  <a:pt x="3705231" y="5698958"/>
                  <a:pt x="3731088" y="5700652"/>
                  <a:pt x="3729294" y="5715000"/>
                </a:cubicBezTo>
                <a:cubicBezTo>
                  <a:pt x="3725707" y="5743697"/>
                  <a:pt x="3681168" y="5787190"/>
                  <a:pt x="3681168" y="5787190"/>
                </a:cubicBezTo>
                <a:cubicBezTo>
                  <a:pt x="3704946" y="5795116"/>
                  <a:pt x="3736394" y="5802082"/>
                  <a:pt x="3753357" y="5823285"/>
                </a:cubicBezTo>
                <a:cubicBezTo>
                  <a:pt x="3761280" y="5833188"/>
                  <a:pt x="3761378" y="5847348"/>
                  <a:pt x="3765389" y="5859379"/>
                </a:cubicBezTo>
                <a:cubicBezTo>
                  <a:pt x="3761378" y="5875421"/>
                  <a:pt x="3757900" y="5891606"/>
                  <a:pt x="3753357" y="5907506"/>
                </a:cubicBezTo>
                <a:cubicBezTo>
                  <a:pt x="3749873" y="5919700"/>
                  <a:pt x="3732358" y="5934632"/>
                  <a:pt x="3741326" y="5943600"/>
                </a:cubicBezTo>
                <a:cubicBezTo>
                  <a:pt x="3755786" y="5958060"/>
                  <a:pt x="3781645" y="5950672"/>
                  <a:pt x="3801484" y="5955632"/>
                </a:cubicBezTo>
                <a:cubicBezTo>
                  <a:pt x="3831217" y="5963065"/>
                  <a:pt x="3836749" y="5967249"/>
                  <a:pt x="3861642" y="5979695"/>
                </a:cubicBezTo>
                <a:lnTo>
                  <a:pt x="3825547" y="6100011"/>
                </a:lnTo>
                <a:lnTo>
                  <a:pt x="4018052" y="6112043"/>
                </a:lnTo>
                <a:lnTo>
                  <a:pt x="4018052" y="5847348"/>
                </a:lnTo>
                <a:lnTo>
                  <a:pt x="4078210" y="5678906"/>
                </a:lnTo>
                <a:cubicBezTo>
                  <a:pt x="4118315" y="5686927"/>
                  <a:pt x="4161292" y="5686045"/>
                  <a:pt x="4198526" y="5702969"/>
                </a:cubicBezTo>
                <a:cubicBezTo>
                  <a:pt x="4210072" y="5708217"/>
                  <a:pt x="4201589" y="5730096"/>
                  <a:pt x="4210557" y="5739064"/>
                </a:cubicBezTo>
                <a:cubicBezTo>
                  <a:pt x="4227093" y="5755600"/>
                  <a:pt x="4250662" y="5763127"/>
                  <a:pt x="4270715" y="5775158"/>
                </a:cubicBezTo>
                <a:cubicBezTo>
                  <a:pt x="4322852" y="5771148"/>
                  <a:pt x="4376847" y="5777492"/>
                  <a:pt x="4427126" y="5763127"/>
                </a:cubicBezTo>
                <a:cubicBezTo>
                  <a:pt x="4439320" y="5759643"/>
                  <a:pt x="4432632" y="5737907"/>
                  <a:pt x="4439157" y="5727032"/>
                </a:cubicBezTo>
                <a:cubicBezTo>
                  <a:pt x="4444993" y="5717305"/>
                  <a:pt x="4455200" y="5710990"/>
                  <a:pt x="4463221" y="5702969"/>
                </a:cubicBezTo>
                <a:lnTo>
                  <a:pt x="4487284" y="5678906"/>
                </a:lnTo>
                <a:lnTo>
                  <a:pt x="4619631" y="5654843"/>
                </a:lnTo>
                <a:lnTo>
                  <a:pt x="4679789" y="5739064"/>
                </a:lnTo>
                <a:lnTo>
                  <a:pt x="4848231" y="5799222"/>
                </a:lnTo>
                <a:lnTo>
                  <a:pt x="4884326" y="5895474"/>
                </a:lnTo>
                <a:lnTo>
                  <a:pt x="5197147" y="5871411"/>
                </a:lnTo>
                <a:lnTo>
                  <a:pt x="5245273" y="5955632"/>
                </a:lnTo>
                <a:lnTo>
                  <a:pt x="5690442" y="5955632"/>
                </a:lnTo>
                <a:lnTo>
                  <a:pt x="5714505" y="6087979"/>
                </a:lnTo>
                <a:cubicBezTo>
                  <a:pt x="5686431" y="6108032"/>
                  <a:pt x="5643874" y="6116427"/>
                  <a:pt x="5630284" y="6148137"/>
                </a:cubicBezTo>
                <a:cubicBezTo>
                  <a:pt x="5586629" y="6249999"/>
                  <a:pt x="5627797" y="6251583"/>
                  <a:pt x="5678410" y="6268453"/>
                </a:cubicBezTo>
                <a:cubicBezTo>
                  <a:pt x="5694452" y="6260432"/>
                  <a:pt x="5709742" y="6250688"/>
                  <a:pt x="5726536" y="6244390"/>
                </a:cubicBezTo>
                <a:cubicBezTo>
                  <a:pt x="5742019" y="6238584"/>
                  <a:pt x="5758763" y="6236901"/>
                  <a:pt x="5774663" y="6232358"/>
                </a:cubicBezTo>
                <a:cubicBezTo>
                  <a:pt x="5786857" y="6228874"/>
                  <a:pt x="5798726" y="6224337"/>
                  <a:pt x="5810757" y="6220327"/>
                </a:cubicBezTo>
                <a:cubicBezTo>
                  <a:pt x="5920276" y="6256831"/>
                  <a:pt x="5757255" y="6190887"/>
                  <a:pt x="5858884" y="6292516"/>
                </a:cubicBezTo>
                <a:cubicBezTo>
                  <a:pt x="5873344" y="6306976"/>
                  <a:pt x="5899079" y="6300112"/>
                  <a:pt x="5919042" y="6304548"/>
                </a:cubicBezTo>
                <a:cubicBezTo>
                  <a:pt x="5935184" y="6308135"/>
                  <a:pt x="5951126" y="6312569"/>
                  <a:pt x="5967168" y="6316579"/>
                </a:cubicBezTo>
                <a:cubicBezTo>
                  <a:pt x="5981145" y="6372488"/>
                  <a:pt x="5979200" y="6348170"/>
                  <a:pt x="5979200" y="6388769"/>
                </a:cubicBezTo>
                <a:lnTo>
                  <a:pt x="6267957" y="6364706"/>
                </a:lnTo>
                <a:cubicBezTo>
                  <a:pt x="6254155" y="6240478"/>
                  <a:pt x="6255926" y="6292739"/>
                  <a:pt x="6255926" y="6208295"/>
                </a:cubicBezTo>
                <a:lnTo>
                  <a:pt x="6520621" y="6256422"/>
                </a:lnTo>
                <a:cubicBezTo>
                  <a:pt x="6548695" y="6236369"/>
                  <a:pt x="6580447" y="6220659"/>
                  <a:pt x="6604842" y="6196264"/>
                </a:cubicBezTo>
                <a:cubicBezTo>
                  <a:pt x="6613810" y="6187296"/>
                  <a:pt x="6613389" y="6172363"/>
                  <a:pt x="6616873" y="6160169"/>
                </a:cubicBezTo>
                <a:cubicBezTo>
                  <a:pt x="6621416" y="6144269"/>
                  <a:pt x="6617212" y="6123736"/>
                  <a:pt x="6628905" y="6112043"/>
                </a:cubicBezTo>
                <a:cubicBezTo>
                  <a:pt x="6640598" y="6100350"/>
                  <a:pt x="6660989" y="6104022"/>
                  <a:pt x="6677031" y="6100011"/>
                </a:cubicBezTo>
                <a:cubicBezTo>
                  <a:pt x="6673021" y="6075948"/>
                  <a:pt x="6665000" y="6052217"/>
                  <a:pt x="6665000" y="6027822"/>
                </a:cubicBezTo>
                <a:cubicBezTo>
                  <a:pt x="6665000" y="5995488"/>
                  <a:pt x="6677031" y="5931569"/>
                  <a:pt x="6677031" y="5931569"/>
                </a:cubicBezTo>
                <a:lnTo>
                  <a:pt x="7110168" y="5955632"/>
                </a:lnTo>
                <a:lnTo>
                  <a:pt x="7098136" y="5811253"/>
                </a:lnTo>
                <a:cubicBezTo>
                  <a:pt x="7183367" y="5830193"/>
                  <a:pt x="7200446" y="5869311"/>
                  <a:pt x="7230484" y="5799222"/>
                </a:cubicBezTo>
                <a:cubicBezTo>
                  <a:pt x="7236998" y="5784023"/>
                  <a:pt x="7227251" y="5757455"/>
                  <a:pt x="7242515" y="5751095"/>
                </a:cubicBezTo>
                <a:cubicBezTo>
                  <a:pt x="7272261" y="5738701"/>
                  <a:pt x="7340215" y="5739064"/>
                  <a:pt x="7386894" y="5739064"/>
                </a:cubicBezTo>
                <a:lnTo>
                  <a:pt x="7386894" y="5522495"/>
                </a:lnTo>
                <a:lnTo>
                  <a:pt x="7711747" y="5546558"/>
                </a:lnTo>
                <a:lnTo>
                  <a:pt x="7747842" y="5438274"/>
                </a:lnTo>
                <a:lnTo>
                  <a:pt x="7976442" y="5486400"/>
                </a:lnTo>
                <a:lnTo>
                  <a:pt x="8229105" y="5390148"/>
                </a:lnTo>
                <a:lnTo>
                  <a:pt x="8241136" y="5281864"/>
                </a:lnTo>
                <a:cubicBezTo>
                  <a:pt x="8209052" y="5269832"/>
                  <a:pt x="8170353" y="5268692"/>
                  <a:pt x="8144884" y="5245769"/>
                </a:cubicBezTo>
                <a:cubicBezTo>
                  <a:pt x="8012778" y="5126872"/>
                  <a:pt x="8196901" y="5198937"/>
                  <a:pt x="8084726" y="5161548"/>
                </a:cubicBezTo>
                <a:cubicBezTo>
                  <a:pt x="8076705" y="5149516"/>
                  <a:pt x="8066359" y="5138744"/>
                  <a:pt x="8060663" y="5125453"/>
                </a:cubicBezTo>
                <a:cubicBezTo>
                  <a:pt x="8054149" y="5110254"/>
                  <a:pt x="8059217" y="5090030"/>
                  <a:pt x="8048631" y="5077327"/>
                </a:cubicBezTo>
                <a:cubicBezTo>
                  <a:pt x="8037149" y="5063549"/>
                  <a:pt x="8017299" y="5059562"/>
                  <a:pt x="8000505" y="5053264"/>
                </a:cubicBezTo>
                <a:cubicBezTo>
                  <a:pt x="7985022" y="5047458"/>
                  <a:pt x="7968278" y="5045775"/>
                  <a:pt x="7952379" y="5041232"/>
                </a:cubicBezTo>
                <a:cubicBezTo>
                  <a:pt x="7901391" y="5026663"/>
                  <a:pt x="7933573" y="5029200"/>
                  <a:pt x="7892221" y="5029200"/>
                </a:cubicBezTo>
                <a:lnTo>
                  <a:pt x="7880189" y="4872790"/>
                </a:lnTo>
                <a:lnTo>
                  <a:pt x="7615494" y="4884822"/>
                </a:lnTo>
                <a:cubicBezTo>
                  <a:pt x="7611484" y="4920917"/>
                  <a:pt x="7629143" y="4967426"/>
                  <a:pt x="7603463" y="4993106"/>
                </a:cubicBezTo>
                <a:cubicBezTo>
                  <a:pt x="7585527" y="5011042"/>
                  <a:pt x="7531273" y="4969043"/>
                  <a:pt x="7531273" y="4969043"/>
                </a:cubicBezTo>
                <a:cubicBezTo>
                  <a:pt x="7515231" y="4973053"/>
                  <a:pt x="7493068" y="4967845"/>
                  <a:pt x="7483147" y="4981074"/>
                </a:cubicBezTo>
                <a:cubicBezTo>
                  <a:pt x="7475538" y="4991220"/>
                  <a:pt x="7495179" y="5004486"/>
                  <a:pt x="7495179" y="5017169"/>
                </a:cubicBezTo>
                <a:cubicBezTo>
                  <a:pt x="7495179" y="5042075"/>
                  <a:pt x="7471250" y="5071109"/>
                  <a:pt x="7459084" y="5089358"/>
                </a:cubicBezTo>
                <a:cubicBezTo>
                  <a:pt x="7416315" y="5060846"/>
                  <a:pt x="7437449" y="5065295"/>
                  <a:pt x="7398926" y="5065295"/>
                </a:cubicBezTo>
                <a:lnTo>
                  <a:pt x="7206421" y="5053264"/>
                </a:lnTo>
                <a:cubicBezTo>
                  <a:pt x="7192084" y="5030324"/>
                  <a:pt x="7164544" y="4940796"/>
                  <a:pt x="7110168" y="4944979"/>
                </a:cubicBezTo>
                <a:cubicBezTo>
                  <a:pt x="7069389" y="4948116"/>
                  <a:pt x="6989852" y="4969043"/>
                  <a:pt x="6989852" y="4969043"/>
                </a:cubicBezTo>
                <a:cubicBezTo>
                  <a:pt x="6977820" y="4965032"/>
                  <a:pt x="6962725" y="4965979"/>
                  <a:pt x="6953757" y="4957011"/>
                </a:cubicBezTo>
                <a:cubicBezTo>
                  <a:pt x="6931809" y="4935062"/>
                  <a:pt x="6954855" y="4899699"/>
                  <a:pt x="6917663" y="4884822"/>
                </a:cubicBezTo>
                <a:cubicBezTo>
                  <a:pt x="6887642" y="4872814"/>
                  <a:pt x="6853494" y="4876801"/>
                  <a:pt x="6821410" y="4872790"/>
                </a:cubicBezTo>
                <a:cubicBezTo>
                  <a:pt x="6797347" y="4880811"/>
                  <a:pt x="6770971" y="4909903"/>
                  <a:pt x="6749221" y="4896853"/>
                </a:cubicBezTo>
                <a:cubicBezTo>
                  <a:pt x="6731686" y="4886332"/>
                  <a:pt x="6755871" y="4856424"/>
                  <a:pt x="6761252" y="4836695"/>
                </a:cubicBezTo>
                <a:cubicBezTo>
                  <a:pt x="6785910" y="4746280"/>
                  <a:pt x="6765177" y="4768534"/>
                  <a:pt x="6845473" y="4752474"/>
                </a:cubicBezTo>
                <a:cubicBezTo>
                  <a:pt x="6841463" y="4712369"/>
                  <a:pt x="6846188" y="4670395"/>
                  <a:pt x="6833442" y="4632158"/>
                </a:cubicBezTo>
                <a:cubicBezTo>
                  <a:pt x="6828869" y="4618440"/>
                  <a:pt x="6810561" y="4613968"/>
                  <a:pt x="6797347" y="4608095"/>
                </a:cubicBezTo>
                <a:cubicBezTo>
                  <a:pt x="6774168" y="4597793"/>
                  <a:pt x="6725157" y="4584032"/>
                  <a:pt x="6725157" y="4584032"/>
                </a:cubicBezTo>
                <a:cubicBezTo>
                  <a:pt x="6717136" y="4559969"/>
                  <a:pt x="6705264" y="4536863"/>
                  <a:pt x="6701094" y="4511843"/>
                </a:cubicBezTo>
                <a:cubicBezTo>
                  <a:pt x="6697084" y="4487780"/>
                  <a:pt x="6700910" y="4460978"/>
                  <a:pt x="6689063" y="4439653"/>
                </a:cubicBezTo>
                <a:cubicBezTo>
                  <a:pt x="6679325" y="4422124"/>
                  <a:pt x="6656161" y="4416608"/>
                  <a:pt x="6640936" y="4403558"/>
                </a:cubicBezTo>
                <a:cubicBezTo>
                  <a:pt x="6594890" y="4364090"/>
                  <a:pt x="6621717" y="4368675"/>
                  <a:pt x="6568747" y="4355432"/>
                </a:cubicBezTo>
                <a:cubicBezTo>
                  <a:pt x="6564856" y="4354459"/>
                  <a:pt x="6560726" y="4355432"/>
                  <a:pt x="6556715" y="4355432"/>
                </a:cubicBezTo>
                <a:lnTo>
                  <a:pt x="6436400" y="4367464"/>
                </a:lnTo>
                <a:lnTo>
                  <a:pt x="6388273" y="4223085"/>
                </a:lnTo>
                <a:cubicBezTo>
                  <a:pt x="6515621" y="4194786"/>
                  <a:pt x="6508397" y="4234156"/>
                  <a:pt x="6484526" y="4114800"/>
                </a:cubicBezTo>
                <a:cubicBezTo>
                  <a:pt x="6482039" y="4102364"/>
                  <a:pt x="6476505" y="4090737"/>
                  <a:pt x="6472494" y="4078706"/>
                </a:cubicBezTo>
                <a:cubicBezTo>
                  <a:pt x="6484526" y="4066674"/>
                  <a:pt x="6493816" y="4051053"/>
                  <a:pt x="6508589" y="4042611"/>
                </a:cubicBezTo>
                <a:cubicBezTo>
                  <a:pt x="6612073" y="3983476"/>
                  <a:pt x="6514596" y="4072697"/>
                  <a:pt x="6580779" y="4006516"/>
                </a:cubicBezTo>
                <a:cubicBezTo>
                  <a:pt x="6584789" y="3994485"/>
                  <a:pt x="6589734" y="3982725"/>
                  <a:pt x="6592810" y="3970422"/>
                </a:cubicBezTo>
                <a:cubicBezTo>
                  <a:pt x="6597770" y="3950583"/>
                  <a:pt x="6592067" y="3926233"/>
                  <a:pt x="6604842" y="3910264"/>
                </a:cubicBezTo>
                <a:cubicBezTo>
                  <a:pt x="6612358" y="3900869"/>
                  <a:pt x="6628905" y="3910264"/>
                  <a:pt x="6640936" y="3910264"/>
                </a:cubicBezTo>
                <a:lnTo>
                  <a:pt x="6881568" y="3922295"/>
                </a:lnTo>
                <a:lnTo>
                  <a:pt x="7062042" y="3850106"/>
                </a:lnTo>
                <a:lnTo>
                  <a:pt x="7170326" y="3765885"/>
                </a:lnTo>
                <a:lnTo>
                  <a:pt x="7194389" y="3392906"/>
                </a:lnTo>
                <a:cubicBezTo>
                  <a:pt x="7097114" y="3323424"/>
                  <a:pt x="7110168" y="3367248"/>
                  <a:pt x="7110168" y="3284622"/>
                </a:cubicBezTo>
                <a:lnTo>
                  <a:pt x="6905631" y="3284622"/>
                </a:lnTo>
                <a:lnTo>
                  <a:pt x="6893600" y="3176337"/>
                </a:lnTo>
                <a:lnTo>
                  <a:pt x="6953757" y="3092116"/>
                </a:lnTo>
                <a:cubicBezTo>
                  <a:pt x="7076297" y="3046165"/>
                  <a:pt x="7050010" y="3090288"/>
                  <a:pt x="7050010" y="2971800"/>
                </a:cubicBezTo>
                <a:lnTo>
                  <a:pt x="7182357" y="3007895"/>
                </a:lnTo>
                <a:lnTo>
                  <a:pt x="7170326" y="2743200"/>
                </a:lnTo>
                <a:cubicBezTo>
                  <a:pt x="7167801" y="2740675"/>
                  <a:pt x="7079592" y="2673991"/>
                  <a:pt x="7086105" y="2634916"/>
                </a:cubicBezTo>
                <a:cubicBezTo>
                  <a:pt x="7088482" y="2620653"/>
                  <a:pt x="7097528" y="2605844"/>
                  <a:pt x="7110168" y="2598822"/>
                </a:cubicBezTo>
                <a:cubicBezTo>
                  <a:pt x="7135691" y="2584643"/>
                  <a:pt x="7166315" y="2582779"/>
                  <a:pt x="7194389" y="2574758"/>
                </a:cubicBezTo>
                <a:cubicBezTo>
                  <a:pt x="7189535" y="2560195"/>
                  <a:pt x="7150696" y="2491803"/>
                  <a:pt x="7182357" y="2466474"/>
                </a:cubicBezTo>
                <a:cubicBezTo>
                  <a:pt x="7195269" y="2456144"/>
                  <a:pt x="7214442" y="2458453"/>
                  <a:pt x="7230484" y="2454443"/>
                </a:cubicBezTo>
                <a:cubicBezTo>
                  <a:pt x="7255815" y="2378448"/>
                  <a:pt x="7254547" y="2407618"/>
                  <a:pt x="7254547" y="2370222"/>
                </a:cubicBezTo>
                <a:lnTo>
                  <a:pt x="7242515" y="2225843"/>
                </a:lnTo>
                <a:cubicBezTo>
                  <a:pt x="7206420" y="2221832"/>
                  <a:pt x="7169962" y="2207314"/>
                  <a:pt x="7134231" y="2213811"/>
                </a:cubicBezTo>
                <a:cubicBezTo>
                  <a:pt x="7120004" y="2216398"/>
                  <a:pt x="7116635" y="2236972"/>
                  <a:pt x="7110168" y="2249906"/>
                </a:cubicBezTo>
                <a:cubicBezTo>
                  <a:pt x="7078930" y="2312380"/>
                  <a:pt x="7121073" y="2263062"/>
                  <a:pt x="7074073" y="2310064"/>
                </a:cubicBezTo>
                <a:cubicBezTo>
                  <a:pt x="7041989" y="2306053"/>
                  <a:pt x="7008791" y="2307323"/>
                  <a:pt x="6977821" y="2298032"/>
                </a:cubicBezTo>
                <a:cubicBezTo>
                  <a:pt x="6966956" y="2294772"/>
                  <a:pt x="6953757" y="2273969"/>
                  <a:pt x="6953757" y="2273969"/>
                </a:cubicBezTo>
                <a:lnTo>
                  <a:pt x="6953757" y="2117558"/>
                </a:lnTo>
                <a:cubicBezTo>
                  <a:pt x="7066028" y="2105084"/>
                  <a:pt x="7062042" y="2141844"/>
                  <a:pt x="7062042" y="2093495"/>
                </a:cubicBezTo>
                <a:lnTo>
                  <a:pt x="7050010" y="1780674"/>
                </a:lnTo>
                <a:lnTo>
                  <a:pt x="6941726" y="1732548"/>
                </a:lnTo>
                <a:cubicBezTo>
                  <a:pt x="6919783" y="1611860"/>
                  <a:pt x="6958365" y="1588169"/>
                  <a:pt x="6845473" y="1588169"/>
                </a:cubicBezTo>
                <a:cubicBezTo>
                  <a:pt x="6832791" y="1588169"/>
                  <a:pt x="6821410" y="1596190"/>
                  <a:pt x="6809379" y="1600200"/>
                </a:cubicBezTo>
                <a:cubicBezTo>
                  <a:pt x="6805368" y="1628274"/>
                  <a:pt x="6810030" y="1659057"/>
                  <a:pt x="6797347" y="1684422"/>
                </a:cubicBezTo>
                <a:cubicBezTo>
                  <a:pt x="6788795" y="1701526"/>
                  <a:pt x="6719845" y="1696453"/>
                  <a:pt x="6713126" y="1696453"/>
                </a:cubicBezTo>
                <a:lnTo>
                  <a:pt x="6616873" y="1528011"/>
                </a:lnTo>
                <a:lnTo>
                  <a:pt x="6436400" y="1540043"/>
                </a:lnTo>
                <a:lnTo>
                  <a:pt x="6376242" y="1467853"/>
                </a:lnTo>
                <a:lnTo>
                  <a:pt x="6279989" y="1479885"/>
                </a:lnTo>
                <a:lnTo>
                  <a:pt x="6207800" y="1491916"/>
                </a:lnTo>
                <a:cubicBezTo>
                  <a:pt x="6191758" y="1459832"/>
                  <a:pt x="6176850" y="1427155"/>
                  <a:pt x="6159673" y="1395664"/>
                </a:cubicBezTo>
                <a:cubicBezTo>
                  <a:pt x="6152749" y="1382969"/>
                  <a:pt x="6146901" y="1368602"/>
                  <a:pt x="6135610" y="1359569"/>
                </a:cubicBezTo>
                <a:cubicBezTo>
                  <a:pt x="6125707" y="1351646"/>
                  <a:pt x="6111547" y="1351548"/>
                  <a:pt x="6099515" y="1347537"/>
                </a:cubicBezTo>
                <a:cubicBezTo>
                  <a:pt x="6081266" y="1359703"/>
                  <a:pt x="6052232" y="1383632"/>
                  <a:pt x="6027326" y="1383632"/>
                </a:cubicBezTo>
                <a:cubicBezTo>
                  <a:pt x="6002931" y="1383632"/>
                  <a:pt x="5979199" y="1375611"/>
                  <a:pt x="5955136" y="1371600"/>
                </a:cubicBezTo>
                <a:cubicBezTo>
                  <a:pt x="5989243" y="1269284"/>
                  <a:pt x="6003108" y="1299428"/>
                  <a:pt x="5894979" y="1311443"/>
                </a:cubicBezTo>
                <a:cubicBezTo>
                  <a:pt x="5887007" y="1312329"/>
                  <a:pt x="5878936" y="1311443"/>
                  <a:pt x="5870915" y="1311443"/>
                </a:cubicBezTo>
                <a:lnTo>
                  <a:pt x="5666379" y="1106906"/>
                </a:lnTo>
                <a:cubicBezTo>
                  <a:pt x="5630284" y="1098885"/>
                  <a:pt x="5591166" y="1099379"/>
                  <a:pt x="5558094" y="1082843"/>
                </a:cubicBezTo>
                <a:cubicBezTo>
                  <a:pt x="5546750" y="1077171"/>
                  <a:pt x="5554182" y="1056491"/>
                  <a:pt x="5546063" y="1046748"/>
                </a:cubicBezTo>
                <a:cubicBezTo>
                  <a:pt x="5533226" y="1031343"/>
                  <a:pt x="5513978" y="1022685"/>
                  <a:pt x="5497936" y="1010653"/>
                </a:cubicBezTo>
                <a:cubicBezTo>
                  <a:pt x="5490297" y="980097"/>
                  <a:pt x="5473492" y="944956"/>
                  <a:pt x="5497936" y="914400"/>
                </a:cubicBezTo>
                <a:cubicBezTo>
                  <a:pt x="5505859" y="904497"/>
                  <a:pt x="5521999" y="906379"/>
                  <a:pt x="5534031" y="902369"/>
                </a:cubicBezTo>
                <a:cubicBezTo>
                  <a:pt x="5538042" y="890337"/>
                  <a:pt x="5540391" y="877618"/>
                  <a:pt x="5546063" y="866274"/>
                </a:cubicBezTo>
                <a:cubicBezTo>
                  <a:pt x="5580221" y="797958"/>
                  <a:pt x="5605744" y="840901"/>
                  <a:pt x="5558094" y="709864"/>
                </a:cubicBezTo>
                <a:cubicBezTo>
                  <a:pt x="5553760" y="697945"/>
                  <a:pt x="5534031" y="701843"/>
                  <a:pt x="5522000" y="697832"/>
                </a:cubicBezTo>
                <a:cubicBezTo>
                  <a:pt x="5513979" y="689811"/>
                  <a:pt x="5500313" y="684861"/>
                  <a:pt x="5497936" y="673769"/>
                </a:cubicBezTo>
                <a:cubicBezTo>
                  <a:pt x="5487817" y="626548"/>
                  <a:pt x="5510238" y="571105"/>
                  <a:pt x="5485905" y="529390"/>
                </a:cubicBezTo>
                <a:cubicBezTo>
                  <a:pt x="5473780" y="508605"/>
                  <a:pt x="5437778" y="529390"/>
                  <a:pt x="5413715" y="529390"/>
                </a:cubicBezTo>
                <a:lnTo>
                  <a:pt x="5413715" y="252664"/>
                </a:lnTo>
                <a:lnTo>
                  <a:pt x="5437779" y="288758"/>
                </a:lnTo>
                <a:close/>
              </a:path>
            </a:pathLst>
          </a:cu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r>
              <a:rPr lang="fr-FR" sz="2000" dirty="0" smtClean="0">
                <a:latin typeface="Vivaldi" pitchFamily="66" charset="0"/>
              </a:rPr>
              <a:t>        Ariège</a:t>
            </a:r>
          </a:p>
          <a:p>
            <a:pPr algn="ctr"/>
            <a:endParaRPr lang="fr-FR" sz="2400" dirty="0">
              <a:latin typeface="Vivaldi" pitchFamily="66" charset="0"/>
            </a:endParaRPr>
          </a:p>
        </p:txBody>
      </p:sp>
    </p:spTree>
  </p:cSld>
  <p:clrMapOvr>
    <a:masterClrMapping/>
  </p:clrMapOvr>
  <p:transition advTm="112000">
    <p:sndAc>
      <p:stSnd>
        <p:snd r:embed="rId2" name="09 Chanteur de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000"/>
                            </p:stCondLst>
                            <p:childTnLst>
                              <p:par>
                                <p:cTn id="51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0"/>
                            </p:stCondLst>
                            <p:childTnLst>
                              <p:par>
                                <p:cTn id="59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3000"/>
                            </p:stCondLst>
                            <p:childTnLst>
                              <p:par>
                                <p:cTn id="67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1000"/>
                            </p:stCondLst>
                            <p:childTnLst>
                              <p:par>
                                <p:cTn id="75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9000"/>
                            </p:stCondLst>
                            <p:childTnLst>
                              <p:par>
                                <p:cTn id="83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7000"/>
                            </p:stCondLst>
                            <p:childTnLst>
                              <p:par>
                                <p:cTn id="91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0"/>
                            </p:stCondLst>
                            <p:childTnLst>
                              <p:par>
                                <p:cTn id="99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3000"/>
                            </p:stCondLst>
                            <p:childTnLst>
                              <p:par>
                                <p:cTn id="107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1000"/>
                            </p:stCondLst>
                            <p:childTnLst>
                              <p:par>
                                <p:cTn id="115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23" presetID="58" presetClass="entr" presetSubtype="0" ac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4" grpId="0" animBg="1"/>
      <p:bldP spid="18" grpId="0" animBg="1"/>
      <p:bldP spid="19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300000">
            <a:off x="1044319" y="662749"/>
            <a:ext cx="8856000" cy="468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4">
                    <a:lumMod val="50000"/>
                  </a:schemeClr>
                </a:solidFill>
                <a:latin typeface="Gigi" pitchFamily="82" charset="0"/>
              </a:rPr>
              <a:t>Château de </a:t>
            </a:r>
            <a:r>
              <a:rPr lang="fr-FR" sz="4000" dirty="0" err="1" smtClean="0">
                <a:solidFill>
                  <a:schemeClr val="accent4">
                    <a:lumMod val="50000"/>
                  </a:schemeClr>
                </a:solidFill>
                <a:latin typeface="Gigi" pitchFamily="82" charset="0"/>
              </a:rPr>
              <a:t>foix</a:t>
            </a:r>
            <a:r>
              <a:rPr lang="fr-FR" sz="4000" dirty="0" smtClean="0">
                <a:solidFill>
                  <a:schemeClr val="accent4">
                    <a:lumMod val="50000"/>
                  </a:schemeClr>
                </a:solidFill>
                <a:latin typeface="Gigi" pitchFamily="82" charset="0"/>
              </a:rPr>
              <a:t>                               </a:t>
            </a:r>
            <a:r>
              <a:rPr lang="fr-FR" sz="4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Gigi" pitchFamily="82" charset="0"/>
              </a:rPr>
              <a:t>.</a:t>
            </a:r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r>
              <a:rPr lang="fr-FR" sz="4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Gigi" pitchFamily="82" charset="0"/>
              </a:rPr>
              <a:t>                  </a:t>
            </a:r>
            <a:endParaRPr lang="fr-FR" sz="4000" dirty="0">
              <a:solidFill>
                <a:schemeClr val="tx2">
                  <a:lumMod val="40000"/>
                  <a:lumOff val="60000"/>
                </a:schemeClr>
              </a:solidFill>
              <a:latin typeface="Gigi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Showcard Gothic" pitchFamily="82" charset="0"/>
              </a:rPr>
              <a:t>Château cathare de </a:t>
            </a:r>
            <a:r>
              <a:rPr lang="fr-FR" dirty="0" err="1" smtClean="0">
                <a:latin typeface="Showcard Gothic" pitchFamily="82" charset="0"/>
              </a:rPr>
              <a:t>foix</a:t>
            </a:r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 smtClean="0">
              <a:latin typeface="Showcard Gothic" pitchFamily="82" charset="0"/>
            </a:endParaRPr>
          </a:p>
          <a:p>
            <a:pPr algn="ctr"/>
            <a:endParaRPr lang="fr-FR" dirty="0">
              <a:latin typeface="Showcard Gothic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endParaRPr lang="fr-FR" sz="2800" dirty="0" smtClean="0">
              <a:latin typeface="Engravers MT" pitchFamily="18" charset="0"/>
            </a:endParaRPr>
          </a:p>
          <a:p>
            <a:pPr algn="ctr"/>
            <a:r>
              <a:rPr lang="fr-FR" sz="2800" dirty="0" smtClean="0">
                <a:latin typeface="Engravers MT" pitchFamily="18" charset="0"/>
              </a:rPr>
              <a:t>Château de </a:t>
            </a:r>
            <a:r>
              <a:rPr lang="fr-FR" sz="2800" dirty="0" err="1" smtClean="0">
                <a:latin typeface="Engravers MT" pitchFamily="18" charset="0"/>
              </a:rPr>
              <a:t>prat</a:t>
            </a:r>
            <a:endParaRPr lang="fr-FR" sz="2800" dirty="0">
              <a:latin typeface="Engravers MT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r>
              <a:rPr lang="fr-FR" sz="3200" dirty="0" smtClean="0">
                <a:latin typeface="Vijaya" pitchFamily="34" charset="0"/>
                <a:cs typeface="Vijaya" pitchFamily="34" charset="0"/>
              </a:rPr>
              <a:t>Château de </a:t>
            </a:r>
            <a:r>
              <a:rPr lang="fr-FR" sz="3200" dirty="0" err="1" smtClean="0">
                <a:latin typeface="Vijaya" pitchFamily="34" charset="0"/>
                <a:cs typeface="Vijaya" pitchFamily="34" charset="0"/>
              </a:rPr>
              <a:t>beauregard</a:t>
            </a:r>
            <a:r>
              <a:rPr lang="fr-FR" sz="3200" dirty="0" smtClean="0">
                <a:latin typeface="Vijaya" pitchFamily="34" charset="0"/>
                <a:cs typeface="Vijaya" pitchFamily="34" charset="0"/>
              </a:rPr>
              <a:t>                               </a:t>
            </a:r>
            <a:r>
              <a:rPr lang="fr-F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Vijaya" pitchFamily="34" charset="0"/>
                <a:cs typeface="Vijaya" pitchFamily="34" charset="0"/>
              </a:rPr>
              <a:t>.</a:t>
            </a:r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cript MT Bold" pitchFamily="66" charset="0"/>
              </a:rPr>
              <a:t>Château de </a:t>
            </a:r>
            <a:r>
              <a:rPr lang="fr-FR" sz="2800" dirty="0" err="1" smtClean="0">
                <a:latin typeface="Script MT Bold" pitchFamily="66" charset="0"/>
              </a:rPr>
              <a:t>pinsaguel</a:t>
            </a:r>
            <a:r>
              <a:rPr lang="fr-FR" sz="2800" dirty="0" smtClean="0">
                <a:latin typeface="Script MT Bold" pitchFamily="66" charset="0"/>
              </a:rPr>
              <a:t>                 </a:t>
            </a: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 smtClean="0">
              <a:latin typeface="Script MT Bold" pitchFamily="66" charset="0"/>
            </a:endParaRPr>
          </a:p>
          <a:p>
            <a:pPr algn="ctr"/>
            <a:endParaRPr lang="fr-FR" sz="2800" dirty="0">
              <a:latin typeface="Script MT Bold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 rot="300000">
            <a:off x="1029631" y="662749"/>
            <a:ext cx="8856000" cy="468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err="1" smtClean="0">
                <a:latin typeface="Browallia New" pitchFamily="34" charset="-34"/>
                <a:cs typeface="Browallia New" pitchFamily="34" charset="-34"/>
              </a:rPr>
              <a:t>Chateau</a:t>
            </a:r>
            <a:r>
              <a:rPr lang="fr-FR" sz="44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fr-FR" sz="4400" dirty="0" err="1" smtClean="0">
                <a:latin typeface="Browallia New" pitchFamily="34" charset="-34"/>
                <a:cs typeface="Browallia New" pitchFamily="34" charset="-34"/>
              </a:rPr>
              <a:t>seix</a:t>
            </a:r>
            <a:r>
              <a:rPr lang="fr-FR" sz="4400" dirty="0" smtClean="0">
                <a:latin typeface="Browallia New" pitchFamily="34" charset="-34"/>
                <a:cs typeface="Browallia New" pitchFamily="34" charset="-34"/>
              </a:rPr>
              <a:t>                                                 .</a:t>
            </a:r>
            <a:endParaRPr lang="fr-FR" sz="44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1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Hudson" pitchFamily="2" charset="0"/>
            </a:endParaRPr>
          </a:p>
          <a:p>
            <a:pPr algn="ctr"/>
            <a:endParaRPr lang="fr-FR" sz="2800" dirty="0" smtClean="0">
              <a:latin typeface="Hudson" pitchFamily="2" charset="0"/>
            </a:endParaRPr>
          </a:p>
          <a:p>
            <a:pPr algn="ctr"/>
            <a:endParaRPr lang="fr-FR" sz="2800" dirty="0" smtClean="0">
              <a:latin typeface="Hudson" pitchFamily="2" charset="0"/>
            </a:endParaRPr>
          </a:p>
          <a:p>
            <a:pPr algn="ctr"/>
            <a:endParaRPr lang="fr-FR" sz="2800" dirty="0" smtClean="0">
              <a:latin typeface="Hudson" pitchFamily="2" charset="0"/>
            </a:endParaRPr>
          </a:p>
          <a:p>
            <a:pPr algn="ctr"/>
            <a:endParaRPr lang="fr-FR" sz="2800" dirty="0" smtClean="0">
              <a:latin typeface="Hudson" pitchFamily="2" charset="0"/>
            </a:endParaRPr>
          </a:p>
          <a:p>
            <a:pPr algn="ctr"/>
            <a:r>
              <a:rPr lang="fr-FR" sz="2800" dirty="0" smtClean="0">
                <a:latin typeface="Hudson" pitchFamily="2" charset="0"/>
              </a:rPr>
              <a:t>Château  Prat-</a:t>
            </a:r>
            <a:r>
              <a:rPr lang="fr-FR" sz="2800" dirty="0" err="1" smtClean="0">
                <a:latin typeface="Hudson" pitchFamily="2" charset="0"/>
              </a:rPr>
              <a:t>Bonrepaux</a:t>
            </a:r>
            <a:endParaRPr lang="fr-FR" sz="2800" dirty="0">
              <a:latin typeface="Hudson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Tw Cen MT Condensed" pitchFamily="34" charset="0"/>
              </a:rPr>
              <a:t>Château  de Prat-</a:t>
            </a:r>
            <a:r>
              <a:rPr lang="fr-FR" sz="2800" dirty="0" err="1" smtClean="0">
                <a:latin typeface="Tw Cen MT Condensed" pitchFamily="34" charset="0"/>
              </a:rPr>
              <a:t>Bonrepaux</a:t>
            </a:r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 smtClean="0">
              <a:latin typeface="Tw Cen MT Condensed" pitchFamily="34" charset="0"/>
            </a:endParaRPr>
          </a:p>
          <a:p>
            <a:pPr algn="ctr"/>
            <a:endParaRPr lang="fr-FR" sz="2800" dirty="0">
              <a:latin typeface="Tw Cen MT Condensed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egoe Print" pitchFamily="2" charset="0"/>
              </a:rPr>
              <a:t>Château de </a:t>
            </a:r>
            <a:r>
              <a:rPr lang="fr-FR" sz="2800" dirty="0" err="1" smtClean="0">
                <a:latin typeface="Segoe Print" pitchFamily="2" charset="0"/>
              </a:rPr>
              <a:t>Soulès</a:t>
            </a:r>
            <a:r>
              <a:rPr lang="fr-FR" sz="2800" dirty="0" smtClean="0">
                <a:latin typeface="Segoe Print" pitchFamily="2" charset="0"/>
              </a:rPr>
              <a:t>                                  </a:t>
            </a:r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Script-R690" pitchFamily="2" charset="0"/>
              </a:rPr>
              <a:t>Château de </a:t>
            </a:r>
            <a:r>
              <a:rPr lang="fr-FR" sz="4400" dirty="0" err="1" smtClean="0">
                <a:latin typeface="Script-R690" pitchFamily="2" charset="0"/>
              </a:rPr>
              <a:t>Soulès</a:t>
            </a:r>
            <a:endParaRPr lang="fr-FR" sz="4400" dirty="0" smtClean="0">
              <a:latin typeface="Script-R690" pitchFamily="2" charset="0"/>
            </a:endParaRPr>
          </a:p>
          <a:p>
            <a:pPr algn="ctr"/>
            <a:endParaRPr lang="fr-FR" sz="4400" dirty="0" smtClean="0">
              <a:latin typeface="Script-R690" pitchFamily="2" charset="0"/>
            </a:endParaRPr>
          </a:p>
          <a:p>
            <a:pPr algn="ctr"/>
            <a:endParaRPr lang="fr-FR" sz="4400" dirty="0" smtClean="0">
              <a:latin typeface="Script-R690" pitchFamily="2" charset="0"/>
            </a:endParaRPr>
          </a:p>
          <a:p>
            <a:pPr algn="ctr"/>
            <a:endParaRPr lang="fr-FR" sz="4400" dirty="0" smtClean="0">
              <a:latin typeface="Script-R690" pitchFamily="2" charset="0"/>
            </a:endParaRPr>
          </a:p>
          <a:p>
            <a:pPr algn="ctr"/>
            <a:endParaRPr lang="fr-FR" sz="4400" dirty="0" smtClean="0">
              <a:latin typeface="Script-R690" pitchFamily="2" charset="0"/>
            </a:endParaRPr>
          </a:p>
          <a:p>
            <a:pPr algn="ctr"/>
            <a:endParaRPr lang="fr-FR" sz="4400" dirty="0">
              <a:latin typeface="Script-R69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r>
              <a:rPr lang="fr-FR" sz="4800" dirty="0" smtClean="0">
                <a:latin typeface="Yorkshire" pitchFamily="2" charset="0"/>
              </a:rPr>
              <a:t>                      Château de Roques</a:t>
            </a:r>
          </a:p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endParaRPr lang="fr-FR" sz="4800" dirty="0" smtClean="0">
              <a:latin typeface="Yorkshire" pitchFamily="2" charset="0"/>
            </a:endParaRPr>
          </a:p>
          <a:p>
            <a:pPr algn="ctr"/>
            <a:endParaRPr lang="fr-FR" sz="4800" dirty="0">
              <a:latin typeface="Yorkshire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r>
              <a:rPr lang="fr-FR" sz="4400" dirty="0" smtClean="0">
                <a:latin typeface="Script-Z650" pitchFamily="2" charset="0"/>
              </a:rPr>
              <a:t>                               </a:t>
            </a:r>
            <a:r>
              <a:rPr lang="fr-FR" sz="4400" dirty="0" err="1" smtClean="0">
                <a:latin typeface="Script-Z650" pitchFamily="2" charset="0"/>
              </a:rPr>
              <a:t>Chateau</a:t>
            </a:r>
            <a:r>
              <a:rPr lang="fr-FR" sz="4400" dirty="0" smtClean="0">
                <a:latin typeface="Script-Z650" pitchFamily="2" charset="0"/>
              </a:rPr>
              <a:t> de </a:t>
            </a:r>
            <a:r>
              <a:rPr lang="fr-FR" sz="4400" dirty="0" err="1" smtClean="0">
                <a:latin typeface="Script-Z650" pitchFamily="2" charset="0"/>
              </a:rPr>
              <a:t>leran</a:t>
            </a:r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>
              <a:latin typeface="Script-Z65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CommercialScriptTwo" pitchFamily="2" charset="0"/>
              </a:rPr>
              <a:t>                        Château de </a:t>
            </a:r>
            <a:r>
              <a:rPr lang="fr-FR" sz="4000" dirty="0" err="1" smtClean="0">
                <a:latin typeface="CommercialScriptTwo" pitchFamily="2" charset="0"/>
              </a:rPr>
              <a:t>Leran</a:t>
            </a:r>
            <a:endParaRPr lang="fr-FR" sz="4000" dirty="0" smtClean="0">
              <a:latin typeface="CommercialScriptTwo" pitchFamily="2" charset="0"/>
            </a:endParaRPr>
          </a:p>
          <a:p>
            <a:pPr algn="ctr"/>
            <a:endParaRPr lang="fr-FR" sz="4000" dirty="0" smtClean="0">
              <a:latin typeface="CommercialScriptTwo" pitchFamily="2" charset="0"/>
            </a:endParaRPr>
          </a:p>
          <a:p>
            <a:pPr algn="ctr"/>
            <a:endParaRPr lang="fr-FR" sz="4000" dirty="0" smtClean="0">
              <a:latin typeface="CommercialScriptTwo" pitchFamily="2" charset="0"/>
            </a:endParaRPr>
          </a:p>
          <a:p>
            <a:pPr algn="ctr"/>
            <a:endParaRPr lang="fr-FR" sz="4000" dirty="0" smtClean="0">
              <a:latin typeface="CommercialScriptTwo" pitchFamily="2" charset="0"/>
            </a:endParaRPr>
          </a:p>
          <a:p>
            <a:pPr algn="ctr"/>
            <a:endParaRPr lang="fr-FR" sz="4000" dirty="0" smtClean="0">
              <a:latin typeface="CommercialScriptTwo" pitchFamily="2" charset="0"/>
            </a:endParaRPr>
          </a:p>
          <a:p>
            <a:pPr algn="ctr"/>
            <a:endParaRPr lang="fr-FR" sz="4000" dirty="0">
              <a:latin typeface="CommercialScriptTwo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 rot="300000">
            <a:off x="1044000" y="612000"/>
            <a:ext cx="8856000" cy="4680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VeracruzSerial-Heavy" pitchFamily="2" charset="0"/>
              </a:rPr>
              <a:t>                                   Château de </a:t>
            </a:r>
            <a:r>
              <a:rPr lang="fr-FR" sz="3200" dirty="0" err="1" smtClean="0">
                <a:latin typeface="VeracruzSerial-Heavy" pitchFamily="2" charset="0"/>
              </a:rPr>
              <a:t>Leran</a:t>
            </a:r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 smtClean="0">
              <a:latin typeface="VeracruzSerial-Heavy" pitchFamily="2" charset="0"/>
            </a:endParaRPr>
          </a:p>
          <a:p>
            <a:pPr algn="ctr"/>
            <a:endParaRPr lang="fr-FR" sz="3200" dirty="0">
              <a:latin typeface="VeracruzSerial-Heavy" pitchFamily="2" charset="0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-36000" y="-36000"/>
            <a:ext cx="10355820" cy="6876000"/>
            <a:chOff x="-36000" y="-36000"/>
            <a:chExt cx="10355820" cy="6876000"/>
          </a:xfrm>
        </p:grpSpPr>
        <p:sp>
          <p:nvSpPr>
            <p:cNvPr id="3" name="Forme libre 2"/>
            <p:cNvSpPr/>
            <p:nvPr/>
          </p:nvSpPr>
          <p:spPr>
            <a:xfrm>
              <a:off x="-36000" y="-36000"/>
              <a:ext cx="9180000" cy="6876000"/>
            </a:xfrm>
            <a:custGeom>
              <a:avLst/>
              <a:gdLst>
                <a:gd name="connsiteX0" fmla="*/ 1105469 w 9144000"/>
                <a:gd name="connsiteY0" fmla="*/ 259307 h 6864824"/>
                <a:gd name="connsiteX1" fmla="*/ 8338782 w 9144000"/>
                <a:gd name="connsiteY1" fmla="*/ 504967 h 6864824"/>
                <a:gd name="connsiteX2" fmla="*/ 8106770 w 9144000"/>
                <a:gd name="connsiteY2" fmla="*/ 4585648 h 6864824"/>
                <a:gd name="connsiteX3" fmla="*/ 1337481 w 9144000"/>
                <a:gd name="connsiteY3" fmla="*/ 6591869 h 6864824"/>
                <a:gd name="connsiteX4" fmla="*/ 1132764 w 9144000"/>
                <a:gd name="connsiteY4" fmla="*/ 13648 h 6864824"/>
                <a:gd name="connsiteX5" fmla="*/ 9144000 w 9144000"/>
                <a:gd name="connsiteY5" fmla="*/ 13648 h 6864824"/>
                <a:gd name="connsiteX6" fmla="*/ 9144000 w 9144000"/>
                <a:gd name="connsiteY6" fmla="*/ 6864824 h 6864824"/>
                <a:gd name="connsiteX7" fmla="*/ 0 w 9144000"/>
                <a:gd name="connsiteY7" fmla="*/ 6851176 h 6864824"/>
                <a:gd name="connsiteX8" fmla="*/ 0 w 9144000"/>
                <a:gd name="connsiteY8" fmla="*/ 0 h 6864824"/>
                <a:gd name="connsiteX9" fmla="*/ 1132764 w 9144000"/>
                <a:gd name="connsiteY9" fmla="*/ 13648 h 6864824"/>
                <a:gd name="connsiteX10" fmla="*/ 1132764 w 9144000"/>
                <a:gd name="connsiteY10" fmla="*/ 13648 h 686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64824">
                  <a:moveTo>
                    <a:pt x="1105469" y="259307"/>
                  </a:moveTo>
                  <a:lnTo>
                    <a:pt x="8338782" y="504967"/>
                  </a:lnTo>
                  <a:lnTo>
                    <a:pt x="8106770" y="4585648"/>
                  </a:lnTo>
                  <a:lnTo>
                    <a:pt x="1337481" y="6591869"/>
                  </a:lnTo>
                  <a:lnTo>
                    <a:pt x="1132764" y="13648"/>
                  </a:lnTo>
                  <a:lnTo>
                    <a:pt x="9144000" y="13648"/>
                  </a:lnTo>
                  <a:lnTo>
                    <a:pt x="9144000" y="6864824"/>
                  </a:lnTo>
                  <a:lnTo>
                    <a:pt x="0" y="6851176"/>
                  </a:lnTo>
                  <a:lnTo>
                    <a:pt x="0" y="0"/>
                  </a:lnTo>
                  <a:lnTo>
                    <a:pt x="1132764" y="13648"/>
                  </a:lnTo>
                  <a:lnTo>
                    <a:pt x="1132764" y="1364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3600"/>
            </a:p>
          </p:txBody>
        </p:sp>
        <p:sp>
          <p:nvSpPr>
            <p:cNvPr id="2" name="Cadre 1"/>
            <p:cNvSpPr/>
            <p:nvPr/>
          </p:nvSpPr>
          <p:spPr>
            <a:xfrm rot="300000">
              <a:off x="779820" y="277849"/>
              <a:ext cx="9540000" cy="5400000"/>
            </a:xfrm>
            <a:prstGeom prst="frame">
              <a:avLst>
                <a:gd name="adj1" fmla="val 7007"/>
              </a:avLst>
            </a:prstGeom>
            <a:blipFill>
              <a:blip r:embed="rId19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  <a:scene3d>
              <a:camera prst="perspectiveContrastingRightFacing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600">
                <a:solidFill>
                  <a:schemeClr val="tx1"/>
                </a:solidFill>
              </a:endParaRPr>
            </a:p>
          </p:txBody>
        </p:sp>
      </p:grpSp>
      <p:pic>
        <p:nvPicPr>
          <p:cNvPr id="25" name="Image 24" descr="chateau-leran-jpg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20773064">
            <a:off x="6286512" y="5072074"/>
            <a:ext cx="2452688" cy="1569720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23" name="Forme libre 22"/>
          <p:cNvSpPr/>
          <p:nvPr/>
        </p:nvSpPr>
        <p:spPr>
          <a:xfrm>
            <a:off x="3214678" y="5643554"/>
            <a:ext cx="2428892" cy="1214446"/>
          </a:xfrm>
          <a:custGeom>
            <a:avLst/>
            <a:gdLst>
              <a:gd name="connsiteX0" fmla="*/ 5437779 w 8241136"/>
              <a:gd name="connsiteY0" fmla="*/ 288758 h 6388769"/>
              <a:gd name="connsiteX1" fmla="*/ 5269336 w 8241136"/>
              <a:gd name="connsiteY1" fmla="*/ 264695 h 6388769"/>
              <a:gd name="connsiteX2" fmla="*/ 5281368 w 8241136"/>
              <a:gd name="connsiteY2" fmla="*/ 409074 h 6388769"/>
              <a:gd name="connsiteX3" fmla="*/ 5233242 w 8241136"/>
              <a:gd name="connsiteY3" fmla="*/ 409074 h 6388769"/>
              <a:gd name="connsiteX4" fmla="*/ 5233242 w 8241136"/>
              <a:gd name="connsiteY4" fmla="*/ 625643 h 6388769"/>
              <a:gd name="connsiteX5" fmla="*/ 5076831 w 8241136"/>
              <a:gd name="connsiteY5" fmla="*/ 625643 h 6388769"/>
              <a:gd name="connsiteX6" fmla="*/ 5076831 w 8241136"/>
              <a:gd name="connsiteY6" fmla="*/ 505327 h 6388769"/>
              <a:gd name="connsiteX7" fmla="*/ 4944484 w 8241136"/>
              <a:gd name="connsiteY7" fmla="*/ 457200 h 6388769"/>
              <a:gd name="connsiteX8" fmla="*/ 4932452 w 8241136"/>
              <a:gd name="connsiteY8" fmla="*/ 409074 h 6388769"/>
              <a:gd name="connsiteX9" fmla="*/ 4884326 w 8241136"/>
              <a:gd name="connsiteY9" fmla="*/ 421106 h 6388769"/>
              <a:gd name="connsiteX10" fmla="*/ 4836200 w 8241136"/>
              <a:gd name="connsiteY10" fmla="*/ 445169 h 6388769"/>
              <a:gd name="connsiteX11" fmla="*/ 4776042 w 8241136"/>
              <a:gd name="connsiteY11" fmla="*/ 385011 h 6388769"/>
              <a:gd name="connsiteX12" fmla="*/ 4703852 w 8241136"/>
              <a:gd name="connsiteY12" fmla="*/ 348916 h 6388769"/>
              <a:gd name="connsiteX13" fmla="*/ 4607600 w 8241136"/>
              <a:gd name="connsiteY13" fmla="*/ 445169 h 6388769"/>
              <a:gd name="connsiteX14" fmla="*/ 4511347 w 8241136"/>
              <a:gd name="connsiteY14" fmla="*/ 433137 h 6388769"/>
              <a:gd name="connsiteX15" fmla="*/ 4451189 w 8241136"/>
              <a:gd name="connsiteY15" fmla="*/ 348916 h 6388769"/>
              <a:gd name="connsiteX16" fmla="*/ 4379000 w 8241136"/>
              <a:gd name="connsiteY16" fmla="*/ 336885 h 6388769"/>
              <a:gd name="connsiteX17" fmla="*/ 4379000 w 8241136"/>
              <a:gd name="connsiteY17" fmla="*/ 216569 h 6388769"/>
              <a:gd name="connsiteX18" fmla="*/ 4354936 w 8241136"/>
              <a:gd name="connsiteY18" fmla="*/ 192506 h 6388769"/>
              <a:gd name="connsiteX19" fmla="*/ 4294779 w 8241136"/>
              <a:gd name="connsiteY19" fmla="*/ 204537 h 6388769"/>
              <a:gd name="connsiteX20" fmla="*/ 4210557 w 8241136"/>
              <a:gd name="connsiteY20" fmla="*/ 216569 h 6388769"/>
              <a:gd name="connsiteX21" fmla="*/ 4186494 w 8241136"/>
              <a:gd name="connsiteY21" fmla="*/ 252664 h 6388769"/>
              <a:gd name="connsiteX22" fmla="*/ 4174463 w 8241136"/>
              <a:gd name="connsiteY22" fmla="*/ 493295 h 6388769"/>
              <a:gd name="connsiteX23" fmla="*/ 4210557 w 8241136"/>
              <a:gd name="connsiteY23" fmla="*/ 517358 h 6388769"/>
              <a:gd name="connsiteX24" fmla="*/ 4234621 w 8241136"/>
              <a:gd name="connsiteY24" fmla="*/ 541422 h 6388769"/>
              <a:gd name="connsiteX25" fmla="*/ 4246652 w 8241136"/>
              <a:gd name="connsiteY25" fmla="*/ 661737 h 6388769"/>
              <a:gd name="connsiteX26" fmla="*/ 4078210 w 8241136"/>
              <a:gd name="connsiteY26" fmla="*/ 818148 h 6388769"/>
              <a:gd name="connsiteX27" fmla="*/ 3921800 w 8241136"/>
              <a:gd name="connsiteY27" fmla="*/ 854243 h 6388769"/>
              <a:gd name="connsiteX28" fmla="*/ 3765389 w 8241136"/>
              <a:gd name="connsiteY28" fmla="*/ 685800 h 6388769"/>
              <a:gd name="connsiteX29" fmla="*/ 3717263 w 8241136"/>
              <a:gd name="connsiteY29" fmla="*/ 433137 h 6388769"/>
              <a:gd name="connsiteX30" fmla="*/ 3669136 w 8241136"/>
              <a:gd name="connsiteY30" fmla="*/ 336885 h 6388769"/>
              <a:gd name="connsiteX31" fmla="*/ 3657105 w 8241136"/>
              <a:gd name="connsiteY31" fmla="*/ 264695 h 6388769"/>
              <a:gd name="connsiteX32" fmla="*/ 3548821 w 8241136"/>
              <a:gd name="connsiteY32" fmla="*/ 240632 h 6388769"/>
              <a:gd name="connsiteX33" fmla="*/ 3536789 w 8241136"/>
              <a:gd name="connsiteY33" fmla="*/ 168443 h 6388769"/>
              <a:gd name="connsiteX34" fmla="*/ 3512726 w 8241136"/>
              <a:gd name="connsiteY34" fmla="*/ 144379 h 6388769"/>
              <a:gd name="connsiteX35" fmla="*/ 3476631 w 8241136"/>
              <a:gd name="connsiteY35" fmla="*/ 120316 h 6388769"/>
              <a:gd name="connsiteX36" fmla="*/ 3476631 w 8241136"/>
              <a:gd name="connsiteY36" fmla="*/ 0 h 6388769"/>
              <a:gd name="connsiteX37" fmla="*/ 3223968 w 8241136"/>
              <a:gd name="connsiteY37" fmla="*/ 12032 h 6388769"/>
              <a:gd name="connsiteX38" fmla="*/ 2983336 w 8241136"/>
              <a:gd name="connsiteY38" fmla="*/ 228600 h 6388769"/>
              <a:gd name="connsiteX39" fmla="*/ 2983336 w 8241136"/>
              <a:gd name="connsiteY39" fmla="*/ 421106 h 6388769"/>
              <a:gd name="connsiteX40" fmla="*/ 3079589 w 8241136"/>
              <a:gd name="connsiteY40" fmla="*/ 421106 h 6388769"/>
              <a:gd name="connsiteX41" fmla="*/ 3211936 w 8241136"/>
              <a:gd name="connsiteY41" fmla="*/ 553453 h 6388769"/>
              <a:gd name="connsiteX42" fmla="*/ 3392410 w 8241136"/>
              <a:gd name="connsiteY42" fmla="*/ 565485 h 6388769"/>
              <a:gd name="connsiteX43" fmla="*/ 3512726 w 8241136"/>
              <a:gd name="connsiteY43" fmla="*/ 697832 h 6388769"/>
              <a:gd name="connsiteX44" fmla="*/ 3524757 w 8241136"/>
              <a:gd name="connsiteY44" fmla="*/ 854243 h 6388769"/>
              <a:gd name="connsiteX45" fmla="*/ 3296157 w 8241136"/>
              <a:gd name="connsiteY45" fmla="*/ 842211 h 6388769"/>
              <a:gd name="connsiteX46" fmla="*/ 3091621 w 8241136"/>
              <a:gd name="connsiteY46" fmla="*/ 1034716 h 6388769"/>
              <a:gd name="connsiteX47" fmla="*/ 2778800 w 8241136"/>
              <a:gd name="connsiteY47" fmla="*/ 1022685 h 6388769"/>
              <a:gd name="connsiteX48" fmla="*/ 2742705 w 8241136"/>
              <a:gd name="connsiteY48" fmla="*/ 1118937 h 6388769"/>
              <a:gd name="connsiteX49" fmla="*/ 2574263 w 8241136"/>
              <a:gd name="connsiteY49" fmla="*/ 1118937 h 6388769"/>
              <a:gd name="connsiteX50" fmla="*/ 2562231 w 8241136"/>
              <a:gd name="connsiteY50" fmla="*/ 1263316 h 6388769"/>
              <a:gd name="connsiteX51" fmla="*/ 2453947 w 8241136"/>
              <a:gd name="connsiteY51" fmla="*/ 1251285 h 6388769"/>
              <a:gd name="connsiteX52" fmla="*/ 2490042 w 8241136"/>
              <a:gd name="connsiteY52" fmla="*/ 1407695 h 6388769"/>
              <a:gd name="connsiteX53" fmla="*/ 2778800 w 8241136"/>
              <a:gd name="connsiteY53" fmla="*/ 1383632 h 6388769"/>
              <a:gd name="connsiteX54" fmla="*/ 2899115 w 8241136"/>
              <a:gd name="connsiteY54" fmla="*/ 1491916 h 6388769"/>
              <a:gd name="connsiteX55" fmla="*/ 2899115 w 8241136"/>
              <a:gd name="connsiteY55" fmla="*/ 1672390 h 6388769"/>
              <a:gd name="connsiteX56" fmla="*/ 2778800 w 8241136"/>
              <a:gd name="connsiteY56" fmla="*/ 1684422 h 6388769"/>
              <a:gd name="connsiteX57" fmla="*/ 2766768 w 8241136"/>
              <a:gd name="connsiteY57" fmla="*/ 1840832 h 6388769"/>
              <a:gd name="connsiteX58" fmla="*/ 2670515 w 8241136"/>
              <a:gd name="connsiteY58" fmla="*/ 1973179 h 6388769"/>
              <a:gd name="connsiteX59" fmla="*/ 2429884 w 8241136"/>
              <a:gd name="connsiteY59" fmla="*/ 1804737 h 6388769"/>
              <a:gd name="connsiteX60" fmla="*/ 2405821 w 8241136"/>
              <a:gd name="connsiteY60" fmla="*/ 1696453 h 6388769"/>
              <a:gd name="connsiteX61" fmla="*/ 2189252 w 8241136"/>
              <a:gd name="connsiteY61" fmla="*/ 1467853 h 6388769"/>
              <a:gd name="connsiteX62" fmla="*/ 2008779 w 8241136"/>
              <a:gd name="connsiteY62" fmla="*/ 1467853 h 6388769"/>
              <a:gd name="connsiteX63" fmla="*/ 1984715 w 8241136"/>
              <a:gd name="connsiteY63" fmla="*/ 1323474 h 6388769"/>
              <a:gd name="connsiteX64" fmla="*/ 1864400 w 8241136"/>
              <a:gd name="connsiteY64" fmla="*/ 1323474 h 6388769"/>
              <a:gd name="connsiteX65" fmla="*/ 1768147 w 8241136"/>
              <a:gd name="connsiteY65" fmla="*/ 1455822 h 6388769"/>
              <a:gd name="connsiteX66" fmla="*/ 1455326 w 8241136"/>
              <a:gd name="connsiteY66" fmla="*/ 1455822 h 6388769"/>
              <a:gd name="connsiteX67" fmla="*/ 1443294 w 8241136"/>
              <a:gd name="connsiteY67" fmla="*/ 1636295 h 6388769"/>
              <a:gd name="connsiteX68" fmla="*/ 1322979 w 8241136"/>
              <a:gd name="connsiteY68" fmla="*/ 1756611 h 6388769"/>
              <a:gd name="connsiteX69" fmla="*/ 1082347 w 8241136"/>
              <a:gd name="connsiteY69" fmla="*/ 1744579 h 6388769"/>
              <a:gd name="connsiteX70" fmla="*/ 1034221 w 8241136"/>
              <a:gd name="connsiteY70" fmla="*/ 1852864 h 6388769"/>
              <a:gd name="connsiteX71" fmla="*/ 1142505 w 8241136"/>
              <a:gd name="connsiteY71" fmla="*/ 1961148 h 6388769"/>
              <a:gd name="connsiteX72" fmla="*/ 1094379 w 8241136"/>
              <a:gd name="connsiteY72" fmla="*/ 2033337 h 6388769"/>
              <a:gd name="connsiteX73" fmla="*/ 1046252 w 8241136"/>
              <a:gd name="connsiteY73" fmla="*/ 2081464 h 6388769"/>
              <a:gd name="connsiteX74" fmla="*/ 1034221 w 8241136"/>
              <a:gd name="connsiteY74" fmla="*/ 2117558 h 6388769"/>
              <a:gd name="connsiteX75" fmla="*/ 1070315 w 8241136"/>
              <a:gd name="connsiteY75" fmla="*/ 2201779 h 6388769"/>
              <a:gd name="connsiteX76" fmla="*/ 1010157 w 8241136"/>
              <a:gd name="connsiteY76" fmla="*/ 2322095 h 6388769"/>
              <a:gd name="connsiteX77" fmla="*/ 998126 w 8241136"/>
              <a:gd name="connsiteY77" fmla="*/ 2466474 h 6388769"/>
              <a:gd name="connsiteX78" fmla="*/ 1130473 w 8241136"/>
              <a:gd name="connsiteY78" fmla="*/ 2442411 h 6388769"/>
              <a:gd name="connsiteX79" fmla="*/ 1214694 w 8241136"/>
              <a:gd name="connsiteY79" fmla="*/ 2550695 h 6388769"/>
              <a:gd name="connsiteX80" fmla="*/ 1214694 w 8241136"/>
              <a:gd name="connsiteY80" fmla="*/ 2671011 h 6388769"/>
              <a:gd name="connsiteX81" fmla="*/ 1082347 w 8241136"/>
              <a:gd name="connsiteY81" fmla="*/ 2646948 h 6388769"/>
              <a:gd name="connsiteX82" fmla="*/ 1070315 w 8241136"/>
              <a:gd name="connsiteY82" fmla="*/ 2791327 h 6388769"/>
              <a:gd name="connsiteX83" fmla="*/ 986094 w 8241136"/>
              <a:gd name="connsiteY83" fmla="*/ 2863516 h 6388769"/>
              <a:gd name="connsiteX84" fmla="*/ 962031 w 8241136"/>
              <a:gd name="connsiteY84" fmla="*/ 2899611 h 6388769"/>
              <a:gd name="connsiteX85" fmla="*/ 889842 w 8241136"/>
              <a:gd name="connsiteY85" fmla="*/ 2875548 h 6388769"/>
              <a:gd name="connsiteX86" fmla="*/ 853747 w 8241136"/>
              <a:gd name="connsiteY86" fmla="*/ 2863516 h 6388769"/>
              <a:gd name="connsiteX87" fmla="*/ 841715 w 8241136"/>
              <a:gd name="connsiteY87" fmla="*/ 2899611 h 6388769"/>
              <a:gd name="connsiteX88" fmla="*/ 829684 w 8241136"/>
              <a:gd name="connsiteY88" fmla="*/ 2947737 h 6388769"/>
              <a:gd name="connsiteX89" fmla="*/ 805621 w 8241136"/>
              <a:gd name="connsiteY89" fmla="*/ 2947737 h 6388769"/>
              <a:gd name="connsiteX90" fmla="*/ 589052 w 8241136"/>
              <a:gd name="connsiteY90" fmla="*/ 2923674 h 6388769"/>
              <a:gd name="connsiteX91" fmla="*/ 540926 w 8241136"/>
              <a:gd name="connsiteY91" fmla="*/ 3031958 h 6388769"/>
              <a:gd name="connsiteX92" fmla="*/ 324357 w 8241136"/>
              <a:gd name="connsiteY92" fmla="*/ 3007895 h 6388769"/>
              <a:gd name="connsiteX93" fmla="*/ 276231 w 8241136"/>
              <a:gd name="connsiteY93" fmla="*/ 3116179 h 6388769"/>
              <a:gd name="connsiteX94" fmla="*/ 384515 w 8241136"/>
              <a:gd name="connsiteY94" fmla="*/ 3164306 h 6388769"/>
              <a:gd name="connsiteX95" fmla="*/ 384515 w 8241136"/>
              <a:gd name="connsiteY95" fmla="*/ 3272590 h 6388769"/>
              <a:gd name="connsiteX96" fmla="*/ 179979 w 8241136"/>
              <a:gd name="connsiteY96" fmla="*/ 3272590 h 6388769"/>
              <a:gd name="connsiteX97" fmla="*/ 83726 w 8241136"/>
              <a:gd name="connsiteY97" fmla="*/ 3308685 h 6388769"/>
              <a:gd name="connsiteX98" fmla="*/ 71694 w 8241136"/>
              <a:gd name="connsiteY98" fmla="*/ 3344779 h 6388769"/>
              <a:gd name="connsiteX99" fmla="*/ 11536 w 8241136"/>
              <a:gd name="connsiteY99" fmla="*/ 3404937 h 6388769"/>
              <a:gd name="connsiteX100" fmla="*/ 71694 w 8241136"/>
              <a:gd name="connsiteY100" fmla="*/ 3537285 h 6388769"/>
              <a:gd name="connsiteX101" fmla="*/ 131852 w 8241136"/>
              <a:gd name="connsiteY101" fmla="*/ 3537285 h 6388769"/>
              <a:gd name="connsiteX102" fmla="*/ 95757 w 8241136"/>
              <a:gd name="connsiteY102" fmla="*/ 3741822 h 6388769"/>
              <a:gd name="connsiteX103" fmla="*/ 167947 w 8241136"/>
              <a:gd name="connsiteY103" fmla="*/ 3814011 h 6388769"/>
              <a:gd name="connsiteX104" fmla="*/ 179979 w 8241136"/>
              <a:gd name="connsiteY104" fmla="*/ 3970422 h 6388769"/>
              <a:gd name="connsiteX105" fmla="*/ 252168 w 8241136"/>
              <a:gd name="connsiteY105" fmla="*/ 4018548 h 6388769"/>
              <a:gd name="connsiteX106" fmla="*/ 216073 w 8241136"/>
              <a:gd name="connsiteY106" fmla="*/ 4126832 h 6388769"/>
              <a:gd name="connsiteX107" fmla="*/ 300294 w 8241136"/>
              <a:gd name="connsiteY107" fmla="*/ 4259179 h 6388769"/>
              <a:gd name="connsiteX108" fmla="*/ 444673 w 8241136"/>
              <a:gd name="connsiteY108" fmla="*/ 4283243 h 6388769"/>
              <a:gd name="connsiteX109" fmla="*/ 601084 w 8241136"/>
              <a:gd name="connsiteY109" fmla="*/ 4487779 h 6388769"/>
              <a:gd name="connsiteX110" fmla="*/ 733431 w 8241136"/>
              <a:gd name="connsiteY110" fmla="*/ 4499811 h 6388769"/>
              <a:gd name="connsiteX111" fmla="*/ 829684 w 8241136"/>
              <a:gd name="connsiteY111" fmla="*/ 4343400 h 6388769"/>
              <a:gd name="connsiteX112" fmla="*/ 913905 w 8241136"/>
              <a:gd name="connsiteY112" fmla="*/ 4331369 h 6388769"/>
              <a:gd name="connsiteX113" fmla="*/ 1034221 w 8241136"/>
              <a:gd name="connsiteY113" fmla="*/ 4499811 h 6388769"/>
              <a:gd name="connsiteX114" fmla="*/ 1286884 w 8241136"/>
              <a:gd name="connsiteY114" fmla="*/ 4475748 h 6388769"/>
              <a:gd name="connsiteX115" fmla="*/ 1322979 w 8241136"/>
              <a:gd name="connsiteY115" fmla="*/ 4547937 h 6388769"/>
              <a:gd name="connsiteX116" fmla="*/ 1611736 w 8241136"/>
              <a:gd name="connsiteY116" fmla="*/ 4547937 h 6388769"/>
              <a:gd name="connsiteX117" fmla="*/ 1792210 w 8241136"/>
              <a:gd name="connsiteY117" fmla="*/ 4632158 h 6388769"/>
              <a:gd name="connsiteX118" fmla="*/ 1804242 w 8241136"/>
              <a:gd name="connsiteY118" fmla="*/ 4680285 h 6388769"/>
              <a:gd name="connsiteX119" fmla="*/ 1804242 w 8241136"/>
              <a:gd name="connsiteY119" fmla="*/ 4764506 h 6388769"/>
              <a:gd name="connsiteX120" fmla="*/ 1924557 w 8241136"/>
              <a:gd name="connsiteY120" fmla="*/ 4836695 h 6388769"/>
              <a:gd name="connsiteX121" fmla="*/ 1924557 w 8241136"/>
              <a:gd name="connsiteY121" fmla="*/ 4957011 h 6388769"/>
              <a:gd name="connsiteX122" fmla="*/ 2032842 w 8241136"/>
              <a:gd name="connsiteY122" fmla="*/ 5065295 h 6388769"/>
              <a:gd name="connsiteX123" fmla="*/ 2044873 w 8241136"/>
              <a:gd name="connsiteY123" fmla="*/ 5101390 h 6388769"/>
              <a:gd name="connsiteX124" fmla="*/ 2080968 w 8241136"/>
              <a:gd name="connsiteY124" fmla="*/ 5125453 h 6388769"/>
              <a:gd name="connsiteX125" fmla="*/ 2393789 w 8241136"/>
              <a:gd name="connsiteY125" fmla="*/ 5125453 h 6388769"/>
              <a:gd name="connsiteX126" fmla="*/ 2478010 w 8241136"/>
              <a:gd name="connsiteY126" fmla="*/ 5041232 h 6388769"/>
              <a:gd name="connsiteX127" fmla="*/ 2682547 w 8241136"/>
              <a:gd name="connsiteY127" fmla="*/ 5017169 h 6388769"/>
              <a:gd name="connsiteX128" fmla="*/ 2706610 w 8241136"/>
              <a:gd name="connsiteY128" fmla="*/ 5113422 h 6388769"/>
              <a:gd name="connsiteX129" fmla="*/ 2947242 w 8241136"/>
              <a:gd name="connsiteY129" fmla="*/ 5125453 h 6388769"/>
              <a:gd name="connsiteX130" fmla="*/ 3007400 w 8241136"/>
              <a:gd name="connsiteY130" fmla="*/ 5041232 h 6388769"/>
              <a:gd name="connsiteX131" fmla="*/ 3223968 w 8241136"/>
              <a:gd name="connsiteY131" fmla="*/ 5041232 h 6388769"/>
              <a:gd name="connsiteX132" fmla="*/ 3344284 w 8241136"/>
              <a:gd name="connsiteY132" fmla="*/ 5137485 h 6388769"/>
              <a:gd name="connsiteX133" fmla="*/ 3308189 w 8241136"/>
              <a:gd name="connsiteY133" fmla="*/ 5245769 h 6388769"/>
              <a:gd name="connsiteX134" fmla="*/ 3536789 w 8241136"/>
              <a:gd name="connsiteY134" fmla="*/ 5402179 h 6388769"/>
              <a:gd name="connsiteX135" fmla="*/ 3548821 w 8241136"/>
              <a:gd name="connsiteY135" fmla="*/ 5522495 h 6388769"/>
              <a:gd name="connsiteX136" fmla="*/ 3584915 w 8241136"/>
              <a:gd name="connsiteY136" fmla="*/ 5546558 h 6388769"/>
              <a:gd name="connsiteX137" fmla="*/ 3608979 w 8241136"/>
              <a:gd name="connsiteY137" fmla="*/ 5642811 h 6388769"/>
              <a:gd name="connsiteX138" fmla="*/ 3693200 w 8241136"/>
              <a:gd name="connsiteY138" fmla="*/ 5690937 h 6388769"/>
              <a:gd name="connsiteX139" fmla="*/ 3729294 w 8241136"/>
              <a:gd name="connsiteY139" fmla="*/ 5715000 h 6388769"/>
              <a:gd name="connsiteX140" fmla="*/ 3681168 w 8241136"/>
              <a:gd name="connsiteY140" fmla="*/ 5787190 h 6388769"/>
              <a:gd name="connsiteX141" fmla="*/ 3753357 w 8241136"/>
              <a:gd name="connsiteY141" fmla="*/ 5823285 h 6388769"/>
              <a:gd name="connsiteX142" fmla="*/ 3765389 w 8241136"/>
              <a:gd name="connsiteY142" fmla="*/ 5859379 h 6388769"/>
              <a:gd name="connsiteX143" fmla="*/ 3753357 w 8241136"/>
              <a:gd name="connsiteY143" fmla="*/ 5907506 h 6388769"/>
              <a:gd name="connsiteX144" fmla="*/ 3741326 w 8241136"/>
              <a:gd name="connsiteY144" fmla="*/ 5943600 h 6388769"/>
              <a:gd name="connsiteX145" fmla="*/ 3801484 w 8241136"/>
              <a:gd name="connsiteY145" fmla="*/ 5955632 h 6388769"/>
              <a:gd name="connsiteX146" fmla="*/ 3861642 w 8241136"/>
              <a:gd name="connsiteY146" fmla="*/ 5979695 h 6388769"/>
              <a:gd name="connsiteX147" fmla="*/ 3825547 w 8241136"/>
              <a:gd name="connsiteY147" fmla="*/ 6100011 h 6388769"/>
              <a:gd name="connsiteX148" fmla="*/ 4018052 w 8241136"/>
              <a:gd name="connsiteY148" fmla="*/ 6112043 h 6388769"/>
              <a:gd name="connsiteX149" fmla="*/ 4018052 w 8241136"/>
              <a:gd name="connsiteY149" fmla="*/ 5847348 h 6388769"/>
              <a:gd name="connsiteX150" fmla="*/ 4078210 w 8241136"/>
              <a:gd name="connsiteY150" fmla="*/ 5678906 h 6388769"/>
              <a:gd name="connsiteX151" fmla="*/ 4198526 w 8241136"/>
              <a:gd name="connsiteY151" fmla="*/ 5702969 h 6388769"/>
              <a:gd name="connsiteX152" fmla="*/ 4210557 w 8241136"/>
              <a:gd name="connsiteY152" fmla="*/ 5739064 h 6388769"/>
              <a:gd name="connsiteX153" fmla="*/ 4270715 w 8241136"/>
              <a:gd name="connsiteY153" fmla="*/ 5775158 h 6388769"/>
              <a:gd name="connsiteX154" fmla="*/ 4427126 w 8241136"/>
              <a:gd name="connsiteY154" fmla="*/ 5763127 h 6388769"/>
              <a:gd name="connsiteX155" fmla="*/ 4439157 w 8241136"/>
              <a:gd name="connsiteY155" fmla="*/ 5727032 h 6388769"/>
              <a:gd name="connsiteX156" fmla="*/ 4463221 w 8241136"/>
              <a:gd name="connsiteY156" fmla="*/ 5702969 h 6388769"/>
              <a:gd name="connsiteX157" fmla="*/ 4487284 w 8241136"/>
              <a:gd name="connsiteY157" fmla="*/ 5678906 h 6388769"/>
              <a:gd name="connsiteX158" fmla="*/ 4619631 w 8241136"/>
              <a:gd name="connsiteY158" fmla="*/ 5654843 h 6388769"/>
              <a:gd name="connsiteX159" fmla="*/ 4679789 w 8241136"/>
              <a:gd name="connsiteY159" fmla="*/ 5739064 h 6388769"/>
              <a:gd name="connsiteX160" fmla="*/ 4848231 w 8241136"/>
              <a:gd name="connsiteY160" fmla="*/ 5799222 h 6388769"/>
              <a:gd name="connsiteX161" fmla="*/ 4884326 w 8241136"/>
              <a:gd name="connsiteY161" fmla="*/ 5895474 h 6388769"/>
              <a:gd name="connsiteX162" fmla="*/ 5197147 w 8241136"/>
              <a:gd name="connsiteY162" fmla="*/ 5871411 h 6388769"/>
              <a:gd name="connsiteX163" fmla="*/ 5245273 w 8241136"/>
              <a:gd name="connsiteY163" fmla="*/ 5955632 h 6388769"/>
              <a:gd name="connsiteX164" fmla="*/ 5690442 w 8241136"/>
              <a:gd name="connsiteY164" fmla="*/ 5955632 h 6388769"/>
              <a:gd name="connsiteX165" fmla="*/ 5714505 w 8241136"/>
              <a:gd name="connsiteY165" fmla="*/ 6087979 h 6388769"/>
              <a:gd name="connsiteX166" fmla="*/ 5630284 w 8241136"/>
              <a:gd name="connsiteY166" fmla="*/ 6148137 h 6388769"/>
              <a:gd name="connsiteX167" fmla="*/ 5678410 w 8241136"/>
              <a:gd name="connsiteY167" fmla="*/ 6268453 h 6388769"/>
              <a:gd name="connsiteX168" fmla="*/ 5726536 w 8241136"/>
              <a:gd name="connsiteY168" fmla="*/ 6244390 h 6388769"/>
              <a:gd name="connsiteX169" fmla="*/ 5774663 w 8241136"/>
              <a:gd name="connsiteY169" fmla="*/ 6232358 h 6388769"/>
              <a:gd name="connsiteX170" fmla="*/ 5810757 w 8241136"/>
              <a:gd name="connsiteY170" fmla="*/ 6220327 h 6388769"/>
              <a:gd name="connsiteX171" fmla="*/ 5858884 w 8241136"/>
              <a:gd name="connsiteY171" fmla="*/ 6292516 h 6388769"/>
              <a:gd name="connsiteX172" fmla="*/ 5919042 w 8241136"/>
              <a:gd name="connsiteY172" fmla="*/ 6304548 h 6388769"/>
              <a:gd name="connsiteX173" fmla="*/ 5967168 w 8241136"/>
              <a:gd name="connsiteY173" fmla="*/ 6316579 h 6388769"/>
              <a:gd name="connsiteX174" fmla="*/ 5979200 w 8241136"/>
              <a:gd name="connsiteY174" fmla="*/ 6388769 h 6388769"/>
              <a:gd name="connsiteX175" fmla="*/ 6267957 w 8241136"/>
              <a:gd name="connsiteY175" fmla="*/ 6364706 h 6388769"/>
              <a:gd name="connsiteX176" fmla="*/ 6255926 w 8241136"/>
              <a:gd name="connsiteY176" fmla="*/ 6208295 h 6388769"/>
              <a:gd name="connsiteX177" fmla="*/ 6520621 w 8241136"/>
              <a:gd name="connsiteY177" fmla="*/ 6256422 h 6388769"/>
              <a:gd name="connsiteX178" fmla="*/ 6604842 w 8241136"/>
              <a:gd name="connsiteY178" fmla="*/ 6196264 h 6388769"/>
              <a:gd name="connsiteX179" fmla="*/ 6616873 w 8241136"/>
              <a:gd name="connsiteY179" fmla="*/ 6160169 h 6388769"/>
              <a:gd name="connsiteX180" fmla="*/ 6628905 w 8241136"/>
              <a:gd name="connsiteY180" fmla="*/ 6112043 h 6388769"/>
              <a:gd name="connsiteX181" fmla="*/ 6677031 w 8241136"/>
              <a:gd name="connsiteY181" fmla="*/ 6100011 h 6388769"/>
              <a:gd name="connsiteX182" fmla="*/ 6665000 w 8241136"/>
              <a:gd name="connsiteY182" fmla="*/ 6027822 h 6388769"/>
              <a:gd name="connsiteX183" fmla="*/ 6677031 w 8241136"/>
              <a:gd name="connsiteY183" fmla="*/ 5931569 h 6388769"/>
              <a:gd name="connsiteX184" fmla="*/ 7110168 w 8241136"/>
              <a:gd name="connsiteY184" fmla="*/ 5955632 h 6388769"/>
              <a:gd name="connsiteX185" fmla="*/ 7098136 w 8241136"/>
              <a:gd name="connsiteY185" fmla="*/ 5811253 h 6388769"/>
              <a:gd name="connsiteX186" fmla="*/ 7230484 w 8241136"/>
              <a:gd name="connsiteY186" fmla="*/ 5799222 h 6388769"/>
              <a:gd name="connsiteX187" fmla="*/ 7242515 w 8241136"/>
              <a:gd name="connsiteY187" fmla="*/ 5751095 h 6388769"/>
              <a:gd name="connsiteX188" fmla="*/ 7386894 w 8241136"/>
              <a:gd name="connsiteY188" fmla="*/ 5739064 h 6388769"/>
              <a:gd name="connsiteX189" fmla="*/ 7386894 w 8241136"/>
              <a:gd name="connsiteY189" fmla="*/ 5522495 h 6388769"/>
              <a:gd name="connsiteX190" fmla="*/ 7711747 w 8241136"/>
              <a:gd name="connsiteY190" fmla="*/ 5546558 h 6388769"/>
              <a:gd name="connsiteX191" fmla="*/ 7747842 w 8241136"/>
              <a:gd name="connsiteY191" fmla="*/ 5438274 h 6388769"/>
              <a:gd name="connsiteX192" fmla="*/ 7976442 w 8241136"/>
              <a:gd name="connsiteY192" fmla="*/ 5486400 h 6388769"/>
              <a:gd name="connsiteX193" fmla="*/ 8229105 w 8241136"/>
              <a:gd name="connsiteY193" fmla="*/ 5390148 h 6388769"/>
              <a:gd name="connsiteX194" fmla="*/ 8241136 w 8241136"/>
              <a:gd name="connsiteY194" fmla="*/ 5281864 h 6388769"/>
              <a:gd name="connsiteX195" fmla="*/ 8144884 w 8241136"/>
              <a:gd name="connsiteY195" fmla="*/ 5245769 h 6388769"/>
              <a:gd name="connsiteX196" fmla="*/ 8084726 w 8241136"/>
              <a:gd name="connsiteY196" fmla="*/ 5161548 h 6388769"/>
              <a:gd name="connsiteX197" fmla="*/ 8060663 w 8241136"/>
              <a:gd name="connsiteY197" fmla="*/ 5125453 h 6388769"/>
              <a:gd name="connsiteX198" fmla="*/ 8048631 w 8241136"/>
              <a:gd name="connsiteY198" fmla="*/ 5077327 h 6388769"/>
              <a:gd name="connsiteX199" fmla="*/ 8000505 w 8241136"/>
              <a:gd name="connsiteY199" fmla="*/ 5053264 h 6388769"/>
              <a:gd name="connsiteX200" fmla="*/ 7952379 w 8241136"/>
              <a:gd name="connsiteY200" fmla="*/ 5041232 h 6388769"/>
              <a:gd name="connsiteX201" fmla="*/ 7892221 w 8241136"/>
              <a:gd name="connsiteY201" fmla="*/ 5029200 h 6388769"/>
              <a:gd name="connsiteX202" fmla="*/ 7880189 w 8241136"/>
              <a:gd name="connsiteY202" fmla="*/ 4872790 h 6388769"/>
              <a:gd name="connsiteX203" fmla="*/ 7615494 w 8241136"/>
              <a:gd name="connsiteY203" fmla="*/ 4884822 h 6388769"/>
              <a:gd name="connsiteX204" fmla="*/ 7603463 w 8241136"/>
              <a:gd name="connsiteY204" fmla="*/ 4993106 h 6388769"/>
              <a:gd name="connsiteX205" fmla="*/ 7531273 w 8241136"/>
              <a:gd name="connsiteY205" fmla="*/ 4969043 h 6388769"/>
              <a:gd name="connsiteX206" fmla="*/ 7483147 w 8241136"/>
              <a:gd name="connsiteY206" fmla="*/ 4981074 h 6388769"/>
              <a:gd name="connsiteX207" fmla="*/ 7495179 w 8241136"/>
              <a:gd name="connsiteY207" fmla="*/ 5017169 h 6388769"/>
              <a:gd name="connsiteX208" fmla="*/ 7459084 w 8241136"/>
              <a:gd name="connsiteY208" fmla="*/ 5089358 h 6388769"/>
              <a:gd name="connsiteX209" fmla="*/ 7398926 w 8241136"/>
              <a:gd name="connsiteY209" fmla="*/ 5065295 h 6388769"/>
              <a:gd name="connsiteX210" fmla="*/ 7206421 w 8241136"/>
              <a:gd name="connsiteY210" fmla="*/ 5053264 h 6388769"/>
              <a:gd name="connsiteX211" fmla="*/ 7110168 w 8241136"/>
              <a:gd name="connsiteY211" fmla="*/ 4944979 h 6388769"/>
              <a:gd name="connsiteX212" fmla="*/ 6989852 w 8241136"/>
              <a:gd name="connsiteY212" fmla="*/ 4969043 h 6388769"/>
              <a:gd name="connsiteX213" fmla="*/ 6953757 w 8241136"/>
              <a:gd name="connsiteY213" fmla="*/ 4957011 h 6388769"/>
              <a:gd name="connsiteX214" fmla="*/ 6917663 w 8241136"/>
              <a:gd name="connsiteY214" fmla="*/ 4884822 h 6388769"/>
              <a:gd name="connsiteX215" fmla="*/ 6821410 w 8241136"/>
              <a:gd name="connsiteY215" fmla="*/ 4872790 h 6388769"/>
              <a:gd name="connsiteX216" fmla="*/ 6749221 w 8241136"/>
              <a:gd name="connsiteY216" fmla="*/ 4896853 h 6388769"/>
              <a:gd name="connsiteX217" fmla="*/ 6761252 w 8241136"/>
              <a:gd name="connsiteY217" fmla="*/ 4836695 h 6388769"/>
              <a:gd name="connsiteX218" fmla="*/ 6845473 w 8241136"/>
              <a:gd name="connsiteY218" fmla="*/ 4752474 h 6388769"/>
              <a:gd name="connsiteX219" fmla="*/ 6833442 w 8241136"/>
              <a:gd name="connsiteY219" fmla="*/ 4632158 h 6388769"/>
              <a:gd name="connsiteX220" fmla="*/ 6797347 w 8241136"/>
              <a:gd name="connsiteY220" fmla="*/ 4608095 h 6388769"/>
              <a:gd name="connsiteX221" fmla="*/ 6725157 w 8241136"/>
              <a:gd name="connsiteY221" fmla="*/ 4584032 h 6388769"/>
              <a:gd name="connsiteX222" fmla="*/ 6701094 w 8241136"/>
              <a:gd name="connsiteY222" fmla="*/ 4511843 h 6388769"/>
              <a:gd name="connsiteX223" fmla="*/ 6689063 w 8241136"/>
              <a:gd name="connsiteY223" fmla="*/ 4439653 h 6388769"/>
              <a:gd name="connsiteX224" fmla="*/ 6640936 w 8241136"/>
              <a:gd name="connsiteY224" fmla="*/ 4403558 h 6388769"/>
              <a:gd name="connsiteX225" fmla="*/ 6568747 w 8241136"/>
              <a:gd name="connsiteY225" fmla="*/ 4355432 h 6388769"/>
              <a:gd name="connsiteX226" fmla="*/ 6556715 w 8241136"/>
              <a:gd name="connsiteY226" fmla="*/ 4355432 h 6388769"/>
              <a:gd name="connsiteX227" fmla="*/ 6436400 w 8241136"/>
              <a:gd name="connsiteY227" fmla="*/ 4367464 h 6388769"/>
              <a:gd name="connsiteX228" fmla="*/ 6388273 w 8241136"/>
              <a:gd name="connsiteY228" fmla="*/ 4223085 h 6388769"/>
              <a:gd name="connsiteX229" fmla="*/ 6484526 w 8241136"/>
              <a:gd name="connsiteY229" fmla="*/ 4114800 h 6388769"/>
              <a:gd name="connsiteX230" fmla="*/ 6472494 w 8241136"/>
              <a:gd name="connsiteY230" fmla="*/ 4078706 h 6388769"/>
              <a:gd name="connsiteX231" fmla="*/ 6508589 w 8241136"/>
              <a:gd name="connsiteY231" fmla="*/ 4042611 h 6388769"/>
              <a:gd name="connsiteX232" fmla="*/ 6580779 w 8241136"/>
              <a:gd name="connsiteY232" fmla="*/ 4006516 h 6388769"/>
              <a:gd name="connsiteX233" fmla="*/ 6592810 w 8241136"/>
              <a:gd name="connsiteY233" fmla="*/ 3970422 h 6388769"/>
              <a:gd name="connsiteX234" fmla="*/ 6604842 w 8241136"/>
              <a:gd name="connsiteY234" fmla="*/ 3910264 h 6388769"/>
              <a:gd name="connsiteX235" fmla="*/ 6640936 w 8241136"/>
              <a:gd name="connsiteY235" fmla="*/ 3910264 h 6388769"/>
              <a:gd name="connsiteX236" fmla="*/ 6881568 w 8241136"/>
              <a:gd name="connsiteY236" fmla="*/ 3922295 h 6388769"/>
              <a:gd name="connsiteX237" fmla="*/ 7062042 w 8241136"/>
              <a:gd name="connsiteY237" fmla="*/ 3850106 h 6388769"/>
              <a:gd name="connsiteX238" fmla="*/ 7170326 w 8241136"/>
              <a:gd name="connsiteY238" fmla="*/ 3765885 h 6388769"/>
              <a:gd name="connsiteX239" fmla="*/ 7194389 w 8241136"/>
              <a:gd name="connsiteY239" fmla="*/ 3392906 h 6388769"/>
              <a:gd name="connsiteX240" fmla="*/ 7110168 w 8241136"/>
              <a:gd name="connsiteY240" fmla="*/ 3284622 h 6388769"/>
              <a:gd name="connsiteX241" fmla="*/ 6905631 w 8241136"/>
              <a:gd name="connsiteY241" fmla="*/ 3284622 h 6388769"/>
              <a:gd name="connsiteX242" fmla="*/ 6893600 w 8241136"/>
              <a:gd name="connsiteY242" fmla="*/ 3176337 h 6388769"/>
              <a:gd name="connsiteX243" fmla="*/ 6953757 w 8241136"/>
              <a:gd name="connsiteY243" fmla="*/ 3092116 h 6388769"/>
              <a:gd name="connsiteX244" fmla="*/ 7050010 w 8241136"/>
              <a:gd name="connsiteY244" fmla="*/ 2971800 h 6388769"/>
              <a:gd name="connsiteX245" fmla="*/ 7182357 w 8241136"/>
              <a:gd name="connsiteY245" fmla="*/ 3007895 h 6388769"/>
              <a:gd name="connsiteX246" fmla="*/ 7170326 w 8241136"/>
              <a:gd name="connsiteY246" fmla="*/ 2743200 h 6388769"/>
              <a:gd name="connsiteX247" fmla="*/ 7086105 w 8241136"/>
              <a:gd name="connsiteY247" fmla="*/ 2634916 h 6388769"/>
              <a:gd name="connsiteX248" fmla="*/ 7110168 w 8241136"/>
              <a:gd name="connsiteY248" fmla="*/ 2598822 h 6388769"/>
              <a:gd name="connsiteX249" fmla="*/ 7194389 w 8241136"/>
              <a:gd name="connsiteY249" fmla="*/ 2574758 h 6388769"/>
              <a:gd name="connsiteX250" fmla="*/ 7182357 w 8241136"/>
              <a:gd name="connsiteY250" fmla="*/ 2466474 h 6388769"/>
              <a:gd name="connsiteX251" fmla="*/ 7230484 w 8241136"/>
              <a:gd name="connsiteY251" fmla="*/ 2454443 h 6388769"/>
              <a:gd name="connsiteX252" fmla="*/ 7254547 w 8241136"/>
              <a:gd name="connsiteY252" fmla="*/ 2370222 h 6388769"/>
              <a:gd name="connsiteX253" fmla="*/ 7242515 w 8241136"/>
              <a:gd name="connsiteY253" fmla="*/ 2225843 h 6388769"/>
              <a:gd name="connsiteX254" fmla="*/ 7134231 w 8241136"/>
              <a:gd name="connsiteY254" fmla="*/ 2213811 h 6388769"/>
              <a:gd name="connsiteX255" fmla="*/ 7110168 w 8241136"/>
              <a:gd name="connsiteY255" fmla="*/ 2249906 h 6388769"/>
              <a:gd name="connsiteX256" fmla="*/ 7074073 w 8241136"/>
              <a:gd name="connsiteY256" fmla="*/ 2310064 h 6388769"/>
              <a:gd name="connsiteX257" fmla="*/ 6977821 w 8241136"/>
              <a:gd name="connsiteY257" fmla="*/ 2298032 h 6388769"/>
              <a:gd name="connsiteX258" fmla="*/ 6953757 w 8241136"/>
              <a:gd name="connsiteY258" fmla="*/ 2273969 h 6388769"/>
              <a:gd name="connsiteX259" fmla="*/ 6953757 w 8241136"/>
              <a:gd name="connsiteY259" fmla="*/ 2117558 h 6388769"/>
              <a:gd name="connsiteX260" fmla="*/ 7062042 w 8241136"/>
              <a:gd name="connsiteY260" fmla="*/ 2093495 h 6388769"/>
              <a:gd name="connsiteX261" fmla="*/ 7050010 w 8241136"/>
              <a:gd name="connsiteY261" fmla="*/ 1780674 h 6388769"/>
              <a:gd name="connsiteX262" fmla="*/ 6941726 w 8241136"/>
              <a:gd name="connsiteY262" fmla="*/ 1732548 h 6388769"/>
              <a:gd name="connsiteX263" fmla="*/ 6845473 w 8241136"/>
              <a:gd name="connsiteY263" fmla="*/ 1588169 h 6388769"/>
              <a:gd name="connsiteX264" fmla="*/ 6809379 w 8241136"/>
              <a:gd name="connsiteY264" fmla="*/ 1600200 h 6388769"/>
              <a:gd name="connsiteX265" fmla="*/ 6797347 w 8241136"/>
              <a:gd name="connsiteY265" fmla="*/ 1684422 h 6388769"/>
              <a:gd name="connsiteX266" fmla="*/ 6713126 w 8241136"/>
              <a:gd name="connsiteY266" fmla="*/ 1696453 h 6388769"/>
              <a:gd name="connsiteX267" fmla="*/ 6616873 w 8241136"/>
              <a:gd name="connsiteY267" fmla="*/ 1528011 h 6388769"/>
              <a:gd name="connsiteX268" fmla="*/ 6436400 w 8241136"/>
              <a:gd name="connsiteY268" fmla="*/ 1540043 h 6388769"/>
              <a:gd name="connsiteX269" fmla="*/ 6376242 w 8241136"/>
              <a:gd name="connsiteY269" fmla="*/ 1467853 h 6388769"/>
              <a:gd name="connsiteX270" fmla="*/ 6279989 w 8241136"/>
              <a:gd name="connsiteY270" fmla="*/ 1479885 h 6388769"/>
              <a:gd name="connsiteX271" fmla="*/ 6207800 w 8241136"/>
              <a:gd name="connsiteY271" fmla="*/ 1491916 h 6388769"/>
              <a:gd name="connsiteX272" fmla="*/ 6159673 w 8241136"/>
              <a:gd name="connsiteY272" fmla="*/ 1395664 h 6388769"/>
              <a:gd name="connsiteX273" fmla="*/ 6135610 w 8241136"/>
              <a:gd name="connsiteY273" fmla="*/ 1359569 h 6388769"/>
              <a:gd name="connsiteX274" fmla="*/ 6099515 w 8241136"/>
              <a:gd name="connsiteY274" fmla="*/ 1347537 h 6388769"/>
              <a:gd name="connsiteX275" fmla="*/ 6027326 w 8241136"/>
              <a:gd name="connsiteY275" fmla="*/ 1383632 h 6388769"/>
              <a:gd name="connsiteX276" fmla="*/ 5955136 w 8241136"/>
              <a:gd name="connsiteY276" fmla="*/ 1371600 h 6388769"/>
              <a:gd name="connsiteX277" fmla="*/ 5894979 w 8241136"/>
              <a:gd name="connsiteY277" fmla="*/ 1311443 h 6388769"/>
              <a:gd name="connsiteX278" fmla="*/ 5870915 w 8241136"/>
              <a:gd name="connsiteY278" fmla="*/ 1311443 h 6388769"/>
              <a:gd name="connsiteX279" fmla="*/ 5666379 w 8241136"/>
              <a:gd name="connsiteY279" fmla="*/ 1106906 h 6388769"/>
              <a:gd name="connsiteX280" fmla="*/ 5558094 w 8241136"/>
              <a:gd name="connsiteY280" fmla="*/ 1082843 h 6388769"/>
              <a:gd name="connsiteX281" fmla="*/ 5546063 w 8241136"/>
              <a:gd name="connsiteY281" fmla="*/ 1046748 h 6388769"/>
              <a:gd name="connsiteX282" fmla="*/ 5497936 w 8241136"/>
              <a:gd name="connsiteY282" fmla="*/ 1010653 h 6388769"/>
              <a:gd name="connsiteX283" fmla="*/ 5497936 w 8241136"/>
              <a:gd name="connsiteY283" fmla="*/ 914400 h 6388769"/>
              <a:gd name="connsiteX284" fmla="*/ 5534031 w 8241136"/>
              <a:gd name="connsiteY284" fmla="*/ 902369 h 6388769"/>
              <a:gd name="connsiteX285" fmla="*/ 5546063 w 8241136"/>
              <a:gd name="connsiteY285" fmla="*/ 866274 h 6388769"/>
              <a:gd name="connsiteX286" fmla="*/ 5558094 w 8241136"/>
              <a:gd name="connsiteY286" fmla="*/ 709864 h 6388769"/>
              <a:gd name="connsiteX287" fmla="*/ 5522000 w 8241136"/>
              <a:gd name="connsiteY287" fmla="*/ 697832 h 6388769"/>
              <a:gd name="connsiteX288" fmla="*/ 5497936 w 8241136"/>
              <a:gd name="connsiteY288" fmla="*/ 673769 h 6388769"/>
              <a:gd name="connsiteX289" fmla="*/ 5485905 w 8241136"/>
              <a:gd name="connsiteY289" fmla="*/ 529390 h 6388769"/>
              <a:gd name="connsiteX290" fmla="*/ 5413715 w 8241136"/>
              <a:gd name="connsiteY290" fmla="*/ 529390 h 6388769"/>
              <a:gd name="connsiteX291" fmla="*/ 5413715 w 8241136"/>
              <a:gd name="connsiteY291" fmla="*/ 252664 h 6388769"/>
              <a:gd name="connsiteX292" fmla="*/ 5437779 w 8241136"/>
              <a:gd name="connsiteY292" fmla="*/ 288758 h 6388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</a:cxnLst>
            <a:rect l="l" t="t" r="r" b="b"/>
            <a:pathLst>
              <a:path w="8241136" h="6388769">
                <a:moveTo>
                  <a:pt x="5437779" y="288758"/>
                </a:moveTo>
                <a:lnTo>
                  <a:pt x="5269336" y="264695"/>
                </a:lnTo>
                <a:lnTo>
                  <a:pt x="5281368" y="409074"/>
                </a:lnTo>
                <a:lnTo>
                  <a:pt x="5233242" y="409074"/>
                </a:lnTo>
                <a:lnTo>
                  <a:pt x="5233242" y="625643"/>
                </a:lnTo>
                <a:lnTo>
                  <a:pt x="5076831" y="625643"/>
                </a:lnTo>
                <a:lnTo>
                  <a:pt x="5076831" y="505327"/>
                </a:lnTo>
                <a:cubicBezTo>
                  <a:pt x="4995809" y="496324"/>
                  <a:pt x="4972114" y="521671"/>
                  <a:pt x="4944484" y="457200"/>
                </a:cubicBezTo>
                <a:cubicBezTo>
                  <a:pt x="4937970" y="442001"/>
                  <a:pt x="4936463" y="425116"/>
                  <a:pt x="4932452" y="409074"/>
                </a:cubicBezTo>
                <a:cubicBezTo>
                  <a:pt x="4916410" y="413085"/>
                  <a:pt x="4899809" y="415300"/>
                  <a:pt x="4884326" y="421106"/>
                </a:cubicBezTo>
                <a:cubicBezTo>
                  <a:pt x="4867532" y="427404"/>
                  <a:pt x="4853215" y="450841"/>
                  <a:pt x="4836200" y="445169"/>
                </a:cubicBezTo>
                <a:cubicBezTo>
                  <a:pt x="4809297" y="436201"/>
                  <a:pt x="4799638" y="400741"/>
                  <a:pt x="4776042" y="385011"/>
                </a:cubicBezTo>
                <a:cubicBezTo>
                  <a:pt x="4729394" y="353913"/>
                  <a:pt x="4753665" y="365521"/>
                  <a:pt x="4703852" y="348916"/>
                </a:cubicBezTo>
                <a:cubicBezTo>
                  <a:pt x="4645777" y="436029"/>
                  <a:pt x="4681593" y="408172"/>
                  <a:pt x="4607600" y="445169"/>
                </a:cubicBezTo>
                <a:cubicBezTo>
                  <a:pt x="4575516" y="441158"/>
                  <a:pt x="4537836" y="451679"/>
                  <a:pt x="4511347" y="433137"/>
                </a:cubicBezTo>
                <a:cubicBezTo>
                  <a:pt x="4376111" y="338472"/>
                  <a:pt x="4564929" y="374191"/>
                  <a:pt x="4451189" y="348916"/>
                </a:cubicBezTo>
                <a:cubicBezTo>
                  <a:pt x="4427375" y="343624"/>
                  <a:pt x="4403063" y="340895"/>
                  <a:pt x="4379000" y="336885"/>
                </a:cubicBezTo>
                <a:cubicBezTo>
                  <a:pt x="4395876" y="286253"/>
                  <a:pt x="4402041" y="285693"/>
                  <a:pt x="4379000" y="216569"/>
                </a:cubicBezTo>
                <a:cubicBezTo>
                  <a:pt x="4375413" y="205807"/>
                  <a:pt x="4362957" y="200527"/>
                  <a:pt x="4354936" y="192506"/>
                </a:cubicBezTo>
                <a:cubicBezTo>
                  <a:pt x="4334884" y="196516"/>
                  <a:pt x="4314950" y="201175"/>
                  <a:pt x="4294779" y="204537"/>
                </a:cubicBezTo>
                <a:cubicBezTo>
                  <a:pt x="4266806" y="209199"/>
                  <a:pt x="4236472" y="205051"/>
                  <a:pt x="4210557" y="216569"/>
                </a:cubicBezTo>
                <a:cubicBezTo>
                  <a:pt x="4197343" y="222442"/>
                  <a:pt x="4194515" y="240632"/>
                  <a:pt x="4186494" y="252664"/>
                </a:cubicBezTo>
                <a:cubicBezTo>
                  <a:pt x="4153538" y="351531"/>
                  <a:pt x="4140855" y="358861"/>
                  <a:pt x="4174463" y="493295"/>
                </a:cubicBezTo>
                <a:cubicBezTo>
                  <a:pt x="4177970" y="507323"/>
                  <a:pt x="4199266" y="508325"/>
                  <a:pt x="4210557" y="517358"/>
                </a:cubicBezTo>
                <a:cubicBezTo>
                  <a:pt x="4219415" y="524445"/>
                  <a:pt x="4226600" y="533401"/>
                  <a:pt x="4234621" y="541422"/>
                </a:cubicBezTo>
                <a:cubicBezTo>
                  <a:pt x="4249289" y="629435"/>
                  <a:pt x="4246652" y="589216"/>
                  <a:pt x="4246652" y="661737"/>
                </a:cubicBezTo>
                <a:lnTo>
                  <a:pt x="4078210" y="818148"/>
                </a:lnTo>
                <a:lnTo>
                  <a:pt x="3921800" y="854243"/>
                </a:lnTo>
                <a:lnTo>
                  <a:pt x="3765389" y="685800"/>
                </a:lnTo>
                <a:lnTo>
                  <a:pt x="3717263" y="433137"/>
                </a:lnTo>
                <a:cubicBezTo>
                  <a:pt x="3701221" y="401053"/>
                  <a:pt x="3681201" y="370666"/>
                  <a:pt x="3669136" y="336885"/>
                </a:cubicBezTo>
                <a:cubicBezTo>
                  <a:pt x="3660931" y="313911"/>
                  <a:pt x="3676154" y="279935"/>
                  <a:pt x="3657105" y="264695"/>
                </a:cubicBezTo>
                <a:cubicBezTo>
                  <a:pt x="3628232" y="241597"/>
                  <a:pt x="3584916" y="248653"/>
                  <a:pt x="3548821" y="240632"/>
                </a:cubicBezTo>
                <a:cubicBezTo>
                  <a:pt x="3544810" y="216569"/>
                  <a:pt x="3545355" y="191285"/>
                  <a:pt x="3536789" y="168443"/>
                </a:cubicBezTo>
                <a:cubicBezTo>
                  <a:pt x="3532806" y="157822"/>
                  <a:pt x="3521584" y="151465"/>
                  <a:pt x="3512726" y="144379"/>
                </a:cubicBezTo>
                <a:cubicBezTo>
                  <a:pt x="3501435" y="135346"/>
                  <a:pt x="3480138" y="134344"/>
                  <a:pt x="3476631" y="120316"/>
                </a:cubicBezTo>
                <a:cubicBezTo>
                  <a:pt x="3466904" y="81408"/>
                  <a:pt x="3476631" y="40105"/>
                  <a:pt x="3476631" y="0"/>
                </a:cubicBezTo>
                <a:lnTo>
                  <a:pt x="3223968" y="12032"/>
                </a:lnTo>
                <a:lnTo>
                  <a:pt x="2983336" y="228600"/>
                </a:lnTo>
                <a:lnTo>
                  <a:pt x="2983336" y="421106"/>
                </a:lnTo>
                <a:lnTo>
                  <a:pt x="3079589" y="421106"/>
                </a:lnTo>
                <a:lnTo>
                  <a:pt x="3211936" y="553453"/>
                </a:lnTo>
                <a:lnTo>
                  <a:pt x="3392410" y="565485"/>
                </a:lnTo>
                <a:lnTo>
                  <a:pt x="3512726" y="697832"/>
                </a:lnTo>
                <a:lnTo>
                  <a:pt x="3524757" y="854243"/>
                </a:lnTo>
                <a:lnTo>
                  <a:pt x="3296157" y="842211"/>
                </a:lnTo>
                <a:lnTo>
                  <a:pt x="3091621" y="1034716"/>
                </a:lnTo>
                <a:lnTo>
                  <a:pt x="2778800" y="1022685"/>
                </a:lnTo>
                <a:lnTo>
                  <a:pt x="2742705" y="1118937"/>
                </a:lnTo>
                <a:lnTo>
                  <a:pt x="2574263" y="1118937"/>
                </a:lnTo>
                <a:cubicBezTo>
                  <a:pt x="2570252" y="1167063"/>
                  <a:pt x="2594716" y="1227582"/>
                  <a:pt x="2562231" y="1263316"/>
                </a:cubicBezTo>
                <a:cubicBezTo>
                  <a:pt x="2537802" y="1290188"/>
                  <a:pt x="2453947" y="1251285"/>
                  <a:pt x="2453947" y="1251285"/>
                </a:cubicBezTo>
                <a:lnTo>
                  <a:pt x="2490042" y="1407695"/>
                </a:lnTo>
                <a:lnTo>
                  <a:pt x="2778800" y="1383632"/>
                </a:lnTo>
                <a:lnTo>
                  <a:pt x="2899115" y="1491916"/>
                </a:lnTo>
                <a:lnTo>
                  <a:pt x="2899115" y="1672390"/>
                </a:lnTo>
                <a:lnTo>
                  <a:pt x="2778800" y="1684422"/>
                </a:lnTo>
                <a:lnTo>
                  <a:pt x="2766768" y="1840832"/>
                </a:lnTo>
                <a:lnTo>
                  <a:pt x="2670515" y="1973179"/>
                </a:lnTo>
                <a:lnTo>
                  <a:pt x="2429884" y="1804737"/>
                </a:lnTo>
                <a:lnTo>
                  <a:pt x="2405821" y="1696453"/>
                </a:lnTo>
                <a:lnTo>
                  <a:pt x="2189252" y="1467853"/>
                </a:lnTo>
                <a:lnTo>
                  <a:pt x="2008779" y="1467853"/>
                </a:lnTo>
                <a:lnTo>
                  <a:pt x="1984715" y="1323474"/>
                </a:lnTo>
                <a:lnTo>
                  <a:pt x="1864400" y="1323474"/>
                </a:lnTo>
                <a:lnTo>
                  <a:pt x="1768147" y="1455822"/>
                </a:lnTo>
                <a:lnTo>
                  <a:pt x="1455326" y="1455822"/>
                </a:lnTo>
                <a:lnTo>
                  <a:pt x="1443294" y="1636295"/>
                </a:lnTo>
                <a:lnTo>
                  <a:pt x="1322979" y="1756611"/>
                </a:lnTo>
                <a:lnTo>
                  <a:pt x="1082347" y="1744579"/>
                </a:lnTo>
                <a:lnTo>
                  <a:pt x="1034221" y="1852864"/>
                </a:lnTo>
                <a:cubicBezTo>
                  <a:pt x="1062466" y="1874048"/>
                  <a:pt x="1142505" y="1905542"/>
                  <a:pt x="1142505" y="1961148"/>
                </a:cubicBezTo>
                <a:cubicBezTo>
                  <a:pt x="1142505" y="2020842"/>
                  <a:pt x="1130643" y="2002253"/>
                  <a:pt x="1094379" y="2033337"/>
                </a:cubicBezTo>
                <a:cubicBezTo>
                  <a:pt x="1077154" y="2048102"/>
                  <a:pt x="1046252" y="2081464"/>
                  <a:pt x="1046252" y="2081464"/>
                </a:cubicBezTo>
                <a:cubicBezTo>
                  <a:pt x="1042242" y="2093495"/>
                  <a:pt x="1034221" y="2104876"/>
                  <a:pt x="1034221" y="2117558"/>
                </a:cubicBezTo>
                <a:cubicBezTo>
                  <a:pt x="1034221" y="2135263"/>
                  <a:pt x="1065615" y="2192379"/>
                  <a:pt x="1070315" y="2201779"/>
                </a:cubicBezTo>
                <a:cubicBezTo>
                  <a:pt x="1056688" y="2338058"/>
                  <a:pt x="1098589" y="2322095"/>
                  <a:pt x="1010157" y="2322095"/>
                </a:cubicBezTo>
                <a:lnTo>
                  <a:pt x="998126" y="2466474"/>
                </a:lnTo>
                <a:lnTo>
                  <a:pt x="1130473" y="2442411"/>
                </a:lnTo>
                <a:lnTo>
                  <a:pt x="1214694" y="2550695"/>
                </a:lnTo>
                <a:lnTo>
                  <a:pt x="1214694" y="2671011"/>
                </a:lnTo>
                <a:lnTo>
                  <a:pt x="1082347" y="2646948"/>
                </a:lnTo>
                <a:lnTo>
                  <a:pt x="1070315" y="2791327"/>
                </a:lnTo>
                <a:cubicBezTo>
                  <a:pt x="1042241" y="2815390"/>
                  <a:pt x="1012239" y="2837371"/>
                  <a:pt x="986094" y="2863516"/>
                </a:cubicBezTo>
                <a:cubicBezTo>
                  <a:pt x="975869" y="2873741"/>
                  <a:pt x="976380" y="2897817"/>
                  <a:pt x="962031" y="2899611"/>
                </a:cubicBezTo>
                <a:cubicBezTo>
                  <a:pt x="936862" y="2902757"/>
                  <a:pt x="913905" y="2883569"/>
                  <a:pt x="889842" y="2875548"/>
                </a:cubicBezTo>
                <a:lnTo>
                  <a:pt x="853747" y="2863516"/>
                </a:lnTo>
                <a:cubicBezTo>
                  <a:pt x="849736" y="2875548"/>
                  <a:pt x="845199" y="2887416"/>
                  <a:pt x="841715" y="2899611"/>
                </a:cubicBezTo>
                <a:cubicBezTo>
                  <a:pt x="837172" y="2915510"/>
                  <a:pt x="839605" y="2934508"/>
                  <a:pt x="829684" y="2947737"/>
                </a:cubicBezTo>
                <a:cubicBezTo>
                  <a:pt x="824871" y="2954154"/>
                  <a:pt x="813642" y="2947737"/>
                  <a:pt x="805621" y="2947737"/>
                </a:cubicBezTo>
                <a:lnTo>
                  <a:pt x="589052" y="2923674"/>
                </a:lnTo>
                <a:lnTo>
                  <a:pt x="540926" y="3031958"/>
                </a:lnTo>
                <a:lnTo>
                  <a:pt x="324357" y="3007895"/>
                </a:lnTo>
                <a:lnTo>
                  <a:pt x="276231" y="3116179"/>
                </a:lnTo>
                <a:lnTo>
                  <a:pt x="384515" y="3164306"/>
                </a:lnTo>
                <a:lnTo>
                  <a:pt x="384515" y="3272590"/>
                </a:lnTo>
                <a:lnTo>
                  <a:pt x="179979" y="3272590"/>
                </a:lnTo>
                <a:cubicBezTo>
                  <a:pt x="147895" y="3284622"/>
                  <a:pt x="112237" y="3289678"/>
                  <a:pt x="83726" y="3308685"/>
                </a:cubicBezTo>
                <a:cubicBezTo>
                  <a:pt x="73174" y="3315720"/>
                  <a:pt x="79303" y="3334633"/>
                  <a:pt x="71694" y="3344779"/>
                </a:cubicBezTo>
                <a:cubicBezTo>
                  <a:pt x="54679" y="3367466"/>
                  <a:pt x="11536" y="3404937"/>
                  <a:pt x="11536" y="3404937"/>
                </a:cubicBezTo>
                <a:cubicBezTo>
                  <a:pt x="27764" y="3486076"/>
                  <a:pt x="0" y="3528323"/>
                  <a:pt x="71694" y="3537285"/>
                </a:cubicBezTo>
                <a:cubicBezTo>
                  <a:pt x="91592" y="3539772"/>
                  <a:pt x="111799" y="3537285"/>
                  <a:pt x="131852" y="3537285"/>
                </a:cubicBezTo>
                <a:lnTo>
                  <a:pt x="95757" y="3741822"/>
                </a:lnTo>
                <a:lnTo>
                  <a:pt x="167947" y="3814011"/>
                </a:lnTo>
                <a:lnTo>
                  <a:pt x="179979" y="3970422"/>
                </a:lnTo>
                <a:lnTo>
                  <a:pt x="252168" y="4018548"/>
                </a:lnTo>
                <a:lnTo>
                  <a:pt x="216073" y="4126832"/>
                </a:lnTo>
                <a:lnTo>
                  <a:pt x="300294" y="4259179"/>
                </a:lnTo>
                <a:lnTo>
                  <a:pt x="444673" y="4283243"/>
                </a:lnTo>
                <a:lnTo>
                  <a:pt x="601084" y="4487779"/>
                </a:lnTo>
                <a:lnTo>
                  <a:pt x="733431" y="4499811"/>
                </a:lnTo>
                <a:lnTo>
                  <a:pt x="829684" y="4343400"/>
                </a:lnTo>
                <a:lnTo>
                  <a:pt x="913905" y="4331369"/>
                </a:lnTo>
                <a:lnTo>
                  <a:pt x="1034221" y="4499811"/>
                </a:lnTo>
                <a:lnTo>
                  <a:pt x="1286884" y="4475748"/>
                </a:lnTo>
                <a:lnTo>
                  <a:pt x="1322979" y="4547937"/>
                </a:lnTo>
                <a:lnTo>
                  <a:pt x="1611736" y="4547937"/>
                </a:lnTo>
                <a:cubicBezTo>
                  <a:pt x="1813177" y="4749378"/>
                  <a:pt x="1539575" y="4505840"/>
                  <a:pt x="1792210" y="4632158"/>
                </a:cubicBezTo>
                <a:cubicBezTo>
                  <a:pt x="1807000" y="4639553"/>
                  <a:pt x="1802745" y="4663817"/>
                  <a:pt x="1804242" y="4680285"/>
                </a:cubicBezTo>
                <a:cubicBezTo>
                  <a:pt x="1806784" y="4708243"/>
                  <a:pt x="1804242" y="4736432"/>
                  <a:pt x="1804242" y="4764506"/>
                </a:cubicBezTo>
                <a:lnTo>
                  <a:pt x="1924557" y="4836695"/>
                </a:lnTo>
                <a:lnTo>
                  <a:pt x="1924557" y="4957011"/>
                </a:lnTo>
                <a:cubicBezTo>
                  <a:pt x="2052673" y="5005055"/>
                  <a:pt x="2008754" y="4956898"/>
                  <a:pt x="2032842" y="5065295"/>
                </a:cubicBezTo>
                <a:cubicBezTo>
                  <a:pt x="2035593" y="5077675"/>
                  <a:pt x="2036950" y="5091487"/>
                  <a:pt x="2044873" y="5101390"/>
                </a:cubicBezTo>
                <a:cubicBezTo>
                  <a:pt x="2053906" y="5112682"/>
                  <a:pt x="2080968" y="5125453"/>
                  <a:pt x="2080968" y="5125453"/>
                </a:cubicBezTo>
                <a:lnTo>
                  <a:pt x="2393789" y="5125453"/>
                </a:lnTo>
                <a:lnTo>
                  <a:pt x="2478010" y="5041232"/>
                </a:lnTo>
                <a:lnTo>
                  <a:pt x="2682547" y="5017169"/>
                </a:lnTo>
                <a:lnTo>
                  <a:pt x="2706610" y="5113422"/>
                </a:lnTo>
                <a:lnTo>
                  <a:pt x="2947242" y="5125453"/>
                </a:lnTo>
                <a:lnTo>
                  <a:pt x="3007400" y="5041232"/>
                </a:lnTo>
                <a:lnTo>
                  <a:pt x="3223968" y="5041232"/>
                </a:lnTo>
                <a:lnTo>
                  <a:pt x="3344284" y="5137485"/>
                </a:lnTo>
                <a:lnTo>
                  <a:pt x="3308189" y="5245769"/>
                </a:lnTo>
                <a:lnTo>
                  <a:pt x="3536789" y="5402179"/>
                </a:lnTo>
                <a:cubicBezTo>
                  <a:pt x="3540800" y="5442284"/>
                  <a:pt x="3536075" y="5484258"/>
                  <a:pt x="3548821" y="5522495"/>
                </a:cubicBezTo>
                <a:cubicBezTo>
                  <a:pt x="3553394" y="5536213"/>
                  <a:pt x="3575882" y="5535267"/>
                  <a:pt x="3584915" y="5546558"/>
                </a:cubicBezTo>
                <a:cubicBezTo>
                  <a:pt x="3598393" y="5563405"/>
                  <a:pt x="3602556" y="5632535"/>
                  <a:pt x="3608979" y="5642811"/>
                </a:cubicBezTo>
                <a:cubicBezTo>
                  <a:pt x="3628148" y="5673482"/>
                  <a:pt x="3662812" y="5680808"/>
                  <a:pt x="3693200" y="5690937"/>
                </a:cubicBezTo>
                <a:cubicBezTo>
                  <a:pt x="3705231" y="5698958"/>
                  <a:pt x="3731088" y="5700652"/>
                  <a:pt x="3729294" y="5715000"/>
                </a:cubicBezTo>
                <a:cubicBezTo>
                  <a:pt x="3725707" y="5743697"/>
                  <a:pt x="3681168" y="5787190"/>
                  <a:pt x="3681168" y="5787190"/>
                </a:cubicBezTo>
                <a:cubicBezTo>
                  <a:pt x="3704946" y="5795116"/>
                  <a:pt x="3736394" y="5802082"/>
                  <a:pt x="3753357" y="5823285"/>
                </a:cubicBezTo>
                <a:cubicBezTo>
                  <a:pt x="3761280" y="5833188"/>
                  <a:pt x="3761378" y="5847348"/>
                  <a:pt x="3765389" y="5859379"/>
                </a:cubicBezTo>
                <a:cubicBezTo>
                  <a:pt x="3761378" y="5875421"/>
                  <a:pt x="3757900" y="5891606"/>
                  <a:pt x="3753357" y="5907506"/>
                </a:cubicBezTo>
                <a:cubicBezTo>
                  <a:pt x="3749873" y="5919700"/>
                  <a:pt x="3732358" y="5934632"/>
                  <a:pt x="3741326" y="5943600"/>
                </a:cubicBezTo>
                <a:cubicBezTo>
                  <a:pt x="3755786" y="5958060"/>
                  <a:pt x="3781645" y="5950672"/>
                  <a:pt x="3801484" y="5955632"/>
                </a:cubicBezTo>
                <a:cubicBezTo>
                  <a:pt x="3831217" y="5963065"/>
                  <a:pt x="3836749" y="5967249"/>
                  <a:pt x="3861642" y="5979695"/>
                </a:cubicBezTo>
                <a:lnTo>
                  <a:pt x="3825547" y="6100011"/>
                </a:lnTo>
                <a:lnTo>
                  <a:pt x="4018052" y="6112043"/>
                </a:lnTo>
                <a:lnTo>
                  <a:pt x="4018052" y="5847348"/>
                </a:lnTo>
                <a:lnTo>
                  <a:pt x="4078210" y="5678906"/>
                </a:lnTo>
                <a:cubicBezTo>
                  <a:pt x="4118315" y="5686927"/>
                  <a:pt x="4161292" y="5686045"/>
                  <a:pt x="4198526" y="5702969"/>
                </a:cubicBezTo>
                <a:cubicBezTo>
                  <a:pt x="4210072" y="5708217"/>
                  <a:pt x="4201589" y="5730096"/>
                  <a:pt x="4210557" y="5739064"/>
                </a:cubicBezTo>
                <a:cubicBezTo>
                  <a:pt x="4227093" y="5755600"/>
                  <a:pt x="4250662" y="5763127"/>
                  <a:pt x="4270715" y="5775158"/>
                </a:cubicBezTo>
                <a:cubicBezTo>
                  <a:pt x="4322852" y="5771148"/>
                  <a:pt x="4376847" y="5777492"/>
                  <a:pt x="4427126" y="5763127"/>
                </a:cubicBezTo>
                <a:cubicBezTo>
                  <a:pt x="4439320" y="5759643"/>
                  <a:pt x="4432632" y="5737907"/>
                  <a:pt x="4439157" y="5727032"/>
                </a:cubicBezTo>
                <a:cubicBezTo>
                  <a:pt x="4444993" y="5717305"/>
                  <a:pt x="4455200" y="5710990"/>
                  <a:pt x="4463221" y="5702969"/>
                </a:cubicBezTo>
                <a:lnTo>
                  <a:pt x="4487284" y="5678906"/>
                </a:lnTo>
                <a:lnTo>
                  <a:pt x="4619631" y="5654843"/>
                </a:lnTo>
                <a:lnTo>
                  <a:pt x="4679789" y="5739064"/>
                </a:lnTo>
                <a:lnTo>
                  <a:pt x="4848231" y="5799222"/>
                </a:lnTo>
                <a:lnTo>
                  <a:pt x="4884326" y="5895474"/>
                </a:lnTo>
                <a:lnTo>
                  <a:pt x="5197147" y="5871411"/>
                </a:lnTo>
                <a:lnTo>
                  <a:pt x="5245273" y="5955632"/>
                </a:lnTo>
                <a:lnTo>
                  <a:pt x="5690442" y="5955632"/>
                </a:lnTo>
                <a:lnTo>
                  <a:pt x="5714505" y="6087979"/>
                </a:lnTo>
                <a:cubicBezTo>
                  <a:pt x="5686431" y="6108032"/>
                  <a:pt x="5643874" y="6116427"/>
                  <a:pt x="5630284" y="6148137"/>
                </a:cubicBezTo>
                <a:cubicBezTo>
                  <a:pt x="5586629" y="6249999"/>
                  <a:pt x="5627797" y="6251583"/>
                  <a:pt x="5678410" y="6268453"/>
                </a:cubicBezTo>
                <a:cubicBezTo>
                  <a:pt x="5694452" y="6260432"/>
                  <a:pt x="5709742" y="6250688"/>
                  <a:pt x="5726536" y="6244390"/>
                </a:cubicBezTo>
                <a:cubicBezTo>
                  <a:pt x="5742019" y="6238584"/>
                  <a:pt x="5758763" y="6236901"/>
                  <a:pt x="5774663" y="6232358"/>
                </a:cubicBezTo>
                <a:cubicBezTo>
                  <a:pt x="5786857" y="6228874"/>
                  <a:pt x="5798726" y="6224337"/>
                  <a:pt x="5810757" y="6220327"/>
                </a:cubicBezTo>
                <a:cubicBezTo>
                  <a:pt x="5920276" y="6256831"/>
                  <a:pt x="5757255" y="6190887"/>
                  <a:pt x="5858884" y="6292516"/>
                </a:cubicBezTo>
                <a:cubicBezTo>
                  <a:pt x="5873344" y="6306976"/>
                  <a:pt x="5899079" y="6300112"/>
                  <a:pt x="5919042" y="6304548"/>
                </a:cubicBezTo>
                <a:cubicBezTo>
                  <a:pt x="5935184" y="6308135"/>
                  <a:pt x="5951126" y="6312569"/>
                  <a:pt x="5967168" y="6316579"/>
                </a:cubicBezTo>
                <a:cubicBezTo>
                  <a:pt x="5981145" y="6372488"/>
                  <a:pt x="5979200" y="6348170"/>
                  <a:pt x="5979200" y="6388769"/>
                </a:cubicBezTo>
                <a:lnTo>
                  <a:pt x="6267957" y="6364706"/>
                </a:lnTo>
                <a:cubicBezTo>
                  <a:pt x="6254155" y="6240478"/>
                  <a:pt x="6255926" y="6292739"/>
                  <a:pt x="6255926" y="6208295"/>
                </a:cubicBezTo>
                <a:lnTo>
                  <a:pt x="6520621" y="6256422"/>
                </a:lnTo>
                <a:cubicBezTo>
                  <a:pt x="6548695" y="6236369"/>
                  <a:pt x="6580447" y="6220659"/>
                  <a:pt x="6604842" y="6196264"/>
                </a:cubicBezTo>
                <a:cubicBezTo>
                  <a:pt x="6613810" y="6187296"/>
                  <a:pt x="6613389" y="6172363"/>
                  <a:pt x="6616873" y="6160169"/>
                </a:cubicBezTo>
                <a:cubicBezTo>
                  <a:pt x="6621416" y="6144269"/>
                  <a:pt x="6617212" y="6123736"/>
                  <a:pt x="6628905" y="6112043"/>
                </a:cubicBezTo>
                <a:cubicBezTo>
                  <a:pt x="6640598" y="6100350"/>
                  <a:pt x="6660989" y="6104022"/>
                  <a:pt x="6677031" y="6100011"/>
                </a:cubicBezTo>
                <a:cubicBezTo>
                  <a:pt x="6673021" y="6075948"/>
                  <a:pt x="6665000" y="6052217"/>
                  <a:pt x="6665000" y="6027822"/>
                </a:cubicBezTo>
                <a:cubicBezTo>
                  <a:pt x="6665000" y="5995488"/>
                  <a:pt x="6677031" y="5931569"/>
                  <a:pt x="6677031" y="5931569"/>
                </a:cubicBezTo>
                <a:lnTo>
                  <a:pt x="7110168" y="5955632"/>
                </a:lnTo>
                <a:lnTo>
                  <a:pt x="7098136" y="5811253"/>
                </a:lnTo>
                <a:cubicBezTo>
                  <a:pt x="7183367" y="5830193"/>
                  <a:pt x="7200446" y="5869311"/>
                  <a:pt x="7230484" y="5799222"/>
                </a:cubicBezTo>
                <a:cubicBezTo>
                  <a:pt x="7236998" y="5784023"/>
                  <a:pt x="7227251" y="5757455"/>
                  <a:pt x="7242515" y="5751095"/>
                </a:cubicBezTo>
                <a:cubicBezTo>
                  <a:pt x="7272261" y="5738701"/>
                  <a:pt x="7340215" y="5739064"/>
                  <a:pt x="7386894" y="5739064"/>
                </a:cubicBezTo>
                <a:lnTo>
                  <a:pt x="7386894" y="5522495"/>
                </a:lnTo>
                <a:lnTo>
                  <a:pt x="7711747" y="5546558"/>
                </a:lnTo>
                <a:lnTo>
                  <a:pt x="7747842" y="5438274"/>
                </a:lnTo>
                <a:lnTo>
                  <a:pt x="7976442" y="5486400"/>
                </a:lnTo>
                <a:lnTo>
                  <a:pt x="8229105" y="5390148"/>
                </a:lnTo>
                <a:lnTo>
                  <a:pt x="8241136" y="5281864"/>
                </a:lnTo>
                <a:cubicBezTo>
                  <a:pt x="8209052" y="5269832"/>
                  <a:pt x="8170353" y="5268692"/>
                  <a:pt x="8144884" y="5245769"/>
                </a:cubicBezTo>
                <a:cubicBezTo>
                  <a:pt x="8012778" y="5126872"/>
                  <a:pt x="8196901" y="5198937"/>
                  <a:pt x="8084726" y="5161548"/>
                </a:cubicBezTo>
                <a:cubicBezTo>
                  <a:pt x="8076705" y="5149516"/>
                  <a:pt x="8066359" y="5138744"/>
                  <a:pt x="8060663" y="5125453"/>
                </a:cubicBezTo>
                <a:cubicBezTo>
                  <a:pt x="8054149" y="5110254"/>
                  <a:pt x="8059217" y="5090030"/>
                  <a:pt x="8048631" y="5077327"/>
                </a:cubicBezTo>
                <a:cubicBezTo>
                  <a:pt x="8037149" y="5063549"/>
                  <a:pt x="8017299" y="5059562"/>
                  <a:pt x="8000505" y="5053264"/>
                </a:cubicBezTo>
                <a:cubicBezTo>
                  <a:pt x="7985022" y="5047458"/>
                  <a:pt x="7968278" y="5045775"/>
                  <a:pt x="7952379" y="5041232"/>
                </a:cubicBezTo>
                <a:cubicBezTo>
                  <a:pt x="7901391" y="5026663"/>
                  <a:pt x="7933573" y="5029200"/>
                  <a:pt x="7892221" y="5029200"/>
                </a:cubicBezTo>
                <a:lnTo>
                  <a:pt x="7880189" y="4872790"/>
                </a:lnTo>
                <a:lnTo>
                  <a:pt x="7615494" y="4884822"/>
                </a:lnTo>
                <a:cubicBezTo>
                  <a:pt x="7611484" y="4920917"/>
                  <a:pt x="7629143" y="4967426"/>
                  <a:pt x="7603463" y="4993106"/>
                </a:cubicBezTo>
                <a:cubicBezTo>
                  <a:pt x="7585527" y="5011042"/>
                  <a:pt x="7531273" y="4969043"/>
                  <a:pt x="7531273" y="4969043"/>
                </a:cubicBezTo>
                <a:cubicBezTo>
                  <a:pt x="7515231" y="4973053"/>
                  <a:pt x="7493068" y="4967845"/>
                  <a:pt x="7483147" y="4981074"/>
                </a:cubicBezTo>
                <a:cubicBezTo>
                  <a:pt x="7475538" y="4991220"/>
                  <a:pt x="7495179" y="5004486"/>
                  <a:pt x="7495179" y="5017169"/>
                </a:cubicBezTo>
                <a:cubicBezTo>
                  <a:pt x="7495179" y="5042075"/>
                  <a:pt x="7471250" y="5071109"/>
                  <a:pt x="7459084" y="5089358"/>
                </a:cubicBezTo>
                <a:cubicBezTo>
                  <a:pt x="7416315" y="5060846"/>
                  <a:pt x="7437449" y="5065295"/>
                  <a:pt x="7398926" y="5065295"/>
                </a:cubicBezTo>
                <a:lnTo>
                  <a:pt x="7206421" y="5053264"/>
                </a:lnTo>
                <a:cubicBezTo>
                  <a:pt x="7192084" y="5030324"/>
                  <a:pt x="7164544" y="4940796"/>
                  <a:pt x="7110168" y="4944979"/>
                </a:cubicBezTo>
                <a:cubicBezTo>
                  <a:pt x="7069389" y="4948116"/>
                  <a:pt x="6989852" y="4969043"/>
                  <a:pt x="6989852" y="4969043"/>
                </a:cubicBezTo>
                <a:cubicBezTo>
                  <a:pt x="6977820" y="4965032"/>
                  <a:pt x="6962725" y="4965979"/>
                  <a:pt x="6953757" y="4957011"/>
                </a:cubicBezTo>
                <a:cubicBezTo>
                  <a:pt x="6931809" y="4935062"/>
                  <a:pt x="6954855" y="4899699"/>
                  <a:pt x="6917663" y="4884822"/>
                </a:cubicBezTo>
                <a:cubicBezTo>
                  <a:pt x="6887642" y="4872814"/>
                  <a:pt x="6853494" y="4876801"/>
                  <a:pt x="6821410" y="4872790"/>
                </a:cubicBezTo>
                <a:cubicBezTo>
                  <a:pt x="6797347" y="4880811"/>
                  <a:pt x="6770971" y="4909903"/>
                  <a:pt x="6749221" y="4896853"/>
                </a:cubicBezTo>
                <a:cubicBezTo>
                  <a:pt x="6731686" y="4886332"/>
                  <a:pt x="6755871" y="4856424"/>
                  <a:pt x="6761252" y="4836695"/>
                </a:cubicBezTo>
                <a:cubicBezTo>
                  <a:pt x="6785910" y="4746280"/>
                  <a:pt x="6765177" y="4768534"/>
                  <a:pt x="6845473" y="4752474"/>
                </a:cubicBezTo>
                <a:cubicBezTo>
                  <a:pt x="6841463" y="4712369"/>
                  <a:pt x="6846188" y="4670395"/>
                  <a:pt x="6833442" y="4632158"/>
                </a:cubicBezTo>
                <a:cubicBezTo>
                  <a:pt x="6828869" y="4618440"/>
                  <a:pt x="6810561" y="4613968"/>
                  <a:pt x="6797347" y="4608095"/>
                </a:cubicBezTo>
                <a:cubicBezTo>
                  <a:pt x="6774168" y="4597793"/>
                  <a:pt x="6725157" y="4584032"/>
                  <a:pt x="6725157" y="4584032"/>
                </a:cubicBezTo>
                <a:cubicBezTo>
                  <a:pt x="6717136" y="4559969"/>
                  <a:pt x="6705264" y="4536863"/>
                  <a:pt x="6701094" y="4511843"/>
                </a:cubicBezTo>
                <a:cubicBezTo>
                  <a:pt x="6697084" y="4487780"/>
                  <a:pt x="6700910" y="4460978"/>
                  <a:pt x="6689063" y="4439653"/>
                </a:cubicBezTo>
                <a:cubicBezTo>
                  <a:pt x="6679325" y="4422124"/>
                  <a:pt x="6656161" y="4416608"/>
                  <a:pt x="6640936" y="4403558"/>
                </a:cubicBezTo>
                <a:cubicBezTo>
                  <a:pt x="6594890" y="4364090"/>
                  <a:pt x="6621717" y="4368675"/>
                  <a:pt x="6568747" y="4355432"/>
                </a:cubicBezTo>
                <a:cubicBezTo>
                  <a:pt x="6564856" y="4354459"/>
                  <a:pt x="6560726" y="4355432"/>
                  <a:pt x="6556715" y="4355432"/>
                </a:cubicBezTo>
                <a:lnTo>
                  <a:pt x="6436400" y="4367464"/>
                </a:lnTo>
                <a:lnTo>
                  <a:pt x="6388273" y="4223085"/>
                </a:lnTo>
                <a:cubicBezTo>
                  <a:pt x="6515621" y="4194786"/>
                  <a:pt x="6508397" y="4234156"/>
                  <a:pt x="6484526" y="4114800"/>
                </a:cubicBezTo>
                <a:cubicBezTo>
                  <a:pt x="6482039" y="4102364"/>
                  <a:pt x="6476505" y="4090737"/>
                  <a:pt x="6472494" y="4078706"/>
                </a:cubicBezTo>
                <a:cubicBezTo>
                  <a:pt x="6484526" y="4066674"/>
                  <a:pt x="6493816" y="4051053"/>
                  <a:pt x="6508589" y="4042611"/>
                </a:cubicBezTo>
                <a:cubicBezTo>
                  <a:pt x="6612073" y="3983476"/>
                  <a:pt x="6514596" y="4072697"/>
                  <a:pt x="6580779" y="4006516"/>
                </a:cubicBezTo>
                <a:cubicBezTo>
                  <a:pt x="6584789" y="3994485"/>
                  <a:pt x="6589734" y="3982725"/>
                  <a:pt x="6592810" y="3970422"/>
                </a:cubicBezTo>
                <a:cubicBezTo>
                  <a:pt x="6597770" y="3950583"/>
                  <a:pt x="6592067" y="3926233"/>
                  <a:pt x="6604842" y="3910264"/>
                </a:cubicBezTo>
                <a:cubicBezTo>
                  <a:pt x="6612358" y="3900869"/>
                  <a:pt x="6628905" y="3910264"/>
                  <a:pt x="6640936" y="3910264"/>
                </a:cubicBezTo>
                <a:lnTo>
                  <a:pt x="6881568" y="3922295"/>
                </a:lnTo>
                <a:lnTo>
                  <a:pt x="7062042" y="3850106"/>
                </a:lnTo>
                <a:lnTo>
                  <a:pt x="7170326" y="3765885"/>
                </a:lnTo>
                <a:lnTo>
                  <a:pt x="7194389" y="3392906"/>
                </a:lnTo>
                <a:cubicBezTo>
                  <a:pt x="7097114" y="3323424"/>
                  <a:pt x="7110168" y="3367248"/>
                  <a:pt x="7110168" y="3284622"/>
                </a:cubicBezTo>
                <a:lnTo>
                  <a:pt x="6905631" y="3284622"/>
                </a:lnTo>
                <a:lnTo>
                  <a:pt x="6893600" y="3176337"/>
                </a:lnTo>
                <a:lnTo>
                  <a:pt x="6953757" y="3092116"/>
                </a:lnTo>
                <a:cubicBezTo>
                  <a:pt x="7076297" y="3046165"/>
                  <a:pt x="7050010" y="3090288"/>
                  <a:pt x="7050010" y="2971800"/>
                </a:cubicBezTo>
                <a:lnTo>
                  <a:pt x="7182357" y="3007895"/>
                </a:lnTo>
                <a:lnTo>
                  <a:pt x="7170326" y="2743200"/>
                </a:lnTo>
                <a:cubicBezTo>
                  <a:pt x="7167801" y="2740675"/>
                  <a:pt x="7079592" y="2673991"/>
                  <a:pt x="7086105" y="2634916"/>
                </a:cubicBezTo>
                <a:cubicBezTo>
                  <a:pt x="7088482" y="2620653"/>
                  <a:pt x="7097528" y="2605844"/>
                  <a:pt x="7110168" y="2598822"/>
                </a:cubicBezTo>
                <a:cubicBezTo>
                  <a:pt x="7135691" y="2584643"/>
                  <a:pt x="7166315" y="2582779"/>
                  <a:pt x="7194389" y="2574758"/>
                </a:cubicBezTo>
                <a:cubicBezTo>
                  <a:pt x="7189535" y="2560195"/>
                  <a:pt x="7150696" y="2491803"/>
                  <a:pt x="7182357" y="2466474"/>
                </a:cubicBezTo>
                <a:cubicBezTo>
                  <a:pt x="7195269" y="2456144"/>
                  <a:pt x="7214442" y="2458453"/>
                  <a:pt x="7230484" y="2454443"/>
                </a:cubicBezTo>
                <a:cubicBezTo>
                  <a:pt x="7255815" y="2378448"/>
                  <a:pt x="7254547" y="2407618"/>
                  <a:pt x="7254547" y="2370222"/>
                </a:cubicBezTo>
                <a:lnTo>
                  <a:pt x="7242515" y="2225843"/>
                </a:lnTo>
                <a:cubicBezTo>
                  <a:pt x="7206420" y="2221832"/>
                  <a:pt x="7169962" y="2207314"/>
                  <a:pt x="7134231" y="2213811"/>
                </a:cubicBezTo>
                <a:cubicBezTo>
                  <a:pt x="7120004" y="2216398"/>
                  <a:pt x="7116635" y="2236972"/>
                  <a:pt x="7110168" y="2249906"/>
                </a:cubicBezTo>
                <a:cubicBezTo>
                  <a:pt x="7078930" y="2312380"/>
                  <a:pt x="7121073" y="2263062"/>
                  <a:pt x="7074073" y="2310064"/>
                </a:cubicBezTo>
                <a:cubicBezTo>
                  <a:pt x="7041989" y="2306053"/>
                  <a:pt x="7008791" y="2307323"/>
                  <a:pt x="6977821" y="2298032"/>
                </a:cubicBezTo>
                <a:cubicBezTo>
                  <a:pt x="6966956" y="2294772"/>
                  <a:pt x="6953757" y="2273969"/>
                  <a:pt x="6953757" y="2273969"/>
                </a:cubicBezTo>
                <a:lnTo>
                  <a:pt x="6953757" y="2117558"/>
                </a:lnTo>
                <a:cubicBezTo>
                  <a:pt x="7066028" y="2105084"/>
                  <a:pt x="7062042" y="2141844"/>
                  <a:pt x="7062042" y="2093495"/>
                </a:cubicBezTo>
                <a:lnTo>
                  <a:pt x="7050010" y="1780674"/>
                </a:lnTo>
                <a:lnTo>
                  <a:pt x="6941726" y="1732548"/>
                </a:lnTo>
                <a:cubicBezTo>
                  <a:pt x="6919783" y="1611860"/>
                  <a:pt x="6958365" y="1588169"/>
                  <a:pt x="6845473" y="1588169"/>
                </a:cubicBezTo>
                <a:cubicBezTo>
                  <a:pt x="6832791" y="1588169"/>
                  <a:pt x="6821410" y="1596190"/>
                  <a:pt x="6809379" y="1600200"/>
                </a:cubicBezTo>
                <a:cubicBezTo>
                  <a:pt x="6805368" y="1628274"/>
                  <a:pt x="6810030" y="1659057"/>
                  <a:pt x="6797347" y="1684422"/>
                </a:cubicBezTo>
                <a:cubicBezTo>
                  <a:pt x="6788795" y="1701526"/>
                  <a:pt x="6719845" y="1696453"/>
                  <a:pt x="6713126" y="1696453"/>
                </a:cubicBezTo>
                <a:lnTo>
                  <a:pt x="6616873" y="1528011"/>
                </a:lnTo>
                <a:lnTo>
                  <a:pt x="6436400" y="1540043"/>
                </a:lnTo>
                <a:lnTo>
                  <a:pt x="6376242" y="1467853"/>
                </a:lnTo>
                <a:lnTo>
                  <a:pt x="6279989" y="1479885"/>
                </a:lnTo>
                <a:lnTo>
                  <a:pt x="6207800" y="1491916"/>
                </a:lnTo>
                <a:cubicBezTo>
                  <a:pt x="6191758" y="1459832"/>
                  <a:pt x="6176850" y="1427155"/>
                  <a:pt x="6159673" y="1395664"/>
                </a:cubicBezTo>
                <a:cubicBezTo>
                  <a:pt x="6152749" y="1382969"/>
                  <a:pt x="6146901" y="1368602"/>
                  <a:pt x="6135610" y="1359569"/>
                </a:cubicBezTo>
                <a:cubicBezTo>
                  <a:pt x="6125707" y="1351646"/>
                  <a:pt x="6111547" y="1351548"/>
                  <a:pt x="6099515" y="1347537"/>
                </a:cubicBezTo>
                <a:cubicBezTo>
                  <a:pt x="6081266" y="1359703"/>
                  <a:pt x="6052232" y="1383632"/>
                  <a:pt x="6027326" y="1383632"/>
                </a:cubicBezTo>
                <a:cubicBezTo>
                  <a:pt x="6002931" y="1383632"/>
                  <a:pt x="5979199" y="1375611"/>
                  <a:pt x="5955136" y="1371600"/>
                </a:cubicBezTo>
                <a:cubicBezTo>
                  <a:pt x="5989243" y="1269284"/>
                  <a:pt x="6003108" y="1299428"/>
                  <a:pt x="5894979" y="1311443"/>
                </a:cubicBezTo>
                <a:cubicBezTo>
                  <a:pt x="5887007" y="1312329"/>
                  <a:pt x="5878936" y="1311443"/>
                  <a:pt x="5870915" y="1311443"/>
                </a:cubicBezTo>
                <a:lnTo>
                  <a:pt x="5666379" y="1106906"/>
                </a:lnTo>
                <a:cubicBezTo>
                  <a:pt x="5630284" y="1098885"/>
                  <a:pt x="5591166" y="1099379"/>
                  <a:pt x="5558094" y="1082843"/>
                </a:cubicBezTo>
                <a:cubicBezTo>
                  <a:pt x="5546750" y="1077171"/>
                  <a:pt x="5554182" y="1056491"/>
                  <a:pt x="5546063" y="1046748"/>
                </a:cubicBezTo>
                <a:cubicBezTo>
                  <a:pt x="5533226" y="1031343"/>
                  <a:pt x="5513978" y="1022685"/>
                  <a:pt x="5497936" y="1010653"/>
                </a:cubicBezTo>
                <a:cubicBezTo>
                  <a:pt x="5490297" y="980097"/>
                  <a:pt x="5473492" y="944956"/>
                  <a:pt x="5497936" y="914400"/>
                </a:cubicBezTo>
                <a:cubicBezTo>
                  <a:pt x="5505859" y="904497"/>
                  <a:pt x="5521999" y="906379"/>
                  <a:pt x="5534031" y="902369"/>
                </a:cubicBezTo>
                <a:cubicBezTo>
                  <a:pt x="5538042" y="890337"/>
                  <a:pt x="5540391" y="877618"/>
                  <a:pt x="5546063" y="866274"/>
                </a:cubicBezTo>
                <a:cubicBezTo>
                  <a:pt x="5580221" y="797958"/>
                  <a:pt x="5605744" y="840901"/>
                  <a:pt x="5558094" y="709864"/>
                </a:cubicBezTo>
                <a:cubicBezTo>
                  <a:pt x="5553760" y="697945"/>
                  <a:pt x="5534031" y="701843"/>
                  <a:pt x="5522000" y="697832"/>
                </a:cubicBezTo>
                <a:cubicBezTo>
                  <a:pt x="5513979" y="689811"/>
                  <a:pt x="5500313" y="684861"/>
                  <a:pt x="5497936" y="673769"/>
                </a:cubicBezTo>
                <a:cubicBezTo>
                  <a:pt x="5487817" y="626548"/>
                  <a:pt x="5510238" y="571105"/>
                  <a:pt x="5485905" y="529390"/>
                </a:cubicBezTo>
                <a:cubicBezTo>
                  <a:pt x="5473780" y="508605"/>
                  <a:pt x="5437778" y="529390"/>
                  <a:pt x="5413715" y="529390"/>
                </a:cubicBezTo>
                <a:lnTo>
                  <a:pt x="5413715" y="252664"/>
                </a:lnTo>
                <a:lnTo>
                  <a:pt x="5437779" y="288758"/>
                </a:lnTo>
                <a:close/>
              </a:path>
            </a:pathLst>
          </a:cu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endParaRPr lang="fr-FR" sz="2000" dirty="0" smtClean="0">
              <a:latin typeface="Vivaldi" pitchFamily="66" charset="0"/>
            </a:endParaRPr>
          </a:p>
          <a:p>
            <a:pPr algn="ctr"/>
            <a:r>
              <a:rPr lang="fr-FR" sz="2000" dirty="0" smtClean="0">
                <a:latin typeface="Vivaldi" pitchFamily="66" charset="0"/>
              </a:rPr>
              <a:t>        Ariège</a:t>
            </a:r>
          </a:p>
          <a:p>
            <a:pPr algn="ctr"/>
            <a:endParaRPr lang="fr-FR" sz="2400" dirty="0">
              <a:latin typeface="Vivaldi" pitchFamily="66" charset="0"/>
            </a:endParaRPr>
          </a:p>
        </p:txBody>
      </p:sp>
      <p:sp>
        <p:nvSpPr>
          <p:cNvPr id="24" name="Nuage 23"/>
          <p:cNvSpPr/>
          <p:nvPr/>
        </p:nvSpPr>
        <p:spPr>
          <a:xfrm>
            <a:off x="1428728" y="642918"/>
            <a:ext cx="1857388" cy="1643074"/>
          </a:xfrm>
          <a:prstGeom prst="cloud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1"/>
                <a:tileRect/>
              </a:gradFill>
              <a:latin typeface="Vladimir Script" pitchFamily="66" charset="0"/>
            </a:endParaRPr>
          </a:p>
          <a:p>
            <a:pPr algn="ctr"/>
            <a:r>
              <a:rPr lang="fr-FR" sz="24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Vladimir Script" pitchFamily="66" charset="0"/>
              </a:rPr>
              <a:t>Mireille   </a:t>
            </a:r>
            <a:r>
              <a:rPr lang="fr-FR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ladimir Script" pitchFamily="66" charset="0"/>
              </a:rPr>
              <a:t>.</a:t>
            </a: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 smtClean="0">
              <a:latin typeface="Vladimir Script" pitchFamily="66" charset="0"/>
            </a:endParaRPr>
          </a:p>
          <a:p>
            <a:pPr algn="ctr"/>
            <a:endParaRPr lang="fr-FR" sz="2400" dirty="0">
              <a:latin typeface="Vladimir Script" pitchFamily="66" charset="0"/>
            </a:endParaRPr>
          </a:p>
        </p:txBody>
      </p:sp>
    </p:spTree>
  </p:cSld>
  <p:clrMapOvr>
    <a:masterClrMapping/>
  </p:clrMapOvr>
  <p:transition advTm="1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0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000"/>
                            </p:stCondLst>
                            <p:childTnLst>
                              <p:par>
                                <p:cTn id="43" presetID="17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0"/>
                            </p:stCondLst>
                            <p:childTnLst>
                              <p:par>
                                <p:cTn id="56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0"/>
                            </p:stCondLst>
                            <p:childTnLst>
                              <p:par>
                                <p:cTn id="63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90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7000"/>
                            </p:stCondLst>
                            <p:childTnLst>
                              <p:par>
                                <p:cTn id="77" presetID="17" presetClass="entr" presetSubtype="1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0"/>
                            </p:stCondLst>
                            <p:childTnLst>
                              <p:par>
                                <p:cTn id="82" presetID="17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3000"/>
                            </p:stCondLst>
                            <p:childTnLst>
                              <p:par>
                                <p:cTn id="89" presetID="17" presetClass="entr" presetSubtype="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0"/>
                            </p:stCondLst>
                            <p:childTnLst>
                              <p:par>
                                <p:cTn id="96" presetID="17" presetClass="entr" presetSubtype="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03" presetID="17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7000"/>
                            </p:stCondLst>
                            <p:childTnLst>
                              <p:par>
                                <p:cTn id="110" presetID="17" presetClass="entr" presetSubtype="1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15" presetID="40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2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8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164</Words>
  <Application>Microsoft Office PowerPoint</Application>
  <PresentationFormat>Affichage à l'écran (4:3)</PresentationFormat>
  <Paragraphs>260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57</cp:revision>
  <dcterms:created xsi:type="dcterms:W3CDTF">2014-01-23T19:04:14Z</dcterms:created>
  <dcterms:modified xsi:type="dcterms:W3CDTF">2014-01-28T17:26:11Z</dcterms:modified>
</cp:coreProperties>
</file>