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3300"/>
    <a:srgbClr val="CC9900"/>
    <a:srgbClr val="3A1D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BDD72-FC5E-4203-B6C6-626A50D21A08}" type="datetimeFigureOut">
              <a:rPr lang="fr-FR" smtClean="0"/>
              <a:pPr/>
              <a:t>25/01/2014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BEB4D-0875-4194-A2C7-87FD131C16A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png"/><Relationship Id="rId2" Type="http://schemas.openxmlformats.org/officeDocument/2006/relationships/image" Target="../media/image23.jpeg"/><Relationship Id="rId16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19" Type="http://schemas.openxmlformats.org/officeDocument/2006/relationships/image" Target="../media/image3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18" Type="http://schemas.openxmlformats.org/officeDocument/2006/relationships/image" Target="../media/image55.jpeg"/><Relationship Id="rId3" Type="http://schemas.openxmlformats.org/officeDocument/2006/relationships/image" Target="../media/image40.jpeg"/><Relationship Id="rId21" Type="http://schemas.openxmlformats.org/officeDocument/2006/relationships/image" Target="../media/image4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17" Type="http://schemas.openxmlformats.org/officeDocument/2006/relationships/image" Target="../media/image54.jpeg"/><Relationship Id="rId2" Type="http://schemas.openxmlformats.org/officeDocument/2006/relationships/audio" Target="../media/audio2.wav"/><Relationship Id="rId16" Type="http://schemas.openxmlformats.org/officeDocument/2006/relationships/image" Target="../media/image53.jpeg"/><Relationship Id="rId20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5" Type="http://schemas.openxmlformats.org/officeDocument/2006/relationships/image" Target="../media/image52.jpeg"/><Relationship Id="rId10" Type="http://schemas.openxmlformats.org/officeDocument/2006/relationships/image" Target="../media/image47.jpeg"/><Relationship Id="rId19" Type="http://schemas.openxmlformats.org/officeDocument/2006/relationships/image" Target="../media/image21.pn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67.jpeg"/><Relationship Id="rId18" Type="http://schemas.openxmlformats.org/officeDocument/2006/relationships/image" Target="../media/image4.jpeg"/><Relationship Id="rId3" Type="http://schemas.openxmlformats.org/officeDocument/2006/relationships/image" Target="../media/image58.jpeg"/><Relationship Id="rId21" Type="http://schemas.openxmlformats.org/officeDocument/2006/relationships/image" Target="../media/image1.jpeg"/><Relationship Id="rId7" Type="http://schemas.openxmlformats.org/officeDocument/2006/relationships/image" Target="../media/image62.jpeg"/><Relationship Id="rId12" Type="http://schemas.openxmlformats.org/officeDocument/2006/relationships/image" Target="../media/image66.jpeg"/><Relationship Id="rId17" Type="http://schemas.openxmlformats.org/officeDocument/2006/relationships/image" Target="../media/image71.jpeg"/><Relationship Id="rId2" Type="http://schemas.openxmlformats.org/officeDocument/2006/relationships/image" Target="../media/image57.jpeg"/><Relationship Id="rId16" Type="http://schemas.openxmlformats.org/officeDocument/2006/relationships/image" Target="../media/image70.jpeg"/><Relationship Id="rId20" Type="http://schemas.openxmlformats.org/officeDocument/2006/relationships/image" Target="../media/image7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11" Type="http://schemas.openxmlformats.org/officeDocument/2006/relationships/image" Target="../media/image65.jpeg"/><Relationship Id="rId5" Type="http://schemas.openxmlformats.org/officeDocument/2006/relationships/image" Target="../media/image60.jpeg"/><Relationship Id="rId15" Type="http://schemas.openxmlformats.org/officeDocument/2006/relationships/image" Target="../media/image69.jpeg"/><Relationship Id="rId10" Type="http://schemas.openxmlformats.org/officeDocument/2006/relationships/image" Target="../media/image64.jpeg"/><Relationship Id="rId19" Type="http://schemas.openxmlformats.org/officeDocument/2006/relationships/image" Target="../media/image72.jpeg"/><Relationship Id="rId4" Type="http://schemas.openxmlformats.org/officeDocument/2006/relationships/image" Target="../media/image59.jpeg"/><Relationship Id="rId9" Type="http://schemas.openxmlformats.org/officeDocument/2006/relationships/image" Target="../media/image63.jpeg"/><Relationship Id="rId14" Type="http://schemas.openxmlformats.org/officeDocument/2006/relationships/image" Target="../media/image68.jpeg"/><Relationship Id="rId22" Type="http://schemas.openxmlformats.org/officeDocument/2006/relationships/image" Target="../media/image7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428596" y="2857496"/>
            <a:ext cx="779251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0"/>
                </a:gradFill>
                <a:latin typeface="Edwardian Script ITC" pitchFamily="66" charset="0"/>
              </a:rPr>
              <a:t>En</a:t>
            </a:r>
          </a:p>
          <a:p>
            <a:r>
              <a:rPr lang="fr-FR" sz="54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0"/>
                </a:gradFill>
                <a:latin typeface="Edwardian Script ITC" pitchFamily="66" charset="0"/>
              </a:rPr>
              <a:t>                                                          </a:t>
            </a:r>
          </a:p>
          <a:p>
            <a:r>
              <a:rPr lang="fr-FR" sz="54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0"/>
                </a:gradFill>
                <a:latin typeface="Edwardian Script ITC" pitchFamily="66" charset="0"/>
              </a:rPr>
              <a:t>                                                     Midi</a:t>
            </a:r>
          </a:p>
          <a:p>
            <a:r>
              <a:rPr lang="fr-FR" sz="54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2700000" scaled="0"/>
                </a:gradFill>
                <a:latin typeface="Edwardian Script ITC" pitchFamily="66" charset="0"/>
              </a:rPr>
              <a:t>                                           Pyrénées</a:t>
            </a:r>
          </a:p>
        </p:txBody>
      </p:sp>
      <p:sp>
        <p:nvSpPr>
          <p:cNvPr id="4" name="Titre 1"/>
          <p:cNvSpPr txBox="1">
            <a:spLocks noGrp="1"/>
          </p:cNvSpPr>
          <p:nvPr/>
        </p:nvSpPr>
        <p:spPr>
          <a:xfrm>
            <a:off x="0" y="0"/>
            <a:ext cx="9144000" cy="62865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          </a:t>
            </a:r>
            <a:r>
              <a:rPr kumimoji="0" lang="fr-FR" sz="5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  <a:tileRect/>
                </a:gradFill>
                <a:effectLst/>
                <a:uLnTx/>
                <a:uFillTx/>
                <a:latin typeface="Edwardian Script ITC" pitchFamily="66" charset="0"/>
              </a:rPr>
              <a:t>Les                                              Châteaux   </a:t>
            </a: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noFill/>
                <a:effectLst/>
                <a:uLnTx/>
                <a:uFillTx/>
                <a:latin typeface="Edwardian Script ITC" pitchFamily="66" charset="0"/>
              </a:rPr>
              <a:t>.</a:t>
            </a: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itchFamily="66" charset="0"/>
              </a:rPr>
              <a:t/>
            </a:r>
            <a:b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itchFamily="66" charset="0"/>
              </a:rPr>
            </a:b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</a:t>
            </a:r>
            <a:b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</a:b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/>
            </a:r>
            <a:b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</a:b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fr-FR" sz="5400" dirty="0" smtClean="0">
              <a:latin typeface="Edwardian Script ITC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                                                                     </a:t>
            </a: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itchFamily="66" charset="0"/>
              </a:rPr>
              <a:t>.</a:t>
            </a:r>
            <a:r>
              <a:rPr kumimoji="0" lang="fr-FR" sz="5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dwardian Script ITC" pitchFamily="66" charset="0"/>
              </a:rPr>
              <a:t> 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fr-FR" sz="5400" dirty="0" smtClean="0">
              <a:latin typeface="Edwardian Script ITC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fr-FR" sz="5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dwardian Script ITC" pitchFamily="66" charset="0"/>
            </a:endParaRPr>
          </a:p>
        </p:txBody>
      </p:sp>
      <p:pic>
        <p:nvPicPr>
          <p:cNvPr id="5" name="Image 4" descr="midi-pyrenees carte image departement classements entreprises groupes emplois chiffre affaires activites to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07" y="3714753"/>
            <a:ext cx="3312000" cy="3061090"/>
          </a:xfrm>
          <a:prstGeom prst="rect">
            <a:avLst/>
          </a:prstGeom>
        </p:spPr>
      </p:pic>
      <p:sp>
        <p:nvSpPr>
          <p:cNvPr id="10" name="Forme libre 9"/>
          <p:cNvSpPr/>
          <p:nvPr/>
        </p:nvSpPr>
        <p:spPr>
          <a:xfrm>
            <a:off x="428596" y="500042"/>
            <a:ext cx="5643601" cy="3429024"/>
          </a:xfrm>
          <a:custGeom>
            <a:avLst/>
            <a:gdLst>
              <a:gd name="connsiteX0" fmla="*/ 5922499 w 8665699"/>
              <a:gd name="connsiteY0" fmla="*/ 56271 h 6443002"/>
              <a:gd name="connsiteX1" fmla="*/ 5922499 w 8665699"/>
              <a:gd name="connsiteY1" fmla="*/ 56271 h 6443002"/>
              <a:gd name="connsiteX2" fmla="*/ 6049108 w 8665699"/>
              <a:gd name="connsiteY2" fmla="*/ 239151 h 6443002"/>
              <a:gd name="connsiteX3" fmla="*/ 6147582 w 8665699"/>
              <a:gd name="connsiteY3" fmla="*/ 323557 h 6443002"/>
              <a:gd name="connsiteX4" fmla="*/ 6246056 w 8665699"/>
              <a:gd name="connsiteY4" fmla="*/ 253218 h 6443002"/>
              <a:gd name="connsiteX5" fmla="*/ 6372665 w 8665699"/>
              <a:gd name="connsiteY5" fmla="*/ 211015 h 6443002"/>
              <a:gd name="connsiteX6" fmla="*/ 6386733 w 8665699"/>
              <a:gd name="connsiteY6" fmla="*/ 168812 h 6443002"/>
              <a:gd name="connsiteX7" fmla="*/ 6499274 w 8665699"/>
              <a:gd name="connsiteY7" fmla="*/ 168812 h 6443002"/>
              <a:gd name="connsiteX8" fmla="*/ 6555545 w 8665699"/>
              <a:gd name="connsiteY8" fmla="*/ 239151 h 6443002"/>
              <a:gd name="connsiteX9" fmla="*/ 6569613 w 8665699"/>
              <a:gd name="connsiteY9" fmla="*/ 295422 h 6443002"/>
              <a:gd name="connsiteX10" fmla="*/ 6541477 w 8665699"/>
              <a:gd name="connsiteY10" fmla="*/ 337625 h 6443002"/>
              <a:gd name="connsiteX11" fmla="*/ 6457071 w 8665699"/>
              <a:gd name="connsiteY11" fmla="*/ 379828 h 6443002"/>
              <a:gd name="connsiteX12" fmla="*/ 6400800 w 8665699"/>
              <a:gd name="connsiteY12" fmla="*/ 464234 h 6443002"/>
              <a:gd name="connsiteX13" fmla="*/ 6414868 w 8665699"/>
              <a:gd name="connsiteY13" fmla="*/ 576775 h 6443002"/>
              <a:gd name="connsiteX14" fmla="*/ 6443004 w 8665699"/>
              <a:gd name="connsiteY14" fmla="*/ 604911 h 6443002"/>
              <a:gd name="connsiteX15" fmla="*/ 6443004 w 8665699"/>
              <a:gd name="connsiteY15" fmla="*/ 703385 h 6443002"/>
              <a:gd name="connsiteX16" fmla="*/ 6386733 w 8665699"/>
              <a:gd name="connsiteY16" fmla="*/ 731520 h 6443002"/>
              <a:gd name="connsiteX17" fmla="*/ 6316394 w 8665699"/>
              <a:gd name="connsiteY17" fmla="*/ 773723 h 6443002"/>
              <a:gd name="connsiteX18" fmla="*/ 6274191 w 8665699"/>
              <a:gd name="connsiteY18" fmla="*/ 872197 h 6443002"/>
              <a:gd name="connsiteX19" fmla="*/ 6260124 w 8665699"/>
              <a:gd name="connsiteY19" fmla="*/ 928468 h 6443002"/>
              <a:gd name="connsiteX20" fmla="*/ 6189785 w 8665699"/>
              <a:gd name="connsiteY20" fmla="*/ 970671 h 6443002"/>
              <a:gd name="connsiteX21" fmla="*/ 6161650 w 8665699"/>
              <a:gd name="connsiteY21" fmla="*/ 1041009 h 6443002"/>
              <a:gd name="connsiteX22" fmla="*/ 6049108 w 8665699"/>
              <a:gd name="connsiteY22" fmla="*/ 1055077 h 6443002"/>
              <a:gd name="connsiteX23" fmla="*/ 6105379 w 8665699"/>
              <a:gd name="connsiteY23" fmla="*/ 1195754 h 6443002"/>
              <a:gd name="connsiteX24" fmla="*/ 6189785 w 8665699"/>
              <a:gd name="connsiteY24" fmla="*/ 1266092 h 6443002"/>
              <a:gd name="connsiteX25" fmla="*/ 6260124 w 8665699"/>
              <a:gd name="connsiteY25" fmla="*/ 1280160 h 6443002"/>
              <a:gd name="connsiteX26" fmla="*/ 6288259 w 8665699"/>
              <a:gd name="connsiteY26" fmla="*/ 1237957 h 6443002"/>
              <a:gd name="connsiteX27" fmla="*/ 6316394 w 8665699"/>
              <a:gd name="connsiteY27" fmla="*/ 1167618 h 6443002"/>
              <a:gd name="connsiteX28" fmla="*/ 6400800 w 8665699"/>
              <a:gd name="connsiteY28" fmla="*/ 1181686 h 6443002"/>
              <a:gd name="connsiteX29" fmla="*/ 6443004 w 8665699"/>
              <a:gd name="connsiteY29" fmla="*/ 1266092 h 6443002"/>
              <a:gd name="connsiteX30" fmla="*/ 6471139 w 8665699"/>
              <a:gd name="connsiteY30" fmla="*/ 1294228 h 6443002"/>
              <a:gd name="connsiteX31" fmla="*/ 6527410 w 8665699"/>
              <a:gd name="connsiteY31" fmla="*/ 1308295 h 6443002"/>
              <a:gd name="connsiteX32" fmla="*/ 6611816 w 8665699"/>
              <a:gd name="connsiteY32" fmla="*/ 1280160 h 6443002"/>
              <a:gd name="connsiteX33" fmla="*/ 6654019 w 8665699"/>
              <a:gd name="connsiteY33" fmla="*/ 1266092 h 6443002"/>
              <a:gd name="connsiteX34" fmla="*/ 6780628 w 8665699"/>
              <a:gd name="connsiteY34" fmla="*/ 1237957 h 6443002"/>
              <a:gd name="connsiteX35" fmla="*/ 6822831 w 8665699"/>
              <a:gd name="connsiteY35" fmla="*/ 1252025 h 6443002"/>
              <a:gd name="connsiteX36" fmla="*/ 6850967 w 8665699"/>
              <a:gd name="connsiteY36" fmla="*/ 1336431 h 6443002"/>
              <a:gd name="connsiteX37" fmla="*/ 6836899 w 8665699"/>
              <a:gd name="connsiteY37" fmla="*/ 1448972 h 6443002"/>
              <a:gd name="connsiteX38" fmla="*/ 6808764 w 8665699"/>
              <a:gd name="connsiteY38" fmla="*/ 1491175 h 6443002"/>
              <a:gd name="connsiteX39" fmla="*/ 6794696 w 8665699"/>
              <a:gd name="connsiteY39" fmla="*/ 1547446 h 6443002"/>
              <a:gd name="connsiteX40" fmla="*/ 6780628 w 8665699"/>
              <a:gd name="connsiteY40" fmla="*/ 1589649 h 6443002"/>
              <a:gd name="connsiteX41" fmla="*/ 6794696 w 8665699"/>
              <a:gd name="connsiteY41" fmla="*/ 1659988 h 6443002"/>
              <a:gd name="connsiteX42" fmla="*/ 6850967 w 8665699"/>
              <a:gd name="connsiteY42" fmla="*/ 1702191 h 6443002"/>
              <a:gd name="connsiteX43" fmla="*/ 6893170 w 8665699"/>
              <a:gd name="connsiteY43" fmla="*/ 1786597 h 6443002"/>
              <a:gd name="connsiteX44" fmla="*/ 6907237 w 8665699"/>
              <a:gd name="connsiteY44" fmla="*/ 1955409 h 6443002"/>
              <a:gd name="connsiteX45" fmla="*/ 7047914 w 8665699"/>
              <a:gd name="connsiteY45" fmla="*/ 1969477 h 6443002"/>
              <a:gd name="connsiteX46" fmla="*/ 7104185 w 8665699"/>
              <a:gd name="connsiteY46" fmla="*/ 2039815 h 6443002"/>
              <a:gd name="connsiteX47" fmla="*/ 7047914 w 8665699"/>
              <a:gd name="connsiteY47" fmla="*/ 2110154 h 6443002"/>
              <a:gd name="connsiteX48" fmla="*/ 6935373 w 8665699"/>
              <a:gd name="connsiteY48" fmla="*/ 2152357 h 6443002"/>
              <a:gd name="connsiteX49" fmla="*/ 6865034 w 8665699"/>
              <a:gd name="connsiteY49" fmla="*/ 2264898 h 6443002"/>
              <a:gd name="connsiteX50" fmla="*/ 6921305 w 8665699"/>
              <a:gd name="connsiteY50" fmla="*/ 2377440 h 6443002"/>
              <a:gd name="connsiteX51" fmla="*/ 6935373 w 8665699"/>
              <a:gd name="connsiteY51" fmla="*/ 2419643 h 6443002"/>
              <a:gd name="connsiteX52" fmla="*/ 6977576 w 8665699"/>
              <a:gd name="connsiteY52" fmla="*/ 2433711 h 6443002"/>
              <a:gd name="connsiteX53" fmla="*/ 7146388 w 8665699"/>
              <a:gd name="connsiteY53" fmla="*/ 2447778 h 6443002"/>
              <a:gd name="connsiteX54" fmla="*/ 7188591 w 8665699"/>
              <a:gd name="connsiteY54" fmla="*/ 2461846 h 6443002"/>
              <a:gd name="connsiteX55" fmla="*/ 7202659 w 8665699"/>
              <a:gd name="connsiteY55" fmla="*/ 2504049 h 6443002"/>
              <a:gd name="connsiteX56" fmla="*/ 7216727 w 8665699"/>
              <a:gd name="connsiteY56" fmla="*/ 2574388 h 6443002"/>
              <a:gd name="connsiteX57" fmla="*/ 7258930 w 8665699"/>
              <a:gd name="connsiteY57" fmla="*/ 2686929 h 6443002"/>
              <a:gd name="connsiteX58" fmla="*/ 7371471 w 8665699"/>
              <a:gd name="connsiteY58" fmla="*/ 2743200 h 6443002"/>
              <a:gd name="connsiteX59" fmla="*/ 7441810 w 8665699"/>
              <a:gd name="connsiteY59" fmla="*/ 2799471 h 6443002"/>
              <a:gd name="connsiteX60" fmla="*/ 7455877 w 8665699"/>
              <a:gd name="connsiteY60" fmla="*/ 2926080 h 6443002"/>
              <a:gd name="connsiteX61" fmla="*/ 7540284 w 8665699"/>
              <a:gd name="connsiteY61" fmla="*/ 2897945 h 6443002"/>
              <a:gd name="connsiteX62" fmla="*/ 7610622 w 8665699"/>
              <a:gd name="connsiteY62" fmla="*/ 2883877 h 6443002"/>
              <a:gd name="connsiteX63" fmla="*/ 7610622 w 8665699"/>
              <a:gd name="connsiteY63" fmla="*/ 3010486 h 6443002"/>
              <a:gd name="connsiteX64" fmla="*/ 7582487 w 8665699"/>
              <a:gd name="connsiteY64" fmla="*/ 3052689 h 6443002"/>
              <a:gd name="connsiteX65" fmla="*/ 7624690 w 8665699"/>
              <a:gd name="connsiteY65" fmla="*/ 3024554 h 6443002"/>
              <a:gd name="connsiteX66" fmla="*/ 7695028 w 8665699"/>
              <a:gd name="connsiteY66" fmla="*/ 3108960 h 6443002"/>
              <a:gd name="connsiteX67" fmla="*/ 7737231 w 8665699"/>
              <a:gd name="connsiteY67" fmla="*/ 3123028 h 6443002"/>
              <a:gd name="connsiteX68" fmla="*/ 7821637 w 8665699"/>
              <a:gd name="connsiteY68" fmla="*/ 3151163 h 6443002"/>
              <a:gd name="connsiteX69" fmla="*/ 7821637 w 8665699"/>
              <a:gd name="connsiteY69" fmla="*/ 3151163 h 6443002"/>
              <a:gd name="connsiteX70" fmla="*/ 7779434 w 8665699"/>
              <a:gd name="connsiteY70" fmla="*/ 3263705 h 6443002"/>
              <a:gd name="connsiteX71" fmla="*/ 7765367 w 8665699"/>
              <a:gd name="connsiteY71" fmla="*/ 3277772 h 6443002"/>
              <a:gd name="connsiteX72" fmla="*/ 7751299 w 8665699"/>
              <a:gd name="connsiteY72" fmla="*/ 3432517 h 6443002"/>
              <a:gd name="connsiteX73" fmla="*/ 7863840 w 8665699"/>
              <a:gd name="connsiteY73" fmla="*/ 3376246 h 6443002"/>
              <a:gd name="connsiteX74" fmla="*/ 7948247 w 8665699"/>
              <a:gd name="connsiteY74" fmla="*/ 3460652 h 6443002"/>
              <a:gd name="connsiteX75" fmla="*/ 8018585 w 8665699"/>
              <a:gd name="connsiteY75" fmla="*/ 3474720 h 6443002"/>
              <a:gd name="connsiteX76" fmla="*/ 8145194 w 8665699"/>
              <a:gd name="connsiteY76" fmla="*/ 3629465 h 6443002"/>
              <a:gd name="connsiteX77" fmla="*/ 8173330 w 8665699"/>
              <a:gd name="connsiteY77" fmla="*/ 3671668 h 6443002"/>
              <a:gd name="connsiteX78" fmla="*/ 8257736 w 8665699"/>
              <a:gd name="connsiteY78" fmla="*/ 3699803 h 6443002"/>
              <a:gd name="connsiteX79" fmla="*/ 8285871 w 8665699"/>
              <a:gd name="connsiteY79" fmla="*/ 3742006 h 6443002"/>
              <a:gd name="connsiteX80" fmla="*/ 8299939 w 8665699"/>
              <a:gd name="connsiteY80" fmla="*/ 3784209 h 6443002"/>
              <a:gd name="connsiteX81" fmla="*/ 8328074 w 8665699"/>
              <a:gd name="connsiteY81" fmla="*/ 3812345 h 6443002"/>
              <a:gd name="connsiteX82" fmla="*/ 8384345 w 8665699"/>
              <a:gd name="connsiteY82" fmla="*/ 3798277 h 6443002"/>
              <a:gd name="connsiteX83" fmla="*/ 8412480 w 8665699"/>
              <a:gd name="connsiteY83" fmla="*/ 3868615 h 6443002"/>
              <a:gd name="connsiteX84" fmla="*/ 8398413 w 8665699"/>
              <a:gd name="connsiteY84" fmla="*/ 3910818 h 6443002"/>
              <a:gd name="connsiteX85" fmla="*/ 8440616 w 8665699"/>
              <a:gd name="connsiteY85" fmla="*/ 3938954 h 6443002"/>
              <a:gd name="connsiteX86" fmla="*/ 8510954 w 8665699"/>
              <a:gd name="connsiteY86" fmla="*/ 3953022 h 6443002"/>
              <a:gd name="connsiteX87" fmla="*/ 8581293 w 8665699"/>
              <a:gd name="connsiteY87" fmla="*/ 4065563 h 6443002"/>
              <a:gd name="connsiteX88" fmla="*/ 8637564 w 8665699"/>
              <a:gd name="connsiteY88" fmla="*/ 4079631 h 6443002"/>
              <a:gd name="connsiteX89" fmla="*/ 8651631 w 8665699"/>
              <a:gd name="connsiteY89" fmla="*/ 4149969 h 6443002"/>
              <a:gd name="connsiteX90" fmla="*/ 8665699 w 8665699"/>
              <a:gd name="connsiteY90" fmla="*/ 4192172 h 6443002"/>
              <a:gd name="connsiteX91" fmla="*/ 8623496 w 8665699"/>
              <a:gd name="connsiteY91" fmla="*/ 4290646 h 6443002"/>
              <a:gd name="connsiteX92" fmla="*/ 8581293 w 8665699"/>
              <a:gd name="connsiteY92" fmla="*/ 4318782 h 6443002"/>
              <a:gd name="connsiteX93" fmla="*/ 8496887 w 8665699"/>
              <a:gd name="connsiteY93" fmla="*/ 4346917 h 6443002"/>
              <a:gd name="connsiteX94" fmla="*/ 8510954 w 8665699"/>
              <a:gd name="connsiteY94" fmla="*/ 4304714 h 6443002"/>
              <a:gd name="connsiteX95" fmla="*/ 8454684 w 8665699"/>
              <a:gd name="connsiteY95" fmla="*/ 4276578 h 6443002"/>
              <a:gd name="connsiteX96" fmla="*/ 8370277 w 8665699"/>
              <a:gd name="connsiteY96" fmla="*/ 4248443 h 6443002"/>
              <a:gd name="connsiteX97" fmla="*/ 8328074 w 8665699"/>
              <a:gd name="connsiteY97" fmla="*/ 4332849 h 6443002"/>
              <a:gd name="connsiteX98" fmla="*/ 8243668 w 8665699"/>
              <a:gd name="connsiteY98" fmla="*/ 4360985 h 6443002"/>
              <a:gd name="connsiteX99" fmla="*/ 8201465 w 8665699"/>
              <a:gd name="connsiteY99" fmla="*/ 4346917 h 6443002"/>
              <a:gd name="connsiteX100" fmla="*/ 8145194 w 8665699"/>
              <a:gd name="connsiteY100" fmla="*/ 4332849 h 6443002"/>
              <a:gd name="connsiteX101" fmla="*/ 8159262 w 8665699"/>
              <a:gd name="connsiteY101" fmla="*/ 4417255 h 6443002"/>
              <a:gd name="connsiteX102" fmla="*/ 8102991 w 8665699"/>
              <a:gd name="connsiteY102" fmla="*/ 4445391 h 6443002"/>
              <a:gd name="connsiteX103" fmla="*/ 8032653 w 8665699"/>
              <a:gd name="connsiteY103" fmla="*/ 4543865 h 6443002"/>
              <a:gd name="connsiteX104" fmla="*/ 8004517 w 8665699"/>
              <a:gd name="connsiteY104" fmla="*/ 4572000 h 6443002"/>
              <a:gd name="connsiteX105" fmla="*/ 7962314 w 8665699"/>
              <a:gd name="connsiteY105" fmla="*/ 4586068 h 6443002"/>
              <a:gd name="connsiteX106" fmla="*/ 7891976 w 8665699"/>
              <a:gd name="connsiteY106" fmla="*/ 4557932 h 6443002"/>
              <a:gd name="connsiteX107" fmla="*/ 7877908 w 8665699"/>
              <a:gd name="connsiteY107" fmla="*/ 4445391 h 6443002"/>
              <a:gd name="connsiteX108" fmla="*/ 7737231 w 8665699"/>
              <a:gd name="connsiteY108" fmla="*/ 4487594 h 6443002"/>
              <a:gd name="connsiteX109" fmla="*/ 7723164 w 8665699"/>
              <a:gd name="connsiteY109" fmla="*/ 4726745 h 6443002"/>
              <a:gd name="connsiteX110" fmla="*/ 7849773 w 8665699"/>
              <a:gd name="connsiteY110" fmla="*/ 4783015 h 6443002"/>
              <a:gd name="connsiteX111" fmla="*/ 7835705 w 8665699"/>
              <a:gd name="connsiteY111" fmla="*/ 4923692 h 6443002"/>
              <a:gd name="connsiteX112" fmla="*/ 7695028 w 8665699"/>
              <a:gd name="connsiteY112" fmla="*/ 4923692 h 6443002"/>
              <a:gd name="connsiteX113" fmla="*/ 7540284 w 8665699"/>
              <a:gd name="connsiteY113" fmla="*/ 5050302 h 6443002"/>
              <a:gd name="connsiteX114" fmla="*/ 7554351 w 8665699"/>
              <a:gd name="connsiteY114" fmla="*/ 5176911 h 6443002"/>
              <a:gd name="connsiteX115" fmla="*/ 7624690 w 8665699"/>
              <a:gd name="connsiteY115" fmla="*/ 5373858 h 6443002"/>
              <a:gd name="connsiteX116" fmla="*/ 7568419 w 8665699"/>
              <a:gd name="connsiteY116" fmla="*/ 5387926 h 6443002"/>
              <a:gd name="connsiteX117" fmla="*/ 7540284 w 8665699"/>
              <a:gd name="connsiteY117" fmla="*/ 5416062 h 6443002"/>
              <a:gd name="connsiteX118" fmla="*/ 7568419 w 8665699"/>
              <a:gd name="connsiteY118" fmla="*/ 5500468 h 6443002"/>
              <a:gd name="connsiteX119" fmla="*/ 7526216 w 8665699"/>
              <a:gd name="connsiteY119" fmla="*/ 5528603 h 6443002"/>
              <a:gd name="connsiteX120" fmla="*/ 7484013 w 8665699"/>
              <a:gd name="connsiteY120" fmla="*/ 5542671 h 6443002"/>
              <a:gd name="connsiteX121" fmla="*/ 7469945 w 8665699"/>
              <a:gd name="connsiteY121" fmla="*/ 5584874 h 6443002"/>
              <a:gd name="connsiteX122" fmla="*/ 7469945 w 8665699"/>
              <a:gd name="connsiteY122" fmla="*/ 5880295 h 6443002"/>
              <a:gd name="connsiteX123" fmla="*/ 7441810 w 8665699"/>
              <a:gd name="connsiteY123" fmla="*/ 5908431 h 6443002"/>
              <a:gd name="connsiteX124" fmla="*/ 7357404 w 8665699"/>
              <a:gd name="connsiteY124" fmla="*/ 5936566 h 6443002"/>
              <a:gd name="connsiteX125" fmla="*/ 7244862 w 8665699"/>
              <a:gd name="connsiteY125" fmla="*/ 5880295 h 6443002"/>
              <a:gd name="connsiteX126" fmla="*/ 7230794 w 8665699"/>
              <a:gd name="connsiteY126" fmla="*/ 5824025 h 6443002"/>
              <a:gd name="connsiteX127" fmla="*/ 7160456 w 8665699"/>
              <a:gd name="connsiteY127" fmla="*/ 5852160 h 6443002"/>
              <a:gd name="connsiteX128" fmla="*/ 7132320 w 8665699"/>
              <a:gd name="connsiteY128" fmla="*/ 5767754 h 6443002"/>
              <a:gd name="connsiteX129" fmla="*/ 7047914 w 8665699"/>
              <a:gd name="connsiteY129" fmla="*/ 5753686 h 6443002"/>
              <a:gd name="connsiteX130" fmla="*/ 6991644 w 8665699"/>
              <a:gd name="connsiteY130" fmla="*/ 5725551 h 6443002"/>
              <a:gd name="connsiteX131" fmla="*/ 6949440 w 8665699"/>
              <a:gd name="connsiteY131" fmla="*/ 5711483 h 6443002"/>
              <a:gd name="connsiteX132" fmla="*/ 6921305 w 8665699"/>
              <a:gd name="connsiteY132" fmla="*/ 5669280 h 6443002"/>
              <a:gd name="connsiteX133" fmla="*/ 6907237 w 8665699"/>
              <a:gd name="connsiteY133" fmla="*/ 5641145 h 6443002"/>
              <a:gd name="connsiteX134" fmla="*/ 6836899 w 8665699"/>
              <a:gd name="connsiteY134" fmla="*/ 5613009 h 6443002"/>
              <a:gd name="connsiteX135" fmla="*/ 6738425 w 8665699"/>
              <a:gd name="connsiteY135" fmla="*/ 5514535 h 6443002"/>
              <a:gd name="connsiteX136" fmla="*/ 6400800 w 8665699"/>
              <a:gd name="connsiteY136" fmla="*/ 5514535 h 6443002"/>
              <a:gd name="connsiteX137" fmla="*/ 6344530 w 8665699"/>
              <a:gd name="connsiteY137" fmla="*/ 5584874 h 6443002"/>
              <a:gd name="connsiteX138" fmla="*/ 6231988 w 8665699"/>
              <a:gd name="connsiteY138" fmla="*/ 5598942 h 6443002"/>
              <a:gd name="connsiteX139" fmla="*/ 6147582 w 8665699"/>
              <a:gd name="connsiteY139" fmla="*/ 5528603 h 6443002"/>
              <a:gd name="connsiteX140" fmla="*/ 5992837 w 8665699"/>
              <a:gd name="connsiteY140" fmla="*/ 5528603 h 6443002"/>
              <a:gd name="connsiteX141" fmla="*/ 5978770 w 8665699"/>
              <a:gd name="connsiteY141" fmla="*/ 5683348 h 6443002"/>
              <a:gd name="connsiteX142" fmla="*/ 5613010 w 8665699"/>
              <a:gd name="connsiteY142" fmla="*/ 6105378 h 6443002"/>
              <a:gd name="connsiteX143" fmla="*/ 5556739 w 8665699"/>
              <a:gd name="connsiteY143" fmla="*/ 6217920 h 6443002"/>
              <a:gd name="connsiteX144" fmla="*/ 5472333 w 8665699"/>
              <a:gd name="connsiteY144" fmla="*/ 6217920 h 6443002"/>
              <a:gd name="connsiteX145" fmla="*/ 5373859 w 8665699"/>
              <a:gd name="connsiteY145" fmla="*/ 6358597 h 6443002"/>
              <a:gd name="connsiteX146" fmla="*/ 5219114 w 8665699"/>
              <a:gd name="connsiteY146" fmla="*/ 6372665 h 6443002"/>
              <a:gd name="connsiteX147" fmla="*/ 5134708 w 8665699"/>
              <a:gd name="connsiteY147" fmla="*/ 6372665 h 6443002"/>
              <a:gd name="connsiteX148" fmla="*/ 5092505 w 8665699"/>
              <a:gd name="connsiteY148" fmla="*/ 6386732 h 6443002"/>
              <a:gd name="connsiteX149" fmla="*/ 5036234 w 8665699"/>
              <a:gd name="connsiteY149" fmla="*/ 6414868 h 6443002"/>
              <a:gd name="connsiteX150" fmla="*/ 5022167 w 8665699"/>
              <a:gd name="connsiteY150" fmla="*/ 6358597 h 6443002"/>
              <a:gd name="connsiteX151" fmla="*/ 4979964 w 8665699"/>
              <a:gd name="connsiteY151" fmla="*/ 6344529 h 6443002"/>
              <a:gd name="connsiteX152" fmla="*/ 4951828 w 8665699"/>
              <a:gd name="connsiteY152" fmla="*/ 6316394 h 6443002"/>
              <a:gd name="connsiteX153" fmla="*/ 4797084 w 8665699"/>
              <a:gd name="connsiteY153" fmla="*/ 6316394 h 6443002"/>
              <a:gd name="connsiteX154" fmla="*/ 4768948 w 8665699"/>
              <a:gd name="connsiteY154" fmla="*/ 6288258 h 6443002"/>
              <a:gd name="connsiteX155" fmla="*/ 4754880 w 8665699"/>
              <a:gd name="connsiteY155" fmla="*/ 6231988 h 6443002"/>
              <a:gd name="connsiteX156" fmla="*/ 4642339 w 8665699"/>
              <a:gd name="connsiteY156" fmla="*/ 6217920 h 6443002"/>
              <a:gd name="connsiteX157" fmla="*/ 4600136 w 8665699"/>
              <a:gd name="connsiteY157" fmla="*/ 6203852 h 6443002"/>
              <a:gd name="connsiteX158" fmla="*/ 4529797 w 8665699"/>
              <a:gd name="connsiteY158" fmla="*/ 6217920 h 6443002"/>
              <a:gd name="connsiteX159" fmla="*/ 4417256 w 8665699"/>
              <a:gd name="connsiteY159" fmla="*/ 6246055 h 6443002"/>
              <a:gd name="connsiteX160" fmla="*/ 4304714 w 8665699"/>
              <a:gd name="connsiteY160" fmla="*/ 6217920 h 6443002"/>
              <a:gd name="connsiteX161" fmla="*/ 4220308 w 8665699"/>
              <a:gd name="connsiteY161" fmla="*/ 6147582 h 6443002"/>
              <a:gd name="connsiteX162" fmla="*/ 4178105 w 8665699"/>
              <a:gd name="connsiteY162" fmla="*/ 6133514 h 6443002"/>
              <a:gd name="connsiteX163" fmla="*/ 4107767 w 8665699"/>
              <a:gd name="connsiteY163" fmla="*/ 6189785 h 6443002"/>
              <a:gd name="connsiteX164" fmla="*/ 4051496 w 8665699"/>
              <a:gd name="connsiteY164" fmla="*/ 6288258 h 6443002"/>
              <a:gd name="connsiteX165" fmla="*/ 3896751 w 8665699"/>
              <a:gd name="connsiteY165" fmla="*/ 6260123 h 6443002"/>
              <a:gd name="connsiteX166" fmla="*/ 3854548 w 8665699"/>
              <a:gd name="connsiteY166" fmla="*/ 6231988 h 6443002"/>
              <a:gd name="connsiteX167" fmla="*/ 3840480 w 8665699"/>
              <a:gd name="connsiteY167" fmla="*/ 6189785 h 6443002"/>
              <a:gd name="connsiteX168" fmla="*/ 3826413 w 8665699"/>
              <a:gd name="connsiteY168" fmla="*/ 6119446 h 6443002"/>
              <a:gd name="connsiteX169" fmla="*/ 3699804 w 8665699"/>
              <a:gd name="connsiteY169" fmla="*/ 6049108 h 6443002"/>
              <a:gd name="connsiteX170" fmla="*/ 3559127 w 8665699"/>
              <a:gd name="connsiteY170" fmla="*/ 6035040 h 6443002"/>
              <a:gd name="connsiteX171" fmla="*/ 3545059 w 8665699"/>
              <a:gd name="connsiteY171" fmla="*/ 5964702 h 6443002"/>
              <a:gd name="connsiteX172" fmla="*/ 3530991 w 8665699"/>
              <a:gd name="connsiteY172" fmla="*/ 5922498 h 6443002"/>
              <a:gd name="connsiteX173" fmla="*/ 3418450 w 8665699"/>
              <a:gd name="connsiteY173" fmla="*/ 5866228 h 6443002"/>
              <a:gd name="connsiteX174" fmla="*/ 3404382 w 8665699"/>
              <a:gd name="connsiteY174" fmla="*/ 5824025 h 6443002"/>
              <a:gd name="connsiteX175" fmla="*/ 3390314 w 8665699"/>
              <a:gd name="connsiteY175" fmla="*/ 5683348 h 6443002"/>
              <a:gd name="connsiteX176" fmla="*/ 3334044 w 8665699"/>
              <a:gd name="connsiteY176" fmla="*/ 5655212 h 6443002"/>
              <a:gd name="connsiteX177" fmla="*/ 3291840 w 8665699"/>
              <a:gd name="connsiteY177" fmla="*/ 5669280 h 6443002"/>
              <a:gd name="connsiteX178" fmla="*/ 3277773 w 8665699"/>
              <a:gd name="connsiteY178" fmla="*/ 5739618 h 6443002"/>
              <a:gd name="connsiteX179" fmla="*/ 3165231 w 8665699"/>
              <a:gd name="connsiteY179" fmla="*/ 5725551 h 6443002"/>
              <a:gd name="connsiteX180" fmla="*/ 3151164 w 8665699"/>
              <a:gd name="connsiteY180" fmla="*/ 5767754 h 6443002"/>
              <a:gd name="connsiteX181" fmla="*/ 3165231 w 8665699"/>
              <a:gd name="connsiteY181" fmla="*/ 5809957 h 6443002"/>
              <a:gd name="connsiteX182" fmla="*/ 3010487 w 8665699"/>
              <a:gd name="connsiteY182" fmla="*/ 5781822 h 6443002"/>
              <a:gd name="connsiteX183" fmla="*/ 3024554 w 8665699"/>
              <a:gd name="connsiteY183" fmla="*/ 5894363 h 6443002"/>
              <a:gd name="connsiteX184" fmla="*/ 2672862 w 8665699"/>
              <a:gd name="connsiteY184" fmla="*/ 5894363 h 6443002"/>
              <a:gd name="connsiteX185" fmla="*/ 2588456 w 8665699"/>
              <a:gd name="connsiteY185" fmla="*/ 5767754 h 6443002"/>
              <a:gd name="connsiteX186" fmla="*/ 2489982 w 8665699"/>
              <a:gd name="connsiteY186" fmla="*/ 5570806 h 6443002"/>
              <a:gd name="connsiteX187" fmla="*/ 2447779 w 8665699"/>
              <a:gd name="connsiteY187" fmla="*/ 5472332 h 6443002"/>
              <a:gd name="connsiteX188" fmla="*/ 2349305 w 8665699"/>
              <a:gd name="connsiteY188" fmla="*/ 5472332 h 6443002"/>
              <a:gd name="connsiteX189" fmla="*/ 2349305 w 8665699"/>
              <a:gd name="connsiteY189" fmla="*/ 5345723 h 6443002"/>
              <a:gd name="connsiteX190" fmla="*/ 2504050 w 8665699"/>
              <a:gd name="connsiteY190" fmla="*/ 5317588 h 6443002"/>
              <a:gd name="connsiteX191" fmla="*/ 2546253 w 8665699"/>
              <a:gd name="connsiteY191" fmla="*/ 5205046 h 6443002"/>
              <a:gd name="connsiteX192" fmla="*/ 2405576 w 8665699"/>
              <a:gd name="connsiteY192" fmla="*/ 5092505 h 6443002"/>
              <a:gd name="connsiteX193" fmla="*/ 2419644 w 8665699"/>
              <a:gd name="connsiteY193" fmla="*/ 4909625 h 6443002"/>
              <a:gd name="connsiteX194" fmla="*/ 2335237 w 8665699"/>
              <a:gd name="connsiteY194" fmla="*/ 4895557 h 6443002"/>
              <a:gd name="connsiteX195" fmla="*/ 2321170 w 8665699"/>
              <a:gd name="connsiteY195" fmla="*/ 4726745 h 6443002"/>
              <a:gd name="connsiteX196" fmla="*/ 2236764 w 8665699"/>
              <a:gd name="connsiteY196" fmla="*/ 4698609 h 6443002"/>
              <a:gd name="connsiteX197" fmla="*/ 2152357 w 8665699"/>
              <a:gd name="connsiteY197" fmla="*/ 4614203 h 6443002"/>
              <a:gd name="connsiteX198" fmla="*/ 2110154 w 8665699"/>
              <a:gd name="connsiteY198" fmla="*/ 4642338 h 6443002"/>
              <a:gd name="connsiteX199" fmla="*/ 2067951 w 8665699"/>
              <a:gd name="connsiteY199" fmla="*/ 4628271 h 6443002"/>
              <a:gd name="connsiteX200" fmla="*/ 2053884 w 8665699"/>
              <a:gd name="connsiteY200" fmla="*/ 4586068 h 6443002"/>
              <a:gd name="connsiteX201" fmla="*/ 1969477 w 8665699"/>
              <a:gd name="connsiteY201" fmla="*/ 4586068 h 6443002"/>
              <a:gd name="connsiteX202" fmla="*/ 1941342 w 8665699"/>
              <a:gd name="connsiteY202" fmla="*/ 4557932 h 6443002"/>
              <a:gd name="connsiteX203" fmla="*/ 1913207 w 8665699"/>
              <a:gd name="connsiteY203" fmla="*/ 4501662 h 6443002"/>
              <a:gd name="connsiteX204" fmla="*/ 1828800 w 8665699"/>
              <a:gd name="connsiteY204" fmla="*/ 4515729 h 6443002"/>
              <a:gd name="connsiteX205" fmla="*/ 1786597 w 8665699"/>
              <a:gd name="connsiteY205" fmla="*/ 4501662 h 6443002"/>
              <a:gd name="connsiteX206" fmla="*/ 1814733 w 8665699"/>
              <a:gd name="connsiteY206" fmla="*/ 4417255 h 6443002"/>
              <a:gd name="connsiteX207" fmla="*/ 1828800 w 8665699"/>
              <a:gd name="connsiteY207" fmla="*/ 4375052 h 6443002"/>
              <a:gd name="connsiteX208" fmla="*/ 1786597 w 8665699"/>
              <a:gd name="connsiteY208" fmla="*/ 4360985 h 6443002"/>
              <a:gd name="connsiteX209" fmla="*/ 1688124 w 8665699"/>
              <a:gd name="connsiteY209" fmla="*/ 4360985 h 6443002"/>
              <a:gd name="connsiteX210" fmla="*/ 1645920 w 8665699"/>
              <a:gd name="connsiteY210" fmla="*/ 4276578 h 6443002"/>
              <a:gd name="connsiteX211" fmla="*/ 1631853 w 8665699"/>
              <a:gd name="connsiteY211" fmla="*/ 4234375 h 6443002"/>
              <a:gd name="connsiteX212" fmla="*/ 1575582 w 8665699"/>
              <a:gd name="connsiteY212" fmla="*/ 4149969 h 6443002"/>
              <a:gd name="connsiteX213" fmla="*/ 1561514 w 8665699"/>
              <a:gd name="connsiteY213" fmla="*/ 3938954 h 6443002"/>
              <a:gd name="connsiteX214" fmla="*/ 1547447 w 8665699"/>
              <a:gd name="connsiteY214" fmla="*/ 3896751 h 6443002"/>
              <a:gd name="connsiteX215" fmla="*/ 1519311 w 8665699"/>
              <a:gd name="connsiteY215" fmla="*/ 3868615 h 6443002"/>
              <a:gd name="connsiteX216" fmla="*/ 1477108 w 8665699"/>
              <a:gd name="connsiteY216" fmla="*/ 3854548 h 6443002"/>
              <a:gd name="connsiteX217" fmla="*/ 1223890 w 8665699"/>
              <a:gd name="connsiteY217" fmla="*/ 3826412 h 6443002"/>
              <a:gd name="connsiteX218" fmla="*/ 1125416 w 8665699"/>
              <a:gd name="connsiteY218" fmla="*/ 3938954 h 6443002"/>
              <a:gd name="connsiteX219" fmla="*/ 1012874 w 8665699"/>
              <a:gd name="connsiteY219" fmla="*/ 3981157 h 6443002"/>
              <a:gd name="connsiteX220" fmla="*/ 914400 w 8665699"/>
              <a:gd name="connsiteY220" fmla="*/ 4009292 h 6443002"/>
              <a:gd name="connsiteX221" fmla="*/ 858130 w 8665699"/>
              <a:gd name="connsiteY221" fmla="*/ 3924886 h 6443002"/>
              <a:gd name="connsiteX222" fmla="*/ 703385 w 8665699"/>
              <a:gd name="connsiteY222" fmla="*/ 3967089 h 6443002"/>
              <a:gd name="connsiteX223" fmla="*/ 675250 w 8665699"/>
              <a:gd name="connsiteY223" fmla="*/ 3995225 h 6443002"/>
              <a:gd name="connsiteX224" fmla="*/ 661182 w 8665699"/>
              <a:gd name="connsiteY224" fmla="*/ 3938954 h 6443002"/>
              <a:gd name="connsiteX225" fmla="*/ 590844 w 8665699"/>
              <a:gd name="connsiteY225" fmla="*/ 3896751 h 6443002"/>
              <a:gd name="connsiteX226" fmla="*/ 506437 w 8665699"/>
              <a:gd name="connsiteY226" fmla="*/ 3910818 h 6443002"/>
              <a:gd name="connsiteX227" fmla="*/ 478302 w 8665699"/>
              <a:gd name="connsiteY227" fmla="*/ 3938954 h 6443002"/>
              <a:gd name="connsiteX228" fmla="*/ 436099 w 8665699"/>
              <a:gd name="connsiteY228" fmla="*/ 3953022 h 6443002"/>
              <a:gd name="connsiteX229" fmla="*/ 393896 w 8665699"/>
              <a:gd name="connsiteY229" fmla="*/ 3981157 h 6443002"/>
              <a:gd name="connsiteX230" fmla="*/ 295422 w 8665699"/>
              <a:gd name="connsiteY230" fmla="*/ 3995225 h 6443002"/>
              <a:gd name="connsiteX231" fmla="*/ 0 w 8665699"/>
              <a:gd name="connsiteY231" fmla="*/ 3615397 h 6443002"/>
              <a:gd name="connsiteX232" fmla="*/ 28136 w 8665699"/>
              <a:gd name="connsiteY232" fmla="*/ 3460652 h 6443002"/>
              <a:gd name="connsiteX233" fmla="*/ 168813 w 8665699"/>
              <a:gd name="connsiteY233" fmla="*/ 3376246 h 6443002"/>
              <a:gd name="connsiteX234" fmla="*/ 154745 w 8665699"/>
              <a:gd name="connsiteY234" fmla="*/ 3066757 h 6443002"/>
              <a:gd name="connsiteX235" fmla="*/ 379828 w 8665699"/>
              <a:gd name="connsiteY235" fmla="*/ 2855742 h 6443002"/>
              <a:gd name="connsiteX236" fmla="*/ 548640 w 8665699"/>
              <a:gd name="connsiteY236" fmla="*/ 2785403 h 6443002"/>
              <a:gd name="connsiteX237" fmla="*/ 562708 w 8665699"/>
              <a:gd name="connsiteY237" fmla="*/ 2658794 h 6443002"/>
              <a:gd name="connsiteX238" fmla="*/ 464234 w 8665699"/>
              <a:gd name="connsiteY238" fmla="*/ 2588455 h 6443002"/>
              <a:gd name="connsiteX239" fmla="*/ 450167 w 8665699"/>
              <a:gd name="connsiteY239" fmla="*/ 2588455 h 6443002"/>
              <a:gd name="connsiteX240" fmla="*/ 492370 w 8665699"/>
              <a:gd name="connsiteY240" fmla="*/ 2349305 h 6443002"/>
              <a:gd name="connsiteX241" fmla="*/ 492370 w 8665699"/>
              <a:gd name="connsiteY241" fmla="*/ 2349305 h 6443002"/>
              <a:gd name="connsiteX242" fmla="*/ 422031 w 8665699"/>
              <a:gd name="connsiteY242" fmla="*/ 2138289 h 6443002"/>
              <a:gd name="connsiteX243" fmla="*/ 633047 w 8665699"/>
              <a:gd name="connsiteY243" fmla="*/ 1997612 h 6443002"/>
              <a:gd name="connsiteX244" fmla="*/ 661182 w 8665699"/>
              <a:gd name="connsiteY244" fmla="*/ 1913206 h 6443002"/>
              <a:gd name="connsiteX245" fmla="*/ 548640 w 8665699"/>
              <a:gd name="connsiteY245" fmla="*/ 1871003 h 6443002"/>
              <a:gd name="connsiteX246" fmla="*/ 534573 w 8665699"/>
              <a:gd name="connsiteY246" fmla="*/ 1772529 h 6443002"/>
              <a:gd name="connsiteX247" fmla="*/ 576776 w 8665699"/>
              <a:gd name="connsiteY247" fmla="*/ 1744394 h 6443002"/>
              <a:gd name="connsiteX248" fmla="*/ 647114 w 8665699"/>
              <a:gd name="connsiteY248" fmla="*/ 1702191 h 6443002"/>
              <a:gd name="connsiteX249" fmla="*/ 633047 w 8665699"/>
              <a:gd name="connsiteY249" fmla="*/ 1645920 h 6443002"/>
              <a:gd name="connsiteX250" fmla="*/ 464234 w 8665699"/>
              <a:gd name="connsiteY250" fmla="*/ 1477108 h 6443002"/>
              <a:gd name="connsiteX251" fmla="*/ 337625 w 8665699"/>
              <a:gd name="connsiteY251" fmla="*/ 1477108 h 6443002"/>
              <a:gd name="connsiteX252" fmla="*/ 407964 w 8665699"/>
              <a:gd name="connsiteY252" fmla="*/ 1322363 h 6443002"/>
              <a:gd name="connsiteX253" fmla="*/ 506437 w 8665699"/>
              <a:gd name="connsiteY253" fmla="*/ 1181686 h 6443002"/>
              <a:gd name="connsiteX254" fmla="*/ 633047 w 8665699"/>
              <a:gd name="connsiteY254" fmla="*/ 1167618 h 6443002"/>
              <a:gd name="connsiteX255" fmla="*/ 647114 w 8665699"/>
              <a:gd name="connsiteY255" fmla="*/ 1125415 h 6443002"/>
              <a:gd name="connsiteX256" fmla="*/ 773724 w 8665699"/>
              <a:gd name="connsiteY256" fmla="*/ 1139483 h 6443002"/>
              <a:gd name="connsiteX257" fmla="*/ 844062 w 8665699"/>
              <a:gd name="connsiteY257" fmla="*/ 1111348 h 6443002"/>
              <a:gd name="connsiteX258" fmla="*/ 858130 w 8665699"/>
              <a:gd name="connsiteY258" fmla="*/ 1055077 h 6443002"/>
              <a:gd name="connsiteX259" fmla="*/ 1026942 w 8665699"/>
              <a:gd name="connsiteY259" fmla="*/ 1069145 h 6443002"/>
              <a:gd name="connsiteX260" fmla="*/ 1097280 w 8665699"/>
              <a:gd name="connsiteY260" fmla="*/ 1167618 h 6443002"/>
              <a:gd name="connsiteX261" fmla="*/ 1420837 w 8665699"/>
              <a:gd name="connsiteY261" fmla="*/ 844062 h 6443002"/>
              <a:gd name="connsiteX262" fmla="*/ 1406770 w 8665699"/>
              <a:gd name="connsiteY262" fmla="*/ 717452 h 6443002"/>
              <a:gd name="connsiteX263" fmla="*/ 1547447 w 8665699"/>
              <a:gd name="connsiteY263" fmla="*/ 717452 h 6443002"/>
              <a:gd name="connsiteX264" fmla="*/ 1702191 w 8665699"/>
              <a:gd name="connsiteY264" fmla="*/ 858129 h 6443002"/>
              <a:gd name="connsiteX265" fmla="*/ 1688124 w 8665699"/>
              <a:gd name="connsiteY265" fmla="*/ 970671 h 6443002"/>
              <a:gd name="connsiteX266" fmla="*/ 1561514 w 8665699"/>
              <a:gd name="connsiteY266" fmla="*/ 984738 h 6443002"/>
              <a:gd name="connsiteX267" fmla="*/ 1533379 w 8665699"/>
              <a:gd name="connsiteY267" fmla="*/ 1097280 h 6443002"/>
              <a:gd name="connsiteX268" fmla="*/ 1716259 w 8665699"/>
              <a:gd name="connsiteY268" fmla="*/ 1252025 h 6443002"/>
              <a:gd name="connsiteX269" fmla="*/ 1744394 w 8665699"/>
              <a:gd name="connsiteY269" fmla="*/ 1392702 h 6443002"/>
              <a:gd name="connsiteX270" fmla="*/ 1856936 w 8665699"/>
              <a:gd name="connsiteY270" fmla="*/ 1406769 h 6443002"/>
              <a:gd name="connsiteX271" fmla="*/ 1913207 w 8665699"/>
              <a:gd name="connsiteY271" fmla="*/ 1322363 h 6443002"/>
              <a:gd name="connsiteX272" fmla="*/ 2067951 w 8665699"/>
              <a:gd name="connsiteY272" fmla="*/ 1350498 h 6443002"/>
              <a:gd name="connsiteX273" fmla="*/ 2166425 w 8665699"/>
              <a:gd name="connsiteY273" fmla="*/ 1252025 h 6443002"/>
              <a:gd name="connsiteX274" fmla="*/ 2180493 w 8665699"/>
              <a:gd name="connsiteY274" fmla="*/ 1139483 h 6443002"/>
              <a:gd name="connsiteX275" fmla="*/ 2110154 w 8665699"/>
              <a:gd name="connsiteY275" fmla="*/ 1125415 h 6443002"/>
              <a:gd name="connsiteX276" fmla="*/ 2053884 w 8665699"/>
              <a:gd name="connsiteY276" fmla="*/ 801858 h 6443002"/>
              <a:gd name="connsiteX277" fmla="*/ 2152357 w 8665699"/>
              <a:gd name="connsiteY277" fmla="*/ 759655 h 6443002"/>
              <a:gd name="connsiteX278" fmla="*/ 2264899 w 8665699"/>
              <a:gd name="connsiteY278" fmla="*/ 703385 h 6443002"/>
              <a:gd name="connsiteX279" fmla="*/ 2391508 w 8665699"/>
              <a:gd name="connsiteY279" fmla="*/ 633046 h 6443002"/>
              <a:gd name="connsiteX280" fmla="*/ 2461847 w 8665699"/>
              <a:gd name="connsiteY280" fmla="*/ 703385 h 6443002"/>
              <a:gd name="connsiteX281" fmla="*/ 2546253 w 8665699"/>
              <a:gd name="connsiteY281" fmla="*/ 731520 h 6443002"/>
              <a:gd name="connsiteX282" fmla="*/ 2588456 w 8665699"/>
              <a:gd name="connsiteY282" fmla="*/ 717452 h 6443002"/>
              <a:gd name="connsiteX283" fmla="*/ 2602524 w 8665699"/>
              <a:gd name="connsiteY283" fmla="*/ 590843 h 6443002"/>
              <a:gd name="connsiteX284" fmla="*/ 2799471 w 8665699"/>
              <a:gd name="connsiteY284" fmla="*/ 337625 h 6443002"/>
              <a:gd name="connsiteX285" fmla="*/ 2912013 w 8665699"/>
              <a:gd name="connsiteY285" fmla="*/ 393895 h 6443002"/>
              <a:gd name="connsiteX286" fmla="*/ 2926080 w 8665699"/>
              <a:gd name="connsiteY286" fmla="*/ 436098 h 6443002"/>
              <a:gd name="connsiteX287" fmla="*/ 2968284 w 8665699"/>
              <a:gd name="connsiteY287" fmla="*/ 450166 h 6443002"/>
              <a:gd name="connsiteX288" fmla="*/ 3038622 w 8665699"/>
              <a:gd name="connsiteY288" fmla="*/ 478302 h 6443002"/>
              <a:gd name="connsiteX289" fmla="*/ 3137096 w 8665699"/>
              <a:gd name="connsiteY289" fmla="*/ 506437 h 6443002"/>
              <a:gd name="connsiteX290" fmla="*/ 3221502 w 8665699"/>
              <a:gd name="connsiteY290" fmla="*/ 520505 h 6443002"/>
              <a:gd name="connsiteX291" fmla="*/ 3263705 w 8665699"/>
              <a:gd name="connsiteY291" fmla="*/ 576775 h 6443002"/>
              <a:gd name="connsiteX292" fmla="*/ 3319976 w 8665699"/>
              <a:gd name="connsiteY292" fmla="*/ 689317 h 6443002"/>
              <a:gd name="connsiteX293" fmla="*/ 3404382 w 8665699"/>
              <a:gd name="connsiteY293" fmla="*/ 675249 h 6443002"/>
              <a:gd name="connsiteX294" fmla="*/ 3418450 w 8665699"/>
              <a:gd name="connsiteY294" fmla="*/ 633046 h 6443002"/>
              <a:gd name="connsiteX295" fmla="*/ 3432517 w 8665699"/>
              <a:gd name="connsiteY295" fmla="*/ 562708 h 6443002"/>
              <a:gd name="connsiteX296" fmla="*/ 3516924 w 8665699"/>
              <a:gd name="connsiteY296" fmla="*/ 548640 h 6443002"/>
              <a:gd name="connsiteX297" fmla="*/ 3545059 w 8665699"/>
              <a:gd name="connsiteY297" fmla="*/ 506437 h 6443002"/>
              <a:gd name="connsiteX298" fmla="*/ 3643533 w 8665699"/>
              <a:gd name="connsiteY298" fmla="*/ 506437 h 6443002"/>
              <a:gd name="connsiteX299" fmla="*/ 3727939 w 8665699"/>
              <a:gd name="connsiteY299" fmla="*/ 534572 h 6443002"/>
              <a:gd name="connsiteX300" fmla="*/ 3798277 w 8665699"/>
              <a:gd name="connsiteY300" fmla="*/ 520505 h 6443002"/>
              <a:gd name="connsiteX301" fmla="*/ 3812345 w 8665699"/>
              <a:gd name="connsiteY301" fmla="*/ 422031 h 6443002"/>
              <a:gd name="connsiteX302" fmla="*/ 3967090 w 8665699"/>
              <a:gd name="connsiteY302" fmla="*/ 450166 h 6443002"/>
              <a:gd name="connsiteX303" fmla="*/ 4009293 w 8665699"/>
              <a:gd name="connsiteY303" fmla="*/ 393895 h 6443002"/>
              <a:gd name="connsiteX304" fmla="*/ 4107767 w 8665699"/>
              <a:gd name="connsiteY304" fmla="*/ 379828 h 6443002"/>
              <a:gd name="connsiteX305" fmla="*/ 4262511 w 8665699"/>
              <a:gd name="connsiteY305" fmla="*/ 182880 h 6443002"/>
              <a:gd name="connsiteX306" fmla="*/ 4234376 w 8665699"/>
              <a:gd name="connsiteY306" fmla="*/ 84406 h 6443002"/>
              <a:gd name="connsiteX307" fmla="*/ 4360985 w 8665699"/>
              <a:gd name="connsiteY307" fmla="*/ 70338 h 6443002"/>
              <a:gd name="connsiteX308" fmla="*/ 4389120 w 8665699"/>
              <a:gd name="connsiteY308" fmla="*/ 154745 h 6443002"/>
              <a:gd name="connsiteX309" fmla="*/ 4557933 w 8665699"/>
              <a:gd name="connsiteY309" fmla="*/ 168812 h 6443002"/>
              <a:gd name="connsiteX310" fmla="*/ 4600136 w 8665699"/>
              <a:gd name="connsiteY310" fmla="*/ 70338 h 6443002"/>
              <a:gd name="connsiteX311" fmla="*/ 4698610 w 8665699"/>
              <a:gd name="connsiteY311" fmla="*/ 84406 h 6443002"/>
              <a:gd name="connsiteX312" fmla="*/ 4754880 w 8665699"/>
              <a:gd name="connsiteY312" fmla="*/ 154745 h 6443002"/>
              <a:gd name="connsiteX313" fmla="*/ 4909625 w 8665699"/>
              <a:gd name="connsiteY313" fmla="*/ 168812 h 6443002"/>
              <a:gd name="connsiteX314" fmla="*/ 5022167 w 8665699"/>
              <a:gd name="connsiteY314" fmla="*/ 28135 h 6443002"/>
              <a:gd name="connsiteX315" fmla="*/ 5176911 w 8665699"/>
              <a:gd name="connsiteY315" fmla="*/ 0 h 6443002"/>
              <a:gd name="connsiteX316" fmla="*/ 5148776 w 8665699"/>
              <a:gd name="connsiteY316" fmla="*/ 140677 h 6443002"/>
              <a:gd name="connsiteX317" fmla="*/ 5289453 w 8665699"/>
              <a:gd name="connsiteY317" fmla="*/ 140677 h 6443002"/>
              <a:gd name="connsiteX318" fmla="*/ 5317588 w 8665699"/>
              <a:gd name="connsiteY318" fmla="*/ 309489 h 6443002"/>
              <a:gd name="connsiteX319" fmla="*/ 5416062 w 8665699"/>
              <a:gd name="connsiteY319" fmla="*/ 281354 h 6443002"/>
              <a:gd name="connsiteX320" fmla="*/ 5458265 w 8665699"/>
              <a:gd name="connsiteY320" fmla="*/ 365760 h 6443002"/>
              <a:gd name="connsiteX321" fmla="*/ 5641145 w 8665699"/>
              <a:gd name="connsiteY321" fmla="*/ 351692 h 6443002"/>
              <a:gd name="connsiteX322" fmla="*/ 5809957 w 8665699"/>
              <a:gd name="connsiteY322" fmla="*/ 154745 h 6443002"/>
              <a:gd name="connsiteX323" fmla="*/ 5894364 w 8665699"/>
              <a:gd name="connsiteY323" fmla="*/ 182880 h 6443002"/>
              <a:gd name="connsiteX324" fmla="*/ 5922499 w 8665699"/>
              <a:gd name="connsiteY324" fmla="*/ 56271 h 644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</a:cxnLst>
            <a:rect l="l" t="t" r="r" b="b"/>
            <a:pathLst>
              <a:path w="8665699" h="6443002">
                <a:moveTo>
                  <a:pt x="5922499" y="56271"/>
                </a:moveTo>
                <a:lnTo>
                  <a:pt x="5922499" y="56271"/>
                </a:lnTo>
                <a:cubicBezTo>
                  <a:pt x="6093594" y="113303"/>
                  <a:pt x="6049108" y="53988"/>
                  <a:pt x="6049108" y="239151"/>
                </a:cubicBezTo>
                <a:lnTo>
                  <a:pt x="6147582" y="323557"/>
                </a:lnTo>
                <a:cubicBezTo>
                  <a:pt x="6180407" y="300111"/>
                  <a:pt x="6208979" y="269108"/>
                  <a:pt x="6246056" y="253218"/>
                </a:cubicBezTo>
                <a:cubicBezTo>
                  <a:pt x="6413459" y="181474"/>
                  <a:pt x="6298764" y="284918"/>
                  <a:pt x="6372665" y="211015"/>
                </a:cubicBezTo>
                <a:cubicBezTo>
                  <a:pt x="6377354" y="196947"/>
                  <a:pt x="6376247" y="179297"/>
                  <a:pt x="6386733" y="168812"/>
                </a:cubicBezTo>
                <a:cubicBezTo>
                  <a:pt x="6415571" y="139975"/>
                  <a:pt x="6472522" y="163462"/>
                  <a:pt x="6499274" y="168812"/>
                </a:cubicBezTo>
                <a:cubicBezTo>
                  <a:pt x="6521964" y="191502"/>
                  <a:pt x="6542235" y="208094"/>
                  <a:pt x="6555545" y="239151"/>
                </a:cubicBezTo>
                <a:cubicBezTo>
                  <a:pt x="6563161" y="256922"/>
                  <a:pt x="6564924" y="276665"/>
                  <a:pt x="6569613" y="295422"/>
                </a:cubicBezTo>
                <a:cubicBezTo>
                  <a:pt x="6560234" y="309490"/>
                  <a:pt x="6555545" y="328247"/>
                  <a:pt x="6541477" y="337625"/>
                </a:cubicBezTo>
                <a:cubicBezTo>
                  <a:pt x="6459599" y="392210"/>
                  <a:pt x="6507619" y="312431"/>
                  <a:pt x="6457071" y="379828"/>
                </a:cubicBezTo>
                <a:cubicBezTo>
                  <a:pt x="6436782" y="406880"/>
                  <a:pt x="6400800" y="464234"/>
                  <a:pt x="6400800" y="464234"/>
                </a:cubicBezTo>
                <a:cubicBezTo>
                  <a:pt x="6363202" y="577029"/>
                  <a:pt x="6350335" y="525149"/>
                  <a:pt x="6414868" y="576775"/>
                </a:cubicBezTo>
                <a:cubicBezTo>
                  <a:pt x="6425225" y="585061"/>
                  <a:pt x="6433625" y="595532"/>
                  <a:pt x="6443004" y="604911"/>
                </a:cubicBezTo>
                <a:cubicBezTo>
                  <a:pt x="6454153" y="638360"/>
                  <a:pt x="6472443" y="668058"/>
                  <a:pt x="6443004" y="703385"/>
                </a:cubicBezTo>
                <a:cubicBezTo>
                  <a:pt x="6429579" y="719495"/>
                  <a:pt x="6404182" y="719888"/>
                  <a:pt x="6386733" y="731520"/>
                </a:cubicBezTo>
                <a:cubicBezTo>
                  <a:pt x="6309489" y="783015"/>
                  <a:pt x="6414360" y="741067"/>
                  <a:pt x="6316394" y="773723"/>
                </a:cubicBezTo>
                <a:cubicBezTo>
                  <a:pt x="6276009" y="935273"/>
                  <a:pt x="6332481" y="736187"/>
                  <a:pt x="6274191" y="872197"/>
                </a:cubicBezTo>
                <a:cubicBezTo>
                  <a:pt x="6266575" y="889968"/>
                  <a:pt x="6268771" y="911175"/>
                  <a:pt x="6260124" y="928468"/>
                </a:cubicBezTo>
                <a:cubicBezTo>
                  <a:pt x="6244676" y="959363"/>
                  <a:pt x="6218661" y="961045"/>
                  <a:pt x="6189785" y="970671"/>
                </a:cubicBezTo>
                <a:cubicBezTo>
                  <a:pt x="6180407" y="994117"/>
                  <a:pt x="6183304" y="1028017"/>
                  <a:pt x="6161650" y="1041009"/>
                </a:cubicBezTo>
                <a:cubicBezTo>
                  <a:pt x="6129232" y="1060460"/>
                  <a:pt x="6070788" y="1024105"/>
                  <a:pt x="6049108" y="1055077"/>
                </a:cubicBezTo>
                <a:cubicBezTo>
                  <a:pt x="5971856" y="1165437"/>
                  <a:pt x="6055355" y="1179079"/>
                  <a:pt x="6105379" y="1195754"/>
                </a:cubicBezTo>
                <a:cubicBezTo>
                  <a:pt x="6127273" y="1217648"/>
                  <a:pt x="6158448" y="1254341"/>
                  <a:pt x="6189785" y="1266092"/>
                </a:cubicBezTo>
                <a:cubicBezTo>
                  <a:pt x="6212173" y="1274488"/>
                  <a:pt x="6236678" y="1275471"/>
                  <a:pt x="6260124" y="1280160"/>
                </a:cubicBezTo>
                <a:cubicBezTo>
                  <a:pt x="6269502" y="1266092"/>
                  <a:pt x="6280698" y="1253079"/>
                  <a:pt x="6288259" y="1237957"/>
                </a:cubicBezTo>
                <a:cubicBezTo>
                  <a:pt x="6299552" y="1215370"/>
                  <a:pt x="6293808" y="1178911"/>
                  <a:pt x="6316394" y="1167618"/>
                </a:cubicBezTo>
                <a:cubicBezTo>
                  <a:pt x="6341906" y="1154862"/>
                  <a:pt x="6372665" y="1176997"/>
                  <a:pt x="6400800" y="1181686"/>
                </a:cubicBezTo>
                <a:cubicBezTo>
                  <a:pt x="6415659" y="1226263"/>
                  <a:pt x="6411836" y="1227132"/>
                  <a:pt x="6443004" y="1266092"/>
                </a:cubicBezTo>
                <a:cubicBezTo>
                  <a:pt x="6451289" y="1276449"/>
                  <a:pt x="6459276" y="1288297"/>
                  <a:pt x="6471139" y="1294228"/>
                </a:cubicBezTo>
                <a:cubicBezTo>
                  <a:pt x="6488432" y="1302875"/>
                  <a:pt x="6508653" y="1303606"/>
                  <a:pt x="6527410" y="1308295"/>
                </a:cubicBezTo>
                <a:lnTo>
                  <a:pt x="6611816" y="1280160"/>
                </a:lnTo>
                <a:cubicBezTo>
                  <a:pt x="6625884" y="1275471"/>
                  <a:pt x="6639478" y="1269000"/>
                  <a:pt x="6654019" y="1266092"/>
                </a:cubicBezTo>
                <a:cubicBezTo>
                  <a:pt x="6743316" y="1248233"/>
                  <a:pt x="6701161" y="1257824"/>
                  <a:pt x="6780628" y="1237957"/>
                </a:cubicBezTo>
                <a:cubicBezTo>
                  <a:pt x="6794696" y="1242646"/>
                  <a:pt x="6814212" y="1239958"/>
                  <a:pt x="6822831" y="1252025"/>
                </a:cubicBezTo>
                <a:cubicBezTo>
                  <a:pt x="6840069" y="1276158"/>
                  <a:pt x="6850967" y="1336431"/>
                  <a:pt x="6850967" y="1336431"/>
                </a:cubicBezTo>
                <a:cubicBezTo>
                  <a:pt x="6846278" y="1373945"/>
                  <a:pt x="6846846" y="1412499"/>
                  <a:pt x="6836899" y="1448972"/>
                </a:cubicBezTo>
                <a:cubicBezTo>
                  <a:pt x="6832450" y="1465283"/>
                  <a:pt x="6815424" y="1475635"/>
                  <a:pt x="6808764" y="1491175"/>
                </a:cubicBezTo>
                <a:cubicBezTo>
                  <a:pt x="6801148" y="1508946"/>
                  <a:pt x="6800008" y="1528856"/>
                  <a:pt x="6794696" y="1547446"/>
                </a:cubicBezTo>
                <a:cubicBezTo>
                  <a:pt x="6790622" y="1561704"/>
                  <a:pt x="6785317" y="1575581"/>
                  <a:pt x="6780628" y="1589649"/>
                </a:cubicBezTo>
                <a:cubicBezTo>
                  <a:pt x="6785317" y="1613095"/>
                  <a:pt x="6782023" y="1639712"/>
                  <a:pt x="6794696" y="1659988"/>
                </a:cubicBezTo>
                <a:cubicBezTo>
                  <a:pt x="6807122" y="1679870"/>
                  <a:pt x="6834388" y="1685612"/>
                  <a:pt x="6850967" y="1702191"/>
                </a:cubicBezTo>
                <a:cubicBezTo>
                  <a:pt x="6878237" y="1729461"/>
                  <a:pt x="6881729" y="1752273"/>
                  <a:pt x="6893170" y="1786597"/>
                </a:cubicBezTo>
                <a:cubicBezTo>
                  <a:pt x="6897859" y="1842868"/>
                  <a:pt x="6870764" y="1912304"/>
                  <a:pt x="6907237" y="1955409"/>
                </a:cubicBezTo>
                <a:cubicBezTo>
                  <a:pt x="6937678" y="1991385"/>
                  <a:pt x="7002195" y="1958047"/>
                  <a:pt x="7047914" y="1969477"/>
                </a:cubicBezTo>
                <a:cubicBezTo>
                  <a:pt x="7063952" y="1973486"/>
                  <a:pt x="7099355" y="2032570"/>
                  <a:pt x="7104185" y="2039815"/>
                </a:cubicBezTo>
                <a:cubicBezTo>
                  <a:pt x="7089134" y="2062391"/>
                  <a:pt x="7071969" y="2094117"/>
                  <a:pt x="7047914" y="2110154"/>
                </a:cubicBezTo>
                <a:cubicBezTo>
                  <a:pt x="7003777" y="2139579"/>
                  <a:pt x="6984859" y="2139985"/>
                  <a:pt x="6935373" y="2152357"/>
                </a:cubicBezTo>
                <a:cubicBezTo>
                  <a:pt x="6865431" y="2222299"/>
                  <a:pt x="6885536" y="2182894"/>
                  <a:pt x="6865034" y="2264898"/>
                </a:cubicBezTo>
                <a:cubicBezTo>
                  <a:pt x="6893153" y="2405489"/>
                  <a:pt x="6853750" y="2276108"/>
                  <a:pt x="6921305" y="2377440"/>
                </a:cubicBezTo>
                <a:cubicBezTo>
                  <a:pt x="6929530" y="2389778"/>
                  <a:pt x="6924888" y="2409158"/>
                  <a:pt x="6935373" y="2419643"/>
                </a:cubicBezTo>
                <a:cubicBezTo>
                  <a:pt x="6945858" y="2430128"/>
                  <a:pt x="6962877" y="2431751"/>
                  <a:pt x="6977576" y="2433711"/>
                </a:cubicBezTo>
                <a:cubicBezTo>
                  <a:pt x="7033546" y="2441174"/>
                  <a:pt x="7090117" y="2443089"/>
                  <a:pt x="7146388" y="2447778"/>
                </a:cubicBezTo>
                <a:cubicBezTo>
                  <a:pt x="7160456" y="2452467"/>
                  <a:pt x="7178106" y="2451361"/>
                  <a:pt x="7188591" y="2461846"/>
                </a:cubicBezTo>
                <a:cubicBezTo>
                  <a:pt x="7199076" y="2472331"/>
                  <a:pt x="7199062" y="2489663"/>
                  <a:pt x="7202659" y="2504049"/>
                </a:cubicBezTo>
                <a:cubicBezTo>
                  <a:pt x="7208458" y="2527246"/>
                  <a:pt x="7210928" y="2551191"/>
                  <a:pt x="7216727" y="2574388"/>
                </a:cubicBezTo>
                <a:cubicBezTo>
                  <a:pt x="7222395" y="2597059"/>
                  <a:pt x="7253188" y="2676881"/>
                  <a:pt x="7258930" y="2686929"/>
                </a:cubicBezTo>
                <a:cubicBezTo>
                  <a:pt x="7287387" y="2736729"/>
                  <a:pt x="7320653" y="2709322"/>
                  <a:pt x="7371471" y="2743200"/>
                </a:cubicBezTo>
                <a:cubicBezTo>
                  <a:pt x="7424710" y="2778692"/>
                  <a:pt x="7401719" y="2759380"/>
                  <a:pt x="7441810" y="2799471"/>
                </a:cubicBezTo>
                <a:cubicBezTo>
                  <a:pt x="7446499" y="2841674"/>
                  <a:pt x="7425851" y="2896054"/>
                  <a:pt x="7455877" y="2926080"/>
                </a:cubicBezTo>
                <a:cubicBezTo>
                  <a:pt x="7476848" y="2947051"/>
                  <a:pt x="7511671" y="2905748"/>
                  <a:pt x="7540284" y="2897945"/>
                </a:cubicBezTo>
                <a:cubicBezTo>
                  <a:pt x="7563352" y="2891654"/>
                  <a:pt x="7587176" y="2888566"/>
                  <a:pt x="7610622" y="2883877"/>
                </a:cubicBezTo>
                <a:cubicBezTo>
                  <a:pt x="7625435" y="2943127"/>
                  <a:pt x="7634733" y="2946191"/>
                  <a:pt x="7610622" y="3010486"/>
                </a:cubicBezTo>
                <a:cubicBezTo>
                  <a:pt x="7604685" y="3026317"/>
                  <a:pt x="7570532" y="3040734"/>
                  <a:pt x="7582487" y="3052689"/>
                </a:cubicBezTo>
                <a:cubicBezTo>
                  <a:pt x="7594442" y="3064644"/>
                  <a:pt x="7610622" y="3033932"/>
                  <a:pt x="7624690" y="3024554"/>
                </a:cubicBezTo>
                <a:cubicBezTo>
                  <a:pt x="7774427" y="3099422"/>
                  <a:pt x="7605644" y="2997230"/>
                  <a:pt x="7695028" y="3108960"/>
                </a:cubicBezTo>
                <a:cubicBezTo>
                  <a:pt x="7704291" y="3120539"/>
                  <a:pt x="7722845" y="3119432"/>
                  <a:pt x="7737231" y="3123028"/>
                </a:cubicBezTo>
                <a:cubicBezTo>
                  <a:pt x="7819196" y="3143519"/>
                  <a:pt x="7789242" y="3118766"/>
                  <a:pt x="7821637" y="3151163"/>
                </a:cubicBezTo>
                <a:lnTo>
                  <a:pt x="7821637" y="3151163"/>
                </a:lnTo>
                <a:lnTo>
                  <a:pt x="7779434" y="3263705"/>
                </a:lnTo>
                <a:lnTo>
                  <a:pt x="7765367" y="3277772"/>
                </a:lnTo>
                <a:cubicBezTo>
                  <a:pt x="7750263" y="3413703"/>
                  <a:pt x="7751299" y="3361919"/>
                  <a:pt x="7751299" y="3432517"/>
                </a:cubicBezTo>
                <a:lnTo>
                  <a:pt x="7863840" y="3376246"/>
                </a:lnTo>
                <a:cubicBezTo>
                  <a:pt x="7891976" y="3404381"/>
                  <a:pt x="7914678" y="3439290"/>
                  <a:pt x="7948247" y="3460652"/>
                </a:cubicBezTo>
                <a:cubicBezTo>
                  <a:pt x="7968419" y="3473489"/>
                  <a:pt x="7998082" y="3462418"/>
                  <a:pt x="8018585" y="3474720"/>
                </a:cubicBezTo>
                <a:cubicBezTo>
                  <a:pt x="8070950" y="3506139"/>
                  <a:pt x="8113246" y="3581543"/>
                  <a:pt x="8145194" y="3629465"/>
                </a:cubicBezTo>
                <a:cubicBezTo>
                  <a:pt x="8154572" y="3643533"/>
                  <a:pt x="8157290" y="3666321"/>
                  <a:pt x="8173330" y="3671668"/>
                </a:cubicBezTo>
                <a:lnTo>
                  <a:pt x="8257736" y="3699803"/>
                </a:lnTo>
                <a:cubicBezTo>
                  <a:pt x="8267114" y="3713871"/>
                  <a:pt x="8278310" y="3726884"/>
                  <a:pt x="8285871" y="3742006"/>
                </a:cubicBezTo>
                <a:cubicBezTo>
                  <a:pt x="8292503" y="3755269"/>
                  <a:pt x="8292310" y="3771493"/>
                  <a:pt x="8299939" y="3784209"/>
                </a:cubicBezTo>
                <a:cubicBezTo>
                  <a:pt x="8306763" y="3795582"/>
                  <a:pt x="8318696" y="3802966"/>
                  <a:pt x="8328074" y="3812345"/>
                </a:cubicBezTo>
                <a:cubicBezTo>
                  <a:pt x="8346831" y="3807656"/>
                  <a:pt x="8365011" y="3798277"/>
                  <a:pt x="8384345" y="3798277"/>
                </a:cubicBezTo>
                <a:cubicBezTo>
                  <a:pt x="8448721" y="3798277"/>
                  <a:pt x="8425149" y="3824273"/>
                  <a:pt x="8412480" y="3868615"/>
                </a:cubicBezTo>
                <a:cubicBezTo>
                  <a:pt x="8408406" y="3882873"/>
                  <a:pt x="8403102" y="3896750"/>
                  <a:pt x="8398413" y="3910818"/>
                </a:cubicBezTo>
                <a:cubicBezTo>
                  <a:pt x="8412481" y="3920197"/>
                  <a:pt x="8424785" y="3933017"/>
                  <a:pt x="8440616" y="3938954"/>
                </a:cubicBezTo>
                <a:cubicBezTo>
                  <a:pt x="8463004" y="3947350"/>
                  <a:pt x="8494047" y="3936115"/>
                  <a:pt x="8510954" y="3953022"/>
                </a:cubicBezTo>
                <a:cubicBezTo>
                  <a:pt x="8612742" y="4054810"/>
                  <a:pt x="8475474" y="4020212"/>
                  <a:pt x="8581293" y="4065563"/>
                </a:cubicBezTo>
                <a:cubicBezTo>
                  <a:pt x="8599064" y="4073179"/>
                  <a:pt x="8618807" y="4074942"/>
                  <a:pt x="8637564" y="4079631"/>
                </a:cubicBezTo>
                <a:cubicBezTo>
                  <a:pt x="8642253" y="4103077"/>
                  <a:pt x="8645832" y="4126773"/>
                  <a:pt x="8651631" y="4149969"/>
                </a:cubicBezTo>
                <a:cubicBezTo>
                  <a:pt x="8655227" y="4164355"/>
                  <a:pt x="8665699" y="4177343"/>
                  <a:pt x="8665699" y="4192172"/>
                </a:cubicBezTo>
                <a:cubicBezTo>
                  <a:pt x="8665699" y="4224457"/>
                  <a:pt x="8646468" y="4267674"/>
                  <a:pt x="8623496" y="4290646"/>
                </a:cubicBezTo>
                <a:cubicBezTo>
                  <a:pt x="8611541" y="4302601"/>
                  <a:pt x="8596743" y="4311915"/>
                  <a:pt x="8581293" y="4318782"/>
                </a:cubicBezTo>
                <a:cubicBezTo>
                  <a:pt x="8554192" y="4330827"/>
                  <a:pt x="8496887" y="4346917"/>
                  <a:pt x="8496887" y="4346917"/>
                </a:cubicBezTo>
                <a:cubicBezTo>
                  <a:pt x="8501576" y="4332849"/>
                  <a:pt x="8518583" y="4317429"/>
                  <a:pt x="8510954" y="4304714"/>
                </a:cubicBezTo>
                <a:cubicBezTo>
                  <a:pt x="8500165" y="4286732"/>
                  <a:pt x="8474155" y="4284366"/>
                  <a:pt x="8454684" y="4276578"/>
                </a:cubicBezTo>
                <a:cubicBezTo>
                  <a:pt x="8427148" y="4265563"/>
                  <a:pt x="8370277" y="4248443"/>
                  <a:pt x="8370277" y="4248443"/>
                </a:cubicBezTo>
                <a:cubicBezTo>
                  <a:pt x="8362612" y="4271440"/>
                  <a:pt x="8351041" y="4318495"/>
                  <a:pt x="8328074" y="4332849"/>
                </a:cubicBezTo>
                <a:cubicBezTo>
                  <a:pt x="8302925" y="4348567"/>
                  <a:pt x="8243668" y="4360985"/>
                  <a:pt x="8243668" y="4360985"/>
                </a:cubicBezTo>
                <a:cubicBezTo>
                  <a:pt x="8229600" y="4356296"/>
                  <a:pt x="8215723" y="4350991"/>
                  <a:pt x="8201465" y="4346917"/>
                </a:cubicBezTo>
                <a:cubicBezTo>
                  <a:pt x="8182875" y="4341605"/>
                  <a:pt x="8145194" y="4332849"/>
                  <a:pt x="8145194" y="4332849"/>
                </a:cubicBezTo>
                <a:lnTo>
                  <a:pt x="8159262" y="4417255"/>
                </a:lnTo>
                <a:lnTo>
                  <a:pt x="8102991" y="4445391"/>
                </a:lnTo>
                <a:cubicBezTo>
                  <a:pt x="8079545" y="4478216"/>
                  <a:pt x="8057418" y="4512024"/>
                  <a:pt x="8032653" y="4543865"/>
                </a:cubicBezTo>
                <a:cubicBezTo>
                  <a:pt x="8024510" y="4554334"/>
                  <a:pt x="8015890" y="4565176"/>
                  <a:pt x="8004517" y="4572000"/>
                </a:cubicBezTo>
                <a:cubicBezTo>
                  <a:pt x="7991801" y="4579629"/>
                  <a:pt x="7976382" y="4581379"/>
                  <a:pt x="7962314" y="4586068"/>
                </a:cubicBezTo>
                <a:cubicBezTo>
                  <a:pt x="7871367" y="4570910"/>
                  <a:pt x="7857739" y="4592169"/>
                  <a:pt x="7891976" y="4557932"/>
                </a:cubicBezTo>
                <a:lnTo>
                  <a:pt x="7877908" y="4445391"/>
                </a:lnTo>
                <a:cubicBezTo>
                  <a:pt x="7744825" y="4474965"/>
                  <a:pt x="7781869" y="4442956"/>
                  <a:pt x="7737231" y="4487594"/>
                </a:cubicBezTo>
                <a:lnTo>
                  <a:pt x="7723164" y="4726745"/>
                </a:lnTo>
                <a:lnTo>
                  <a:pt x="7849773" y="4783015"/>
                </a:lnTo>
                <a:lnTo>
                  <a:pt x="7835705" y="4923692"/>
                </a:lnTo>
                <a:lnTo>
                  <a:pt x="7695028" y="4923692"/>
                </a:lnTo>
                <a:lnTo>
                  <a:pt x="7540284" y="5050302"/>
                </a:lnTo>
                <a:lnTo>
                  <a:pt x="7554351" y="5176911"/>
                </a:lnTo>
                <a:cubicBezTo>
                  <a:pt x="7608976" y="5240640"/>
                  <a:pt x="7684262" y="5278543"/>
                  <a:pt x="7624690" y="5373858"/>
                </a:cubicBezTo>
                <a:cubicBezTo>
                  <a:pt x="7614443" y="5390253"/>
                  <a:pt x="7587176" y="5383237"/>
                  <a:pt x="7568419" y="5387926"/>
                </a:cubicBezTo>
                <a:cubicBezTo>
                  <a:pt x="7559041" y="5397305"/>
                  <a:pt x="7540284" y="5402799"/>
                  <a:pt x="7540284" y="5416062"/>
                </a:cubicBezTo>
                <a:cubicBezTo>
                  <a:pt x="7540284" y="5445719"/>
                  <a:pt x="7568419" y="5500468"/>
                  <a:pt x="7568419" y="5500468"/>
                </a:cubicBezTo>
                <a:cubicBezTo>
                  <a:pt x="7554351" y="5509846"/>
                  <a:pt x="7541338" y="5521042"/>
                  <a:pt x="7526216" y="5528603"/>
                </a:cubicBezTo>
                <a:cubicBezTo>
                  <a:pt x="7512953" y="5535235"/>
                  <a:pt x="7494498" y="5532186"/>
                  <a:pt x="7484013" y="5542671"/>
                </a:cubicBezTo>
                <a:cubicBezTo>
                  <a:pt x="7473528" y="5553156"/>
                  <a:pt x="7474634" y="5570806"/>
                  <a:pt x="7469945" y="5584874"/>
                </a:cubicBezTo>
                <a:cubicBezTo>
                  <a:pt x="7485140" y="5706433"/>
                  <a:pt x="7497354" y="5743249"/>
                  <a:pt x="7469945" y="5880295"/>
                </a:cubicBezTo>
                <a:cubicBezTo>
                  <a:pt x="7467344" y="5893301"/>
                  <a:pt x="7453673" y="5902499"/>
                  <a:pt x="7441810" y="5908431"/>
                </a:cubicBezTo>
                <a:cubicBezTo>
                  <a:pt x="7415284" y="5921694"/>
                  <a:pt x="7357404" y="5936566"/>
                  <a:pt x="7357404" y="5936566"/>
                </a:cubicBezTo>
                <a:cubicBezTo>
                  <a:pt x="7326294" y="5926196"/>
                  <a:pt x="7264505" y="5919582"/>
                  <a:pt x="7244862" y="5880295"/>
                </a:cubicBezTo>
                <a:cubicBezTo>
                  <a:pt x="7236216" y="5863002"/>
                  <a:pt x="7235483" y="5842782"/>
                  <a:pt x="7230794" y="5824025"/>
                </a:cubicBezTo>
                <a:cubicBezTo>
                  <a:pt x="7207348" y="5833403"/>
                  <a:pt x="7182381" y="5864689"/>
                  <a:pt x="7160456" y="5852160"/>
                </a:cubicBezTo>
                <a:cubicBezTo>
                  <a:pt x="7134706" y="5837446"/>
                  <a:pt x="7161574" y="5772630"/>
                  <a:pt x="7132320" y="5767754"/>
                </a:cubicBezTo>
                <a:lnTo>
                  <a:pt x="7047914" y="5753686"/>
                </a:lnTo>
                <a:cubicBezTo>
                  <a:pt x="7029157" y="5744308"/>
                  <a:pt x="7010919" y="5733812"/>
                  <a:pt x="6991644" y="5725551"/>
                </a:cubicBezTo>
                <a:cubicBezTo>
                  <a:pt x="6978014" y="5719710"/>
                  <a:pt x="6961019" y="5720747"/>
                  <a:pt x="6949440" y="5711483"/>
                </a:cubicBezTo>
                <a:cubicBezTo>
                  <a:pt x="6936238" y="5700921"/>
                  <a:pt x="6930683" y="5683348"/>
                  <a:pt x="6921305" y="5669280"/>
                </a:cubicBezTo>
                <a:cubicBezTo>
                  <a:pt x="6957665" y="5614739"/>
                  <a:pt x="6965480" y="5621730"/>
                  <a:pt x="6907237" y="5641145"/>
                </a:cubicBezTo>
                <a:cubicBezTo>
                  <a:pt x="6883791" y="5631766"/>
                  <a:pt x="6874413" y="5709138"/>
                  <a:pt x="6836899" y="5613009"/>
                </a:cubicBezTo>
                <a:lnTo>
                  <a:pt x="6738425" y="5514535"/>
                </a:lnTo>
                <a:lnTo>
                  <a:pt x="6400800" y="5514535"/>
                </a:lnTo>
                <a:lnTo>
                  <a:pt x="6344530" y="5584874"/>
                </a:lnTo>
                <a:lnTo>
                  <a:pt x="6231988" y="5598942"/>
                </a:lnTo>
                <a:lnTo>
                  <a:pt x="6147582" y="5528603"/>
                </a:lnTo>
                <a:lnTo>
                  <a:pt x="5992837" y="5528603"/>
                </a:lnTo>
                <a:lnTo>
                  <a:pt x="5978770" y="5683348"/>
                </a:lnTo>
                <a:lnTo>
                  <a:pt x="5613010" y="6105378"/>
                </a:lnTo>
                <a:lnTo>
                  <a:pt x="5556739" y="6217920"/>
                </a:lnTo>
                <a:lnTo>
                  <a:pt x="5472333" y="6217920"/>
                </a:lnTo>
                <a:lnTo>
                  <a:pt x="5373859" y="6358597"/>
                </a:lnTo>
                <a:cubicBezTo>
                  <a:pt x="5322277" y="6363286"/>
                  <a:pt x="5270388" y="6365340"/>
                  <a:pt x="5219114" y="6372665"/>
                </a:cubicBezTo>
                <a:cubicBezTo>
                  <a:pt x="5140336" y="6383919"/>
                  <a:pt x="5213486" y="6398923"/>
                  <a:pt x="5134708" y="6372665"/>
                </a:cubicBezTo>
                <a:cubicBezTo>
                  <a:pt x="5120640" y="6377354"/>
                  <a:pt x="5102990" y="6376247"/>
                  <a:pt x="5092505" y="6386732"/>
                </a:cubicBezTo>
                <a:cubicBezTo>
                  <a:pt x="5045612" y="6433624"/>
                  <a:pt x="5120640" y="6443002"/>
                  <a:pt x="5036234" y="6414868"/>
                </a:cubicBezTo>
                <a:cubicBezTo>
                  <a:pt x="5031545" y="6396111"/>
                  <a:pt x="5034245" y="6373695"/>
                  <a:pt x="5022167" y="6358597"/>
                </a:cubicBezTo>
                <a:cubicBezTo>
                  <a:pt x="5012904" y="6347018"/>
                  <a:pt x="4992680" y="6352158"/>
                  <a:pt x="4979964" y="6344529"/>
                </a:cubicBezTo>
                <a:cubicBezTo>
                  <a:pt x="4968591" y="6337705"/>
                  <a:pt x="4961207" y="6325772"/>
                  <a:pt x="4951828" y="6316394"/>
                </a:cubicBezTo>
                <a:cubicBezTo>
                  <a:pt x="4897780" y="6323150"/>
                  <a:pt x="4846438" y="6346007"/>
                  <a:pt x="4797084" y="6316394"/>
                </a:cubicBezTo>
                <a:cubicBezTo>
                  <a:pt x="4785711" y="6309570"/>
                  <a:pt x="4778327" y="6297637"/>
                  <a:pt x="4768948" y="6288258"/>
                </a:cubicBezTo>
                <a:cubicBezTo>
                  <a:pt x="4764259" y="6269501"/>
                  <a:pt x="4771781" y="6241377"/>
                  <a:pt x="4754880" y="6231988"/>
                </a:cubicBezTo>
                <a:cubicBezTo>
                  <a:pt x="4721832" y="6213628"/>
                  <a:pt x="4679535" y="6224683"/>
                  <a:pt x="4642339" y="6217920"/>
                </a:cubicBezTo>
                <a:cubicBezTo>
                  <a:pt x="4627750" y="6215267"/>
                  <a:pt x="4614204" y="6208541"/>
                  <a:pt x="4600136" y="6203852"/>
                </a:cubicBezTo>
                <a:cubicBezTo>
                  <a:pt x="4576690" y="6208541"/>
                  <a:pt x="4553095" y="6212543"/>
                  <a:pt x="4529797" y="6217920"/>
                </a:cubicBezTo>
                <a:cubicBezTo>
                  <a:pt x="4492119" y="6226615"/>
                  <a:pt x="4417256" y="6246055"/>
                  <a:pt x="4417256" y="6246055"/>
                </a:cubicBezTo>
                <a:cubicBezTo>
                  <a:pt x="4390497" y="6240704"/>
                  <a:pt x="4333556" y="6232341"/>
                  <a:pt x="4304714" y="6217920"/>
                </a:cubicBezTo>
                <a:cubicBezTo>
                  <a:pt x="4212662" y="6171894"/>
                  <a:pt x="4313645" y="6209807"/>
                  <a:pt x="4220308" y="6147582"/>
                </a:cubicBezTo>
                <a:cubicBezTo>
                  <a:pt x="4207970" y="6139357"/>
                  <a:pt x="4192173" y="6138203"/>
                  <a:pt x="4178105" y="6133514"/>
                </a:cubicBezTo>
                <a:cubicBezTo>
                  <a:pt x="4163193" y="6143455"/>
                  <a:pt x="4117791" y="6169738"/>
                  <a:pt x="4107767" y="6189785"/>
                </a:cubicBezTo>
                <a:cubicBezTo>
                  <a:pt x="4051090" y="6303140"/>
                  <a:pt x="4146250" y="6193504"/>
                  <a:pt x="4051496" y="6288258"/>
                </a:cubicBezTo>
                <a:cubicBezTo>
                  <a:pt x="4012695" y="6283408"/>
                  <a:pt x="3940125" y="6281810"/>
                  <a:pt x="3896751" y="6260123"/>
                </a:cubicBezTo>
                <a:cubicBezTo>
                  <a:pt x="3881629" y="6252562"/>
                  <a:pt x="3868616" y="6241366"/>
                  <a:pt x="3854548" y="6231988"/>
                </a:cubicBezTo>
                <a:cubicBezTo>
                  <a:pt x="3849859" y="6217920"/>
                  <a:pt x="3844076" y="6204171"/>
                  <a:pt x="3840480" y="6189785"/>
                </a:cubicBezTo>
                <a:cubicBezTo>
                  <a:pt x="3834681" y="6166588"/>
                  <a:pt x="3841093" y="6138320"/>
                  <a:pt x="3826413" y="6119446"/>
                </a:cubicBezTo>
                <a:cubicBezTo>
                  <a:pt x="3809440" y="6097623"/>
                  <a:pt x="3739105" y="6055154"/>
                  <a:pt x="3699804" y="6049108"/>
                </a:cubicBezTo>
                <a:cubicBezTo>
                  <a:pt x="3653226" y="6041942"/>
                  <a:pt x="3606019" y="6039729"/>
                  <a:pt x="3559127" y="6035040"/>
                </a:cubicBezTo>
                <a:cubicBezTo>
                  <a:pt x="3554438" y="6011594"/>
                  <a:pt x="3550858" y="5987898"/>
                  <a:pt x="3545059" y="5964702"/>
                </a:cubicBezTo>
                <a:cubicBezTo>
                  <a:pt x="3541462" y="5950316"/>
                  <a:pt x="3541477" y="5932984"/>
                  <a:pt x="3530991" y="5922498"/>
                </a:cubicBezTo>
                <a:cubicBezTo>
                  <a:pt x="3497769" y="5889275"/>
                  <a:pt x="3459568" y="5879933"/>
                  <a:pt x="3418450" y="5866228"/>
                </a:cubicBezTo>
                <a:cubicBezTo>
                  <a:pt x="3413761" y="5852160"/>
                  <a:pt x="3406637" y="5838681"/>
                  <a:pt x="3404382" y="5824025"/>
                </a:cubicBezTo>
                <a:cubicBezTo>
                  <a:pt x="3397216" y="5777447"/>
                  <a:pt x="3408439" y="5726849"/>
                  <a:pt x="3390314" y="5683348"/>
                </a:cubicBezTo>
                <a:cubicBezTo>
                  <a:pt x="3382248" y="5663990"/>
                  <a:pt x="3352801" y="5664591"/>
                  <a:pt x="3334044" y="5655212"/>
                </a:cubicBezTo>
                <a:cubicBezTo>
                  <a:pt x="3319976" y="5659901"/>
                  <a:pt x="3300066" y="5656942"/>
                  <a:pt x="3291840" y="5669280"/>
                </a:cubicBezTo>
                <a:cubicBezTo>
                  <a:pt x="3278577" y="5689175"/>
                  <a:pt x="3299622" y="5729907"/>
                  <a:pt x="3277773" y="5739618"/>
                </a:cubicBezTo>
                <a:cubicBezTo>
                  <a:pt x="3243226" y="5754973"/>
                  <a:pt x="3202745" y="5730240"/>
                  <a:pt x="3165231" y="5725551"/>
                </a:cubicBezTo>
                <a:cubicBezTo>
                  <a:pt x="3160542" y="5739619"/>
                  <a:pt x="3151164" y="5752925"/>
                  <a:pt x="3151164" y="5767754"/>
                </a:cubicBezTo>
                <a:cubicBezTo>
                  <a:pt x="3151164" y="5782583"/>
                  <a:pt x="3178999" y="5804450"/>
                  <a:pt x="3165231" y="5809957"/>
                </a:cubicBezTo>
                <a:cubicBezTo>
                  <a:pt x="3159234" y="5812356"/>
                  <a:pt x="3023297" y="5784384"/>
                  <a:pt x="3010487" y="5781822"/>
                </a:cubicBezTo>
                <a:cubicBezTo>
                  <a:pt x="3025217" y="5884937"/>
                  <a:pt x="3024554" y="5847137"/>
                  <a:pt x="3024554" y="5894363"/>
                </a:cubicBezTo>
                <a:lnTo>
                  <a:pt x="2672862" y="5894363"/>
                </a:lnTo>
                <a:lnTo>
                  <a:pt x="2588456" y="5767754"/>
                </a:lnTo>
                <a:cubicBezTo>
                  <a:pt x="2568944" y="5514100"/>
                  <a:pt x="2475914" y="5622388"/>
                  <a:pt x="2489982" y="5570806"/>
                </a:cubicBezTo>
                <a:lnTo>
                  <a:pt x="2447779" y="5472332"/>
                </a:lnTo>
                <a:lnTo>
                  <a:pt x="2349305" y="5472332"/>
                </a:lnTo>
                <a:lnTo>
                  <a:pt x="2349305" y="5345723"/>
                </a:lnTo>
                <a:lnTo>
                  <a:pt x="2504050" y="5317588"/>
                </a:lnTo>
                <a:lnTo>
                  <a:pt x="2546253" y="5205046"/>
                </a:lnTo>
                <a:lnTo>
                  <a:pt x="2405576" y="5092505"/>
                </a:lnTo>
                <a:lnTo>
                  <a:pt x="2419644" y="4909625"/>
                </a:lnTo>
                <a:lnTo>
                  <a:pt x="2335237" y="4895557"/>
                </a:lnTo>
                <a:lnTo>
                  <a:pt x="2321170" y="4726745"/>
                </a:lnTo>
                <a:lnTo>
                  <a:pt x="2236764" y="4698609"/>
                </a:lnTo>
                <a:cubicBezTo>
                  <a:pt x="2208628" y="4670474"/>
                  <a:pt x="2188717" y="4630363"/>
                  <a:pt x="2152357" y="4614203"/>
                </a:cubicBezTo>
                <a:cubicBezTo>
                  <a:pt x="2136907" y="4607336"/>
                  <a:pt x="2126831" y="4639558"/>
                  <a:pt x="2110154" y="4642338"/>
                </a:cubicBezTo>
                <a:cubicBezTo>
                  <a:pt x="2095527" y="4644776"/>
                  <a:pt x="2082019" y="4632960"/>
                  <a:pt x="2067951" y="4628271"/>
                </a:cubicBezTo>
                <a:cubicBezTo>
                  <a:pt x="2063262" y="4614203"/>
                  <a:pt x="2064369" y="4596553"/>
                  <a:pt x="2053884" y="4586068"/>
                </a:cubicBezTo>
                <a:cubicBezTo>
                  <a:pt x="2025748" y="4557932"/>
                  <a:pt x="1997613" y="4576689"/>
                  <a:pt x="1969477" y="4586068"/>
                </a:cubicBezTo>
                <a:cubicBezTo>
                  <a:pt x="1960099" y="4576689"/>
                  <a:pt x="1948699" y="4568968"/>
                  <a:pt x="1941342" y="4557932"/>
                </a:cubicBezTo>
                <a:cubicBezTo>
                  <a:pt x="1929710" y="4540483"/>
                  <a:pt x="1932842" y="4509025"/>
                  <a:pt x="1913207" y="4501662"/>
                </a:cubicBezTo>
                <a:cubicBezTo>
                  <a:pt x="1886499" y="4491647"/>
                  <a:pt x="1856936" y="4511040"/>
                  <a:pt x="1828800" y="4515729"/>
                </a:cubicBezTo>
                <a:cubicBezTo>
                  <a:pt x="1814732" y="4511040"/>
                  <a:pt x="1788694" y="4516342"/>
                  <a:pt x="1786597" y="4501662"/>
                </a:cubicBezTo>
                <a:cubicBezTo>
                  <a:pt x="1782403" y="4472302"/>
                  <a:pt x="1805355" y="4445391"/>
                  <a:pt x="1814733" y="4417255"/>
                </a:cubicBezTo>
                <a:lnTo>
                  <a:pt x="1828800" y="4375052"/>
                </a:lnTo>
                <a:cubicBezTo>
                  <a:pt x="1814732" y="4370363"/>
                  <a:pt x="1801426" y="4360985"/>
                  <a:pt x="1786597" y="4360985"/>
                </a:cubicBezTo>
                <a:cubicBezTo>
                  <a:pt x="1662949" y="4360985"/>
                  <a:pt x="1789313" y="4394713"/>
                  <a:pt x="1688124" y="4360985"/>
                </a:cubicBezTo>
                <a:cubicBezTo>
                  <a:pt x="1652762" y="4254901"/>
                  <a:pt x="1700465" y="4385669"/>
                  <a:pt x="1645920" y="4276578"/>
                </a:cubicBezTo>
                <a:cubicBezTo>
                  <a:pt x="1639289" y="4263315"/>
                  <a:pt x="1639054" y="4247338"/>
                  <a:pt x="1631853" y="4234375"/>
                </a:cubicBezTo>
                <a:cubicBezTo>
                  <a:pt x="1615431" y="4204816"/>
                  <a:pt x="1575582" y="4149969"/>
                  <a:pt x="1575582" y="4149969"/>
                </a:cubicBezTo>
                <a:cubicBezTo>
                  <a:pt x="1570893" y="4079631"/>
                  <a:pt x="1569299" y="4009017"/>
                  <a:pt x="1561514" y="3938954"/>
                </a:cubicBezTo>
                <a:cubicBezTo>
                  <a:pt x="1559876" y="3924216"/>
                  <a:pt x="1555076" y="3909466"/>
                  <a:pt x="1547447" y="3896751"/>
                </a:cubicBezTo>
                <a:cubicBezTo>
                  <a:pt x="1540623" y="3885378"/>
                  <a:pt x="1530684" y="3875439"/>
                  <a:pt x="1519311" y="3868615"/>
                </a:cubicBezTo>
                <a:cubicBezTo>
                  <a:pt x="1506596" y="3860986"/>
                  <a:pt x="1491176" y="3859237"/>
                  <a:pt x="1477108" y="3854548"/>
                </a:cubicBezTo>
                <a:cubicBezTo>
                  <a:pt x="1395921" y="3773358"/>
                  <a:pt x="1462236" y="3826412"/>
                  <a:pt x="1223890" y="3826412"/>
                </a:cubicBezTo>
                <a:lnTo>
                  <a:pt x="1125416" y="3938954"/>
                </a:lnTo>
                <a:cubicBezTo>
                  <a:pt x="1087902" y="3953022"/>
                  <a:pt x="1047229" y="3960544"/>
                  <a:pt x="1012874" y="3981157"/>
                </a:cubicBezTo>
                <a:cubicBezTo>
                  <a:pt x="924902" y="4033940"/>
                  <a:pt x="1067184" y="4039849"/>
                  <a:pt x="914400" y="4009292"/>
                </a:cubicBezTo>
                <a:cubicBezTo>
                  <a:pt x="895643" y="3981157"/>
                  <a:pt x="890209" y="3914193"/>
                  <a:pt x="858130" y="3924886"/>
                </a:cubicBezTo>
                <a:cubicBezTo>
                  <a:pt x="751040" y="3960583"/>
                  <a:pt x="802805" y="3947206"/>
                  <a:pt x="703385" y="3967089"/>
                </a:cubicBezTo>
                <a:cubicBezTo>
                  <a:pt x="694007" y="3976468"/>
                  <a:pt x="686286" y="4002582"/>
                  <a:pt x="675250" y="3995225"/>
                </a:cubicBezTo>
                <a:cubicBezTo>
                  <a:pt x="659163" y="3984500"/>
                  <a:pt x="669828" y="3956247"/>
                  <a:pt x="661182" y="3938954"/>
                </a:cubicBezTo>
                <a:cubicBezTo>
                  <a:pt x="645733" y="3908056"/>
                  <a:pt x="619724" y="3906377"/>
                  <a:pt x="590844" y="3896751"/>
                </a:cubicBezTo>
                <a:cubicBezTo>
                  <a:pt x="562708" y="3901440"/>
                  <a:pt x="533145" y="3900803"/>
                  <a:pt x="506437" y="3910818"/>
                </a:cubicBezTo>
                <a:cubicBezTo>
                  <a:pt x="494018" y="3915475"/>
                  <a:pt x="489675" y="3932130"/>
                  <a:pt x="478302" y="3938954"/>
                </a:cubicBezTo>
                <a:cubicBezTo>
                  <a:pt x="465587" y="3946583"/>
                  <a:pt x="449362" y="3946390"/>
                  <a:pt x="436099" y="3953022"/>
                </a:cubicBezTo>
                <a:cubicBezTo>
                  <a:pt x="420977" y="3960583"/>
                  <a:pt x="409018" y="3973596"/>
                  <a:pt x="393896" y="3981157"/>
                </a:cubicBezTo>
                <a:cubicBezTo>
                  <a:pt x="353897" y="4001157"/>
                  <a:pt x="341226" y="3995225"/>
                  <a:pt x="295422" y="3995225"/>
                </a:cubicBezTo>
                <a:lnTo>
                  <a:pt x="0" y="3615397"/>
                </a:lnTo>
                <a:lnTo>
                  <a:pt x="28136" y="3460652"/>
                </a:lnTo>
                <a:lnTo>
                  <a:pt x="168813" y="3376246"/>
                </a:lnTo>
                <a:lnTo>
                  <a:pt x="154745" y="3066757"/>
                </a:lnTo>
                <a:lnTo>
                  <a:pt x="379828" y="2855742"/>
                </a:lnTo>
                <a:lnTo>
                  <a:pt x="548640" y="2785403"/>
                </a:lnTo>
                <a:cubicBezTo>
                  <a:pt x="553329" y="2743200"/>
                  <a:pt x="572256" y="2700169"/>
                  <a:pt x="562708" y="2658794"/>
                </a:cubicBezTo>
                <a:cubicBezTo>
                  <a:pt x="552906" y="2616319"/>
                  <a:pt x="499764" y="2597338"/>
                  <a:pt x="464234" y="2588455"/>
                </a:cubicBezTo>
                <a:cubicBezTo>
                  <a:pt x="459685" y="2587318"/>
                  <a:pt x="454856" y="2588455"/>
                  <a:pt x="450167" y="2588455"/>
                </a:cubicBezTo>
                <a:lnTo>
                  <a:pt x="492370" y="2349305"/>
                </a:lnTo>
                <a:lnTo>
                  <a:pt x="492370" y="2349305"/>
                </a:lnTo>
                <a:lnTo>
                  <a:pt x="422031" y="2138289"/>
                </a:lnTo>
                <a:lnTo>
                  <a:pt x="633047" y="1997612"/>
                </a:lnTo>
                <a:lnTo>
                  <a:pt x="661182" y="1913206"/>
                </a:lnTo>
                <a:cubicBezTo>
                  <a:pt x="623668" y="1899138"/>
                  <a:pt x="582995" y="1891616"/>
                  <a:pt x="548640" y="1871003"/>
                </a:cubicBezTo>
                <a:cubicBezTo>
                  <a:pt x="512040" y="1849043"/>
                  <a:pt x="513821" y="1803657"/>
                  <a:pt x="534573" y="1772529"/>
                </a:cubicBezTo>
                <a:cubicBezTo>
                  <a:pt x="543951" y="1758461"/>
                  <a:pt x="563574" y="1754956"/>
                  <a:pt x="576776" y="1744394"/>
                </a:cubicBezTo>
                <a:cubicBezTo>
                  <a:pt x="631949" y="1700255"/>
                  <a:pt x="573822" y="1726621"/>
                  <a:pt x="647114" y="1702191"/>
                </a:cubicBezTo>
                <a:cubicBezTo>
                  <a:pt x="631564" y="1655539"/>
                  <a:pt x="633047" y="1674817"/>
                  <a:pt x="633047" y="1645920"/>
                </a:cubicBezTo>
                <a:lnTo>
                  <a:pt x="464234" y="1477108"/>
                </a:lnTo>
                <a:lnTo>
                  <a:pt x="337625" y="1477108"/>
                </a:lnTo>
                <a:lnTo>
                  <a:pt x="407964" y="1322363"/>
                </a:lnTo>
                <a:lnTo>
                  <a:pt x="506437" y="1181686"/>
                </a:lnTo>
                <a:cubicBezTo>
                  <a:pt x="548640" y="1176997"/>
                  <a:pt x="593621" y="1183388"/>
                  <a:pt x="633047" y="1167618"/>
                </a:cubicBezTo>
                <a:cubicBezTo>
                  <a:pt x="646815" y="1162111"/>
                  <a:pt x="632573" y="1128323"/>
                  <a:pt x="647114" y="1125415"/>
                </a:cubicBezTo>
                <a:cubicBezTo>
                  <a:pt x="688752" y="1117087"/>
                  <a:pt x="731521" y="1134794"/>
                  <a:pt x="773724" y="1139483"/>
                </a:cubicBezTo>
                <a:cubicBezTo>
                  <a:pt x="797170" y="1130105"/>
                  <a:pt x="826206" y="1129204"/>
                  <a:pt x="844062" y="1111348"/>
                </a:cubicBezTo>
                <a:cubicBezTo>
                  <a:pt x="857733" y="1097677"/>
                  <a:pt x="839291" y="1059424"/>
                  <a:pt x="858130" y="1055077"/>
                </a:cubicBezTo>
                <a:cubicBezTo>
                  <a:pt x="913150" y="1042380"/>
                  <a:pt x="970671" y="1064456"/>
                  <a:pt x="1026942" y="1069145"/>
                </a:cubicBezTo>
                <a:cubicBezTo>
                  <a:pt x="1043663" y="1186186"/>
                  <a:pt x="1007852" y="1167618"/>
                  <a:pt x="1097280" y="1167618"/>
                </a:cubicBezTo>
                <a:lnTo>
                  <a:pt x="1420837" y="844062"/>
                </a:lnTo>
                <a:lnTo>
                  <a:pt x="1406770" y="717452"/>
                </a:lnTo>
                <a:lnTo>
                  <a:pt x="1547447" y="717452"/>
                </a:lnTo>
                <a:lnTo>
                  <a:pt x="1702191" y="858129"/>
                </a:lnTo>
                <a:lnTo>
                  <a:pt x="1688124" y="970671"/>
                </a:lnTo>
                <a:lnTo>
                  <a:pt x="1561514" y="984738"/>
                </a:lnTo>
                <a:lnTo>
                  <a:pt x="1533379" y="1097280"/>
                </a:lnTo>
                <a:lnTo>
                  <a:pt x="1716259" y="1252025"/>
                </a:lnTo>
                <a:lnTo>
                  <a:pt x="1744394" y="1392702"/>
                </a:lnTo>
                <a:lnTo>
                  <a:pt x="1856936" y="1406769"/>
                </a:lnTo>
                <a:lnTo>
                  <a:pt x="1913207" y="1322363"/>
                </a:lnTo>
                <a:lnTo>
                  <a:pt x="2067951" y="1350498"/>
                </a:lnTo>
                <a:lnTo>
                  <a:pt x="2166425" y="1252025"/>
                </a:lnTo>
                <a:lnTo>
                  <a:pt x="2180493" y="1139483"/>
                </a:lnTo>
                <a:lnTo>
                  <a:pt x="2110154" y="1125415"/>
                </a:lnTo>
                <a:lnTo>
                  <a:pt x="2053884" y="801858"/>
                </a:lnTo>
                <a:lnTo>
                  <a:pt x="2152357" y="759655"/>
                </a:lnTo>
                <a:cubicBezTo>
                  <a:pt x="2189871" y="740898"/>
                  <a:pt x="2236841" y="734560"/>
                  <a:pt x="2264899" y="703385"/>
                </a:cubicBezTo>
                <a:cubicBezTo>
                  <a:pt x="2365403" y="591715"/>
                  <a:pt x="2144338" y="602149"/>
                  <a:pt x="2391508" y="633046"/>
                </a:cubicBezTo>
                <a:cubicBezTo>
                  <a:pt x="2410317" y="689470"/>
                  <a:pt x="2394988" y="676641"/>
                  <a:pt x="2461847" y="703385"/>
                </a:cubicBezTo>
                <a:cubicBezTo>
                  <a:pt x="2489383" y="714399"/>
                  <a:pt x="2546253" y="731520"/>
                  <a:pt x="2546253" y="731520"/>
                </a:cubicBezTo>
                <a:lnTo>
                  <a:pt x="2588456" y="717452"/>
                </a:lnTo>
                <a:lnTo>
                  <a:pt x="2602524" y="590843"/>
                </a:lnTo>
                <a:lnTo>
                  <a:pt x="2799471" y="337625"/>
                </a:lnTo>
                <a:cubicBezTo>
                  <a:pt x="2836985" y="356382"/>
                  <a:pt x="2878906" y="368145"/>
                  <a:pt x="2912013" y="393895"/>
                </a:cubicBezTo>
                <a:cubicBezTo>
                  <a:pt x="2923718" y="402999"/>
                  <a:pt x="2915595" y="425613"/>
                  <a:pt x="2926080" y="436098"/>
                </a:cubicBezTo>
                <a:cubicBezTo>
                  <a:pt x="2936566" y="446584"/>
                  <a:pt x="2954399" y="444959"/>
                  <a:pt x="2968284" y="450166"/>
                </a:cubicBezTo>
                <a:cubicBezTo>
                  <a:pt x="2991928" y="459033"/>
                  <a:pt x="3015176" y="468923"/>
                  <a:pt x="3038622" y="478302"/>
                </a:cubicBezTo>
                <a:cubicBezTo>
                  <a:pt x="3064571" y="556146"/>
                  <a:pt x="3032561" y="506437"/>
                  <a:pt x="3137096" y="506437"/>
                </a:cubicBezTo>
                <a:cubicBezTo>
                  <a:pt x="3165619" y="506437"/>
                  <a:pt x="3193367" y="515816"/>
                  <a:pt x="3221502" y="520505"/>
                </a:cubicBezTo>
                <a:cubicBezTo>
                  <a:pt x="3235570" y="539262"/>
                  <a:pt x="3253220" y="555804"/>
                  <a:pt x="3263705" y="576775"/>
                </a:cubicBezTo>
                <a:cubicBezTo>
                  <a:pt x="3328363" y="706093"/>
                  <a:pt x="3256411" y="625754"/>
                  <a:pt x="3319976" y="689317"/>
                </a:cubicBezTo>
                <a:cubicBezTo>
                  <a:pt x="3348111" y="684628"/>
                  <a:pt x="3379617" y="689401"/>
                  <a:pt x="3404382" y="675249"/>
                </a:cubicBezTo>
                <a:cubicBezTo>
                  <a:pt x="3417257" y="667892"/>
                  <a:pt x="3414854" y="647432"/>
                  <a:pt x="3418450" y="633046"/>
                </a:cubicBezTo>
                <a:cubicBezTo>
                  <a:pt x="3424249" y="609850"/>
                  <a:pt x="3414363" y="578269"/>
                  <a:pt x="3432517" y="562708"/>
                </a:cubicBezTo>
                <a:cubicBezTo>
                  <a:pt x="3454174" y="544145"/>
                  <a:pt x="3488788" y="553329"/>
                  <a:pt x="3516924" y="548640"/>
                </a:cubicBezTo>
                <a:cubicBezTo>
                  <a:pt x="3526302" y="534572"/>
                  <a:pt x="3531857" y="516999"/>
                  <a:pt x="3545059" y="506437"/>
                </a:cubicBezTo>
                <a:cubicBezTo>
                  <a:pt x="3577455" y="480520"/>
                  <a:pt x="3609578" y="496250"/>
                  <a:pt x="3643533" y="506437"/>
                </a:cubicBezTo>
                <a:cubicBezTo>
                  <a:pt x="3671939" y="514959"/>
                  <a:pt x="3727939" y="534572"/>
                  <a:pt x="3727939" y="534572"/>
                </a:cubicBezTo>
                <a:cubicBezTo>
                  <a:pt x="3751385" y="529883"/>
                  <a:pt x="3783931" y="539633"/>
                  <a:pt x="3798277" y="520505"/>
                </a:cubicBezTo>
                <a:cubicBezTo>
                  <a:pt x="3818172" y="493979"/>
                  <a:pt x="3787170" y="443610"/>
                  <a:pt x="3812345" y="422031"/>
                </a:cubicBezTo>
                <a:cubicBezTo>
                  <a:pt x="3815751" y="419111"/>
                  <a:pt x="3956454" y="448039"/>
                  <a:pt x="3967090" y="450166"/>
                </a:cubicBezTo>
                <a:cubicBezTo>
                  <a:pt x="3981158" y="431409"/>
                  <a:pt x="3991281" y="408905"/>
                  <a:pt x="4009293" y="393895"/>
                </a:cubicBezTo>
                <a:cubicBezTo>
                  <a:pt x="4033291" y="373897"/>
                  <a:pt x="4082204" y="379828"/>
                  <a:pt x="4107767" y="379828"/>
                </a:cubicBezTo>
                <a:lnTo>
                  <a:pt x="4262511" y="182880"/>
                </a:lnTo>
                <a:lnTo>
                  <a:pt x="4234376" y="84406"/>
                </a:lnTo>
                <a:lnTo>
                  <a:pt x="4360985" y="70338"/>
                </a:lnTo>
                <a:lnTo>
                  <a:pt x="4389120" y="154745"/>
                </a:lnTo>
                <a:lnTo>
                  <a:pt x="4557933" y="168812"/>
                </a:lnTo>
                <a:lnTo>
                  <a:pt x="4600136" y="70338"/>
                </a:lnTo>
                <a:lnTo>
                  <a:pt x="4698610" y="84406"/>
                </a:lnTo>
                <a:lnTo>
                  <a:pt x="4754880" y="154745"/>
                </a:lnTo>
                <a:lnTo>
                  <a:pt x="4909625" y="168812"/>
                </a:lnTo>
                <a:lnTo>
                  <a:pt x="5022167" y="28135"/>
                </a:lnTo>
                <a:lnTo>
                  <a:pt x="5176911" y="0"/>
                </a:lnTo>
                <a:lnTo>
                  <a:pt x="5148776" y="140677"/>
                </a:lnTo>
                <a:lnTo>
                  <a:pt x="5289453" y="140677"/>
                </a:lnTo>
                <a:lnTo>
                  <a:pt x="5317588" y="309489"/>
                </a:lnTo>
                <a:lnTo>
                  <a:pt x="5416062" y="281354"/>
                </a:lnTo>
                <a:lnTo>
                  <a:pt x="5458265" y="365760"/>
                </a:lnTo>
                <a:lnTo>
                  <a:pt x="5641145" y="351692"/>
                </a:lnTo>
                <a:lnTo>
                  <a:pt x="5809957" y="154745"/>
                </a:lnTo>
                <a:lnTo>
                  <a:pt x="5894364" y="182880"/>
                </a:lnTo>
                <a:lnTo>
                  <a:pt x="5922499" y="56271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Copperplate Gothic Bold" pitchFamily="34" charset="0"/>
            </a:endParaRPr>
          </a:p>
          <a:p>
            <a:pPr algn="ctr"/>
            <a:endParaRPr lang="fr-FR" sz="3200" dirty="0">
              <a:latin typeface="Copperplate Gothic Bold" pitchFamily="34" charset="0"/>
            </a:endParaRPr>
          </a:p>
          <a:p>
            <a:pPr algn="ctr"/>
            <a:endParaRPr lang="fr-FR" sz="3200" dirty="0" smtClean="0">
              <a:latin typeface="Copperplate Gothic Bold" pitchFamily="34" charset="0"/>
            </a:endParaRPr>
          </a:p>
          <a:p>
            <a:pPr algn="ctr"/>
            <a:r>
              <a:rPr lang="fr-FR" sz="3200" dirty="0">
                <a:latin typeface="Copperplate Gothic Bold" pitchFamily="34" charset="0"/>
              </a:rPr>
              <a:t> </a:t>
            </a:r>
            <a:r>
              <a:rPr lang="fr-FR" sz="3200" dirty="0" smtClean="0">
                <a:latin typeface="Copperplate Gothic Bold" pitchFamily="34" charset="0"/>
              </a:rPr>
              <a:t>                  Gers</a:t>
            </a:r>
            <a:endParaRPr lang="fr-FR" sz="3200" dirty="0">
              <a:latin typeface="Copperplate Gothic Bold" pitchFamily="34" charset="0"/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3143240" y="1214422"/>
            <a:ext cx="6000792" cy="5500702"/>
          </a:xfrm>
          <a:custGeom>
            <a:avLst/>
            <a:gdLst>
              <a:gd name="connsiteX0" fmla="*/ 8679767 w 8820444"/>
              <a:gd name="connsiteY0" fmla="*/ 2729133 h 6682517"/>
              <a:gd name="connsiteX1" fmla="*/ 8693834 w 8820444"/>
              <a:gd name="connsiteY1" fmla="*/ 2532185 h 6682517"/>
              <a:gd name="connsiteX2" fmla="*/ 8806376 w 8820444"/>
              <a:gd name="connsiteY2" fmla="*/ 2419643 h 6682517"/>
              <a:gd name="connsiteX3" fmla="*/ 8820444 w 8820444"/>
              <a:gd name="connsiteY3" fmla="*/ 2236763 h 6682517"/>
              <a:gd name="connsiteX4" fmla="*/ 8693834 w 8820444"/>
              <a:gd name="connsiteY4" fmla="*/ 2208628 h 6682517"/>
              <a:gd name="connsiteX5" fmla="*/ 8637564 w 8820444"/>
              <a:gd name="connsiteY5" fmla="*/ 2321169 h 6682517"/>
              <a:gd name="connsiteX6" fmla="*/ 8609428 w 8820444"/>
              <a:gd name="connsiteY6" fmla="*/ 2405576 h 6682517"/>
              <a:gd name="connsiteX7" fmla="*/ 8510954 w 8820444"/>
              <a:gd name="connsiteY7" fmla="*/ 2391508 h 6682517"/>
              <a:gd name="connsiteX8" fmla="*/ 8510954 w 8820444"/>
              <a:gd name="connsiteY8" fmla="*/ 2391508 h 6682517"/>
              <a:gd name="connsiteX9" fmla="*/ 8356210 w 8820444"/>
              <a:gd name="connsiteY9" fmla="*/ 2307102 h 6682517"/>
              <a:gd name="connsiteX10" fmla="*/ 8229600 w 8820444"/>
              <a:gd name="connsiteY10" fmla="*/ 2293034 h 6682517"/>
              <a:gd name="connsiteX11" fmla="*/ 8145194 w 8820444"/>
              <a:gd name="connsiteY11" fmla="*/ 2250831 h 6682517"/>
              <a:gd name="connsiteX12" fmla="*/ 8102991 w 8820444"/>
              <a:gd name="connsiteY12" fmla="*/ 2236763 h 6682517"/>
              <a:gd name="connsiteX13" fmla="*/ 7990450 w 8820444"/>
              <a:gd name="connsiteY13" fmla="*/ 2208628 h 6682517"/>
              <a:gd name="connsiteX14" fmla="*/ 7962314 w 8820444"/>
              <a:gd name="connsiteY14" fmla="*/ 2180493 h 6682517"/>
              <a:gd name="connsiteX15" fmla="*/ 7990450 w 8820444"/>
              <a:gd name="connsiteY15" fmla="*/ 2152357 h 6682517"/>
              <a:gd name="connsiteX16" fmla="*/ 7962314 w 8820444"/>
              <a:gd name="connsiteY16" fmla="*/ 2067951 h 6682517"/>
              <a:gd name="connsiteX17" fmla="*/ 7863840 w 8820444"/>
              <a:gd name="connsiteY17" fmla="*/ 2053883 h 6682517"/>
              <a:gd name="connsiteX18" fmla="*/ 7835705 w 8820444"/>
              <a:gd name="connsiteY18" fmla="*/ 1969477 h 6682517"/>
              <a:gd name="connsiteX19" fmla="*/ 7793502 w 8820444"/>
              <a:gd name="connsiteY19" fmla="*/ 1941342 h 6682517"/>
              <a:gd name="connsiteX20" fmla="*/ 7737231 w 8820444"/>
              <a:gd name="connsiteY20" fmla="*/ 1885071 h 6682517"/>
              <a:gd name="connsiteX21" fmla="*/ 7610622 w 8820444"/>
              <a:gd name="connsiteY21" fmla="*/ 1856936 h 6682517"/>
              <a:gd name="connsiteX22" fmla="*/ 7526216 w 8820444"/>
              <a:gd name="connsiteY22" fmla="*/ 1814733 h 6682517"/>
              <a:gd name="connsiteX23" fmla="*/ 7484013 w 8820444"/>
              <a:gd name="connsiteY23" fmla="*/ 1828800 h 6682517"/>
              <a:gd name="connsiteX24" fmla="*/ 7357404 w 8820444"/>
              <a:gd name="connsiteY24" fmla="*/ 1786597 h 6682517"/>
              <a:gd name="connsiteX25" fmla="*/ 7329268 w 8820444"/>
              <a:gd name="connsiteY25" fmla="*/ 1744394 h 6682517"/>
              <a:gd name="connsiteX26" fmla="*/ 7287065 w 8820444"/>
              <a:gd name="connsiteY26" fmla="*/ 1730326 h 6682517"/>
              <a:gd name="connsiteX27" fmla="*/ 7230794 w 8820444"/>
              <a:gd name="connsiteY27" fmla="*/ 1702191 h 6682517"/>
              <a:gd name="connsiteX28" fmla="*/ 7202659 w 8820444"/>
              <a:gd name="connsiteY28" fmla="*/ 1659988 h 6682517"/>
              <a:gd name="connsiteX29" fmla="*/ 7160456 w 8820444"/>
              <a:gd name="connsiteY29" fmla="*/ 1674056 h 6682517"/>
              <a:gd name="connsiteX30" fmla="*/ 7076050 w 8820444"/>
              <a:gd name="connsiteY30" fmla="*/ 1645920 h 6682517"/>
              <a:gd name="connsiteX31" fmla="*/ 6963508 w 8820444"/>
              <a:gd name="connsiteY31" fmla="*/ 1645920 h 6682517"/>
              <a:gd name="connsiteX32" fmla="*/ 6949440 w 8820444"/>
              <a:gd name="connsiteY32" fmla="*/ 1477108 h 6682517"/>
              <a:gd name="connsiteX33" fmla="*/ 7104185 w 8820444"/>
              <a:gd name="connsiteY33" fmla="*/ 1392702 h 6682517"/>
              <a:gd name="connsiteX34" fmla="*/ 7090117 w 8820444"/>
              <a:gd name="connsiteY34" fmla="*/ 1308296 h 6682517"/>
              <a:gd name="connsiteX35" fmla="*/ 6991644 w 8820444"/>
              <a:gd name="connsiteY35" fmla="*/ 1252025 h 6682517"/>
              <a:gd name="connsiteX36" fmla="*/ 6780628 w 8820444"/>
              <a:gd name="connsiteY36" fmla="*/ 1252025 h 6682517"/>
              <a:gd name="connsiteX37" fmla="*/ 6780628 w 8820444"/>
              <a:gd name="connsiteY37" fmla="*/ 1252025 h 6682517"/>
              <a:gd name="connsiteX38" fmla="*/ 6766560 w 8820444"/>
              <a:gd name="connsiteY38" fmla="*/ 1167619 h 6682517"/>
              <a:gd name="connsiteX39" fmla="*/ 6977576 w 8820444"/>
              <a:gd name="connsiteY39" fmla="*/ 1125416 h 6682517"/>
              <a:gd name="connsiteX40" fmla="*/ 6963508 w 8820444"/>
              <a:gd name="connsiteY40" fmla="*/ 1041009 h 6682517"/>
              <a:gd name="connsiteX41" fmla="*/ 6724357 w 8820444"/>
              <a:gd name="connsiteY41" fmla="*/ 900333 h 6682517"/>
              <a:gd name="connsiteX42" fmla="*/ 6724357 w 8820444"/>
              <a:gd name="connsiteY42" fmla="*/ 773723 h 6682517"/>
              <a:gd name="connsiteX43" fmla="*/ 6654019 w 8820444"/>
              <a:gd name="connsiteY43" fmla="*/ 604911 h 6682517"/>
              <a:gd name="connsiteX44" fmla="*/ 6527410 w 8820444"/>
              <a:gd name="connsiteY44" fmla="*/ 576776 h 6682517"/>
              <a:gd name="connsiteX45" fmla="*/ 6344530 w 8820444"/>
              <a:gd name="connsiteY45" fmla="*/ 520505 h 6682517"/>
              <a:gd name="connsiteX46" fmla="*/ 6330462 w 8820444"/>
              <a:gd name="connsiteY46" fmla="*/ 422031 h 6682517"/>
              <a:gd name="connsiteX47" fmla="*/ 6288259 w 8820444"/>
              <a:gd name="connsiteY47" fmla="*/ 407963 h 6682517"/>
              <a:gd name="connsiteX48" fmla="*/ 6274191 w 8820444"/>
              <a:gd name="connsiteY48" fmla="*/ 365760 h 6682517"/>
              <a:gd name="connsiteX49" fmla="*/ 6189785 w 8820444"/>
              <a:gd name="connsiteY49" fmla="*/ 323557 h 6682517"/>
              <a:gd name="connsiteX50" fmla="*/ 6217920 w 8820444"/>
              <a:gd name="connsiteY50" fmla="*/ 225083 h 6682517"/>
              <a:gd name="connsiteX51" fmla="*/ 6105379 w 8820444"/>
              <a:gd name="connsiteY51" fmla="*/ 154745 h 6682517"/>
              <a:gd name="connsiteX52" fmla="*/ 6175717 w 8820444"/>
              <a:gd name="connsiteY52" fmla="*/ 0 h 6682517"/>
              <a:gd name="connsiteX53" fmla="*/ 6035040 w 8820444"/>
              <a:gd name="connsiteY53" fmla="*/ 14068 h 6682517"/>
              <a:gd name="connsiteX54" fmla="*/ 5978770 w 8820444"/>
              <a:gd name="connsiteY54" fmla="*/ 70339 h 6682517"/>
              <a:gd name="connsiteX55" fmla="*/ 5880296 w 8820444"/>
              <a:gd name="connsiteY55" fmla="*/ 154745 h 6682517"/>
              <a:gd name="connsiteX56" fmla="*/ 5838093 w 8820444"/>
              <a:gd name="connsiteY56" fmla="*/ 140677 h 6682517"/>
              <a:gd name="connsiteX57" fmla="*/ 5641145 w 8820444"/>
              <a:gd name="connsiteY57" fmla="*/ 168813 h 6682517"/>
              <a:gd name="connsiteX58" fmla="*/ 5598942 w 8820444"/>
              <a:gd name="connsiteY58" fmla="*/ 253219 h 6682517"/>
              <a:gd name="connsiteX59" fmla="*/ 5556739 w 8820444"/>
              <a:gd name="connsiteY59" fmla="*/ 267286 h 6682517"/>
              <a:gd name="connsiteX60" fmla="*/ 5486400 w 8820444"/>
              <a:gd name="connsiteY60" fmla="*/ 253219 h 6682517"/>
              <a:gd name="connsiteX61" fmla="*/ 5444197 w 8820444"/>
              <a:gd name="connsiteY61" fmla="*/ 225083 h 6682517"/>
              <a:gd name="connsiteX62" fmla="*/ 5373859 w 8820444"/>
              <a:gd name="connsiteY62" fmla="*/ 211016 h 6682517"/>
              <a:gd name="connsiteX63" fmla="*/ 5331656 w 8820444"/>
              <a:gd name="connsiteY63" fmla="*/ 182880 h 6682517"/>
              <a:gd name="connsiteX64" fmla="*/ 5148776 w 8820444"/>
              <a:gd name="connsiteY64" fmla="*/ 211016 h 6682517"/>
              <a:gd name="connsiteX65" fmla="*/ 5092505 w 8820444"/>
              <a:gd name="connsiteY65" fmla="*/ 295422 h 6682517"/>
              <a:gd name="connsiteX66" fmla="*/ 5064370 w 8820444"/>
              <a:gd name="connsiteY66" fmla="*/ 337625 h 6682517"/>
              <a:gd name="connsiteX67" fmla="*/ 4811151 w 8820444"/>
              <a:gd name="connsiteY67" fmla="*/ 323557 h 6682517"/>
              <a:gd name="connsiteX68" fmla="*/ 4783016 w 8820444"/>
              <a:gd name="connsiteY68" fmla="*/ 450166 h 6682517"/>
              <a:gd name="connsiteX69" fmla="*/ 5022167 w 8820444"/>
              <a:gd name="connsiteY69" fmla="*/ 436099 h 6682517"/>
              <a:gd name="connsiteX70" fmla="*/ 5092505 w 8820444"/>
              <a:gd name="connsiteY70" fmla="*/ 562708 h 6682517"/>
              <a:gd name="connsiteX71" fmla="*/ 4951828 w 8820444"/>
              <a:gd name="connsiteY71" fmla="*/ 562708 h 6682517"/>
              <a:gd name="connsiteX72" fmla="*/ 4839287 w 8820444"/>
              <a:gd name="connsiteY72" fmla="*/ 604911 h 6682517"/>
              <a:gd name="connsiteX73" fmla="*/ 4797084 w 8820444"/>
              <a:gd name="connsiteY73" fmla="*/ 590843 h 6682517"/>
              <a:gd name="connsiteX74" fmla="*/ 4726745 w 8820444"/>
              <a:gd name="connsiteY74" fmla="*/ 661182 h 6682517"/>
              <a:gd name="connsiteX75" fmla="*/ 4670474 w 8820444"/>
              <a:gd name="connsiteY75" fmla="*/ 731520 h 6682517"/>
              <a:gd name="connsiteX76" fmla="*/ 4586068 w 8820444"/>
              <a:gd name="connsiteY76" fmla="*/ 745588 h 6682517"/>
              <a:gd name="connsiteX77" fmla="*/ 4543865 w 8820444"/>
              <a:gd name="connsiteY77" fmla="*/ 773723 h 6682517"/>
              <a:gd name="connsiteX78" fmla="*/ 4445391 w 8820444"/>
              <a:gd name="connsiteY78" fmla="*/ 801859 h 6682517"/>
              <a:gd name="connsiteX79" fmla="*/ 4417256 w 8820444"/>
              <a:gd name="connsiteY79" fmla="*/ 773723 h 6682517"/>
              <a:gd name="connsiteX80" fmla="*/ 4304714 w 8820444"/>
              <a:gd name="connsiteY80" fmla="*/ 745588 h 6682517"/>
              <a:gd name="connsiteX81" fmla="*/ 4262511 w 8820444"/>
              <a:gd name="connsiteY81" fmla="*/ 717453 h 6682517"/>
              <a:gd name="connsiteX82" fmla="*/ 4234376 w 8820444"/>
              <a:gd name="connsiteY82" fmla="*/ 689317 h 6682517"/>
              <a:gd name="connsiteX83" fmla="*/ 4192173 w 8820444"/>
              <a:gd name="connsiteY83" fmla="*/ 675249 h 6682517"/>
              <a:gd name="connsiteX84" fmla="*/ 4149970 w 8820444"/>
              <a:gd name="connsiteY84" fmla="*/ 689317 h 6682517"/>
              <a:gd name="connsiteX85" fmla="*/ 4107767 w 8820444"/>
              <a:gd name="connsiteY85" fmla="*/ 604911 h 6682517"/>
              <a:gd name="connsiteX86" fmla="*/ 4065564 w 8820444"/>
              <a:gd name="connsiteY86" fmla="*/ 576776 h 6682517"/>
              <a:gd name="connsiteX87" fmla="*/ 4037428 w 8820444"/>
              <a:gd name="connsiteY87" fmla="*/ 548640 h 6682517"/>
              <a:gd name="connsiteX88" fmla="*/ 3882684 w 8820444"/>
              <a:gd name="connsiteY88" fmla="*/ 562708 h 6682517"/>
              <a:gd name="connsiteX89" fmla="*/ 3868616 w 8820444"/>
              <a:gd name="connsiteY89" fmla="*/ 604911 h 6682517"/>
              <a:gd name="connsiteX90" fmla="*/ 3784210 w 8820444"/>
              <a:gd name="connsiteY90" fmla="*/ 633046 h 6682517"/>
              <a:gd name="connsiteX91" fmla="*/ 3742007 w 8820444"/>
              <a:gd name="connsiteY91" fmla="*/ 618979 h 6682517"/>
              <a:gd name="connsiteX92" fmla="*/ 3629465 w 8820444"/>
              <a:gd name="connsiteY92" fmla="*/ 534573 h 6682517"/>
              <a:gd name="connsiteX93" fmla="*/ 3587262 w 8820444"/>
              <a:gd name="connsiteY93" fmla="*/ 548640 h 6682517"/>
              <a:gd name="connsiteX94" fmla="*/ 3418450 w 8820444"/>
              <a:gd name="connsiteY94" fmla="*/ 604911 h 6682517"/>
              <a:gd name="connsiteX95" fmla="*/ 3151164 w 8820444"/>
              <a:gd name="connsiteY95" fmla="*/ 604911 h 6682517"/>
              <a:gd name="connsiteX96" fmla="*/ 3052690 w 8820444"/>
              <a:gd name="connsiteY96" fmla="*/ 661182 h 6682517"/>
              <a:gd name="connsiteX97" fmla="*/ 2954216 w 8820444"/>
              <a:gd name="connsiteY97" fmla="*/ 675249 h 6682517"/>
              <a:gd name="connsiteX98" fmla="*/ 2940148 w 8820444"/>
              <a:gd name="connsiteY98" fmla="*/ 815926 h 6682517"/>
              <a:gd name="connsiteX99" fmla="*/ 3010487 w 8820444"/>
              <a:gd name="connsiteY99" fmla="*/ 914400 h 6682517"/>
              <a:gd name="connsiteX100" fmla="*/ 3094893 w 8820444"/>
              <a:gd name="connsiteY100" fmla="*/ 928468 h 6682517"/>
              <a:gd name="connsiteX101" fmla="*/ 3137096 w 8820444"/>
              <a:gd name="connsiteY101" fmla="*/ 942536 h 6682517"/>
              <a:gd name="connsiteX102" fmla="*/ 3193367 w 8820444"/>
              <a:gd name="connsiteY102" fmla="*/ 1012874 h 6682517"/>
              <a:gd name="connsiteX103" fmla="*/ 3263705 w 8820444"/>
              <a:gd name="connsiteY103" fmla="*/ 1026942 h 6682517"/>
              <a:gd name="connsiteX104" fmla="*/ 3305908 w 8820444"/>
              <a:gd name="connsiteY104" fmla="*/ 1097280 h 6682517"/>
              <a:gd name="connsiteX105" fmla="*/ 3362179 w 8820444"/>
              <a:gd name="connsiteY105" fmla="*/ 1111348 h 6682517"/>
              <a:gd name="connsiteX106" fmla="*/ 3502856 w 8820444"/>
              <a:gd name="connsiteY106" fmla="*/ 1167619 h 6682517"/>
              <a:gd name="connsiteX107" fmla="*/ 3488788 w 8820444"/>
              <a:gd name="connsiteY107" fmla="*/ 1237957 h 6682517"/>
              <a:gd name="connsiteX108" fmla="*/ 3460653 w 8820444"/>
              <a:gd name="connsiteY108" fmla="*/ 1280160 h 6682517"/>
              <a:gd name="connsiteX109" fmla="*/ 3446585 w 8820444"/>
              <a:gd name="connsiteY109" fmla="*/ 1322363 h 6682517"/>
              <a:gd name="connsiteX110" fmla="*/ 3573194 w 8820444"/>
              <a:gd name="connsiteY110" fmla="*/ 1364566 h 6682517"/>
              <a:gd name="connsiteX111" fmla="*/ 3629465 w 8820444"/>
              <a:gd name="connsiteY111" fmla="*/ 1406769 h 6682517"/>
              <a:gd name="connsiteX112" fmla="*/ 3713871 w 8820444"/>
              <a:gd name="connsiteY112" fmla="*/ 1434905 h 6682517"/>
              <a:gd name="connsiteX113" fmla="*/ 3756074 w 8820444"/>
              <a:gd name="connsiteY113" fmla="*/ 1420837 h 6682517"/>
              <a:gd name="connsiteX114" fmla="*/ 3770142 w 8820444"/>
              <a:gd name="connsiteY114" fmla="*/ 1477108 h 6682517"/>
              <a:gd name="connsiteX115" fmla="*/ 3798277 w 8820444"/>
              <a:gd name="connsiteY115" fmla="*/ 1519311 h 6682517"/>
              <a:gd name="connsiteX116" fmla="*/ 3910819 w 8820444"/>
              <a:gd name="connsiteY116" fmla="*/ 1519311 h 6682517"/>
              <a:gd name="connsiteX117" fmla="*/ 3953022 w 8820444"/>
              <a:gd name="connsiteY117" fmla="*/ 1561514 h 6682517"/>
              <a:gd name="connsiteX118" fmla="*/ 3995225 w 8820444"/>
              <a:gd name="connsiteY118" fmla="*/ 1659988 h 6682517"/>
              <a:gd name="connsiteX119" fmla="*/ 4037428 w 8820444"/>
              <a:gd name="connsiteY119" fmla="*/ 1674056 h 6682517"/>
              <a:gd name="connsiteX120" fmla="*/ 4065564 w 8820444"/>
              <a:gd name="connsiteY120" fmla="*/ 1702191 h 6682517"/>
              <a:gd name="connsiteX121" fmla="*/ 4178105 w 8820444"/>
              <a:gd name="connsiteY121" fmla="*/ 1645920 h 6682517"/>
              <a:gd name="connsiteX122" fmla="*/ 4206240 w 8820444"/>
              <a:gd name="connsiteY122" fmla="*/ 1786597 h 6682517"/>
              <a:gd name="connsiteX123" fmla="*/ 4262511 w 8820444"/>
              <a:gd name="connsiteY123" fmla="*/ 1899139 h 6682517"/>
              <a:gd name="connsiteX124" fmla="*/ 4178105 w 8820444"/>
              <a:gd name="connsiteY124" fmla="*/ 1927274 h 6682517"/>
              <a:gd name="connsiteX125" fmla="*/ 4107767 w 8820444"/>
              <a:gd name="connsiteY125" fmla="*/ 1913206 h 6682517"/>
              <a:gd name="connsiteX126" fmla="*/ 4079631 w 8820444"/>
              <a:gd name="connsiteY126" fmla="*/ 1885071 h 6682517"/>
              <a:gd name="connsiteX127" fmla="*/ 4023360 w 8820444"/>
              <a:gd name="connsiteY127" fmla="*/ 1856936 h 6682517"/>
              <a:gd name="connsiteX128" fmla="*/ 3981157 w 8820444"/>
              <a:gd name="connsiteY128" fmla="*/ 1871003 h 6682517"/>
              <a:gd name="connsiteX129" fmla="*/ 3938954 w 8820444"/>
              <a:gd name="connsiteY129" fmla="*/ 1941342 h 6682517"/>
              <a:gd name="connsiteX130" fmla="*/ 3896751 w 8820444"/>
              <a:gd name="connsiteY130" fmla="*/ 1955409 h 6682517"/>
              <a:gd name="connsiteX131" fmla="*/ 3756074 w 8820444"/>
              <a:gd name="connsiteY131" fmla="*/ 1983545 h 6682517"/>
              <a:gd name="connsiteX132" fmla="*/ 3685736 w 8820444"/>
              <a:gd name="connsiteY132" fmla="*/ 2096086 h 6682517"/>
              <a:gd name="connsiteX133" fmla="*/ 3601330 w 8820444"/>
              <a:gd name="connsiteY133" fmla="*/ 2082019 h 6682517"/>
              <a:gd name="connsiteX134" fmla="*/ 3559127 w 8820444"/>
              <a:gd name="connsiteY134" fmla="*/ 2011680 h 6682517"/>
              <a:gd name="connsiteX135" fmla="*/ 3530991 w 8820444"/>
              <a:gd name="connsiteY135" fmla="*/ 1983545 h 6682517"/>
              <a:gd name="connsiteX136" fmla="*/ 3432517 w 8820444"/>
              <a:gd name="connsiteY136" fmla="*/ 2011680 h 6682517"/>
              <a:gd name="connsiteX137" fmla="*/ 3432517 w 8820444"/>
              <a:gd name="connsiteY137" fmla="*/ 2025748 h 6682517"/>
              <a:gd name="connsiteX138" fmla="*/ 3460653 w 8820444"/>
              <a:gd name="connsiteY138" fmla="*/ 2208628 h 6682517"/>
              <a:gd name="connsiteX139" fmla="*/ 3545059 w 8820444"/>
              <a:gd name="connsiteY139" fmla="*/ 2236763 h 6682517"/>
              <a:gd name="connsiteX140" fmla="*/ 3502856 w 8820444"/>
              <a:gd name="connsiteY140" fmla="*/ 2349305 h 6682517"/>
              <a:gd name="connsiteX141" fmla="*/ 3404382 w 8820444"/>
              <a:gd name="connsiteY141" fmla="*/ 2321169 h 6682517"/>
              <a:gd name="connsiteX142" fmla="*/ 3319976 w 8820444"/>
              <a:gd name="connsiteY142" fmla="*/ 2363373 h 6682517"/>
              <a:gd name="connsiteX143" fmla="*/ 3263705 w 8820444"/>
              <a:gd name="connsiteY143" fmla="*/ 2489982 h 6682517"/>
              <a:gd name="connsiteX144" fmla="*/ 3277773 w 8820444"/>
              <a:gd name="connsiteY144" fmla="*/ 2546253 h 6682517"/>
              <a:gd name="connsiteX145" fmla="*/ 3362179 w 8820444"/>
              <a:gd name="connsiteY145" fmla="*/ 2574388 h 6682517"/>
              <a:gd name="connsiteX146" fmla="*/ 3348111 w 8820444"/>
              <a:gd name="connsiteY146" fmla="*/ 2616591 h 6682517"/>
              <a:gd name="connsiteX147" fmla="*/ 3263705 w 8820444"/>
              <a:gd name="connsiteY147" fmla="*/ 2644726 h 6682517"/>
              <a:gd name="connsiteX148" fmla="*/ 3221502 w 8820444"/>
              <a:gd name="connsiteY148" fmla="*/ 2743200 h 6682517"/>
              <a:gd name="connsiteX149" fmla="*/ 3179299 w 8820444"/>
              <a:gd name="connsiteY149" fmla="*/ 2771336 h 6682517"/>
              <a:gd name="connsiteX150" fmla="*/ 3165231 w 8820444"/>
              <a:gd name="connsiteY150" fmla="*/ 2813539 h 6682517"/>
              <a:gd name="connsiteX151" fmla="*/ 3108960 w 8820444"/>
              <a:gd name="connsiteY151" fmla="*/ 2883877 h 6682517"/>
              <a:gd name="connsiteX152" fmla="*/ 3123028 w 8820444"/>
              <a:gd name="connsiteY152" fmla="*/ 2926080 h 6682517"/>
              <a:gd name="connsiteX153" fmla="*/ 3052690 w 8820444"/>
              <a:gd name="connsiteY153" fmla="*/ 2968283 h 6682517"/>
              <a:gd name="connsiteX154" fmla="*/ 2982351 w 8820444"/>
              <a:gd name="connsiteY154" fmla="*/ 3024554 h 6682517"/>
              <a:gd name="connsiteX155" fmla="*/ 2954216 w 8820444"/>
              <a:gd name="connsiteY155" fmla="*/ 2982351 h 6682517"/>
              <a:gd name="connsiteX156" fmla="*/ 2940148 w 8820444"/>
              <a:gd name="connsiteY156" fmla="*/ 2912013 h 6682517"/>
              <a:gd name="connsiteX157" fmla="*/ 2883877 w 8820444"/>
              <a:gd name="connsiteY157" fmla="*/ 2897945 h 6682517"/>
              <a:gd name="connsiteX158" fmla="*/ 2841674 w 8820444"/>
              <a:gd name="connsiteY158" fmla="*/ 2883877 h 6682517"/>
              <a:gd name="connsiteX159" fmla="*/ 2799471 w 8820444"/>
              <a:gd name="connsiteY159" fmla="*/ 2841674 h 6682517"/>
              <a:gd name="connsiteX160" fmla="*/ 2785404 w 8820444"/>
              <a:gd name="connsiteY160" fmla="*/ 2799471 h 6682517"/>
              <a:gd name="connsiteX161" fmla="*/ 2504050 w 8820444"/>
              <a:gd name="connsiteY161" fmla="*/ 2757268 h 6682517"/>
              <a:gd name="connsiteX162" fmla="*/ 2447779 w 8820444"/>
              <a:gd name="connsiteY162" fmla="*/ 2686929 h 6682517"/>
              <a:gd name="connsiteX163" fmla="*/ 2489982 w 8820444"/>
              <a:gd name="connsiteY163" fmla="*/ 2715065 h 6682517"/>
              <a:gd name="connsiteX164" fmla="*/ 2222696 w 8820444"/>
              <a:gd name="connsiteY164" fmla="*/ 2715065 h 6682517"/>
              <a:gd name="connsiteX165" fmla="*/ 1983545 w 8820444"/>
              <a:gd name="connsiteY165" fmla="*/ 2771336 h 6682517"/>
              <a:gd name="connsiteX166" fmla="*/ 1955410 w 8820444"/>
              <a:gd name="connsiteY166" fmla="*/ 2715065 h 6682517"/>
              <a:gd name="connsiteX167" fmla="*/ 1786597 w 8820444"/>
              <a:gd name="connsiteY167" fmla="*/ 2715065 h 6682517"/>
              <a:gd name="connsiteX168" fmla="*/ 1814733 w 8820444"/>
              <a:gd name="connsiteY168" fmla="*/ 2827606 h 6682517"/>
              <a:gd name="connsiteX169" fmla="*/ 1406770 w 8820444"/>
              <a:gd name="connsiteY169" fmla="*/ 3052689 h 6682517"/>
              <a:gd name="connsiteX170" fmla="*/ 1364567 w 8820444"/>
              <a:gd name="connsiteY170" fmla="*/ 3165231 h 6682517"/>
              <a:gd name="connsiteX171" fmla="*/ 1266093 w 8820444"/>
              <a:gd name="connsiteY171" fmla="*/ 3179299 h 6682517"/>
              <a:gd name="connsiteX172" fmla="*/ 1223890 w 8820444"/>
              <a:gd name="connsiteY172" fmla="*/ 3207434 h 6682517"/>
              <a:gd name="connsiteX173" fmla="*/ 1167619 w 8820444"/>
              <a:gd name="connsiteY173" fmla="*/ 3221502 h 6682517"/>
              <a:gd name="connsiteX174" fmla="*/ 1041010 w 8820444"/>
              <a:gd name="connsiteY174" fmla="*/ 3249637 h 6682517"/>
              <a:gd name="connsiteX175" fmla="*/ 1026942 w 8820444"/>
              <a:gd name="connsiteY175" fmla="*/ 3291840 h 6682517"/>
              <a:gd name="connsiteX176" fmla="*/ 1026942 w 8820444"/>
              <a:gd name="connsiteY176" fmla="*/ 3390314 h 6682517"/>
              <a:gd name="connsiteX177" fmla="*/ 984739 w 8820444"/>
              <a:gd name="connsiteY177" fmla="*/ 3404382 h 6682517"/>
              <a:gd name="connsiteX178" fmla="*/ 970671 w 8820444"/>
              <a:gd name="connsiteY178" fmla="*/ 3446585 h 6682517"/>
              <a:gd name="connsiteX179" fmla="*/ 928468 w 8820444"/>
              <a:gd name="connsiteY179" fmla="*/ 3460653 h 6682517"/>
              <a:gd name="connsiteX180" fmla="*/ 858130 w 8820444"/>
              <a:gd name="connsiteY180" fmla="*/ 3474720 h 6682517"/>
              <a:gd name="connsiteX181" fmla="*/ 844062 w 8820444"/>
              <a:gd name="connsiteY181" fmla="*/ 3545059 h 6682517"/>
              <a:gd name="connsiteX182" fmla="*/ 787791 w 8820444"/>
              <a:gd name="connsiteY182" fmla="*/ 3615397 h 6682517"/>
              <a:gd name="connsiteX183" fmla="*/ 745588 w 8820444"/>
              <a:gd name="connsiteY183" fmla="*/ 3587262 h 6682517"/>
              <a:gd name="connsiteX184" fmla="*/ 675250 w 8820444"/>
              <a:gd name="connsiteY184" fmla="*/ 3629465 h 6682517"/>
              <a:gd name="connsiteX185" fmla="*/ 661182 w 8820444"/>
              <a:gd name="connsiteY185" fmla="*/ 3685736 h 6682517"/>
              <a:gd name="connsiteX186" fmla="*/ 759656 w 8820444"/>
              <a:gd name="connsiteY186" fmla="*/ 3727939 h 6682517"/>
              <a:gd name="connsiteX187" fmla="*/ 745588 w 8820444"/>
              <a:gd name="connsiteY187" fmla="*/ 3770142 h 6682517"/>
              <a:gd name="connsiteX188" fmla="*/ 633047 w 8820444"/>
              <a:gd name="connsiteY188" fmla="*/ 3784209 h 6682517"/>
              <a:gd name="connsiteX189" fmla="*/ 534573 w 8820444"/>
              <a:gd name="connsiteY189" fmla="*/ 3812345 h 6682517"/>
              <a:gd name="connsiteX190" fmla="*/ 450167 w 8820444"/>
              <a:gd name="connsiteY190" fmla="*/ 3854548 h 6682517"/>
              <a:gd name="connsiteX191" fmla="*/ 478302 w 8820444"/>
              <a:gd name="connsiteY191" fmla="*/ 3924886 h 6682517"/>
              <a:gd name="connsiteX192" fmla="*/ 492370 w 8820444"/>
              <a:gd name="connsiteY192" fmla="*/ 3967089 h 6682517"/>
              <a:gd name="connsiteX193" fmla="*/ 464234 w 8820444"/>
              <a:gd name="connsiteY193" fmla="*/ 3995225 h 6682517"/>
              <a:gd name="connsiteX194" fmla="*/ 436099 w 8820444"/>
              <a:gd name="connsiteY194" fmla="*/ 4037428 h 6682517"/>
              <a:gd name="connsiteX195" fmla="*/ 393896 w 8820444"/>
              <a:gd name="connsiteY195" fmla="*/ 4023360 h 6682517"/>
              <a:gd name="connsiteX196" fmla="*/ 365760 w 8820444"/>
              <a:gd name="connsiteY196" fmla="*/ 3995225 h 6682517"/>
              <a:gd name="connsiteX197" fmla="*/ 211016 w 8820444"/>
              <a:gd name="connsiteY197" fmla="*/ 4093699 h 6682517"/>
              <a:gd name="connsiteX198" fmla="*/ 168813 w 8820444"/>
              <a:gd name="connsiteY198" fmla="*/ 4107766 h 6682517"/>
              <a:gd name="connsiteX199" fmla="*/ 112542 w 8820444"/>
              <a:gd name="connsiteY199" fmla="*/ 4178105 h 6682517"/>
              <a:gd name="connsiteX200" fmla="*/ 70339 w 8820444"/>
              <a:gd name="connsiteY200" fmla="*/ 4192173 h 6682517"/>
              <a:gd name="connsiteX201" fmla="*/ 56271 w 8820444"/>
              <a:gd name="connsiteY201" fmla="*/ 4234376 h 6682517"/>
              <a:gd name="connsiteX202" fmla="*/ 84407 w 8820444"/>
              <a:gd name="connsiteY202" fmla="*/ 4276579 h 6682517"/>
              <a:gd name="connsiteX203" fmla="*/ 112542 w 8820444"/>
              <a:gd name="connsiteY203" fmla="*/ 4360985 h 6682517"/>
              <a:gd name="connsiteX204" fmla="*/ 154745 w 8820444"/>
              <a:gd name="connsiteY204" fmla="*/ 4346917 h 6682517"/>
              <a:gd name="connsiteX205" fmla="*/ 196948 w 8820444"/>
              <a:gd name="connsiteY205" fmla="*/ 4318782 h 6682517"/>
              <a:gd name="connsiteX206" fmla="*/ 267287 w 8820444"/>
              <a:gd name="connsiteY206" fmla="*/ 4304714 h 6682517"/>
              <a:gd name="connsiteX207" fmla="*/ 450167 w 8820444"/>
              <a:gd name="connsiteY207" fmla="*/ 4459459 h 6682517"/>
              <a:gd name="connsiteX208" fmla="*/ 576776 w 8820444"/>
              <a:gd name="connsiteY208" fmla="*/ 4473526 h 6682517"/>
              <a:gd name="connsiteX209" fmla="*/ 618979 w 8820444"/>
              <a:gd name="connsiteY209" fmla="*/ 4543865 h 6682517"/>
              <a:gd name="connsiteX210" fmla="*/ 689317 w 8820444"/>
              <a:gd name="connsiteY210" fmla="*/ 4600136 h 6682517"/>
              <a:gd name="connsiteX211" fmla="*/ 689317 w 8820444"/>
              <a:gd name="connsiteY211" fmla="*/ 4684542 h 6682517"/>
              <a:gd name="connsiteX212" fmla="*/ 520505 w 8820444"/>
              <a:gd name="connsiteY212" fmla="*/ 4768948 h 6682517"/>
              <a:gd name="connsiteX213" fmla="*/ 548640 w 8820444"/>
              <a:gd name="connsiteY213" fmla="*/ 4965896 h 6682517"/>
              <a:gd name="connsiteX214" fmla="*/ 689317 w 8820444"/>
              <a:gd name="connsiteY214" fmla="*/ 4881489 h 6682517"/>
              <a:gd name="connsiteX215" fmla="*/ 858130 w 8820444"/>
              <a:gd name="connsiteY215" fmla="*/ 4783016 h 6682517"/>
              <a:gd name="connsiteX216" fmla="*/ 998807 w 8820444"/>
              <a:gd name="connsiteY216" fmla="*/ 4783016 h 6682517"/>
              <a:gd name="connsiteX217" fmla="*/ 998807 w 8820444"/>
              <a:gd name="connsiteY217" fmla="*/ 4783016 h 6682517"/>
              <a:gd name="connsiteX218" fmla="*/ 970671 w 8820444"/>
              <a:gd name="connsiteY218" fmla="*/ 4881489 h 6682517"/>
              <a:gd name="connsiteX219" fmla="*/ 1041010 w 8820444"/>
              <a:gd name="connsiteY219" fmla="*/ 4909625 h 6682517"/>
              <a:gd name="connsiteX220" fmla="*/ 998807 w 8820444"/>
              <a:gd name="connsiteY220" fmla="*/ 5022166 h 6682517"/>
              <a:gd name="connsiteX221" fmla="*/ 998807 w 8820444"/>
              <a:gd name="connsiteY221" fmla="*/ 5134708 h 6682517"/>
              <a:gd name="connsiteX222" fmla="*/ 1041010 w 8820444"/>
              <a:gd name="connsiteY222" fmla="*/ 5148776 h 6682517"/>
              <a:gd name="connsiteX223" fmla="*/ 1083213 w 8820444"/>
              <a:gd name="connsiteY223" fmla="*/ 5176911 h 6682517"/>
              <a:gd name="connsiteX224" fmla="*/ 1111348 w 8820444"/>
              <a:gd name="connsiteY224" fmla="*/ 5219114 h 6682517"/>
              <a:gd name="connsiteX225" fmla="*/ 1069145 w 8820444"/>
              <a:gd name="connsiteY225" fmla="*/ 5289453 h 6682517"/>
              <a:gd name="connsiteX226" fmla="*/ 956604 w 8820444"/>
              <a:gd name="connsiteY226" fmla="*/ 5317588 h 6682517"/>
              <a:gd name="connsiteX227" fmla="*/ 914400 w 8820444"/>
              <a:gd name="connsiteY227" fmla="*/ 5331656 h 6682517"/>
              <a:gd name="connsiteX228" fmla="*/ 886265 w 8820444"/>
              <a:gd name="connsiteY228" fmla="*/ 5373859 h 6682517"/>
              <a:gd name="connsiteX229" fmla="*/ 872197 w 8820444"/>
              <a:gd name="connsiteY229" fmla="*/ 5416062 h 6682517"/>
              <a:gd name="connsiteX230" fmla="*/ 829994 w 8820444"/>
              <a:gd name="connsiteY230" fmla="*/ 5444197 h 6682517"/>
              <a:gd name="connsiteX231" fmla="*/ 759656 w 8820444"/>
              <a:gd name="connsiteY231" fmla="*/ 5500468 h 6682517"/>
              <a:gd name="connsiteX232" fmla="*/ 787791 w 8820444"/>
              <a:gd name="connsiteY232" fmla="*/ 5598942 h 6682517"/>
              <a:gd name="connsiteX233" fmla="*/ 703385 w 8820444"/>
              <a:gd name="connsiteY233" fmla="*/ 5739619 h 6682517"/>
              <a:gd name="connsiteX234" fmla="*/ 590844 w 8820444"/>
              <a:gd name="connsiteY234" fmla="*/ 5767754 h 6682517"/>
              <a:gd name="connsiteX235" fmla="*/ 520505 w 8820444"/>
              <a:gd name="connsiteY235" fmla="*/ 5697416 h 6682517"/>
              <a:gd name="connsiteX236" fmla="*/ 478302 w 8820444"/>
              <a:gd name="connsiteY236" fmla="*/ 5725551 h 6682517"/>
              <a:gd name="connsiteX237" fmla="*/ 436099 w 8820444"/>
              <a:gd name="connsiteY237" fmla="*/ 5739619 h 6682517"/>
              <a:gd name="connsiteX238" fmla="*/ 422031 w 8820444"/>
              <a:gd name="connsiteY238" fmla="*/ 5697416 h 6682517"/>
              <a:gd name="connsiteX239" fmla="*/ 351693 w 8820444"/>
              <a:gd name="connsiteY239" fmla="*/ 5641145 h 6682517"/>
              <a:gd name="connsiteX240" fmla="*/ 295422 w 8820444"/>
              <a:gd name="connsiteY240" fmla="*/ 5655213 h 6682517"/>
              <a:gd name="connsiteX241" fmla="*/ 281354 w 8820444"/>
              <a:gd name="connsiteY241" fmla="*/ 5697416 h 6682517"/>
              <a:gd name="connsiteX242" fmla="*/ 225084 w 8820444"/>
              <a:gd name="connsiteY242" fmla="*/ 5711483 h 6682517"/>
              <a:gd name="connsiteX243" fmla="*/ 182880 w 8820444"/>
              <a:gd name="connsiteY243" fmla="*/ 5697416 h 6682517"/>
              <a:gd name="connsiteX244" fmla="*/ 154745 w 8820444"/>
              <a:gd name="connsiteY244" fmla="*/ 5781822 h 6682517"/>
              <a:gd name="connsiteX245" fmla="*/ 126610 w 8820444"/>
              <a:gd name="connsiteY245" fmla="*/ 5908431 h 6682517"/>
              <a:gd name="connsiteX246" fmla="*/ 112542 w 8820444"/>
              <a:gd name="connsiteY246" fmla="*/ 5950634 h 6682517"/>
              <a:gd name="connsiteX247" fmla="*/ 84407 w 8820444"/>
              <a:gd name="connsiteY247" fmla="*/ 5992837 h 6682517"/>
              <a:gd name="connsiteX248" fmla="*/ 70339 w 8820444"/>
              <a:gd name="connsiteY248" fmla="*/ 6035040 h 6682517"/>
              <a:gd name="connsiteX249" fmla="*/ 0 w 8820444"/>
              <a:gd name="connsiteY249" fmla="*/ 6105379 h 6682517"/>
              <a:gd name="connsiteX250" fmla="*/ 28136 w 8820444"/>
              <a:gd name="connsiteY250" fmla="*/ 6133514 h 6682517"/>
              <a:gd name="connsiteX251" fmla="*/ 70339 w 8820444"/>
              <a:gd name="connsiteY251" fmla="*/ 6288259 h 6682517"/>
              <a:gd name="connsiteX252" fmla="*/ 84407 w 8820444"/>
              <a:gd name="connsiteY252" fmla="*/ 6330462 h 6682517"/>
              <a:gd name="connsiteX253" fmla="*/ 70339 w 8820444"/>
              <a:gd name="connsiteY253" fmla="*/ 6372665 h 6682517"/>
              <a:gd name="connsiteX254" fmla="*/ 112542 w 8820444"/>
              <a:gd name="connsiteY254" fmla="*/ 6400800 h 6682517"/>
              <a:gd name="connsiteX255" fmla="*/ 126610 w 8820444"/>
              <a:gd name="connsiteY255" fmla="*/ 6443003 h 6682517"/>
              <a:gd name="connsiteX256" fmla="*/ 42204 w 8820444"/>
              <a:gd name="connsiteY256" fmla="*/ 6471139 h 6682517"/>
              <a:gd name="connsiteX257" fmla="*/ 56271 w 8820444"/>
              <a:gd name="connsiteY257" fmla="*/ 6541477 h 6682517"/>
              <a:gd name="connsiteX258" fmla="*/ 182880 w 8820444"/>
              <a:gd name="connsiteY258" fmla="*/ 6513342 h 6682517"/>
              <a:gd name="connsiteX259" fmla="*/ 267287 w 8820444"/>
              <a:gd name="connsiteY259" fmla="*/ 6668086 h 6682517"/>
              <a:gd name="connsiteX260" fmla="*/ 492370 w 8820444"/>
              <a:gd name="connsiteY260" fmla="*/ 6654019 h 6682517"/>
              <a:gd name="connsiteX261" fmla="*/ 562708 w 8820444"/>
              <a:gd name="connsiteY261" fmla="*/ 6597748 h 6682517"/>
              <a:gd name="connsiteX262" fmla="*/ 647114 w 8820444"/>
              <a:gd name="connsiteY262" fmla="*/ 6597748 h 6682517"/>
              <a:gd name="connsiteX263" fmla="*/ 745588 w 8820444"/>
              <a:gd name="connsiteY263" fmla="*/ 6668086 h 6682517"/>
              <a:gd name="connsiteX264" fmla="*/ 815927 w 8820444"/>
              <a:gd name="connsiteY264" fmla="*/ 6625883 h 6682517"/>
              <a:gd name="connsiteX265" fmla="*/ 886265 w 8820444"/>
              <a:gd name="connsiteY265" fmla="*/ 6611816 h 6682517"/>
              <a:gd name="connsiteX266" fmla="*/ 928468 w 8820444"/>
              <a:gd name="connsiteY266" fmla="*/ 6625883 h 6682517"/>
              <a:gd name="connsiteX267" fmla="*/ 942536 w 8820444"/>
              <a:gd name="connsiteY267" fmla="*/ 6668086 h 6682517"/>
              <a:gd name="connsiteX268" fmla="*/ 1223890 w 8820444"/>
              <a:gd name="connsiteY268" fmla="*/ 6668086 h 6682517"/>
              <a:gd name="connsiteX269" fmla="*/ 1266093 w 8820444"/>
              <a:gd name="connsiteY269" fmla="*/ 6597748 h 6682517"/>
              <a:gd name="connsiteX270" fmla="*/ 1308296 w 8820444"/>
              <a:gd name="connsiteY270" fmla="*/ 6457071 h 6682517"/>
              <a:gd name="connsiteX271" fmla="*/ 1237957 w 8820444"/>
              <a:gd name="connsiteY271" fmla="*/ 6358597 h 6682517"/>
              <a:gd name="connsiteX272" fmla="*/ 1181687 w 8820444"/>
              <a:gd name="connsiteY272" fmla="*/ 6344529 h 6682517"/>
              <a:gd name="connsiteX273" fmla="*/ 1153551 w 8820444"/>
              <a:gd name="connsiteY273" fmla="*/ 6316394 h 6682517"/>
              <a:gd name="connsiteX274" fmla="*/ 1111348 w 8820444"/>
              <a:gd name="connsiteY274" fmla="*/ 6231988 h 6682517"/>
              <a:gd name="connsiteX275" fmla="*/ 1153551 w 8820444"/>
              <a:gd name="connsiteY275" fmla="*/ 6203853 h 6682517"/>
              <a:gd name="connsiteX276" fmla="*/ 1209822 w 8820444"/>
              <a:gd name="connsiteY276" fmla="*/ 6189785 h 6682517"/>
              <a:gd name="connsiteX277" fmla="*/ 1252025 w 8820444"/>
              <a:gd name="connsiteY277" fmla="*/ 6175717 h 6682517"/>
              <a:gd name="connsiteX278" fmla="*/ 1223890 w 8820444"/>
              <a:gd name="connsiteY278" fmla="*/ 6133514 h 6682517"/>
              <a:gd name="connsiteX279" fmla="*/ 1139484 w 8820444"/>
              <a:gd name="connsiteY279" fmla="*/ 6091311 h 6682517"/>
              <a:gd name="connsiteX280" fmla="*/ 1195754 w 8820444"/>
              <a:gd name="connsiteY280" fmla="*/ 6020973 h 6682517"/>
              <a:gd name="connsiteX281" fmla="*/ 1237957 w 8820444"/>
              <a:gd name="connsiteY281" fmla="*/ 6049108 h 6682517"/>
              <a:gd name="connsiteX282" fmla="*/ 1252025 w 8820444"/>
              <a:gd name="connsiteY282" fmla="*/ 5852160 h 6682517"/>
              <a:gd name="connsiteX283" fmla="*/ 1336431 w 8820444"/>
              <a:gd name="connsiteY283" fmla="*/ 5866228 h 6682517"/>
              <a:gd name="connsiteX284" fmla="*/ 1364567 w 8820444"/>
              <a:gd name="connsiteY284" fmla="*/ 5753686 h 6682517"/>
              <a:gd name="connsiteX285" fmla="*/ 1575582 w 8820444"/>
              <a:gd name="connsiteY285" fmla="*/ 5753686 h 6682517"/>
              <a:gd name="connsiteX286" fmla="*/ 1659988 w 8820444"/>
              <a:gd name="connsiteY286" fmla="*/ 5824025 h 6682517"/>
              <a:gd name="connsiteX287" fmla="*/ 1800665 w 8820444"/>
              <a:gd name="connsiteY287" fmla="*/ 5852160 h 6682517"/>
              <a:gd name="connsiteX288" fmla="*/ 1842868 w 8820444"/>
              <a:gd name="connsiteY288" fmla="*/ 5838093 h 6682517"/>
              <a:gd name="connsiteX289" fmla="*/ 1913207 w 8820444"/>
              <a:gd name="connsiteY289" fmla="*/ 5852160 h 6682517"/>
              <a:gd name="connsiteX290" fmla="*/ 1955410 w 8820444"/>
              <a:gd name="connsiteY290" fmla="*/ 5880296 h 6682517"/>
              <a:gd name="connsiteX291" fmla="*/ 2096087 w 8820444"/>
              <a:gd name="connsiteY291" fmla="*/ 5880296 h 6682517"/>
              <a:gd name="connsiteX292" fmla="*/ 2180493 w 8820444"/>
              <a:gd name="connsiteY292" fmla="*/ 5936566 h 6682517"/>
              <a:gd name="connsiteX293" fmla="*/ 2278967 w 8820444"/>
              <a:gd name="connsiteY293" fmla="*/ 5992837 h 6682517"/>
              <a:gd name="connsiteX294" fmla="*/ 2377440 w 8820444"/>
              <a:gd name="connsiteY294" fmla="*/ 5964702 h 6682517"/>
              <a:gd name="connsiteX295" fmla="*/ 2363373 w 8820444"/>
              <a:gd name="connsiteY295" fmla="*/ 5908431 h 6682517"/>
              <a:gd name="connsiteX296" fmla="*/ 2278967 w 8820444"/>
              <a:gd name="connsiteY296" fmla="*/ 5852160 h 6682517"/>
              <a:gd name="connsiteX297" fmla="*/ 2250831 w 8820444"/>
              <a:gd name="connsiteY297" fmla="*/ 5809957 h 6682517"/>
              <a:gd name="connsiteX298" fmla="*/ 2278967 w 8820444"/>
              <a:gd name="connsiteY298" fmla="*/ 5725551 h 6682517"/>
              <a:gd name="connsiteX299" fmla="*/ 2236764 w 8820444"/>
              <a:gd name="connsiteY299" fmla="*/ 5669280 h 6682517"/>
              <a:gd name="connsiteX300" fmla="*/ 2194560 w 8820444"/>
              <a:gd name="connsiteY300" fmla="*/ 5641145 h 6682517"/>
              <a:gd name="connsiteX301" fmla="*/ 2096087 w 8820444"/>
              <a:gd name="connsiteY301" fmla="*/ 5486400 h 6682517"/>
              <a:gd name="connsiteX302" fmla="*/ 2110154 w 8820444"/>
              <a:gd name="connsiteY302" fmla="*/ 5444197 h 6682517"/>
              <a:gd name="connsiteX303" fmla="*/ 2152357 w 8820444"/>
              <a:gd name="connsiteY303" fmla="*/ 5430129 h 6682517"/>
              <a:gd name="connsiteX304" fmla="*/ 2194560 w 8820444"/>
              <a:gd name="connsiteY304" fmla="*/ 5401994 h 6682517"/>
              <a:gd name="connsiteX305" fmla="*/ 2194560 w 8820444"/>
              <a:gd name="connsiteY305" fmla="*/ 5387926 h 6682517"/>
              <a:gd name="connsiteX306" fmla="*/ 2489982 w 8820444"/>
              <a:gd name="connsiteY306" fmla="*/ 5430129 h 6682517"/>
              <a:gd name="connsiteX307" fmla="*/ 2419644 w 8820444"/>
              <a:gd name="connsiteY307" fmla="*/ 5317588 h 6682517"/>
              <a:gd name="connsiteX308" fmla="*/ 2377440 w 8820444"/>
              <a:gd name="connsiteY308" fmla="*/ 5303520 h 6682517"/>
              <a:gd name="connsiteX309" fmla="*/ 2377440 w 8820444"/>
              <a:gd name="connsiteY309" fmla="*/ 5190979 h 6682517"/>
              <a:gd name="connsiteX310" fmla="*/ 2672862 w 8820444"/>
              <a:gd name="connsiteY310" fmla="*/ 5233182 h 6682517"/>
              <a:gd name="connsiteX311" fmla="*/ 2700997 w 8820444"/>
              <a:gd name="connsiteY311" fmla="*/ 5190979 h 6682517"/>
              <a:gd name="connsiteX312" fmla="*/ 2743200 w 8820444"/>
              <a:gd name="connsiteY312" fmla="*/ 5176911 h 6682517"/>
              <a:gd name="connsiteX313" fmla="*/ 2869810 w 8820444"/>
              <a:gd name="connsiteY313" fmla="*/ 5162843 h 6682517"/>
              <a:gd name="connsiteX314" fmla="*/ 2912013 w 8820444"/>
              <a:gd name="connsiteY314" fmla="*/ 5148776 h 6682517"/>
              <a:gd name="connsiteX315" fmla="*/ 2940148 w 8820444"/>
              <a:gd name="connsiteY315" fmla="*/ 5120640 h 6682517"/>
              <a:gd name="connsiteX316" fmla="*/ 3010487 w 8820444"/>
              <a:gd name="connsiteY316" fmla="*/ 5106573 h 6682517"/>
              <a:gd name="connsiteX317" fmla="*/ 3080825 w 8820444"/>
              <a:gd name="connsiteY317" fmla="*/ 5036234 h 6682517"/>
              <a:gd name="connsiteX318" fmla="*/ 3094893 w 8820444"/>
              <a:gd name="connsiteY318" fmla="*/ 4994031 h 6682517"/>
              <a:gd name="connsiteX319" fmla="*/ 3137096 w 8820444"/>
              <a:gd name="connsiteY319" fmla="*/ 4979963 h 6682517"/>
              <a:gd name="connsiteX320" fmla="*/ 3235570 w 8820444"/>
              <a:gd name="connsiteY320" fmla="*/ 5008099 h 6682517"/>
              <a:gd name="connsiteX321" fmla="*/ 3207434 w 8820444"/>
              <a:gd name="connsiteY321" fmla="*/ 4923693 h 6682517"/>
              <a:gd name="connsiteX322" fmla="*/ 3094893 w 8820444"/>
              <a:gd name="connsiteY322" fmla="*/ 4881489 h 6682517"/>
              <a:gd name="connsiteX323" fmla="*/ 2996419 w 8820444"/>
              <a:gd name="connsiteY323" fmla="*/ 4839286 h 6682517"/>
              <a:gd name="connsiteX324" fmla="*/ 2982351 w 8820444"/>
              <a:gd name="connsiteY324" fmla="*/ 4797083 h 6682517"/>
              <a:gd name="connsiteX325" fmla="*/ 3010487 w 8820444"/>
              <a:gd name="connsiteY325" fmla="*/ 4768948 h 6682517"/>
              <a:gd name="connsiteX326" fmla="*/ 3094893 w 8820444"/>
              <a:gd name="connsiteY326" fmla="*/ 4712677 h 6682517"/>
              <a:gd name="connsiteX327" fmla="*/ 3080825 w 8820444"/>
              <a:gd name="connsiteY327" fmla="*/ 4670474 h 6682517"/>
              <a:gd name="connsiteX328" fmla="*/ 3024554 w 8820444"/>
              <a:gd name="connsiteY328" fmla="*/ 4642339 h 6682517"/>
              <a:gd name="connsiteX329" fmla="*/ 3052690 w 8820444"/>
              <a:gd name="connsiteY329" fmla="*/ 4614203 h 6682517"/>
              <a:gd name="connsiteX330" fmla="*/ 3137096 w 8820444"/>
              <a:gd name="connsiteY330" fmla="*/ 4586068 h 6682517"/>
              <a:gd name="connsiteX331" fmla="*/ 3123028 w 8820444"/>
              <a:gd name="connsiteY331" fmla="*/ 4473526 h 6682517"/>
              <a:gd name="connsiteX332" fmla="*/ 3080825 w 8820444"/>
              <a:gd name="connsiteY332" fmla="*/ 4459459 h 6682517"/>
              <a:gd name="connsiteX333" fmla="*/ 3038622 w 8820444"/>
              <a:gd name="connsiteY333" fmla="*/ 4473526 h 6682517"/>
              <a:gd name="connsiteX334" fmla="*/ 3066757 w 8820444"/>
              <a:gd name="connsiteY334" fmla="*/ 4431323 h 6682517"/>
              <a:gd name="connsiteX335" fmla="*/ 3080825 w 8820444"/>
              <a:gd name="connsiteY335" fmla="*/ 4403188 h 6682517"/>
              <a:gd name="connsiteX336" fmla="*/ 3291840 w 8820444"/>
              <a:gd name="connsiteY336" fmla="*/ 4431323 h 6682517"/>
              <a:gd name="connsiteX337" fmla="*/ 3404382 w 8820444"/>
              <a:gd name="connsiteY337" fmla="*/ 4360985 h 6682517"/>
              <a:gd name="connsiteX338" fmla="*/ 3390314 w 8820444"/>
              <a:gd name="connsiteY338" fmla="*/ 4220308 h 6682517"/>
              <a:gd name="connsiteX339" fmla="*/ 3671668 w 8820444"/>
              <a:gd name="connsiteY339" fmla="*/ 4234376 h 6682517"/>
              <a:gd name="connsiteX340" fmla="*/ 3756074 w 8820444"/>
              <a:gd name="connsiteY340" fmla="*/ 4149969 h 6682517"/>
              <a:gd name="connsiteX341" fmla="*/ 3868616 w 8820444"/>
              <a:gd name="connsiteY341" fmla="*/ 4135902 h 6682517"/>
              <a:gd name="connsiteX342" fmla="*/ 3868616 w 8820444"/>
              <a:gd name="connsiteY342" fmla="*/ 4234376 h 6682517"/>
              <a:gd name="connsiteX343" fmla="*/ 4009293 w 8820444"/>
              <a:gd name="connsiteY343" fmla="*/ 4234376 h 6682517"/>
              <a:gd name="connsiteX344" fmla="*/ 4220308 w 8820444"/>
              <a:gd name="connsiteY344" fmla="*/ 4403188 h 6682517"/>
              <a:gd name="connsiteX345" fmla="*/ 4262511 w 8820444"/>
              <a:gd name="connsiteY345" fmla="*/ 4431323 h 6682517"/>
              <a:gd name="connsiteX346" fmla="*/ 4417256 w 8820444"/>
              <a:gd name="connsiteY346" fmla="*/ 4557933 h 6682517"/>
              <a:gd name="connsiteX347" fmla="*/ 4557933 w 8820444"/>
              <a:gd name="connsiteY347" fmla="*/ 4515729 h 6682517"/>
              <a:gd name="connsiteX348" fmla="*/ 4572000 w 8820444"/>
              <a:gd name="connsiteY348" fmla="*/ 4389120 h 6682517"/>
              <a:gd name="connsiteX349" fmla="*/ 4698610 w 8820444"/>
              <a:gd name="connsiteY349" fmla="*/ 4360985 h 6682517"/>
              <a:gd name="connsiteX350" fmla="*/ 4684542 w 8820444"/>
              <a:gd name="connsiteY350" fmla="*/ 4248443 h 6682517"/>
              <a:gd name="connsiteX351" fmla="*/ 4586068 w 8820444"/>
              <a:gd name="connsiteY351" fmla="*/ 4192173 h 6682517"/>
              <a:gd name="connsiteX352" fmla="*/ 4346917 w 8820444"/>
              <a:gd name="connsiteY352" fmla="*/ 4220308 h 6682517"/>
              <a:gd name="connsiteX353" fmla="*/ 4389120 w 8820444"/>
              <a:gd name="connsiteY353" fmla="*/ 4107766 h 6682517"/>
              <a:gd name="connsiteX354" fmla="*/ 4375053 w 8820444"/>
              <a:gd name="connsiteY354" fmla="*/ 4065563 h 6682517"/>
              <a:gd name="connsiteX355" fmla="*/ 4417256 w 8820444"/>
              <a:gd name="connsiteY355" fmla="*/ 4037428 h 6682517"/>
              <a:gd name="connsiteX356" fmla="*/ 4557933 w 8820444"/>
              <a:gd name="connsiteY356" fmla="*/ 4023360 h 6682517"/>
              <a:gd name="connsiteX357" fmla="*/ 4543865 w 8820444"/>
              <a:gd name="connsiteY357" fmla="*/ 3981157 h 6682517"/>
              <a:gd name="connsiteX358" fmla="*/ 4600136 w 8820444"/>
              <a:gd name="connsiteY358" fmla="*/ 3967089 h 6682517"/>
              <a:gd name="connsiteX359" fmla="*/ 4726745 w 8820444"/>
              <a:gd name="connsiteY359" fmla="*/ 3995225 h 6682517"/>
              <a:gd name="connsiteX360" fmla="*/ 4825219 w 8820444"/>
              <a:gd name="connsiteY360" fmla="*/ 3981157 h 6682517"/>
              <a:gd name="connsiteX361" fmla="*/ 5050302 w 8820444"/>
              <a:gd name="connsiteY361" fmla="*/ 3812345 h 6682517"/>
              <a:gd name="connsiteX362" fmla="*/ 5261317 w 8820444"/>
              <a:gd name="connsiteY362" fmla="*/ 3840480 h 6682517"/>
              <a:gd name="connsiteX363" fmla="*/ 5205047 w 8820444"/>
              <a:gd name="connsiteY363" fmla="*/ 3727939 h 6682517"/>
              <a:gd name="connsiteX364" fmla="*/ 5162844 w 8820444"/>
              <a:gd name="connsiteY364" fmla="*/ 3713871 h 6682517"/>
              <a:gd name="connsiteX365" fmla="*/ 5106573 w 8820444"/>
              <a:gd name="connsiteY365" fmla="*/ 3699803 h 6682517"/>
              <a:gd name="connsiteX366" fmla="*/ 4937760 w 8820444"/>
              <a:gd name="connsiteY366" fmla="*/ 3643533 h 6682517"/>
              <a:gd name="connsiteX367" fmla="*/ 4853354 w 8820444"/>
              <a:gd name="connsiteY367" fmla="*/ 3601329 h 6682517"/>
              <a:gd name="connsiteX368" fmla="*/ 4768948 w 8820444"/>
              <a:gd name="connsiteY368" fmla="*/ 3587262 h 6682517"/>
              <a:gd name="connsiteX369" fmla="*/ 4754880 w 8820444"/>
              <a:gd name="connsiteY369" fmla="*/ 3460653 h 6682517"/>
              <a:gd name="connsiteX370" fmla="*/ 4965896 w 8820444"/>
              <a:gd name="connsiteY370" fmla="*/ 3305908 h 6682517"/>
              <a:gd name="connsiteX371" fmla="*/ 5162844 w 8820444"/>
              <a:gd name="connsiteY371" fmla="*/ 3291840 h 6682517"/>
              <a:gd name="connsiteX372" fmla="*/ 5219114 w 8820444"/>
              <a:gd name="connsiteY372" fmla="*/ 3404382 h 6682517"/>
              <a:gd name="connsiteX373" fmla="*/ 5233182 w 8820444"/>
              <a:gd name="connsiteY373" fmla="*/ 3474720 h 6682517"/>
              <a:gd name="connsiteX374" fmla="*/ 5275385 w 8820444"/>
              <a:gd name="connsiteY374" fmla="*/ 3460653 h 6682517"/>
              <a:gd name="connsiteX375" fmla="*/ 5359791 w 8820444"/>
              <a:gd name="connsiteY375" fmla="*/ 3559126 h 6682517"/>
              <a:gd name="connsiteX376" fmla="*/ 5430130 w 8820444"/>
              <a:gd name="connsiteY376" fmla="*/ 3573194 h 6682517"/>
              <a:gd name="connsiteX377" fmla="*/ 5430130 w 8820444"/>
              <a:gd name="connsiteY377" fmla="*/ 3727939 h 6682517"/>
              <a:gd name="connsiteX378" fmla="*/ 5613010 w 8820444"/>
              <a:gd name="connsiteY378" fmla="*/ 3854548 h 6682517"/>
              <a:gd name="connsiteX379" fmla="*/ 5866228 w 8820444"/>
              <a:gd name="connsiteY379" fmla="*/ 3742006 h 6682517"/>
              <a:gd name="connsiteX380" fmla="*/ 5852160 w 8820444"/>
              <a:gd name="connsiteY380" fmla="*/ 3643533 h 6682517"/>
              <a:gd name="connsiteX381" fmla="*/ 5767754 w 8820444"/>
              <a:gd name="connsiteY381" fmla="*/ 3615397 h 6682517"/>
              <a:gd name="connsiteX382" fmla="*/ 5781822 w 8820444"/>
              <a:gd name="connsiteY382" fmla="*/ 3516923 h 6682517"/>
              <a:gd name="connsiteX383" fmla="*/ 5880296 w 8820444"/>
              <a:gd name="connsiteY383" fmla="*/ 3418449 h 6682517"/>
              <a:gd name="connsiteX384" fmla="*/ 5964702 w 8820444"/>
              <a:gd name="connsiteY384" fmla="*/ 3432517 h 6682517"/>
              <a:gd name="connsiteX385" fmla="*/ 5992837 w 8820444"/>
              <a:gd name="connsiteY385" fmla="*/ 3516923 h 6682517"/>
              <a:gd name="connsiteX386" fmla="*/ 6049108 w 8820444"/>
              <a:gd name="connsiteY386" fmla="*/ 3530991 h 6682517"/>
              <a:gd name="connsiteX387" fmla="*/ 6105379 w 8820444"/>
              <a:gd name="connsiteY387" fmla="*/ 3573194 h 6682517"/>
              <a:gd name="connsiteX388" fmla="*/ 6217920 w 8820444"/>
              <a:gd name="connsiteY388" fmla="*/ 3587262 h 6682517"/>
              <a:gd name="connsiteX389" fmla="*/ 6231988 w 8820444"/>
              <a:gd name="connsiteY389" fmla="*/ 3516923 h 6682517"/>
              <a:gd name="connsiteX390" fmla="*/ 6330462 w 8820444"/>
              <a:gd name="connsiteY390" fmla="*/ 3488788 h 6682517"/>
              <a:gd name="connsiteX391" fmla="*/ 6428936 w 8820444"/>
              <a:gd name="connsiteY391" fmla="*/ 3573194 h 6682517"/>
              <a:gd name="connsiteX392" fmla="*/ 6457071 w 8820444"/>
              <a:gd name="connsiteY392" fmla="*/ 3615397 h 6682517"/>
              <a:gd name="connsiteX393" fmla="*/ 6527410 w 8820444"/>
              <a:gd name="connsiteY393" fmla="*/ 3601329 h 6682517"/>
              <a:gd name="connsiteX394" fmla="*/ 6597748 w 8820444"/>
              <a:gd name="connsiteY394" fmla="*/ 3587262 h 6682517"/>
              <a:gd name="connsiteX395" fmla="*/ 6597748 w 8820444"/>
              <a:gd name="connsiteY395" fmla="*/ 3699803 h 6682517"/>
              <a:gd name="connsiteX396" fmla="*/ 6724357 w 8820444"/>
              <a:gd name="connsiteY396" fmla="*/ 3685736 h 6682517"/>
              <a:gd name="connsiteX397" fmla="*/ 6696222 w 8820444"/>
              <a:gd name="connsiteY397" fmla="*/ 3573194 h 6682517"/>
              <a:gd name="connsiteX398" fmla="*/ 6780628 w 8820444"/>
              <a:gd name="connsiteY398" fmla="*/ 3474720 h 6682517"/>
              <a:gd name="connsiteX399" fmla="*/ 6836899 w 8820444"/>
              <a:gd name="connsiteY399" fmla="*/ 3488788 h 6682517"/>
              <a:gd name="connsiteX400" fmla="*/ 6949440 w 8820444"/>
              <a:gd name="connsiteY400" fmla="*/ 3474720 h 6682517"/>
              <a:gd name="connsiteX401" fmla="*/ 6963508 w 8820444"/>
              <a:gd name="connsiteY401" fmla="*/ 3432517 h 6682517"/>
              <a:gd name="connsiteX402" fmla="*/ 6977576 w 8820444"/>
              <a:gd name="connsiteY402" fmla="*/ 3362179 h 6682517"/>
              <a:gd name="connsiteX403" fmla="*/ 7033847 w 8820444"/>
              <a:gd name="connsiteY403" fmla="*/ 3305908 h 6682517"/>
              <a:gd name="connsiteX404" fmla="*/ 7019779 w 8820444"/>
              <a:gd name="connsiteY404" fmla="*/ 3249637 h 6682517"/>
              <a:gd name="connsiteX405" fmla="*/ 7076050 w 8820444"/>
              <a:gd name="connsiteY405" fmla="*/ 3207434 h 6682517"/>
              <a:gd name="connsiteX406" fmla="*/ 7090117 w 8820444"/>
              <a:gd name="connsiteY406" fmla="*/ 3165231 h 6682517"/>
              <a:gd name="connsiteX407" fmla="*/ 7132320 w 8820444"/>
              <a:gd name="connsiteY407" fmla="*/ 3193366 h 6682517"/>
              <a:gd name="connsiteX408" fmla="*/ 7188591 w 8820444"/>
              <a:gd name="connsiteY408" fmla="*/ 3207434 h 6682517"/>
              <a:gd name="connsiteX409" fmla="*/ 7174524 w 8820444"/>
              <a:gd name="connsiteY409" fmla="*/ 3165231 h 6682517"/>
              <a:gd name="connsiteX410" fmla="*/ 7132320 w 8820444"/>
              <a:gd name="connsiteY410" fmla="*/ 3151163 h 6682517"/>
              <a:gd name="connsiteX411" fmla="*/ 7146388 w 8820444"/>
              <a:gd name="connsiteY411" fmla="*/ 3108960 h 6682517"/>
              <a:gd name="connsiteX412" fmla="*/ 7146388 w 8820444"/>
              <a:gd name="connsiteY412" fmla="*/ 3094893 h 6682517"/>
              <a:gd name="connsiteX413" fmla="*/ 7258930 w 8820444"/>
              <a:gd name="connsiteY413" fmla="*/ 3066757 h 6682517"/>
              <a:gd name="connsiteX414" fmla="*/ 7371471 w 8820444"/>
              <a:gd name="connsiteY414" fmla="*/ 3165231 h 6682517"/>
              <a:gd name="connsiteX415" fmla="*/ 7512148 w 8820444"/>
              <a:gd name="connsiteY415" fmla="*/ 3108960 h 6682517"/>
              <a:gd name="connsiteX416" fmla="*/ 7498080 w 8820444"/>
              <a:gd name="connsiteY416" fmla="*/ 2855742 h 6682517"/>
              <a:gd name="connsiteX417" fmla="*/ 7596554 w 8820444"/>
              <a:gd name="connsiteY417" fmla="*/ 2785403 h 6682517"/>
              <a:gd name="connsiteX418" fmla="*/ 7624690 w 8820444"/>
              <a:gd name="connsiteY418" fmla="*/ 2757268 h 6682517"/>
              <a:gd name="connsiteX419" fmla="*/ 7695028 w 8820444"/>
              <a:gd name="connsiteY419" fmla="*/ 2700997 h 6682517"/>
              <a:gd name="connsiteX420" fmla="*/ 7709096 w 8820444"/>
              <a:gd name="connsiteY420" fmla="*/ 2658794 h 6682517"/>
              <a:gd name="connsiteX421" fmla="*/ 7723164 w 8820444"/>
              <a:gd name="connsiteY421" fmla="*/ 2588456 h 6682517"/>
              <a:gd name="connsiteX422" fmla="*/ 7807570 w 8820444"/>
              <a:gd name="connsiteY422" fmla="*/ 2546253 h 6682517"/>
              <a:gd name="connsiteX423" fmla="*/ 7849773 w 8820444"/>
              <a:gd name="connsiteY423" fmla="*/ 2560320 h 6682517"/>
              <a:gd name="connsiteX424" fmla="*/ 7948247 w 8820444"/>
              <a:gd name="connsiteY424" fmla="*/ 2630659 h 6682517"/>
              <a:gd name="connsiteX425" fmla="*/ 8004517 w 8820444"/>
              <a:gd name="connsiteY425" fmla="*/ 2757268 h 6682517"/>
              <a:gd name="connsiteX426" fmla="*/ 8018585 w 8820444"/>
              <a:gd name="connsiteY426" fmla="*/ 2799471 h 6682517"/>
              <a:gd name="connsiteX427" fmla="*/ 8117059 w 8820444"/>
              <a:gd name="connsiteY427" fmla="*/ 2785403 h 6682517"/>
              <a:gd name="connsiteX428" fmla="*/ 8117059 w 8820444"/>
              <a:gd name="connsiteY428" fmla="*/ 2785403 h 6682517"/>
              <a:gd name="connsiteX429" fmla="*/ 8187397 w 8820444"/>
              <a:gd name="connsiteY429" fmla="*/ 2686929 h 6682517"/>
              <a:gd name="connsiteX430" fmla="*/ 8468751 w 8820444"/>
              <a:gd name="connsiteY430" fmla="*/ 2672862 h 6682517"/>
              <a:gd name="connsiteX431" fmla="*/ 8496887 w 8820444"/>
              <a:gd name="connsiteY431" fmla="*/ 2700997 h 6682517"/>
              <a:gd name="connsiteX432" fmla="*/ 8679767 w 8820444"/>
              <a:gd name="connsiteY432" fmla="*/ 2729133 h 668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8820444" h="6682517">
                <a:moveTo>
                  <a:pt x="8679767" y="2729133"/>
                </a:moveTo>
                <a:lnTo>
                  <a:pt x="8693834" y="2532185"/>
                </a:lnTo>
                <a:lnTo>
                  <a:pt x="8806376" y="2419643"/>
                </a:lnTo>
                <a:lnTo>
                  <a:pt x="8820444" y="2236763"/>
                </a:lnTo>
                <a:lnTo>
                  <a:pt x="8693834" y="2208628"/>
                </a:lnTo>
                <a:cubicBezTo>
                  <a:pt x="8675077" y="2246142"/>
                  <a:pt x="8654086" y="2282619"/>
                  <a:pt x="8637564" y="2321169"/>
                </a:cubicBezTo>
                <a:cubicBezTo>
                  <a:pt x="8625881" y="2348429"/>
                  <a:pt x="8609428" y="2405576"/>
                  <a:pt x="8609428" y="2405576"/>
                </a:cubicBezTo>
                <a:lnTo>
                  <a:pt x="8510954" y="2391508"/>
                </a:lnTo>
                <a:lnTo>
                  <a:pt x="8510954" y="2391508"/>
                </a:lnTo>
                <a:lnTo>
                  <a:pt x="8356210" y="2307102"/>
                </a:lnTo>
                <a:cubicBezTo>
                  <a:pt x="8314007" y="2302413"/>
                  <a:pt x="8271485" y="2300015"/>
                  <a:pt x="8229600" y="2293034"/>
                </a:cubicBezTo>
                <a:cubicBezTo>
                  <a:pt x="8176563" y="2284194"/>
                  <a:pt x="8193800" y="2275134"/>
                  <a:pt x="8145194" y="2250831"/>
                </a:cubicBezTo>
                <a:cubicBezTo>
                  <a:pt x="8131931" y="2244199"/>
                  <a:pt x="8117297" y="2240665"/>
                  <a:pt x="8102991" y="2236763"/>
                </a:cubicBezTo>
                <a:cubicBezTo>
                  <a:pt x="8065685" y="2226589"/>
                  <a:pt x="8027964" y="2218006"/>
                  <a:pt x="7990450" y="2208628"/>
                </a:cubicBezTo>
                <a:cubicBezTo>
                  <a:pt x="7981071" y="2199250"/>
                  <a:pt x="7962314" y="2193756"/>
                  <a:pt x="7962314" y="2180493"/>
                </a:cubicBezTo>
                <a:cubicBezTo>
                  <a:pt x="7962314" y="2167230"/>
                  <a:pt x="7990450" y="2165620"/>
                  <a:pt x="7990450" y="2152357"/>
                </a:cubicBezTo>
                <a:cubicBezTo>
                  <a:pt x="7990450" y="2122700"/>
                  <a:pt x="7985724" y="2086159"/>
                  <a:pt x="7962314" y="2067951"/>
                </a:cubicBezTo>
                <a:cubicBezTo>
                  <a:pt x="7936141" y="2047594"/>
                  <a:pt x="7896665" y="2058572"/>
                  <a:pt x="7863840" y="2053883"/>
                </a:cubicBezTo>
                <a:cubicBezTo>
                  <a:pt x="7854462" y="2025748"/>
                  <a:pt x="7860381" y="1985928"/>
                  <a:pt x="7835705" y="1969477"/>
                </a:cubicBezTo>
                <a:cubicBezTo>
                  <a:pt x="7821637" y="1960099"/>
                  <a:pt x="7806339" y="1952345"/>
                  <a:pt x="7793502" y="1941342"/>
                </a:cubicBezTo>
                <a:cubicBezTo>
                  <a:pt x="7773362" y="1924079"/>
                  <a:pt x="7762396" y="1893460"/>
                  <a:pt x="7737231" y="1885071"/>
                </a:cubicBezTo>
                <a:cubicBezTo>
                  <a:pt x="7667968" y="1861983"/>
                  <a:pt x="7709655" y="1873441"/>
                  <a:pt x="7610622" y="1856936"/>
                </a:cubicBezTo>
                <a:cubicBezTo>
                  <a:pt x="7589283" y="1842709"/>
                  <a:pt x="7555339" y="1814733"/>
                  <a:pt x="7526216" y="1814733"/>
                </a:cubicBezTo>
                <a:cubicBezTo>
                  <a:pt x="7511387" y="1814733"/>
                  <a:pt x="7498081" y="1824111"/>
                  <a:pt x="7484013" y="1828800"/>
                </a:cubicBezTo>
                <a:cubicBezTo>
                  <a:pt x="7401523" y="1817016"/>
                  <a:pt x="7397339" y="1836516"/>
                  <a:pt x="7357404" y="1786597"/>
                </a:cubicBezTo>
                <a:cubicBezTo>
                  <a:pt x="7346842" y="1773395"/>
                  <a:pt x="7342470" y="1754956"/>
                  <a:pt x="7329268" y="1744394"/>
                </a:cubicBezTo>
                <a:cubicBezTo>
                  <a:pt x="7317689" y="1735131"/>
                  <a:pt x="7300695" y="1736167"/>
                  <a:pt x="7287065" y="1730326"/>
                </a:cubicBezTo>
                <a:cubicBezTo>
                  <a:pt x="7267790" y="1722065"/>
                  <a:pt x="7249551" y="1711569"/>
                  <a:pt x="7230794" y="1702191"/>
                </a:cubicBezTo>
                <a:cubicBezTo>
                  <a:pt x="7221416" y="1688123"/>
                  <a:pt x="7218357" y="1666267"/>
                  <a:pt x="7202659" y="1659988"/>
                </a:cubicBezTo>
                <a:cubicBezTo>
                  <a:pt x="7188891" y="1654481"/>
                  <a:pt x="7175194" y="1675694"/>
                  <a:pt x="7160456" y="1674056"/>
                </a:cubicBezTo>
                <a:cubicBezTo>
                  <a:pt x="7130980" y="1670781"/>
                  <a:pt x="7105707" y="1645920"/>
                  <a:pt x="7076050" y="1645920"/>
                </a:cubicBezTo>
                <a:lnTo>
                  <a:pt x="6963508" y="1645920"/>
                </a:lnTo>
                <a:lnTo>
                  <a:pt x="6949440" y="1477108"/>
                </a:lnTo>
                <a:lnTo>
                  <a:pt x="7104185" y="1392702"/>
                </a:lnTo>
                <a:lnTo>
                  <a:pt x="7090117" y="1308296"/>
                </a:lnTo>
                <a:lnTo>
                  <a:pt x="6991644" y="1252025"/>
                </a:lnTo>
                <a:lnTo>
                  <a:pt x="6780628" y="1252025"/>
                </a:lnTo>
                <a:lnTo>
                  <a:pt x="6780628" y="1252025"/>
                </a:lnTo>
                <a:lnTo>
                  <a:pt x="6766560" y="1167619"/>
                </a:lnTo>
                <a:lnTo>
                  <a:pt x="6977576" y="1125416"/>
                </a:lnTo>
                <a:lnTo>
                  <a:pt x="6963508" y="1041009"/>
                </a:lnTo>
                <a:lnTo>
                  <a:pt x="6724357" y="900333"/>
                </a:lnTo>
                <a:lnTo>
                  <a:pt x="6724357" y="773723"/>
                </a:lnTo>
                <a:lnTo>
                  <a:pt x="6654019" y="604911"/>
                </a:lnTo>
                <a:cubicBezTo>
                  <a:pt x="6611816" y="595533"/>
                  <a:pt x="6570164" y="583189"/>
                  <a:pt x="6527410" y="576776"/>
                </a:cubicBezTo>
                <a:cubicBezTo>
                  <a:pt x="6348317" y="549912"/>
                  <a:pt x="6403847" y="609481"/>
                  <a:pt x="6344530" y="520505"/>
                </a:cubicBezTo>
                <a:cubicBezTo>
                  <a:pt x="6339841" y="487680"/>
                  <a:pt x="6345291" y="451688"/>
                  <a:pt x="6330462" y="422031"/>
                </a:cubicBezTo>
                <a:cubicBezTo>
                  <a:pt x="6323830" y="408768"/>
                  <a:pt x="6298744" y="418448"/>
                  <a:pt x="6288259" y="407963"/>
                </a:cubicBezTo>
                <a:cubicBezTo>
                  <a:pt x="6277774" y="397478"/>
                  <a:pt x="6283454" y="377339"/>
                  <a:pt x="6274191" y="365760"/>
                </a:cubicBezTo>
                <a:cubicBezTo>
                  <a:pt x="6254358" y="340969"/>
                  <a:pt x="6217586" y="332824"/>
                  <a:pt x="6189785" y="323557"/>
                </a:cubicBezTo>
                <a:cubicBezTo>
                  <a:pt x="6193710" y="311783"/>
                  <a:pt x="6221454" y="232150"/>
                  <a:pt x="6217920" y="225083"/>
                </a:cubicBezTo>
                <a:cubicBezTo>
                  <a:pt x="6162827" y="114898"/>
                  <a:pt x="6159424" y="127722"/>
                  <a:pt x="6105379" y="154745"/>
                </a:cubicBezTo>
                <a:lnTo>
                  <a:pt x="6175717" y="0"/>
                </a:lnTo>
                <a:lnTo>
                  <a:pt x="6035040" y="14068"/>
                </a:lnTo>
                <a:lnTo>
                  <a:pt x="5978770" y="70339"/>
                </a:lnTo>
                <a:cubicBezTo>
                  <a:pt x="5945945" y="98474"/>
                  <a:pt x="5918964" y="135411"/>
                  <a:pt x="5880296" y="154745"/>
                </a:cubicBezTo>
                <a:cubicBezTo>
                  <a:pt x="5867033" y="161377"/>
                  <a:pt x="5852896" y="139806"/>
                  <a:pt x="5838093" y="140677"/>
                </a:cubicBezTo>
                <a:cubicBezTo>
                  <a:pt x="5771892" y="144571"/>
                  <a:pt x="5706794" y="159434"/>
                  <a:pt x="5641145" y="168813"/>
                </a:cubicBezTo>
                <a:cubicBezTo>
                  <a:pt x="5631031" y="209269"/>
                  <a:pt x="5635829" y="231087"/>
                  <a:pt x="5598942" y="253219"/>
                </a:cubicBezTo>
                <a:cubicBezTo>
                  <a:pt x="5586227" y="260848"/>
                  <a:pt x="5570807" y="262597"/>
                  <a:pt x="5556739" y="267286"/>
                </a:cubicBezTo>
                <a:cubicBezTo>
                  <a:pt x="5533293" y="262597"/>
                  <a:pt x="5508788" y="261615"/>
                  <a:pt x="5486400" y="253219"/>
                </a:cubicBezTo>
                <a:cubicBezTo>
                  <a:pt x="5470569" y="247282"/>
                  <a:pt x="5460028" y="231020"/>
                  <a:pt x="5444197" y="225083"/>
                </a:cubicBezTo>
                <a:cubicBezTo>
                  <a:pt x="5421809" y="216688"/>
                  <a:pt x="5397305" y="215705"/>
                  <a:pt x="5373859" y="211016"/>
                </a:cubicBezTo>
                <a:cubicBezTo>
                  <a:pt x="5359791" y="201637"/>
                  <a:pt x="5348479" y="184562"/>
                  <a:pt x="5331656" y="182880"/>
                </a:cubicBezTo>
                <a:cubicBezTo>
                  <a:pt x="5320342" y="181749"/>
                  <a:pt x="5166621" y="208042"/>
                  <a:pt x="5148776" y="211016"/>
                </a:cubicBezTo>
                <a:cubicBezTo>
                  <a:pt x="5130019" y="239151"/>
                  <a:pt x="5103198" y="263343"/>
                  <a:pt x="5092505" y="295422"/>
                </a:cubicBezTo>
                <a:cubicBezTo>
                  <a:pt x="5076954" y="342073"/>
                  <a:pt x="5093266" y="337625"/>
                  <a:pt x="5064370" y="337625"/>
                </a:cubicBezTo>
                <a:lnTo>
                  <a:pt x="4811151" y="323557"/>
                </a:lnTo>
                <a:cubicBezTo>
                  <a:pt x="4766620" y="442308"/>
                  <a:pt x="4740617" y="407770"/>
                  <a:pt x="4783016" y="450166"/>
                </a:cubicBezTo>
                <a:lnTo>
                  <a:pt x="5022167" y="436099"/>
                </a:lnTo>
                <a:lnTo>
                  <a:pt x="5092505" y="562708"/>
                </a:lnTo>
                <a:lnTo>
                  <a:pt x="4951828" y="562708"/>
                </a:lnTo>
                <a:cubicBezTo>
                  <a:pt x="4914314" y="576776"/>
                  <a:pt x="4878705" y="597744"/>
                  <a:pt x="4839287" y="604911"/>
                </a:cubicBezTo>
                <a:cubicBezTo>
                  <a:pt x="4824698" y="607564"/>
                  <a:pt x="4810347" y="584211"/>
                  <a:pt x="4797084" y="590843"/>
                </a:cubicBezTo>
                <a:cubicBezTo>
                  <a:pt x="4767426" y="605672"/>
                  <a:pt x="4745138" y="633593"/>
                  <a:pt x="4726745" y="661182"/>
                </a:cubicBezTo>
                <a:cubicBezTo>
                  <a:pt x="4719643" y="671835"/>
                  <a:pt x="4688294" y="724838"/>
                  <a:pt x="4670474" y="731520"/>
                </a:cubicBezTo>
                <a:cubicBezTo>
                  <a:pt x="4643767" y="741535"/>
                  <a:pt x="4614203" y="740899"/>
                  <a:pt x="4586068" y="745588"/>
                </a:cubicBezTo>
                <a:cubicBezTo>
                  <a:pt x="4572000" y="754966"/>
                  <a:pt x="4558987" y="766162"/>
                  <a:pt x="4543865" y="773723"/>
                </a:cubicBezTo>
                <a:cubicBezTo>
                  <a:pt x="4523682" y="783814"/>
                  <a:pt x="4463422" y="797351"/>
                  <a:pt x="4445391" y="801859"/>
                </a:cubicBezTo>
                <a:cubicBezTo>
                  <a:pt x="4436013" y="792480"/>
                  <a:pt x="4429571" y="778649"/>
                  <a:pt x="4417256" y="773723"/>
                </a:cubicBezTo>
                <a:cubicBezTo>
                  <a:pt x="4381353" y="759362"/>
                  <a:pt x="4304714" y="745588"/>
                  <a:pt x="4304714" y="745588"/>
                </a:cubicBezTo>
                <a:cubicBezTo>
                  <a:pt x="4290646" y="736210"/>
                  <a:pt x="4275713" y="728015"/>
                  <a:pt x="4262511" y="717453"/>
                </a:cubicBezTo>
                <a:cubicBezTo>
                  <a:pt x="4252154" y="709167"/>
                  <a:pt x="4245749" y="696141"/>
                  <a:pt x="4234376" y="689317"/>
                </a:cubicBezTo>
                <a:cubicBezTo>
                  <a:pt x="4221661" y="681688"/>
                  <a:pt x="4206241" y="679938"/>
                  <a:pt x="4192173" y="675249"/>
                </a:cubicBezTo>
                <a:cubicBezTo>
                  <a:pt x="4178105" y="679938"/>
                  <a:pt x="4163738" y="694824"/>
                  <a:pt x="4149970" y="689317"/>
                </a:cubicBezTo>
                <a:cubicBezTo>
                  <a:pt x="4115088" y="675365"/>
                  <a:pt x="4125883" y="627556"/>
                  <a:pt x="4107767" y="604911"/>
                </a:cubicBezTo>
                <a:cubicBezTo>
                  <a:pt x="4097205" y="591709"/>
                  <a:pt x="4078766" y="587338"/>
                  <a:pt x="4065564" y="576776"/>
                </a:cubicBezTo>
                <a:cubicBezTo>
                  <a:pt x="4055207" y="568490"/>
                  <a:pt x="4046807" y="558019"/>
                  <a:pt x="4037428" y="548640"/>
                </a:cubicBezTo>
                <a:cubicBezTo>
                  <a:pt x="3985847" y="553329"/>
                  <a:pt x="3931820" y="546329"/>
                  <a:pt x="3882684" y="562708"/>
                </a:cubicBezTo>
                <a:cubicBezTo>
                  <a:pt x="3868616" y="567397"/>
                  <a:pt x="3880683" y="596292"/>
                  <a:pt x="3868616" y="604911"/>
                </a:cubicBezTo>
                <a:cubicBezTo>
                  <a:pt x="3844483" y="622149"/>
                  <a:pt x="3784210" y="633046"/>
                  <a:pt x="3784210" y="633046"/>
                </a:cubicBezTo>
                <a:cubicBezTo>
                  <a:pt x="3770142" y="628357"/>
                  <a:pt x="3753870" y="627876"/>
                  <a:pt x="3742007" y="618979"/>
                </a:cubicBezTo>
                <a:cubicBezTo>
                  <a:pt x="3612688" y="521991"/>
                  <a:pt x="3724812" y="566354"/>
                  <a:pt x="3629465" y="534573"/>
                </a:cubicBezTo>
                <a:lnTo>
                  <a:pt x="3587262" y="548640"/>
                </a:lnTo>
                <a:lnTo>
                  <a:pt x="3418450" y="604911"/>
                </a:lnTo>
                <a:lnTo>
                  <a:pt x="3151164" y="604911"/>
                </a:lnTo>
                <a:lnTo>
                  <a:pt x="3052690" y="661182"/>
                </a:lnTo>
                <a:lnTo>
                  <a:pt x="2954216" y="675249"/>
                </a:lnTo>
                <a:lnTo>
                  <a:pt x="2940148" y="815926"/>
                </a:lnTo>
                <a:cubicBezTo>
                  <a:pt x="2963594" y="848751"/>
                  <a:pt x="2977864" y="890674"/>
                  <a:pt x="3010487" y="914400"/>
                </a:cubicBezTo>
                <a:cubicBezTo>
                  <a:pt x="3033555" y="931177"/>
                  <a:pt x="3067049" y="922280"/>
                  <a:pt x="3094893" y="928468"/>
                </a:cubicBezTo>
                <a:cubicBezTo>
                  <a:pt x="3109369" y="931685"/>
                  <a:pt x="3123028" y="937847"/>
                  <a:pt x="3137096" y="942536"/>
                </a:cubicBezTo>
                <a:cubicBezTo>
                  <a:pt x="3161004" y="1085980"/>
                  <a:pt x="3120256" y="1012874"/>
                  <a:pt x="3193367" y="1012874"/>
                </a:cubicBezTo>
                <a:cubicBezTo>
                  <a:pt x="3217277" y="1012874"/>
                  <a:pt x="3240259" y="1022253"/>
                  <a:pt x="3263705" y="1026942"/>
                </a:cubicBezTo>
                <a:cubicBezTo>
                  <a:pt x="3277773" y="1050388"/>
                  <a:pt x="3285148" y="1079486"/>
                  <a:pt x="3305908" y="1097280"/>
                </a:cubicBezTo>
                <a:cubicBezTo>
                  <a:pt x="3320588" y="1109863"/>
                  <a:pt x="3344511" y="1103496"/>
                  <a:pt x="3362179" y="1111348"/>
                </a:cubicBezTo>
                <a:cubicBezTo>
                  <a:pt x="3510828" y="1177415"/>
                  <a:pt x="3355153" y="1138078"/>
                  <a:pt x="3502856" y="1167619"/>
                </a:cubicBezTo>
                <a:cubicBezTo>
                  <a:pt x="3498167" y="1191065"/>
                  <a:pt x="3497184" y="1215569"/>
                  <a:pt x="3488788" y="1237957"/>
                </a:cubicBezTo>
                <a:cubicBezTo>
                  <a:pt x="3482851" y="1253788"/>
                  <a:pt x="3468214" y="1265038"/>
                  <a:pt x="3460653" y="1280160"/>
                </a:cubicBezTo>
                <a:cubicBezTo>
                  <a:pt x="3454021" y="1293423"/>
                  <a:pt x="3451274" y="1308295"/>
                  <a:pt x="3446585" y="1322363"/>
                </a:cubicBezTo>
                <a:cubicBezTo>
                  <a:pt x="3488788" y="1336431"/>
                  <a:pt x="3537605" y="1337875"/>
                  <a:pt x="3573194" y="1364566"/>
                </a:cubicBezTo>
                <a:cubicBezTo>
                  <a:pt x="3591951" y="1378634"/>
                  <a:pt x="3608494" y="1396283"/>
                  <a:pt x="3629465" y="1406769"/>
                </a:cubicBezTo>
                <a:cubicBezTo>
                  <a:pt x="3655991" y="1420032"/>
                  <a:pt x="3713871" y="1434905"/>
                  <a:pt x="3713871" y="1434905"/>
                </a:cubicBezTo>
                <a:cubicBezTo>
                  <a:pt x="3727939" y="1430216"/>
                  <a:pt x="3744211" y="1411940"/>
                  <a:pt x="3756074" y="1420837"/>
                </a:cubicBezTo>
                <a:cubicBezTo>
                  <a:pt x="3771541" y="1432438"/>
                  <a:pt x="3762526" y="1459337"/>
                  <a:pt x="3770142" y="1477108"/>
                </a:cubicBezTo>
                <a:cubicBezTo>
                  <a:pt x="3776802" y="1492648"/>
                  <a:pt x="3788899" y="1505243"/>
                  <a:pt x="3798277" y="1519311"/>
                </a:cubicBezTo>
                <a:cubicBezTo>
                  <a:pt x="3843947" y="1507893"/>
                  <a:pt x="3865149" y="1493214"/>
                  <a:pt x="3910819" y="1519311"/>
                </a:cubicBezTo>
                <a:cubicBezTo>
                  <a:pt x="3928092" y="1529182"/>
                  <a:pt x="3938954" y="1547446"/>
                  <a:pt x="3953022" y="1561514"/>
                </a:cubicBezTo>
                <a:cubicBezTo>
                  <a:pt x="3961469" y="1595303"/>
                  <a:pt x="3964866" y="1635701"/>
                  <a:pt x="3995225" y="1659988"/>
                </a:cubicBezTo>
                <a:cubicBezTo>
                  <a:pt x="4006804" y="1669251"/>
                  <a:pt x="4023360" y="1669367"/>
                  <a:pt x="4037428" y="1674056"/>
                </a:cubicBezTo>
                <a:lnTo>
                  <a:pt x="4065564" y="1702191"/>
                </a:lnTo>
                <a:lnTo>
                  <a:pt x="4178105" y="1645920"/>
                </a:lnTo>
                <a:lnTo>
                  <a:pt x="4206240" y="1786597"/>
                </a:lnTo>
                <a:cubicBezTo>
                  <a:pt x="4224997" y="1824111"/>
                  <a:pt x="4270736" y="1858012"/>
                  <a:pt x="4262511" y="1899139"/>
                </a:cubicBezTo>
                <a:cubicBezTo>
                  <a:pt x="4256695" y="1928220"/>
                  <a:pt x="4178105" y="1927274"/>
                  <a:pt x="4178105" y="1927274"/>
                </a:cubicBezTo>
                <a:cubicBezTo>
                  <a:pt x="4154659" y="1922585"/>
                  <a:pt x="4129744" y="1922625"/>
                  <a:pt x="4107767" y="1913206"/>
                </a:cubicBezTo>
                <a:cubicBezTo>
                  <a:pt x="4095576" y="1907981"/>
                  <a:pt x="4090667" y="1892428"/>
                  <a:pt x="4079631" y="1885071"/>
                </a:cubicBezTo>
                <a:cubicBezTo>
                  <a:pt x="4062182" y="1873439"/>
                  <a:pt x="4042117" y="1866314"/>
                  <a:pt x="4023360" y="1856936"/>
                </a:cubicBezTo>
                <a:cubicBezTo>
                  <a:pt x="4009292" y="1861625"/>
                  <a:pt x="3991642" y="1860518"/>
                  <a:pt x="3981157" y="1871003"/>
                </a:cubicBezTo>
                <a:cubicBezTo>
                  <a:pt x="3914764" y="1937396"/>
                  <a:pt x="4020627" y="1892339"/>
                  <a:pt x="3938954" y="1941342"/>
                </a:cubicBezTo>
                <a:cubicBezTo>
                  <a:pt x="3926239" y="1948971"/>
                  <a:pt x="3911009" y="1951335"/>
                  <a:pt x="3896751" y="1955409"/>
                </a:cubicBezTo>
                <a:cubicBezTo>
                  <a:pt x="3837987" y="1972199"/>
                  <a:pt x="3822406" y="1972489"/>
                  <a:pt x="3756074" y="1983545"/>
                </a:cubicBezTo>
                <a:cubicBezTo>
                  <a:pt x="3722593" y="2083991"/>
                  <a:pt x="3752615" y="2051500"/>
                  <a:pt x="3685736" y="2096086"/>
                </a:cubicBezTo>
                <a:cubicBezTo>
                  <a:pt x="3657601" y="2091397"/>
                  <a:pt x="3628037" y="2092034"/>
                  <a:pt x="3601330" y="2082019"/>
                </a:cubicBezTo>
                <a:cubicBezTo>
                  <a:pt x="3564534" y="2068221"/>
                  <a:pt x="3575347" y="2038714"/>
                  <a:pt x="3559127" y="2011680"/>
                </a:cubicBezTo>
                <a:cubicBezTo>
                  <a:pt x="3552303" y="2000307"/>
                  <a:pt x="3540370" y="1992923"/>
                  <a:pt x="3530991" y="1983545"/>
                </a:cubicBezTo>
                <a:cubicBezTo>
                  <a:pt x="3523491" y="1985420"/>
                  <a:pt x="3444623" y="2003609"/>
                  <a:pt x="3432517" y="2011680"/>
                </a:cubicBezTo>
                <a:cubicBezTo>
                  <a:pt x="3428615" y="2014281"/>
                  <a:pt x="3432517" y="2021059"/>
                  <a:pt x="3432517" y="2025748"/>
                </a:cubicBezTo>
                <a:lnTo>
                  <a:pt x="3460653" y="2208628"/>
                </a:lnTo>
                <a:lnTo>
                  <a:pt x="3545059" y="2236763"/>
                </a:lnTo>
                <a:cubicBezTo>
                  <a:pt x="3530991" y="2274277"/>
                  <a:pt x="3537211" y="2328692"/>
                  <a:pt x="3502856" y="2349305"/>
                </a:cubicBezTo>
                <a:cubicBezTo>
                  <a:pt x="3473583" y="2366869"/>
                  <a:pt x="3438351" y="2324566"/>
                  <a:pt x="3404382" y="2321169"/>
                </a:cubicBezTo>
                <a:cubicBezTo>
                  <a:pt x="3379059" y="2318637"/>
                  <a:pt x="3336983" y="2352035"/>
                  <a:pt x="3319976" y="2363373"/>
                </a:cubicBezTo>
                <a:cubicBezTo>
                  <a:pt x="3286493" y="2463819"/>
                  <a:pt x="3308291" y="2423103"/>
                  <a:pt x="3263705" y="2489982"/>
                </a:cubicBezTo>
                <a:cubicBezTo>
                  <a:pt x="3268394" y="2508739"/>
                  <a:pt x="3263093" y="2533670"/>
                  <a:pt x="3277773" y="2546253"/>
                </a:cubicBezTo>
                <a:cubicBezTo>
                  <a:pt x="3300290" y="2565554"/>
                  <a:pt x="3362179" y="2574388"/>
                  <a:pt x="3362179" y="2574388"/>
                </a:cubicBezTo>
                <a:cubicBezTo>
                  <a:pt x="3357490" y="2588456"/>
                  <a:pt x="3360178" y="2607972"/>
                  <a:pt x="3348111" y="2616591"/>
                </a:cubicBezTo>
                <a:cubicBezTo>
                  <a:pt x="3323978" y="2633829"/>
                  <a:pt x="3263705" y="2644726"/>
                  <a:pt x="3263705" y="2644726"/>
                </a:cubicBezTo>
                <a:cubicBezTo>
                  <a:pt x="3252943" y="2687773"/>
                  <a:pt x="3253885" y="2710817"/>
                  <a:pt x="3221502" y="2743200"/>
                </a:cubicBezTo>
                <a:cubicBezTo>
                  <a:pt x="3209547" y="2755155"/>
                  <a:pt x="3193367" y="2761957"/>
                  <a:pt x="3179299" y="2771336"/>
                </a:cubicBezTo>
                <a:cubicBezTo>
                  <a:pt x="3174610" y="2785404"/>
                  <a:pt x="3171863" y="2800276"/>
                  <a:pt x="3165231" y="2813539"/>
                </a:cubicBezTo>
                <a:cubicBezTo>
                  <a:pt x="3147484" y="2849034"/>
                  <a:pt x="3135131" y="2857707"/>
                  <a:pt x="3108960" y="2883877"/>
                </a:cubicBezTo>
                <a:cubicBezTo>
                  <a:pt x="3113649" y="2897945"/>
                  <a:pt x="3125936" y="2911539"/>
                  <a:pt x="3123028" y="2926080"/>
                </a:cubicBezTo>
                <a:cubicBezTo>
                  <a:pt x="3117511" y="2953668"/>
                  <a:pt x="3070466" y="2962358"/>
                  <a:pt x="3052690" y="2968283"/>
                </a:cubicBezTo>
                <a:cubicBezTo>
                  <a:pt x="3041960" y="2984378"/>
                  <a:pt x="3018113" y="3038859"/>
                  <a:pt x="2982351" y="3024554"/>
                </a:cubicBezTo>
                <a:cubicBezTo>
                  <a:pt x="2966653" y="3018275"/>
                  <a:pt x="2963594" y="2996419"/>
                  <a:pt x="2954216" y="2982351"/>
                </a:cubicBezTo>
                <a:cubicBezTo>
                  <a:pt x="2949527" y="2958905"/>
                  <a:pt x="2955455" y="2930381"/>
                  <a:pt x="2940148" y="2912013"/>
                </a:cubicBezTo>
                <a:cubicBezTo>
                  <a:pt x="2927770" y="2897160"/>
                  <a:pt x="2902467" y="2903257"/>
                  <a:pt x="2883877" y="2897945"/>
                </a:cubicBezTo>
                <a:cubicBezTo>
                  <a:pt x="2869619" y="2893871"/>
                  <a:pt x="2855742" y="2888566"/>
                  <a:pt x="2841674" y="2883877"/>
                </a:cubicBezTo>
                <a:cubicBezTo>
                  <a:pt x="2827606" y="2869809"/>
                  <a:pt x="2810506" y="2858227"/>
                  <a:pt x="2799471" y="2841674"/>
                </a:cubicBezTo>
                <a:cubicBezTo>
                  <a:pt x="2791246" y="2829336"/>
                  <a:pt x="2799662" y="2803545"/>
                  <a:pt x="2785404" y="2799471"/>
                </a:cubicBezTo>
                <a:cubicBezTo>
                  <a:pt x="2694219" y="2773418"/>
                  <a:pt x="2504050" y="2757268"/>
                  <a:pt x="2504050" y="2757268"/>
                </a:cubicBezTo>
                <a:cubicBezTo>
                  <a:pt x="2454433" y="2707651"/>
                  <a:pt x="2470744" y="2732859"/>
                  <a:pt x="2447779" y="2686929"/>
                </a:cubicBezTo>
                <a:lnTo>
                  <a:pt x="2489982" y="2715065"/>
                </a:lnTo>
                <a:lnTo>
                  <a:pt x="2222696" y="2715065"/>
                </a:lnTo>
                <a:lnTo>
                  <a:pt x="1983545" y="2771336"/>
                </a:lnTo>
                <a:lnTo>
                  <a:pt x="1955410" y="2715065"/>
                </a:lnTo>
                <a:lnTo>
                  <a:pt x="1786597" y="2715065"/>
                </a:lnTo>
                <a:lnTo>
                  <a:pt x="1814733" y="2827606"/>
                </a:lnTo>
                <a:lnTo>
                  <a:pt x="1406770" y="3052689"/>
                </a:lnTo>
                <a:cubicBezTo>
                  <a:pt x="1392702" y="3090203"/>
                  <a:pt x="1394347" y="3138429"/>
                  <a:pt x="1364567" y="3165231"/>
                </a:cubicBezTo>
                <a:cubicBezTo>
                  <a:pt x="1339921" y="3187413"/>
                  <a:pt x="1297853" y="3169771"/>
                  <a:pt x="1266093" y="3179299"/>
                </a:cubicBezTo>
                <a:cubicBezTo>
                  <a:pt x="1249899" y="3184157"/>
                  <a:pt x="1239430" y="3200774"/>
                  <a:pt x="1223890" y="3207434"/>
                </a:cubicBezTo>
                <a:cubicBezTo>
                  <a:pt x="1206119" y="3215050"/>
                  <a:pt x="1186209" y="3216191"/>
                  <a:pt x="1167619" y="3221502"/>
                </a:cubicBezTo>
                <a:cubicBezTo>
                  <a:pt x="1070656" y="3249205"/>
                  <a:pt x="1193326" y="3224250"/>
                  <a:pt x="1041010" y="3249637"/>
                </a:cubicBezTo>
                <a:cubicBezTo>
                  <a:pt x="1036321" y="3263705"/>
                  <a:pt x="1026942" y="3277011"/>
                  <a:pt x="1026942" y="3291840"/>
                </a:cubicBezTo>
                <a:cubicBezTo>
                  <a:pt x="1026942" y="3327534"/>
                  <a:pt x="1060672" y="3356584"/>
                  <a:pt x="1026942" y="3390314"/>
                </a:cubicBezTo>
                <a:cubicBezTo>
                  <a:pt x="1016457" y="3400799"/>
                  <a:pt x="998807" y="3399693"/>
                  <a:pt x="984739" y="3404382"/>
                </a:cubicBezTo>
                <a:cubicBezTo>
                  <a:pt x="980050" y="3418450"/>
                  <a:pt x="981156" y="3436100"/>
                  <a:pt x="970671" y="3446585"/>
                </a:cubicBezTo>
                <a:cubicBezTo>
                  <a:pt x="960186" y="3457070"/>
                  <a:pt x="942854" y="3457057"/>
                  <a:pt x="928468" y="3460653"/>
                </a:cubicBezTo>
                <a:cubicBezTo>
                  <a:pt x="905272" y="3466452"/>
                  <a:pt x="881576" y="3470031"/>
                  <a:pt x="858130" y="3474720"/>
                </a:cubicBezTo>
                <a:cubicBezTo>
                  <a:pt x="853441" y="3498166"/>
                  <a:pt x="852458" y="3522671"/>
                  <a:pt x="844062" y="3545059"/>
                </a:cubicBezTo>
                <a:cubicBezTo>
                  <a:pt x="833414" y="3573455"/>
                  <a:pt x="808393" y="3594795"/>
                  <a:pt x="787791" y="3615397"/>
                </a:cubicBezTo>
                <a:cubicBezTo>
                  <a:pt x="773723" y="3606019"/>
                  <a:pt x="762265" y="3590042"/>
                  <a:pt x="745588" y="3587262"/>
                </a:cubicBezTo>
                <a:cubicBezTo>
                  <a:pt x="714281" y="3582044"/>
                  <a:pt x="692870" y="3611844"/>
                  <a:pt x="675250" y="3629465"/>
                </a:cubicBezTo>
                <a:cubicBezTo>
                  <a:pt x="670561" y="3648222"/>
                  <a:pt x="655068" y="3667394"/>
                  <a:pt x="661182" y="3685736"/>
                </a:cubicBezTo>
                <a:cubicBezTo>
                  <a:pt x="670013" y="3712231"/>
                  <a:pt x="743541" y="3723910"/>
                  <a:pt x="759656" y="3727939"/>
                </a:cubicBezTo>
                <a:cubicBezTo>
                  <a:pt x="754967" y="3742007"/>
                  <a:pt x="759139" y="3764120"/>
                  <a:pt x="745588" y="3770142"/>
                </a:cubicBezTo>
                <a:cubicBezTo>
                  <a:pt x="711041" y="3785496"/>
                  <a:pt x="670338" y="3777994"/>
                  <a:pt x="633047" y="3784209"/>
                </a:cubicBezTo>
                <a:cubicBezTo>
                  <a:pt x="619524" y="3786463"/>
                  <a:pt x="551298" y="3803982"/>
                  <a:pt x="534573" y="3812345"/>
                </a:cubicBezTo>
                <a:cubicBezTo>
                  <a:pt x="425491" y="3866886"/>
                  <a:pt x="556246" y="3819188"/>
                  <a:pt x="450167" y="3854548"/>
                </a:cubicBezTo>
                <a:cubicBezTo>
                  <a:pt x="421977" y="3967307"/>
                  <a:pt x="425830" y="3872415"/>
                  <a:pt x="478302" y="3924886"/>
                </a:cubicBezTo>
                <a:cubicBezTo>
                  <a:pt x="488788" y="3935371"/>
                  <a:pt x="487681" y="3953021"/>
                  <a:pt x="492370" y="3967089"/>
                </a:cubicBezTo>
                <a:cubicBezTo>
                  <a:pt x="482991" y="3976468"/>
                  <a:pt x="472520" y="3984868"/>
                  <a:pt x="464234" y="3995225"/>
                </a:cubicBezTo>
                <a:cubicBezTo>
                  <a:pt x="453672" y="4008427"/>
                  <a:pt x="451797" y="4031149"/>
                  <a:pt x="436099" y="4037428"/>
                </a:cubicBezTo>
                <a:cubicBezTo>
                  <a:pt x="422331" y="4042935"/>
                  <a:pt x="407964" y="4028049"/>
                  <a:pt x="393896" y="4023360"/>
                </a:cubicBezTo>
                <a:cubicBezTo>
                  <a:pt x="384517" y="4013982"/>
                  <a:pt x="376796" y="3987868"/>
                  <a:pt x="365760" y="3995225"/>
                </a:cubicBezTo>
                <a:cubicBezTo>
                  <a:pt x="172314" y="4124190"/>
                  <a:pt x="459442" y="4058209"/>
                  <a:pt x="211016" y="4093699"/>
                </a:cubicBezTo>
                <a:cubicBezTo>
                  <a:pt x="196948" y="4098388"/>
                  <a:pt x="180392" y="4098503"/>
                  <a:pt x="168813" y="4107766"/>
                </a:cubicBezTo>
                <a:cubicBezTo>
                  <a:pt x="111308" y="4153769"/>
                  <a:pt x="169900" y="4143689"/>
                  <a:pt x="112542" y="4178105"/>
                </a:cubicBezTo>
                <a:cubicBezTo>
                  <a:pt x="99827" y="4185734"/>
                  <a:pt x="84407" y="4187484"/>
                  <a:pt x="70339" y="4192173"/>
                </a:cubicBezTo>
                <a:cubicBezTo>
                  <a:pt x="65650" y="4206241"/>
                  <a:pt x="53833" y="4219749"/>
                  <a:pt x="56271" y="4234376"/>
                </a:cubicBezTo>
                <a:cubicBezTo>
                  <a:pt x="59051" y="4251053"/>
                  <a:pt x="77540" y="4261129"/>
                  <a:pt x="84407" y="4276579"/>
                </a:cubicBezTo>
                <a:cubicBezTo>
                  <a:pt x="96452" y="4303680"/>
                  <a:pt x="103164" y="4332850"/>
                  <a:pt x="112542" y="4360985"/>
                </a:cubicBezTo>
                <a:cubicBezTo>
                  <a:pt x="126610" y="4356296"/>
                  <a:pt x="141482" y="4353549"/>
                  <a:pt x="154745" y="4346917"/>
                </a:cubicBezTo>
                <a:cubicBezTo>
                  <a:pt x="169867" y="4339356"/>
                  <a:pt x="180211" y="4321173"/>
                  <a:pt x="196948" y="4318782"/>
                </a:cubicBezTo>
                <a:cubicBezTo>
                  <a:pt x="277447" y="4307282"/>
                  <a:pt x="236950" y="4365387"/>
                  <a:pt x="267287" y="4304714"/>
                </a:cubicBezTo>
                <a:lnTo>
                  <a:pt x="450167" y="4459459"/>
                </a:lnTo>
                <a:cubicBezTo>
                  <a:pt x="492370" y="4464148"/>
                  <a:pt x="535810" y="4462353"/>
                  <a:pt x="576776" y="4473526"/>
                </a:cubicBezTo>
                <a:cubicBezTo>
                  <a:pt x="615903" y="4484197"/>
                  <a:pt x="600150" y="4520329"/>
                  <a:pt x="618979" y="4543865"/>
                </a:cubicBezTo>
                <a:cubicBezTo>
                  <a:pt x="627761" y="4554843"/>
                  <a:pt x="684102" y="4579276"/>
                  <a:pt x="689317" y="4600136"/>
                </a:cubicBezTo>
                <a:cubicBezTo>
                  <a:pt x="696141" y="4627431"/>
                  <a:pt x="689317" y="4656407"/>
                  <a:pt x="689317" y="4684542"/>
                </a:cubicBezTo>
                <a:lnTo>
                  <a:pt x="520505" y="4768948"/>
                </a:lnTo>
                <a:lnTo>
                  <a:pt x="548640" y="4965896"/>
                </a:lnTo>
                <a:lnTo>
                  <a:pt x="689317" y="4881489"/>
                </a:lnTo>
                <a:lnTo>
                  <a:pt x="858130" y="4783016"/>
                </a:lnTo>
                <a:lnTo>
                  <a:pt x="998807" y="4783016"/>
                </a:lnTo>
                <a:lnTo>
                  <a:pt x="998807" y="4783016"/>
                </a:lnTo>
                <a:lnTo>
                  <a:pt x="970671" y="4881489"/>
                </a:lnTo>
                <a:lnTo>
                  <a:pt x="1041010" y="4909625"/>
                </a:lnTo>
                <a:cubicBezTo>
                  <a:pt x="1026942" y="4947139"/>
                  <a:pt x="1015386" y="4985693"/>
                  <a:pt x="998807" y="5022166"/>
                </a:cubicBezTo>
                <a:cubicBezTo>
                  <a:pt x="974150" y="5076411"/>
                  <a:pt x="938274" y="5062068"/>
                  <a:pt x="998807" y="5134708"/>
                </a:cubicBezTo>
                <a:cubicBezTo>
                  <a:pt x="1008300" y="5146100"/>
                  <a:pt x="1027747" y="5142144"/>
                  <a:pt x="1041010" y="5148776"/>
                </a:cubicBezTo>
                <a:cubicBezTo>
                  <a:pt x="1056132" y="5156337"/>
                  <a:pt x="1069145" y="5167533"/>
                  <a:pt x="1083213" y="5176911"/>
                </a:cubicBezTo>
                <a:cubicBezTo>
                  <a:pt x="1092591" y="5190979"/>
                  <a:pt x="1108569" y="5202437"/>
                  <a:pt x="1111348" y="5219114"/>
                </a:cubicBezTo>
                <a:cubicBezTo>
                  <a:pt x="1114718" y="5239338"/>
                  <a:pt x="1088416" y="5281744"/>
                  <a:pt x="1069145" y="5289453"/>
                </a:cubicBezTo>
                <a:cubicBezTo>
                  <a:pt x="1033243" y="5303814"/>
                  <a:pt x="993288" y="5305360"/>
                  <a:pt x="956604" y="5317588"/>
                </a:cubicBezTo>
                <a:lnTo>
                  <a:pt x="914400" y="5331656"/>
                </a:lnTo>
                <a:cubicBezTo>
                  <a:pt x="905022" y="5345724"/>
                  <a:pt x="893826" y="5358737"/>
                  <a:pt x="886265" y="5373859"/>
                </a:cubicBezTo>
                <a:cubicBezTo>
                  <a:pt x="879633" y="5387122"/>
                  <a:pt x="881460" y="5404483"/>
                  <a:pt x="872197" y="5416062"/>
                </a:cubicBezTo>
                <a:cubicBezTo>
                  <a:pt x="861635" y="5429264"/>
                  <a:pt x="843196" y="5433635"/>
                  <a:pt x="829994" y="5444197"/>
                </a:cubicBezTo>
                <a:cubicBezTo>
                  <a:pt x="729768" y="5524378"/>
                  <a:pt x="889552" y="5413872"/>
                  <a:pt x="759656" y="5500468"/>
                </a:cubicBezTo>
                <a:cubicBezTo>
                  <a:pt x="765249" y="5517245"/>
                  <a:pt x="789150" y="5585351"/>
                  <a:pt x="787791" y="5598942"/>
                </a:cubicBezTo>
                <a:cubicBezTo>
                  <a:pt x="784405" y="5632799"/>
                  <a:pt x="750987" y="5730099"/>
                  <a:pt x="703385" y="5739619"/>
                </a:cubicBezTo>
                <a:cubicBezTo>
                  <a:pt x="618506" y="5756594"/>
                  <a:pt x="655730" y="5746125"/>
                  <a:pt x="590844" y="5767754"/>
                </a:cubicBezTo>
                <a:cubicBezTo>
                  <a:pt x="578339" y="5748997"/>
                  <a:pt x="551766" y="5697416"/>
                  <a:pt x="520505" y="5697416"/>
                </a:cubicBezTo>
                <a:cubicBezTo>
                  <a:pt x="503598" y="5697416"/>
                  <a:pt x="493424" y="5717990"/>
                  <a:pt x="478302" y="5725551"/>
                </a:cubicBezTo>
                <a:cubicBezTo>
                  <a:pt x="465039" y="5732183"/>
                  <a:pt x="450167" y="5734930"/>
                  <a:pt x="436099" y="5739619"/>
                </a:cubicBezTo>
                <a:cubicBezTo>
                  <a:pt x="431410" y="5725551"/>
                  <a:pt x="429660" y="5710132"/>
                  <a:pt x="422031" y="5697416"/>
                </a:cubicBezTo>
                <a:cubicBezTo>
                  <a:pt x="408666" y="5675141"/>
                  <a:pt x="370864" y="5653925"/>
                  <a:pt x="351693" y="5641145"/>
                </a:cubicBezTo>
                <a:cubicBezTo>
                  <a:pt x="332936" y="5645834"/>
                  <a:pt x="310520" y="5643135"/>
                  <a:pt x="295422" y="5655213"/>
                </a:cubicBezTo>
                <a:cubicBezTo>
                  <a:pt x="283843" y="5664476"/>
                  <a:pt x="292933" y="5688153"/>
                  <a:pt x="281354" y="5697416"/>
                </a:cubicBezTo>
                <a:cubicBezTo>
                  <a:pt x="266257" y="5709494"/>
                  <a:pt x="243841" y="5706794"/>
                  <a:pt x="225084" y="5711483"/>
                </a:cubicBezTo>
                <a:lnTo>
                  <a:pt x="182880" y="5697416"/>
                </a:lnTo>
                <a:lnTo>
                  <a:pt x="154745" y="5781822"/>
                </a:lnTo>
                <a:cubicBezTo>
                  <a:pt x="145367" y="5824025"/>
                  <a:pt x="137095" y="5866489"/>
                  <a:pt x="126610" y="5908431"/>
                </a:cubicBezTo>
                <a:cubicBezTo>
                  <a:pt x="123014" y="5922817"/>
                  <a:pt x="119174" y="5937371"/>
                  <a:pt x="112542" y="5950634"/>
                </a:cubicBezTo>
                <a:cubicBezTo>
                  <a:pt x="104981" y="5965756"/>
                  <a:pt x="91968" y="5977715"/>
                  <a:pt x="84407" y="5992837"/>
                </a:cubicBezTo>
                <a:cubicBezTo>
                  <a:pt x="77775" y="6006100"/>
                  <a:pt x="79236" y="6023177"/>
                  <a:pt x="70339" y="6035040"/>
                </a:cubicBezTo>
                <a:cubicBezTo>
                  <a:pt x="50444" y="6061566"/>
                  <a:pt x="0" y="6105379"/>
                  <a:pt x="0" y="6105379"/>
                </a:cubicBezTo>
                <a:cubicBezTo>
                  <a:pt x="9379" y="6114757"/>
                  <a:pt x="24646" y="6120718"/>
                  <a:pt x="28136" y="6133514"/>
                </a:cubicBezTo>
                <a:cubicBezTo>
                  <a:pt x="74735" y="6304372"/>
                  <a:pt x="2475" y="6220393"/>
                  <a:pt x="70339" y="6288259"/>
                </a:cubicBezTo>
                <a:cubicBezTo>
                  <a:pt x="75028" y="6302327"/>
                  <a:pt x="84407" y="6315633"/>
                  <a:pt x="84407" y="6330462"/>
                </a:cubicBezTo>
                <a:cubicBezTo>
                  <a:pt x="84407" y="6345291"/>
                  <a:pt x="64832" y="6358897"/>
                  <a:pt x="70339" y="6372665"/>
                </a:cubicBezTo>
                <a:cubicBezTo>
                  <a:pt x="76618" y="6388363"/>
                  <a:pt x="98474" y="6391422"/>
                  <a:pt x="112542" y="6400800"/>
                </a:cubicBezTo>
                <a:cubicBezTo>
                  <a:pt x="117231" y="6414868"/>
                  <a:pt x="137095" y="6432517"/>
                  <a:pt x="126610" y="6443003"/>
                </a:cubicBezTo>
                <a:cubicBezTo>
                  <a:pt x="105639" y="6463974"/>
                  <a:pt x="42204" y="6471139"/>
                  <a:pt x="42204" y="6471139"/>
                </a:cubicBezTo>
                <a:cubicBezTo>
                  <a:pt x="59237" y="6522239"/>
                  <a:pt x="56271" y="6498513"/>
                  <a:pt x="56271" y="6541477"/>
                </a:cubicBezTo>
                <a:lnTo>
                  <a:pt x="182880" y="6513342"/>
                </a:lnTo>
                <a:lnTo>
                  <a:pt x="267287" y="6668086"/>
                </a:lnTo>
                <a:lnTo>
                  <a:pt x="492370" y="6654019"/>
                </a:lnTo>
                <a:lnTo>
                  <a:pt x="562708" y="6597748"/>
                </a:lnTo>
                <a:lnTo>
                  <a:pt x="647114" y="6597748"/>
                </a:lnTo>
                <a:cubicBezTo>
                  <a:pt x="679939" y="6621194"/>
                  <a:pt x="708135" y="6653105"/>
                  <a:pt x="745588" y="6668086"/>
                </a:cubicBezTo>
                <a:cubicBezTo>
                  <a:pt x="781665" y="6682517"/>
                  <a:pt x="794040" y="6635263"/>
                  <a:pt x="815927" y="6625883"/>
                </a:cubicBezTo>
                <a:cubicBezTo>
                  <a:pt x="837904" y="6616464"/>
                  <a:pt x="862819" y="6616505"/>
                  <a:pt x="886265" y="6611816"/>
                </a:cubicBezTo>
                <a:cubicBezTo>
                  <a:pt x="900333" y="6616505"/>
                  <a:pt x="917983" y="6615398"/>
                  <a:pt x="928468" y="6625883"/>
                </a:cubicBezTo>
                <a:cubicBezTo>
                  <a:pt x="938954" y="6636368"/>
                  <a:pt x="942536" y="6668086"/>
                  <a:pt x="942536" y="6668086"/>
                </a:cubicBezTo>
                <a:lnTo>
                  <a:pt x="1223890" y="6668086"/>
                </a:lnTo>
                <a:lnTo>
                  <a:pt x="1266093" y="6597748"/>
                </a:lnTo>
                <a:lnTo>
                  <a:pt x="1308296" y="6457071"/>
                </a:lnTo>
                <a:cubicBezTo>
                  <a:pt x="1284850" y="6424246"/>
                  <a:pt x="1268106" y="6385396"/>
                  <a:pt x="1237957" y="6358597"/>
                </a:cubicBezTo>
                <a:cubicBezTo>
                  <a:pt x="1223507" y="6345752"/>
                  <a:pt x="1198980" y="6353175"/>
                  <a:pt x="1181687" y="6344529"/>
                </a:cubicBezTo>
                <a:cubicBezTo>
                  <a:pt x="1169824" y="6338598"/>
                  <a:pt x="1161837" y="6326751"/>
                  <a:pt x="1153551" y="6316394"/>
                </a:cubicBezTo>
                <a:cubicBezTo>
                  <a:pt x="1122386" y="6277438"/>
                  <a:pt x="1126206" y="6276561"/>
                  <a:pt x="1111348" y="6231988"/>
                </a:cubicBezTo>
                <a:cubicBezTo>
                  <a:pt x="1125416" y="6222610"/>
                  <a:pt x="1138011" y="6210513"/>
                  <a:pt x="1153551" y="6203853"/>
                </a:cubicBezTo>
                <a:cubicBezTo>
                  <a:pt x="1171322" y="6196237"/>
                  <a:pt x="1191232" y="6195097"/>
                  <a:pt x="1209822" y="6189785"/>
                </a:cubicBezTo>
                <a:cubicBezTo>
                  <a:pt x="1224080" y="6185711"/>
                  <a:pt x="1237957" y="6180406"/>
                  <a:pt x="1252025" y="6175717"/>
                </a:cubicBezTo>
                <a:cubicBezTo>
                  <a:pt x="1242647" y="6161649"/>
                  <a:pt x="1235845" y="6145469"/>
                  <a:pt x="1223890" y="6133514"/>
                </a:cubicBezTo>
                <a:cubicBezTo>
                  <a:pt x="1196620" y="6106244"/>
                  <a:pt x="1173808" y="6102752"/>
                  <a:pt x="1139484" y="6091311"/>
                </a:cubicBezTo>
                <a:cubicBezTo>
                  <a:pt x="1147675" y="6058545"/>
                  <a:pt x="1142474" y="6012093"/>
                  <a:pt x="1195754" y="6020973"/>
                </a:cubicBezTo>
                <a:cubicBezTo>
                  <a:pt x="1212431" y="6023753"/>
                  <a:pt x="1237957" y="6049108"/>
                  <a:pt x="1237957" y="6049108"/>
                </a:cubicBezTo>
                <a:lnTo>
                  <a:pt x="1252025" y="5852160"/>
                </a:lnTo>
                <a:lnTo>
                  <a:pt x="1336431" y="5866228"/>
                </a:lnTo>
                <a:lnTo>
                  <a:pt x="1364567" y="5753686"/>
                </a:lnTo>
                <a:lnTo>
                  <a:pt x="1575582" y="5753686"/>
                </a:lnTo>
                <a:lnTo>
                  <a:pt x="1659988" y="5824025"/>
                </a:lnTo>
                <a:cubicBezTo>
                  <a:pt x="1706880" y="5833403"/>
                  <a:pt x="1752985" y="5848492"/>
                  <a:pt x="1800665" y="5852160"/>
                </a:cubicBezTo>
                <a:cubicBezTo>
                  <a:pt x="1815450" y="5853297"/>
                  <a:pt x="1828039" y="5838093"/>
                  <a:pt x="1842868" y="5838093"/>
                </a:cubicBezTo>
                <a:cubicBezTo>
                  <a:pt x="1866779" y="5838093"/>
                  <a:pt x="1889761" y="5847471"/>
                  <a:pt x="1913207" y="5852160"/>
                </a:cubicBezTo>
                <a:cubicBezTo>
                  <a:pt x="1927275" y="5861539"/>
                  <a:pt x="1940288" y="5872735"/>
                  <a:pt x="1955410" y="5880296"/>
                </a:cubicBezTo>
                <a:cubicBezTo>
                  <a:pt x="2009971" y="5907576"/>
                  <a:pt x="2025640" y="5890359"/>
                  <a:pt x="2096087" y="5880296"/>
                </a:cubicBezTo>
                <a:cubicBezTo>
                  <a:pt x="2198382" y="5905869"/>
                  <a:pt x="2115727" y="5871800"/>
                  <a:pt x="2180493" y="5936566"/>
                </a:cubicBezTo>
                <a:cubicBezTo>
                  <a:pt x="2200379" y="5956452"/>
                  <a:pt x="2256896" y="5981802"/>
                  <a:pt x="2278967" y="5992837"/>
                </a:cubicBezTo>
                <a:cubicBezTo>
                  <a:pt x="2311791" y="5983459"/>
                  <a:pt x="2353301" y="5988841"/>
                  <a:pt x="2377440" y="5964702"/>
                </a:cubicBezTo>
                <a:cubicBezTo>
                  <a:pt x="2391111" y="5951031"/>
                  <a:pt x="2376105" y="5922982"/>
                  <a:pt x="2363373" y="5908431"/>
                </a:cubicBezTo>
                <a:cubicBezTo>
                  <a:pt x="2341106" y="5882983"/>
                  <a:pt x="2278967" y="5852160"/>
                  <a:pt x="2278967" y="5852160"/>
                </a:cubicBezTo>
                <a:cubicBezTo>
                  <a:pt x="2269588" y="5838092"/>
                  <a:pt x="2250831" y="5826864"/>
                  <a:pt x="2250831" y="5809957"/>
                </a:cubicBezTo>
                <a:cubicBezTo>
                  <a:pt x="2250831" y="5780300"/>
                  <a:pt x="2278967" y="5725551"/>
                  <a:pt x="2278967" y="5725551"/>
                </a:cubicBezTo>
                <a:cubicBezTo>
                  <a:pt x="2264899" y="5706794"/>
                  <a:pt x="2253343" y="5685859"/>
                  <a:pt x="2236764" y="5669280"/>
                </a:cubicBezTo>
                <a:cubicBezTo>
                  <a:pt x="2224809" y="5657325"/>
                  <a:pt x="2203637" y="5655409"/>
                  <a:pt x="2194560" y="5641145"/>
                </a:cubicBezTo>
                <a:cubicBezTo>
                  <a:pt x="2084067" y="5467514"/>
                  <a:pt x="2194053" y="5551712"/>
                  <a:pt x="2096087" y="5486400"/>
                </a:cubicBezTo>
                <a:cubicBezTo>
                  <a:pt x="2100776" y="5472332"/>
                  <a:pt x="2099669" y="5454682"/>
                  <a:pt x="2110154" y="5444197"/>
                </a:cubicBezTo>
                <a:cubicBezTo>
                  <a:pt x="2120639" y="5433711"/>
                  <a:pt x="2139094" y="5436761"/>
                  <a:pt x="2152357" y="5430129"/>
                </a:cubicBezTo>
                <a:cubicBezTo>
                  <a:pt x="2167479" y="5422568"/>
                  <a:pt x="2182605" y="5413949"/>
                  <a:pt x="2194560" y="5401994"/>
                </a:cubicBezTo>
                <a:lnTo>
                  <a:pt x="2194560" y="5387926"/>
                </a:lnTo>
                <a:lnTo>
                  <a:pt x="2489982" y="5430129"/>
                </a:lnTo>
                <a:cubicBezTo>
                  <a:pt x="2466536" y="5392615"/>
                  <a:pt x="2449034" y="5350652"/>
                  <a:pt x="2419644" y="5317588"/>
                </a:cubicBezTo>
                <a:cubicBezTo>
                  <a:pt x="2409792" y="5306505"/>
                  <a:pt x="2377440" y="5303520"/>
                  <a:pt x="2377440" y="5303520"/>
                </a:cubicBezTo>
                <a:lnTo>
                  <a:pt x="2377440" y="5190979"/>
                </a:lnTo>
                <a:cubicBezTo>
                  <a:pt x="2645397" y="5220752"/>
                  <a:pt x="2550092" y="5192258"/>
                  <a:pt x="2672862" y="5233182"/>
                </a:cubicBezTo>
                <a:cubicBezTo>
                  <a:pt x="2682240" y="5219114"/>
                  <a:pt x="2687795" y="5201541"/>
                  <a:pt x="2700997" y="5190979"/>
                </a:cubicBezTo>
                <a:cubicBezTo>
                  <a:pt x="2712576" y="5181716"/>
                  <a:pt x="2728573" y="5179349"/>
                  <a:pt x="2743200" y="5176911"/>
                </a:cubicBezTo>
                <a:cubicBezTo>
                  <a:pt x="2785085" y="5169930"/>
                  <a:pt x="2827607" y="5167532"/>
                  <a:pt x="2869810" y="5162843"/>
                </a:cubicBezTo>
                <a:cubicBezTo>
                  <a:pt x="2883878" y="5158154"/>
                  <a:pt x="2899298" y="5156405"/>
                  <a:pt x="2912013" y="5148776"/>
                </a:cubicBezTo>
                <a:cubicBezTo>
                  <a:pt x="2923386" y="5141952"/>
                  <a:pt x="2927957" y="5125865"/>
                  <a:pt x="2940148" y="5120640"/>
                </a:cubicBezTo>
                <a:cubicBezTo>
                  <a:pt x="2962125" y="5111221"/>
                  <a:pt x="2987041" y="5111262"/>
                  <a:pt x="3010487" y="5106573"/>
                </a:cubicBezTo>
                <a:cubicBezTo>
                  <a:pt x="3052690" y="5078437"/>
                  <a:pt x="3057379" y="5083126"/>
                  <a:pt x="3080825" y="5036234"/>
                </a:cubicBezTo>
                <a:cubicBezTo>
                  <a:pt x="3087457" y="5022971"/>
                  <a:pt x="3084408" y="5004516"/>
                  <a:pt x="3094893" y="4994031"/>
                </a:cubicBezTo>
                <a:cubicBezTo>
                  <a:pt x="3105378" y="4983546"/>
                  <a:pt x="3123028" y="4984652"/>
                  <a:pt x="3137096" y="4979963"/>
                </a:cubicBezTo>
                <a:cubicBezTo>
                  <a:pt x="3145044" y="4982612"/>
                  <a:pt x="3233492" y="5013295"/>
                  <a:pt x="3235570" y="5008099"/>
                </a:cubicBezTo>
                <a:cubicBezTo>
                  <a:pt x="3246584" y="4980563"/>
                  <a:pt x="3235569" y="4933072"/>
                  <a:pt x="3207434" y="4923693"/>
                </a:cubicBezTo>
                <a:cubicBezTo>
                  <a:pt x="3161027" y="4908224"/>
                  <a:pt x="3145362" y="4903920"/>
                  <a:pt x="3094893" y="4881489"/>
                </a:cubicBezTo>
                <a:cubicBezTo>
                  <a:pt x="2990597" y="4835135"/>
                  <a:pt x="3083097" y="4868179"/>
                  <a:pt x="2996419" y="4839286"/>
                </a:cubicBezTo>
                <a:cubicBezTo>
                  <a:pt x="2991730" y="4825218"/>
                  <a:pt x="2979443" y="4811624"/>
                  <a:pt x="2982351" y="4797083"/>
                </a:cubicBezTo>
                <a:cubicBezTo>
                  <a:pt x="2984952" y="4784077"/>
                  <a:pt x="2999451" y="4776305"/>
                  <a:pt x="3010487" y="4768948"/>
                </a:cubicBezTo>
                <a:cubicBezTo>
                  <a:pt x="3112684" y="4700817"/>
                  <a:pt x="3030384" y="4777186"/>
                  <a:pt x="3094893" y="4712677"/>
                </a:cubicBezTo>
                <a:cubicBezTo>
                  <a:pt x="3090204" y="4698609"/>
                  <a:pt x="3091311" y="4680959"/>
                  <a:pt x="3080825" y="4670474"/>
                </a:cubicBezTo>
                <a:cubicBezTo>
                  <a:pt x="3065996" y="4655645"/>
                  <a:pt x="3033932" y="4661096"/>
                  <a:pt x="3024554" y="4642339"/>
                </a:cubicBezTo>
                <a:cubicBezTo>
                  <a:pt x="3018622" y="4630476"/>
                  <a:pt x="3040827" y="4620135"/>
                  <a:pt x="3052690" y="4614203"/>
                </a:cubicBezTo>
                <a:cubicBezTo>
                  <a:pt x="3079216" y="4600940"/>
                  <a:pt x="3137096" y="4586068"/>
                  <a:pt x="3137096" y="4586068"/>
                </a:cubicBezTo>
                <a:cubicBezTo>
                  <a:pt x="3153035" y="4538253"/>
                  <a:pt x="3167085" y="4526394"/>
                  <a:pt x="3123028" y="4473526"/>
                </a:cubicBezTo>
                <a:cubicBezTo>
                  <a:pt x="3113535" y="4462134"/>
                  <a:pt x="3094893" y="4464148"/>
                  <a:pt x="3080825" y="4459459"/>
                </a:cubicBezTo>
                <a:cubicBezTo>
                  <a:pt x="3066757" y="4464148"/>
                  <a:pt x="3045254" y="4486789"/>
                  <a:pt x="3038622" y="4473526"/>
                </a:cubicBezTo>
                <a:cubicBezTo>
                  <a:pt x="3031061" y="4458404"/>
                  <a:pt x="3058058" y="4445821"/>
                  <a:pt x="3066757" y="4431323"/>
                </a:cubicBezTo>
                <a:cubicBezTo>
                  <a:pt x="3072152" y="4422332"/>
                  <a:pt x="3076136" y="4412566"/>
                  <a:pt x="3080825" y="4403188"/>
                </a:cubicBezTo>
                <a:lnTo>
                  <a:pt x="3291840" y="4431323"/>
                </a:lnTo>
                <a:lnTo>
                  <a:pt x="3404382" y="4360985"/>
                </a:lnTo>
                <a:lnTo>
                  <a:pt x="3390314" y="4220308"/>
                </a:lnTo>
                <a:lnTo>
                  <a:pt x="3671668" y="4234376"/>
                </a:lnTo>
                <a:lnTo>
                  <a:pt x="3756074" y="4149969"/>
                </a:lnTo>
                <a:lnTo>
                  <a:pt x="3868616" y="4135902"/>
                </a:lnTo>
                <a:lnTo>
                  <a:pt x="3868616" y="4234376"/>
                </a:lnTo>
                <a:lnTo>
                  <a:pt x="4009293" y="4234376"/>
                </a:lnTo>
                <a:lnTo>
                  <a:pt x="4220308" y="4403188"/>
                </a:lnTo>
                <a:lnTo>
                  <a:pt x="4262511" y="4431323"/>
                </a:lnTo>
                <a:lnTo>
                  <a:pt x="4417256" y="4557933"/>
                </a:lnTo>
                <a:lnTo>
                  <a:pt x="4557933" y="4515729"/>
                </a:lnTo>
                <a:lnTo>
                  <a:pt x="4572000" y="4389120"/>
                </a:lnTo>
                <a:lnTo>
                  <a:pt x="4698610" y="4360985"/>
                </a:lnTo>
                <a:lnTo>
                  <a:pt x="4684542" y="4248443"/>
                </a:lnTo>
                <a:lnTo>
                  <a:pt x="4586068" y="4192173"/>
                </a:lnTo>
                <a:lnTo>
                  <a:pt x="4346917" y="4220308"/>
                </a:lnTo>
                <a:cubicBezTo>
                  <a:pt x="4360985" y="4182794"/>
                  <a:pt x="4381953" y="4147185"/>
                  <a:pt x="4389120" y="4107766"/>
                </a:cubicBezTo>
                <a:cubicBezTo>
                  <a:pt x="4391773" y="4093177"/>
                  <a:pt x="4369546" y="4079331"/>
                  <a:pt x="4375053" y="4065563"/>
                </a:cubicBezTo>
                <a:cubicBezTo>
                  <a:pt x="4381332" y="4049865"/>
                  <a:pt x="4400782" y="4041230"/>
                  <a:pt x="4417256" y="4037428"/>
                </a:cubicBezTo>
                <a:cubicBezTo>
                  <a:pt x="4463175" y="4026831"/>
                  <a:pt x="4511041" y="4028049"/>
                  <a:pt x="4557933" y="4023360"/>
                </a:cubicBezTo>
                <a:cubicBezTo>
                  <a:pt x="4553244" y="4009292"/>
                  <a:pt x="4534968" y="3993020"/>
                  <a:pt x="4543865" y="3981157"/>
                </a:cubicBezTo>
                <a:cubicBezTo>
                  <a:pt x="4555466" y="3965690"/>
                  <a:pt x="4580802" y="3967089"/>
                  <a:pt x="4600136" y="3967089"/>
                </a:cubicBezTo>
                <a:cubicBezTo>
                  <a:pt x="4649652" y="3967089"/>
                  <a:pt x="4683225" y="3980718"/>
                  <a:pt x="4726745" y="3995225"/>
                </a:cubicBezTo>
                <a:lnTo>
                  <a:pt x="4825219" y="3981157"/>
                </a:lnTo>
                <a:lnTo>
                  <a:pt x="5050302" y="3812345"/>
                </a:lnTo>
                <a:lnTo>
                  <a:pt x="5261317" y="3840480"/>
                </a:lnTo>
                <a:cubicBezTo>
                  <a:pt x="5242560" y="3802966"/>
                  <a:pt x="5230796" y="3761046"/>
                  <a:pt x="5205047" y="3727939"/>
                </a:cubicBezTo>
                <a:cubicBezTo>
                  <a:pt x="5195943" y="3716234"/>
                  <a:pt x="5177102" y="3717945"/>
                  <a:pt x="5162844" y="3713871"/>
                </a:cubicBezTo>
                <a:cubicBezTo>
                  <a:pt x="5144254" y="3708559"/>
                  <a:pt x="5125330" y="3704492"/>
                  <a:pt x="5106573" y="3699803"/>
                </a:cubicBezTo>
                <a:cubicBezTo>
                  <a:pt x="5042917" y="3636149"/>
                  <a:pt x="5097591" y="3680417"/>
                  <a:pt x="4937760" y="3643533"/>
                </a:cubicBezTo>
                <a:cubicBezTo>
                  <a:pt x="4824199" y="3617327"/>
                  <a:pt x="4970967" y="3645434"/>
                  <a:pt x="4853354" y="3601329"/>
                </a:cubicBezTo>
                <a:cubicBezTo>
                  <a:pt x="4813390" y="3586342"/>
                  <a:pt x="4800067" y="3587262"/>
                  <a:pt x="4768948" y="3587262"/>
                </a:cubicBezTo>
                <a:lnTo>
                  <a:pt x="4754880" y="3460653"/>
                </a:lnTo>
                <a:lnTo>
                  <a:pt x="4965896" y="3305908"/>
                </a:lnTo>
                <a:lnTo>
                  <a:pt x="5162844" y="3291840"/>
                </a:lnTo>
                <a:cubicBezTo>
                  <a:pt x="5181601" y="3329354"/>
                  <a:pt x="5204058" y="3365236"/>
                  <a:pt x="5219114" y="3404382"/>
                </a:cubicBezTo>
                <a:cubicBezTo>
                  <a:pt x="5227697" y="3426699"/>
                  <a:pt x="5216275" y="3457813"/>
                  <a:pt x="5233182" y="3474720"/>
                </a:cubicBezTo>
                <a:cubicBezTo>
                  <a:pt x="5243667" y="3485205"/>
                  <a:pt x="5261317" y="3465342"/>
                  <a:pt x="5275385" y="3460653"/>
                </a:cubicBezTo>
                <a:cubicBezTo>
                  <a:pt x="5511513" y="3494384"/>
                  <a:pt x="5285186" y="3428568"/>
                  <a:pt x="5359791" y="3559126"/>
                </a:cubicBezTo>
                <a:cubicBezTo>
                  <a:pt x="5371654" y="3579886"/>
                  <a:pt x="5420934" y="3551123"/>
                  <a:pt x="5430130" y="3573194"/>
                </a:cubicBezTo>
                <a:cubicBezTo>
                  <a:pt x="5449969" y="3620808"/>
                  <a:pt x="5430130" y="3676357"/>
                  <a:pt x="5430130" y="3727939"/>
                </a:cubicBezTo>
                <a:lnTo>
                  <a:pt x="5613010" y="3854548"/>
                </a:lnTo>
                <a:lnTo>
                  <a:pt x="5866228" y="3742006"/>
                </a:lnTo>
                <a:lnTo>
                  <a:pt x="5852160" y="3643533"/>
                </a:lnTo>
                <a:lnTo>
                  <a:pt x="5767754" y="3615397"/>
                </a:lnTo>
                <a:lnTo>
                  <a:pt x="5781822" y="3516923"/>
                </a:lnTo>
                <a:lnTo>
                  <a:pt x="5880296" y="3418449"/>
                </a:lnTo>
                <a:lnTo>
                  <a:pt x="5964702" y="3432517"/>
                </a:lnTo>
                <a:lnTo>
                  <a:pt x="5992837" y="3516923"/>
                </a:lnTo>
                <a:lnTo>
                  <a:pt x="6049108" y="3530991"/>
                </a:lnTo>
                <a:lnTo>
                  <a:pt x="6105379" y="3573194"/>
                </a:lnTo>
                <a:lnTo>
                  <a:pt x="6217920" y="3587262"/>
                </a:lnTo>
                <a:lnTo>
                  <a:pt x="6231988" y="3516923"/>
                </a:lnTo>
                <a:lnTo>
                  <a:pt x="6330462" y="3488788"/>
                </a:lnTo>
                <a:cubicBezTo>
                  <a:pt x="6363287" y="3516923"/>
                  <a:pt x="6398366" y="3542624"/>
                  <a:pt x="6428936" y="3573194"/>
                </a:cubicBezTo>
                <a:cubicBezTo>
                  <a:pt x="6440891" y="3585149"/>
                  <a:pt x="6440814" y="3610752"/>
                  <a:pt x="6457071" y="3615397"/>
                </a:cubicBezTo>
                <a:cubicBezTo>
                  <a:pt x="6480062" y="3621966"/>
                  <a:pt x="6504213" y="3607128"/>
                  <a:pt x="6527410" y="3601329"/>
                </a:cubicBezTo>
                <a:cubicBezTo>
                  <a:pt x="6595541" y="3584296"/>
                  <a:pt x="6544013" y="3587262"/>
                  <a:pt x="6597748" y="3587262"/>
                </a:cubicBezTo>
                <a:lnTo>
                  <a:pt x="6597748" y="3699803"/>
                </a:lnTo>
                <a:lnTo>
                  <a:pt x="6724357" y="3685736"/>
                </a:lnTo>
                <a:lnTo>
                  <a:pt x="6696222" y="3573194"/>
                </a:lnTo>
                <a:cubicBezTo>
                  <a:pt x="6724357" y="3540369"/>
                  <a:pt x="6743556" y="3496963"/>
                  <a:pt x="6780628" y="3474720"/>
                </a:cubicBezTo>
                <a:cubicBezTo>
                  <a:pt x="6797207" y="3464773"/>
                  <a:pt x="6817565" y="3488788"/>
                  <a:pt x="6836899" y="3488788"/>
                </a:cubicBezTo>
                <a:cubicBezTo>
                  <a:pt x="6874705" y="3488788"/>
                  <a:pt x="6911926" y="3479409"/>
                  <a:pt x="6949440" y="3474720"/>
                </a:cubicBezTo>
                <a:cubicBezTo>
                  <a:pt x="6954129" y="3460652"/>
                  <a:pt x="6959911" y="3446903"/>
                  <a:pt x="6963508" y="3432517"/>
                </a:cubicBezTo>
                <a:cubicBezTo>
                  <a:pt x="6969307" y="3409321"/>
                  <a:pt x="6965964" y="3383080"/>
                  <a:pt x="6977576" y="3362179"/>
                </a:cubicBezTo>
                <a:cubicBezTo>
                  <a:pt x="6990458" y="3338991"/>
                  <a:pt x="7033847" y="3305908"/>
                  <a:pt x="7033847" y="3305908"/>
                </a:cubicBezTo>
                <a:cubicBezTo>
                  <a:pt x="7029158" y="3287151"/>
                  <a:pt x="7006108" y="3263308"/>
                  <a:pt x="7019779" y="3249637"/>
                </a:cubicBezTo>
                <a:cubicBezTo>
                  <a:pt x="7072119" y="3197297"/>
                  <a:pt x="7176872" y="3241042"/>
                  <a:pt x="7076050" y="3207434"/>
                </a:cubicBezTo>
                <a:cubicBezTo>
                  <a:pt x="7080739" y="3193366"/>
                  <a:pt x="7075731" y="3168828"/>
                  <a:pt x="7090117" y="3165231"/>
                </a:cubicBezTo>
                <a:cubicBezTo>
                  <a:pt x="7106519" y="3161130"/>
                  <a:pt x="7116780" y="3186706"/>
                  <a:pt x="7132320" y="3193366"/>
                </a:cubicBezTo>
                <a:cubicBezTo>
                  <a:pt x="7150091" y="3200982"/>
                  <a:pt x="7169834" y="3202745"/>
                  <a:pt x="7188591" y="3207434"/>
                </a:cubicBezTo>
                <a:cubicBezTo>
                  <a:pt x="7183902" y="3193366"/>
                  <a:pt x="7185009" y="3175716"/>
                  <a:pt x="7174524" y="3165231"/>
                </a:cubicBezTo>
                <a:cubicBezTo>
                  <a:pt x="7164038" y="3154745"/>
                  <a:pt x="7138952" y="3164426"/>
                  <a:pt x="7132320" y="3151163"/>
                </a:cubicBezTo>
                <a:cubicBezTo>
                  <a:pt x="7125688" y="3137900"/>
                  <a:pt x="7142791" y="3123346"/>
                  <a:pt x="7146388" y="3108960"/>
                </a:cubicBezTo>
                <a:cubicBezTo>
                  <a:pt x="7147525" y="3104411"/>
                  <a:pt x="7146388" y="3099582"/>
                  <a:pt x="7146388" y="3094893"/>
                </a:cubicBezTo>
                <a:lnTo>
                  <a:pt x="7258930" y="3066757"/>
                </a:lnTo>
                <a:cubicBezTo>
                  <a:pt x="7365936" y="3143190"/>
                  <a:pt x="7339365" y="3101016"/>
                  <a:pt x="7371471" y="3165231"/>
                </a:cubicBezTo>
                <a:lnTo>
                  <a:pt x="7512148" y="3108960"/>
                </a:lnTo>
                <a:lnTo>
                  <a:pt x="7498080" y="2855742"/>
                </a:lnTo>
                <a:cubicBezTo>
                  <a:pt x="7530905" y="2832296"/>
                  <a:pt x="7564713" y="2810168"/>
                  <a:pt x="7596554" y="2785403"/>
                </a:cubicBezTo>
                <a:cubicBezTo>
                  <a:pt x="7607023" y="2777260"/>
                  <a:pt x="7614333" y="2765553"/>
                  <a:pt x="7624690" y="2757268"/>
                </a:cubicBezTo>
                <a:cubicBezTo>
                  <a:pt x="7713409" y="2686294"/>
                  <a:pt x="7627104" y="2768923"/>
                  <a:pt x="7695028" y="2700997"/>
                </a:cubicBezTo>
                <a:cubicBezTo>
                  <a:pt x="7699717" y="2686929"/>
                  <a:pt x="7705499" y="2673180"/>
                  <a:pt x="7709096" y="2658794"/>
                </a:cubicBezTo>
                <a:cubicBezTo>
                  <a:pt x="7714895" y="2635598"/>
                  <a:pt x="7711301" y="2609216"/>
                  <a:pt x="7723164" y="2588456"/>
                </a:cubicBezTo>
                <a:cubicBezTo>
                  <a:pt x="7735998" y="2565996"/>
                  <a:pt x="7785906" y="2553474"/>
                  <a:pt x="7807570" y="2546253"/>
                </a:cubicBezTo>
                <a:cubicBezTo>
                  <a:pt x="7821638" y="2550942"/>
                  <a:pt x="7837706" y="2551701"/>
                  <a:pt x="7849773" y="2560320"/>
                </a:cubicBezTo>
                <a:cubicBezTo>
                  <a:pt x="7966600" y="2643767"/>
                  <a:pt x="7852889" y="2598872"/>
                  <a:pt x="7948247" y="2630659"/>
                </a:cubicBezTo>
                <a:cubicBezTo>
                  <a:pt x="7992833" y="2697539"/>
                  <a:pt x="7971035" y="2656821"/>
                  <a:pt x="8004517" y="2757268"/>
                </a:cubicBezTo>
                <a:lnTo>
                  <a:pt x="8018585" y="2799471"/>
                </a:lnTo>
                <a:lnTo>
                  <a:pt x="8117059" y="2785403"/>
                </a:lnTo>
                <a:lnTo>
                  <a:pt x="8117059" y="2785403"/>
                </a:lnTo>
                <a:lnTo>
                  <a:pt x="8187397" y="2686929"/>
                </a:lnTo>
                <a:lnTo>
                  <a:pt x="8468751" y="2672862"/>
                </a:lnTo>
                <a:lnTo>
                  <a:pt x="8496887" y="2700997"/>
                </a:lnTo>
                <a:lnTo>
                  <a:pt x="8679767" y="2729133"/>
                </a:lnTo>
                <a:close/>
              </a:path>
            </a:pathLst>
          </a:custGeom>
          <a:blipFill>
            <a:blip r:embed="rId6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Script MT Bold" pitchFamily="66" charset="0"/>
              </a:rPr>
              <a:t>         Haute</a:t>
            </a:r>
          </a:p>
          <a:p>
            <a:pPr algn="ctr"/>
            <a:endParaRPr lang="fr-FR" sz="3600" dirty="0">
              <a:latin typeface="Script MT Bold" pitchFamily="66" charset="0"/>
            </a:endParaRPr>
          </a:p>
          <a:p>
            <a:pPr algn="ctr"/>
            <a:r>
              <a:rPr lang="fr-FR" sz="3600" dirty="0" smtClean="0">
                <a:solidFill>
                  <a:srgbClr val="FF0000"/>
                </a:solidFill>
                <a:latin typeface="Script MT Bold" pitchFamily="66" charset="0"/>
              </a:rPr>
              <a:t>Garonne </a:t>
            </a:r>
            <a:r>
              <a:rPr lang="fr-FR" sz="3600" dirty="0" smtClean="0">
                <a:latin typeface="Script MT Bold" pitchFamily="66" charset="0"/>
              </a:rPr>
              <a:t>            .                     </a:t>
            </a:r>
          </a:p>
          <a:p>
            <a:pPr algn="ctr"/>
            <a:r>
              <a:rPr lang="fr-FR" sz="3600" dirty="0" smtClean="0">
                <a:latin typeface="Script MT Bold" pitchFamily="66" charset="0"/>
              </a:rPr>
              <a:t>.</a:t>
            </a:r>
            <a:endParaRPr lang="fr-FR" sz="3600" dirty="0">
              <a:latin typeface="Script MT Bold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286776" y="1357298"/>
            <a:ext cx="6383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latin typeface="Lucida Calligraphy" pitchFamily="66" charset="0"/>
              </a:rPr>
              <a:t>3</a:t>
            </a:r>
            <a:endParaRPr lang="fr-FR" sz="6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>
    <p:sndAc>
      <p:stSnd>
        <p:snd r:embed="rId2" name="7 les sunlights des tropiq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00"/>
                            </p:stCondLst>
                            <p:childTnLst>
                              <p:par>
                                <p:cTn id="2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4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142976" y="928670"/>
            <a:ext cx="6876000" cy="385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Vivaldi" pitchFamily="66" charset="0"/>
              </a:rPr>
              <a:t>                            château de </a:t>
            </a:r>
            <a:r>
              <a:rPr lang="fr-FR" sz="3200" dirty="0" err="1" smtClean="0">
                <a:latin typeface="Vivaldi" pitchFamily="66" charset="0"/>
              </a:rPr>
              <a:t>Poudenase</a:t>
            </a:r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 smtClean="0">
              <a:latin typeface="Vivaldi" pitchFamily="66" charset="0"/>
            </a:endParaRPr>
          </a:p>
          <a:p>
            <a:pPr algn="ctr"/>
            <a:endParaRPr lang="fr-FR" sz="3200" dirty="0">
              <a:latin typeface="Vivaldi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FF0000"/>
                </a:solidFill>
                <a:latin typeface="Freestyle Script" pitchFamily="66" charset="0"/>
              </a:rPr>
              <a:t>                    Château de </a:t>
            </a:r>
            <a:r>
              <a:rPr lang="fr-FR" sz="4000" dirty="0" err="1" smtClean="0">
                <a:solidFill>
                  <a:srgbClr val="FF0000"/>
                </a:solidFill>
                <a:latin typeface="Freestyle Script" pitchFamily="66" charset="0"/>
              </a:rPr>
              <a:t>Ségoufielle</a:t>
            </a:r>
            <a:endParaRPr lang="fr-FR" sz="4000" dirty="0" smtClean="0">
              <a:solidFill>
                <a:srgbClr val="FF0000"/>
              </a:solidFill>
              <a:latin typeface="Freestyle Script" pitchFamily="66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Freestyle Script" pitchFamily="66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Freestyle Script" pitchFamily="66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Freestyle Script" pitchFamily="66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Freestyle Script" pitchFamily="66" charset="0"/>
            </a:endParaRPr>
          </a:p>
          <a:p>
            <a:pPr algn="ctr"/>
            <a:endParaRPr lang="fr-FR" sz="4000" dirty="0">
              <a:solidFill>
                <a:srgbClr val="FF0000"/>
              </a:solidFill>
              <a:latin typeface="Freestyle Script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Edwardian Script ITC" pitchFamily="66" charset="0"/>
            </a:endParaRPr>
          </a:p>
          <a:p>
            <a:pPr algn="ctr"/>
            <a:endParaRPr lang="fr-FR" sz="4400" dirty="0" smtClean="0">
              <a:latin typeface="Edwardian Script ITC" pitchFamily="66" charset="0"/>
            </a:endParaRPr>
          </a:p>
          <a:p>
            <a:pPr algn="ctr"/>
            <a:endParaRPr lang="fr-FR" sz="4400" dirty="0" smtClean="0">
              <a:latin typeface="Edwardian Script ITC" pitchFamily="66" charset="0"/>
            </a:endParaRPr>
          </a:p>
          <a:p>
            <a:pPr algn="ctr"/>
            <a:endParaRPr lang="fr-FR" sz="4400" dirty="0" smtClean="0">
              <a:latin typeface="Edwardian Script ITC" pitchFamily="66" charset="0"/>
            </a:endParaRPr>
          </a:p>
          <a:p>
            <a:pPr algn="ctr"/>
            <a:r>
              <a:rPr lang="fr-FR" sz="4400" dirty="0" smtClean="0">
                <a:latin typeface="Edwardian Script ITC" pitchFamily="66" charset="0"/>
              </a:rPr>
              <a:t>Château Gascon</a:t>
            </a:r>
            <a:endParaRPr lang="fr-FR" sz="4400" dirty="0">
              <a:latin typeface="Edwardian Script ITC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endParaRPr lang="fr-FR" sz="2800" dirty="0" smtClean="0">
              <a:latin typeface="ExpressaSerial-Light" pitchFamily="2" charset="0"/>
            </a:endParaRPr>
          </a:p>
          <a:p>
            <a:pPr algn="ctr"/>
            <a:r>
              <a:rPr lang="fr-FR" sz="2800" dirty="0" smtClean="0">
                <a:latin typeface="ExpressaSerial-Light" pitchFamily="2" charset="0"/>
              </a:rPr>
              <a:t>    </a:t>
            </a:r>
          </a:p>
          <a:p>
            <a:pPr algn="ctr"/>
            <a:r>
              <a:rPr lang="fr-FR" sz="2800" dirty="0" smtClean="0">
                <a:latin typeface="ExpressaSerial-Light" pitchFamily="2" charset="0"/>
              </a:rPr>
              <a:t>                          Château de Roquefort </a:t>
            </a:r>
            <a:endParaRPr lang="fr-FR" sz="2800" dirty="0">
              <a:latin typeface="ExpressaSerial-Ligh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14414" y="1000108"/>
            <a:ext cx="6876000" cy="3852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endParaRPr lang="fr-FR" sz="2800" dirty="0" smtClean="0">
              <a:latin typeface="Deco-B650" pitchFamily="2" charset="0"/>
            </a:endParaRPr>
          </a:p>
          <a:p>
            <a:pPr algn="ctr"/>
            <a:r>
              <a:rPr lang="fr-FR" sz="2800" dirty="0" smtClean="0">
                <a:latin typeface="Deco-B650" pitchFamily="2" charset="0"/>
              </a:rPr>
              <a:t>Château de </a:t>
            </a:r>
            <a:r>
              <a:rPr lang="fr-FR" sz="2800" dirty="0" err="1" smtClean="0">
                <a:latin typeface="Deco-B650" pitchFamily="2" charset="0"/>
              </a:rPr>
              <a:t>Milleton</a:t>
            </a:r>
            <a:endParaRPr lang="fr-FR" sz="2800" dirty="0">
              <a:latin typeface="Deco-B65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Rage Italic" pitchFamily="66" charset="0"/>
              </a:rPr>
              <a:t>Château de l'Isle de </a:t>
            </a:r>
            <a:r>
              <a:rPr lang="fr-FR" sz="4000" dirty="0" err="1" smtClean="0">
                <a:latin typeface="Rage Italic" pitchFamily="66" charset="0"/>
              </a:rPr>
              <a:t>Noë</a:t>
            </a:r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>
              <a:latin typeface="Rage Italic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err="1" smtClean="0">
                <a:solidFill>
                  <a:srgbClr val="002060"/>
                </a:solidFill>
                <a:latin typeface="Microsoft Uighur" pitchFamily="2" charset="-78"/>
                <a:cs typeface="Microsoft Uighur" pitchFamily="2" charset="-78"/>
              </a:rPr>
              <a:t>Chateau</a:t>
            </a:r>
            <a:r>
              <a:rPr lang="fr-FR" sz="4000" dirty="0" smtClean="0">
                <a:solidFill>
                  <a:srgbClr val="002060"/>
                </a:solidFill>
                <a:latin typeface="Microsoft Uighur" pitchFamily="2" charset="-78"/>
                <a:cs typeface="Microsoft Uighur" pitchFamily="2" charset="-78"/>
              </a:rPr>
              <a:t> de </a:t>
            </a:r>
            <a:r>
              <a:rPr lang="fr-FR" sz="4000" dirty="0" err="1" smtClean="0">
                <a:solidFill>
                  <a:srgbClr val="002060"/>
                </a:solidFill>
                <a:latin typeface="Microsoft Uighur" pitchFamily="2" charset="-78"/>
                <a:cs typeface="Microsoft Uighur" pitchFamily="2" charset="-78"/>
              </a:rPr>
              <a:t>Lavardens</a:t>
            </a:r>
            <a:endParaRPr lang="fr-FR" sz="4000" dirty="0" smtClean="0">
              <a:solidFill>
                <a:srgbClr val="00206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solidFill>
                <a:srgbClr val="00206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solidFill>
                <a:srgbClr val="00206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solidFill>
                <a:srgbClr val="00206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>
              <a:solidFill>
                <a:srgbClr val="002060"/>
              </a:solidFill>
              <a:latin typeface="Microsoft Uighur" pitchFamily="2" charset="-78"/>
              <a:cs typeface="Microsoft Uighur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err="1" smtClean="0">
                <a:latin typeface="CommercialScriptTwo" pitchFamily="2" charset="0"/>
              </a:rPr>
              <a:t>Chateau</a:t>
            </a:r>
            <a:r>
              <a:rPr lang="fr-FR" sz="3200" dirty="0" smtClean="0">
                <a:latin typeface="CommercialScriptTwo" pitchFamily="2" charset="0"/>
              </a:rPr>
              <a:t>  </a:t>
            </a:r>
            <a:r>
              <a:rPr lang="fr-FR" sz="3200" dirty="0" err="1" smtClean="0">
                <a:latin typeface="CommercialScriptTwo" pitchFamily="2" charset="0"/>
              </a:rPr>
              <a:t>Lavardens</a:t>
            </a:r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 smtClean="0">
              <a:latin typeface="CommercialScriptTwo" pitchFamily="2" charset="0"/>
            </a:endParaRPr>
          </a:p>
          <a:p>
            <a:pPr algn="ctr"/>
            <a:endParaRPr lang="fr-FR" sz="3200" dirty="0">
              <a:latin typeface="CommercialScriptTwo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Chiller" pitchFamily="82" charset="0"/>
              </a:rPr>
              <a:t>             </a:t>
            </a:r>
            <a:r>
              <a:rPr lang="fr-FR" sz="3600" dirty="0" err="1" smtClean="0">
                <a:latin typeface="Chiller" pitchFamily="82" charset="0"/>
              </a:rPr>
              <a:t>chateau</a:t>
            </a:r>
            <a:r>
              <a:rPr lang="fr-FR" sz="3600" dirty="0" smtClean="0">
                <a:latin typeface="Chiller" pitchFamily="82" charset="0"/>
              </a:rPr>
              <a:t> de </a:t>
            </a:r>
            <a:r>
              <a:rPr lang="fr-FR" sz="3600" dirty="0" err="1" smtClean="0">
                <a:latin typeface="Chiller" pitchFamily="82" charset="0"/>
              </a:rPr>
              <a:t>lahitte</a:t>
            </a:r>
            <a:endParaRPr lang="fr-FR" sz="3600" dirty="0" smtClean="0">
              <a:latin typeface="Chiller" pitchFamily="82" charset="0"/>
            </a:endParaRPr>
          </a:p>
          <a:p>
            <a:pPr algn="ctr"/>
            <a:endParaRPr lang="fr-FR" sz="3600" dirty="0" smtClean="0">
              <a:latin typeface="Chiller" pitchFamily="82" charset="0"/>
            </a:endParaRPr>
          </a:p>
          <a:p>
            <a:pPr algn="ctr"/>
            <a:endParaRPr lang="fr-FR" sz="3600" dirty="0" smtClean="0">
              <a:latin typeface="Chiller" pitchFamily="82" charset="0"/>
            </a:endParaRPr>
          </a:p>
          <a:p>
            <a:pPr algn="ctr"/>
            <a:endParaRPr lang="fr-FR" sz="3600" dirty="0" smtClean="0">
              <a:latin typeface="Chiller" pitchFamily="82" charset="0"/>
            </a:endParaRPr>
          </a:p>
          <a:p>
            <a:pPr algn="ctr"/>
            <a:endParaRPr lang="fr-FR" sz="3600" dirty="0" smtClean="0">
              <a:latin typeface="Chiller" pitchFamily="82" charset="0"/>
            </a:endParaRPr>
          </a:p>
          <a:p>
            <a:pPr algn="ctr"/>
            <a:endParaRPr lang="fr-FR" sz="3600" dirty="0">
              <a:latin typeface="Chiller" pitchFamily="8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r>
              <a:rPr lang="fr-FR" sz="3200" dirty="0" smtClean="0">
                <a:latin typeface="Brush Script MT" pitchFamily="66" charset="0"/>
              </a:rPr>
              <a:t>Château de </a:t>
            </a:r>
            <a:r>
              <a:rPr lang="fr-FR" sz="3200" dirty="0" err="1" smtClean="0">
                <a:latin typeface="Brush Script MT" pitchFamily="66" charset="0"/>
              </a:rPr>
              <a:t>Castelmore</a:t>
            </a:r>
            <a:endParaRPr lang="fr-FR" sz="3200" dirty="0">
              <a:latin typeface="Brush Script MT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002060"/>
                </a:solidFill>
                <a:latin typeface="Edwardian Script ITC" pitchFamily="66" charset="0"/>
              </a:rPr>
              <a:t>'</a:t>
            </a:r>
            <a:r>
              <a:rPr lang="fr-FR" sz="3600" dirty="0" err="1" smtClean="0">
                <a:solidFill>
                  <a:srgbClr val="002060"/>
                </a:solidFill>
                <a:latin typeface="Edwardian Script ITC" pitchFamily="66" charset="0"/>
              </a:rPr>
              <a:t>Chateau</a:t>
            </a:r>
            <a:r>
              <a:rPr lang="fr-FR" sz="3600" dirty="0" smtClean="0">
                <a:solidFill>
                  <a:srgbClr val="002060"/>
                </a:solidFill>
                <a:latin typeface="Edwardian Script ITC" pitchFamily="66" charset="0"/>
              </a:rPr>
              <a:t> Le </a:t>
            </a:r>
            <a:r>
              <a:rPr lang="fr-FR" sz="3600" dirty="0" err="1" smtClean="0">
                <a:solidFill>
                  <a:srgbClr val="002060"/>
                </a:solidFill>
                <a:latin typeface="Edwardian Script ITC" pitchFamily="66" charset="0"/>
              </a:rPr>
              <a:t>Haget</a:t>
            </a:r>
            <a:r>
              <a:rPr lang="fr-FR" sz="3600" dirty="0" smtClean="0">
                <a:solidFill>
                  <a:srgbClr val="002060"/>
                </a:solidFill>
                <a:latin typeface="Edwardian Script ITC" pitchFamily="66" charset="0"/>
              </a:rPr>
              <a:t>‘</a:t>
            </a:r>
          </a:p>
          <a:p>
            <a:pPr algn="ctr"/>
            <a:endParaRPr lang="fr-FR" sz="3600" dirty="0" smtClean="0">
              <a:solidFill>
                <a:srgbClr val="002060"/>
              </a:solidFill>
              <a:latin typeface="Edwardian Script ITC" pitchFamily="66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Edwardian Script ITC" pitchFamily="66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Edwardian Script ITC" pitchFamily="66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Edwardian Script ITC" pitchFamily="66" charset="0"/>
            </a:endParaRPr>
          </a:p>
          <a:p>
            <a:pPr algn="ctr"/>
            <a:endParaRPr lang="fr-FR" sz="3600" dirty="0">
              <a:solidFill>
                <a:srgbClr val="002060"/>
              </a:solidFill>
              <a:latin typeface="Edwardian Script ITC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80000" y="972000"/>
            <a:ext cx="6876000" cy="3852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bottOldStyle" pitchFamily="2" charset="0"/>
              </a:rPr>
              <a:t>Château de </a:t>
            </a:r>
            <a:r>
              <a:rPr lang="fr-FR" sz="2800" dirty="0" err="1" smtClean="0">
                <a:latin typeface="AbottOldStyle" pitchFamily="2" charset="0"/>
              </a:rPr>
              <a:t>Haget</a:t>
            </a:r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>
              <a:latin typeface="AbottOldStyle" pitchFamily="2" charset="0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-14068" y="-14068"/>
            <a:ext cx="9186203" cy="6893170"/>
            <a:chOff x="-14068" y="-14068"/>
            <a:chExt cx="9186203" cy="6893170"/>
          </a:xfrm>
          <a:blipFill>
            <a:blip r:embed="rId2"/>
            <a:stretch>
              <a:fillRect/>
            </a:stretch>
          </a:blipFill>
        </p:grpSpPr>
        <p:sp>
          <p:nvSpPr>
            <p:cNvPr id="9" name="Forme libre 8"/>
            <p:cNvSpPr/>
            <p:nvPr/>
          </p:nvSpPr>
          <p:spPr>
            <a:xfrm>
              <a:off x="-14068" y="-14068"/>
              <a:ext cx="9186203" cy="6893170"/>
            </a:xfrm>
            <a:custGeom>
              <a:avLst/>
              <a:gdLst>
                <a:gd name="connsiteX0" fmla="*/ 8454683 w 9186203"/>
                <a:gd name="connsiteY0" fmla="*/ 407963 h 6893170"/>
                <a:gd name="connsiteX1" fmla="*/ 1294228 w 9186203"/>
                <a:gd name="connsiteY1" fmla="*/ 844062 h 6893170"/>
                <a:gd name="connsiteX2" fmla="*/ 1280160 w 9186203"/>
                <a:gd name="connsiteY2" fmla="*/ 4895557 h 6893170"/>
                <a:gd name="connsiteX3" fmla="*/ 8426548 w 9186203"/>
                <a:gd name="connsiteY3" fmla="*/ 5275385 h 6893170"/>
                <a:gd name="connsiteX4" fmla="*/ 8468751 w 9186203"/>
                <a:gd name="connsiteY4" fmla="*/ 0 h 6893170"/>
                <a:gd name="connsiteX5" fmla="*/ 0 w 9186203"/>
                <a:gd name="connsiteY5" fmla="*/ 0 h 6893170"/>
                <a:gd name="connsiteX6" fmla="*/ 0 w 9186203"/>
                <a:gd name="connsiteY6" fmla="*/ 6865034 h 6893170"/>
                <a:gd name="connsiteX7" fmla="*/ 9172136 w 9186203"/>
                <a:gd name="connsiteY7" fmla="*/ 6893170 h 6893170"/>
                <a:gd name="connsiteX8" fmla="*/ 9186203 w 9186203"/>
                <a:gd name="connsiteY8" fmla="*/ 14068 h 6893170"/>
                <a:gd name="connsiteX9" fmla="*/ 8468751 w 9186203"/>
                <a:gd name="connsiteY9" fmla="*/ 0 h 689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86203" h="6893170">
                  <a:moveTo>
                    <a:pt x="8454683" y="407963"/>
                  </a:moveTo>
                  <a:lnTo>
                    <a:pt x="1294228" y="844062"/>
                  </a:lnTo>
                  <a:cubicBezTo>
                    <a:pt x="1289539" y="2194560"/>
                    <a:pt x="1284849" y="3545059"/>
                    <a:pt x="1280160" y="4895557"/>
                  </a:cubicBezTo>
                  <a:lnTo>
                    <a:pt x="8426548" y="5275385"/>
                  </a:lnTo>
                  <a:lnTo>
                    <a:pt x="8468751" y="0"/>
                  </a:lnTo>
                  <a:lnTo>
                    <a:pt x="0" y="0"/>
                  </a:lnTo>
                  <a:lnTo>
                    <a:pt x="0" y="6865034"/>
                  </a:lnTo>
                  <a:lnTo>
                    <a:pt x="9172136" y="6893170"/>
                  </a:lnTo>
                  <a:lnTo>
                    <a:pt x="9186203" y="14068"/>
                  </a:lnTo>
                  <a:lnTo>
                    <a:pt x="8468751" y="0"/>
                  </a:lnTo>
                </a:path>
              </a:pathLst>
            </a:cu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8" name="Image 7" descr="chevalet.png"/>
            <p:cNvPicPr>
              <a:picLocks noChangeAspect="1"/>
            </p:cNvPicPr>
            <p:nvPr/>
          </p:nvPicPr>
          <p:blipFill>
            <a:blip r:embed="rId18" cstate="print"/>
            <a:srcRect t="-265" b="54459"/>
            <a:stretch>
              <a:fillRect/>
            </a:stretch>
          </p:blipFill>
          <p:spPr>
            <a:xfrm rot="21360000">
              <a:off x="3136213" y="0"/>
              <a:ext cx="2776558" cy="571480"/>
            </a:xfrm>
            <a:prstGeom prst="rect">
              <a:avLst/>
            </a:prstGeom>
            <a:grpFill/>
          </p:spPr>
        </p:pic>
        <p:pic>
          <p:nvPicPr>
            <p:cNvPr id="6" name="Image 5" descr="Image1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73829" y="357166"/>
              <a:ext cx="8073291" cy="5072098"/>
            </a:xfrm>
            <a:prstGeom prst="frame">
              <a:avLst/>
            </a:prstGeom>
            <a:grpFill/>
            <a:scene3d>
              <a:camera prst="perspectiveLeft"/>
              <a:lightRig rig="threePt" dir="t"/>
            </a:scene3d>
            <a:sp3d>
              <a:bevelT prst="angle"/>
            </a:sp3d>
          </p:spPr>
        </p:pic>
        <p:pic>
          <p:nvPicPr>
            <p:cNvPr id="7" name="Image 6" descr="chevalet.png"/>
            <p:cNvPicPr>
              <a:picLocks noChangeAspect="1"/>
            </p:cNvPicPr>
            <p:nvPr/>
          </p:nvPicPr>
          <p:blipFill>
            <a:blip r:embed="rId18" cstate="print"/>
            <a:srcRect t="62807"/>
            <a:stretch>
              <a:fillRect/>
            </a:stretch>
          </p:blipFill>
          <p:spPr>
            <a:xfrm rot="180000">
              <a:off x="2721499" y="5216623"/>
              <a:ext cx="3587036" cy="1334135"/>
            </a:xfrm>
            <a:prstGeom prst="rect">
              <a:avLst/>
            </a:prstGeom>
            <a:grpFill/>
          </p:spPr>
        </p:pic>
      </p:grpSp>
      <p:sp>
        <p:nvSpPr>
          <p:cNvPr id="26" name="Forme libre 25"/>
          <p:cNvSpPr/>
          <p:nvPr/>
        </p:nvSpPr>
        <p:spPr>
          <a:xfrm>
            <a:off x="285720" y="5357826"/>
            <a:ext cx="2643206" cy="1285884"/>
          </a:xfrm>
          <a:custGeom>
            <a:avLst/>
            <a:gdLst>
              <a:gd name="connsiteX0" fmla="*/ 5922499 w 8665699"/>
              <a:gd name="connsiteY0" fmla="*/ 56271 h 6443002"/>
              <a:gd name="connsiteX1" fmla="*/ 5922499 w 8665699"/>
              <a:gd name="connsiteY1" fmla="*/ 56271 h 6443002"/>
              <a:gd name="connsiteX2" fmla="*/ 6049108 w 8665699"/>
              <a:gd name="connsiteY2" fmla="*/ 239151 h 6443002"/>
              <a:gd name="connsiteX3" fmla="*/ 6147582 w 8665699"/>
              <a:gd name="connsiteY3" fmla="*/ 323557 h 6443002"/>
              <a:gd name="connsiteX4" fmla="*/ 6246056 w 8665699"/>
              <a:gd name="connsiteY4" fmla="*/ 253218 h 6443002"/>
              <a:gd name="connsiteX5" fmla="*/ 6372665 w 8665699"/>
              <a:gd name="connsiteY5" fmla="*/ 211015 h 6443002"/>
              <a:gd name="connsiteX6" fmla="*/ 6386733 w 8665699"/>
              <a:gd name="connsiteY6" fmla="*/ 168812 h 6443002"/>
              <a:gd name="connsiteX7" fmla="*/ 6499274 w 8665699"/>
              <a:gd name="connsiteY7" fmla="*/ 168812 h 6443002"/>
              <a:gd name="connsiteX8" fmla="*/ 6555545 w 8665699"/>
              <a:gd name="connsiteY8" fmla="*/ 239151 h 6443002"/>
              <a:gd name="connsiteX9" fmla="*/ 6569613 w 8665699"/>
              <a:gd name="connsiteY9" fmla="*/ 295422 h 6443002"/>
              <a:gd name="connsiteX10" fmla="*/ 6541477 w 8665699"/>
              <a:gd name="connsiteY10" fmla="*/ 337625 h 6443002"/>
              <a:gd name="connsiteX11" fmla="*/ 6457071 w 8665699"/>
              <a:gd name="connsiteY11" fmla="*/ 379828 h 6443002"/>
              <a:gd name="connsiteX12" fmla="*/ 6400800 w 8665699"/>
              <a:gd name="connsiteY12" fmla="*/ 464234 h 6443002"/>
              <a:gd name="connsiteX13" fmla="*/ 6414868 w 8665699"/>
              <a:gd name="connsiteY13" fmla="*/ 576775 h 6443002"/>
              <a:gd name="connsiteX14" fmla="*/ 6443004 w 8665699"/>
              <a:gd name="connsiteY14" fmla="*/ 604911 h 6443002"/>
              <a:gd name="connsiteX15" fmla="*/ 6443004 w 8665699"/>
              <a:gd name="connsiteY15" fmla="*/ 703385 h 6443002"/>
              <a:gd name="connsiteX16" fmla="*/ 6386733 w 8665699"/>
              <a:gd name="connsiteY16" fmla="*/ 731520 h 6443002"/>
              <a:gd name="connsiteX17" fmla="*/ 6316394 w 8665699"/>
              <a:gd name="connsiteY17" fmla="*/ 773723 h 6443002"/>
              <a:gd name="connsiteX18" fmla="*/ 6274191 w 8665699"/>
              <a:gd name="connsiteY18" fmla="*/ 872197 h 6443002"/>
              <a:gd name="connsiteX19" fmla="*/ 6260124 w 8665699"/>
              <a:gd name="connsiteY19" fmla="*/ 928468 h 6443002"/>
              <a:gd name="connsiteX20" fmla="*/ 6189785 w 8665699"/>
              <a:gd name="connsiteY20" fmla="*/ 970671 h 6443002"/>
              <a:gd name="connsiteX21" fmla="*/ 6161650 w 8665699"/>
              <a:gd name="connsiteY21" fmla="*/ 1041009 h 6443002"/>
              <a:gd name="connsiteX22" fmla="*/ 6049108 w 8665699"/>
              <a:gd name="connsiteY22" fmla="*/ 1055077 h 6443002"/>
              <a:gd name="connsiteX23" fmla="*/ 6105379 w 8665699"/>
              <a:gd name="connsiteY23" fmla="*/ 1195754 h 6443002"/>
              <a:gd name="connsiteX24" fmla="*/ 6189785 w 8665699"/>
              <a:gd name="connsiteY24" fmla="*/ 1266092 h 6443002"/>
              <a:gd name="connsiteX25" fmla="*/ 6260124 w 8665699"/>
              <a:gd name="connsiteY25" fmla="*/ 1280160 h 6443002"/>
              <a:gd name="connsiteX26" fmla="*/ 6288259 w 8665699"/>
              <a:gd name="connsiteY26" fmla="*/ 1237957 h 6443002"/>
              <a:gd name="connsiteX27" fmla="*/ 6316394 w 8665699"/>
              <a:gd name="connsiteY27" fmla="*/ 1167618 h 6443002"/>
              <a:gd name="connsiteX28" fmla="*/ 6400800 w 8665699"/>
              <a:gd name="connsiteY28" fmla="*/ 1181686 h 6443002"/>
              <a:gd name="connsiteX29" fmla="*/ 6443004 w 8665699"/>
              <a:gd name="connsiteY29" fmla="*/ 1266092 h 6443002"/>
              <a:gd name="connsiteX30" fmla="*/ 6471139 w 8665699"/>
              <a:gd name="connsiteY30" fmla="*/ 1294228 h 6443002"/>
              <a:gd name="connsiteX31" fmla="*/ 6527410 w 8665699"/>
              <a:gd name="connsiteY31" fmla="*/ 1308295 h 6443002"/>
              <a:gd name="connsiteX32" fmla="*/ 6611816 w 8665699"/>
              <a:gd name="connsiteY32" fmla="*/ 1280160 h 6443002"/>
              <a:gd name="connsiteX33" fmla="*/ 6654019 w 8665699"/>
              <a:gd name="connsiteY33" fmla="*/ 1266092 h 6443002"/>
              <a:gd name="connsiteX34" fmla="*/ 6780628 w 8665699"/>
              <a:gd name="connsiteY34" fmla="*/ 1237957 h 6443002"/>
              <a:gd name="connsiteX35" fmla="*/ 6822831 w 8665699"/>
              <a:gd name="connsiteY35" fmla="*/ 1252025 h 6443002"/>
              <a:gd name="connsiteX36" fmla="*/ 6850967 w 8665699"/>
              <a:gd name="connsiteY36" fmla="*/ 1336431 h 6443002"/>
              <a:gd name="connsiteX37" fmla="*/ 6836899 w 8665699"/>
              <a:gd name="connsiteY37" fmla="*/ 1448972 h 6443002"/>
              <a:gd name="connsiteX38" fmla="*/ 6808764 w 8665699"/>
              <a:gd name="connsiteY38" fmla="*/ 1491175 h 6443002"/>
              <a:gd name="connsiteX39" fmla="*/ 6794696 w 8665699"/>
              <a:gd name="connsiteY39" fmla="*/ 1547446 h 6443002"/>
              <a:gd name="connsiteX40" fmla="*/ 6780628 w 8665699"/>
              <a:gd name="connsiteY40" fmla="*/ 1589649 h 6443002"/>
              <a:gd name="connsiteX41" fmla="*/ 6794696 w 8665699"/>
              <a:gd name="connsiteY41" fmla="*/ 1659988 h 6443002"/>
              <a:gd name="connsiteX42" fmla="*/ 6850967 w 8665699"/>
              <a:gd name="connsiteY42" fmla="*/ 1702191 h 6443002"/>
              <a:gd name="connsiteX43" fmla="*/ 6893170 w 8665699"/>
              <a:gd name="connsiteY43" fmla="*/ 1786597 h 6443002"/>
              <a:gd name="connsiteX44" fmla="*/ 6907237 w 8665699"/>
              <a:gd name="connsiteY44" fmla="*/ 1955409 h 6443002"/>
              <a:gd name="connsiteX45" fmla="*/ 7047914 w 8665699"/>
              <a:gd name="connsiteY45" fmla="*/ 1969477 h 6443002"/>
              <a:gd name="connsiteX46" fmla="*/ 7104185 w 8665699"/>
              <a:gd name="connsiteY46" fmla="*/ 2039815 h 6443002"/>
              <a:gd name="connsiteX47" fmla="*/ 7047914 w 8665699"/>
              <a:gd name="connsiteY47" fmla="*/ 2110154 h 6443002"/>
              <a:gd name="connsiteX48" fmla="*/ 6935373 w 8665699"/>
              <a:gd name="connsiteY48" fmla="*/ 2152357 h 6443002"/>
              <a:gd name="connsiteX49" fmla="*/ 6865034 w 8665699"/>
              <a:gd name="connsiteY49" fmla="*/ 2264898 h 6443002"/>
              <a:gd name="connsiteX50" fmla="*/ 6921305 w 8665699"/>
              <a:gd name="connsiteY50" fmla="*/ 2377440 h 6443002"/>
              <a:gd name="connsiteX51" fmla="*/ 6935373 w 8665699"/>
              <a:gd name="connsiteY51" fmla="*/ 2419643 h 6443002"/>
              <a:gd name="connsiteX52" fmla="*/ 6977576 w 8665699"/>
              <a:gd name="connsiteY52" fmla="*/ 2433711 h 6443002"/>
              <a:gd name="connsiteX53" fmla="*/ 7146388 w 8665699"/>
              <a:gd name="connsiteY53" fmla="*/ 2447778 h 6443002"/>
              <a:gd name="connsiteX54" fmla="*/ 7188591 w 8665699"/>
              <a:gd name="connsiteY54" fmla="*/ 2461846 h 6443002"/>
              <a:gd name="connsiteX55" fmla="*/ 7202659 w 8665699"/>
              <a:gd name="connsiteY55" fmla="*/ 2504049 h 6443002"/>
              <a:gd name="connsiteX56" fmla="*/ 7216727 w 8665699"/>
              <a:gd name="connsiteY56" fmla="*/ 2574388 h 6443002"/>
              <a:gd name="connsiteX57" fmla="*/ 7258930 w 8665699"/>
              <a:gd name="connsiteY57" fmla="*/ 2686929 h 6443002"/>
              <a:gd name="connsiteX58" fmla="*/ 7371471 w 8665699"/>
              <a:gd name="connsiteY58" fmla="*/ 2743200 h 6443002"/>
              <a:gd name="connsiteX59" fmla="*/ 7441810 w 8665699"/>
              <a:gd name="connsiteY59" fmla="*/ 2799471 h 6443002"/>
              <a:gd name="connsiteX60" fmla="*/ 7455877 w 8665699"/>
              <a:gd name="connsiteY60" fmla="*/ 2926080 h 6443002"/>
              <a:gd name="connsiteX61" fmla="*/ 7540284 w 8665699"/>
              <a:gd name="connsiteY61" fmla="*/ 2897945 h 6443002"/>
              <a:gd name="connsiteX62" fmla="*/ 7610622 w 8665699"/>
              <a:gd name="connsiteY62" fmla="*/ 2883877 h 6443002"/>
              <a:gd name="connsiteX63" fmla="*/ 7610622 w 8665699"/>
              <a:gd name="connsiteY63" fmla="*/ 3010486 h 6443002"/>
              <a:gd name="connsiteX64" fmla="*/ 7582487 w 8665699"/>
              <a:gd name="connsiteY64" fmla="*/ 3052689 h 6443002"/>
              <a:gd name="connsiteX65" fmla="*/ 7624690 w 8665699"/>
              <a:gd name="connsiteY65" fmla="*/ 3024554 h 6443002"/>
              <a:gd name="connsiteX66" fmla="*/ 7695028 w 8665699"/>
              <a:gd name="connsiteY66" fmla="*/ 3108960 h 6443002"/>
              <a:gd name="connsiteX67" fmla="*/ 7737231 w 8665699"/>
              <a:gd name="connsiteY67" fmla="*/ 3123028 h 6443002"/>
              <a:gd name="connsiteX68" fmla="*/ 7821637 w 8665699"/>
              <a:gd name="connsiteY68" fmla="*/ 3151163 h 6443002"/>
              <a:gd name="connsiteX69" fmla="*/ 7821637 w 8665699"/>
              <a:gd name="connsiteY69" fmla="*/ 3151163 h 6443002"/>
              <a:gd name="connsiteX70" fmla="*/ 7779434 w 8665699"/>
              <a:gd name="connsiteY70" fmla="*/ 3263705 h 6443002"/>
              <a:gd name="connsiteX71" fmla="*/ 7765367 w 8665699"/>
              <a:gd name="connsiteY71" fmla="*/ 3277772 h 6443002"/>
              <a:gd name="connsiteX72" fmla="*/ 7751299 w 8665699"/>
              <a:gd name="connsiteY72" fmla="*/ 3432517 h 6443002"/>
              <a:gd name="connsiteX73" fmla="*/ 7863840 w 8665699"/>
              <a:gd name="connsiteY73" fmla="*/ 3376246 h 6443002"/>
              <a:gd name="connsiteX74" fmla="*/ 7948247 w 8665699"/>
              <a:gd name="connsiteY74" fmla="*/ 3460652 h 6443002"/>
              <a:gd name="connsiteX75" fmla="*/ 8018585 w 8665699"/>
              <a:gd name="connsiteY75" fmla="*/ 3474720 h 6443002"/>
              <a:gd name="connsiteX76" fmla="*/ 8145194 w 8665699"/>
              <a:gd name="connsiteY76" fmla="*/ 3629465 h 6443002"/>
              <a:gd name="connsiteX77" fmla="*/ 8173330 w 8665699"/>
              <a:gd name="connsiteY77" fmla="*/ 3671668 h 6443002"/>
              <a:gd name="connsiteX78" fmla="*/ 8257736 w 8665699"/>
              <a:gd name="connsiteY78" fmla="*/ 3699803 h 6443002"/>
              <a:gd name="connsiteX79" fmla="*/ 8285871 w 8665699"/>
              <a:gd name="connsiteY79" fmla="*/ 3742006 h 6443002"/>
              <a:gd name="connsiteX80" fmla="*/ 8299939 w 8665699"/>
              <a:gd name="connsiteY80" fmla="*/ 3784209 h 6443002"/>
              <a:gd name="connsiteX81" fmla="*/ 8328074 w 8665699"/>
              <a:gd name="connsiteY81" fmla="*/ 3812345 h 6443002"/>
              <a:gd name="connsiteX82" fmla="*/ 8384345 w 8665699"/>
              <a:gd name="connsiteY82" fmla="*/ 3798277 h 6443002"/>
              <a:gd name="connsiteX83" fmla="*/ 8412480 w 8665699"/>
              <a:gd name="connsiteY83" fmla="*/ 3868615 h 6443002"/>
              <a:gd name="connsiteX84" fmla="*/ 8398413 w 8665699"/>
              <a:gd name="connsiteY84" fmla="*/ 3910818 h 6443002"/>
              <a:gd name="connsiteX85" fmla="*/ 8440616 w 8665699"/>
              <a:gd name="connsiteY85" fmla="*/ 3938954 h 6443002"/>
              <a:gd name="connsiteX86" fmla="*/ 8510954 w 8665699"/>
              <a:gd name="connsiteY86" fmla="*/ 3953022 h 6443002"/>
              <a:gd name="connsiteX87" fmla="*/ 8581293 w 8665699"/>
              <a:gd name="connsiteY87" fmla="*/ 4065563 h 6443002"/>
              <a:gd name="connsiteX88" fmla="*/ 8637564 w 8665699"/>
              <a:gd name="connsiteY88" fmla="*/ 4079631 h 6443002"/>
              <a:gd name="connsiteX89" fmla="*/ 8651631 w 8665699"/>
              <a:gd name="connsiteY89" fmla="*/ 4149969 h 6443002"/>
              <a:gd name="connsiteX90" fmla="*/ 8665699 w 8665699"/>
              <a:gd name="connsiteY90" fmla="*/ 4192172 h 6443002"/>
              <a:gd name="connsiteX91" fmla="*/ 8623496 w 8665699"/>
              <a:gd name="connsiteY91" fmla="*/ 4290646 h 6443002"/>
              <a:gd name="connsiteX92" fmla="*/ 8581293 w 8665699"/>
              <a:gd name="connsiteY92" fmla="*/ 4318782 h 6443002"/>
              <a:gd name="connsiteX93" fmla="*/ 8496887 w 8665699"/>
              <a:gd name="connsiteY93" fmla="*/ 4346917 h 6443002"/>
              <a:gd name="connsiteX94" fmla="*/ 8510954 w 8665699"/>
              <a:gd name="connsiteY94" fmla="*/ 4304714 h 6443002"/>
              <a:gd name="connsiteX95" fmla="*/ 8454684 w 8665699"/>
              <a:gd name="connsiteY95" fmla="*/ 4276578 h 6443002"/>
              <a:gd name="connsiteX96" fmla="*/ 8370277 w 8665699"/>
              <a:gd name="connsiteY96" fmla="*/ 4248443 h 6443002"/>
              <a:gd name="connsiteX97" fmla="*/ 8328074 w 8665699"/>
              <a:gd name="connsiteY97" fmla="*/ 4332849 h 6443002"/>
              <a:gd name="connsiteX98" fmla="*/ 8243668 w 8665699"/>
              <a:gd name="connsiteY98" fmla="*/ 4360985 h 6443002"/>
              <a:gd name="connsiteX99" fmla="*/ 8201465 w 8665699"/>
              <a:gd name="connsiteY99" fmla="*/ 4346917 h 6443002"/>
              <a:gd name="connsiteX100" fmla="*/ 8145194 w 8665699"/>
              <a:gd name="connsiteY100" fmla="*/ 4332849 h 6443002"/>
              <a:gd name="connsiteX101" fmla="*/ 8159262 w 8665699"/>
              <a:gd name="connsiteY101" fmla="*/ 4417255 h 6443002"/>
              <a:gd name="connsiteX102" fmla="*/ 8102991 w 8665699"/>
              <a:gd name="connsiteY102" fmla="*/ 4445391 h 6443002"/>
              <a:gd name="connsiteX103" fmla="*/ 8032653 w 8665699"/>
              <a:gd name="connsiteY103" fmla="*/ 4543865 h 6443002"/>
              <a:gd name="connsiteX104" fmla="*/ 8004517 w 8665699"/>
              <a:gd name="connsiteY104" fmla="*/ 4572000 h 6443002"/>
              <a:gd name="connsiteX105" fmla="*/ 7962314 w 8665699"/>
              <a:gd name="connsiteY105" fmla="*/ 4586068 h 6443002"/>
              <a:gd name="connsiteX106" fmla="*/ 7891976 w 8665699"/>
              <a:gd name="connsiteY106" fmla="*/ 4557932 h 6443002"/>
              <a:gd name="connsiteX107" fmla="*/ 7877908 w 8665699"/>
              <a:gd name="connsiteY107" fmla="*/ 4445391 h 6443002"/>
              <a:gd name="connsiteX108" fmla="*/ 7737231 w 8665699"/>
              <a:gd name="connsiteY108" fmla="*/ 4487594 h 6443002"/>
              <a:gd name="connsiteX109" fmla="*/ 7723164 w 8665699"/>
              <a:gd name="connsiteY109" fmla="*/ 4726745 h 6443002"/>
              <a:gd name="connsiteX110" fmla="*/ 7849773 w 8665699"/>
              <a:gd name="connsiteY110" fmla="*/ 4783015 h 6443002"/>
              <a:gd name="connsiteX111" fmla="*/ 7835705 w 8665699"/>
              <a:gd name="connsiteY111" fmla="*/ 4923692 h 6443002"/>
              <a:gd name="connsiteX112" fmla="*/ 7695028 w 8665699"/>
              <a:gd name="connsiteY112" fmla="*/ 4923692 h 6443002"/>
              <a:gd name="connsiteX113" fmla="*/ 7540284 w 8665699"/>
              <a:gd name="connsiteY113" fmla="*/ 5050302 h 6443002"/>
              <a:gd name="connsiteX114" fmla="*/ 7554351 w 8665699"/>
              <a:gd name="connsiteY114" fmla="*/ 5176911 h 6443002"/>
              <a:gd name="connsiteX115" fmla="*/ 7624690 w 8665699"/>
              <a:gd name="connsiteY115" fmla="*/ 5373858 h 6443002"/>
              <a:gd name="connsiteX116" fmla="*/ 7568419 w 8665699"/>
              <a:gd name="connsiteY116" fmla="*/ 5387926 h 6443002"/>
              <a:gd name="connsiteX117" fmla="*/ 7540284 w 8665699"/>
              <a:gd name="connsiteY117" fmla="*/ 5416062 h 6443002"/>
              <a:gd name="connsiteX118" fmla="*/ 7568419 w 8665699"/>
              <a:gd name="connsiteY118" fmla="*/ 5500468 h 6443002"/>
              <a:gd name="connsiteX119" fmla="*/ 7526216 w 8665699"/>
              <a:gd name="connsiteY119" fmla="*/ 5528603 h 6443002"/>
              <a:gd name="connsiteX120" fmla="*/ 7484013 w 8665699"/>
              <a:gd name="connsiteY120" fmla="*/ 5542671 h 6443002"/>
              <a:gd name="connsiteX121" fmla="*/ 7469945 w 8665699"/>
              <a:gd name="connsiteY121" fmla="*/ 5584874 h 6443002"/>
              <a:gd name="connsiteX122" fmla="*/ 7469945 w 8665699"/>
              <a:gd name="connsiteY122" fmla="*/ 5880295 h 6443002"/>
              <a:gd name="connsiteX123" fmla="*/ 7441810 w 8665699"/>
              <a:gd name="connsiteY123" fmla="*/ 5908431 h 6443002"/>
              <a:gd name="connsiteX124" fmla="*/ 7357404 w 8665699"/>
              <a:gd name="connsiteY124" fmla="*/ 5936566 h 6443002"/>
              <a:gd name="connsiteX125" fmla="*/ 7244862 w 8665699"/>
              <a:gd name="connsiteY125" fmla="*/ 5880295 h 6443002"/>
              <a:gd name="connsiteX126" fmla="*/ 7230794 w 8665699"/>
              <a:gd name="connsiteY126" fmla="*/ 5824025 h 6443002"/>
              <a:gd name="connsiteX127" fmla="*/ 7160456 w 8665699"/>
              <a:gd name="connsiteY127" fmla="*/ 5852160 h 6443002"/>
              <a:gd name="connsiteX128" fmla="*/ 7132320 w 8665699"/>
              <a:gd name="connsiteY128" fmla="*/ 5767754 h 6443002"/>
              <a:gd name="connsiteX129" fmla="*/ 7047914 w 8665699"/>
              <a:gd name="connsiteY129" fmla="*/ 5753686 h 6443002"/>
              <a:gd name="connsiteX130" fmla="*/ 6991644 w 8665699"/>
              <a:gd name="connsiteY130" fmla="*/ 5725551 h 6443002"/>
              <a:gd name="connsiteX131" fmla="*/ 6949440 w 8665699"/>
              <a:gd name="connsiteY131" fmla="*/ 5711483 h 6443002"/>
              <a:gd name="connsiteX132" fmla="*/ 6921305 w 8665699"/>
              <a:gd name="connsiteY132" fmla="*/ 5669280 h 6443002"/>
              <a:gd name="connsiteX133" fmla="*/ 6907237 w 8665699"/>
              <a:gd name="connsiteY133" fmla="*/ 5641145 h 6443002"/>
              <a:gd name="connsiteX134" fmla="*/ 6836899 w 8665699"/>
              <a:gd name="connsiteY134" fmla="*/ 5613009 h 6443002"/>
              <a:gd name="connsiteX135" fmla="*/ 6738425 w 8665699"/>
              <a:gd name="connsiteY135" fmla="*/ 5514535 h 6443002"/>
              <a:gd name="connsiteX136" fmla="*/ 6400800 w 8665699"/>
              <a:gd name="connsiteY136" fmla="*/ 5514535 h 6443002"/>
              <a:gd name="connsiteX137" fmla="*/ 6344530 w 8665699"/>
              <a:gd name="connsiteY137" fmla="*/ 5584874 h 6443002"/>
              <a:gd name="connsiteX138" fmla="*/ 6231988 w 8665699"/>
              <a:gd name="connsiteY138" fmla="*/ 5598942 h 6443002"/>
              <a:gd name="connsiteX139" fmla="*/ 6147582 w 8665699"/>
              <a:gd name="connsiteY139" fmla="*/ 5528603 h 6443002"/>
              <a:gd name="connsiteX140" fmla="*/ 5992837 w 8665699"/>
              <a:gd name="connsiteY140" fmla="*/ 5528603 h 6443002"/>
              <a:gd name="connsiteX141" fmla="*/ 5978770 w 8665699"/>
              <a:gd name="connsiteY141" fmla="*/ 5683348 h 6443002"/>
              <a:gd name="connsiteX142" fmla="*/ 5613010 w 8665699"/>
              <a:gd name="connsiteY142" fmla="*/ 6105378 h 6443002"/>
              <a:gd name="connsiteX143" fmla="*/ 5556739 w 8665699"/>
              <a:gd name="connsiteY143" fmla="*/ 6217920 h 6443002"/>
              <a:gd name="connsiteX144" fmla="*/ 5472333 w 8665699"/>
              <a:gd name="connsiteY144" fmla="*/ 6217920 h 6443002"/>
              <a:gd name="connsiteX145" fmla="*/ 5373859 w 8665699"/>
              <a:gd name="connsiteY145" fmla="*/ 6358597 h 6443002"/>
              <a:gd name="connsiteX146" fmla="*/ 5219114 w 8665699"/>
              <a:gd name="connsiteY146" fmla="*/ 6372665 h 6443002"/>
              <a:gd name="connsiteX147" fmla="*/ 5134708 w 8665699"/>
              <a:gd name="connsiteY147" fmla="*/ 6372665 h 6443002"/>
              <a:gd name="connsiteX148" fmla="*/ 5092505 w 8665699"/>
              <a:gd name="connsiteY148" fmla="*/ 6386732 h 6443002"/>
              <a:gd name="connsiteX149" fmla="*/ 5036234 w 8665699"/>
              <a:gd name="connsiteY149" fmla="*/ 6414868 h 6443002"/>
              <a:gd name="connsiteX150" fmla="*/ 5022167 w 8665699"/>
              <a:gd name="connsiteY150" fmla="*/ 6358597 h 6443002"/>
              <a:gd name="connsiteX151" fmla="*/ 4979964 w 8665699"/>
              <a:gd name="connsiteY151" fmla="*/ 6344529 h 6443002"/>
              <a:gd name="connsiteX152" fmla="*/ 4951828 w 8665699"/>
              <a:gd name="connsiteY152" fmla="*/ 6316394 h 6443002"/>
              <a:gd name="connsiteX153" fmla="*/ 4797084 w 8665699"/>
              <a:gd name="connsiteY153" fmla="*/ 6316394 h 6443002"/>
              <a:gd name="connsiteX154" fmla="*/ 4768948 w 8665699"/>
              <a:gd name="connsiteY154" fmla="*/ 6288258 h 6443002"/>
              <a:gd name="connsiteX155" fmla="*/ 4754880 w 8665699"/>
              <a:gd name="connsiteY155" fmla="*/ 6231988 h 6443002"/>
              <a:gd name="connsiteX156" fmla="*/ 4642339 w 8665699"/>
              <a:gd name="connsiteY156" fmla="*/ 6217920 h 6443002"/>
              <a:gd name="connsiteX157" fmla="*/ 4600136 w 8665699"/>
              <a:gd name="connsiteY157" fmla="*/ 6203852 h 6443002"/>
              <a:gd name="connsiteX158" fmla="*/ 4529797 w 8665699"/>
              <a:gd name="connsiteY158" fmla="*/ 6217920 h 6443002"/>
              <a:gd name="connsiteX159" fmla="*/ 4417256 w 8665699"/>
              <a:gd name="connsiteY159" fmla="*/ 6246055 h 6443002"/>
              <a:gd name="connsiteX160" fmla="*/ 4304714 w 8665699"/>
              <a:gd name="connsiteY160" fmla="*/ 6217920 h 6443002"/>
              <a:gd name="connsiteX161" fmla="*/ 4220308 w 8665699"/>
              <a:gd name="connsiteY161" fmla="*/ 6147582 h 6443002"/>
              <a:gd name="connsiteX162" fmla="*/ 4178105 w 8665699"/>
              <a:gd name="connsiteY162" fmla="*/ 6133514 h 6443002"/>
              <a:gd name="connsiteX163" fmla="*/ 4107767 w 8665699"/>
              <a:gd name="connsiteY163" fmla="*/ 6189785 h 6443002"/>
              <a:gd name="connsiteX164" fmla="*/ 4051496 w 8665699"/>
              <a:gd name="connsiteY164" fmla="*/ 6288258 h 6443002"/>
              <a:gd name="connsiteX165" fmla="*/ 3896751 w 8665699"/>
              <a:gd name="connsiteY165" fmla="*/ 6260123 h 6443002"/>
              <a:gd name="connsiteX166" fmla="*/ 3854548 w 8665699"/>
              <a:gd name="connsiteY166" fmla="*/ 6231988 h 6443002"/>
              <a:gd name="connsiteX167" fmla="*/ 3840480 w 8665699"/>
              <a:gd name="connsiteY167" fmla="*/ 6189785 h 6443002"/>
              <a:gd name="connsiteX168" fmla="*/ 3826413 w 8665699"/>
              <a:gd name="connsiteY168" fmla="*/ 6119446 h 6443002"/>
              <a:gd name="connsiteX169" fmla="*/ 3699804 w 8665699"/>
              <a:gd name="connsiteY169" fmla="*/ 6049108 h 6443002"/>
              <a:gd name="connsiteX170" fmla="*/ 3559127 w 8665699"/>
              <a:gd name="connsiteY170" fmla="*/ 6035040 h 6443002"/>
              <a:gd name="connsiteX171" fmla="*/ 3545059 w 8665699"/>
              <a:gd name="connsiteY171" fmla="*/ 5964702 h 6443002"/>
              <a:gd name="connsiteX172" fmla="*/ 3530991 w 8665699"/>
              <a:gd name="connsiteY172" fmla="*/ 5922498 h 6443002"/>
              <a:gd name="connsiteX173" fmla="*/ 3418450 w 8665699"/>
              <a:gd name="connsiteY173" fmla="*/ 5866228 h 6443002"/>
              <a:gd name="connsiteX174" fmla="*/ 3404382 w 8665699"/>
              <a:gd name="connsiteY174" fmla="*/ 5824025 h 6443002"/>
              <a:gd name="connsiteX175" fmla="*/ 3390314 w 8665699"/>
              <a:gd name="connsiteY175" fmla="*/ 5683348 h 6443002"/>
              <a:gd name="connsiteX176" fmla="*/ 3334044 w 8665699"/>
              <a:gd name="connsiteY176" fmla="*/ 5655212 h 6443002"/>
              <a:gd name="connsiteX177" fmla="*/ 3291840 w 8665699"/>
              <a:gd name="connsiteY177" fmla="*/ 5669280 h 6443002"/>
              <a:gd name="connsiteX178" fmla="*/ 3277773 w 8665699"/>
              <a:gd name="connsiteY178" fmla="*/ 5739618 h 6443002"/>
              <a:gd name="connsiteX179" fmla="*/ 3165231 w 8665699"/>
              <a:gd name="connsiteY179" fmla="*/ 5725551 h 6443002"/>
              <a:gd name="connsiteX180" fmla="*/ 3151164 w 8665699"/>
              <a:gd name="connsiteY180" fmla="*/ 5767754 h 6443002"/>
              <a:gd name="connsiteX181" fmla="*/ 3165231 w 8665699"/>
              <a:gd name="connsiteY181" fmla="*/ 5809957 h 6443002"/>
              <a:gd name="connsiteX182" fmla="*/ 3010487 w 8665699"/>
              <a:gd name="connsiteY182" fmla="*/ 5781822 h 6443002"/>
              <a:gd name="connsiteX183" fmla="*/ 3024554 w 8665699"/>
              <a:gd name="connsiteY183" fmla="*/ 5894363 h 6443002"/>
              <a:gd name="connsiteX184" fmla="*/ 2672862 w 8665699"/>
              <a:gd name="connsiteY184" fmla="*/ 5894363 h 6443002"/>
              <a:gd name="connsiteX185" fmla="*/ 2588456 w 8665699"/>
              <a:gd name="connsiteY185" fmla="*/ 5767754 h 6443002"/>
              <a:gd name="connsiteX186" fmla="*/ 2489982 w 8665699"/>
              <a:gd name="connsiteY186" fmla="*/ 5570806 h 6443002"/>
              <a:gd name="connsiteX187" fmla="*/ 2447779 w 8665699"/>
              <a:gd name="connsiteY187" fmla="*/ 5472332 h 6443002"/>
              <a:gd name="connsiteX188" fmla="*/ 2349305 w 8665699"/>
              <a:gd name="connsiteY188" fmla="*/ 5472332 h 6443002"/>
              <a:gd name="connsiteX189" fmla="*/ 2349305 w 8665699"/>
              <a:gd name="connsiteY189" fmla="*/ 5345723 h 6443002"/>
              <a:gd name="connsiteX190" fmla="*/ 2504050 w 8665699"/>
              <a:gd name="connsiteY190" fmla="*/ 5317588 h 6443002"/>
              <a:gd name="connsiteX191" fmla="*/ 2546253 w 8665699"/>
              <a:gd name="connsiteY191" fmla="*/ 5205046 h 6443002"/>
              <a:gd name="connsiteX192" fmla="*/ 2405576 w 8665699"/>
              <a:gd name="connsiteY192" fmla="*/ 5092505 h 6443002"/>
              <a:gd name="connsiteX193" fmla="*/ 2419644 w 8665699"/>
              <a:gd name="connsiteY193" fmla="*/ 4909625 h 6443002"/>
              <a:gd name="connsiteX194" fmla="*/ 2335237 w 8665699"/>
              <a:gd name="connsiteY194" fmla="*/ 4895557 h 6443002"/>
              <a:gd name="connsiteX195" fmla="*/ 2321170 w 8665699"/>
              <a:gd name="connsiteY195" fmla="*/ 4726745 h 6443002"/>
              <a:gd name="connsiteX196" fmla="*/ 2236764 w 8665699"/>
              <a:gd name="connsiteY196" fmla="*/ 4698609 h 6443002"/>
              <a:gd name="connsiteX197" fmla="*/ 2152357 w 8665699"/>
              <a:gd name="connsiteY197" fmla="*/ 4614203 h 6443002"/>
              <a:gd name="connsiteX198" fmla="*/ 2110154 w 8665699"/>
              <a:gd name="connsiteY198" fmla="*/ 4642338 h 6443002"/>
              <a:gd name="connsiteX199" fmla="*/ 2067951 w 8665699"/>
              <a:gd name="connsiteY199" fmla="*/ 4628271 h 6443002"/>
              <a:gd name="connsiteX200" fmla="*/ 2053884 w 8665699"/>
              <a:gd name="connsiteY200" fmla="*/ 4586068 h 6443002"/>
              <a:gd name="connsiteX201" fmla="*/ 1969477 w 8665699"/>
              <a:gd name="connsiteY201" fmla="*/ 4586068 h 6443002"/>
              <a:gd name="connsiteX202" fmla="*/ 1941342 w 8665699"/>
              <a:gd name="connsiteY202" fmla="*/ 4557932 h 6443002"/>
              <a:gd name="connsiteX203" fmla="*/ 1913207 w 8665699"/>
              <a:gd name="connsiteY203" fmla="*/ 4501662 h 6443002"/>
              <a:gd name="connsiteX204" fmla="*/ 1828800 w 8665699"/>
              <a:gd name="connsiteY204" fmla="*/ 4515729 h 6443002"/>
              <a:gd name="connsiteX205" fmla="*/ 1786597 w 8665699"/>
              <a:gd name="connsiteY205" fmla="*/ 4501662 h 6443002"/>
              <a:gd name="connsiteX206" fmla="*/ 1814733 w 8665699"/>
              <a:gd name="connsiteY206" fmla="*/ 4417255 h 6443002"/>
              <a:gd name="connsiteX207" fmla="*/ 1828800 w 8665699"/>
              <a:gd name="connsiteY207" fmla="*/ 4375052 h 6443002"/>
              <a:gd name="connsiteX208" fmla="*/ 1786597 w 8665699"/>
              <a:gd name="connsiteY208" fmla="*/ 4360985 h 6443002"/>
              <a:gd name="connsiteX209" fmla="*/ 1688124 w 8665699"/>
              <a:gd name="connsiteY209" fmla="*/ 4360985 h 6443002"/>
              <a:gd name="connsiteX210" fmla="*/ 1645920 w 8665699"/>
              <a:gd name="connsiteY210" fmla="*/ 4276578 h 6443002"/>
              <a:gd name="connsiteX211" fmla="*/ 1631853 w 8665699"/>
              <a:gd name="connsiteY211" fmla="*/ 4234375 h 6443002"/>
              <a:gd name="connsiteX212" fmla="*/ 1575582 w 8665699"/>
              <a:gd name="connsiteY212" fmla="*/ 4149969 h 6443002"/>
              <a:gd name="connsiteX213" fmla="*/ 1561514 w 8665699"/>
              <a:gd name="connsiteY213" fmla="*/ 3938954 h 6443002"/>
              <a:gd name="connsiteX214" fmla="*/ 1547447 w 8665699"/>
              <a:gd name="connsiteY214" fmla="*/ 3896751 h 6443002"/>
              <a:gd name="connsiteX215" fmla="*/ 1519311 w 8665699"/>
              <a:gd name="connsiteY215" fmla="*/ 3868615 h 6443002"/>
              <a:gd name="connsiteX216" fmla="*/ 1477108 w 8665699"/>
              <a:gd name="connsiteY216" fmla="*/ 3854548 h 6443002"/>
              <a:gd name="connsiteX217" fmla="*/ 1223890 w 8665699"/>
              <a:gd name="connsiteY217" fmla="*/ 3826412 h 6443002"/>
              <a:gd name="connsiteX218" fmla="*/ 1125416 w 8665699"/>
              <a:gd name="connsiteY218" fmla="*/ 3938954 h 6443002"/>
              <a:gd name="connsiteX219" fmla="*/ 1012874 w 8665699"/>
              <a:gd name="connsiteY219" fmla="*/ 3981157 h 6443002"/>
              <a:gd name="connsiteX220" fmla="*/ 914400 w 8665699"/>
              <a:gd name="connsiteY220" fmla="*/ 4009292 h 6443002"/>
              <a:gd name="connsiteX221" fmla="*/ 858130 w 8665699"/>
              <a:gd name="connsiteY221" fmla="*/ 3924886 h 6443002"/>
              <a:gd name="connsiteX222" fmla="*/ 703385 w 8665699"/>
              <a:gd name="connsiteY222" fmla="*/ 3967089 h 6443002"/>
              <a:gd name="connsiteX223" fmla="*/ 675250 w 8665699"/>
              <a:gd name="connsiteY223" fmla="*/ 3995225 h 6443002"/>
              <a:gd name="connsiteX224" fmla="*/ 661182 w 8665699"/>
              <a:gd name="connsiteY224" fmla="*/ 3938954 h 6443002"/>
              <a:gd name="connsiteX225" fmla="*/ 590844 w 8665699"/>
              <a:gd name="connsiteY225" fmla="*/ 3896751 h 6443002"/>
              <a:gd name="connsiteX226" fmla="*/ 506437 w 8665699"/>
              <a:gd name="connsiteY226" fmla="*/ 3910818 h 6443002"/>
              <a:gd name="connsiteX227" fmla="*/ 478302 w 8665699"/>
              <a:gd name="connsiteY227" fmla="*/ 3938954 h 6443002"/>
              <a:gd name="connsiteX228" fmla="*/ 436099 w 8665699"/>
              <a:gd name="connsiteY228" fmla="*/ 3953022 h 6443002"/>
              <a:gd name="connsiteX229" fmla="*/ 393896 w 8665699"/>
              <a:gd name="connsiteY229" fmla="*/ 3981157 h 6443002"/>
              <a:gd name="connsiteX230" fmla="*/ 295422 w 8665699"/>
              <a:gd name="connsiteY230" fmla="*/ 3995225 h 6443002"/>
              <a:gd name="connsiteX231" fmla="*/ 0 w 8665699"/>
              <a:gd name="connsiteY231" fmla="*/ 3615397 h 6443002"/>
              <a:gd name="connsiteX232" fmla="*/ 28136 w 8665699"/>
              <a:gd name="connsiteY232" fmla="*/ 3460652 h 6443002"/>
              <a:gd name="connsiteX233" fmla="*/ 168813 w 8665699"/>
              <a:gd name="connsiteY233" fmla="*/ 3376246 h 6443002"/>
              <a:gd name="connsiteX234" fmla="*/ 154745 w 8665699"/>
              <a:gd name="connsiteY234" fmla="*/ 3066757 h 6443002"/>
              <a:gd name="connsiteX235" fmla="*/ 379828 w 8665699"/>
              <a:gd name="connsiteY235" fmla="*/ 2855742 h 6443002"/>
              <a:gd name="connsiteX236" fmla="*/ 548640 w 8665699"/>
              <a:gd name="connsiteY236" fmla="*/ 2785403 h 6443002"/>
              <a:gd name="connsiteX237" fmla="*/ 562708 w 8665699"/>
              <a:gd name="connsiteY237" fmla="*/ 2658794 h 6443002"/>
              <a:gd name="connsiteX238" fmla="*/ 464234 w 8665699"/>
              <a:gd name="connsiteY238" fmla="*/ 2588455 h 6443002"/>
              <a:gd name="connsiteX239" fmla="*/ 450167 w 8665699"/>
              <a:gd name="connsiteY239" fmla="*/ 2588455 h 6443002"/>
              <a:gd name="connsiteX240" fmla="*/ 492370 w 8665699"/>
              <a:gd name="connsiteY240" fmla="*/ 2349305 h 6443002"/>
              <a:gd name="connsiteX241" fmla="*/ 492370 w 8665699"/>
              <a:gd name="connsiteY241" fmla="*/ 2349305 h 6443002"/>
              <a:gd name="connsiteX242" fmla="*/ 422031 w 8665699"/>
              <a:gd name="connsiteY242" fmla="*/ 2138289 h 6443002"/>
              <a:gd name="connsiteX243" fmla="*/ 633047 w 8665699"/>
              <a:gd name="connsiteY243" fmla="*/ 1997612 h 6443002"/>
              <a:gd name="connsiteX244" fmla="*/ 661182 w 8665699"/>
              <a:gd name="connsiteY244" fmla="*/ 1913206 h 6443002"/>
              <a:gd name="connsiteX245" fmla="*/ 548640 w 8665699"/>
              <a:gd name="connsiteY245" fmla="*/ 1871003 h 6443002"/>
              <a:gd name="connsiteX246" fmla="*/ 534573 w 8665699"/>
              <a:gd name="connsiteY246" fmla="*/ 1772529 h 6443002"/>
              <a:gd name="connsiteX247" fmla="*/ 576776 w 8665699"/>
              <a:gd name="connsiteY247" fmla="*/ 1744394 h 6443002"/>
              <a:gd name="connsiteX248" fmla="*/ 647114 w 8665699"/>
              <a:gd name="connsiteY248" fmla="*/ 1702191 h 6443002"/>
              <a:gd name="connsiteX249" fmla="*/ 633047 w 8665699"/>
              <a:gd name="connsiteY249" fmla="*/ 1645920 h 6443002"/>
              <a:gd name="connsiteX250" fmla="*/ 464234 w 8665699"/>
              <a:gd name="connsiteY250" fmla="*/ 1477108 h 6443002"/>
              <a:gd name="connsiteX251" fmla="*/ 337625 w 8665699"/>
              <a:gd name="connsiteY251" fmla="*/ 1477108 h 6443002"/>
              <a:gd name="connsiteX252" fmla="*/ 407964 w 8665699"/>
              <a:gd name="connsiteY252" fmla="*/ 1322363 h 6443002"/>
              <a:gd name="connsiteX253" fmla="*/ 506437 w 8665699"/>
              <a:gd name="connsiteY253" fmla="*/ 1181686 h 6443002"/>
              <a:gd name="connsiteX254" fmla="*/ 633047 w 8665699"/>
              <a:gd name="connsiteY254" fmla="*/ 1167618 h 6443002"/>
              <a:gd name="connsiteX255" fmla="*/ 647114 w 8665699"/>
              <a:gd name="connsiteY255" fmla="*/ 1125415 h 6443002"/>
              <a:gd name="connsiteX256" fmla="*/ 773724 w 8665699"/>
              <a:gd name="connsiteY256" fmla="*/ 1139483 h 6443002"/>
              <a:gd name="connsiteX257" fmla="*/ 844062 w 8665699"/>
              <a:gd name="connsiteY257" fmla="*/ 1111348 h 6443002"/>
              <a:gd name="connsiteX258" fmla="*/ 858130 w 8665699"/>
              <a:gd name="connsiteY258" fmla="*/ 1055077 h 6443002"/>
              <a:gd name="connsiteX259" fmla="*/ 1026942 w 8665699"/>
              <a:gd name="connsiteY259" fmla="*/ 1069145 h 6443002"/>
              <a:gd name="connsiteX260" fmla="*/ 1097280 w 8665699"/>
              <a:gd name="connsiteY260" fmla="*/ 1167618 h 6443002"/>
              <a:gd name="connsiteX261" fmla="*/ 1420837 w 8665699"/>
              <a:gd name="connsiteY261" fmla="*/ 844062 h 6443002"/>
              <a:gd name="connsiteX262" fmla="*/ 1406770 w 8665699"/>
              <a:gd name="connsiteY262" fmla="*/ 717452 h 6443002"/>
              <a:gd name="connsiteX263" fmla="*/ 1547447 w 8665699"/>
              <a:gd name="connsiteY263" fmla="*/ 717452 h 6443002"/>
              <a:gd name="connsiteX264" fmla="*/ 1702191 w 8665699"/>
              <a:gd name="connsiteY264" fmla="*/ 858129 h 6443002"/>
              <a:gd name="connsiteX265" fmla="*/ 1688124 w 8665699"/>
              <a:gd name="connsiteY265" fmla="*/ 970671 h 6443002"/>
              <a:gd name="connsiteX266" fmla="*/ 1561514 w 8665699"/>
              <a:gd name="connsiteY266" fmla="*/ 984738 h 6443002"/>
              <a:gd name="connsiteX267" fmla="*/ 1533379 w 8665699"/>
              <a:gd name="connsiteY267" fmla="*/ 1097280 h 6443002"/>
              <a:gd name="connsiteX268" fmla="*/ 1716259 w 8665699"/>
              <a:gd name="connsiteY268" fmla="*/ 1252025 h 6443002"/>
              <a:gd name="connsiteX269" fmla="*/ 1744394 w 8665699"/>
              <a:gd name="connsiteY269" fmla="*/ 1392702 h 6443002"/>
              <a:gd name="connsiteX270" fmla="*/ 1856936 w 8665699"/>
              <a:gd name="connsiteY270" fmla="*/ 1406769 h 6443002"/>
              <a:gd name="connsiteX271" fmla="*/ 1913207 w 8665699"/>
              <a:gd name="connsiteY271" fmla="*/ 1322363 h 6443002"/>
              <a:gd name="connsiteX272" fmla="*/ 2067951 w 8665699"/>
              <a:gd name="connsiteY272" fmla="*/ 1350498 h 6443002"/>
              <a:gd name="connsiteX273" fmla="*/ 2166425 w 8665699"/>
              <a:gd name="connsiteY273" fmla="*/ 1252025 h 6443002"/>
              <a:gd name="connsiteX274" fmla="*/ 2180493 w 8665699"/>
              <a:gd name="connsiteY274" fmla="*/ 1139483 h 6443002"/>
              <a:gd name="connsiteX275" fmla="*/ 2110154 w 8665699"/>
              <a:gd name="connsiteY275" fmla="*/ 1125415 h 6443002"/>
              <a:gd name="connsiteX276" fmla="*/ 2053884 w 8665699"/>
              <a:gd name="connsiteY276" fmla="*/ 801858 h 6443002"/>
              <a:gd name="connsiteX277" fmla="*/ 2152357 w 8665699"/>
              <a:gd name="connsiteY277" fmla="*/ 759655 h 6443002"/>
              <a:gd name="connsiteX278" fmla="*/ 2264899 w 8665699"/>
              <a:gd name="connsiteY278" fmla="*/ 703385 h 6443002"/>
              <a:gd name="connsiteX279" fmla="*/ 2391508 w 8665699"/>
              <a:gd name="connsiteY279" fmla="*/ 633046 h 6443002"/>
              <a:gd name="connsiteX280" fmla="*/ 2461847 w 8665699"/>
              <a:gd name="connsiteY280" fmla="*/ 703385 h 6443002"/>
              <a:gd name="connsiteX281" fmla="*/ 2546253 w 8665699"/>
              <a:gd name="connsiteY281" fmla="*/ 731520 h 6443002"/>
              <a:gd name="connsiteX282" fmla="*/ 2588456 w 8665699"/>
              <a:gd name="connsiteY282" fmla="*/ 717452 h 6443002"/>
              <a:gd name="connsiteX283" fmla="*/ 2602524 w 8665699"/>
              <a:gd name="connsiteY283" fmla="*/ 590843 h 6443002"/>
              <a:gd name="connsiteX284" fmla="*/ 2799471 w 8665699"/>
              <a:gd name="connsiteY284" fmla="*/ 337625 h 6443002"/>
              <a:gd name="connsiteX285" fmla="*/ 2912013 w 8665699"/>
              <a:gd name="connsiteY285" fmla="*/ 393895 h 6443002"/>
              <a:gd name="connsiteX286" fmla="*/ 2926080 w 8665699"/>
              <a:gd name="connsiteY286" fmla="*/ 436098 h 6443002"/>
              <a:gd name="connsiteX287" fmla="*/ 2968284 w 8665699"/>
              <a:gd name="connsiteY287" fmla="*/ 450166 h 6443002"/>
              <a:gd name="connsiteX288" fmla="*/ 3038622 w 8665699"/>
              <a:gd name="connsiteY288" fmla="*/ 478302 h 6443002"/>
              <a:gd name="connsiteX289" fmla="*/ 3137096 w 8665699"/>
              <a:gd name="connsiteY289" fmla="*/ 506437 h 6443002"/>
              <a:gd name="connsiteX290" fmla="*/ 3221502 w 8665699"/>
              <a:gd name="connsiteY290" fmla="*/ 520505 h 6443002"/>
              <a:gd name="connsiteX291" fmla="*/ 3263705 w 8665699"/>
              <a:gd name="connsiteY291" fmla="*/ 576775 h 6443002"/>
              <a:gd name="connsiteX292" fmla="*/ 3319976 w 8665699"/>
              <a:gd name="connsiteY292" fmla="*/ 689317 h 6443002"/>
              <a:gd name="connsiteX293" fmla="*/ 3404382 w 8665699"/>
              <a:gd name="connsiteY293" fmla="*/ 675249 h 6443002"/>
              <a:gd name="connsiteX294" fmla="*/ 3418450 w 8665699"/>
              <a:gd name="connsiteY294" fmla="*/ 633046 h 6443002"/>
              <a:gd name="connsiteX295" fmla="*/ 3432517 w 8665699"/>
              <a:gd name="connsiteY295" fmla="*/ 562708 h 6443002"/>
              <a:gd name="connsiteX296" fmla="*/ 3516924 w 8665699"/>
              <a:gd name="connsiteY296" fmla="*/ 548640 h 6443002"/>
              <a:gd name="connsiteX297" fmla="*/ 3545059 w 8665699"/>
              <a:gd name="connsiteY297" fmla="*/ 506437 h 6443002"/>
              <a:gd name="connsiteX298" fmla="*/ 3643533 w 8665699"/>
              <a:gd name="connsiteY298" fmla="*/ 506437 h 6443002"/>
              <a:gd name="connsiteX299" fmla="*/ 3727939 w 8665699"/>
              <a:gd name="connsiteY299" fmla="*/ 534572 h 6443002"/>
              <a:gd name="connsiteX300" fmla="*/ 3798277 w 8665699"/>
              <a:gd name="connsiteY300" fmla="*/ 520505 h 6443002"/>
              <a:gd name="connsiteX301" fmla="*/ 3812345 w 8665699"/>
              <a:gd name="connsiteY301" fmla="*/ 422031 h 6443002"/>
              <a:gd name="connsiteX302" fmla="*/ 3967090 w 8665699"/>
              <a:gd name="connsiteY302" fmla="*/ 450166 h 6443002"/>
              <a:gd name="connsiteX303" fmla="*/ 4009293 w 8665699"/>
              <a:gd name="connsiteY303" fmla="*/ 393895 h 6443002"/>
              <a:gd name="connsiteX304" fmla="*/ 4107767 w 8665699"/>
              <a:gd name="connsiteY304" fmla="*/ 379828 h 6443002"/>
              <a:gd name="connsiteX305" fmla="*/ 4262511 w 8665699"/>
              <a:gd name="connsiteY305" fmla="*/ 182880 h 6443002"/>
              <a:gd name="connsiteX306" fmla="*/ 4234376 w 8665699"/>
              <a:gd name="connsiteY306" fmla="*/ 84406 h 6443002"/>
              <a:gd name="connsiteX307" fmla="*/ 4360985 w 8665699"/>
              <a:gd name="connsiteY307" fmla="*/ 70338 h 6443002"/>
              <a:gd name="connsiteX308" fmla="*/ 4389120 w 8665699"/>
              <a:gd name="connsiteY308" fmla="*/ 154745 h 6443002"/>
              <a:gd name="connsiteX309" fmla="*/ 4557933 w 8665699"/>
              <a:gd name="connsiteY309" fmla="*/ 168812 h 6443002"/>
              <a:gd name="connsiteX310" fmla="*/ 4600136 w 8665699"/>
              <a:gd name="connsiteY310" fmla="*/ 70338 h 6443002"/>
              <a:gd name="connsiteX311" fmla="*/ 4698610 w 8665699"/>
              <a:gd name="connsiteY311" fmla="*/ 84406 h 6443002"/>
              <a:gd name="connsiteX312" fmla="*/ 4754880 w 8665699"/>
              <a:gd name="connsiteY312" fmla="*/ 154745 h 6443002"/>
              <a:gd name="connsiteX313" fmla="*/ 4909625 w 8665699"/>
              <a:gd name="connsiteY313" fmla="*/ 168812 h 6443002"/>
              <a:gd name="connsiteX314" fmla="*/ 5022167 w 8665699"/>
              <a:gd name="connsiteY314" fmla="*/ 28135 h 6443002"/>
              <a:gd name="connsiteX315" fmla="*/ 5176911 w 8665699"/>
              <a:gd name="connsiteY315" fmla="*/ 0 h 6443002"/>
              <a:gd name="connsiteX316" fmla="*/ 5148776 w 8665699"/>
              <a:gd name="connsiteY316" fmla="*/ 140677 h 6443002"/>
              <a:gd name="connsiteX317" fmla="*/ 5289453 w 8665699"/>
              <a:gd name="connsiteY317" fmla="*/ 140677 h 6443002"/>
              <a:gd name="connsiteX318" fmla="*/ 5317588 w 8665699"/>
              <a:gd name="connsiteY318" fmla="*/ 309489 h 6443002"/>
              <a:gd name="connsiteX319" fmla="*/ 5416062 w 8665699"/>
              <a:gd name="connsiteY319" fmla="*/ 281354 h 6443002"/>
              <a:gd name="connsiteX320" fmla="*/ 5458265 w 8665699"/>
              <a:gd name="connsiteY320" fmla="*/ 365760 h 6443002"/>
              <a:gd name="connsiteX321" fmla="*/ 5641145 w 8665699"/>
              <a:gd name="connsiteY321" fmla="*/ 351692 h 6443002"/>
              <a:gd name="connsiteX322" fmla="*/ 5809957 w 8665699"/>
              <a:gd name="connsiteY322" fmla="*/ 154745 h 6443002"/>
              <a:gd name="connsiteX323" fmla="*/ 5894364 w 8665699"/>
              <a:gd name="connsiteY323" fmla="*/ 182880 h 6443002"/>
              <a:gd name="connsiteX324" fmla="*/ 5922499 w 8665699"/>
              <a:gd name="connsiteY324" fmla="*/ 56271 h 644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</a:cxnLst>
            <a:rect l="l" t="t" r="r" b="b"/>
            <a:pathLst>
              <a:path w="8665699" h="6443002">
                <a:moveTo>
                  <a:pt x="5922499" y="56271"/>
                </a:moveTo>
                <a:lnTo>
                  <a:pt x="5922499" y="56271"/>
                </a:lnTo>
                <a:cubicBezTo>
                  <a:pt x="6093594" y="113303"/>
                  <a:pt x="6049108" y="53988"/>
                  <a:pt x="6049108" y="239151"/>
                </a:cubicBezTo>
                <a:lnTo>
                  <a:pt x="6147582" y="323557"/>
                </a:lnTo>
                <a:cubicBezTo>
                  <a:pt x="6180407" y="300111"/>
                  <a:pt x="6208979" y="269108"/>
                  <a:pt x="6246056" y="253218"/>
                </a:cubicBezTo>
                <a:cubicBezTo>
                  <a:pt x="6413459" y="181474"/>
                  <a:pt x="6298764" y="284918"/>
                  <a:pt x="6372665" y="211015"/>
                </a:cubicBezTo>
                <a:cubicBezTo>
                  <a:pt x="6377354" y="196947"/>
                  <a:pt x="6376247" y="179297"/>
                  <a:pt x="6386733" y="168812"/>
                </a:cubicBezTo>
                <a:cubicBezTo>
                  <a:pt x="6415571" y="139975"/>
                  <a:pt x="6472522" y="163462"/>
                  <a:pt x="6499274" y="168812"/>
                </a:cubicBezTo>
                <a:cubicBezTo>
                  <a:pt x="6521964" y="191502"/>
                  <a:pt x="6542235" y="208094"/>
                  <a:pt x="6555545" y="239151"/>
                </a:cubicBezTo>
                <a:cubicBezTo>
                  <a:pt x="6563161" y="256922"/>
                  <a:pt x="6564924" y="276665"/>
                  <a:pt x="6569613" y="295422"/>
                </a:cubicBezTo>
                <a:cubicBezTo>
                  <a:pt x="6560234" y="309490"/>
                  <a:pt x="6555545" y="328247"/>
                  <a:pt x="6541477" y="337625"/>
                </a:cubicBezTo>
                <a:cubicBezTo>
                  <a:pt x="6459599" y="392210"/>
                  <a:pt x="6507619" y="312431"/>
                  <a:pt x="6457071" y="379828"/>
                </a:cubicBezTo>
                <a:cubicBezTo>
                  <a:pt x="6436782" y="406880"/>
                  <a:pt x="6400800" y="464234"/>
                  <a:pt x="6400800" y="464234"/>
                </a:cubicBezTo>
                <a:cubicBezTo>
                  <a:pt x="6363202" y="577029"/>
                  <a:pt x="6350335" y="525149"/>
                  <a:pt x="6414868" y="576775"/>
                </a:cubicBezTo>
                <a:cubicBezTo>
                  <a:pt x="6425225" y="585061"/>
                  <a:pt x="6433625" y="595532"/>
                  <a:pt x="6443004" y="604911"/>
                </a:cubicBezTo>
                <a:cubicBezTo>
                  <a:pt x="6454153" y="638360"/>
                  <a:pt x="6472443" y="668058"/>
                  <a:pt x="6443004" y="703385"/>
                </a:cubicBezTo>
                <a:cubicBezTo>
                  <a:pt x="6429579" y="719495"/>
                  <a:pt x="6404182" y="719888"/>
                  <a:pt x="6386733" y="731520"/>
                </a:cubicBezTo>
                <a:cubicBezTo>
                  <a:pt x="6309489" y="783015"/>
                  <a:pt x="6414360" y="741067"/>
                  <a:pt x="6316394" y="773723"/>
                </a:cubicBezTo>
                <a:cubicBezTo>
                  <a:pt x="6276009" y="935273"/>
                  <a:pt x="6332481" y="736187"/>
                  <a:pt x="6274191" y="872197"/>
                </a:cubicBezTo>
                <a:cubicBezTo>
                  <a:pt x="6266575" y="889968"/>
                  <a:pt x="6268771" y="911175"/>
                  <a:pt x="6260124" y="928468"/>
                </a:cubicBezTo>
                <a:cubicBezTo>
                  <a:pt x="6244676" y="959363"/>
                  <a:pt x="6218661" y="961045"/>
                  <a:pt x="6189785" y="970671"/>
                </a:cubicBezTo>
                <a:cubicBezTo>
                  <a:pt x="6180407" y="994117"/>
                  <a:pt x="6183304" y="1028017"/>
                  <a:pt x="6161650" y="1041009"/>
                </a:cubicBezTo>
                <a:cubicBezTo>
                  <a:pt x="6129232" y="1060460"/>
                  <a:pt x="6070788" y="1024105"/>
                  <a:pt x="6049108" y="1055077"/>
                </a:cubicBezTo>
                <a:cubicBezTo>
                  <a:pt x="5971856" y="1165437"/>
                  <a:pt x="6055355" y="1179079"/>
                  <a:pt x="6105379" y="1195754"/>
                </a:cubicBezTo>
                <a:cubicBezTo>
                  <a:pt x="6127273" y="1217648"/>
                  <a:pt x="6158448" y="1254341"/>
                  <a:pt x="6189785" y="1266092"/>
                </a:cubicBezTo>
                <a:cubicBezTo>
                  <a:pt x="6212173" y="1274488"/>
                  <a:pt x="6236678" y="1275471"/>
                  <a:pt x="6260124" y="1280160"/>
                </a:cubicBezTo>
                <a:cubicBezTo>
                  <a:pt x="6269502" y="1266092"/>
                  <a:pt x="6280698" y="1253079"/>
                  <a:pt x="6288259" y="1237957"/>
                </a:cubicBezTo>
                <a:cubicBezTo>
                  <a:pt x="6299552" y="1215370"/>
                  <a:pt x="6293808" y="1178911"/>
                  <a:pt x="6316394" y="1167618"/>
                </a:cubicBezTo>
                <a:cubicBezTo>
                  <a:pt x="6341906" y="1154862"/>
                  <a:pt x="6372665" y="1176997"/>
                  <a:pt x="6400800" y="1181686"/>
                </a:cubicBezTo>
                <a:cubicBezTo>
                  <a:pt x="6415659" y="1226263"/>
                  <a:pt x="6411836" y="1227132"/>
                  <a:pt x="6443004" y="1266092"/>
                </a:cubicBezTo>
                <a:cubicBezTo>
                  <a:pt x="6451289" y="1276449"/>
                  <a:pt x="6459276" y="1288297"/>
                  <a:pt x="6471139" y="1294228"/>
                </a:cubicBezTo>
                <a:cubicBezTo>
                  <a:pt x="6488432" y="1302875"/>
                  <a:pt x="6508653" y="1303606"/>
                  <a:pt x="6527410" y="1308295"/>
                </a:cubicBezTo>
                <a:lnTo>
                  <a:pt x="6611816" y="1280160"/>
                </a:lnTo>
                <a:cubicBezTo>
                  <a:pt x="6625884" y="1275471"/>
                  <a:pt x="6639478" y="1269000"/>
                  <a:pt x="6654019" y="1266092"/>
                </a:cubicBezTo>
                <a:cubicBezTo>
                  <a:pt x="6743316" y="1248233"/>
                  <a:pt x="6701161" y="1257824"/>
                  <a:pt x="6780628" y="1237957"/>
                </a:cubicBezTo>
                <a:cubicBezTo>
                  <a:pt x="6794696" y="1242646"/>
                  <a:pt x="6814212" y="1239958"/>
                  <a:pt x="6822831" y="1252025"/>
                </a:cubicBezTo>
                <a:cubicBezTo>
                  <a:pt x="6840069" y="1276158"/>
                  <a:pt x="6850967" y="1336431"/>
                  <a:pt x="6850967" y="1336431"/>
                </a:cubicBezTo>
                <a:cubicBezTo>
                  <a:pt x="6846278" y="1373945"/>
                  <a:pt x="6846846" y="1412499"/>
                  <a:pt x="6836899" y="1448972"/>
                </a:cubicBezTo>
                <a:cubicBezTo>
                  <a:pt x="6832450" y="1465283"/>
                  <a:pt x="6815424" y="1475635"/>
                  <a:pt x="6808764" y="1491175"/>
                </a:cubicBezTo>
                <a:cubicBezTo>
                  <a:pt x="6801148" y="1508946"/>
                  <a:pt x="6800008" y="1528856"/>
                  <a:pt x="6794696" y="1547446"/>
                </a:cubicBezTo>
                <a:cubicBezTo>
                  <a:pt x="6790622" y="1561704"/>
                  <a:pt x="6785317" y="1575581"/>
                  <a:pt x="6780628" y="1589649"/>
                </a:cubicBezTo>
                <a:cubicBezTo>
                  <a:pt x="6785317" y="1613095"/>
                  <a:pt x="6782023" y="1639712"/>
                  <a:pt x="6794696" y="1659988"/>
                </a:cubicBezTo>
                <a:cubicBezTo>
                  <a:pt x="6807122" y="1679870"/>
                  <a:pt x="6834388" y="1685612"/>
                  <a:pt x="6850967" y="1702191"/>
                </a:cubicBezTo>
                <a:cubicBezTo>
                  <a:pt x="6878237" y="1729461"/>
                  <a:pt x="6881729" y="1752273"/>
                  <a:pt x="6893170" y="1786597"/>
                </a:cubicBezTo>
                <a:cubicBezTo>
                  <a:pt x="6897859" y="1842868"/>
                  <a:pt x="6870764" y="1912304"/>
                  <a:pt x="6907237" y="1955409"/>
                </a:cubicBezTo>
                <a:cubicBezTo>
                  <a:pt x="6937678" y="1991385"/>
                  <a:pt x="7002195" y="1958047"/>
                  <a:pt x="7047914" y="1969477"/>
                </a:cubicBezTo>
                <a:cubicBezTo>
                  <a:pt x="7063952" y="1973486"/>
                  <a:pt x="7099355" y="2032570"/>
                  <a:pt x="7104185" y="2039815"/>
                </a:cubicBezTo>
                <a:cubicBezTo>
                  <a:pt x="7089134" y="2062391"/>
                  <a:pt x="7071969" y="2094117"/>
                  <a:pt x="7047914" y="2110154"/>
                </a:cubicBezTo>
                <a:cubicBezTo>
                  <a:pt x="7003777" y="2139579"/>
                  <a:pt x="6984859" y="2139985"/>
                  <a:pt x="6935373" y="2152357"/>
                </a:cubicBezTo>
                <a:cubicBezTo>
                  <a:pt x="6865431" y="2222299"/>
                  <a:pt x="6885536" y="2182894"/>
                  <a:pt x="6865034" y="2264898"/>
                </a:cubicBezTo>
                <a:cubicBezTo>
                  <a:pt x="6893153" y="2405489"/>
                  <a:pt x="6853750" y="2276108"/>
                  <a:pt x="6921305" y="2377440"/>
                </a:cubicBezTo>
                <a:cubicBezTo>
                  <a:pt x="6929530" y="2389778"/>
                  <a:pt x="6924888" y="2409158"/>
                  <a:pt x="6935373" y="2419643"/>
                </a:cubicBezTo>
                <a:cubicBezTo>
                  <a:pt x="6945858" y="2430128"/>
                  <a:pt x="6962877" y="2431751"/>
                  <a:pt x="6977576" y="2433711"/>
                </a:cubicBezTo>
                <a:cubicBezTo>
                  <a:pt x="7033546" y="2441174"/>
                  <a:pt x="7090117" y="2443089"/>
                  <a:pt x="7146388" y="2447778"/>
                </a:cubicBezTo>
                <a:cubicBezTo>
                  <a:pt x="7160456" y="2452467"/>
                  <a:pt x="7178106" y="2451361"/>
                  <a:pt x="7188591" y="2461846"/>
                </a:cubicBezTo>
                <a:cubicBezTo>
                  <a:pt x="7199076" y="2472331"/>
                  <a:pt x="7199062" y="2489663"/>
                  <a:pt x="7202659" y="2504049"/>
                </a:cubicBezTo>
                <a:cubicBezTo>
                  <a:pt x="7208458" y="2527246"/>
                  <a:pt x="7210928" y="2551191"/>
                  <a:pt x="7216727" y="2574388"/>
                </a:cubicBezTo>
                <a:cubicBezTo>
                  <a:pt x="7222395" y="2597059"/>
                  <a:pt x="7253188" y="2676881"/>
                  <a:pt x="7258930" y="2686929"/>
                </a:cubicBezTo>
                <a:cubicBezTo>
                  <a:pt x="7287387" y="2736729"/>
                  <a:pt x="7320653" y="2709322"/>
                  <a:pt x="7371471" y="2743200"/>
                </a:cubicBezTo>
                <a:cubicBezTo>
                  <a:pt x="7424710" y="2778692"/>
                  <a:pt x="7401719" y="2759380"/>
                  <a:pt x="7441810" y="2799471"/>
                </a:cubicBezTo>
                <a:cubicBezTo>
                  <a:pt x="7446499" y="2841674"/>
                  <a:pt x="7425851" y="2896054"/>
                  <a:pt x="7455877" y="2926080"/>
                </a:cubicBezTo>
                <a:cubicBezTo>
                  <a:pt x="7476848" y="2947051"/>
                  <a:pt x="7511671" y="2905748"/>
                  <a:pt x="7540284" y="2897945"/>
                </a:cubicBezTo>
                <a:cubicBezTo>
                  <a:pt x="7563352" y="2891654"/>
                  <a:pt x="7587176" y="2888566"/>
                  <a:pt x="7610622" y="2883877"/>
                </a:cubicBezTo>
                <a:cubicBezTo>
                  <a:pt x="7625435" y="2943127"/>
                  <a:pt x="7634733" y="2946191"/>
                  <a:pt x="7610622" y="3010486"/>
                </a:cubicBezTo>
                <a:cubicBezTo>
                  <a:pt x="7604685" y="3026317"/>
                  <a:pt x="7570532" y="3040734"/>
                  <a:pt x="7582487" y="3052689"/>
                </a:cubicBezTo>
                <a:cubicBezTo>
                  <a:pt x="7594442" y="3064644"/>
                  <a:pt x="7610622" y="3033932"/>
                  <a:pt x="7624690" y="3024554"/>
                </a:cubicBezTo>
                <a:cubicBezTo>
                  <a:pt x="7774427" y="3099422"/>
                  <a:pt x="7605644" y="2997230"/>
                  <a:pt x="7695028" y="3108960"/>
                </a:cubicBezTo>
                <a:cubicBezTo>
                  <a:pt x="7704291" y="3120539"/>
                  <a:pt x="7722845" y="3119432"/>
                  <a:pt x="7737231" y="3123028"/>
                </a:cubicBezTo>
                <a:cubicBezTo>
                  <a:pt x="7819196" y="3143519"/>
                  <a:pt x="7789242" y="3118766"/>
                  <a:pt x="7821637" y="3151163"/>
                </a:cubicBezTo>
                <a:lnTo>
                  <a:pt x="7821637" y="3151163"/>
                </a:lnTo>
                <a:lnTo>
                  <a:pt x="7779434" y="3263705"/>
                </a:lnTo>
                <a:lnTo>
                  <a:pt x="7765367" y="3277772"/>
                </a:lnTo>
                <a:cubicBezTo>
                  <a:pt x="7750263" y="3413703"/>
                  <a:pt x="7751299" y="3361919"/>
                  <a:pt x="7751299" y="3432517"/>
                </a:cubicBezTo>
                <a:lnTo>
                  <a:pt x="7863840" y="3376246"/>
                </a:lnTo>
                <a:cubicBezTo>
                  <a:pt x="7891976" y="3404381"/>
                  <a:pt x="7914678" y="3439290"/>
                  <a:pt x="7948247" y="3460652"/>
                </a:cubicBezTo>
                <a:cubicBezTo>
                  <a:pt x="7968419" y="3473489"/>
                  <a:pt x="7998082" y="3462418"/>
                  <a:pt x="8018585" y="3474720"/>
                </a:cubicBezTo>
                <a:cubicBezTo>
                  <a:pt x="8070950" y="3506139"/>
                  <a:pt x="8113246" y="3581543"/>
                  <a:pt x="8145194" y="3629465"/>
                </a:cubicBezTo>
                <a:cubicBezTo>
                  <a:pt x="8154572" y="3643533"/>
                  <a:pt x="8157290" y="3666321"/>
                  <a:pt x="8173330" y="3671668"/>
                </a:cubicBezTo>
                <a:lnTo>
                  <a:pt x="8257736" y="3699803"/>
                </a:lnTo>
                <a:cubicBezTo>
                  <a:pt x="8267114" y="3713871"/>
                  <a:pt x="8278310" y="3726884"/>
                  <a:pt x="8285871" y="3742006"/>
                </a:cubicBezTo>
                <a:cubicBezTo>
                  <a:pt x="8292503" y="3755269"/>
                  <a:pt x="8292310" y="3771493"/>
                  <a:pt x="8299939" y="3784209"/>
                </a:cubicBezTo>
                <a:cubicBezTo>
                  <a:pt x="8306763" y="3795582"/>
                  <a:pt x="8318696" y="3802966"/>
                  <a:pt x="8328074" y="3812345"/>
                </a:cubicBezTo>
                <a:cubicBezTo>
                  <a:pt x="8346831" y="3807656"/>
                  <a:pt x="8365011" y="3798277"/>
                  <a:pt x="8384345" y="3798277"/>
                </a:cubicBezTo>
                <a:cubicBezTo>
                  <a:pt x="8448721" y="3798277"/>
                  <a:pt x="8425149" y="3824273"/>
                  <a:pt x="8412480" y="3868615"/>
                </a:cubicBezTo>
                <a:cubicBezTo>
                  <a:pt x="8408406" y="3882873"/>
                  <a:pt x="8403102" y="3896750"/>
                  <a:pt x="8398413" y="3910818"/>
                </a:cubicBezTo>
                <a:cubicBezTo>
                  <a:pt x="8412481" y="3920197"/>
                  <a:pt x="8424785" y="3933017"/>
                  <a:pt x="8440616" y="3938954"/>
                </a:cubicBezTo>
                <a:cubicBezTo>
                  <a:pt x="8463004" y="3947350"/>
                  <a:pt x="8494047" y="3936115"/>
                  <a:pt x="8510954" y="3953022"/>
                </a:cubicBezTo>
                <a:cubicBezTo>
                  <a:pt x="8612742" y="4054810"/>
                  <a:pt x="8475474" y="4020212"/>
                  <a:pt x="8581293" y="4065563"/>
                </a:cubicBezTo>
                <a:cubicBezTo>
                  <a:pt x="8599064" y="4073179"/>
                  <a:pt x="8618807" y="4074942"/>
                  <a:pt x="8637564" y="4079631"/>
                </a:cubicBezTo>
                <a:cubicBezTo>
                  <a:pt x="8642253" y="4103077"/>
                  <a:pt x="8645832" y="4126773"/>
                  <a:pt x="8651631" y="4149969"/>
                </a:cubicBezTo>
                <a:cubicBezTo>
                  <a:pt x="8655227" y="4164355"/>
                  <a:pt x="8665699" y="4177343"/>
                  <a:pt x="8665699" y="4192172"/>
                </a:cubicBezTo>
                <a:cubicBezTo>
                  <a:pt x="8665699" y="4224457"/>
                  <a:pt x="8646468" y="4267674"/>
                  <a:pt x="8623496" y="4290646"/>
                </a:cubicBezTo>
                <a:cubicBezTo>
                  <a:pt x="8611541" y="4302601"/>
                  <a:pt x="8596743" y="4311915"/>
                  <a:pt x="8581293" y="4318782"/>
                </a:cubicBezTo>
                <a:cubicBezTo>
                  <a:pt x="8554192" y="4330827"/>
                  <a:pt x="8496887" y="4346917"/>
                  <a:pt x="8496887" y="4346917"/>
                </a:cubicBezTo>
                <a:cubicBezTo>
                  <a:pt x="8501576" y="4332849"/>
                  <a:pt x="8518583" y="4317429"/>
                  <a:pt x="8510954" y="4304714"/>
                </a:cubicBezTo>
                <a:cubicBezTo>
                  <a:pt x="8500165" y="4286732"/>
                  <a:pt x="8474155" y="4284366"/>
                  <a:pt x="8454684" y="4276578"/>
                </a:cubicBezTo>
                <a:cubicBezTo>
                  <a:pt x="8427148" y="4265563"/>
                  <a:pt x="8370277" y="4248443"/>
                  <a:pt x="8370277" y="4248443"/>
                </a:cubicBezTo>
                <a:cubicBezTo>
                  <a:pt x="8362612" y="4271440"/>
                  <a:pt x="8351041" y="4318495"/>
                  <a:pt x="8328074" y="4332849"/>
                </a:cubicBezTo>
                <a:cubicBezTo>
                  <a:pt x="8302925" y="4348567"/>
                  <a:pt x="8243668" y="4360985"/>
                  <a:pt x="8243668" y="4360985"/>
                </a:cubicBezTo>
                <a:cubicBezTo>
                  <a:pt x="8229600" y="4356296"/>
                  <a:pt x="8215723" y="4350991"/>
                  <a:pt x="8201465" y="4346917"/>
                </a:cubicBezTo>
                <a:cubicBezTo>
                  <a:pt x="8182875" y="4341605"/>
                  <a:pt x="8145194" y="4332849"/>
                  <a:pt x="8145194" y="4332849"/>
                </a:cubicBezTo>
                <a:lnTo>
                  <a:pt x="8159262" y="4417255"/>
                </a:lnTo>
                <a:lnTo>
                  <a:pt x="8102991" y="4445391"/>
                </a:lnTo>
                <a:cubicBezTo>
                  <a:pt x="8079545" y="4478216"/>
                  <a:pt x="8057418" y="4512024"/>
                  <a:pt x="8032653" y="4543865"/>
                </a:cubicBezTo>
                <a:cubicBezTo>
                  <a:pt x="8024510" y="4554334"/>
                  <a:pt x="8015890" y="4565176"/>
                  <a:pt x="8004517" y="4572000"/>
                </a:cubicBezTo>
                <a:cubicBezTo>
                  <a:pt x="7991801" y="4579629"/>
                  <a:pt x="7976382" y="4581379"/>
                  <a:pt x="7962314" y="4586068"/>
                </a:cubicBezTo>
                <a:cubicBezTo>
                  <a:pt x="7871367" y="4570910"/>
                  <a:pt x="7857739" y="4592169"/>
                  <a:pt x="7891976" y="4557932"/>
                </a:cubicBezTo>
                <a:lnTo>
                  <a:pt x="7877908" y="4445391"/>
                </a:lnTo>
                <a:cubicBezTo>
                  <a:pt x="7744825" y="4474965"/>
                  <a:pt x="7781869" y="4442956"/>
                  <a:pt x="7737231" y="4487594"/>
                </a:cubicBezTo>
                <a:lnTo>
                  <a:pt x="7723164" y="4726745"/>
                </a:lnTo>
                <a:lnTo>
                  <a:pt x="7849773" y="4783015"/>
                </a:lnTo>
                <a:lnTo>
                  <a:pt x="7835705" y="4923692"/>
                </a:lnTo>
                <a:lnTo>
                  <a:pt x="7695028" y="4923692"/>
                </a:lnTo>
                <a:lnTo>
                  <a:pt x="7540284" y="5050302"/>
                </a:lnTo>
                <a:lnTo>
                  <a:pt x="7554351" y="5176911"/>
                </a:lnTo>
                <a:cubicBezTo>
                  <a:pt x="7608976" y="5240640"/>
                  <a:pt x="7684262" y="5278543"/>
                  <a:pt x="7624690" y="5373858"/>
                </a:cubicBezTo>
                <a:cubicBezTo>
                  <a:pt x="7614443" y="5390253"/>
                  <a:pt x="7587176" y="5383237"/>
                  <a:pt x="7568419" y="5387926"/>
                </a:cubicBezTo>
                <a:cubicBezTo>
                  <a:pt x="7559041" y="5397305"/>
                  <a:pt x="7540284" y="5402799"/>
                  <a:pt x="7540284" y="5416062"/>
                </a:cubicBezTo>
                <a:cubicBezTo>
                  <a:pt x="7540284" y="5445719"/>
                  <a:pt x="7568419" y="5500468"/>
                  <a:pt x="7568419" y="5500468"/>
                </a:cubicBezTo>
                <a:cubicBezTo>
                  <a:pt x="7554351" y="5509846"/>
                  <a:pt x="7541338" y="5521042"/>
                  <a:pt x="7526216" y="5528603"/>
                </a:cubicBezTo>
                <a:cubicBezTo>
                  <a:pt x="7512953" y="5535235"/>
                  <a:pt x="7494498" y="5532186"/>
                  <a:pt x="7484013" y="5542671"/>
                </a:cubicBezTo>
                <a:cubicBezTo>
                  <a:pt x="7473528" y="5553156"/>
                  <a:pt x="7474634" y="5570806"/>
                  <a:pt x="7469945" y="5584874"/>
                </a:cubicBezTo>
                <a:cubicBezTo>
                  <a:pt x="7485140" y="5706433"/>
                  <a:pt x="7497354" y="5743249"/>
                  <a:pt x="7469945" y="5880295"/>
                </a:cubicBezTo>
                <a:cubicBezTo>
                  <a:pt x="7467344" y="5893301"/>
                  <a:pt x="7453673" y="5902499"/>
                  <a:pt x="7441810" y="5908431"/>
                </a:cubicBezTo>
                <a:cubicBezTo>
                  <a:pt x="7415284" y="5921694"/>
                  <a:pt x="7357404" y="5936566"/>
                  <a:pt x="7357404" y="5936566"/>
                </a:cubicBezTo>
                <a:cubicBezTo>
                  <a:pt x="7326294" y="5926196"/>
                  <a:pt x="7264505" y="5919582"/>
                  <a:pt x="7244862" y="5880295"/>
                </a:cubicBezTo>
                <a:cubicBezTo>
                  <a:pt x="7236216" y="5863002"/>
                  <a:pt x="7235483" y="5842782"/>
                  <a:pt x="7230794" y="5824025"/>
                </a:cubicBezTo>
                <a:cubicBezTo>
                  <a:pt x="7207348" y="5833403"/>
                  <a:pt x="7182381" y="5864689"/>
                  <a:pt x="7160456" y="5852160"/>
                </a:cubicBezTo>
                <a:cubicBezTo>
                  <a:pt x="7134706" y="5837446"/>
                  <a:pt x="7161574" y="5772630"/>
                  <a:pt x="7132320" y="5767754"/>
                </a:cubicBezTo>
                <a:lnTo>
                  <a:pt x="7047914" y="5753686"/>
                </a:lnTo>
                <a:cubicBezTo>
                  <a:pt x="7029157" y="5744308"/>
                  <a:pt x="7010919" y="5733812"/>
                  <a:pt x="6991644" y="5725551"/>
                </a:cubicBezTo>
                <a:cubicBezTo>
                  <a:pt x="6978014" y="5719710"/>
                  <a:pt x="6961019" y="5720747"/>
                  <a:pt x="6949440" y="5711483"/>
                </a:cubicBezTo>
                <a:cubicBezTo>
                  <a:pt x="6936238" y="5700921"/>
                  <a:pt x="6930683" y="5683348"/>
                  <a:pt x="6921305" y="5669280"/>
                </a:cubicBezTo>
                <a:cubicBezTo>
                  <a:pt x="6957665" y="5614739"/>
                  <a:pt x="6965480" y="5621730"/>
                  <a:pt x="6907237" y="5641145"/>
                </a:cubicBezTo>
                <a:cubicBezTo>
                  <a:pt x="6883791" y="5631766"/>
                  <a:pt x="6874413" y="5709138"/>
                  <a:pt x="6836899" y="5613009"/>
                </a:cubicBezTo>
                <a:lnTo>
                  <a:pt x="6738425" y="5514535"/>
                </a:lnTo>
                <a:lnTo>
                  <a:pt x="6400800" y="5514535"/>
                </a:lnTo>
                <a:lnTo>
                  <a:pt x="6344530" y="5584874"/>
                </a:lnTo>
                <a:lnTo>
                  <a:pt x="6231988" y="5598942"/>
                </a:lnTo>
                <a:lnTo>
                  <a:pt x="6147582" y="5528603"/>
                </a:lnTo>
                <a:lnTo>
                  <a:pt x="5992837" y="5528603"/>
                </a:lnTo>
                <a:lnTo>
                  <a:pt x="5978770" y="5683348"/>
                </a:lnTo>
                <a:lnTo>
                  <a:pt x="5613010" y="6105378"/>
                </a:lnTo>
                <a:lnTo>
                  <a:pt x="5556739" y="6217920"/>
                </a:lnTo>
                <a:lnTo>
                  <a:pt x="5472333" y="6217920"/>
                </a:lnTo>
                <a:lnTo>
                  <a:pt x="5373859" y="6358597"/>
                </a:lnTo>
                <a:cubicBezTo>
                  <a:pt x="5322277" y="6363286"/>
                  <a:pt x="5270388" y="6365340"/>
                  <a:pt x="5219114" y="6372665"/>
                </a:cubicBezTo>
                <a:cubicBezTo>
                  <a:pt x="5140336" y="6383919"/>
                  <a:pt x="5213486" y="6398923"/>
                  <a:pt x="5134708" y="6372665"/>
                </a:cubicBezTo>
                <a:cubicBezTo>
                  <a:pt x="5120640" y="6377354"/>
                  <a:pt x="5102990" y="6376247"/>
                  <a:pt x="5092505" y="6386732"/>
                </a:cubicBezTo>
                <a:cubicBezTo>
                  <a:pt x="5045612" y="6433624"/>
                  <a:pt x="5120640" y="6443002"/>
                  <a:pt x="5036234" y="6414868"/>
                </a:cubicBezTo>
                <a:cubicBezTo>
                  <a:pt x="5031545" y="6396111"/>
                  <a:pt x="5034245" y="6373695"/>
                  <a:pt x="5022167" y="6358597"/>
                </a:cubicBezTo>
                <a:cubicBezTo>
                  <a:pt x="5012904" y="6347018"/>
                  <a:pt x="4992680" y="6352158"/>
                  <a:pt x="4979964" y="6344529"/>
                </a:cubicBezTo>
                <a:cubicBezTo>
                  <a:pt x="4968591" y="6337705"/>
                  <a:pt x="4961207" y="6325772"/>
                  <a:pt x="4951828" y="6316394"/>
                </a:cubicBezTo>
                <a:cubicBezTo>
                  <a:pt x="4897780" y="6323150"/>
                  <a:pt x="4846438" y="6346007"/>
                  <a:pt x="4797084" y="6316394"/>
                </a:cubicBezTo>
                <a:cubicBezTo>
                  <a:pt x="4785711" y="6309570"/>
                  <a:pt x="4778327" y="6297637"/>
                  <a:pt x="4768948" y="6288258"/>
                </a:cubicBezTo>
                <a:cubicBezTo>
                  <a:pt x="4764259" y="6269501"/>
                  <a:pt x="4771781" y="6241377"/>
                  <a:pt x="4754880" y="6231988"/>
                </a:cubicBezTo>
                <a:cubicBezTo>
                  <a:pt x="4721832" y="6213628"/>
                  <a:pt x="4679535" y="6224683"/>
                  <a:pt x="4642339" y="6217920"/>
                </a:cubicBezTo>
                <a:cubicBezTo>
                  <a:pt x="4627750" y="6215267"/>
                  <a:pt x="4614204" y="6208541"/>
                  <a:pt x="4600136" y="6203852"/>
                </a:cubicBezTo>
                <a:cubicBezTo>
                  <a:pt x="4576690" y="6208541"/>
                  <a:pt x="4553095" y="6212543"/>
                  <a:pt x="4529797" y="6217920"/>
                </a:cubicBezTo>
                <a:cubicBezTo>
                  <a:pt x="4492119" y="6226615"/>
                  <a:pt x="4417256" y="6246055"/>
                  <a:pt x="4417256" y="6246055"/>
                </a:cubicBezTo>
                <a:cubicBezTo>
                  <a:pt x="4390497" y="6240704"/>
                  <a:pt x="4333556" y="6232341"/>
                  <a:pt x="4304714" y="6217920"/>
                </a:cubicBezTo>
                <a:cubicBezTo>
                  <a:pt x="4212662" y="6171894"/>
                  <a:pt x="4313645" y="6209807"/>
                  <a:pt x="4220308" y="6147582"/>
                </a:cubicBezTo>
                <a:cubicBezTo>
                  <a:pt x="4207970" y="6139357"/>
                  <a:pt x="4192173" y="6138203"/>
                  <a:pt x="4178105" y="6133514"/>
                </a:cubicBezTo>
                <a:cubicBezTo>
                  <a:pt x="4163193" y="6143455"/>
                  <a:pt x="4117791" y="6169738"/>
                  <a:pt x="4107767" y="6189785"/>
                </a:cubicBezTo>
                <a:cubicBezTo>
                  <a:pt x="4051090" y="6303140"/>
                  <a:pt x="4146250" y="6193504"/>
                  <a:pt x="4051496" y="6288258"/>
                </a:cubicBezTo>
                <a:cubicBezTo>
                  <a:pt x="4012695" y="6283408"/>
                  <a:pt x="3940125" y="6281810"/>
                  <a:pt x="3896751" y="6260123"/>
                </a:cubicBezTo>
                <a:cubicBezTo>
                  <a:pt x="3881629" y="6252562"/>
                  <a:pt x="3868616" y="6241366"/>
                  <a:pt x="3854548" y="6231988"/>
                </a:cubicBezTo>
                <a:cubicBezTo>
                  <a:pt x="3849859" y="6217920"/>
                  <a:pt x="3844076" y="6204171"/>
                  <a:pt x="3840480" y="6189785"/>
                </a:cubicBezTo>
                <a:cubicBezTo>
                  <a:pt x="3834681" y="6166588"/>
                  <a:pt x="3841093" y="6138320"/>
                  <a:pt x="3826413" y="6119446"/>
                </a:cubicBezTo>
                <a:cubicBezTo>
                  <a:pt x="3809440" y="6097623"/>
                  <a:pt x="3739105" y="6055154"/>
                  <a:pt x="3699804" y="6049108"/>
                </a:cubicBezTo>
                <a:cubicBezTo>
                  <a:pt x="3653226" y="6041942"/>
                  <a:pt x="3606019" y="6039729"/>
                  <a:pt x="3559127" y="6035040"/>
                </a:cubicBezTo>
                <a:cubicBezTo>
                  <a:pt x="3554438" y="6011594"/>
                  <a:pt x="3550858" y="5987898"/>
                  <a:pt x="3545059" y="5964702"/>
                </a:cubicBezTo>
                <a:cubicBezTo>
                  <a:pt x="3541462" y="5950316"/>
                  <a:pt x="3541477" y="5932984"/>
                  <a:pt x="3530991" y="5922498"/>
                </a:cubicBezTo>
                <a:cubicBezTo>
                  <a:pt x="3497769" y="5889275"/>
                  <a:pt x="3459568" y="5879933"/>
                  <a:pt x="3418450" y="5866228"/>
                </a:cubicBezTo>
                <a:cubicBezTo>
                  <a:pt x="3413761" y="5852160"/>
                  <a:pt x="3406637" y="5838681"/>
                  <a:pt x="3404382" y="5824025"/>
                </a:cubicBezTo>
                <a:cubicBezTo>
                  <a:pt x="3397216" y="5777447"/>
                  <a:pt x="3408439" y="5726849"/>
                  <a:pt x="3390314" y="5683348"/>
                </a:cubicBezTo>
                <a:cubicBezTo>
                  <a:pt x="3382248" y="5663990"/>
                  <a:pt x="3352801" y="5664591"/>
                  <a:pt x="3334044" y="5655212"/>
                </a:cubicBezTo>
                <a:cubicBezTo>
                  <a:pt x="3319976" y="5659901"/>
                  <a:pt x="3300066" y="5656942"/>
                  <a:pt x="3291840" y="5669280"/>
                </a:cubicBezTo>
                <a:cubicBezTo>
                  <a:pt x="3278577" y="5689175"/>
                  <a:pt x="3299622" y="5729907"/>
                  <a:pt x="3277773" y="5739618"/>
                </a:cubicBezTo>
                <a:cubicBezTo>
                  <a:pt x="3243226" y="5754973"/>
                  <a:pt x="3202745" y="5730240"/>
                  <a:pt x="3165231" y="5725551"/>
                </a:cubicBezTo>
                <a:cubicBezTo>
                  <a:pt x="3160542" y="5739619"/>
                  <a:pt x="3151164" y="5752925"/>
                  <a:pt x="3151164" y="5767754"/>
                </a:cubicBezTo>
                <a:cubicBezTo>
                  <a:pt x="3151164" y="5782583"/>
                  <a:pt x="3178999" y="5804450"/>
                  <a:pt x="3165231" y="5809957"/>
                </a:cubicBezTo>
                <a:cubicBezTo>
                  <a:pt x="3159234" y="5812356"/>
                  <a:pt x="3023297" y="5784384"/>
                  <a:pt x="3010487" y="5781822"/>
                </a:cubicBezTo>
                <a:cubicBezTo>
                  <a:pt x="3025217" y="5884937"/>
                  <a:pt x="3024554" y="5847137"/>
                  <a:pt x="3024554" y="5894363"/>
                </a:cubicBezTo>
                <a:lnTo>
                  <a:pt x="2672862" y="5894363"/>
                </a:lnTo>
                <a:lnTo>
                  <a:pt x="2588456" y="5767754"/>
                </a:lnTo>
                <a:cubicBezTo>
                  <a:pt x="2568944" y="5514100"/>
                  <a:pt x="2475914" y="5622388"/>
                  <a:pt x="2489982" y="5570806"/>
                </a:cubicBezTo>
                <a:lnTo>
                  <a:pt x="2447779" y="5472332"/>
                </a:lnTo>
                <a:lnTo>
                  <a:pt x="2349305" y="5472332"/>
                </a:lnTo>
                <a:lnTo>
                  <a:pt x="2349305" y="5345723"/>
                </a:lnTo>
                <a:lnTo>
                  <a:pt x="2504050" y="5317588"/>
                </a:lnTo>
                <a:lnTo>
                  <a:pt x="2546253" y="5205046"/>
                </a:lnTo>
                <a:lnTo>
                  <a:pt x="2405576" y="5092505"/>
                </a:lnTo>
                <a:lnTo>
                  <a:pt x="2419644" y="4909625"/>
                </a:lnTo>
                <a:lnTo>
                  <a:pt x="2335237" y="4895557"/>
                </a:lnTo>
                <a:lnTo>
                  <a:pt x="2321170" y="4726745"/>
                </a:lnTo>
                <a:lnTo>
                  <a:pt x="2236764" y="4698609"/>
                </a:lnTo>
                <a:cubicBezTo>
                  <a:pt x="2208628" y="4670474"/>
                  <a:pt x="2188717" y="4630363"/>
                  <a:pt x="2152357" y="4614203"/>
                </a:cubicBezTo>
                <a:cubicBezTo>
                  <a:pt x="2136907" y="4607336"/>
                  <a:pt x="2126831" y="4639558"/>
                  <a:pt x="2110154" y="4642338"/>
                </a:cubicBezTo>
                <a:cubicBezTo>
                  <a:pt x="2095527" y="4644776"/>
                  <a:pt x="2082019" y="4632960"/>
                  <a:pt x="2067951" y="4628271"/>
                </a:cubicBezTo>
                <a:cubicBezTo>
                  <a:pt x="2063262" y="4614203"/>
                  <a:pt x="2064369" y="4596553"/>
                  <a:pt x="2053884" y="4586068"/>
                </a:cubicBezTo>
                <a:cubicBezTo>
                  <a:pt x="2025748" y="4557932"/>
                  <a:pt x="1997613" y="4576689"/>
                  <a:pt x="1969477" y="4586068"/>
                </a:cubicBezTo>
                <a:cubicBezTo>
                  <a:pt x="1960099" y="4576689"/>
                  <a:pt x="1948699" y="4568968"/>
                  <a:pt x="1941342" y="4557932"/>
                </a:cubicBezTo>
                <a:cubicBezTo>
                  <a:pt x="1929710" y="4540483"/>
                  <a:pt x="1932842" y="4509025"/>
                  <a:pt x="1913207" y="4501662"/>
                </a:cubicBezTo>
                <a:cubicBezTo>
                  <a:pt x="1886499" y="4491647"/>
                  <a:pt x="1856936" y="4511040"/>
                  <a:pt x="1828800" y="4515729"/>
                </a:cubicBezTo>
                <a:cubicBezTo>
                  <a:pt x="1814732" y="4511040"/>
                  <a:pt x="1788694" y="4516342"/>
                  <a:pt x="1786597" y="4501662"/>
                </a:cubicBezTo>
                <a:cubicBezTo>
                  <a:pt x="1782403" y="4472302"/>
                  <a:pt x="1805355" y="4445391"/>
                  <a:pt x="1814733" y="4417255"/>
                </a:cubicBezTo>
                <a:lnTo>
                  <a:pt x="1828800" y="4375052"/>
                </a:lnTo>
                <a:cubicBezTo>
                  <a:pt x="1814732" y="4370363"/>
                  <a:pt x="1801426" y="4360985"/>
                  <a:pt x="1786597" y="4360985"/>
                </a:cubicBezTo>
                <a:cubicBezTo>
                  <a:pt x="1662949" y="4360985"/>
                  <a:pt x="1789313" y="4394713"/>
                  <a:pt x="1688124" y="4360985"/>
                </a:cubicBezTo>
                <a:cubicBezTo>
                  <a:pt x="1652762" y="4254901"/>
                  <a:pt x="1700465" y="4385669"/>
                  <a:pt x="1645920" y="4276578"/>
                </a:cubicBezTo>
                <a:cubicBezTo>
                  <a:pt x="1639289" y="4263315"/>
                  <a:pt x="1639054" y="4247338"/>
                  <a:pt x="1631853" y="4234375"/>
                </a:cubicBezTo>
                <a:cubicBezTo>
                  <a:pt x="1615431" y="4204816"/>
                  <a:pt x="1575582" y="4149969"/>
                  <a:pt x="1575582" y="4149969"/>
                </a:cubicBezTo>
                <a:cubicBezTo>
                  <a:pt x="1570893" y="4079631"/>
                  <a:pt x="1569299" y="4009017"/>
                  <a:pt x="1561514" y="3938954"/>
                </a:cubicBezTo>
                <a:cubicBezTo>
                  <a:pt x="1559876" y="3924216"/>
                  <a:pt x="1555076" y="3909466"/>
                  <a:pt x="1547447" y="3896751"/>
                </a:cubicBezTo>
                <a:cubicBezTo>
                  <a:pt x="1540623" y="3885378"/>
                  <a:pt x="1530684" y="3875439"/>
                  <a:pt x="1519311" y="3868615"/>
                </a:cubicBezTo>
                <a:cubicBezTo>
                  <a:pt x="1506596" y="3860986"/>
                  <a:pt x="1491176" y="3859237"/>
                  <a:pt x="1477108" y="3854548"/>
                </a:cubicBezTo>
                <a:cubicBezTo>
                  <a:pt x="1395921" y="3773358"/>
                  <a:pt x="1462236" y="3826412"/>
                  <a:pt x="1223890" y="3826412"/>
                </a:cubicBezTo>
                <a:lnTo>
                  <a:pt x="1125416" y="3938954"/>
                </a:lnTo>
                <a:cubicBezTo>
                  <a:pt x="1087902" y="3953022"/>
                  <a:pt x="1047229" y="3960544"/>
                  <a:pt x="1012874" y="3981157"/>
                </a:cubicBezTo>
                <a:cubicBezTo>
                  <a:pt x="924902" y="4033940"/>
                  <a:pt x="1067184" y="4039849"/>
                  <a:pt x="914400" y="4009292"/>
                </a:cubicBezTo>
                <a:cubicBezTo>
                  <a:pt x="895643" y="3981157"/>
                  <a:pt x="890209" y="3914193"/>
                  <a:pt x="858130" y="3924886"/>
                </a:cubicBezTo>
                <a:cubicBezTo>
                  <a:pt x="751040" y="3960583"/>
                  <a:pt x="802805" y="3947206"/>
                  <a:pt x="703385" y="3967089"/>
                </a:cubicBezTo>
                <a:cubicBezTo>
                  <a:pt x="694007" y="3976468"/>
                  <a:pt x="686286" y="4002582"/>
                  <a:pt x="675250" y="3995225"/>
                </a:cubicBezTo>
                <a:cubicBezTo>
                  <a:pt x="659163" y="3984500"/>
                  <a:pt x="669828" y="3956247"/>
                  <a:pt x="661182" y="3938954"/>
                </a:cubicBezTo>
                <a:cubicBezTo>
                  <a:pt x="645733" y="3908056"/>
                  <a:pt x="619724" y="3906377"/>
                  <a:pt x="590844" y="3896751"/>
                </a:cubicBezTo>
                <a:cubicBezTo>
                  <a:pt x="562708" y="3901440"/>
                  <a:pt x="533145" y="3900803"/>
                  <a:pt x="506437" y="3910818"/>
                </a:cubicBezTo>
                <a:cubicBezTo>
                  <a:pt x="494018" y="3915475"/>
                  <a:pt x="489675" y="3932130"/>
                  <a:pt x="478302" y="3938954"/>
                </a:cubicBezTo>
                <a:cubicBezTo>
                  <a:pt x="465587" y="3946583"/>
                  <a:pt x="449362" y="3946390"/>
                  <a:pt x="436099" y="3953022"/>
                </a:cubicBezTo>
                <a:cubicBezTo>
                  <a:pt x="420977" y="3960583"/>
                  <a:pt x="409018" y="3973596"/>
                  <a:pt x="393896" y="3981157"/>
                </a:cubicBezTo>
                <a:cubicBezTo>
                  <a:pt x="353897" y="4001157"/>
                  <a:pt x="341226" y="3995225"/>
                  <a:pt x="295422" y="3995225"/>
                </a:cubicBezTo>
                <a:lnTo>
                  <a:pt x="0" y="3615397"/>
                </a:lnTo>
                <a:lnTo>
                  <a:pt x="28136" y="3460652"/>
                </a:lnTo>
                <a:lnTo>
                  <a:pt x="168813" y="3376246"/>
                </a:lnTo>
                <a:lnTo>
                  <a:pt x="154745" y="3066757"/>
                </a:lnTo>
                <a:lnTo>
                  <a:pt x="379828" y="2855742"/>
                </a:lnTo>
                <a:lnTo>
                  <a:pt x="548640" y="2785403"/>
                </a:lnTo>
                <a:cubicBezTo>
                  <a:pt x="553329" y="2743200"/>
                  <a:pt x="572256" y="2700169"/>
                  <a:pt x="562708" y="2658794"/>
                </a:cubicBezTo>
                <a:cubicBezTo>
                  <a:pt x="552906" y="2616319"/>
                  <a:pt x="499764" y="2597338"/>
                  <a:pt x="464234" y="2588455"/>
                </a:cubicBezTo>
                <a:cubicBezTo>
                  <a:pt x="459685" y="2587318"/>
                  <a:pt x="454856" y="2588455"/>
                  <a:pt x="450167" y="2588455"/>
                </a:cubicBezTo>
                <a:lnTo>
                  <a:pt x="492370" y="2349305"/>
                </a:lnTo>
                <a:lnTo>
                  <a:pt x="492370" y="2349305"/>
                </a:lnTo>
                <a:lnTo>
                  <a:pt x="422031" y="2138289"/>
                </a:lnTo>
                <a:lnTo>
                  <a:pt x="633047" y="1997612"/>
                </a:lnTo>
                <a:lnTo>
                  <a:pt x="661182" y="1913206"/>
                </a:lnTo>
                <a:cubicBezTo>
                  <a:pt x="623668" y="1899138"/>
                  <a:pt x="582995" y="1891616"/>
                  <a:pt x="548640" y="1871003"/>
                </a:cubicBezTo>
                <a:cubicBezTo>
                  <a:pt x="512040" y="1849043"/>
                  <a:pt x="513821" y="1803657"/>
                  <a:pt x="534573" y="1772529"/>
                </a:cubicBezTo>
                <a:cubicBezTo>
                  <a:pt x="543951" y="1758461"/>
                  <a:pt x="563574" y="1754956"/>
                  <a:pt x="576776" y="1744394"/>
                </a:cubicBezTo>
                <a:cubicBezTo>
                  <a:pt x="631949" y="1700255"/>
                  <a:pt x="573822" y="1726621"/>
                  <a:pt x="647114" y="1702191"/>
                </a:cubicBezTo>
                <a:cubicBezTo>
                  <a:pt x="631564" y="1655539"/>
                  <a:pt x="633047" y="1674817"/>
                  <a:pt x="633047" y="1645920"/>
                </a:cubicBezTo>
                <a:lnTo>
                  <a:pt x="464234" y="1477108"/>
                </a:lnTo>
                <a:lnTo>
                  <a:pt x="337625" y="1477108"/>
                </a:lnTo>
                <a:lnTo>
                  <a:pt x="407964" y="1322363"/>
                </a:lnTo>
                <a:lnTo>
                  <a:pt x="506437" y="1181686"/>
                </a:lnTo>
                <a:cubicBezTo>
                  <a:pt x="548640" y="1176997"/>
                  <a:pt x="593621" y="1183388"/>
                  <a:pt x="633047" y="1167618"/>
                </a:cubicBezTo>
                <a:cubicBezTo>
                  <a:pt x="646815" y="1162111"/>
                  <a:pt x="632573" y="1128323"/>
                  <a:pt x="647114" y="1125415"/>
                </a:cubicBezTo>
                <a:cubicBezTo>
                  <a:pt x="688752" y="1117087"/>
                  <a:pt x="731521" y="1134794"/>
                  <a:pt x="773724" y="1139483"/>
                </a:cubicBezTo>
                <a:cubicBezTo>
                  <a:pt x="797170" y="1130105"/>
                  <a:pt x="826206" y="1129204"/>
                  <a:pt x="844062" y="1111348"/>
                </a:cubicBezTo>
                <a:cubicBezTo>
                  <a:pt x="857733" y="1097677"/>
                  <a:pt x="839291" y="1059424"/>
                  <a:pt x="858130" y="1055077"/>
                </a:cubicBezTo>
                <a:cubicBezTo>
                  <a:pt x="913150" y="1042380"/>
                  <a:pt x="970671" y="1064456"/>
                  <a:pt x="1026942" y="1069145"/>
                </a:cubicBezTo>
                <a:cubicBezTo>
                  <a:pt x="1043663" y="1186186"/>
                  <a:pt x="1007852" y="1167618"/>
                  <a:pt x="1097280" y="1167618"/>
                </a:cubicBezTo>
                <a:lnTo>
                  <a:pt x="1420837" y="844062"/>
                </a:lnTo>
                <a:lnTo>
                  <a:pt x="1406770" y="717452"/>
                </a:lnTo>
                <a:lnTo>
                  <a:pt x="1547447" y="717452"/>
                </a:lnTo>
                <a:lnTo>
                  <a:pt x="1702191" y="858129"/>
                </a:lnTo>
                <a:lnTo>
                  <a:pt x="1688124" y="970671"/>
                </a:lnTo>
                <a:lnTo>
                  <a:pt x="1561514" y="984738"/>
                </a:lnTo>
                <a:lnTo>
                  <a:pt x="1533379" y="1097280"/>
                </a:lnTo>
                <a:lnTo>
                  <a:pt x="1716259" y="1252025"/>
                </a:lnTo>
                <a:lnTo>
                  <a:pt x="1744394" y="1392702"/>
                </a:lnTo>
                <a:lnTo>
                  <a:pt x="1856936" y="1406769"/>
                </a:lnTo>
                <a:lnTo>
                  <a:pt x="1913207" y="1322363"/>
                </a:lnTo>
                <a:lnTo>
                  <a:pt x="2067951" y="1350498"/>
                </a:lnTo>
                <a:lnTo>
                  <a:pt x="2166425" y="1252025"/>
                </a:lnTo>
                <a:lnTo>
                  <a:pt x="2180493" y="1139483"/>
                </a:lnTo>
                <a:lnTo>
                  <a:pt x="2110154" y="1125415"/>
                </a:lnTo>
                <a:lnTo>
                  <a:pt x="2053884" y="801858"/>
                </a:lnTo>
                <a:lnTo>
                  <a:pt x="2152357" y="759655"/>
                </a:lnTo>
                <a:cubicBezTo>
                  <a:pt x="2189871" y="740898"/>
                  <a:pt x="2236841" y="734560"/>
                  <a:pt x="2264899" y="703385"/>
                </a:cubicBezTo>
                <a:cubicBezTo>
                  <a:pt x="2365403" y="591715"/>
                  <a:pt x="2144338" y="602149"/>
                  <a:pt x="2391508" y="633046"/>
                </a:cubicBezTo>
                <a:cubicBezTo>
                  <a:pt x="2410317" y="689470"/>
                  <a:pt x="2394988" y="676641"/>
                  <a:pt x="2461847" y="703385"/>
                </a:cubicBezTo>
                <a:cubicBezTo>
                  <a:pt x="2489383" y="714399"/>
                  <a:pt x="2546253" y="731520"/>
                  <a:pt x="2546253" y="731520"/>
                </a:cubicBezTo>
                <a:lnTo>
                  <a:pt x="2588456" y="717452"/>
                </a:lnTo>
                <a:lnTo>
                  <a:pt x="2602524" y="590843"/>
                </a:lnTo>
                <a:lnTo>
                  <a:pt x="2799471" y="337625"/>
                </a:lnTo>
                <a:cubicBezTo>
                  <a:pt x="2836985" y="356382"/>
                  <a:pt x="2878906" y="368145"/>
                  <a:pt x="2912013" y="393895"/>
                </a:cubicBezTo>
                <a:cubicBezTo>
                  <a:pt x="2923718" y="402999"/>
                  <a:pt x="2915595" y="425613"/>
                  <a:pt x="2926080" y="436098"/>
                </a:cubicBezTo>
                <a:cubicBezTo>
                  <a:pt x="2936566" y="446584"/>
                  <a:pt x="2954399" y="444959"/>
                  <a:pt x="2968284" y="450166"/>
                </a:cubicBezTo>
                <a:cubicBezTo>
                  <a:pt x="2991928" y="459033"/>
                  <a:pt x="3015176" y="468923"/>
                  <a:pt x="3038622" y="478302"/>
                </a:cubicBezTo>
                <a:cubicBezTo>
                  <a:pt x="3064571" y="556146"/>
                  <a:pt x="3032561" y="506437"/>
                  <a:pt x="3137096" y="506437"/>
                </a:cubicBezTo>
                <a:cubicBezTo>
                  <a:pt x="3165619" y="506437"/>
                  <a:pt x="3193367" y="515816"/>
                  <a:pt x="3221502" y="520505"/>
                </a:cubicBezTo>
                <a:cubicBezTo>
                  <a:pt x="3235570" y="539262"/>
                  <a:pt x="3253220" y="555804"/>
                  <a:pt x="3263705" y="576775"/>
                </a:cubicBezTo>
                <a:cubicBezTo>
                  <a:pt x="3328363" y="706093"/>
                  <a:pt x="3256411" y="625754"/>
                  <a:pt x="3319976" y="689317"/>
                </a:cubicBezTo>
                <a:cubicBezTo>
                  <a:pt x="3348111" y="684628"/>
                  <a:pt x="3379617" y="689401"/>
                  <a:pt x="3404382" y="675249"/>
                </a:cubicBezTo>
                <a:cubicBezTo>
                  <a:pt x="3417257" y="667892"/>
                  <a:pt x="3414854" y="647432"/>
                  <a:pt x="3418450" y="633046"/>
                </a:cubicBezTo>
                <a:cubicBezTo>
                  <a:pt x="3424249" y="609850"/>
                  <a:pt x="3414363" y="578269"/>
                  <a:pt x="3432517" y="562708"/>
                </a:cubicBezTo>
                <a:cubicBezTo>
                  <a:pt x="3454174" y="544145"/>
                  <a:pt x="3488788" y="553329"/>
                  <a:pt x="3516924" y="548640"/>
                </a:cubicBezTo>
                <a:cubicBezTo>
                  <a:pt x="3526302" y="534572"/>
                  <a:pt x="3531857" y="516999"/>
                  <a:pt x="3545059" y="506437"/>
                </a:cubicBezTo>
                <a:cubicBezTo>
                  <a:pt x="3577455" y="480520"/>
                  <a:pt x="3609578" y="496250"/>
                  <a:pt x="3643533" y="506437"/>
                </a:cubicBezTo>
                <a:cubicBezTo>
                  <a:pt x="3671939" y="514959"/>
                  <a:pt x="3727939" y="534572"/>
                  <a:pt x="3727939" y="534572"/>
                </a:cubicBezTo>
                <a:cubicBezTo>
                  <a:pt x="3751385" y="529883"/>
                  <a:pt x="3783931" y="539633"/>
                  <a:pt x="3798277" y="520505"/>
                </a:cubicBezTo>
                <a:cubicBezTo>
                  <a:pt x="3818172" y="493979"/>
                  <a:pt x="3787170" y="443610"/>
                  <a:pt x="3812345" y="422031"/>
                </a:cubicBezTo>
                <a:cubicBezTo>
                  <a:pt x="3815751" y="419111"/>
                  <a:pt x="3956454" y="448039"/>
                  <a:pt x="3967090" y="450166"/>
                </a:cubicBezTo>
                <a:cubicBezTo>
                  <a:pt x="3981158" y="431409"/>
                  <a:pt x="3991281" y="408905"/>
                  <a:pt x="4009293" y="393895"/>
                </a:cubicBezTo>
                <a:cubicBezTo>
                  <a:pt x="4033291" y="373897"/>
                  <a:pt x="4082204" y="379828"/>
                  <a:pt x="4107767" y="379828"/>
                </a:cubicBezTo>
                <a:lnTo>
                  <a:pt x="4262511" y="182880"/>
                </a:lnTo>
                <a:lnTo>
                  <a:pt x="4234376" y="84406"/>
                </a:lnTo>
                <a:lnTo>
                  <a:pt x="4360985" y="70338"/>
                </a:lnTo>
                <a:lnTo>
                  <a:pt x="4389120" y="154745"/>
                </a:lnTo>
                <a:lnTo>
                  <a:pt x="4557933" y="168812"/>
                </a:lnTo>
                <a:lnTo>
                  <a:pt x="4600136" y="70338"/>
                </a:lnTo>
                <a:lnTo>
                  <a:pt x="4698610" y="84406"/>
                </a:lnTo>
                <a:lnTo>
                  <a:pt x="4754880" y="154745"/>
                </a:lnTo>
                <a:lnTo>
                  <a:pt x="4909625" y="168812"/>
                </a:lnTo>
                <a:lnTo>
                  <a:pt x="5022167" y="28135"/>
                </a:lnTo>
                <a:lnTo>
                  <a:pt x="5176911" y="0"/>
                </a:lnTo>
                <a:lnTo>
                  <a:pt x="5148776" y="140677"/>
                </a:lnTo>
                <a:lnTo>
                  <a:pt x="5289453" y="140677"/>
                </a:lnTo>
                <a:lnTo>
                  <a:pt x="5317588" y="309489"/>
                </a:lnTo>
                <a:lnTo>
                  <a:pt x="5416062" y="281354"/>
                </a:lnTo>
                <a:lnTo>
                  <a:pt x="5458265" y="365760"/>
                </a:lnTo>
                <a:lnTo>
                  <a:pt x="5641145" y="351692"/>
                </a:lnTo>
                <a:lnTo>
                  <a:pt x="5809957" y="154745"/>
                </a:lnTo>
                <a:lnTo>
                  <a:pt x="5894364" y="182880"/>
                </a:lnTo>
                <a:lnTo>
                  <a:pt x="5922499" y="56271"/>
                </a:lnTo>
                <a:close/>
              </a:path>
            </a:pathLst>
          </a:cu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endParaRPr lang="fr-FR" dirty="0">
              <a:latin typeface="Copperplate Gothic Bold" pitchFamily="34" charset="0"/>
            </a:endParaRPr>
          </a:p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r>
              <a:rPr lang="fr-FR" dirty="0">
                <a:latin typeface="Copperplate Gothic Bold" pitchFamily="34" charset="0"/>
              </a:rPr>
              <a:t> </a:t>
            </a:r>
            <a:r>
              <a:rPr lang="fr-FR" dirty="0" smtClean="0">
                <a:latin typeface="Copperplate Gothic Bold" pitchFamily="34" charset="0"/>
              </a:rPr>
              <a:t>       Gers</a:t>
            </a:r>
          </a:p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endParaRPr lang="fr-FR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advTm="1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75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0"/>
                            </p:stCondLst>
                            <p:childTnLst>
                              <p:par>
                                <p:cTn id="41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500"/>
                            </p:stCondLst>
                            <p:childTnLst>
                              <p:par>
                                <p:cTn id="45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500"/>
                            </p:stCondLst>
                            <p:childTnLst>
                              <p:par>
                                <p:cTn id="53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0"/>
                            </p:stCondLst>
                            <p:childTnLst>
                              <p:par>
                                <p:cTn id="57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2500"/>
                            </p:stCondLst>
                            <p:childTnLst>
                              <p:par>
                                <p:cTn id="61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0"/>
                            </p:stCondLst>
                            <p:childTnLst>
                              <p:par>
                                <p:cTn id="65" presetID="4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Château de </a:t>
            </a:r>
            <a:r>
              <a:rPr lang="fr-FR" sz="2800" dirty="0" err="1" smtClean="0"/>
              <a:t>Monrecour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r>
              <a:rPr lang="fr-FR" sz="2800" dirty="0" smtClean="0">
                <a:latin typeface="Old English Text MT" pitchFamily="66" charset="0"/>
              </a:rPr>
              <a:t>Château de </a:t>
            </a:r>
            <a:r>
              <a:rPr lang="fr-FR" sz="2800" dirty="0" err="1" smtClean="0">
                <a:latin typeface="Old English Text MT" pitchFamily="66" charset="0"/>
              </a:rPr>
              <a:t>Lavardens</a:t>
            </a:r>
            <a:endParaRPr lang="fr-FR" sz="2800" dirty="0">
              <a:latin typeface="Old English Text MT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r>
              <a:rPr lang="fr-FR" sz="3200" dirty="0" smtClean="0">
                <a:latin typeface="Deco-B731" pitchFamily="2" charset="0"/>
              </a:rPr>
              <a:t>Château de </a:t>
            </a:r>
            <a:r>
              <a:rPr lang="fr-FR" sz="3200" dirty="0" err="1" smtClean="0">
                <a:latin typeface="Deco-B731" pitchFamily="2" charset="0"/>
              </a:rPr>
              <a:t>Larroque</a:t>
            </a:r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 smtClean="0">
              <a:latin typeface="Deco-B731" pitchFamily="2" charset="0"/>
            </a:endParaRPr>
          </a:p>
          <a:p>
            <a:pPr algn="ctr"/>
            <a:endParaRPr lang="fr-FR" sz="3200" dirty="0">
              <a:latin typeface="Deco-B731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cript-S800" pitchFamily="2" charset="0"/>
              </a:rPr>
              <a:t>Château de </a:t>
            </a:r>
            <a:r>
              <a:rPr lang="fr-FR" sz="2800" dirty="0" err="1" smtClean="0">
                <a:latin typeface="Script-S800" pitchFamily="2" charset="0"/>
              </a:rPr>
              <a:t>Caumon</a:t>
            </a:r>
            <a:r>
              <a:rPr lang="fr-FR" sz="2800" dirty="0" smtClean="0">
                <a:latin typeface="Script-S800" pitchFamily="2" charset="0"/>
              </a:rPr>
              <a:t>                        </a:t>
            </a:r>
            <a:r>
              <a:rPr lang="fr-FR" sz="2800" dirty="0" smtClean="0">
                <a:noFill/>
                <a:latin typeface="Script-S800" pitchFamily="2" charset="0"/>
              </a:rPr>
              <a:t>.</a:t>
            </a: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>
              <a:latin typeface="Script-S8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  <a:latin typeface="Microsoft Uighur" pitchFamily="2" charset="-78"/>
                <a:cs typeface="Microsoft Uighur" pitchFamily="2" charset="-78"/>
              </a:rPr>
              <a:t>Château de </a:t>
            </a:r>
            <a:r>
              <a:rPr lang="fr-FR" sz="3200" dirty="0" err="1" smtClean="0">
                <a:solidFill>
                  <a:schemeClr val="tx2">
                    <a:lumMod val="50000"/>
                  </a:schemeClr>
                </a:solidFill>
                <a:latin typeface="Microsoft Uighur" pitchFamily="2" charset="-78"/>
                <a:cs typeface="Microsoft Uighur" pitchFamily="2" charset="-78"/>
              </a:rPr>
              <a:t>Castelmore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  <a:latin typeface="Microsoft Uighur" pitchFamily="2" charset="-78"/>
                <a:cs typeface="Microsoft Uighur" pitchFamily="2" charset="-78"/>
              </a:rPr>
              <a:t>, </a:t>
            </a:r>
            <a:r>
              <a:rPr lang="fr-FR" sz="3200" dirty="0" err="1" smtClean="0">
                <a:solidFill>
                  <a:schemeClr val="tx2">
                    <a:lumMod val="50000"/>
                  </a:schemeClr>
                </a:solidFill>
                <a:latin typeface="Microsoft Uighur" pitchFamily="2" charset="-78"/>
                <a:cs typeface="Microsoft Uighur" pitchFamily="2" charset="-78"/>
              </a:rPr>
              <a:t>Lupiac</a:t>
            </a:r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3200" dirty="0">
              <a:solidFill>
                <a:schemeClr val="tx2">
                  <a:lumMod val="50000"/>
                </a:schemeClr>
              </a:solidFill>
              <a:latin typeface="Microsoft Uighur" pitchFamily="2" charset="-78"/>
              <a:cs typeface="Microsoft Uighu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lackadder ITC" pitchFamily="82" charset="0"/>
            </a:endParaRPr>
          </a:p>
          <a:p>
            <a:pPr algn="ctr"/>
            <a:endParaRPr lang="fr-FR" sz="3600" dirty="0" smtClean="0">
              <a:latin typeface="Blackadder ITC" pitchFamily="82" charset="0"/>
            </a:endParaRPr>
          </a:p>
          <a:p>
            <a:pPr algn="ctr"/>
            <a:endParaRPr lang="fr-FR" sz="3600" dirty="0" smtClean="0">
              <a:latin typeface="Blackadder ITC" pitchFamily="82" charset="0"/>
            </a:endParaRPr>
          </a:p>
          <a:p>
            <a:pPr algn="ctr"/>
            <a:endParaRPr lang="fr-FR" sz="3600" dirty="0" smtClean="0">
              <a:latin typeface="Blackadder ITC" pitchFamily="82" charset="0"/>
            </a:endParaRPr>
          </a:p>
          <a:p>
            <a:pPr algn="ctr"/>
            <a:endParaRPr lang="fr-FR" sz="3600" dirty="0" smtClean="0">
              <a:latin typeface="Blackadder ITC" pitchFamily="82" charset="0"/>
            </a:endParaRPr>
          </a:p>
          <a:p>
            <a:pPr algn="ctr"/>
            <a:r>
              <a:rPr lang="fr-FR" sz="3600" dirty="0" smtClean="0">
                <a:latin typeface="Blackadder ITC" pitchFamily="82" charset="0"/>
              </a:rPr>
              <a:t>Château de </a:t>
            </a:r>
            <a:r>
              <a:rPr lang="fr-FR" sz="3600" dirty="0" err="1" smtClean="0">
                <a:latin typeface="Blackadder ITC" pitchFamily="82" charset="0"/>
              </a:rPr>
              <a:t>Castelmore</a:t>
            </a:r>
            <a:r>
              <a:rPr lang="fr-FR" sz="3600" dirty="0" smtClean="0">
                <a:latin typeface="Blackadder ITC" pitchFamily="82" charset="0"/>
              </a:rPr>
              <a:t>, </a:t>
            </a:r>
            <a:r>
              <a:rPr lang="fr-FR" sz="3600" dirty="0" err="1" smtClean="0">
                <a:latin typeface="Blackadder ITC" pitchFamily="82" charset="0"/>
              </a:rPr>
              <a:t>Lupiac</a:t>
            </a:r>
            <a:endParaRPr lang="fr-FR" sz="3600" dirty="0">
              <a:latin typeface="Blackadder ITC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r>
              <a:rPr lang="fr-FR" sz="2800" dirty="0" smtClean="0">
                <a:latin typeface="Agency FB" pitchFamily="34" charset="0"/>
              </a:rPr>
              <a:t>Château de </a:t>
            </a:r>
            <a:r>
              <a:rPr lang="fr-FR" sz="2800" dirty="0" err="1" smtClean="0">
                <a:latin typeface="Agency FB" pitchFamily="34" charset="0"/>
              </a:rPr>
              <a:t>Castelmore</a:t>
            </a:r>
            <a:r>
              <a:rPr lang="fr-FR" sz="2800" dirty="0" smtClean="0">
                <a:latin typeface="Agency FB" pitchFamily="34" charset="0"/>
              </a:rPr>
              <a:t>, </a:t>
            </a:r>
            <a:r>
              <a:rPr lang="fr-FR" sz="2800" dirty="0" err="1" smtClean="0">
                <a:latin typeface="Agency FB" pitchFamily="34" charset="0"/>
              </a:rPr>
              <a:t>Lupiac</a:t>
            </a:r>
            <a:endParaRPr lang="fr-FR" sz="2800" dirty="0">
              <a:latin typeface="Agency FB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CommercialScriptTwo" pitchFamily="2" charset="0"/>
              </a:rPr>
              <a:t>Château de </a:t>
            </a:r>
            <a:r>
              <a:rPr lang="fr-FR" sz="2800" dirty="0" err="1" smtClean="0">
                <a:latin typeface="CommercialScriptTwo" pitchFamily="2" charset="0"/>
              </a:rPr>
              <a:t>Larroque</a:t>
            </a:r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>
              <a:latin typeface="CommercialScriptTwo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662" y="1000108"/>
            <a:ext cx="7236000" cy="407196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Algerian" pitchFamily="82" charset="0"/>
              </a:rPr>
              <a:t> </a:t>
            </a:r>
          </a:p>
          <a:p>
            <a:pPr algn="ctr"/>
            <a:endParaRPr lang="fr-FR" sz="2400" dirty="0" smtClean="0">
              <a:latin typeface="Algerian" pitchFamily="82" charset="0"/>
            </a:endParaRPr>
          </a:p>
          <a:p>
            <a:pPr algn="ctr"/>
            <a:endParaRPr lang="fr-FR" sz="2400" dirty="0" smtClean="0">
              <a:latin typeface="Algerian" pitchFamily="82" charset="0"/>
            </a:endParaRPr>
          </a:p>
          <a:p>
            <a:pPr algn="ctr"/>
            <a:endParaRPr lang="fr-FR" sz="2400" dirty="0" smtClean="0">
              <a:latin typeface="Algerian" pitchFamily="82" charset="0"/>
            </a:endParaRPr>
          </a:p>
          <a:p>
            <a:pPr algn="ctr"/>
            <a:endParaRPr lang="fr-FR" sz="2400" dirty="0" smtClean="0">
              <a:latin typeface="Algerian" pitchFamily="82" charset="0"/>
            </a:endParaRPr>
          </a:p>
          <a:p>
            <a:pPr algn="ctr"/>
            <a:r>
              <a:rPr lang="fr-FR" sz="2400" dirty="0" smtClean="0">
                <a:latin typeface="Algerian" pitchFamily="82" charset="0"/>
              </a:rPr>
              <a:t>Château de </a:t>
            </a:r>
            <a:r>
              <a:rPr lang="fr-FR" sz="2400" dirty="0" err="1" smtClean="0">
                <a:latin typeface="Algerian" pitchFamily="82" charset="0"/>
              </a:rPr>
              <a:t>Cassaigne</a:t>
            </a:r>
            <a:r>
              <a:rPr lang="fr-FR" sz="2400" dirty="0" smtClean="0">
                <a:latin typeface="Algerian" pitchFamily="82" charset="0"/>
              </a:rPr>
              <a:t>                           </a:t>
            </a:r>
            <a:r>
              <a:rPr lang="fr-FR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 .</a:t>
            </a:r>
            <a:endParaRPr lang="fr-FR" sz="2400" dirty="0">
              <a:solidFill>
                <a:schemeClr val="bg2">
                  <a:lumMod val="90000"/>
                </a:schemeClr>
              </a:solidFill>
              <a:latin typeface="Algerian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endParaRPr lang="fr-FR" sz="2800" dirty="0" smtClean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endParaRPr lang="fr-FR" sz="2800" dirty="0" smtClean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endParaRPr lang="fr-FR" sz="2800" dirty="0" smtClean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endParaRPr lang="fr-FR" sz="2800" dirty="0" smtClean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  <a:p>
            <a:pPr algn="ctr"/>
            <a:r>
              <a:rPr lang="fr-FR" sz="2800" dirty="0" smtClean="0">
                <a:solidFill>
                  <a:srgbClr val="3A1D00"/>
                </a:solidFill>
                <a:latin typeface="BatangChe" pitchFamily="49" charset="-127"/>
                <a:ea typeface="BatangChe" pitchFamily="49" charset="-127"/>
              </a:rPr>
              <a:t>Château de Condom</a:t>
            </a:r>
            <a:endParaRPr lang="fr-FR" sz="2800" dirty="0">
              <a:solidFill>
                <a:srgbClr val="3A1D0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44000" y="972000"/>
            <a:ext cx="7236000" cy="407196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r>
              <a:rPr lang="fr-FR" sz="2800" dirty="0" smtClean="0">
                <a:latin typeface="Elephant" pitchFamily="18" charset="0"/>
              </a:rPr>
              <a:t>                                   Château de Condom</a:t>
            </a:r>
            <a:endParaRPr lang="fr-FR" sz="2800" dirty="0">
              <a:latin typeface="Elephant" pitchFamily="18" charset="0"/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-28135" y="-14068"/>
            <a:ext cx="9186203" cy="6907237"/>
          </a:xfrm>
          <a:custGeom>
            <a:avLst/>
            <a:gdLst>
              <a:gd name="connsiteX0" fmla="*/ 633046 w 9186203"/>
              <a:gd name="connsiteY0" fmla="*/ 436099 h 6907237"/>
              <a:gd name="connsiteX1" fmla="*/ 8032652 w 9186203"/>
              <a:gd name="connsiteY1" fmla="*/ 914400 h 6907237"/>
              <a:gd name="connsiteX2" fmla="*/ 8060787 w 9186203"/>
              <a:gd name="connsiteY2" fmla="*/ 5162843 h 6907237"/>
              <a:gd name="connsiteX3" fmla="*/ 647113 w 9186203"/>
              <a:gd name="connsiteY3" fmla="*/ 5584874 h 6907237"/>
              <a:gd name="connsiteX4" fmla="*/ 633046 w 9186203"/>
              <a:gd name="connsiteY4" fmla="*/ 0 h 6907237"/>
              <a:gd name="connsiteX5" fmla="*/ 9186203 w 9186203"/>
              <a:gd name="connsiteY5" fmla="*/ 14068 h 6907237"/>
              <a:gd name="connsiteX6" fmla="*/ 9186203 w 9186203"/>
              <a:gd name="connsiteY6" fmla="*/ 6907237 h 6907237"/>
              <a:gd name="connsiteX7" fmla="*/ 14067 w 9186203"/>
              <a:gd name="connsiteY7" fmla="*/ 6893170 h 6907237"/>
              <a:gd name="connsiteX8" fmla="*/ 0 w 9186203"/>
              <a:gd name="connsiteY8" fmla="*/ 14068 h 6907237"/>
              <a:gd name="connsiteX9" fmla="*/ 633046 w 9186203"/>
              <a:gd name="connsiteY9" fmla="*/ 0 h 6907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86203" h="6907237">
                <a:moveTo>
                  <a:pt x="633046" y="436099"/>
                </a:moveTo>
                <a:lnTo>
                  <a:pt x="8032652" y="914400"/>
                </a:lnTo>
                <a:lnTo>
                  <a:pt x="8060787" y="5162843"/>
                </a:lnTo>
                <a:lnTo>
                  <a:pt x="647113" y="5584874"/>
                </a:lnTo>
                <a:lnTo>
                  <a:pt x="633046" y="0"/>
                </a:lnTo>
                <a:lnTo>
                  <a:pt x="9186203" y="14068"/>
                </a:lnTo>
                <a:lnTo>
                  <a:pt x="9186203" y="6907237"/>
                </a:lnTo>
                <a:lnTo>
                  <a:pt x="14067" y="6893170"/>
                </a:lnTo>
                <a:lnTo>
                  <a:pt x="0" y="14068"/>
                </a:lnTo>
                <a:lnTo>
                  <a:pt x="633046" y="0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 descr="chevalet5.png"/>
          <p:cNvPicPr>
            <a:picLocks noChangeAspect="1"/>
          </p:cNvPicPr>
          <p:nvPr/>
        </p:nvPicPr>
        <p:blipFill>
          <a:blip r:embed="rId17" cstate="print"/>
          <a:srcRect b="72009"/>
          <a:stretch>
            <a:fillRect/>
          </a:stretch>
        </p:blipFill>
        <p:spPr>
          <a:xfrm rot="120000">
            <a:off x="3581056" y="39050"/>
            <a:ext cx="2249054" cy="565783"/>
          </a:xfrm>
          <a:prstGeom prst="rect">
            <a:avLst/>
          </a:prstGeom>
        </p:spPr>
      </p:pic>
      <p:pic>
        <p:nvPicPr>
          <p:cNvPr id="2" name="Image 1" descr="Image11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00033" y="392454"/>
            <a:ext cx="8358247" cy="5251124"/>
          </a:xfrm>
          <a:prstGeom prst="frame">
            <a:avLst/>
          </a:prstGeom>
          <a:scene3d>
            <a:camera prst="perspectiveRight"/>
            <a:lightRig rig="threePt" dir="t"/>
          </a:scene3d>
        </p:spPr>
      </p:pic>
      <p:pic>
        <p:nvPicPr>
          <p:cNvPr id="3" name="Image 2" descr="chevalet5.png"/>
          <p:cNvPicPr>
            <a:picLocks noChangeAspect="1"/>
          </p:cNvPicPr>
          <p:nvPr/>
        </p:nvPicPr>
        <p:blipFill>
          <a:blip r:embed="rId17" cstate="print"/>
          <a:srcRect t="33493"/>
          <a:stretch>
            <a:fillRect/>
          </a:stretch>
        </p:blipFill>
        <p:spPr>
          <a:xfrm rot="-180000">
            <a:off x="3744448" y="5454862"/>
            <a:ext cx="2406386" cy="1198136"/>
          </a:xfrm>
          <a:prstGeom prst="rect">
            <a:avLst/>
          </a:prstGeom>
        </p:spPr>
      </p:pic>
      <p:sp>
        <p:nvSpPr>
          <p:cNvPr id="21" name="Forme libre 20"/>
          <p:cNvSpPr/>
          <p:nvPr/>
        </p:nvSpPr>
        <p:spPr>
          <a:xfrm>
            <a:off x="6500794" y="5572116"/>
            <a:ext cx="2643206" cy="1285884"/>
          </a:xfrm>
          <a:custGeom>
            <a:avLst/>
            <a:gdLst>
              <a:gd name="connsiteX0" fmla="*/ 5922499 w 8665699"/>
              <a:gd name="connsiteY0" fmla="*/ 56271 h 6443002"/>
              <a:gd name="connsiteX1" fmla="*/ 5922499 w 8665699"/>
              <a:gd name="connsiteY1" fmla="*/ 56271 h 6443002"/>
              <a:gd name="connsiteX2" fmla="*/ 6049108 w 8665699"/>
              <a:gd name="connsiteY2" fmla="*/ 239151 h 6443002"/>
              <a:gd name="connsiteX3" fmla="*/ 6147582 w 8665699"/>
              <a:gd name="connsiteY3" fmla="*/ 323557 h 6443002"/>
              <a:gd name="connsiteX4" fmla="*/ 6246056 w 8665699"/>
              <a:gd name="connsiteY4" fmla="*/ 253218 h 6443002"/>
              <a:gd name="connsiteX5" fmla="*/ 6372665 w 8665699"/>
              <a:gd name="connsiteY5" fmla="*/ 211015 h 6443002"/>
              <a:gd name="connsiteX6" fmla="*/ 6386733 w 8665699"/>
              <a:gd name="connsiteY6" fmla="*/ 168812 h 6443002"/>
              <a:gd name="connsiteX7" fmla="*/ 6499274 w 8665699"/>
              <a:gd name="connsiteY7" fmla="*/ 168812 h 6443002"/>
              <a:gd name="connsiteX8" fmla="*/ 6555545 w 8665699"/>
              <a:gd name="connsiteY8" fmla="*/ 239151 h 6443002"/>
              <a:gd name="connsiteX9" fmla="*/ 6569613 w 8665699"/>
              <a:gd name="connsiteY9" fmla="*/ 295422 h 6443002"/>
              <a:gd name="connsiteX10" fmla="*/ 6541477 w 8665699"/>
              <a:gd name="connsiteY10" fmla="*/ 337625 h 6443002"/>
              <a:gd name="connsiteX11" fmla="*/ 6457071 w 8665699"/>
              <a:gd name="connsiteY11" fmla="*/ 379828 h 6443002"/>
              <a:gd name="connsiteX12" fmla="*/ 6400800 w 8665699"/>
              <a:gd name="connsiteY12" fmla="*/ 464234 h 6443002"/>
              <a:gd name="connsiteX13" fmla="*/ 6414868 w 8665699"/>
              <a:gd name="connsiteY13" fmla="*/ 576775 h 6443002"/>
              <a:gd name="connsiteX14" fmla="*/ 6443004 w 8665699"/>
              <a:gd name="connsiteY14" fmla="*/ 604911 h 6443002"/>
              <a:gd name="connsiteX15" fmla="*/ 6443004 w 8665699"/>
              <a:gd name="connsiteY15" fmla="*/ 703385 h 6443002"/>
              <a:gd name="connsiteX16" fmla="*/ 6386733 w 8665699"/>
              <a:gd name="connsiteY16" fmla="*/ 731520 h 6443002"/>
              <a:gd name="connsiteX17" fmla="*/ 6316394 w 8665699"/>
              <a:gd name="connsiteY17" fmla="*/ 773723 h 6443002"/>
              <a:gd name="connsiteX18" fmla="*/ 6274191 w 8665699"/>
              <a:gd name="connsiteY18" fmla="*/ 872197 h 6443002"/>
              <a:gd name="connsiteX19" fmla="*/ 6260124 w 8665699"/>
              <a:gd name="connsiteY19" fmla="*/ 928468 h 6443002"/>
              <a:gd name="connsiteX20" fmla="*/ 6189785 w 8665699"/>
              <a:gd name="connsiteY20" fmla="*/ 970671 h 6443002"/>
              <a:gd name="connsiteX21" fmla="*/ 6161650 w 8665699"/>
              <a:gd name="connsiteY21" fmla="*/ 1041009 h 6443002"/>
              <a:gd name="connsiteX22" fmla="*/ 6049108 w 8665699"/>
              <a:gd name="connsiteY22" fmla="*/ 1055077 h 6443002"/>
              <a:gd name="connsiteX23" fmla="*/ 6105379 w 8665699"/>
              <a:gd name="connsiteY23" fmla="*/ 1195754 h 6443002"/>
              <a:gd name="connsiteX24" fmla="*/ 6189785 w 8665699"/>
              <a:gd name="connsiteY24" fmla="*/ 1266092 h 6443002"/>
              <a:gd name="connsiteX25" fmla="*/ 6260124 w 8665699"/>
              <a:gd name="connsiteY25" fmla="*/ 1280160 h 6443002"/>
              <a:gd name="connsiteX26" fmla="*/ 6288259 w 8665699"/>
              <a:gd name="connsiteY26" fmla="*/ 1237957 h 6443002"/>
              <a:gd name="connsiteX27" fmla="*/ 6316394 w 8665699"/>
              <a:gd name="connsiteY27" fmla="*/ 1167618 h 6443002"/>
              <a:gd name="connsiteX28" fmla="*/ 6400800 w 8665699"/>
              <a:gd name="connsiteY28" fmla="*/ 1181686 h 6443002"/>
              <a:gd name="connsiteX29" fmla="*/ 6443004 w 8665699"/>
              <a:gd name="connsiteY29" fmla="*/ 1266092 h 6443002"/>
              <a:gd name="connsiteX30" fmla="*/ 6471139 w 8665699"/>
              <a:gd name="connsiteY30" fmla="*/ 1294228 h 6443002"/>
              <a:gd name="connsiteX31" fmla="*/ 6527410 w 8665699"/>
              <a:gd name="connsiteY31" fmla="*/ 1308295 h 6443002"/>
              <a:gd name="connsiteX32" fmla="*/ 6611816 w 8665699"/>
              <a:gd name="connsiteY32" fmla="*/ 1280160 h 6443002"/>
              <a:gd name="connsiteX33" fmla="*/ 6654019 w 8665699"/>
              <a:gd name="connsiteY33" fmla="*/ 1266092 h 6443002"/>
              <a:gd name="connsiteX34" fmla="*/ 6780628 w 8665699"/>
              <a:gd name="connsiteY34" fmla="*/ 1237957 h 6443002"/>
              <a:gd name="connsiteX35" fmla="*/ 6822831 w 8665699"/>
              <a:gd name="connsiteY35" fmla="*/ 1252025 h 6443002"/>
              <a:gd name="connsiteX36" fmla="*/ 6850967 w 8665699"/>
              <a:gd name="connsiteY36" fmla="*/ 1336431 h 6443002"/>
              <a:gd name="connsiteX37" fmla="*/ 6836899 w 8665699"/>
              <a:gd name="connsiteY37" fmla="*/ 1448972 h 6443002"/>
              <a:gd name="connsiteX38" fmla="*/ 6808764 w 8665699"/>
              <a:gd name="connsiteY38" fmla="*/ 1491175 h 6443002"/>
              <a:gd name="connsiteX39" fmla="*/ 6794696 w 8665699"/>
              <a:gd name="connsiteY39" fmla="*/ 1547446 h 6443002"/>
              <a:gd name="connsiteX40" fmla="*/ 6780628 w 8665699"/>
              <a:gd name="connsiteY40" fmla="*/ 1589649 h 6443002"/>
              <a:gd name="connsiteX41" fmla="*/ 6794696 w 8665699"/>
              <a:gd name="connsiteY41" fmla="*/ 1659988 h 6443002"/>
              <a:gd name="connsiteX42" fmla="*/ 6850967 w 8665699"/>
              <a:gd name="connsiteY42" fmla="*/ 1702191 h 6443002"/>
              <a:gd name="connsiteX43" fmla="*/ 6893170 w 8665699"/>
              <a:gd name="connsiteY43" fmla="*/ 1786597 h 6443002"/>
              <a:gd name="connsiteX44" fmla="*/ 6907237 w 8665699"/>
              <a:gd name="connsiteY44" fmla="*/ 1955409 h 6443002"/>
              <a:gd name="connsiteX45" fmla="*/ 7047914 w 8665699"/>
              <a:gd name="connsiteY45" fmla="*/ 1969477 h 6443002"/>
              <a:gd name="connsiteX46" fmla="*/ 7104185 w 8665699"/>
              <a:gd name="connsiteY46" fmla="*/ 2039815 h 6443002"/>
              <a:gd name="connsiteX47" fmla="*/ 7047914 w 8665699"/>
              <a:gd name="connsiteY47" fmla="*/ 2110154 h 6443002"/>
              <a:gd name="connsiteX48" fmla="*/ 6935373 w 8665699"/>
              <a:gd name="connsiteY48" fmla="*/ 2152357 h 6443002"/>
              <a:gd name="connsiteX49" fmla="*/ 6865034 w 8665699"/>
              <a:gd name="connsiteY49" fmla="*/ 2264898 h 6443002"/>
              <a:gd name="connsiteX50" fmla="*/ 6921305 w 8665699"/>
              <a:gd name="connsiteY50" fmla="*/ 2377440 h 6443002"/>
              <a:gd name="connsiteX51" fmla="*/ 6935373 w 8665699"/>
              <a:gd name="connsiteY51" fmla="*/ 2419643 h 6443002"/>
              <a:gd name="connsiteX52" fmla="*/ 6977576 w 8665699"/>
              <a:gd name="connsiteY52" fmla="*/ 2433711 h 6443002"/>
              <a:gd name="connsiteX53" fmla="*/ 7146388 w 8665699"/>
              <a:gd name="connsiteY53" fmla="*/ 2447778 h 6443002"/>
              <a:gd name="connsiteX54" fmla="*/ 7188591 w 8665699"/>
              <a:gd name="connsiteY54" fmla="*/ 2461846 h 6443002"/>
              <a:gd name="connsiteX55" fmla="*/ 7202659 w 8665699"/>
              <a:gd name="connsiteY55" fmla="*/ 2504049 h 6443002"/>
              <a:gd name="connsiteX56" fmla="*/ 7216727 w 8665699"/>
              <a:gd name="connsiteY56" fmla="*/ 2574388 h 6443002"/>
              <a:gd name="connsiteX57" fmla="*/ 7258930 w 8665699"/>
              <a:gd name="connsiteY57" fmla="*/ 2686929 h 6443002"/>
              <a:gd name="connsiteX58" fmla="*/ 7371471 w 8665699"/>
              <a:gd name="connsiteY58" fmla="*/ 2743200 h 6443002"/>
              <a:gd name="connsiteX59" fmla="*/ 7441810 w 8665699"/>
              <a:gd name="connsiteY59" fmla="*/ 2799471 h 6443002"/>
              <a:gd name="connsiteX60" fmla="*/ 7455877 w 8665699"/>
              <a:gd name="connsiteY60" fmla="*/ 2926080 h 6443002"/>
              <a:gd name="connsiteX61" fmla="*/ 7540284 w 8665699"/>
              <a:gd name="connsiteY61" fmla="*/ 2897945 h 6443002"/>
              <a:gd name="connsiteX62" fmla="*/ 7610622 w 8665699"/>
              <a:gd name="connsiteY62" fmla="*/ 2883877 h 6443002"/>
              <a:gd name="connsiteX63" fmla="*/ 7610622 w 8665699"/>
              <a:gd name="connsiteY63" fmla="*/ 3010486 h 6443002"/>
              <a:gd name="connsiteX64" fmla="*/ 7582487 w 8665699"/>
              <a:gd name="connsiteY64" fmla="*/ 3052689 h 6443002"/>
              <a:gd name="connsiteX65" fmla="*/ 7624690 w 8665699"/>
              <a:gd name="connsiteY65" fmla="*/ 3024554 h 6443002"/>
              <a:gd name="connsiteX66" fmla="*/ 7695028 w 8665699"/>
              <a:gd name="connsiteY66" fmla="*/ 3108960 h 6443002"/>
              <a:gd name="connsiteX67" fmla="*/ 7737231 w 8665699"/>
              <a:gd name="connsiteY67" fmla="*/ 3123028 h 6443002"/>
              <a:gd name="connsiteX68" fmla="*/ 7821637 w 8665699"/>
              <a:gd name="connsiteY68" fmla="*/ 3151163 h 6443002"/>
              <a:gd name="connsiteX69" fmla="*/ 7821637 w 8665699"/>
              <a:gd name="connsiteY69" fmla="*/ 3151163 h 6443002"/>
              <a:gd name="connsiteX70" fmla="*/ 7779434 w 8665699"/>
              <a:gd name="connsiteY70" fmla="*/ 3263705 h 6443002"/>
              <a:gd name="connsiteX71" fmla="*/ 7765367 w 8665699"/>
              <a:gd name="connsiteY71" fmla="*/ 3277772 h 6443002"/>
              <a:gd name="connsiteX72" fmla="*/ 7751299 w 8665699"/>
              <a:gd name="connsiteY72" fmla="*/ 3432517 h 6443002"/>
              <a:gd name="connsiteX73" fmla="*/ 7863840 w 8665699"/>
              <a:gd name="connsiteY73" fmla="*/ 3376246 h 6443002"/>
              <a:gd name="connsiteX74" fmla="*/ 7948247 w 8665699"/>
              <a:gd name="connsiteY74" fmla="*/ 3460652 h 6443002"/>
              <a:gd name="connsiteX75" fmla="*/ 8018585 w 8665699"/>
              <a:gd name="connsiteY75" fmla="*/ 3474720 h 6443002"/>
              <a:gd name="connsiteX76" fmla="*/ 8145194 w 8665699"/>
              <a:gd name="connsiteY76" fmla="*/ 3629465 h 6443002"/>
              <a:gd name="connsiteX77" fmla="*/ 8173330 w 8665699"/>
              <a:gd name="connsiteY77" fmla="*/ 3671668 h 6443002"/>
              <a:gd name="connsiteX78" fmla="*/ 8257736 w 8665699"/>
              <a:gd name="connsiteY78" fmla="*/ 3699803 h 6443002"/>
              <a:gd name="connsiteX79" fmla="*/ 8285871 w 8665699"/>
              <a:gd name="connsiteY79" fmla="*/ 3742006 h 6443002"/>
              <a:gd name="connsiteX80" fmla="*/ 8299939 w 8665699"/>
              <a:gd name="connsiteY80" fmla="*/ 3784209 h 6443002"/>
              <a:gd name="connsiteX81" fmla="*/ 8328074 w 8665699"/>
              <a:gd name="connsiteY81" fmla="*/ 3812345 h 6443002"/>
              <a:gd name="connsiteX82" fmla="*/ 8384345 w 8665699"/>
              <a:gd name="connsiteY82" fmla="*/ 3798277 h 6443002"/>
              <a:gd name="connsiteX83" fmla="*/ 8412480 w 8665699"/>
              <a:gd name="connsiteY83" fmla="*/ 3868615 h 6443002"/>
              <a:gd name="connsiteX84" fmla="*/ 8398413 w 8665699"/>
              <a:gd name="connsiteY84" fmla="*/ 3910818 h 6443002"/>
              <a:gd name="connsiteX85" fmla="*/ 8440616 w 8665699"/>
              <a:gd name="connsiteY85" fmla="*/ 3938954 h 6443002"/>
              <a:gd name="connsiteX86" fmla="*/ 8510954 w 8665699"/>
              <a:gd name="connsiteY86" fmla="*/ 3953022 h 6443002"/>
              <a:gd name="connsiteX87" fmla="*/ 8581293 w 8665699"/>
              <a:gd name="connsiteY87" fmla="*/ 4065563 h 6443002"/>
              <a:gd name="connsiteX88" fmla="*/ 8637564 w 8665699"/>
              <a:gd name="connsiteY88" fmla="*/ 4079631 h 6443002"/>
              <a:gd name="connsiteX89" fmla="*/ 8651631 w 8665699"/>
              <a:gd name="connsiteY89" fmla="*/ 4149969 h 6443002"/>
              <a:gd name="connsiteX90" fmla="*/ 8665699 w 8665699"/>
              <a:gd name="connsiteY90" fmla="*/ 4192172 h 6443002"/>
              <a:gd name="connsiteX91" fmla="*/ 8623496 w 8665699"/>
              <a:gd name="connsiteY91" fmla="*/ 4290646 h 6443002"/>
              <a:gd name="connsiteX92" fmla="*/ 8581293 w 8665699"/>
              <a:gd name="connsiteY92" fmla="*/ 4318782 h 6443002"/>
              <a:gd name="connsiteX93" fmla="*/ 8496887 w 8665699"/>
              <a:gd name="connsiteY93" fmla="*/ 4346917 h 6443002"/>
              <a:gd name="connsiteX94" fmla="*/ 8510954 w 8665699"/>
              <a:gd name="connsiteY94" fmla="*/ 4304714 h 6443002"/>
              <a:gd name="connsiteX95" fmla="*/ 8454684 w 8665699"/>
              <a:gd name="connsiteY95" fmla="*/ 4276578 h 6443002"/>
              <a:gd name="connsiteX96" fmla="*/ 8370277 w 8665699"/>
              <a:gd name="connsiteY96" fmla="*/ 4248443 h 6443002"/>
              <a:gd name="connsiteX97" fmla="*/ 8328074 w 8665699"/>
              <a:gd name="connsiteY97" fmla="*/ 4332849 h 6443002"/>
              <a:gd name="connsiteX98" fmla="*/ 8243668 w 8665699"/>
              <a:gd name="connsiteY98" fmla="*/ 4360985 h 6443002"/>
              <a:gd name="connsiteX99" fmla="*/ 8201465 w 8665699"/>
              <a:gd name="connsiteY99" fmla="*/ 4346917 h 6443002"/>
              <a:gd name="connsiteX100" fmla="*/ 8145194 w 8665699"/>
              <a:gd name="connsiteY100" fmla="*/ 4332849 h 6443002"/>
              <a:gd name="connsiteX101" fmla="*/ 8159262 w 8665699"/>
              <a:gd name="connsiteY101" fmla="*/ 4417255 h 6443002"/>
              <a:gd name="connsiteX102" fmla="*/ 8102991 w 8665699"/>
              <a:gd name="connsiteY102" fmla="*/ 4445391 h 6443002"/>
              <a:gd name="connsiteX103" fmla="*/ 8032653 w 8665699"/>
              <a:gd name="connsiteY103" fmla="*/ 4543865 h 6443002"/>
              <a:gd name="connsiteX104" fmla="*/ 8004517 w 8665699"/>
              <a:gd name="connsiteY104" fmla="*/ 4572000 h 6443002"/>
              <a:gd name="connsiteX105" fmla="*/ 7962314 w 8665699"/>
              <a:gd name="connsiteY105" fmla="*/ 4586068 h 6443002"/>
              <a:gd name="connsiteX106" fmla="*/ 7891976 w 8665699"/>
              <a:gd name="connsiteY106" fmla="*/ 4557932 h 6443002"/>
              <a:gd name="connsiteX107" fmla="*/ 7877908 w 8665699"/>
              <a:gd name="connsiteY107" fmla="*/ 4445391 h 6443002"/>
              <a:gd name="connsiteX108" fmla="*/ 7737231 w 8665699"/>
              <a:gd name="connsiteY108" fmla="*/ 4487594 h 6443002"/>
              <a:gd name="connsiteX109" fmla="*/ 7723164 w 8665699"/>
              <a:gd name="connsiteY109" fmla="*/ 4726745 h 6443002"/>
              <a:gd name="connsiteX110" fmla="*/ 7849773 w 8665699"/>
              <a:gd name="connsiteY110" fmla="*/ 4783015 h 6443002"/>
              <a:gd name="connsiteX111" fmla="*/ 7835705 w 8665699"/>
              <a:gd name="connsiteY111" fmla="*/ 4923692 h 6443002"/>
              <a:gd name="connsiteX112" fmla="*/ 7695028 w 8665699"/>
              <a:gd name="connsiteY112" fmla="*/ 4923692 h 6443002"/>
              <a:gd name="connsiteX113" fmla="*/ 7540284 w 8665699"/>
              <a:gd name="connsiteY113" fmla="*/ 5050302 h 6443002"/>
              <a:gd name="connsiteX114" fmla="*/ 7554351 w 8665699"/>
              <a:gd name="connsiteY114" fmla="*/ 5176911 h 6443002"/>
              <a:gd name="connsiteX115" fmla="*/ 7624690 w 8665699"/>
              <a:gd name="connsiteY115" fmla="*/ 5373858 h 6443002"/>
              <a:gd name="connsiteX116" fmla="*/ 7568419 w 8665699"/>
              <a:gd name="connsiteY116" fmla="*/ 5387926 h 6443002"/>
              <a:gd name="connsiteX117" fmla="*/ 7540284 w 8665699"/>
              <a:gd name="connsiteY117" fmla="*/ 5416062 h 6443002"/>
              <a:gd name="connsiteX118" fmla="*/ 7568419 w 8665699"/>
              <a:gd name="connsiteY118" fmla="*/ 5500468 h 6443002"/>
              <a:gd name="connsiteX119" fmla="*/ 7526216 w 8665699"/>
              <a:gd name="connsiteY119" fmla="*/ 5528603 h 6443002"/>
              <a:gd name="connsiteX120" fmla="*/ 7484013 w 8665699"/>
              <a:gd name="connsiteY120" fmla="*/ 5542671 h 6443002"/>
              <a:gd name="connsiteX121" fmla="*/ 7469945 w 8665699"/>
              <a:gd name="connsiteY121" fmla="*/ 5584874 h 6443002"/>
              <a:gd name="connsiteX122" fmla="*/ 7469945 w 8665699"/>
              <a:gd name="connsiteY122" fmla="*/ 5880295 h 6443002"/>
              <a:gd name="connsiteX123" fmla="*/ 7441810 w 8665699"/>
              <a:gd name="connsiteY123" fmla="*/ 5908431 h 6443002"/>
              <a:gd name="connsiteX124" fmla="*/ 7357404 w 8665699"/>
              <a:gd name="connsiteY124" fmla="*/ 5936566 h 6443002"/>
              <a:gd name="connsiteX125" fmla="*/ 7244862 w 8665699"/>
              <a:gd name="connsiteY125" fmla="*/ 5880295 h 6443002"/>
              <a:gd name="connsiteX126" fmla="*/ 7230794 w 8665699"/>
              <a:gd name="connsiteY126" fmla="*/ 5824025 h 6443002"/>
              <a:gd name="connsiteX127" fmla="*/ 7160456 w 8665699"/>
              <a:gd name="connsiteY127" fmla="*/ 5852160 h 6443002"/>
              <a:gd name="connsiteX128" fmla="*/ 7132320 w 8665699"/>
              <a:gd name="connsiteY128" fmla="*/ 5767754 h 6443002"/>
              <a:gd name="connsiteX129" fmla="*/ 7047914 w 8665699"/>
              <a:gd name="connsiteY129" fmla="*/ 5753686 h 6443002"/>
              <a:gd name="connsiteX130" fmla="*/ 6991644 w 8665699"/>
              <a:gd name="connsiteY130" fmla="*/ 5725551 h 6443002"/>
              <a:gd name="connsiteX131" fmla="*/ 6949440 w 8665699"/>
              <a:gd name="connsiteY131" fmla="*/ 5711483 h 6443002"/>
              <a:gd name="connsiteX132" fmla="*/ 6921305 w 8665699"/>
              <a:gd name="connsiteY132" fmla="*/ 5669280 h 6443002"/>
              <a:gd name="connsiteX133" fmla="*/ 6907237 w 8665699"/>
              <a:gd name="connsiteY133" fmla="*/ 5641145 h 6443002"/>
              <a:gd name="connsiteX134" fmla="*/ 6836899 w 8665699"/>
              <a:gd name="connsiteY134" fmla="*/ 5613009 h 6443002"/>
              <a:gd name="connsiteX135" fmla="*/ 6738425 w 8665699"/>
              <a:gd name="connsiteY135" fmla="*/ 5514535 h 6443002"/>
              <a:gd name="connsiteX136" fmla="*/ 6400800 w 8665699"/>
              <a:gd name="connsiteY136" fmla="*/ 5514535 h 6443002"/>
              <a:gd name="connsiteX137" fmla="*/ 6344530 w 8665699"/>
              <a:gd name="connsiteY137" fmla="*/ 5584874 h 6443002"/>
              <a:gd name="connsiteX138" fmla="*/ 6231988 w 8665699"/>
              <a:gd name="connsiteY138" fmla="*/ 5598942 h 6443002"/>
              <a:gd name="connsiteX139" fmla="*/ 6147582 w 8665699"/>
              <a:gd name="connsiteY139" fmla="*/ 5528603 h 6443002"/>
              <a:gd name="connsiteX140" fmla="*/ 5992837 w 8665699"/>
              <a:gd name="connsiteY140" fmla="*/ 5528603 h 6443002"/>
              <a:gd name="connsiteX141" fmla="*/ 5978770 w 8665699"/>
              <a:gd name="connsiteY141" fmla="*/ 5683348 h 6443002"/>
              <a:gd name="connsiteX142" fmla="*/ 5613010 w 8665699"/>
              <a:gd name="connsiteY142" fmla="*/ 6105378 h 6443002"/>
              <a:gd name="connsiteX143" fmla="*/ 5556739 w 8665699"/>
              <a:gd name="connsiteY143" fmla="*/ 6217920 h 6443002"/>
              <a:gd name="connsiteX144" fmla="*/ 5472333 w 8665699"/>
              <a:gd name="connsiteY144" fmla="*/ 6217920 h 6443002"/>
              <a:gd name="connsiteX145" fmla="*/ 5373859 w 8665699"/>
              <a:gd name="connsiteY145" fmla="*/ 6358597 h 6443002"/>
              <a:gd name="connsiteX146" fmla="*/ 5219114 w 8665699"/>
              <a:gd name="connsiteY146" fmla="*/ 6372665 h 6443002"/>
              <a:gd name="connsiteX147" fmla="*/ 5134708 w 8665699"/>
              <a:gd name="connsiteY147" fmla="*/ 6372665 h 6443002"/>
              <a:gd name="connsiteX148" fmla="*/ 5092505 w 8665699"/>
              <a:gd name="connsiteY148" fmla="*/ 6386732 h 6443002"/>
              <a:gd name="connsiteX149" fmla="*/ 5036234 w 8665699"/>
              <a:gd name="connsiteY149" fmla="*/ 6414868 h 6443002"/>
              <a:gd name="connsiteX150" fmla="*/ 5022167 w 8665699"/>
              <a:gd name="connsiteY150" fmla="*/ 6358597 h 6443002"/>
              <a:gd name="connsiteX151" fmla="*/ 4979964 w 8665699"/>
              <a:gd name="connsiteY151" fmla="*/ 6344529 h 6443002"/>
              <a:gd name="connsiteX152" fmla="*/ 4951828 w 8665699"/>
              <a:gd name="connsiteY152" fmla="*/ 6316394 h 6443002"/>
              <a:gd name="connsiteX153" fmla="*/ 4797084 w 8665699"/>
              <a:gd name="connsiteY153" fmla="*/ 6316394 h 6443002"/>
              <a:gd name="connsiteX154" fmla="*/ 4768948 w 8665699"/>
              <a:gd name="connsiteY154" fmla="*/ 6288258 h 6443002"/>
              <a:gd name="connsiteX155" fmla="*/ 4754880 w 8665699"/>
              <a:gd name="connsiteY155" fmla="*/ 6231988 h 6443002"/>
              <a:gd name="connsiteX156" fmla="*/ 4642339 w 8665699"/>
              <a:gd name="connsiteY156" fmla="*/ 6217920 h 6443002"/>
              <a:gd name="connsiteX157" fmla="*/ 4600136 w 8665699"/>
              <a:gd name="connsiteY157" fmla="*/ 6203852 h 6443002"/>
              <a:gd name="connsiteX158" fmla="*/ 4529797 w 8665699"/>
              <a:gd name="connsiteY158" fmla="*/ 6217920 h 6443002"/>
              <a:gd name="connsiteX159" fmla="*/ 4417256 w 8665699"/>
              <a:gd name="connsiteY159" fmla="*/ 6246055 h 6443002"/>
              <a:gd name="connsiteX160" fmla="*/ 4304714 w 8665699"/>
              <a:gd name="connsiteY160" fmla="*/ 6217920 h 6443002"/>
              <a:gd name="connsiteX161" fmla="*/ 4220308 w 8665699"/>
              <a:gd name="connsiteY161" fmla="*/ 6147582 h 6443002"/>
              <a:gd name="connsiteX162" fmla="*/ 4178105 w 8665699"/>
              <a:gd name="connsiteY162" fmla="*/ 6133514 h 6443002"/>
              <a:gd name="connsiteX163" fmla="*/ 4107767 w 8665699"/>
              <a:gd name="connsiteY163" fmla="*/ 6189785 h 6443002"/>
              <a:gd name="connsiteX164" fmla="*/ 4051496 w 8665699"/>
              <a:gd name="connsiteY164" fmla="*/ 6288258 h 6443002"/>
              <a:gd name="connsiteX165" fmla="*/ 3896751 w 8665699"/>
              <a:gd name="connsiteY165" fmla="*/ 6260123 h 6443002"/>
              <a:gd name="connsiteX166" fmla="*/ 3854548 w 8665699"/>
              <a:gd name="connsiteY166" fmla="*/ 6231988 h 6443002"/>
              <a:gd name="connsiteX167" fmla="*/ 3840480 w 8665699"/>
              <a:gd name="connsiteY167" fmla="*/ 6189785 h 6443002"/>
              <a:gd name="connsiteX168" fmla="*/ 3826413 w 8665699"/>
              <a:gd name="connsiteY168" fmla="*/ 6119446 h 6443002"/>
              <a:gd name="connsiteX169" fmla="*/ 3699804 w 8665699"/>
              <a:gd name="connsiteY169" fmla="*/ 6049108 h 6443002"/>
              <a:gd name="connsiteX170" fmla="*/ 3559127 w 8665699"/>
              <a:gd name="connsiteY170" fmla="*/ 6035040 h 6443002"/>
              <a:gd name="connsiteX171" fmla="*/ 3545059 w 8665699"/>
              <a:gd name="connsiteY171" fmla="*/ 5964702 h 6443002"/>
              <a:gd name="connsiteX172" fmla="*/ 3530991 w 8665699"/>
              <a:gd name="connsiteY172" fmla="*/ 5922498 h 6443002"/>
              <a:gd name="connsiteX173" fmla="*/ 3418450 w 8665699"/>
              <a:gd name="connsiteY173" fmla="*/ 5866228 h 6443002"/>
              <a:gd name="connsiteX174" fmla="*/ 3404382 w 8665699"/>
              <a:gd name="connsiteY174" fmla="*/ 5824025 h 6443002"/>
              <a:gd name="connsiteX175" fmla="*/ 3390314 w 8665699"/>
              <a:gd name="connsiteY175" fmla="*/ 5683348 h 6443002"/>
              <a:gd name="connsiteX176" fmla="*/ 3334044 w 8665699"/>
              <a:gd name="connsiteY176" fmla="*/ 5655212 h 6443002"/>
              <a:gd name="connsiteX177" fmla="*/ 3291840 w 8665699"/>
              <a:gd name="connsiteY177" fmla="*/ 5669280 h 6443002"/>
              <a:gd name="connsiteX178" fmla="*/ 3277773 w 8665699"/>
              <a:gd name="connsiteY178" fmla="*/ 5739618 h 6443002"/>
              <a:gd name="connsiteX179" fmla="*/ 3165231 w 8665699"/>
              <a:gd name="connsiteY179" fmla="*/ 5725551 h 6443002"/>
              <a:gd name="connsiteX180" fmla="*/ 3151164 w 8665699"/>
              <a:gd name="connsiteY180" fmla="*/ 5767754 h 6443002"/>
              <a:gd name="connsiteX181" fmla="*/ 3165231 w 8665699"/>
              <a:gd name="connsiteY181" fmla="*/ 5809957 h 6443002"/>
              <a:gd name="connsiteX182" fmla="*/ 3010487 w 8665699"/>
              <a:gd name="connsiteY182" fmla="*/ 5781822 h 6443002"/>
              <a:gd name="connsiteX183" fmla="*/ 3024554 w 8665699"/>
              <a:gd name="connsiteY183" fmla="*/ 5894363 h 6443002"/>
              <a:gd name="connsiteX184" fmla="*/ 2672862 w 8665699"/>
              <a:gd name="connsiteY184" fmla="*/ 5894363 h 6443002"/>
              <a:gd name="connsiteX185" fmla="*/ 2588456 w 8665699"/>
              <a:gd name="connsiteY185" fmla="*/ 5767754 h 6443002"/>
              <a:gd name="connsiteX186" fmla="*/ 2489982 w 8665699"/>
              <a:gd name="connsiteY186" fmla="*/ 5570806 h 6443002"/>
              <a:gd name="connsiteX187" fmla="*/ 2447779 w 8665699"/>
              <a:gd name="connsiteY187" fmla="*/ 5472332 h 6443002"/>
              <a:gd name="connsiteX188" fmla="*/ 2349305 w 8665699"/>
              <a:gd name="connsiteY188" fmla="*/ 5472332 h 6443002"/>
              <a:gd name="connsiteX189" fmla="*/ 2349305 w 8665699"/>
              <a:gd name="connsiteY189" fmla="*/ 5345723 h 6443002"/>
              <a:gd name="connsiteX190" fmla="*/ 2504050 w 8665699"/>
              <a:gd name="connsiteY190" fmla="*/ 5317588 h 6443002"/>
              <a:gd name="connsiteX191" fmla="*/ 2546253 w 8665699"/>
              <a:gd name="connsiteY191" fmla="*/ 5205046 h 6443002"/>
              <a:gd name="connsiteX192" fmla="*/ 2405576 w 8665699"/>
              <a:gd name="connsiteY192" fmla="*/ 5092505 h 6443002"/>
              <a:gd name="connsiteX193" fmla="*/ 2419644 w 8665699"/>
              <a:gd name="connsiteY193" fmla="*/ 4909625 h 6443002"/>
              <a:gd name="connsiteX194" fmla="*/ 2335237 w 8665699"/>
              <a:gd name="connsiteY194" fmla="*/ 4895557 h 6443002"/>
              <a:gd name="connsiteX195" fmla="*/ 2321170 w 8665699"/>
              <a:gd name="connsiteY195" fmla="*/ 4726745 h 6443002"/>
              <a:gd name="connsiteX196" fmla="*/ 2236764 w 8665699"/>
              <a:gd name="connsiteY196" fmla="*/ 4698609 h 6443002"/>
              <a:gd name="connsiteX197" fmla="*/ 2152357 w 8665699"/>
              <a:gd name="connsiteY197" fmla="*/ 4614203 h 6443002"/>
              <a:gd name="connsiteX198" fmla="*/ 2110154 w 8665699"/>
              <a:gd name="connsiteY198" fmla="*/ 4642338 h 6443002"/>
              <a:gd name="connsiteX199" fmla="*/ 2067951 w 8665699"/>
              <a:gd name="connsiteY199" fmla="*/ 4628271 h 6443002"/>
              <a:gd name="connsiteX200" fmla="*/ 2053884 w 8665699"/>
              <a:gd name="connsiteY200" fmla="*/ 4586068 h 6443002"/>
              <a:gd name="connsiteX201" fmla="*/ 1969477 w 8665699"/>
              <a:gd name="connsiteY201" fmla="*/ 4586068 h 6443002"/>
              <a:gd name="connsiteX202" fmla="*/ 1941342 w 8665699"/>
              <a:gd name="connsiteY202" fmla="*/ 4557932 h 6443002"/>
              <a:gd name="connsiteX203" fmla="*/ 1913207 w 8665699"/>
              <a:gd name="connsiteY203" fmla="*/ 4501662 h 6443002"/>
              <a:gd name="connsiteX204" fmla="*/ 1828800 w 8665699"/>
              <a:gd name="connsiteY204" fmla="*/ 4515729 h 6443002"/>
              <a:gd name="connsiteX205" fmla="*/ 1786597 w 8665699"/>
              <a:gd name="connsiteY205" fmla="*/ 4501662 h 6443002"/>
              <a:gd name="connsiteX206" fmla="*/ 1814733 w 8665699"/>
              <a:gd name="connsiteY206" fmla="*/ 4417255 h 6443002"/>
              <a:gd name="connsiteX207" fmla="*/ 1828800 w 8665699"/>
              <a:gd name="connsiteY207" fmla="*/ 4375052 h 6443002"/>
              <a:gd name="connsiteX208" fmla="*/ 1786597 w 8665699"/>
              <a:gd name="connsiteY208" fmla="*/ 4360985 h 6443002"/>
              <a:gd name="connsiteX209" fmla="*/ 1688124 w 8665699"/>
              <a:gd name="connsiteY209" fmla="*/ 4360985 h 6443002"/>
              <a:gd name="connsiteX210" fmla="*/ 1645920 w 8665699"/>
              <a:gd name="connsiteY210" fmla="*/ 4276578 h 6443002"/>
              <a:gd name="connsiteX211" fmla="*/ 1631853 w 8665699"/>
              <a:gd name="connsiteY211" fmla="*/ 4234375 h 6443002"/>
              <a:gd name="connsiteX212" fmla="*/ 1575582 w 8665699"/>
              <a:gd name="connsiteY212" fmla="*/ 4149969 h 6443002"/>
              <a:gd name="connsiteX213" fmla="*/ 1561514 w 8665699"/>
              <a:gd name="connsiteY213" fmla="*/ 3938954 h 6443002"/>
              <a:gd name="connsiteX214" fmla="*/ 1547447 w 8665699"/>
              <a:gd name="connsiteY214" fmla="*/ 3896751 h 6443002"/>
              <a:gd name="connsiteX215" fmla="*/ 1519311 w 8665699"/>
              <a:gd name="connsiteY215" fmla="*/ 3868615 h 6443002"/>
              <a:gd name="connsiteX216" fmla="*/ 1477108 w 8665699"/>
              <a:gd name="connsiteY216" fmla="*/ 3854548 h 6443002"/>
              <a:gd name="connsiteX217" fmla="*/ 1223890 w 8665699"/>
              <a:gd name="connsiteY217" fmla="*/ 3826412 h 6443002"/>
              <a:gd name="connsiteX218" fmla="*/ 1125416 w 8665699"/>
              <a:gd name="connsiteY218" fmla="*/ 3938954 h 6443002"/>
              <a:gd name="connsiteX219" fmla="*/ 1012874 w 8665699"/>
              <a:gd name="connsiteY219" fmla="*/ 3981157 h 6443002"/>
              <a:gd name="connsiteX220" fmla="*/ 914400 w 8665699"/>
              <a:gd name="connsiteY220" fmla="*/ 4009292 h 6443002"/>
              <a:gd name="connsiteX221" fmla="*/ 858130 w 8665699"/>
              <a:gd name="connsiteY221" fmla="*/ 3924886 h 6443002"/>
              <a:gd name="connsiteX222" fmla="*/ 703385 w 8665699"/>
              <a:gd name="connsiteY222" fmla="*/ 3967089 h 6443002"/>
              <a:gd name="connsiteX223" fmla="*/ 675250 w 8665699"/>
              <a:gd name="connsiteY223" fmla="*/ 3995225 h 6443002"/>
              <a:gd name="connsiteX224" fmla="*/ 661182 w 8665699"/>
              <a:gd name="connsiteY224" fmla="*/ 3938954 h 6443002"/>
              <a:gd name="connsiteX225" fmla="*/ 590844 w 8665699"/>
              <a:gd name="connsiteY225" fmla="*/ 3896751 h 6443002"/>
              <a:gd name="connsiteX226" fmla="*/ 506437 w 8665699"/>
              <a:gd name="connsiteY226" fmla="*/ 3910818 h 6443002"/>
              <a:gd name="connsiteX227" fmla="*/ 478302 w 8665699"/>
              <a:gd name="connsiteY227" fmla="*/ 3938954 h 6443002"/>
              <a:gd name="connsiteX228" fmla="*/ 436099 w 8665699"/>
              <a:gd name="connsiteY228" fmla="*/ 3953022 h 6443002"/>
              <a:gd name="connsiteX229" fmla="*/ 393896 w 8665699"/>
              <a:gd name="connsiteY229" fmla="*/ 3981157 h 6443002"/>
              <a:gd name="connsiteX230" fmla="*/ 295422 w 8665699"/>
              <a:gd name="connsiteY230" fmla="*/ 3995225 h 6443002"/>
              <a:gd name="connsiteX231" fmla="*/ 0 w 8665699"/>
              <a:gd name="connsiteY231" fmla="*/ 3615397 h 6443002"/>
              <a:gd name="connsiteX232" fmla="*/ 28136 w 8665699"/>
              <a:gd name="connsiteY232" fmla="*/ 3460652 h 6443002"/>
              <a:gd name="connsiteX233" fmla="*/ 168813 w 8665699"/>
              <a:gd name="connsiteY233" fmla="*/ 3376246 h 6443002"/>
              <a:gd name="connsiteX234" fmla="*/ 154745 w 8665699"/>
              <a:gd name="connsiteY234" fmla="*/ 3066757 h 6443002"/>
              <a:gd name="connsiteX235" fmla="*/ 379828 w 8665699"/>
              <a:gd name="connsiteY235" fmla="*/ 2855742 h 6443002"/>
              <a:gd name="connsiteX236" fmla="*/ 548640 w 8665699"/>
              <a:gd name="connsiteY236" fmla="*/ 2785403 h 6443002"/>
              <a:gd name="connsiteX237" fmla="*/ 562708 w 8665699"/>
              <a:gd name="connsiteY237" fmla="*/ 2658794 h 6443002"/>
              <a:gd name="connsiteX238" fmla="*/ 464234 w 8665699"/>
              <a:gd name="connsiteY238" fmla="*/ 2588455 h 6443002"/>
              <a:gd name="connsiteX239" fmla="*/ 450167 w 8665699"/>
              <a:gd name="connsiteY239" fmla="*/ 2588455 h 6443002"/>
              <a:gd name="connsiteX240" fmla="*/ 492370 w 8665699"/>
              <a:gd name="connsiteY240" fmla="*/ 2349305 h 6443002"/>
              <a:gd name="connsiteX241" fmla="*/ 492370 w 8665699"/>
              <a:gd name="connsiteY241" fmla="*/ 2349305 h 6443002"/>
              <a:gd name="connsiteX242" fmla="*/ 422031 w 8665699"/>
              <a:gd name="connsiteY242" fmla="*/ 2138289 h 6443002"/>
              <a:gd name="connsiteX243" fmla="*/ 633047 w 8665699"/>
              <a:gd name="connsiteY243" fmla="*/ 1997612 h 6443002"/>
              <a:gd name="connsiteX244" fmla="*/ 661182 w 8665699"/>
              <a:gd name="connsiteY244" fmla="*/ 1913206 h 6443002"/>
              <a:gd name="connsiteX245" fmla="*/ 548640 w 8665699"/>
              <a:gd name="connsiteY245" fmla="*/ 1871003 h 6443002"/>
              <a:gd name="connsiteX246" fmla="*/ 534573 w 8665699"/>
              <a:gd name="connsiteY246" fmla="*/ 1772529 h 6443002"/>
              <a:gd name="connsiteX247" fmla="*/ 576776 w 8665699"/>
              <a:gd name="connsiteY247" fmla="*/ 1744394 h 6443002"/>
              <a:gd name="connsiteX248" fmla="*/ 647114 w 8665699"/>
              <a:gd name="connsiteY248" fmla="*/ 1702191 h 6443002"/>
              <a:gd name="connsiteX249" fmla="*/ 633047 w 8665699"/>
              <a:gd name="connsiteY249" fmla="*/ 1645920 h 6443002"/>
              <a:gd name="connsiteX250" fmla="*/ 464234 w 8665699"/>
              <a:gd name="connsiteY250" fmla="*/ 1477108 h 6443002"/>
              <a:gd name="connsiteX251" fmla="*/ 337625 w 8665699"/>
              <a:gd name="connsiteY251" fmla="*/ 1477108 h 6443002"/>
              <a:gd name="connsiteX252" fmla="*/ 407964 w 8665699"/>
              <a:gd name="connsiteY252" fmla="*/ 1322363 h 6443002"/>
              <a:gd name="connsiteX253" fmla="*/ 506437 w 8665699"/>
              <a:gd name="connsiteY253" fmla="*/ 1181686 h 6443002"/>
              <a:gd name="connsiteX254" fmla="*/ 633047 w 8665699"/>
              <a:gd name="connsiteY254" fmla="*/ 1167618 h 6443002"/>
              <a:gd name="connsiteX255" fmla="*/ 647114 w 8665699"/>
              <a:gd name="connsiteY255" fmla="*/ 1125415 h 6443002"/>
              <a:gd name="connsiteX256" fmla="*/ 773724 w 8665699"/>
              <a:gd name="connsiteY256" fmla="*/ 1139483 h 6443002"/>
              <a:gd name="connsiteX257" fmla="*/ 844062 w 8665699"/>
              <a:gd name="connsiteY257" fmla="*/ 1111348 h 6443002"/>
              <a:gd name="connsiteX258" fmla="*/ 858130 w 8665699"/>
              <a:gd name="connsiteY258" fmla="*/ 1055077 h 6443002"/>
              <a:gd name="connsiteX259" fmla="*/ 1026942 w 8665699"/>
              <a:gd name="connsiteY259" fmla="*/ 1069145 h 6443002"/>
              <a:gd name="connsiteX260" fmla="*/ 1097280 w 8665699"/>
              <a:gd name="connsiteY260" fmla="*/ 1167618 h 6443002"/>
              <a:gd name="connsiteX261" fmla="*/ 1420837 w 8665699"/>
              <a:gd name="connsiteY261" fmla="*/ 844062 h 6443002"/>
              <a:gd name="connsiteX262" fmla="*/ 1406770 w 8665699"/>
              <a:gd name="connsiteY262" fmla="*/ 717452 h 6443002"/>
              <a:gd name="connsiteX263" fmla="*/ 1547447 w 8665699"/>
              <a:gd name="connsiteY263" fmla="*/ 717452 h 6443002"/>
              <a:gd name="connsiteX264" fmla="*/ 1702191 w 8665699"/>
              <a:gd name="connsiteY264" fmla="*/ 858129 h 6443002"/>
              <a:gd name="connsiteX265" fmla="*/ 1688124 w 8665699"/>
              <a:gd name="connsiteY265" fmla="*/ 970671 h 6443002"/>
              <a:gd name="connsiteX266" fmla="*/ 1561514 w 8665699"/>
              <a:gd name="connsiteY266" fmla="*/ 984738 h 6443002"/>
              <a:gd name="connsiteX267" fmla="*/ 1533379 w 8665699"/>
              <a:gd name="connsiteY267" fmla="*/ 1097280 h 6443002"/>
              <a:gd name="connsiteX268" fmla="*/ 1716259 w 8665699"/>
              <a:gd name="connsiteY268" fmla="*/ 1252025 h 6443002"/>
              <a:gd name="connsiteX269" fmla="*/ 1744394 w 8665699"/>
              <a:gd name="connsiteY269" fmla="*/ 1392702 h 6443002"/>
              <a:gd name="connsiteX270" fmla="*/ 1856936 w 8665699"/>
              <a:gd name="connsiteY270" fmla="*/ 1406769 h 6443002"/>
              <a:gd name="connsiteX271" fmla="*/ 1913207 w 8665699"/>
              <a:gd name="connsiteY271" fmla="*/ 1322363 h 6443002"/>
              <a:gd name="connsiteX272" fmla="*/ 2067951 w 8665699"/>
              <a:gd name="connsiteY272" fmla="*/ 1350498 h 6443002"/>
              <a:gd name="connsiteX273" fmla="*/ 2166425 w 8665699"/>
              <a:gd name="connsiteY273" fmla="*/ 1252025 h 6443002"/>
              <a:gd name="connsiteX274" fmla="*/ 2180493 w 8665699"/>
              <a:gd name="connsiteY274" fmla="*/ 1139483 h 6443002"/>
              <a:gd name="connsiteX275" fmla="*/ 2110154 w 8665699"/>
              <a:gd name="connsiteY275" fmla="*/ 1125415 h 6443002"/>
              <a:gd name="connsiteX276" fmla="*/ 2053884 w 8665699"/>
              <a:gd name="connsiteY276" fmla="*/ 801858 h 6443002"/>
              <a:gd name="connsiteX277" fmla="*/ 2152357 w 8665699"/>
              <a:gd name="connsiteY277" fmla="*/ 759655 h 6443002"/>
              <a:gd name="connsiteX278" fmla="*/ 2264899 w 8665699"/>
              <a:gd name="connsiteY278" fmla="*/ 703385 h 6443002"/>
              <a:gd name="connsiteX279" fmla="*/ 2391508 w 8665699"/>
              <a:gd name="connsiteY279" fmla="*/ 633046 h 6443002"/>
              <a:gd name="connsiteX280" fmla="*/ 2461847 w 8665699"/>
              <a:gd name="connsiteY280" fmla="*/ 703385 h 6443002"/>
              <a:gd name="connsiteX281" fmla="*/ 2546253 w 8665699"/>
              <a:gd name="connsiteY281" fmla="*/ 731520 h 6443002"/>
              <a:gd name="connsiteX282" fmla="*/ 2588456 w 8665699"/>
              <a:gd name="connsiteY282" fmla="*/ 717452 h 6443002"/>
              <a:gd name="connsiteX283" fmla="*/ 2602524 w 8665699"/>
              <a:gd name="connsiteY283" fmla="*/ 590843 h 6443002"/>
              <a:gd name="connsiteX284" fmla="*/ 2799471 w 8665699"/>
              <a:gd name="connsiteY284" fmla="*/ 337625 h 6443002"/>
              <a:gd name="connsiteX285" fmla="*/ 2912013 w 8665699"/>
              <a:gd name="connsiteY285" fmla="*/ 393895 h 6443002"/>
              <a:gd name="connsiteX286" fmla="*/ 2926080 w 8665699"/>
              <a:gd name="connsiteY286" fmla="*/ 436098 h 6443002"/>
              <a:gd name="connsiteX287" fmla="*/ 2968284 w 8665699"/>
              <a:gd name="connsiteY287" fmla="*/ 450166 h 6443002"/>
              <a:gd name="connsiteX288" fmla="*/ 3038622 w 8665699"/>
              <a:gd name="connsiteY288" fmla="*/ 478302 h 6443002"/>
              <a:gd name="connsiteX289" fmla="*/ 3137096 w 8665699"/>
              <a:gd name="connsiteY289" fmla="*/ 506437 h 6443002"/>
              <a:gd name="connsiteX290" fmla="*/ 3221502 w 8665699"/>
              <a:gd name="connsiteY290" fmla="*/ 520505 h 6443002"/>
              <a:gd name="connsiteX291" fmla="*/ 3263705 w 8665699"/>
              <a:gd name="connsiteY291" fmla="*/ 576775 h 6443002"/>
              <a:gd name="connsiteX292" fmla="*/ 3319976 w 8665699"/>
              <a:gd name="connsiteY292" fmla="*/ 689317 h 6443002"/>
              <a:gd name="connsiteX293" fmla="*/ 3404382 w 8665699"/>
              <a:gd name="connsiteY293" fmla="*/ 675249 h 6443002"/>
              <a:gd name="connsiteX294" fmla="*/ 3418450 w 8665699"/>
              <a:gd name="connsiteY294" fmla="*/ 633046 h 6443002"/>
              <a:gd name="connsiteX295" fmla="*/ 3432517 w 8665699"/>
              <a:gd name="connsiteY295" fmla="*/ 562708 h 6443002"/>
              <a:gd name="connsiteX296" fmla="*/ 3516924 w 8665699"/>
              <a:gd name="connsiteY296" fmla="*/ 548640 h 6443002"/>
              <a:gd name="connsiteX297" fmla="*/ 3545059 w 8665699"/>
              <a:gd name="connsiteY297" fmla="*/ 506437 h 6443002"/>
              <a:gd name="connsiteX298" fmla="*/ 3643533 w 8665699"/>
              <a:gd name="connsiteY298" fmla="*/ 506437 h 6443002"/>
              <a:gd name="connsiteX299" fmla="*/ 3727939 w 8665699"/>
              <a:gd name="connsiteY299" fmla="*/ 534572 h 6443002"/>
              <a:gd name="connsiteX300" fmla="*/ 3798277 w 8665699"/>
              <a:gd name="connsiteY300" fmla="*/ 520505 h 6443002"/>
              <a:gd name="connsiteX301" fmla="*/ 3812345 w 8665699"/>
              <a:gd name="connsiteY301" fmla="*/ 422031 h 6443002"/>
              <a:gd name="connsiteX302" fmla="*/ 3967090 w 8665699"/>
              <a:gd name="connsiteY302" fmla="*/ 450166 h 6443002"/>
              <a:gd name="connsiteX303" fmla="*/ 4009293 w 8665699"/>
              <a:gd name="connsiteY303" fmla="*/ 393895 h 6443002"/>
              <a:gd name="connsiteX304" fmla="*/ 4107767 w 8665699"/>
              <a:gd name="connsiteY304" fmla="*/ 379828 h 6443002"/>
              <a:gd name="connsiteX305" fmla="*/ 4262511 w 8665699"/>
              <a:gd name="connsiteY305" fmla="*/ 182880 h 6443002"/>
              <a:gd name="connsiteX306" fmla="*/ 4234376 w 8665699"/>
              <a:gd name="connsiteY306" fmla="*/ 84406 h 6443002"/>
              <a:gd name="connsiteX307" fmla="*/ 4360985 w 8665699"/>
              <a:gd name="connsiteY307" fmla="*/ 70338 h 6443002"/>
              <a:gd name="connsiteX308" fmla="*/ 4389120 w 8665699"/>
              <a:gd name="connsiteY308" fmla="*/ 154745 h 6443002"/>
              <a:gd name="connsiteX309" fmla="*/ 4557933 w 8665699"/>
              <a:gd name="connsiteY309" fmla="*/ 168812 h 6443002"/>
              <a:gd name="connsiteX310" fmla="*/ 4600136 w 8665699"/>
              <a:gd name="connsiteY310" fmla="*/ 70338 h 6443002"/>
              <a:gd name="connsiteX311" fmla="*/ 4698610 w 8665699"/>
              <a:gd name="connsiteY311" fmla="*/ 84406 h 6443002"/>
              <a:gd name="connsiteX312" fmla="*/ 4754880 w 8665699"/>
              <a:gd name="connsiteY312" fmla="*/ 154745 h 6443002"/>
              <a:gd name="connsiteX313" fmla="*/ 4909625 w 8665699"/>
              <a:gd name="connsiteY313" fmla="*/ 168812 h 6443002"/>
              <a:gd name="connsiteX314" fmla="*/ 5022167 w 8665699"/>
              <a:gd name="connsiteY314" fmla="*/ 28135 h 6443002"/>
              <a:gd name="connsiteX315" fmla="*/ 5176911 w 8665699"/>
              <a:gd name="connsiteY315" fmla="*/ 0 h 6443002"/>
              <a:gd name="connsiteX316" fmla="*/ 5148776 w 8665699"/>
              <a:gd name="connsiteY316" fmla="*/ 140677 h 6443002"/>
              <a:gd name="connsiteX317" fmla="*/ 5289453 w 8665699"/>
              <a:gd name="connsiteY317" fmla="*/ 140677 h 6443002"/>
              <a:gd name="connsiteX318" fmla="*/ 5317588 w 8665699"/>
              <a:gd name="connsiteY318" fmla="*/ 309489 h 6443002"/>
              <a:gd name="connsiteX319" fmla="*/ 5416062 w 8665699"/>
              <a:gd name="connsiteY319" fmla="*/ 281354 h 6443002"/>
              <a:gd name="connsiteX320" fmla="*/ 5458265 w 8665699"/>
              <a:gd name="connsiteY320" fmla="*/ 365760 h 6443002"/>
              <a:gd name="connsiteX321" fmla="*/ 5641145 w 8665699"/>
              <a:gd name="connsiteY321" fmla="*/ 351692 h 6443002"/>
              <a:gd name="connsiteX322" fmla="*/ 5809957 w 8665699"/>
              <a:gd name="connsiteY322" fmla="*/ 154745 h 6443002"/>
              <a:gd name="connsiteX323" fmla="*/ 5894364 w 8665699"/>
              <a:gd name="connsiteY323" fmla="*/ 182880 h 6443002"/>
              <a:gd name="connsiteX324" fmla="*/ 5922499 w 8665699"/>
              <a:gd name="connsiteY324" fmla="*/ 56271 h 644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</a:cxnLst>
            <a:rect l="l" t="t" r="r" b="b"/>
            <a:pathLst>
              <a:path w="8665699" h="6443002">
                <a:moveTo>
                  <a:pt x="5922499" y="56271"/>
                </a:moveTo>
                <a:lnTo>
                  <a:pt x="5922499" y="56271"/>
                </a:lnTo>
                <a:cubicBezTo>
                  <a:pt x="6093594" y="113303"/>
                  <a:pt x="6049108" y="53988"/>
                  <a:pt x="6049108" y="239151"/>
                </a:cubicBezTo>
                <a:lnTo>
                  <a:pt x="6147582" y="323557"/>
                </a:lnTo>
                <a:cubicBezTo>
                  <a:pt x="6180407" y="300111"/>
                  <a:pt x="6208979" y="269108"/>
                  <a:pt x="6246056" y="253218"/>
                </a:cubicBezTo>
                <a:cubicBezTo>
                  <a:pt x="6413459" y="181474"/>
                  <a:pt x="6298764" y="284918"/>
                  <a:pt x="6372665" y="211015"/>
                </a:cubicBezTo>
                <a:cubicBezTo>
                  <a:pt x="6377354" y="196947"/>
                  <a:pt x="6376247" y="179297"/>
                  <a:pt x="6386733" y="168812"/>
                </a:cubicBezTo>
                <a:cubicBezTo>
                  <a:pt x="6415571" y="139975"/>
                  <a:pt x="6472522" y="163462"/>
                  <a:pt x="6499274" y="168812"/>
                </a:cubicBezTo>
                <a:cubicBezTo>
                  <a:pt x="6521964" y="191502"/>
                  <a:pt x="6542235" y="208094"/>
                  <a:pt x="6555545" y="239151"/>
                </a:cubicBezTo>
                <a:cubicBezTo>
                  <a:pt x="6563161" y="256922"/>
                  <a:pt x="6564924" y="276665"/>
                  <a:pt x="6569613" y="295422"/>
                </a:cubicBezTo>
                <a:cubicBezTo>
                  <a:pt x="6560234" y="309490"/>
                  <a:pt x="6555545" y="328247"/>
                  <a:pt x="6541477" y="337625"/>
                </a:cubicBezTo>
                <a:cubicBezTo>
                  <a:pt x="6459599" y="392210"/>
                  <a:pt x="6507619" y="312431"/>
                  <a:pt x="6457071" y="379828"/>
                </a:cubicBezTo>
                <a:cubicBezTo>
                  <a:pt x="6436782" y="406880"/>
                  <a:pt x="6400800" y="464234"/>
                  <a:pt x="6400800" y="464234"/>
                </a:cubicBezTo>
                <a:cubicBezTo>
                  <a:pt x="6363202" y="577029"/>
                  <a:pt x="6350335" y="525149"/>
                  <a:pt x="6414868" y="576775"/>
                </a:cubicBezTo>
                <a:cubicBezTo>
                  <a:pt x="6425225" y="585061"/>
                  <a:pt x="6433625" y="595532"/>
                  <a:pt x="6443004" y="604911"/>
                </a:cubicBezTo>
                <a:cubicBezTo>
                  <a:pt x="6454153" y="638360"/>
                  <a:pt x="6472443" y="668058"/>
                  <a:pt x="6443004" y="703385"/>
                </a:cubicBezTo>
                <a:cubicBezTo>
                  <a:pt x="6429579" y="719495"/>
                  <a:pt x="6404182" y="719888"/>
                  <a:pt x="6386733" y="731520"/>
                </a:cubicBezTo>
                <a:cubicBezTo>
                  <a:pt x="6309489" y="783015"/>
                  <a:pt x="6414360" y="741067"/>
                  <a:pt x="6316394" y="773723"/>
                </a:cubicBezTo>
                <a:cubicBezTo>
                  <a:pt x="6276009" y="935273"/>
                  <a:pt x="6332481" y="736187"/>
                  <a:pt x="6274191" y="872197"/>
                </a:cubicBezTo>
                <a:cubicBezTo>
                  <a:pt x="6266575" y="889968"/>
                  <a:pt x="6268771" y="911175"/>
                  <a:pt x="6260124" y="928468"/>
                </a:cubicBezTo>
                <a:cubicBezTo>
                  <a:pt x="6244676" y="959363"/>
                  <a:pt x="6218661" y="961045"/>
                  <a:pt x="6189785" y="970671"/>
                </a:cubicBezTo>
                <a:cubicBezTo>
                  <a:pt x="6180407" y="994117"/>
                  <a:pt x="6183304" y="1028017"/>
                  <a:pt x="6161650" y="1041009"/>
                </a:cubicBezTo>
                <a:cubicBezTo>
                  <a:pt x="6129232" y="1060460"/>
                  <a:pt x="6070788" y="1024105"/>
                  <a:pt x="6049108" y="1055077"/>
                </a:cubicBezTo>
                <a:cubicBezTo>
                  <a:pt x="5971856" y="1165437"/>
                  <a:pt x="6055355" y="1179079"/>
                  <a:pt x="6105379" y="1195754"/>
                </a:cubicBezTo>
                <a:cubicBezTo>
                  <a:pt x="6127273" y="1217648"/>
                  <a:pt x="6158448" y="1254341"/>
                  <a:pt x="6189785" y="1266092"/>
                </a:cubicBezTo>
                <a:cubicBezTo>
                  <a:pt x="6212173" y="1274488"/>
                  <a:pt x="6236678" y="1275471"/>
                  <a:pt x="6260124" y="1280160"/>
                </a:cubicBezTo>
                <a:cubicBezTo>
                  <a:pt x="6269502" y="1266092"/>
                  <a:pt x="6280698" y="1253079"/>
                  <a:pt x="6288259" y="1237957"/>
                </a:cubicBezTo>
                <a:cubicBezTo>
                  <a:pt x="6299552" y="1215370"/>
                  <a:pt x="6293808" y="1178911"/>
                  <a:pt x="6316394" y="1167618"/>
                </a:cubicBezTo>
                <a:cubicBezTo>
                  <a:pt x="6341906" y="1154862"/>
                  <a:pt x="6372665" y="1176997"/>
                  <a:pt x="6400800" y="1181686"/>
                </a:cubicBezTo>
                <a:cubicBezTo>
                  <a:pt x="6415659" y="1226263"/>
                  <a:pt x="6411836" y="1227132"/>
                  <a:pt x="6443004" y="1266092"/>
                </a:cubicBezTo>
                <a:cubicBezTo>
                  <a:pt x="6451289" y="1276449"/>
                  <a:pt x="6459276" y="1288297"/>
                  <a:pt x="6471139" y="1294228"/>
                </a:cubicBezTo>
                <a:cubicBezTo>
                  <a:pt x="6488432" y="1302875"/>
                  <a:pt x="6508653" y="1303606"/>
                  <a:pt x="6527410" y="1308295"/>
                </a:cubicBezTo>
                <a:lnTo>
                  <a:pt x="6611816" y="1280160"/>
                </a:lnTo>
                <a:cubicBezTo>
                  <a:pt x="6625884" y="1275471"/>
                  <a:pt x="6639478" y="1269000"/>
                  <a:pt x="6654019" y="1266092"/>
                </a:cubicBezTo>
                <a:cubicBezTo>
                  <a:pt x="6743316" y="1248233"/>
                  <a:pt x="6701161" y="1257824"/>
                  <a:pt x="6780628" y="1237957"/>
                </a:cubicBezTo>
                <a:cubicBezTo>
                  <a:pt x="6794696" y="1242646"/>
                  <a:pt x="6814212" y="1239958"/>
                  <a:pt x="6822831" y="1252025"/>
                </a:cubicBezTo>
                <a:cubicBezTo>
                  <a:pt x="6840069" y="1276158"/>
                  <a:pt x="6850967" y="1336431"/>
                  <a:pt x="6850967" y="1336431"/>
                </a:cubicBezTo>
                <a:cubicBezTo>
                  <a:pt x="6846278" y="1373945"/>
                  <a:pt x="6846846" y="1412499"/>
                  <a:pt x="6836899" y="1448972"/>
                </a:cubicBezTo>
                <a:cubicBezTo>
                  <a:pt x="6832450" y="1465283"/>
                  <a:pt x="6815424" y="1475635"/>
                  <a:pt x="6808764" y="1491175"/>
                </a:cubicBezTo>
                <a:cubicBezTo>
                  <a:pt x="6801148" y="1508946"/>
                  <a:pt x="6800008" y="1528856"/>
                  <a:pt x="6794696" y="1547446"/>
                </a:cubicBezTo>
                <a:cubicBezTo>
                  <a:pt x="6790622" y="1561704"/>
                  <a:pt x="6785317" y="1575581"/>
                  <a:pt x="6780628" y="1589649"/>
                </a:cubicBezTo>
                <a:cubicBezTo>
                  <a:pt x="6785317" y="1613095"/>
                  <a:pt x="6782023" y="1639712"/>
                  <a:pt x="6794696" y="1659988"/>
                </a:cubicBezTo>
                <a:cubicBezTo>
                  <a:pt x="6807122" y="1679870"/>
                  <a:pt x="6834388" y="1685612"/>
                  <a:pt x="6850967" y="1702191"/>
                </a:cubicBezTo>
                <a:cubicBezTo>
                  <a:pt x="6878237" y="1729461"/>
                  <a:pt x="6881729" y="1752273"/>
                  <a:pt x="6893170" y="1786597"/>
                </a:cubicBezTo>
                <a:cubicBezTo>
                  <a:pt x="6897859" y="1842868"/>
                  <a:pt x="6870764" y="1912304"/>
                  <a:pt x="6907237" y="1955409"/>
                </a:cubicBezTo>
                <a:cubicBezTo>
                  <a:pt x="6937678" y="1991385"/>
                  <a:pt x="7002195" y="1958047"/>
                  <a:pt x="7047914" y="1969477"/>
                </a:cubicBezTo>
                <a:cubicBezTo>
                  <a:pt x="7063952" y="1973486"/>
                  <a:pt x="7099355" y="2032570"/>
                  <a:pt x="7104185" y="2039815"/>
                </a:cubicBezTo>
                <a:cubicBezTo>
                  <a:pt x="7089134" y="2062391"/>
                  <a:pt x="7071969" y="2094117"/>
                  <a:pt x="7047914" y="2110154"/>
                </a:cubicBezTo>
                <a:cubicBezTo>
                  <a:pt x="7003777" y="2139579"/>
                  <a:pt x="6984859" y="2139985"/>
                  <a:pt x="6935373" y="2152357"/>
                </a:cubicBezTo>
                <a:cubicBezTo>
                  <a:pt x="6865431" y="2222299"/>
                  <a:pt x="6885536" y="2182894"/>
                  <a:pt x="6865034" y="2264898"/>
                </a:cubicBezTo>
                <a:cubicBezTo>
                  <a:pt x="6893153" y="2405489"/>
                  <a:pt x="6853750" y="2276108"/>
                  <a:pt x="6921305" y="2377440"/>
                </a:cubicBezTo>
                <a:cubicBezTo>
                  <a:pt x="6929530" y="2389778"/>
                  <a:pt x="6924888" y="2409158"/>
                  <a:pt x="6935373" y="2419643"/>
                </a:cubicBezTo>
                <a:cubicBezTo>
                  <a:pt x="6945858" y="2430128"/>
                  <a:pt x="6962877" y="2431751"/>
                  <a:pt x="6977576" y="2433711"/>
                </a:cubicBezTo>
                <a:cubicBezTo>
                  <a:pt x="7033546" y="2441174"/>
                  <a:pt x="7090117" y="2443089"/>
                  <a:pt x="7146388" y="2447778"/>
                </a:cubicBezTo>
                <a:cubicBezTo>
                  <a:pt x="7160456" y="2452467"/>
                  <a:pt x="7178106" y="2451361"/>
                  <a:pt x="7188591" y="2461846"/>
                </a:cubicBezTo>
                <a:cubicBezTo>
                  <a:pt x="7199076" y="2472331"/>
                  <a:pt x="7199062" y="2489663"/>
                  <a:pt x="7202659" y="2504049"/>
                </a:cubicBezTo>
                <a:cubicBezTo>
                  <a:pt x="7208458" y="2527246"/>
                  <a:pt x="7210928" y="2551191"/>
                  <a:pt x="7216727" y="2574388"/>
                </a:cubicBezTo>
                <a:cubicBezTo>
                  <a:pt x="7222395" y="2597059"/>
                  <a:pt x="7253188" y="2676881"/>
                  <a:pt x="7258930" y="2686929"/>
                </a:cubicBezTo>
                <a:cubicBezTo>
                  <a:pt x="7287387" y="2736729"/>
                  <a:pt x="7320653" y="2709322"/>
                  <a:pt x="7371471" y="2743200"/>
                </a:cubicBezTo>
                <a:cubicBezTo>
                  <a:pt x="7424710" y="2778692"/>
                  <a:pt x="7401719" y="2759380"/>
                  <a:pt x="7441810" y="2799471"/>
                </a:cubicBezTo>
                <a:cubicBezTo>
                  <a:pt x="7446499" y="2841674"/>
                  <a:pt x="7425851" y="2896054"/>
                  <a:pt x="7455877" y="2926080"/>
                </a:cubicBezTo>
                <a:cubicBezTo>
                  <a:pt x="7476848" y="2947051"/>
                  <a:pt x="7511671" y="2905748"/>
                  <a:pt x="7540284" y="2897945"/>
                </a:cubicBezTo>
                <a:cubicBezTo>
                  <a:pt x="7563352" y="2891654"/>
                  <a:pt x="7587176" y="2888566"/>
                  <a:pt x="7610622" y="2883877"/>
                </a:cubicBezTo>
                <a:cubicBezTo>
                  <a:pt x="7625435" y="2943127"/>
                  <a:pt x="7634733" y="2946191"/>
                  <a:pt x="7610622" y="3010486"/>
                </a:cubicBezTo>
                <a:cubicBezTo>
                  <a:pt x="7604685" y="3026317"/>
                  <a:pt x="7570532" y="3040734"/>
                  <a:pt x="7582487" y="3052689"/>
                </a:cubicBezTo>
                <a:cubicBezTo>
                  <a:pt x="7594442" y="3064644"/>
                  <a:pt x="7610622" y="3033932"/>
                  <a:pt x="7624690" y="3024554"/>
                </a:cubicBezTo>
                <a:cubicBezTo>
                  <a:pt x="7774427" y="3099422"/>
                  <a:pt x="7605644" y="2997230"/>
                  <a:pt x="7695028" y="3108960"/>
                </a:cubicBezTo>
                <a:cubicBezTo>
                  <a:pt x="7704291" y="3120539"/>
                  <a:pt x="7722845" y="3119432"/>
                  <a:pt x="7737231" y="3123028"/>
                </a:cubicBezTo>
                <a:cubicBezTo>
                  <a:pt x="7819196" y="3143519"/>
                  <a:pt x="7789242" y="3118766"/>
                  <a:pt x="7821637" y="3151163"/>
                </a:cubicBezTo>
                <a:lnTo>
                  <a:pt x="7821637" y="3151163"/>
                </a:lnTo>
                <a:lnTo>
                  <a:pt x="7779434" y="3263705"/>
                </a:lnTo>
                <a:lnTo>
                  <a:pt x="7765367" y="3277772"/>
                </a:lnTo>
                <a:cubicBezTo>
                  <a:pt x="7750263" y="3413703"/>
                  <a:pt x="7751299" y="3361919"/>
                  <a:pt x="7751299" y="3432517"/>
                </a:cubicBezTo>
                <a:lnTo>
                  <a:pt x="7863840" y="3376246"/>
                </a:lnTo>
                <a:cubicBezTo>
                  <a:pt x="7891976" y="3404381"/>
                  <a:pt x="7914678" y="3439290"/>
                  <a:pt x="7948247" y="3460652"/>
                </a:cubicBezTo>
                <a:cubicBezTo>
                  <a:pt x="7968419" y="3473489"/>
                  <a:pt x="7998082" y="3462418"/>
                  <a:pt x="8018585" y="3474720"/>
                </a:cubicBezTo>
                <a:cubicBezTo>
                  <a:pt x="8070950" y="3506139"/>
                  <a:pt x="8113246" y="3581543"/>
                  <a:pt x="8145194" y="3629465"/>
                </a:cubicBezTo>
                <a:cubicBezTo>
                  <a:pt x="8154572" y="3643533"/>
                  <a:pt x="8157290" y="3666321"/>
                  <a:pt x="8173330" y="3671668"/>
                </a:cubicBezTo>
                <a:lnTo>
                  <a:pt x="8257736" y="3699803"/>
                </a:lnTo>
                <a:cubicBezTo>
                  <a:pt x="8267114" y="3713871"/>
                  <a:pt x="8278310" y="3726884"/>
                  <a:pt x="8285871" y="3742006"/>
                </a:cubicBezTo>
                <a:cubicBezTo>
                  <a:pt x="8292503" y="3755269"/>
                  <a:pt x="8292310" y="3771493"/>
                  <a:pt x="8299939" y="3784209"/>
                </a:cubicBezTo>
                <a:cubicBezTo>
                  <a:pt x="8306763" y="3795582"/>
                  <a:pt x="8318696" y="3802966"/>
                  <a:pt x="8328074" y="3812345"/>
                </a:cubicBezTo>
                <a:cubicBezTo>
                  <a:pt x="8346831" y="3807656"/>
                  <a:pt x="8365011" y="3798277"/>
                  <a:pt x="8384345" y="3798277"/>
                </a:cubicBezTo>
                <a:cubicBezTo>
                  <a:pt x="8448721" y="3798277"/>
                  <a:pt x="8425149" y="3824273"/>
                  <a:pt x="8412480" y="3868615"/>
                </a:cubicBezTo>
                <a:cubicBezTo>
                  <a:pt x="8408406" y="3882873"/>
                  <a:pt x="8403102" y="3896750"/>
                  <a:pt x="8398413" y="3910818"/>
                </a:cubicBezTo>
                <a:cubicBezTo>
                  <a:pt x="8412481" y="3920197"/>
                  <a:pt x="8424785" y="3933017"/>
                  <a:pt x="8440616" y="3938954"/>
                </a:cubicBezTo>
                <a:cubicBezTo>
                  <a:pt x="8463004" y="3947350"/>
                  <a:pt x="8494047" y="3936115"/>
                  <a:pt x="8510954" y="3953022"/>
                </a:cubicBezTo>
                <a:cubicBezTo>
                  <a:pt x="8612742" y="4054810"/>
                  <a:pt x="8475474" y="4020212"/>
                  <a:pt x="8581293" y="4065563"/>
                </a:cubicBezTo>
                <a:cubicBezTo>
                  <a:pt x="8599064" y="4073179"/>
                  <a:pt x="8618807" y="4074942"/>
                  <a:pt x="8637564" y="4079631"/>
                </a:cubicBezTo>
                <a:cubicBezTo>
                  <a:pt x="8642253" y="4103077"/>
                  <a:pt x="8645832" y="4126773"/>
                  <a:pt x="8651631" y="4149969"/>
                </a:cubicBezTo>
                <a:cubicBezTo>
                  <a:pt x="8655227" y="4164355"/>
                  <a:pt x="8665699" y="4177343"/>
                  <a:pt x="8665699" y="4192172"/>
                </a:cubicBezTo>
                <a:cubicBezTo>
                  <a:pt x="8665699" y="4224457"/>
                  <a:pt x="8646468" y="4267674"/>
                  <a:pt x="8623496" y="4290646"/>
                </a:cubicBezTo>
                <a:cubicBezTo>
                  <a:pt x="8611541" y="4302601"/>
                  <a:pt x="8596743" y="4311915"/>
                  <a:pt x="8581293" y="4318782"/>
                </a:cubicBezTo>
                <a:cubicBezTo>
                  <a:pt x="8554192" y="4330827"/>
                  <a:pt x="8496887" y="4346917"/>
                  <a:pt x="8496887" y="4346917"/>
                </a:cubicBezTo>
                <a:cubicBezTo>
                  <a:pt x="8501576" y="4332849"/>
                  <a:pt x="8518583" y="4317429"/>
                  <a:pt x="8510954" y="4304714"/>
                </a:cubicBezTo>
                <a:cubicBezTo>
                  <a:pt x="8500165" y="4286732"/>
                  <a:pt x="8474155" y="4284366"/>
                  <a:pt x="8454684" y="4276578"/>
                </a:cubicBezTo>
                <a:cubicBezTo>
                  <a:pt x="8427148" y="4265563"/>
                  <a:pt x="8370277" y="4248443"/>
                  <a:pt x="8370277" y="4248443"/>
                </a:cubicBezTo>
                <a:cubicBezTo>
                  <a:pt x="8362612" y="4271440"/>
                  <a:pt x="8351041" y="4318495"/>
                  <a:pt x="8328074" y="4332849"/>
                </a:cubicBezTo>
                <a:cubicBezTo>
                  <a:pt x="8302925" y="4348567"/>
                  <a:pt x="8243668" y="4360985"/>
                  <a:pt x="8243668" y="4360985"/>
                </a:cubicBezTo>
                <a:cubicBezTo>
                  <a:pt x="8229600" y="4356296"/>
                  <a:pt x="8215723" y="4350991"/>
                  <a:pt x="8201465" y="4346917"/>
                </a:cubicBezTo>
                <a:cubicBezTo>
                  <a:pt x="8182875" y="4341605"/>
                  <a:pt x="8145194" y="4332849"/>
                  <a:pt x="8145194" y="4332849"/>
                </a:cubicBezTo>
                <a:lnTo>
                  <a:pt x="8159262" y="4417255"/>
                </a:lnTo>
                <a:lnTo>
                  <a:pt x="8102991" y="4445391"/>
                </a:lnTo>
                <a:cubicBezTo>
                  <a:pt x="8079545" y="4478216"/>
                  <a:pt x="8057418" y="4512024"/>
                  <a:pt x="8032653" y="4543865"/>
                </a:cubicBezTo>
                <a:cubicBezTo>
                  <a:pt x="8024510" y="4554334"/>
                  <a:pt x="8015890" y="4565176"/>
                  <a:pt x="8004517" y="4572000"/>
                </a:cubicBezTo>
                <a:cubicBezTo>
                  <a:pt x="7991801" y="4579629"/>
                  <a:pt x="7976382" y="4581379"/>
                  <a:pt x="7962314" y="4586068"/>
                </a:cubicBezTo>
                <a:cubicBezTo>
                  <a:pt x="7871367" y="4570910"/>
                  <a:pt x="7857739" y="4592169"/>
                  <a:pt x="7891976" y="4557932"/>
                </a:cubicBezTo>
                <a:lnTo>
                  <a:pt x="7877908" y="4445391"/>
                </a:lnTo>
                <a:cubicBezTo>
                  <a:pt x="7744825" y="4474965"/>
                  <a:pt x="7781869" y="4442956"/>
                  <a:pt x="7737231" y="4487594"/>
                </a:cubicBezTo>
                <a:lnTo>
                  <a:pt x="7723164" y="4726745"/>
                </a:lnTo>
                <a:lnTo>
                  <a:pt x="7849773" y="4783015"/>
                </a:lnTo>
                <a:lnTo>
                  <a:pt x="7835705" y="4923692"/>
                </a:lnTo>
                <a:lnTo>
                  <a:pt x="7695028" y="4923692"/>
                </a:lnTo>
                <a:lnTo>
                  <a:pt x="7540284" y="5050302"/>
                </a:lnTo>
                <a:lnTo>
                  <a:pt x="7554351" y="5176911"/>
                </a:lnTo>
                <a:cubicBezTo>
                  <a:pt x="7608976" y="5240640"/>
                  <a:pt x="7684262" y="5278543"/>
                  <a:pt x="7624690" y="5373858"/>
                </a:cubicBezTo>
                <a:cubicBezTo>
                  <a:pt x="7614443" y="5390253"/>
                  <a:pt x="7587176" y="5383237"/>
                  <a:pt x="7568419" y="5387926"/>
                </a:cubicBezTo>
                <a:cubicBezTo>
                  <a:pt x="7559041" y="5397305"/>
                  <a:pt x="7540284" y="5402799"/>
                  <a:pt x="7540284" y="5416062"/>
                </a:cubicBezTo>
                <a:cubicBezTo>
                  <a:pt x="7540284" y="5445719"/>
                  <a:pt x="7568419" y="5500468"/>
                  <a:pt x="7568419" y="5500468"/>
                </a:cubicBezTo>
                <a:cubicBezTo>
                  <a:pt x="7554351" y="5509846"/>
                  <a:pt x="7541338" y="5521042"/>
                  <a:pt x="7526216" y="5528603"/>
                </a:cubicBezTo>
                <a:cubicBezTo>
                  <a:pt x="7512953" y="5535235"/>
                  <a:pt x="7494498" y="5532186"/>
                  <a:pt x="7484013" y="5542671"/>
                </a:cubicBezTo>
                <a:cubicBezTo>
                  <a:pt x="7473528" y="5553156"/>
                  <a:pt x="7474634" y="5570806"/>
                  <a:pt x="7469945" y="5584874"/>
                </a:cubicBezTo>
                <a:cubicBezTo>
                  <a:pt x="7485140" y="5706433"/>
                  <a:pt x="7497354" y="5743249"/>
                  <a:pt x="7469945" y="5880295"/>
                </a:cubicBezTo>
                <a:cubicBezTo>
                  <a:pt x="7467344" y="5893301"/>
                  <a:pt x="7453673" y="5902499"/>
                  <a:pt x="7441810" y="5908431"/>
                </a:cubicBezTo>
                <a:cubicBezTo>
                  <a:pt x="7415284" y="5921694"/>
                  <a:pt x="7357404" y="5936566"/>
                  <a:pt x="7357404" y="5936566"/>
                </a:cubicBezTo>
                <a:cubicBezTo>
                  <a:pt x="7326294" y="5926196"/>
                  <a:pt x="7264505" y="5919582"/>
                  <a:pt x="7244862" y="5880295"/>
                </a:cubicBezTo>
                <a:cubicBezTo>
                  <a:pt x="7236216" y="5863002"/>
                  <a:pt x="7235483" y="5842782"/>
                  <a:pt x="7230794" y="5824025"/>
                </a:cubicBezTo>
                <a:cubicBezTo>
                  <a:pt x="7207348" y="5833403"/>
                  <a:pt x="7182381" y="5864689"/>
                  <a:pt x="7160456" y="5852160"/>
                </a:cubicBezTo>
                <a:cubicBezTo>
                  <a:pt x="7134706" y="5837446"/>
                  <a:pt x="7161574" y="5772630"/>
                  <a:pt x="7132320" y="5767754"/>
                </a:cubicBezTo>
                <a:lnTo>
                  <a:pt x="7047914" y="5753686"/>
                </a:lnTo>
                <a:cubicBezTo>
                  <a:pt x="7029157" y="5744308"/>
                  <a:pt x="7010919" y="5733812"/>
                  <a:pt x="6991644" y="5725551"/>
                </a:cubicBezTo>
                <a:cubicBezTo>
                  <a:pt x="6978014" y="5719710"/>
                  <a:pt x="6961019" y="5720747"/>
                  <a:pt x="6949440" y="5711483"/>
                </a:cubicBezTo>
                <a:cubicBezTo>
                  <a:pt x="6936238" y="5700921"/>
                  <a:pt x="6930683" y="5683348"/>
                  <a:pt x="6921305" y="5669280"/>
                </a:cubicBezTo>
                <a:cubicBezTo>
                  <a:pt x="6957665" y="5614739"/>
                  <a:pt x="6965480" y="5621730"/>
                  <a:pt x="6907237" y="5641145"/>
                </a:cubicBezTo>
                <a:cubicBezTo>
                  <a:pt x="6883791" y="5631766"/>
                  <a:pt x="6874413" y="5709138"/>
                  <a:pt x="6836899" y="5613009"/>
                </a:cubicBezTo>
                <a:lnTo>
                  <a:pt x="6738425" y="5514535"/>
                </a:lnTo>
                <a:lnTo>
                  <a:pt x="6400800" y="5514535"/>
                </a:lnTo>
                <a:lnTo>
                  <a:pt x="6344530" y="5584874"/>
                </a:lnTo>
                <a:lnTo>
                  <a:pt x="6231988" y="5598942"/>
                </a:lnTo>
                <a:lnTo>
                  <a:pt x="6147582" y="5528603"/>
                </a:lnTo>
                <a:lnTo>
                  <a:pt x="5992837" y="5528603"/>
                </a:lnTo>
                <a:lnTo>
                  <a:pt x="5978770" y="5683348"/>
                </a:lnTo>
                <a:lnTo>
                  <a:pt x="5613010" y="6105378"/>
                </a:lnTo>
                <a:lnTo>
                  <a:pt x="5556739" y="6217920"/>
                </a:lnTo>
                <a:lnTo>
                  <a:pt x="5472333" y="6217920"/>
                </a:lnTo>
                <a:lnTo>
                  <a:pt x="5373859" y="6358597"/>
                </a:lnTo>
                <a:cubicBezTo>
                  <a:pt x="5322277" y="6363286"/>
                  <a:pt x="5270388" y="6365340"/>
                  <a:pt x="5219114" y="6372665"/>
                </a:cubicBezTo>
                <a:cubicBezTo>
                  <a:pt x="5140336" y="6383919"/>
                  <a:pt x="5213486" y="6398923"/>
                  <a:pt x="5134708" y="6372665"/>
                </a:cubicBezTo>
                <a:cubicBezTo>
                  <a:pt x="5120640" y="6377354"/>
                  <a:pt x="5102990" y="6376247"/>
                  <a:pt x="5092505" y="6386732"/>
                </a:cubicBezTo>
                <a:cubicBezTo>
                  <a:pt x="5045612" y="6433624"/>
                  <a:pt x="5120640" y="6443002"/>
                  <a:pt x="5036234" y="6414868"/>
                </a:cubicBezTo>
                <a:cubicBezTo>
                  <a:pt x="5031545" y="6396111"/>
                  <a:pt x="5034245" y="6373695"/>
                  <a:pt x="5022167" y="6358597"/>
                </a:cubicBezTo>
                <a:cubicBezTo>
                  <a:pt x="5012904" y="6347018"/>
                  <a:pt x="4992680" y="6352158"/>
                  <a:pt x="4979964" y="6344529"/>
                </a:cubicBezTo>
                <a:cubicBezTo>
                  <a:pt x="4968591" y="6337705"/>
                  <a:pt x="4961207" y="6325772"/>
                  <a:pt x="4951828" y="6316394"/>
                </a:cubicBezTo>
                <a:cubicBezTo>
                  <a:pt x="4897780" y="6323150"/>
                  <a:pt x="4846438" y="6346007"/>
                  <a:pt x="4797084" y="6316394"/>
                </a:cubicBezTo>
                <a:cubicBezTo>
                  <a:pt x="4785711" y="6309570"/>
                  <a:pt x="4778327" y="6297637"/>
                  <a:pt x="4768948" y="6288258"/>
                </a:cubicBezTo>
                <a:cubicBezTo>
                  <a:pt x="4764259" y="6269501"/>
                  <a:pt x="4771781" y="6241377"/>
                  <a:pt x="4754880" y="6231988"/>
                </a:cubicBezTo>
                <a:cubicBezTo>
                  <a:pt x="4721832" y="6213628"/>
                  <a:pt x="4679535" y="6224683"/>
                  <a:pt x="4642339" y="6217920"/>
                </a:cubicBezTo>
                <a:cubicBezTo>
                  <a:pt x="4627750" y="6215267"/>
                  <a:pt x="4614204" y="6208541"/>
                  <a:pt x="4600136" y="6203852"/>
                </a:cubicBezTo>
                <a:cubicBezTo>
                  <a:pt x="4576690" y="6208541"/>
                  <a:pt x="4553095" y="6212543"/>
                  <a:pt x="4529797" y="6217920"/>
                </a:cubicBezTo>
                <a:cubicBezTo>
                  <a:pt x="4492119" y="6226615"/>
                  <a:pt x="4417256" y="6246055"/>
                  <a:pt x="4417256" y="6246055"/>
                </a:cubicBezTo>
                <a:cubicBezTo>
                  <a:pt x="4390497" y="6240704"/>
                  <a:pt x="4333556" y="6232341"/>
                  <a:pt x="4304714" y="6217920"/>
                </a:cubicBezTo>
                <a:cubicBezTo>
                  <a:pt x="4212662" y="6171894"/>
                  <a:pt x="4313645" y="6209807"/>
                  <a:pt x="4220308" y="6147582"/>
                </a:cubicBezTo>
                <a:cubicBezTo>
                  <a:pt x="4207970" y="6139357"/>
                  <a:pt x="4192173" y="6138203"/>
                  <a:pt x="4178105" y="6133514"/>
                </a:cubicBezTo>
                <a:cubicBezTo>
                  <a:pt x="4163193" y="6143455"/>
                  <a:pt x="4117791" y="6169738"/>
                  <a:pt x="4107767" y="6189785"/>
                </a:cubicBezTo>
                <a:cubicBezTo>
                  <a:pt x="4051090" y="6303140"/>
                  <a:pt x="4146250" y="6193504"/>
                  <a:pt x="4051496" y="6288258"/>
                </a:cubicBezTo>
                <a:cubicBezTo>
                  <a:pt x="4012695" y="6283408"/>
                  <a:pt x="3940125" y="6281810"/>
                  <a:pt x="3896751" y="6260123"/>
                </a:cubicBezTo>
                <a:cubicBezTo>
                  <a:pt x="3881629" y="6252562"/>
                  <a:pt x="3868616" y="6241366"/>
                  <a:pt x="3854548" y="6231988"/>
                </a:cubicBezTo>
                <a:cubicBezTo>
                  <a:pt x="3849859" y="6217920"/>
                  <a:pt x="3844076" y="6204171"/>
                  <a:pt x="3840480" y="6189785"/>
                </a:cubicBezTo>
                <a:cubicBezTo>
                  <a:pt x="3834681" y="6166588"/>
                  <a:pt x="3841093" y="6138320"/>
                  <a:pt x="3826413" y="6119446"/>
                </a:cubicBezTo>
                <a:cubicBezTo>
                  <a:pt x="3809440" y="6097623"/>
                  <a:pt x="3739105" y="6055154"/>
                  <a:pt x="3699804" y="6049108"/>
                </a:cubicBezTo>
                <a:cubicBezTo>
                  <a:pt x="3653226" y="6041942"/>
                  <a:pt x="3606019" y="6039729"/>
                  <a:pt x="3559127" y="6035040"/>
                </a:cubicBezTo>
                <a:cubicBezTo>
                  <a:pt x="3554438" y="6011594"/>
                  <a:pt x="3550858" y="5987898"/>
                  <a:pt x="3545059" y="5964702"/>
                </a:cubicBezTo>
                <a:cubicBezTo>
                  <a:pt x="3541462" y="5950316"/>
                  <a:pt x="3541477" y="5932984"/>
                  <a:pt x="3530991" y="5922498"/>
                </a:cubicBezTo>
                <a:cubicBezTo>
                  <a:pt x="3497769" y="5889275"/>
                  <a:pt x="3459568" y="5879933"/>
                  <a:pt x="3418450" y="5866228"/>
                </a:cubicBezTo>
                <a:cubicBezTo>
                  <a:pt x="3413761" y="5852160"/>
                  <a:pt x="3406637" y="5838681"/>
                  <a:pt x="3404382" y="5824025"/>
                </a:cubicBezTo>
                <a:cubicBezTo>
                  <a:pt x="3397216" y="5777447"/>
                  <a:pt x="3408439" y="5726849"/>
                  <a:pt x="3390314" y="5683348"/>
                </a:cubicBezTo>
                <a:cubicBezTo>
                  <a:pt x="3382248" y="5663990"/>
                  <a:pt x="3352801" y="5664591"/>
                  <a:pt x="3334044" y="5655212"/>
                </a:cubicBezTo>
                <a:cubicBezTo>
                  <a:pt x="3319976" y="5659901"/>
                  <a:pt x="3300066" y="5656942"/>
                  <a:pt x="3291840" y="5669280"/>
                </a:cubicBezTo>
                <a:cubicBezTo>
                  <a:pt x="3278577" y="5689175"/>
                  <a:pt x="3299622" y="5729907"/>
                  <a:pt x="3277773" y="5739618"/>
                </a:cubicBezTo>
                <a:cubicBezTo>
                  <a:pt x="3243226" y="5754973"/>
                  <a:pt x="3202745" y="5730240"/>
                  <a:pt x="3165231" y="5725551"/>
                </a:cubicBezTo>
                <a:cubicBezTo>
                  <a:pt x="3160542" y="5739619"/>
                  <a:pt x="3151164" y="5752925"/>
                  <a:pt x="3151164" y="5767754"/>
                </a:cubicBezTo>
                <a:cubicBezTo>
                  <a:pt x="3151164" y="5782583"/>
                  <a:pt x="3178999" y="5804450"/>
                  <a:pt x="3165231" y="5809957"/>
                </a:cubicBezTo>
                <a:cubicBezTo>
                  <a:pt x="3159234" y="5812356"/>
                  <a:pt x="3023297" y="5784384"/>
                  <a:pt x="3010487" y="5781822"/>
                </a:cubicBezTo>
                <a:cubicBezTo>
                  <a:pt x="3025217" y="5884937"/>
                  <a:pt x="3024554" y="5847137"/>
                  <a:pt x="3024554" y="5894363"/>
                </a:cubicBezTo>
                <a:lnTo>
                  <a:pt x="2672862" y="5894363"/>
                </a:lnTo>
                <a:lnTo>
                  <a:pt x="2588456" y="5767754"/>
                </a:lnTo>
                <a:cubicBezTo>
                  <a:pt x="2568944" y="5514100"/>
                  <a:pt x="2475914" y="5622388"/>
                  <a:pt x="2489982" y="5570806"/>
                </a:cubicBezTo>
                <a:lnTo>
                  <a:pt x="2447779" y="5472332"/>
                </a:lnTo>
                <a:lnTo>
                  <a:pt x="2349305" y="5472332"/>
                </a:lnTo>
                <a:lnTo>
                  <a:pt x="2349305" y="5345723"/>
                </a:lnTo>
                <a:lnTo>
                  <a:pt x="2504050" y="5317588"/>
                </a:lnTo>
                <a:lnTo>
                  <a:pt x="2546253" y="5205046"/>
                </a:lnTo>
                <a:lnTo>
                  <a:pt x="2405576" y="5092505"/>
                </a:lnTo>
                <a:lnTo>
                  <a:pt x="2419644" y="4909625"/>
                </a:lnTo>
                <a:lnTo>
                  <a:pt x="2335237" y="4895557"/>
                </a:lnTo>
                <a:lnTo>
                  <a:pt x="2321170" y="4726745"/>
                </a:lnTo>
                <a:lnTo>
                  <a:pt x="2236764" y="4698609"/>
                </a:lnTo>
                <a:cubicBezTo>
                  <a:pt x="2208628" y="4670474"/>
                  <a:pt x="2188717" y="4630363"/>
                  <a:pt x="2152357" y="4614203"/>
                </a:cubicBezTo>
                <a:cubicBezTo>
                  <a:pt x="2136907" y="4607336"/>
                  <a:pt x="2126831" y="4639558"/>
                  <a:pt x="2110154" y="4642338"/>
                </a:cubicBezTo>
                <a:cubicBezTo>
                  <a:pt x="2095527" y="4644776"/>
                  <a:pt x="2082019" y="4632960"/>
                  <a:pt x="2067951" y="4628271"/>
                </a:cubicBezTo>
                <a:cubicBezTo>
                  <a:pt x="2063262" y="4614203"/>
                  <a:pt x="2064369" y="4596553"/>
                  <a:pt x="2053884" y="4586068"/>
                </a:cubicBezTo>
                <a:cubicBezTo>
                  <a:pt x="2025748" y="4557932"/>
                  <a:pt x="1997613" y="4576689"/>
                  <a:pt x="1969477" y="4586068"/>
                </a:cubicBezTo>
                <a:cubicBezTo>
                  <a:pt x="1960099" y="4576689"/>
                  <a:pt x="1948699" y="4568968"/>
                  <a:pt x="1941342" y="4557932"/>
                </a:cubicBezTo>
                <a:cubicBezTo>
                  <a:pt x="1929710" y="4540483"/>
                  <a:pt x="1932842" y="4509025"/>
                  <a:pt x="1913207" y="4501662"/>
                </a:cubicBezTo>
                <a:cubicBezTo>
                  <a:pt x="1886499" y="4491647"/>
                  <a:pt x="1856936" y="4511040"/>
                  <a:pt x="1828800" y="4515729"/>
                </a:cubicBezTo>
                <a:cubicBezTo>
                  <a:pt x="1814732" y="4511040"/>
                  <a:pt x="1788694" y="4516342"/>
                  <a:pt x="1786597" y="4501662"/>
                </a:cubicBezTo>
                <a:cubicBezTo>
                  <a:pt x="1782403" y="4472302"/>
                  <a:pt x="1805355" y="4445391"/>
                  <a:pt x="1814733" y="4417255"/>
                </a:cubicBezTo>
                <a:lnTo>
                  <a:pt x="1828800" y="4375052"/>
                </a:lnTo>
                <a:cubicBezTo>
                  <a:pt x="1814732" y="4370363"/>
                  <a:pt x="1801426" y="4360985"/>
                  <a:pt x="1786597" y="4360985"/>
                </a:cubicBezTo>
                <a:cubicBezTo>
                  <a:pt x="1662949" y="4360985"/>
                  <a:pt x="1789313" y="4394713"/>
                  <a:pt x="1688124" y="4360985"/>
                </a:cubicBezTo>
                <a:cubicBezTo>
                  <a:pt x="1652762" y="4254901"/>
                  <a:pt x="1700465" y="4385669"/>
                  <a:pt x="1645920" y="4276578"/>
                </a:cubicBezTo>
                <a:cubicBezTo>
                  <a:pt x="1639289" y="4263315"/>
                  <a:pt x="1639054" y="4247338"/>
                  <a:pt x="1631853" y="4234375"/>
                </a:cubicBezTo>
                <a:cubicBezTo>
                  <a:pt x="1615431" y="4204816"/>
                  <a:pt x="1575582" y="4149969"/>
                  <a:pt x="1575582" y="4149969"/>
                </a:cubicBezTo>
                <a:cubicBezTo>
                  <a:pt x="1570893" y="4079631"/>
                  <a:pt x="1569299" y="4009017"/>
                  <a:pt x="1561514" y="3938954"/>
                </a:cubicBezTo>
                <a:cubicBezTo>
                  <a:pt x="1559876" y="3924216"/>
                  <a:pt x="1555076" y="3909466"/>
                  <a:pt x="1547447" y="3896751"/>
                </a:cubicBezTo>
                <a:cubicBezTo>
                  <a:pt x="1540623" y="3885378"/>
                  <a:pt x="1530684" y="3875439"/>
                  <a:pt x="1519311" y="3868615"/>
                </a:cubicBezTo>
                <a:cubicBezTo>
                  <a:pt x="1506596" y="3860986"/>
                  <a:pt x="1491176" y="3859237"/>
                  <a:pt x="1477108" y="3854548"/>
                </a:cubicBezTo>
                <a:cubicBezTo>
                  <a:pt x="1395921" y="3773358"/>
                  <a:pt x="1462236" y="3826412"/>
                  <a:pt x="1223890" y="3826412"/>
                </a:cubicBezTo>
                <a:lnTo>
                  <a:pt x="1125416" y="3938954"/>
                </a:lnTo>
                <a:cubicBezTo>
                  <a:pt x="1087902" y="3953022"/>
                  <a:pt x="1047229" y="3960544"/>
                  <a:pt x="1012874" y="3981157"/>
                </a:cubicBezTo>
                <a:cubicBezTo>
                  <a:pt x="924902" y="4033940"/>
                  <a:pt x="1067184" y="4039849"/>
                  <a:pt x="914400" y="4009292"/>
                </a:cubicBezTo>
                <a:cubicBezTo>
                  <a:pt x="895643" y="3981157"/>
                  <a:pt x="890209" y="3914193"/>
                  <a:pt x="858130" y="3924886"/>
                </a:cubicBezTo>
                <a:cubicBezTo>
                  <a:pt x="751040" y="3960583"/>
                  <a:pt x="802805" y="3947206"/>
                  <a:pt x="703385" y="3967089"/>
                </a:cubicBezTo>
                <a:cubicBezTo>
                  <a:pt x="694007" y="3976468"/>
                  <a:pt x="686286" y="4002582"/>
                  <a:pt x="675250" y="3995225"/>
                </a:cubicBezTo>
                <a:cubicBezTo>
                  <a:pt x="659163" y="3984500"/>
                  <a:pt x="669828" y="3956247"/>
                  <a:pt x="661182" y="3938954"/>
                </a:cubicBezTo>
                <a:cubicBezTo>
                  <a:pt x="645733" y="3908056"/>
                  <a:pt x="619724" y="3906377"/>
                  <a:pt x="590844" y="3896751"/>
                </a:cubicBezTo>
                <a:cubicBezTo>
                  <a:pt x="562708" y="3901440"/>
                  <a:pt x="533145" y="3900803"/>
                  <a:pt x="506437" y="3910818"/>
                </a:cubicBezTo>
                <a:cubicBezTo>
                  <a:pt x="494018" y="3915475"/>
                  <a:pt x="489675" y="3932130"/>
                  <a:pt x="478302" y="3938954"/>
                </a:cubicBezTo>
                <a:cubicBezTo>
                  <a:pt x="465587" y="3946583"/>
                  <a:pt x="449362" y="3946390"/>
                  <a:pt x="436099" y="3953022"/>
                </a:cubicBezTo>
                <a:cubicBezTo>
                  <a:pt x="420977" y="3960583"/>
                  <a:pt x="409018" y="3973596"/>
                  <a:pt x="393896" y="3981157"/>
                </a:cubicBezTo>
                <a:cubicBezTo>
                  <a:pt x="353897" y="4001157"/>
                  <a:pt x="341226" y="3995225"/>
                  <a:pt x="295422" y="3995225"/>
                </a:cubicBezTo>
                <a:lnTo>
                  <a:pt x="0" y="3615397"/>
                </a:lnTo>
                <a:lnTo>
                  <a:pt x="28136" y="3460652"/>
                </a:lnTo>
                <a:lnTo>
                  <a:pt x="168813" y="3376246"/>
                </a:lnTo>
                <a:lnTo>
                  <a:pt x="154745" y="3066757"/>
                </a:lnTo>
                <a:lnTo>
                  <a:pt x="379828" y="2855742"/>
                </a:lnTo>
                <a:lnTo>
                  <a:pt x="548640" y="2785403"/>
                </a:lnTo>
                <a:cubicBezTo>
                  <a:pt x="553329" y="2743200"/>
                  <a:pt x="572256" y="2700169"/>
                  <a:pt x="562708" y="2658794"/>
                </a:cubicBezTo>
                <a:cubicBezTo>
                  <a:pt x="552906" y="2616319"/>
                  <a:pt x="499764" y="2597338"/>
                  <a:pt x="464234" y="2588455"/>
                </a:cubicBezTo>
                <a:cubicBezTo>
                  <a:pt x="459685" y="2587318"/>
                  <a:pt x="454856" y="2588455"/>
                  <a:pt x="450167" y="2588455"/>
                </a:cubicBezTo>
                <a:lnTo>
                  <a:pt x="492370" y="2349305"/>
                </a:lnTo>
                <a:lnTo>
                  <a:pt x="492370" y="2349305"/>
                </a:lnTo>
                <a:lnTo>
                  <a:pt x="422031" y="2138289"/>
                </a:lnTo>
                <a:lnTo>
                  <a:pt x="633047" y="1997612"/>
                </a:lnTo>
                <a:lnTo>
                  <a:pt x="661182" y="1913206"/>
                </a:lnTo>
                <a:cubicBezTo>
                  <a:pt x="623668" y="1899138"/>
                  <a:pt x="582995" y="1891616"/>
                  <a:pt x="548640" y="1871003"/>
                </a:cubicBezTo>
                <a:cubicBezTo>
                  <a:pt x="512040" y="1849043"/>
                  <a:pt x="513821" y="1803657"/>
                  <a:pt x="534573" y="1772529"/>
                </a:cubicBezTo>
                <a:cubicBezTo>
                  <a:pt x="543951" y="1758461"/>
                  <a:pt x="563574" y="1754956"/>
                  <a:pt x="576776" y="1744394"/>
                </a:cubicBezTo>
                <a:cubicBezTo>
                  <a:pt x="631949" y="1700255"/>
                  <a:pt x="573822" y="1726621"/>
                  <a:pt x="647114" y="1702191"/>
                </a:cubicBezTo>
                <a:cubicBezTo>
                  <a:pt x="631564" y="1655539"/>
                  <a:pt x="633047" y="1674817"/>
                  <a:pt x="633047" y="1645920"/>
                </a:cubicBezTo>
                <a:lnTo>
                  <a:pt x="464234" y="1477108"/>
                </a:lnTo>
                <a:lnTo>
                  <a:pt x="337625" y="1477108"/>
                </a:lnTo>
                <a:lnTo>
                  <a:pt x="407964" y="1322363"/>
                </a:lnTo>
                <a:lnTo>
                  <a:pt x="506437" y="1181686"/>
                </a:lnTo>
                <a:cubicBezTo>
                  <a:pt x="548640" y="1176997"/>
                  <a:pt x="593621" y="1183388"/>
                  <a:pt x="633047" y="1167618"/>
                </a:cubicBezTo>
                <a:cubicBezTo>
                  <a:pt x="646815" y="1162111"/>
                  <a:pt x="632573" y="1128323"/>
                  <a:pt x="647114" y="1125415"/>
                </a:cubicBezTo>
                <a:cubicBezTo>
                  <a:pt x="688752" y="1117087"/>
                  <a:pt x="731521" y="1134794"/>
                  <a:pt x="773724" y="1139483"/>
                </a:cubicBezTo>
                <a:cubicBezTo>
                  <a:pt x="797170" y="1130105"/>
                  <a:pt x="826206" y="1129204"/>
                  <a:pt x="844062" y="1111348"/>
                </a:cubicBezTo>
                <a:cubicBezTo>
                  <a:pt x="857733" y="1097677"/>
                  <a:pt x="839291" y="1059424"/>
                  <a:pt x="858130" y="1055077"/>
                </a:cubicBezTo>
                <a:cubicBezTo>
                  <a:pt x="913150" y="1042380"/>
                  <a:pt x="970671" y="1064456"/>
                  <a:pt x="1026942" y="1069145"/>
                </a:cubicBezTo>
                <a:cubicBezTo>
                  <a:pt x="1043663" y="1186186"/>
                  <a:pt x="1007852" y="1167618"/>
                  <a:pt x="1097280" y="1167618"/>
                </a:cubicBezTo>
                <a:lnTo>
                  <a:pt x="1420837" y="844062"/>
                </a:lnTo>
                <a:lnTo>
                  <a:pt x="1406770" y="717452"/>
                </a:lnTo>
                <a:lnTo>
                  <a:pt x="1547447" y="717452"/>
                </a:lnTo>
                <a:lnTo>
                  <a:pt x="1702191" y="858129"/>
                </a:lnTo>
                <a:lnTo>
                  <a:pt x="1688124" y="970671"/>
                </a:lnTo>
                <a:lnTo>
                  <a:pt x="1561514" y="984738"/>
                </a:lnTo>
                <a:lnTo>
                  <a:pt x="1533379" y="1097280"/>
                </a:lnTo>
                <a:lnTo>
                  <a:pt x="1716259" y="1252025"/>
                </a:lnTo>
                <a:lnTo>
                  <a:pt x="1744394" y="1392702"/>
                </a:lnTo>
                <a:lnTo>
                  <a:pt x="1856936" y="1406769"/>
                </a:lnTo>
                <a:lnTo>
                  <a:pt x="1913207" y="1322363"/>
                </a:lnTo>
                <a:lnTo>
                  <a:pt x="2067951" y="1350498"/>
                </a:lnTo>
                <a:lnTo>
                  <a:pt x="2166425" y="1252025"/>
                </a:lnTo>
                <a:lnTo>
                  <a:pt x="2180493" y="1139483"/>
                </a:lnTo>
                <a:lnTo>
                  <a:pt x="2110154" y="1125415"/>
                </a:lnTo>
                <a:lnTo>
                  <a:pt x="2053884" y="801858"/>
                </a:lnTo>
                <a:lnTo>
                  <a:pt x="2152357" y="759655"/>
                </a:lnTo>
                <a:cubicBezTo>
                  <a:pt x="2189871" y="740898"/>
                  <a:pt x="2236841" y="734560"/>
                  <a:pt x="2264899" y="703385"/>
                </a:cubicBezTo>
                <a:cubicBezTo>
                  <a:pt x="2365403" y="591715"/>
                  <a:pt x="2144338" y="602149"/>
                  <a:pt x="2391508" y="633046"/>
                </a:cubicBezTo>
                <a:cubicBezTo>
                  <a:pt x="2410317" y="689470"/>
                  <a:pt x="2394988" y="676641"/>
                  <a:pt x="2461847" y="703385"/>
                </a:cubicBezTo>
                <a:cubicBezTo>
                  <a:pt x="2489383" y="714399"/>
                  <a:pt x="2546253" y="731520"/>
                  <a:pt x="2546253" y="731520"/>
                </a:cubicBezTo>
                <a:lnTo>
                  <a:pt x="2588456" y="717452"/>
                </a:lnTo>
                <a:lnTo>
                  <a:pt x="2602524" y="590843"/>
                </a:lnTo>
                <a:lnTo>
                  <a:pt x="2799471" y="337625"/>
                </a:lnTo>
                <a:cubicBezTo>
                  <a:pt x="2836985" y="356382"/>
                  <a:pt x="2878906" y="368145"/>
                  <a:pt x="2912013" y="393895"/>
                </a:cubicBezTo>
                <a:cubicBezTo>
                  <a:pt x="2923718" y="402999"/>
                  <a:pt x="2915595" y="425613"/>
                  <a:pt x="2926080" y="436098"/>
                </a:cubicBezTo>
                <a:cubicBezTo>
                  <a:pt x="2936566" y="446584"/>
                  <a:pt x="2954399" y="444959"/>
                  <a:pt x="2968284" y="450166"/>
                </a:cubicBezTo>
                <a:cubicBezTo>
                  <a:pt x="2991928" y="459033"/>
                  <a:pt x="3015176" y="468923"/>
                  <a:pt x="3038622" y="478302"/>
                </a:cubicBezTo>
                <a:cubicBezTo>
                  <a:pt x="3064571" y="556146"/>
                  <a:pt x="3032561" y="506437"/>
                  <a:pt x="3137096" y="506437"/>
                </a:cubicBezTo>
                <a:cubicBezTo>
                  <a:pt x="3165619" y="506437"/>
                  <a:pt x="3193367" y="515816"/>
                  <a:pt x="3221502" y="520505"/>
                </a:cubicBezTo>
                <a:cubicBezTo>
                  <a:pt x="3235570" y="539262"/>
                  <a:pt x="3253220" y="555804"/>
                  <a:pt x="3263705" y="576775"/>
                </a:cubicBezTo>
                <a:cubicBezTo>
                  <a:pt x="3328363" y="706093"/>
                  <a:pt x="3256411" y="625754"/>
                  <a:pt x="3319976" y="689317"/>
                </a:cubicBezTo>
                <a:cubicBezTo>
                  <a:pt x="3348111" y="684628"/>
                  <a:pt x="3379617" y="689401"/>
                  <a:pt x="3404382" y="675249"/>
                </a:cubicBezTo>
                <a:cubicBezTo>
                  <a:pt x="3417257" y="667892"/>
                  <a:pt x="3414854" y="647432"/>
                  <a:pt x="3418450" y="633046"/>
                </a:cubicBezTo>
                <a:cubicBezTo>
                  <a:pt x="3424249" y="609850"/>
                  <a:pt x="3414363" y="578269"/>
                  <a:pt x="3432517" y="562708"/>
                </a:cubicBezTo>
                <a:cubicBezTo>
                  <a:pt x="3454174" y="544145"/>
                  <a:pt x="3488788" y="553329"/>
                  <a:pt x="3516924" y="548640"/>
                </a:cubicBezTo>
                <a:cubicBezTo>
                  <a:pt x="3526302" y="534572"/>
                  <a:pt x="3531857" y="516999"/>
                  <a:pt x="3545059" y="506437"/>
                </a:cubicBezTo>
                <a:cubicBezTo>
                  <a:pt x="3577455" y="480520"/>
                  <a:pt x="3609578" y="496250"/>
                  <a:pt x="3643533" y="506437"/>
                </a:cubicBezTo>
                <a:cubicBezTo>
                  <a:pt x="3671939" y="514959"/>
                  <a:pt x="3727939" y="534572"/>
                  <a:pt x="3727939" y="534572"/>
                </a:cubicBezTo>
                <a:cubicBezTo>
                  <a:pt x="3751385" y="529883"/>
                  <a:pt x="3783931" y="539633"/>
                  <a:pt x="3798277" y="520505"/>
                </a:cubicBezTo>
                <a:cubicBezTo>
                  <a:pt x="3818172" y="493979"/>
                  <a:pt x="3787170" y="443610"/>
                  <a:pt x="3812345" y="422031"/>
                </a:cubicBezTo>
                <a:cubicBezTo>
                  <a:pt x="3815751" y="419111"/>
                  <a:pt x="3956454" y="448039"/>
                  <a:pt x="3967090" y="450166"/>
                </a:cubicBezTo>
                <a:cubicBezTo>
                  <a:pt x="3981158" y="431409"/>
                  <a:pt x="3991281" y="408905"/>
                  <a:pt x="4009293" y="393895"/>
                </a:cubicBezTo>
                <a:cubicBezTo>
                  <a:pt x="4033291" y="373897"/>
                  <a:pt x="4082204" y="379828"/>
                  <a:pt x="4107767" y="379828"/>
                </a:cubicBezTo>
                <a:lnTo>
                  <a:pt x="4262511" y="182880"/>
                </a:lnTo>
                <a:lnTo>
                  <a:pt x="4234376" y="84406"/>
                </a:lnTo>
                <a:lnTo>
                  <a:pt x="4360985" y="70338"/>
                </a:lnTo>
                <a:lnTo>
                  <a:pt x="4389120" y="154745"/>
                </a:lnTo>
                <a:lnTo>
                  <a:pt x="4557933" y="168812"/>
                </a:lnTo>
                <a:lnTo>
                  <a:pt x="4600136" y="70338"/>
                </a:lnTo>
                <a:lnTo>
                  <a:pt x="4698610" y="84406"/>
                </a:lnTo>
                <a:lnTo>
                  <a:pt x="4754880" y="154745"/>
                </a:lnTo>
                <a:lnTo>
                  <a:pt x="4909625" y="168812"/>
                </a:lnTo>
                <a:lnTo>
                  <a:pt x="5022167" y="28135"/>
                </a:lnTo>
                <a:lnTo>
                  <a:pt x="5176911" y="0"/>
                </a:lnTo>
                <a:lnTo>
                  <a:pt x="5148776" y="140677"/>
                </a:lnTo>
                <a:lnTo>
                  <a:pt x="5289453" y="140677"/>
                </a:lnTo>
                <a:lnTo>
                  <a:pt x="5317588" y="309489"/>
                </a:lnTo>
                <a:lnTo>
                  <a:pt x="5416062" y="281354"/>
                </a:lnTo>
                <a:lnTo>
                  <a:pt x="5458265" y="365760"/>
                </a:lnTo>
                <a:lnTo>
                  <a:pt x="5641145" y="351692"/>
                </a:lnTo>
                <a:lnTo>
                  <a:pt x="5809957" y="154745"/>
                </a:lnTo>
                <a:lnTo>
                  <a:pt x="5894364" y="182880"/>
                </a:lnTo>
                <a:lnTo>
                  <a:pt x="5922499" y="56271"/>
                </a:lnTo>
                <a:close/>
              </a:path>
            </a:pathLst>
          </a:cu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endParaRPr lang="fr-FR" dirty="0">
              <a:latin typeface="Copperplate Gothic Bold" pitchFamily="34" charset="0"/>
            </a:endParaRPr>
          </a:p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r>
              <a:rPr lang="fr-FR" dirty="0">
                <a:latin typeface="Copperplate Gothic Bold" pitchFamily="34" charset="0"/>
              </a:rPr>
              <a:t> </a:t>
            </a:r>
            <a:r>
              <a:rPr lang="fr-FR" dirty="0" smtClean="0">
                <a:latin typeface="Copperplate Gothic Bold" pitchFamily="34" charset="0"/>
              </a:rPr>
              <a:t>       Gers</a:t>
            </a:r>
          </a:p>
          <a:p>
            <a:pPr algn="ctr"/>
            <a:endParaRPr lang="fr-FR" dirty="0" smtClean="0">
              <a:latin typeface="Copperplate Gothic Bold" pitchFamily="34" charset="0"/>
            </a:endParaRPr>
          </a:p>
          <a:p>
            <a:pPr algn="ctr"/>
            <a:endParaRPr lang="fr-FR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advTm="1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000"/>
                            </p:stCondLst>
                            <p:childTnLst>
                              <p:par>
                                <p:cTn id="33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0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000"/>
                            </p:stCondLst>
                            <p:childTnLst>
                              <p:par>
                                <p:cTn id="41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0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0"/>
                            </p:stCondLst>
                            <p:childTnLst>
                              <p:par>
                                <p:cTn id="49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3000"/>
                            </p:stCondLst>
                            <p:childTnLst>
                              <p:par>
                                <p:cTn id="53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000"/>
                            </p:stCondLst>
                            <p:childTnLst>
                              <p:par>
                                <p:cTn id="61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5" presetID="13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Old English Text MT" pitchFamily="66" charset="0"/>
              </a:rPr>
              <a:t>Château de </a:t>
            </a:r>
            <a:r>
              <a:rPr lang="fr-FR" sz="2800" dirty="0" err="1" smtClean="0">
                <a:latin typeface="Old English Text MT" pitchFamily="66" charset="0"/>
              </a:rPr>
              <a:t>Lespinet</a:t>
            </a:r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>
              <a:latin typeface="Old English Text MT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  <a:p>
            <a:pPr algn="ctr"/>
            <a:r>
              <a:rPr lang="fr-FR" sz="4400" dirty="0" smtClean="0">
                <a:solidFill>
                  <a:schemeClr val="tx2">
                    <a:lumMod val="50000"/>
                  </a:schemeClr>
                </a:solidFill>
                <a:latin typeface="Script-R690" pitchFamily="2" charset="0"/>
              </a:rPr>
              <a:t>Château de </a:t>
            </a:r>
            <a:r>
              <a:rPr lang="fr-FR" sz="4400" dirty="0" err="1" smtClean="0">
                <a:solidFill>
                  <a:schemeClr val="tx2">
                    <a:lumMod val="50000"/>
                  </a:schemeClr>
                </a:solidFill>
                <a:latin typeface="Script-R690" pitchFamily="2" charset="0"/>
              </a:rPr>
              <a:t>launaguet</a:t>
            </a:r>
            <a:endParaRPr lang="fr-FR" sz="4400" dirty="0">
              <a:solidFill>
                <a:schemeClr val="tx2">
                  <a:lumMod val="50000"/>
                </a:schemeClr>
              </a:solidFill>
              <a:latin typeface="Script-R69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360000">
            <a:off x="1231520" y="630105"/>
            <a:ext cx="6840000" cy="47863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Script-H652" pitchFamily="2" charset="0"/>
            </a:endParaRPr>
          </a:p>
          <a:p>
            <a:pPr algn="ctr"/>
            <a:endParaRPr lang="fr-FR" sz="4000" dirty="0" smtClean="0">
              <a:latin typeface="Script-H652" pitchFamily="2" charset="0"/>
            </a:endParaRPr>
          </a:p>
          <a:p>
            <a:pPr algn="ctr"/>
            <a:endParaRPr lang="fr-FR" sz="4000" dirty="0" smtClean="0">
              <a:latin typeface="Script-H652" pitchFamily="2" charset="0"/>
            </a:endParaRPr>
          </a:p>
          <a:p>
            <a:pPr algn="ctr"/>
            <a:endParaRPr lang="fr-FR" sz="4000" dirty="0" smtClean="0">
              <a:latin typeface="Script-H652" pitchFamily="2" charset="0"/>
            </a:endParaRPr>
          </a:p>
          <a:p>
            <a:pPr algn="ctr"/>
            <a:endParaRPr lang="fr-FR" sz="4000" dirty="0" smtClean="0">
              <a:latin typeface="Script-H652" pitchFamily="2" charset="0"/>
            </a:endParaRPr>
          </a:p>
          <a:p>
            <a:pPr algn="ctr"/>
            <a:r>
              <a:rPr lang="fr-FR" sz="4000" dirty="0" smtClean="0">
                <a:latin typeface="Script-H652" pitchFamily="2" charset="0"/>
              </a:rPr>
              <a:t>Château de </a:t>
            </a:r>
            <a:r>
              <a:rPr lang="fr-FR" sz="4000" dirty="0" err="1" smtClean="0">
                <a:latin typeface="Script-H652" pitchFamily="2" charset="0"/>
              </a:rPr>
              <a:t>launaguet</a:t>
            </a:r>
            <a:endParaRPr lang="fr-FR" sz="4000" dirty="0">
              <a:latin typeface="Script-H652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endParaRPr lang="fr-FR" sz="2800" dirty="0" smtClean="0">
              <a:latin typeface="Informal Roman" pitchFamily="66" charset="0"/>
            </a:endParaRPr>
          </a:p>
          <a:p>
            <a:pPr algn="ctr"/>
            <a:r>
              <a:rPr lang="fr-FR" sz="2800" dirty="0" smtClean="0">
                <a:latin typeface="Informal Roman" pitchFamily="66" charset="0"/>
              </a:rPr>
              <a:t>Château de </a:t>
            </a:r>
            <a:r>
              <a:rPr lang="fr-FR" sz="2800" dirty="0" err="1" smtClean="0">
                <a:latin typeface="Informal Roman" pitchFamily="66" charset="0"/>
              </a:rPr>
              <a:t>Laréole</a:t>
            </a:r>
            <a:endParaRPr lang="fr-FR" sz="2800" dirty="0">
              <a:latin typeface="Informal Roman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Curlz MT" pitchFamily="82" charset="0"/>
              </a:rPr>
              <a:t>                          Château de </a:t>
            </a:r>
            <a:r>
              <a:rPr lang="fr-FR" sz="2800" dirty="0" err="1" smtClean="0">
                <a:latin typeface="Curlz MT" pitchFamily="82" charset="0"/>
              </a:rPr>
              <a:t>Laréole</a:t>
            </a:r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endParaRPr lang="fr-FR" sz="2800" dirty="0" smtClean="0">
              <a:latin typeface="Curlz MT" pitchFamily="82" charset="0"/>
            </a:endParaRPr>
          </a:p>
          <a:p>
            <a:pPr algn="ctr"/>
            <a:r>
              <a:rPr lang="fr-FR" sz="2800" dirty="0" smtClean="0">
                <a:latin typeface="Curlz MT" pitchFamily="82" charset="0"/>
              </a:rPr>
              <a:t>                       </a:t>
            </a:r>
            <a:endParaRPr lang="fr-FR" sz="2800" dirty="0">
              <a:latin typeface="Curlz MT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r>
              <a:rPr lang="fr-FR" sz="3200" dirty="0" smtClean="0">
                <a:latin typeface="Brush Script MT" pitchFamily="66" charset="0"/>
              </a:rPr>
              <a:t>Château de </a:t>
            </a:r>
            <a:r>
              <a:rPr lang="fr-FR" sz="3200" dirty="0" err="1" smtClean="0">
                <a:latin typeface="Brush Script MT" pitchFamily="66" charset="0"/>
              </a:rPr>
              <a:t>Laréole</a:t>
            </a:r>
            <a:endParaRPr lang="fr-FR" sz="3200" dirty="0">
              <a:latin typeface="Brush Script MT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 rot="-360000">
            <a:off x="1160081" y="630106"/>
            <a:ext cx="6840000" cy="478634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r>
              <a:rPr lang="fr-FR" sz="2800" dirty="0" smtClean="0">
                <a:latin typeface="Lucida Handwriting" pitchFamily="66" charset="0"/>
              </a:rPr>
              <a:t>Château de </a:t>
            </a:r>
            <a:r>
              <a:rPr lang="fr-FR" sz="2800" dirty="0" err="1" smtClean="0">
                <a:latin typeface="Lucida Handwriting" pitchFamily="66" charset="0"/>
              </a:rPr>
              <a:t>bonrepos</a:t>
            </a:r>
            <a:endParaRPr lang="fr-FR" sz="2800" dirty="0">
              <a:latin typeface="Lucida Handwriting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r>
              <a:rPr lang="fr-FR" sz="2800" dirty="0" smtClean="0">
                <a:latin typeface="Arial Narrow" pitchFamily="34" charset="0"/>
              </a:rPr>
              <a:t>Château de </a:t>
            </a:r>
            <a:r>
              <a:rPr lang="fr-FR" sz="2800" dirty="0" err="1" smtClean="0">
                <a:latin typeface="Arial Narrow" pitchFamily="34" charset="0"/>
              </a:rPr>
              <a:t>Bonrepos</a:t>
            </a:r>
            <a:endParaRPr lang="fr-FR" sz="2800" dirty="0">
              <a:latin typeface="Arial Narrow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r>
              <a:rPr lang="fr-FR" sz="2800" dirty="0" smtClean="0">
                <a:latin typeface="Alte-Schwabacher" pitchFamily="2" charset="0"/>
              </a:rPr>
              <a:t>Château de Pibrac</a:t>
            </a:r>
            <a:endParaRPr lang="fr-FR" sz="2800" dirty="0">
              <a:latin typeface="Alte-Schwabacher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 rot="-360000">
            <a:off x="1160074" y="621280"/>
            <a:ext cx="6840000" cy="478634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tx2">
                    <a:lumMod val="50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Château de Pibrac</a:t>
            </a: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400" dirty="0" smtClean="0">
                <a:solidFill>
                  <a:schemeClr val="tx2">
                    <a:lumMod val="50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_</a:t>
            </a:r>
            <a:endParaRPr lang="fr-FR" sz="4400" dirty="0">
              <a:solidFill>
                <a:schemeClr val="tx2">
                  <a:lumMod val="50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-14068" y="-49232"/>
            <a:ext cx="9186203" cy="6928334"/>
            <a:chOff x="-14068" y="-49232"/>
            <a:chExt cx="9186203" cy="6928334"/>
          </a:xfrm>
        </p:grpSpPr>
        <p:sp>
          <p:nvSpPr>
            <p:cNvPr id="5" name="Forme libre 4"/>
            <p:cNvSpPr/>
            <p:nvPr/>
          </p:nvSpPr>
          <p:spPr>
            <a:xfrm>
              <a:off x="-14068" y="-28135"/>
              <a:ext cx="9186203" cy="6907237"/>
            </a:xfrm>
            <a:custGeom>
              <a:avLst/>
              <a:gdLst>
                <a:gd name="connsiteX0" fmla="*/ 956603 w 9186203"/>
                <a:gd name="connsiteY0" fmla="*/ 450166 h 6907237"/>
                <a:gd name="connsiteX1" fmla="*/ 7695028 w 9186203"/>
                <a:gd name="connsiteY1" fmla="*/ 773723 h 6907237"/>
                <a:gd name="connsiteX2" fmla="*/ 8215533 w 9186203"/>
                <a:gd name="connsiteY2" fmla="*/ 5725550 h 6907237"/>
                <a:gd name="connsiteX3" fmla="*/ 1519311 w 9186203"/>
                <a:gd name="connsiteY3" fmla="*/ 5416061 h 6907237"/>
                <a:gd name="connsiteX4" fmla="*/ 914400 w 9186203"/>
                <a:gd name="connsiteY4" fmla="*/ 14067 h 6907237"/>
                <a:gd name="connsiteX5" fmla="*/ 9172136 w 9186203"/>
                <a:gd name="connsiteY5" fmla="*/ 14067 h 6907237"/>
                <a:gd name="connsiteX6" fmla="*/ 9186203 w 9186203"/>
                <a:gd name="connsiteY6" fmla="*/ 6907237 h 6907237"/>
                <a:gd name="connsiteX7" fmla="*/ 0 w 9186203"/>
                <a:gd name="connsiteY7" fmla="*/ 6865033 h 6907237"/>
                <a:gd name="connsiteX8" fmla="*/ 14068 w 9186203"/>
                <a:gd name="connsiteY8" fmla="*/ 14067 h 6907237"/>
                <a:gd name="connsiteX9" fmla="*/ 928468 w 9186203"/>
                <a:gd name="connsiteY9" fmla="*/ 0 h 6907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86203" h="6907237">
                  <a:moveTo>
                    <a:pt x="956603" y="450166"/>
                  </a:moveTo>
                  <a:lnTo>
                    <a:pt x="7695028" y="773723"/>
                  </a:lnTo>
                  <a:lnTo>
                    <a:pt x="8215533" y="5725550"/>
                  </a:lnTo>
                  <a:lnTo>
                    <a:pt x="1519311" y="5416061"/>
                  </a:lnTo>
                  <a:lnTo>
                    <a:pt x="914400" y="14067"/>
                  </a:lnTo>
                  <a:lnTo>
                    <a:pt x="9172136" y="14067"/>
                  </a:lnTo>
                  <a:lnTo>
                    <a:pt x="9186203" y="6907237"/>
                  </a:lnTo>
                  <a:lnTo>
                    <a:pt x="0" y="6865033"/>
                  </a:lnTo>
                  <a:cubicBezTo>
                    <a:pt x="4689" y="4581378"/>
                    <a:pt x="9379" y="2297722"/>
                    <a:pt x="14068" y="14067"/>
                  </a:cubicBezTo>
                  <a:lnTo>
                    <a:pt x="928468" y="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6" name="Image 5" descr="chevalet.png"/>
            <p:cNvPicPr>
              <a:picLocks noChangeAspect="1"/>
            </p:cNvPicPr>
            <p:nvPr/>
          </p:nvPicPr>
          <p:blipFill>
            <a:blip r:embed="rId19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 t="-265" b="54459"/>
            <a:stretch>
              <a:fillRect/>
            </a:stretch>
          </p:blipFill>
          <p:spPr>
            <a:xfrm rot="21660000">
              <a:off x="3004159" y="-49232"/>
              <a:ext cx="2484000" cy="456479"/>
            </a:xfrm>
            <a:prstGeom prst="rect">
              <a:avLst/>
            </a:prstGeom>
          </p:spPr>
        </p:pic>
        <p:pic>
          <p:nvPicPr>
            <p:cNvPr id="4" name="Image 3" descr="5n91x7du.png"/>
            <p:cNvPicPr>
              <a:picLocks noChangeAspect="1"/>
            </p:cNvPicPr>
            <p:nvPr/>
          </p:nvPicPr>
          <p:blipFill>
            <a:blip r:embed="rId20" cstate="print">
              <a:lum bright="-20000"/>
            </a:blip>
            <a:srcRect/>
            <a:stretch>
              <a:fillRect/>
            </a:stretch>
          </p:blipFill>
          <p:spPr>
            <a:xfrm rot="5560094">
              <a:off x="1500213" y="-808371"/>
              <a:ext cx="6143625" cy="7760368"/>
            </a:xfrm>
            <a:prstGeom prst="rect">
              <a:avLst/>
            </a:prstGeom>
            <a:scene3d>
              <a:camera prst="isometricOffAxis1Right"/>
              <a:lightRig rig="threePt" dir="t"/>
            </a:scene3d>
          </p:spPr>
        </p:pic>
        <p:pic>
          <p:nvPicPr>
            <p:cNvPr id="7" name="Image 6" descr="chevalet.png"/>
            <p:cNvPicPr>
              <a:picLocks noChangeAspect="1"/>
            </p:cNvPicPr>
            <p:nvPr/>
          </p:nvPicPr>
          <p:blipFill>
            <a:blip r:embed="rId19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 t="53772"/>
            <a:stretch>
              <a:fillRect/>
            </a:stretch>
          </p:blipFill>
          <p:spPr>
            <a:xfrm rot="180000">
              <a:off x="2689887" y="5376697"/>
              <a:ext cx="3488840" cy="1440000"/>
            </a:xfrm>
            <a:prstGeom prst="rect">
              <a:avLst/>
            </a:prstGeom>
          </p:spPr>
        </p:pic>
      </p:grpSp>
      <p:sp>
        <p:nvSpPr>
          <p:cNvPr id="25" name="Forme libre 24"/>
          <p:cNvSpPr/>
          <p:nvPr/>
        </p:nvSpPr>
        <p:spPr>
          <a:xfrm>
            <a:off x="0" y="4286256"/>
            <a:ext cx="2428892" cy="2571744"/>
          </a:xfrm>
          <a:custGeom>
            <a:avLst/>
            <a:gdLst>
              <a:gd name="connsiteX0" fmla="*/ 8679767 w 8820444"/>
              <a:gd name="connsiteY0" fmla="*/ 2729133 h 6682517"/>
              <a:gd name="connsiteX1" fmla="*/ 8693834 w 8820444"/>
              <a:gd name="connsiteY1" fmla="*/ 2532185 h 6682517"/>
              <a:gd name="connsiteX2" fmla="*/ 8806376 w 8820444"/>
              <a:gd name="connsiteY2" fmla="*/ 2419643 h 6682517"/>
              <a:gd name="connsiteX3" fmla="*/ 8820444 w 8820444"/>
              <a:gd name="connsiteY3" fmla="*/ 2236763 h 6682517"/>
              <a:gd name="connsiteX4" fmla="*/ 8693834 w 8820444"/>
              <a:gd name="connsiteY4" fmla="*/ 2208628 h 6682517"/>
              <a:gd name="connsiteX5" fmla="*/ 8637564 w 8820444"/>
              <a:gd name="connsiteY5" fmla="*/ 2321169 h 6682517"/>
              <a:gd name="connsiteX6" fmla="*/ 8609428 w 8820444"/>
              <a:gd name="connsiteY6" fmla="*/ 2405576 h 6682517"/>
              <a:gd name="connsiteX7" fmla="*/ 8510954 w 8820444"/>
              <a:gd name="connsiteY7" fmla="*/ 2391508 h 6682517"/>
              <a:gd name="connsiteX8" fmla="*/ 8510954 w 8820444"/>
              <a:gd name="connsiteY8" fmla="*/ 2391508 h 6682517"/>
              <a:gd name="connsiteX9" fmla="*/ 8356210 w 8820444"/>
              <a:gd name="connsiteY9" fmla="*/ 2307102 h 6682517"/>
              <a:gd name="connsiteX10" fmla="*/ 8229600 w 8820444"/>
              <a:gd name="connsiteY10" fmla="*/ 2293034 h 6682517"/>
              <a:gd name="connsiteX11" fmla="*/ 8145194 w 8820444"/>
              <a:gd name="connsiteY11" fmla="*/ 2250831 h 6682517"/>
              <a:gd name="connsiteX12" fmla="*/ 8102991 w 8820444"/>
              <a:gd name="connsiteY12" fmla="*/ 2236763 h 6682517"/>
              <a:gd name="connsiteX13" fmla="*/ 7990450 w 8820444"/>
              <a:gd name="connsiteY13" fmla="*/ 2208628 h 6682517"/>
              <a:gd name="connsiteX14" fmla="*/ 7962314 w 8820444"/>
              <a:gd name="connsiteY14" fmla="*/ 2180493 h 6682517"/>
              <a:gd name="connsiteX15" fmla="*/ 7990450 w 8820444"/>
              <a:gd name="connsiteY15" fmla="*/ 2152357 h 6682517"/>
              <a:gd name="connsiteX16" fmla="*/ 7962314 w 8820444"/>
              <a:gd name="connsiteY16" fmla="*/ 2067951 h 6682517"/>
              <a:gd name="connsiteX17" fmla="*/ 7863840 w 8820444"/>
              <a:gd name="connsiteY17" fmla="*/ 2053883 h 6682517"/>
              <a:gd name="connsiteX18" fmla="*/ 7835705 w 8820444"/>
              <a:gd name="connsiteY18" fmla="*/ 1969477 h 6682517"/>
              <a:gd name="connsiteX19" fmla="*/ 7793502 w 8820444"/>
              <a:gd name="connsiteY19" fmla="*/ 1941342 h 6682517"/>
              <a:gd name="connsiteX20" fmla="*/ 7737231 w 8820444"/>
              <a:gd name="connsiteY20" fmla="*/ 1885071 h 6682517"/>
              <a:gd name="connsiteX21" fmla="*/ 7610622 w 8820444"/>
              <a:gd name="connsiteY21" fmla="*/ 1856936 h 6682517"/>
              <a:gd name="connsiteX22" fmla="*/ 7526216 w 8820444"/>
              <a:gd name="connsiteY22" fmla="*/ 1814733 h 6682517"/>
              <a:gd name="connsiteX23" fmla="*/ 7484013 w 8820444"/>
              <a:gd name="connsiteY23" fmla="*/ 1828800 h 6682517"/>
              <a:gd name="connsiteX24" fmla="*/ 7357404 w 8820444"/>
              <a:gd name="connsiteY24" fmla="*/ 1786597 h 6682517"/>
              <a:gd name="connsiteX25" fmla="*/ 7329268 w 8820444"/>
              <a:gd name="connsiteY25" fmla="*/ 1744394 h 6682517"/>
              <a:gd name="connsiteX26" fmla="*/ 7287065 w 8820444"/>
              <a:gd name="connsiteY26" fmla="*/ 1730326 h 6682517"/>
              <a:gd name="connsiteX27" fmla="*/ 7230794 w 8820444"/>
              <a:gd name="connsiteY27" fmla="*/ 1702191 h 6682517"/>
              <a:gd name="connsiteX28" fmla="*/ 7202659 w 8820444"/>
              <a:gd name="connsiteY28" fmla="*/ 1659988 h 6682517"/>
              <a:gd name="connsiteX29" fmla="*/ 7160456 w 8820444"/>
              <a:gd name="connsiteY29" fmla="*/ 1674056 h 6682517"/>
              <a:gd name="connsiteX30" fmla="*/ 7076050 w 8820444"/>
              <a:gd name="connsiteY30" fmla="*/ 1645920 h 6682517"/>
              <a:gd name="connsiteX31" fmla="*/ 6963508 w 8820444"/>
              <a:gd name="connsiteY31" fmla="*/ 1645920 h 6682517"/>
              <a:gd name="connsiteX32" fmla="*/ 6949440 w 8820444"/>
              <a:gd name="connsiteY32" fmla="*/ 1477108 h 6682517"/>
              <a:gd name="connsiteX33" fmla="*/ 7104185 w 8820444"/>
              <a:gd name="connsiteY33" fmla="*/ 1392702 h 6682517"/>
              <a:gd name="connsiteX34" fmla="*/ 7090117 w 8820444"/>
              <a:gd name="connsiteY34" fmla="*/ 1308296 h 6682517"/>
              <a:gd name="connsiteX35" fmla="*/ 6991644 w 8820444"/>
              <a:gd name="connsiteY35" fmla="*/ 1252025 h 6682517"/>
              <a:gd name="connsiteX36" fmla="*/ 6780628 w 8820444"/>
              <a:gd name="connsiteY36" fmla="*/ 1252025 h 6682517"/>
              <a:gd name="connsiteX37" fmla="*/ 6780628 w 8820444"/>
              <a:gd name="connsiteY37" fmla="*/ 1252025 h 6682517"/>
              <a:gd name="connsiteX38" fmla="*/ 6766560 w 8820444"/>
              <a:gd name="connsiteY38" fmla="*/ 1167619 h 6682517"/>
              <a:gd name="connsiteX39" fmla="*/ 6977576 w 8820444"/>
              <a:gd name="connsiteY39" fmla="*/ 1125416 h 6682517"/>
              <a:gd name="connsiteX40" fmla="*/ 6963508 w 8820444"/>
              <a:gd name="connsiteY40" fmla="*/ 1041009 h 6682517"/>
              <a:gd name="connsiteX41" fmla="*/ 6724357 w 8820444"/>
              <a:gd name="connsiteY41" fmla="*/ 900333 h 6682517"/>
              <a:gd name="connsiteX42" fmla="*/ 6724357 w 8820444"/>
              <a:gd name="connsiteY42" fmla="*/ 773723 h 6682517"/>
              <a:gd name="connsiteX43" fmla="*/ 6654019 w 8820444"/>
              <a:gd name="connsiteY43" fmla="*/ 604911 h 6682517"/>
              <a:gd name="connsiteX44" fmla="*/ 6527410 w 8820444"/>
              <a:gd name="connsiteY44" fmla="*/ 576776 h 6682517"/>
              <a:gd name="connsiteX45" fmla="*/ 6344530 w 8820444"/>
              <a:gd name="connsiteY45" fmla="*/ 520505 h 6682517"/>
              <a:gd name="connsiteX46" fmla="*/ 6330462 w 8820444"/>
              <a:gd name="connsiteY46" fmla="*/ 422031 h 6682517"/>
              <a:gd name="connsiteX47" fmla="*/ 6288259 w 8820444"/>
              <a:gd name="connsiteY47" fmla="*/ 407963 h 6682517"/>
              <a:gd name="connsiteX48" fmla="*/ 6274191 w 8820444"/>
              <a:gd name="connsiteY48" fmla="*/ 365760 h 6682517"/>
              <a:gd name="connsiteX49" fmla="*/ 6189785 w 8820444"/>
              <a:gd name="connsiteY49" fmla="*/ 323557 h 6682517"/>
              <a:gd name="connsiteX50" fmla="*/ 6217920 w 8820444"/>
              <a:gd name="connsiteY50" fmla="*/ 225083 h 6682517"/>
              <a:gd name="connsiteX51" fmla="*/ 6105379 w 8820444"/>
              <a:gd name="connsiteY51" fmla="*/ 154745 h 6682517"/>
              <a:gd name="connsiteX52" fmla="*/ 6175717 w 8820444"/>
              <a:gd name="connsiteY52" fmla="*/ 0 h 6682517"/>
              <a:gd name="connsiteX53" fmla="*/ 6035040 w 8820444"/>
              <a:gd name="connsiteY53" fmla="*/ 14068 h 6682517"/>
              <a:gd name="connsiteX54" fmla="*/ 5978770 w 8820444"/>
              <a:gd name="connsiteY54" fmla="*/ 70339 h 6682517"/>
              <a:gd name="connsiteX55" fmla="*/ 5880296 w 8820444"/>
              <a:gd name="connsiteY55" fmla="*/ 154745 h 6682517"/>
              <a:gd name="connsiteX56" fmla="*/ 5838093 w 8820444"/>
              <a:gd name="connsiteY56" fmla="*/ 140677 h 6682517"/>
              <a:gd name="connsiteX57" fmla="*/ 5641145 w 8820444"/>
              <a:gd name="connsiteY57" fmla="*/ 168813 h 6682517"/>
              <a:gd name="connsiteX58" fmla="*/ 5598942 w 8820444"/>
              <a:gd name="connsiteY58" fmla="*/ 253219 h 6682517"/>
              <a:gd name="connsiteX59" fmla="*/ 5556739 w 8820444"/>
              <a:gd name="connsiteY59" fmla="*/ 267286 h 6682517"/>
              <a:gd name="connsiteX60" fmla="*/ 5486400 w 8820444"/>
              <a:gd name="connsiteY60" fmla="*/ 253219 h 6682517"/>
              <a:gd name="connsiteX61" fmla="*/ 5444197 w 8820444"/>
              <a:gd name="connsiteY61" fmla="*/ 225083 h 6682517"/>
              <a:gd name="connsiteX62" fmla="*/ 5373859 w 8820444"/>
              <a:gd name="connsiteY62" fmla="*/ 211016 h 6682517"/>
              <a:gd name="connsiteX63" fmla="*/ 5331656 w 8820444"/>
              <a:gd name="connsiteY63" fmla="*/ 182880 h 6682517"/>
              <a:gd name="connsiteX64" fmla="*/ 5148776 w 8820444"/>
              <a:gd name="connsiteY64" fmla="*/ 211016 h 6682517"/>
              <a:gd name="connsiteX65" fmla="*/ 5092505 w 8820444"/>
              <a:gd name="connsiteY65" fmla="*/ 295422 h 6682517"/>
              <a:gd name="connsiteX66" fmla="*/ 5064370 w 8820444"/>
              <a:gd name="connsiteY66" fmla="*/ 337625 h 6682517"/>
              <a:gd name="connsiteX67" fmla="*/ 4811151 w 8820444"/>
              <a:gd name="connsiteY67" fmla="*/ 323557 h 6682517"/>
              <a:gd name="connsiteX68" fmla="*/ 4783016 w 8820444"/>
              <a:gd name="connsiteY68" fmla="*/ 450166 h 6682517"/>
              <a:gd name="connsiteX69" fmla="*/ 5022167 w 8820444"/>
              <a:gd name="connsiteY69" fmla="*/ 436099 h 6682517"/>
              <a:gd name="connsiteX70" fmla="*/ 5092505 w 8820444"/>
              <a:gd name="connsiteY70" fmla="*/ 562708 h 6682517"/>
              <a:gd name="connsiteX71" fmla="*/ 4951828 w 8820444"/>
              <a:gd name="connsiteY71" fmla="*/ 562708 h 6682517"/>
              <a:gd name="connsiteX72" fmla="*/ 4839287 w 8820444"/>
              <a:gd name="connsiteY72" fmla="*/ 604911 h 6682517"/>
              <a:gd name="connsiteX73" fmla="*/ 4797084 w 8820444"/>
              <a:gd name="connsiteY73" fmla="*/ 590843 h 6682517"/>
              <a:gd name="connsiteX74" fmla="*/ 4726745 w 8820444"/>
              <a:gd name="connsiteY74" fmla="*/ 661182 h 6682517"/>
              <a:gd name="connsiteX75" fmla="*/ 4670474 w 8820444"/>
              <a:gd name="connsiteY75" fmla="*/ 731520 h 6682517"/>
              <a:gd name="connsiteX76" fmla="*/ 4586068 w 8820444"/>
              <a:gd name="connsiteY76" fmla="*/ 745588 h 6682517"/>
              <a:gd name="connsiteX77" fmla="*/ 4543865 w 8820444"/>
              <a:gd name="connsiteY77" fmla="*/ 773723 h 6682517"/>
              <a:gd name="connsiteX78" fmla="*/ 4445391 w 8820444"/>
              <a:gd name="connsiteY78" fmla="*/ 801859 h 6682517"/>
              <a:gd name="connsiteX79" fmla="*/ 4417256 w 8820444"/>
              <a:gd name="connsiteY79" fmla="*/ 773723 h 6682517"/>
              <a:gd name="connsiteX80" fmla="*/ 4304714 w 8820444"/>
              <a:gd name="connsiteY80" fmla="*/ 745588 h 6682517"/>
              <a:gd name="connsiteX81" fmla="*/ 4262511 w 8820444"/>
              <a:gd name="connsiteY81" fmla="*/ 717453 h 6682517"/>
              <a:gd name="connsiteX82" fmla="*/ 4234376 w 8820444"/>
              <a:gd name="connsiteY82" fmla="*/ 689317 h 6682517"/>
              <a:gd name="connsiteX83" fmla="*/ 4192173 w 8820444"/>
              <a:gd name="connsiteY83" fmla="*/ 675249 h 6682517"/>
              <a:gd name="connsiteX84" fmla="*/ 4149970 w 8820444"/>
              <a:gd name="connsiteY84" fmla="*/ 689317 h 6682517"/>
              <a:gd name="connsiteX85" fmla="*/ 4107767 w 8820444"/>
              <a:gd name="connsiteY85" fmla="*/ 604911 h 6682517"/>
              <a:gd name="connsiteX86" fmla="*/ 4065564 w 8820444"/>
              <a:gd name="connsiteY86" fmla="*/ 576776 h 6682517"/>
              <a:gd name="connsiteX87" fmla="*/ 4037428 w 8820444"/>
              <a:gd name="connsiteY87" fmla="*/ 548640 h 6682517"/>
              <a:gd name="connsiteX88" fmla="*/ 3882684 w 8820444"/>
              <a:gd name="connsiteY88" fmla="*/ 562708 h 6682517"/>
              <a:gd name="connsiteX89" fmla="*/ 3868616 w 8820444"/>
              <a:gd name="connsiteY89" fmla="*/ 604911 h 6682517"/>
              <a:gd name="connsiteX90" fmla="*/ 3784210 w 8820444"/>
              <a:gd name="connsiteY90" fmla="*/ 633046 h 6682517"/>
              <a:gd name="connsiteX91" fmla="*/ 3742007 w 8820444"/>
              <a:gd name="connsiteY91" fmla="*/ 618979 h 6682517"/>
              <a:gd name="connsiteX92" fmla="*/ 3629465 w 8820444"/>
              <a:gd name="connsiteY92" fmla="*/ 534573 h 6682517"/>
              <a:gd name="connsiteX93" fmla="*/ 3587262 w 8820444"/>
              <a:gd name="connsiteY93" fmla="*/ 548640 h 6682517"/>
              <a:gd name="connsiteX94" fmla="*/ 3418450 w 8820444"/>
              <a:gd name="connsiteY94" fmla="*/ 604911 h 6682517"/>
              <a:gd name="connsiteX95" fmla="*/ 3151164 w 8820444"/>
              <a:gd name="connsiteY95" fmla="*/ 604911 h 6682517"/>
              <a:gd name="connsiteX96" fmla="*/ 3052690 w 8820444"/>
              <a:gd name="connsiteY96" fmla="*/ 661182 h 6682517"/>
              <a:gd name="connsiteX97" fmla="*/ 2954216 w 8820444"/>
              <a:gd name="connsiteY97" fmla="*/ 675249 h 6682517"/>
              <a:gd name="connsiteX98" fmla="*/ 2940148 w 8820444"/>
              <a:gd name="connsiteY98" fmla="*/ 815926 h 6682517"/>
              <a:gd name="connsiteX99" fmla="*/ 3010487 w 8820444"/>
              <a:gd name="connsiteY99" fmla="*/ 914400 h 6682517"/>
              <a:gd name="connsiteX100" fmla="*/ 3094893 w 8820444"/>
              <a:gd name="connsiteY100" fmla="*/ 928468 h 6682517"/>
              <a:gd name="connsiteX101" fmla="*/ 3137096 w 8820444"/>
              <a:gd name="connsiteY101" fmla="*/ 942536 h 6682517"/>
              <a:gd name="connsiteX102" fmla="*/ 3193367 w 8820444"/>
              <a:gd name="connsiteY102" fmla="*/ 1012874 h 6682517"/>
              <a:gd name="connsiteX103" fmla="*/ 3263705 w 8820444"/>
              <a:gd name="connsiteY103" fmla="*/ 1026942 h 6682517"/>
              <a:gd name="connsiteX104" fmla="*/ 3305908 w 8820444"/>
              <a:gd name="connsiteY104" fmla="*/ 1097280 h 6682517"/>
              <a:gd name="connsiteX105" fmla="*/ 3362179 w 8820444"/>
              <a:gd name="connsiteY105" fmla="*/ 1111348 h 6682517"/>
              <a:gd name="connsiteX106" fmla="*/ 3502856 w 8820444"/>
              <a:gd name="connsiteY106" fmla="*/ 1167619 h 6682517"/>
              <a:gd name="connsiteX107" fmla="*/ 3488788 w 8820444"/>
              <a:gd name="connsiteY107" fmla="*/ 1237957 h 6682517"/>
              <a:gd name="connsiteX108" fmla="*/ 3460653 w 8820444"/>
              <a:gd name="connsiteY108" fmla="*/ 1280160 h 6682517"/>
              <a:gd name="connsiteX109" fmla="*/ 3446585 w 8820444"/>
              <a:gd name="connsiteY109" fmla="*/ 1322363 h 6682517"/>
              <a:gd name="connsiteX110" fmla="*/ 3573194 w 8820444"/>
              <a:gd name="connsiteY110" fmla="*/ 1364566 h 6682517"/>
              <a:gd name="connsiteX111" fmla="*/ 3629465 w 8820444"/>
              <a:gd name="connsiteY111" fmla="*/ 1406769 h 6682517"/>
              <a:gd name="connsiteX112" fmla="*/ 3713871 w 8820444"/>
              <a:gd name="connsiteY112" fmla="*/ 1434905 h 6682517"/>
              <a:gd name="connsiteX113" fmla="*/ 3756074 w 8820444"/>
              <a:gd name="connsiteY113" fmla="*/ 1420837 h 6682517"/>
              <a:gd name="connsiteX114" fmla="*/ 3770142 w 8820444"/>
              <a:gd name="connsiteY114" fmla="*/ 1477108 h 6682517"/>
              <a:gd name="connsiteX115" fmla="*/ 3798277 w 8820444"/>
              <a:gd name="connsiteY115" fmla="*/ 1519311 h 6682517"/>
              <a:gd name="connsiteX116" fmla="*/ 3910819 w 8820444"/>
              <a:gd name="connsiteY116" fmla="*/ 1519311 h 6682517"/>
              <a:gd name="connsiteX117" fmla="*/ 3953022 w 8820444"/>
              <a:gd name="connsiteY117" fmla="*/ 1561514 h 6682517"/>
              <a:gd name="connsiteX118" fmla="*/ 3995225 w 8820444"/>
              <a:gd name="connsiteY118" fmla="*/ 1659988 h 6682517"/>
              <a:gd name="connsiteX119" fmla="*/ 4037428 w 8820444"/>
              <a:gd name="connsiteY119" fmla="*/ 1674056 h 6682517"/>
              <a:gd name="connsiteX120" fmla="*/ 4065564 w 8820444"/>
              <a:gd name="connsiteY120" fmla="*/ 1702191 h 6682517"/>
              <a:gd name="connsiteX121" fmla="*/ 4178105 w 8820444"/>
              <a:gd name="connsiteY121" fmla="*/ 1645920 h 6682517"/>
              <a:gd name="connsiteX122" fmla="*/ 4206240 w 8820444"/>
              <a:gd name="connsiteY122" fmla="*/ 1786597 h 6682517"/>
              <a:gd name="connsiteX123" fmla="*/ 4262511 w 8820444"/>
              <a:gd name="connsiteY123" fmla="*/ 1899139 h 6682517"/>
              <a:gd name="connsiteX124" fmla="*/ 4178105 w 8820444"/>
              <a:gd name="connsiteY124" fmla="*/ 1927274 h 6682517"/>
              <a:gd name="connsiteX125" fmla="*/ 4107767 w 8820444"/>
              <a:gd name="connsiteY125" fmla="*/ 1913206 h 6682517"/>
              <a:gd name="connsiteX126" fmla="*/ 4079631 w 8820444"/>
              <a:gd name="connsiteY126" fmla="*/ 1885071 h 6682517"/>
              <a:gd name="connsiteX127" fmla="*/ 4023360 w 8820444"/>
              <a:gd name="connsiteY127" fmla="*/ 1856936 h 6682517"/>
              <a:gd name="connsiteX128" fmla="*/ 3981157 w 8820444"/>
              <a:gd name="connsiteY128" fmla="*/ 1871003 h 6682517"/>
              <a:gd name="connsiteX129" fmla="*/ 3938954 w 8820444"/>
              <a:gd name="connsiteY129" fmla="*/ 1941342 h 6682517"/>
              <a:gd name="connsiteX130" fmla="*/ 3896751 w 8820444"/>
              <a:gd name="connsiteY130" fmla="*/ 1955409 h 6682517"/>
              <a:gd name="connsiteX131" fmla="*/ 3756074 w 8820444"/>
              <a:gd name="connsiteY131" fmla="*/ 1983545 h 6682517"/>
              <a:gd name="connsiteX132" fmla="*/ 3685736 w 8820444"/>
              <a:gd name="connsiteY132" fmla="*/ 2096086 h 6682517"/>
              <a:gd name="connsiteX133" fmla="*/ 3601330 w 8820444"/>
              <a:gd name="connsiteY133" fmla="*/ 2082019 h 6682517"/>
              <a:gd name="connsiteX134" fmla="*/ 3559127 w 8820444"/>
              <a:gd name="connsiteY134" fmla="*/ 2011680 h 6682517"/>
              <a:gd name="connsiteX135" fmla="*/ 3530991 w 8820444"/>
              <a:gd name="connsiteY135" fmla="*/ 1983545 h 6682517"/>
              <a:gd name="connsiteX136" fmla="*/ 3432517 w 8820444"/>
              <a:gd name="connsiteY136" fmla="*/ 2011680 h 6682517"/>
              <a:gd name="connsiteX137" fmla="*/ 3432517 w 8820444"/>
              <a:gd name="connsiteY137" fmla="*/ 2025748 h 6682517"/>
              <a:gd name="connsiteX138" fmla="*/ 3460653 w 8820444"/>
              <a:gd name="connsiteY138" fmla="*/ 2208628 h 6682517"/>
              <a:gd name="connsiteX139" fmla="*/ 3545059 w 8820444"/>
              <a:gd name="connsiteY139" fmla="*/ 2236763 h 6682517"/>
              <a:gd name="connsiteX140" fmla="*/ 3502856 w 8820444"/>
              <a:gd name="connsiteY140" fmla="*/ 2349305 h 6682517"/>
              <a:gd name="connsiteX141" fmla="*/ 3404382 w 8820444"/>
              <a:gd name="connsiteY141" fmla="*/ 2321169 h 6682517"/>
              <a:gd name="connsiteX142" fmla="*/ 3319976 w 8820444"/>
              <a:gd name="connsiteY142" fmla="*/ 2363373 h 6682517"/>
              <a:gd name="connsiteX143" fmla="*/ 3263705 w 8820444"/>
              <a:gd name="connsiteY143" fmla="*/ 2489982 h 6682517"/>
              <a:gd name="connsiteX144" fmla="*/ 3277773 w 8820444"/>
              <a:gd name="connsiteY144" fmla="*/ 2546253 h 6682517"/>
              <a:gd name="connsiteX145" fmla="*/ 3362179 w 8820444"/>
              <a:gd name="connsiteY145" fmla="*/ 2574388 h 6682517"/>
              <a:gd name="connsiteX146" fmla="*/ 3348111 w 8820444"/>
              <a:gd name="connsiteY146" fmla="*/ 2616591 h 6682517"/>
              <a:gd name="connsiteX147" fmla="*/ 3263705 w 8820444"/>
              <a:gd name="connsiteY147" fmla="*/ 2644726 h 6682517"/>
              <a:gd name="connsiteX148" fmla="*/ 3221502 w 8820444"/>
              <a:gd name="connsiteY148" fmla="*/ 2743200 h 6682517"/>
              <a:gd name="connsiteX149" fmla="*/ 3179299 w 8820444"/>
              <a:gd name="connsiteY149" fmla="*/ 2771336 h 6682517"/>
              <a:gd name="connsiteX150" fmla="*/ 3165231 w 8820444"/>
              <a:gd name="connsiteY150" fmla="*/ 2813539 h 6682517"/>
              <a:gd name="connsiteX151" fmla="*/ 3108960 w 8820444"/>
              <a:gd name="connsiteY151" fmla="*/ 2883877 h 6682517"/>
              <a:gd name="connsiteX152" fmla="*/ 3123028 w 8820444"/>
              <a:gd name="connsiteY152" fmla="*/ 2926080 h 6682517"/>
              <a:gd name="connsiteX153" fmla="*/ 3052690 w 8820444"/>
              <a:gd name="connsiteY153" fmla="*/ 2968283 h 6682517"/>
              <a:gd name="connsiteX154" fmla="*/ 2982351 w 8820444"/>
              <a:gd name="connsiteY154" fmla="*/ 3024554 h 6682517"/>
              <a:gd name="connsiteX155" fmla="*/ 2954216 w 8820444"/>
              <a:gd name="connsiteY155" fmla="*/ 2982351 h 6682517"/>
              <a:gd name="connsiteX156" fmla="*/ 2940148 w 8820444"/>
              <a:gd name="connsiteY156" fmla="*/ 2912013 h 6682517"/>
              <a:gd name="connsiteX157" fmla="*/ 2883877 w 8820444"/>
              <a:gd name="connsiteY157" fmla="*/ 2897945 h 6682517"/>
              <a:gd name="connsiteX158" fmla="*/ 2841674 w 8820444"/>
              <a:gd name="connsiteY158" fmla="*/ 2883877 h 6682517"/>
              <a:gd name="connsiteX159" fmla="*/ 2799471 w 8820444"/>
              <a:gd name="connsiteY159" fmla="*/ 2841674 h 6682517"/>
              <a:gd name="connsiteX160" fmla="*/ 2785404 w 8820444"/>
              <a:gd name="connsiteY160" fmla="*/ 2799471 h 6682517"/>
              <a:gd name="connsiteX161" fmla="*/ 2504050 w 8820444"/>
              <a:gd name="connsiteY161" fmla="*/ 2757268 h 6682517"/>
              <a:gd name="connsiteX162" fmla="*/ 2447779 w 8820444"/>
              <a:gd name="connsiteY162" fmla="*/ 2686929 h 6682517"/>
              <a:gd name="connsiteX163" fmla="*/ 2489982 w 8820444"/>
              <a:gd name="connsiteY163" fmla="*/ 2715065 h 6682517"/>
              <a:gd name="connsiteX164" fmla="*/ 2222696 w 8820444"/>
              <a:gd name="connsiteY164" fmla="*/ 2715065 h 6682517"/>
              <a:gd name="connsiteX165" fmla="*/ 1983545 w 8820444"/>
              <a:gd name="connsiteY165" fmla="*/ 2771336 h 6682517"/>
              <a:gd name="connsiteX166" fmla="*/ 1955410 w 8820444"/>
              <a:gd name="connsiteY166" fmla="*/ 2715065 h 6682517"/>
              <a:gd name="connsiteX167" fmla="*/ 1786597 w 8820444"/>
              <a:gd name="connsiteY167" fmla="*/ 2715065 h 6682517"/>
              <a:gd name="connsiteX168" fmla="*/ 1814733 w 8820444"/>
              <a:gd name="connsiteY168" fmla="*/ 2827606 h 6682517"/>
              <a:gd name="connsiteX169" fmla="*/ 1406770 w 8820444"/>
              <a:gd name="connsiteY169" fmla="*/ 3052689 h 6682517"/>
              <a:gd name="connsiteX170" fmla="*/ 1364567 w 8820444"/>
              <a:gd name="connsiteY170" fmla="*/ 3165231 h 6682517"/>
              <a:gd name="connsiteX171" fmla="*/ 1266093 w 8820444"/>
              <a:gd name="connsiteY171" fmla="*/ 3179299 h 6682517"/>
              <a:gd name="connsiteX172" fmla="*/ 1223890 w 8820444"/>
              <a:gd name="connsiteY172" fmla="*/ 3207434 h 6682517"/>
              <a:gd name="connsiteX173" fmla="*/ 1167619 w 8820444"/>
              <a:gd name="connsiteY173" fmla="*/ 3221502 h 6682517"/>
              <a:gd name="connsiteX174" fmla="*/ 1041010 w 8820444"/>
              <a:gd name="connsiteY174" fmla="*/ 3249637 h 6682517"/>
              <a:gd name="connsiteX175" fmla="*/ 1026942 w 8820444"/>
              <a:gd name="connsiteY175" fmla="*/ 3291840 h 6682517"/>
              <a:gd name="connsiteX176" fmla="*/ 1026942 w 8820444"/>
              <a:gd name="connsiteY176" fmla="*/ 3390314 h 6682517"/>
              <a:gd name="connsiteX177" fmla="*/ 984739 w 8820444"/>
              <a:gd name="connsiteY177" fmla="*/ 3404382 h 6682517"/>
              <a:gd name="connsiteX178" fmla="*/ 970671 w 8820444"/>
              <a:gd name="connsiteY178" fmla="*/ 3446585 h 6682517"/>
              <a:gd name="connsiteX179" fmla="*/ 928468 w 8820444"/>
              <a:gd name="connsiteY179" fmla="*/ 3460653 h 6682517"/>
              <a:gd name="connsiteX180" fmla="*/ 858130 w 8820444"/>
              <a:gd name="connsiteY180" fmla="*/ 3474720 h 6682517"/>
              <a:gd name="connsiteX181" fmla="*/ 844062 w 8820444"/>
              <a:gd name="connsiteY181" fmla="*/ 3545059 h 6682517"/>
              <a:gd name="connsiteX182" fmla="*/ 787791 w 8820444"/>
              <a:gd name="connsiteY182" fmla="*/ 3615397 h 6682517"/>
              <a:gd name="connsiteX183" fmla="*/ 745588 w 8820444"/>
              <a:gd name="connsiteY183" fmla="*/ 3587262 h 6682517"/>
              <a:gd name="connsiteX184" fmla="*/ 675250 w 8820444"/>
              <a:gd name="connsiteY184" fmla="*/ 3629465 h 6682517"/>
              <a:gd name="connsiteX185" fmla="*/ 661182 w 8820444"/>
              <a:gd name="connsiteY185" fmla="*/ 3685736 h 6682517"/>
              <a:gd name="connsiteX186" fmla="*/ 759656 w 8820444"/>
              <a:gd name="connsiteY186" fmla="*/ 3727939 h 6682517"/>
              <a:gd name="connsiteX187" fmla="*/ 745588 w 8820444"/>
              <a:gd name="connsiteY187" fmla="*/ 3770142 h 6682517"/>
              <a:gd name="connsiteX188" fmla="*/ 633047 w 8820444"/>
              <a:gd name="connsiteY188" fmla="*/ 3784209 h 6682517"/>
              <a:gd name="connsiteX189" fmla="*/ 534573 w 8820444"/>
              <a:gd name="connsiteY189" fmla="*/ 3812345 h 6682517"/>
              <a:gd name="connsiteX190" fmla="*/ 450167 w 8820444"/>
              <a:gd name="connsiteY190" fmla="*/ 3854548 h 6682517"/>
              <a:gd name="connsiteX191" fmla="*/ 478302 w 8820444"/>
              <a:gd name="connsiteY191" fmla="*/ 3924886 h 6682517"/>
              <a:gd name="connsiteX192" fmla="*/ 492370 w 8820444"/>
              <a:gd name="connsiteY192" fmla="*/ 3967089 h 6682517"/>
              <a:gd name="connsiteX193" fmla="*/ 464234 w 8820444"/>
              <a:gd name="connsiteY193" fmla="*/ 3995225 h 6682517"/>
              <a:gd name="connsiteX194" fmla="*/ 436099 w 8820444"/>
              <a:gd name="connsiteY194" fmla="*/ 4037428 h 6682517"/>
              <a:gd name="connsiteX195" fmla="*/ 393896 w 8820444"/>
              <a:gd name="connsiteY195" fmla="*/ 4023360 h 6682517"/>
              <a:gd name="connsiteX196" fmla="*/ 365760 w 8820444"/>
              <a:gd name="connsiteY196" fmla="*/ 3995225 h 6682517"/>
              <a:gd name="connsiteX197" fmla="*/ 211016 w 8820444"/>
              <a:gd name="connsiteY197" fmla="*/ 4093699 h 6682517"/>
              <a:gd name="connsiteX198" fmla="*/ 168813 w 8820444"/>
              <a:gd name="connsiteY198" fmla="*/ 4107766 h 6682517"/>
              <a:gd name="connsiteX199" fmla="*/ 112542 w 8820444"/>
              <a:gd name="connsiteY199" fmla="*/ 4178105 h 6682517"/>
              <a:gd name="connsiteX200" fmla="*/ 70339 w 8820444"/>
              <a:gd name="connsiteY200" fmla="*/ 4192173 h 6682517"/>
              <a:gd name="connsiteX201" fmla="*/ 56271 w 8820444"/>
              <a:gd name="connsiteY201" fmla="*/ 4234376 h 6682517"/>
              <a:gd name="connsiteX202" fmla="*/ 84407 w 8820444"/>
              <a:gd name="connsiteY202" fmla="*/ 4276579 h 6682517"/>
              <a:gd name="connsiteX203" fmla="*/ 112542 w 8820444"/>
              <a:gd name="connsiteY203" fmla="*/ 4360985 h 6682517"/>
              <a:gd name="connsiteX204" fmla="*/ 154745 w 8820444"/>
              <a:gd name="connsiteY204" fmla="*/ 4346917 h 6682517"/>
              <a:gd name="connsiteX205" fmla="*/ 196948 w 8820444"/>
              <a:gd name="connsiteY205" fmla="*/ 4318782 h 6682517"/>
              <a:gd name="connsiteX206" fmla="*/ 267287 w 8820444"/>
              <a:gd name="connsiteY206" fmla="*/ 4304714 h 6682517"/>
              <a:gd name="connsiteX207" fmla="*/ 450167 w 8820444"/>
              <a:gd name="connsiteY207" fmla="*/ 4459459 h 6682517"/>
              <a:gd name="connsiteX208" fmla="*/ 576776 w 8820444"/>
              <a:gd name="connsiteY208" fmla="*/ 4473526 h 6682517"/>
              <a:gd name="connsiteX209" fmla="*/ 618979 w 8820444"/>
              <a:gd name="connsiteY209" fmla="*/ 4543865 h 6682517"/>
              <a:gd name="connsiteX210" fmla="*/ 689317 w 8820444"/>
              <a:gd name="connsiteY210" fmla="*/ 4600136 h 6682517"/>
              <a:gd name="connsiteX211" fmla="*/ 689317 w 8820444"/>
              <a:gd name="connsiteY211" fmla="*/ 4684542 h 6682517"/>
              <a:gd name="connsiteX212" fmla="*/ 520505 w 8820444"/>
              <a:gd name="connsiteY212" fmla="*/ 4768948 h 6682517"/>
              <a:gd name="connsiteX213" fmla="*/ 548640 w 8820444"/>
              <a:gd name="connsiteY213" fmla="*/ 4965896 h 6682517"/>
              <a:gd name="connsiteX214" fmla="*/ 689317 w 8820444"/>
              <a:gd name="connsiteY214" fmla="*/ 4881489 h 6682517"/>
              <a:gd name="connsiteX215" fmla="*/ 858130 w 8820444"/>
              <a:gd name="connsiteY215" fmla="*/ 4783016 h 6682517"/>
              <a:gd name="connsiteX216" fmla="*/ 998807 w 8820444"/>
              <a:gd name="connsiteY216" fmla="*/ 4783016 h 6682517"/>
              <a:gd name="connsiteX217" fmla="*/ 998807 w 8820444"/>
              <a:gd name="connsiteY217" fmla="*/ 4783016 h 6682517"/>
              <a:gd name="connsiteX218" fmla="*/ 970671 w 8820444"/>
              <a:gd name="connsiteY218" fmla="*/ 4881489 h 6682517"/>
              <a:gd name="connsiteX219" fmla="*/ 1041010 w 8820444"/>
              <a:gd name="connsiteY219" fmla="*/ 4909625 h 6682517"/>
              <a:gd name="connsiteX220" fmla="*/ 998807 w 8820444"/>
              <a:gd name="connsiteY220" fmla="*/ 5022166 h 6682517"/>
              <a:gd name="connsiteX221" fmla="*/ 998807 w 8820444"/>
              <a:gd name="connsiteY221" fmla="*/ 5134708 h 6682517"/>
              <a:gd name="connsiteX222" fmla="*/ 1041010 w 8820444"/>
              <a:gd name="connsiteY222" fmla="*/ 5148776 h 6682517"/>
              <a:gd name="connsiteX223" fmla="*/ 1083213 w 8820444"/>
              <a:gd name="connsiteY223" fmla="*/ 5176911 h 6682517"/>
              <a:gd name="connsiteX224" fmla="*/ 1111348 w 8820444"/>
              <a:gd name="connsiteY224" fmla="*/ 5219114 h 6682517"/>
              <a:gd name="connsiteX225" fmla="*/ 1069145 w 8820444"/>
              <a:gd name="connsiteY225" fmla="*/ 5289453 h 6682517"/>
              <a:gd name="connsiteX226" fmla="*/ 956604 w 8820444"/>
              <a:gd name="connsiteY226" fmla="*/ 5317588 h 6682517"/>
              <a:gd name="connsiteX227" fmla="*/ 914400 w 8820444"/>
              <a:gd name="connsiteY227" fmla="*/ 5331656 h 6682517"/>
              <a:gd name="connsiteX228" fmla="*/ 886265 w 8820444"/>
              <a:gd name="connsiteY228" fmla="*/ 5373859 h 6682517"/>
              <a:gd name="connsiteX229" fmla="*/ 872197 w 8820444"/>
              <a:gd name="connsiteY229" fmla="*/ 5416062 h 6682517"/>
              <a:gd name="connsiteX230" fmla="*/ 829994 w 8820444"/>
              <a:gd name="connsiteY230" fmla="*/ 5444197 h 6682517"/>
              <a:gd name="connsiteX231" fmla="*/ 759656 w 8820444"/>
              <a:gd name="connsiteY231" fmla="*/ 5500468 h 6682517"/>
              <a:gd name="connsiteX232" fmla="*/ 787791 w 8820444"/>
              <a:gd name="connsiteY232" fmla="*/ 5598942 h 6682517"/>
              <a:gd name="connsiteX233" fmla="*/ 703385 w 8820444"/>
              <a:gd name="connsiteY233" fmla="*/ 5739619 h 6682517"/>
              <a:gd name="connsiteX234" fmla="*/ 590844 w 8820444"/>
              <a:gd name="connsiteY234" fmla="*/ 5767754 h 6682517"/>
              <a:gd name="connsiteX235" fmla="*/ 520505 w 8820444"/>
              <a:gd name="connsiteY235" fmla="*/ 5697416 h 6682517"/>
              <a:gd name="connsiteX236" fmla="*/ 478302 w 8820444"/>
              <a:gd name="connsiteY236" fmla="*/ 5725551 h 6682517"/>
              <a:gd name="connsiteX237" fmla="*/ 436099 w 8820444"/>
              <a:gd name="connsiteY237" fmla="*/ 5739619 h 6682517"/>
              <a:gd name="connsiteX238" fmla="*/ 422031 w 8820444"/>
              <a:gd name="connsiteY238" fmla="*/ 5697416 h 6682517"/>
              <a:gd name="connsiteX239" fmla="*/ 351693 w 8820444"/>
              <a:gd name="connsiteY239" fmla="*/ 5641145 h 6682517"/>
              <a:gd name="connsiteX240" fmla="*/ 295422 w 8820444"/>
              <a:gd name="connsiteY240" fmla="*/ 5655213 h 6682517"/>
              <a:gd name="connsiteX241" fmla="*/ 281354 w 8820444"/>
              <a:gd name="connsiteY241" fmla="*/ 5697416 h 6682517"/>
              <a:gd name="connsiteX242" fmla="*/ 225084 w 8820444"/>
              <a:gd name="connsiteY242" fmla="*/ 5711483 h 6682517"/>
              <a:gd name="connsiteX243" fmla="*/ 182880 w 8820444"/>
              <a:gd name="connsiteY243" fmla="*/ 5697416 h 6682517"/>
              <a:gd name="connsiteX244" fmla="*/ 154745 w 8820444"/>
              <a:gd name="connsiteY244" fmla="*/ 5781822 h 6682517"/>
              <a:gd name="connsiteX245" fmla="*/ 126610 w 8820444"/>
              <a:gd name="connsiteY245" fmla="*/ 5908431 h 6682517"/>
              <a:gd name="connsiteX246" fmla="*/ 112542 w 8820444"/>
              <a:gd name="connsiteY246" fmla="*/ 5950634 h 6682517"/>
              <a:gd name="connsiteX247" fmla="*/ 84407 w 8820444"/>
              <a:gd name="connsiteY247" fmla="*/ 5992837 h 6682517"/>
              <a:gd name="connsiteX248" fmla="*/ 70339 w 8820444"/>
              <a:gd name="connsiteY248" fmla="*/ 6035040 h 6682517"/>
              <a:gd name="connsiteX249" fmla="*/ 0 w 8820444"/>
              <a:gd name="connsiteY249" fmla="*/ 6105379 h 6682517"/>
              <a:gd name="connsiteX250" fmla="*/ 28136 w 8820444"/>
              <a:gd name="connsiteY250" fmla="*/ 6133514 h 6682517"/>
              <a:gd name="connsiteX251" fmla="*/ 70339 w 8820444"/>
              <a:gd name="connsiteY251" fmla="*/ 6288259 h 6682517"/>
              <a:gd name="connsiteX252" fmla="*/ 84407 w 8820444"/>
              <a:gd name="connsiteY252" fmla="*/ 6330462 h 6682517"/>
              <a:gd name="connsiteX253" fmla="*/ 70339 w 8820444"/>
              <a:gd name="connsiteY253" fmla="*/ 6372665 h 6682517"/>
              <a:gd name="connsiteX254" fmla="*/ 112542 w 8820444"/>
              <a:gd name="connsiteY254" fmla="*/ 6400800 h 6682517"/>
              <a:gd name="connsiteX255" fmla="*/ 126610 w 8820444"/>
              <a:gd name="connsiteY255" fmla="*/ 6443003 h 6682517"/>
              <a:gd name="connsiteX256" fmla="*/ 42204 w 8820444"/>
              <a:gd name="connsiteY256" fmla="*/ 6471139 h 6682517"/>
              <a:gd name="connsiteX257" fmla="*/ 56271 w 8820444"/>
              <a:gd name="connsiteY257" fmla="*/ 6541477 h 6682517"/>
              <a:gd name="connsiteX258" fmla="*/ 182880 w 8820444"/>
              <a:gd name="connsiteY258" fmla="*/ 6513342 h 6682517"/>
              <a:gd name="connsiteX259" fmla="*/ 267287 w 8820444"/>
              <a:gd name="connsiteY259" fmla="*/ 6668086 h 6682517"/>
              <a:gd name="connsiteX260" fmla="*/ 492370 w 8820444"/>
              <a:gd name="connsiteY260" fmla="*/ 6654019 h 6682517"/>
              <a:gd name="connsiteX261" fmla="*/ 562708 w 8820444"/>
              <a:gd name="connsiteY261" fmla="*/ 6597748 h 6682517"/>
              <a:gd name="connsiteX262" fmla="*/ 647114 w 8820444"/>
              <a:gd name="connsiteY262" fmla="*/ 6597748 h 6682517"/>
              <a:gd name="connsiteX263" fmla="*/ 745588 w 8820444"/>
              <a:gd name="connsiteY263" fmla="*/ 6668086 h 6682517"/>
              <a:gd name="connsiteX264" fmla="*/ 815927 w 8820444"/>
              <a:gd name="connsiteY264" fmla="*/ 6625883 h 6682517"/>
              <a:gd name="connsiteX265" fmla="*/ 886265 w 8820444"/>
              <a:gd name="connsiteY265" fmla="*/ 6611816 h 6682517"/>
              <a:gd name="connsiteX266" fmla="*/ 928468 w 8820444"/>
              <a:gd name="connsiteY266" fmla="*/ 6625883 h 6682517"/>
              <a:gd name="connsiteX267" fmla="*/ 942536 w 8820444"/>
              <a:gd name="connsiteY267" fmla="*/ 6668086 h 6682517"/>
              <a:gd name="connsiteX268" fmla="*/ 1223890 w 8820444"/>
              <a:gd name="connsiteY268" fmla="*/ 6668086 h 6682517"/>
              <a:gd name="connsiteX269" fmla="*/ 1266093 w 8820444"/>
              <a:gd name="connsiteY269" fmla="*/ 6597748 h 6682517"/>
              <a:gd name="connsiteX270" fmla="*/ 1308296 w 8820444"/>
              <a:gd name="connsiteY270" fmla="*/ 6457071 h 6682517"/>
              <a:gd name="connsiteX271" fmla="*/ 1237957 w 8820444"/>
              <a:gd name="connsiteY271" fmla="*/ 6358597 h 6682517"/>
              <a:gd name="connsiteX272" fmla="*/ 1181687 w 8820444"/>
              <a:gd name="connsiteY272" fmla="*/ 6344529 h 6682517"/>
              <a:gd name="connsiteX273" fmla="*/ 1153551 w 8820444"/>
              <a:gd name="connsiteY273" fmla="*/ 6316394 h 6682517"/>
              <a:gd name="connsiteX274" fmla="*/ 1111348 w 8820444"/>
              <a:gd name="connsiteY274" fmla="*/ 6231988 h 6682517"/>
              <a:gd name="connsiteX275" fmla="*/ 1153551 w 8820444"/>
              <a:gd name="connsiteY275" fmla="*/ 6203853 h 6682517"/>
              <a:gd name="connsiteX276" fmla="*/ 1209822 w 8820444"/>
              <a:gd name="connsiteY276" fmla="*/ 6189785 h 6682517"/>
              <a:gd name="connsiteX277" fmla="*/ 1252025 w 8820444"/>
              <a:gd name="connsiteY277" fmla="*/ 6175717 h 6682517"/>
              <a:gd name="connsiteX278" fmla="*/ 1223890 w 8820444"/>
              <a:gd name="connsiteY278" fmla="*/ 6133514 h 6682517"/>
              <a:gd name="connsiteX279" fmla="*/ 1139484 w 8820444"/>
              <a:gd name="connsiteY279" fmla="*/ 6091311 h 6682517"/>
              <a:gd name="connsiteX280" fmla="*/ 1195754 w 8820444"/>
              <a:gd name="connsiteY280" fmla="*/ 6020973 h 6682517"/>
              <a:gd name="connsiteX281" fmla="*/ 1237957 w 8820444"/>
              <a:gd name="connsiteY281" fmla="*/ 6049108 h 6682517"/>
              <a:gd name="connsiteX282" fmla="*/ 1252025 w 8820444"/>
              <a:gd name="connsiteY282" fmla="*/ 5852160 h 6682517"/>
              <a:gd name="connsiteX283" fmla="*/ 1336431 w 8820444"/>
              <a:gd name="connsiteY283" fmla="*/ 5866228 h 6682517"/>
              <a:gd name="connsiteX284" fmla="*/ 1364567 w 8820444"/>
              <a:gd name="connsiteY284" fmla="*/ 5753686 h 6682517"/>
              <a:gd name="connsiteX285" fmla="*/ 1575582 w 8820444"/>
              <a:gd name="connsiteY285" fmla="*/ 5753686 h 6682517"/>
              <a:gd name="connsiteX286" fmla="*/ 1659988 w 8820444"/>
              <a:gd name="connsiteY286" fmla="*/ 5824025 h 6682517"/>
              <a:gd name="connsiteX287" fmla="*/ 1800665 w 8820444"/>
              <a:gd name="connsiteY287" fmla="*/ 5852160 h 6682517"/>
              <a:gd name="connsiteX288" fmla="*/ 1842868 w 8820444"/>
              <a:gd name="connsiteY288" fmla="*/ 5838093 h 6682517"/>
              <a:gd name="connsiteX289" fmla="*/ 1913207 w 8820444"/>
              <a:gd name="connsiteY289" fmla="*/ 5852160 h 6682517"/>
              <a:gd name="connsiteX290" fmla="*/ 1955410 w 8820444"/>
              <a:gd name="connsiteY290" fmla="*/ 5880296 h 6682517"/>
              <a:gd name="connsiteX291" fmla="*/ 2096087 w 8820444"/>
              <a:gd name="connsiteY291" fmla="*/ 5880296 h 6682517"/>
              <a:gd name="connsiteX292" fmla="*/ 2180493 w 8820444"/>
              <a:gd name="connsiteY292" fmla="*/ 5936566 h 6682517"/>
              <a:gd name="connsiteX293" fmla="*/ 2278967 w 8820444"/>
              <a:gd name="connsiteY293" fmla="*/ 5992837 h 6682517"/>
              <a:gd name="connsiteX294" fmla="*/ 2377440 w 8820444"/>
              <a:gd name="connsiteY294" fmla="*/ 5964702 h 6682517"/>
              <a:gd name="connsiteX295" fmla="*/ 2363373 w 8820444"/>
              <a:gd name="connsiteY295" fmla="*/ 5908431 h 6682517"/>
              <a:gd name="connsiteX296" fmla="*/ 2278967 w 8820444"/>
              <a:gd name="connsiteY296" fmla="*/ 5852160 h 6682517"/>
              <a:gd name="connsiteX297" fmla="*/ 2250831 w 8820444"/>
              <a:gd name="connsiteY297" fmla="*/ 5809957 h 6682517"/>
              <a:gd name="connsiteX298" fmla="*/ 2278967 w 8820444"/>
              <a:gd name="connsiteY298" fmla="*/ 5725551 h 6682517"/>
              <a:gd name="connsiteX299" fmla="*/ 2236764 w 8820444"/>
              <a:gd name="connsiteY299" fmla="*/ 5669280 h 6682517"/>
              <a:gd name="connsiteX300" fmla="*/ 2194560 w 8820444"/>
              <a:gd name="connsiteY300" fmla="*/ 5641145 h 6682517"/>
              <a:gd name="connsiteX301" fmla="*/ 2096087 w 8820444"/>
              <a:gd name="connsiteY301" fmla="*/ 5486400 h 6682517"/>
              <a:gd name="connsiteX302" fmla="*/ 2110154 w 8820444"/>
              <a:gd name="connsiteY302" fmla="*/ 5444197 h 6682517"/>
              <a:gd name="connsiteX303" fmla="*/ 2152357 w 8820444"/>
              <a:gd name="connsiteY303" fmla="*/ 5430129 h 6682517"/>
              <a:gd name="connsiteX304" fmla="*/ 2194560 w 8820444"/>
              <a:gd name="connsiteY304" fmla="*/ 5401994 h 6682517"/>
              <a:gd name="connsiteX305" fmla="*/ 2194560 w 8820444"/>
              <a:gd name="connsiteY305" fmla="*/ 5387926 h 6682517"/>
              <a:gd name="connsiteX306" fmla="*/ 2489982 w 8820444"/>
              <a:gd name="connsiteY306" fmla="*/ 5430129 h 6682517"/>
              <a:gd name="connsiteX307" fmla="*/ 2419644 w 8820444"/>
              <a:gd name="connsiteY307" fmla="*/ 5317588 h 6682517"/>
              <a:gd name="connsiteX308" fmla="*/ 2377440 w 8820444"/>
              <a:gd name="connsiteY308" fmla="*/ 5303520 h 6682517"/>
              <a:gd name="connsiteX309" fmla="*/ 2377440 w 8820444"/>
              <a:gd name="connsiteY309" fmla="*/ 5190979 h 6682517"/>
              <a:gd name="connsiteX310" fmla="*/ 2672862 w 8820444"/>
              <a:gd name="connsiteY310" fmla="*/ 5233182 h 6682517"/>
              <a:gd name="connsiteX311" fmla="*/ 2700997 w 8820444"/>
              <a:gd name="connsiteY311" fmla="*/ 5190979 h 6682517"/>
              <a:gd name="connsiteX312" fmla="*/ 2743200 w 8820444"/>
              <a:gd name="connsiteY312" fmla="*/ 5176911 h 6682517"/>
              <a:gd name="connsiteX313" fmla="*/ 2869810 w 8820444"/>
              <a:gd name="connsiteY313" fmla="*/ 5162843 h 6682517"/>
              <a:gd name="connsiteX314" fmla="*/ 2912013 w 8820444"/>
              <a:gd name="connsiteY314" fmla="*/ 5148776 h 6682517"/>
              <a:gd name="connsiteX315" fmla="*/ 2940148 w 8820444"/>
              <a:gd name="connsiteY315" fmla="*/ 5120640 h 6682517"/>
              <a:gd name="connsiteX316" fmla="*/ 3010487 w 8820444"/>
              <a:gd name="connsiteY316" fmla="*/ 5106573 h 6682517"/>
              <a:gd name="connsiteX317" fmla="*/ 3080825 w 8820444"/>
              <a:gd name="connsiteY317" fmla="*/ 5036234 h 6682517"/>
              <a:gd name="connsiteX318" fmla="*/ 3094893 w 8820444"/>
              <a:gd name="connsiteY318" fmla="*/ 4994031 h 6682517"/>
              <a:gd name="connsiteX319" fmla="*/ 3137096 w 8820444"/>
              <a:gd name="connsiteY319" fmla="*/ 4979963 h 6682517"/>
              <a:gd name="connsiteX320" fmla="*/ 3235570 w 8820444"/>
              <a:gd name="connsiteY320" fmla="*/ 5008099 h 6682517"/>
              <a:gd name="connsiteX321" fmla="*/ 3207434 w 8820444"/>
              <a:gd name="connsiteY321" fmla="*/ 4923693 h 6682517"/>
              <a:gd name="connsiteX322" fmla="*/ 3094893 w 8820444"/>
              <a:gd name="connsiteY322" fmla="*/ 4881489 h 6682517"/>
              <a:gd name="connsiteX323" fmla="*/ 2996419 w 8820444"/>
              <a:gd name="connsiteY323" fmla="*/ 4839286 h 6682517"/>
              <a:gd name="connsiteX324" fmla="*/ 2982351 w 8820444"/>
              <a:gd name="connsiteY324" fmla="*/ 4797083 h 6682517"/>
              <a:gd name="connsiteX325" fmla="*/ 3010487 w 8820444"/>
              <a:gd name="connsiteY325" fmla="*/ 4768948 h 6682517"/>
              <a:gd name="connsiteX326" fmla="*/ 3094893 w 8820444"/>
              <a:gd name="connsiteY326" fmla="*/ 4712677 h 6682517"/>
              <a:gd name="connsiteX327" fmla="*/ 3080825 w 8820444"/>
              <a:gd name="connsiteY327" fmla="*/ 4670474 h 6682517"/>
              <a:gd name="connsiteX328" fmla="*/ 3024554 w 8820444"/>
              <a:gd name="connsiteY328" fmla="*/ 4642339 h 6682517"/>
              <a:gd name="connsiteX329" fmla="*/ 3052690 w 8820444"/>
              <a:gd name="connsiteY329" fmla="*/ 4614203 h 6682517"/>
              <a:gd name="connsiteX330" fmla="*/ 3137096 w 8820444"/>
              <a:gd name="connsiteY330" fmla="*/ 4586068 h 6682517"/>
              <a:gd name="connsiteX331" fmla="*/ 3123028 w 8820444"/>
              <a:gd name="connsiteY331" fmla="*/ 4473526 h 6682517"/>
              <a:gd name="connsiteX332" fmla="*/ 3080825 w 8820444"/>
              <a:gd name="connsiteY332" fmla="*/ 4459459 h 6682517"/>
              <a:gd name="connsiteX333" fmla="*/ 3038622 w 8820444"/>
              <a:gd name="connsiteY333" fmla="*/ 4473526 h 6682517"/>
              <a:gd name="connsiteX334" fmla="*/ 3066757 w 8820444"/>
              <a:gd name="connsiteY334" fmla="*/ 4431323 h 6682517"/>
              <a:gd name="connsiteX335" fmla="*/ 3080825 w 8820444"/>
              <a:gd name="connsiteY335" fmla="*/ 4403188 h 6682517"/>
              <a:gd name="connsiteX336" fmla="*/ 3291840 w 8820444"/>
              <a:gd name="connsiteY336" fmla="*/ 4431323 h 6682517"/>
              <a:gd name="connsiteX337" fmla="*/ 3404382 w 8820444"/>
              <a:gd name="connsiteY337" fmla="*/ 4360985 h 6682517"/>
              <a:gd name="connsiteX338" fmla="*/ 3390314 w 8820444"/>
              <a:gd name="connsiteY338" fmla="*/ 4220308 h 6682517"/>
              <a:gd name="connsiteX339" fmla="*/ 3671668 w 8820444"/>
              <a:gd name="connsiteY339" fmla="*/ 4234376 h 6682517"/>
              <a:gd name="connsiteX340" fmla="*/ 3756074 w 8820444"/>
              <a:gd name="connsiteY340" fmla="*/ 4149969 h 6682517"/>
              <a:gd name="connsiteX341" fmla="*/ 3868616 w 8820444"/>
              <a:gd name="connsiteY341" fmla="*/ 4135902 h 6682517"/>
              <a:gd name="connsiteX342" fmla="*/ 3868616 w 8820444"/>
              <a:gd name="connsiteY342" fmla="*/ 4234376 h 6682517"/>
              <a:gd name="connsiteX343" fmla="*/ 4009293 w 8820444"/>
              <a:gd name="connsiteY343" fmla="*/ 4234376 h 6682517"/>
              <a:gd name="connsiteX344" fmla="*/ 4220308 w 8820444"/>
              <a:gd name="connsiteY344" fmla="*/ 4403188 h 6682517"/>
              <a:gd name="connsiteX345" fmla="*/ 4262511 w 8820444"/>
              <a:gd name="connsiteY345" fmla="*/ 4431323 h 6682517"/>
              <a:gd name="connsiteX346" fmla="*/ 4417256 w 8820444"/>
              <a:gd name="connsiteY346" fmla="*/ 4557933 h 6682517"/>
              <a:gd name="connsiteX347" fmla="*/ 4557933 w 8820444"/>
              <a:gd name="connsiteY347" fmla="*/ 4515729 h 6682517"/>
              <a:gd name="connsiteX348" fmla="*/ 4572000 w 8820444"/>
              <a:gd name="connsiteY348" fmla="*/ 4389120 h 6682517"/>
              <a:gd name="connsiteX349" fmla="*/ 4698610 w 8820444"/>
              <a:gd name="connsiteY349" fmla="*/ 4360985 h 6682517"/>
              <a:gd name="connsiteX350" fmla="*/ 4684542 w 8820444"/>
              <a:gd name="connsiteY350" fmla="*/ 4248443 h 6682517"/>
              <a:gd name="connsiteX351" fmla="*/ 4586068 w 8820444"/>
              <a:gd name="connsiteY351" fmla="*/ 4192173 h 6682517"/>
              <a:gd name="connsiteX352" fmla="*/ 4346917 w 8820444"/>
              <a:gd name="connsiteY352" fmla="*/ 4220308 h 6682517"/>
              <a:gd name="connsiteX353" fmla="*/ 4389120 w 8820444"/>
              <a:gd name="connsiteY353" fmla="*/ 4107766 h 6682517"/>
              <a:gd name="connsiteX354" fmla="*/ 4375053 w 8820444"/>
              <a:gd name="connsiteY354" fmla="*/ 4065563 h 6682517"/>
              <a:gd name="connsiteX355" fmla="*/ 4417256 w 8820444"/>
              <a:gd name="connsiteY355" fmla="*/ 4037428 h 6682517"/>
              <a:gd name="connsiteX356" fmla="*/ 4557933 w 8820444"/>
              <a:gd name="connsiteY356" fmla="*/ 4023360 h 6682517"/>
              <a:gd name="connsiteX357" fmla="*/ 4543865 w 8820444"/>
              <a:gd name="connsiteY357" fmla="*/ 3981157 h 6682517"/>
              <a:gd name="connsiteX358" fmla="*/ 4600136 w 8820444"/>
              <a:gd name="connsiteY358" fmla="*/ 3967089 h 6682517"/>
              <a:gd name="connsiteX359" fmla="*/ 4726745 w 8820444"/>
              <a:gd name="connsiteY359" fmla="*/ 3995225 h 6682517"/>
              <a:gd name="connsiteX360" fmla="*/ 4825219 w 8820444"/>
              <a:gd name="connsiteY360" fmla="*/ 3981157 h 6682517"/>
              <a:gd name="connsiteX361" fmla="*/ 5050302 w 8820444"/>
              <a:gd name="connsiteY361" fmla="*/ 3812345 h 6682517"/>
              <a:gd name="connsiteX362" fmla="*/ 5261317 w 8820444"/>
              <a:gd name="connsiteY362" fmla="*/ 3840480 h 6682517"/>
              <a:gd name="connsiteX363" fmla="*/ 5205047 w 8820444"/>
              <a:gd name="connsiteY363" fmla="*/ 3727939 h 6682517"/>
              <a:gd name="connsiteX364" fmla="*/ 5162844 w 8820444"/>
              <a:gd name="connsiteY364" fmla="*/ 3713871 h 6682517"/>
              <a:gd name="connsiteX365" fmla="*/ 5106573 w 8820444"/>
              <a:gd name="connsiteY365" fmla="*/ 3699803 h 6682517"/>
              <a:gd name="connsiteX366" fmla="*/ 4937760 w 8820444"/>
              <a:gd name="connsiteY366" fmla="*/ 3643533 h 6682517"/>
              <a:gd name="connsiteX367" fmla="*/ 4853354 w 8820444"/>
              <a:gd name="connsiteY367" fmla="*/ 3601329 h 6682517"/>
              <a:gd name="connsiteX368" fmla="*/ 4768948 w 8820444"/>
              <a:gd name="connsiteY368" fmla="*/ 3587262 h 6682517"/>
              <a:gd name="connsiteX369" fmla="*/ 4754880 w 8820444"/>
              <a:gd name="connsiteY369" fmla="*/ 3460653 h 6682517"/>
              <a:gd name="connsiteX370" fmla="*/ 4965896 w 8820444"/>
              <a:gd name="connsiteY370" fmla="*/ 3305908 h 6682517"/>
              <a:gd name="connsiteX371" fmla="*/ 5162844 w 8820444"/>
              <a:gd name="connsiteY371" fmla="*/ 3291840 h 6682517"/>
              <a:gd name="connsiteX372" fmla="*/ 5219114 w 8820444"/>
              <a:gd name="connsiteY372" fmla="*/ 3404382 h 6682517"/>
              <a:gd name="connsiteX373" fmla="*/ 5233182 w 8820444"/>
              <a:gd name="connsiteY373" fmla="*/ 3474720 h 6682517"/>
              <a:gd name="connsiteX374" fmla="*/ 5275385 w 8820444"/>
              <a:gd name="connsiteY374" fmla="*/ 3460653 h 6682517"/>
              <a:gd name="connsiteX375" fmla="*/ 5359791 w 8820444"/>
              <a:gd name="connsiteY375" fmla="*/ 3559126 h 6682517"/>
              <a:gd name="connsiteX376" fmla="*/ 5430130 w 8820444"/>
              <a:gd name="connsiteY376" fmla="*/ 3573194 h 6682517"/>
              <a:gd name="connsiteX377" fmla="*/ 5430130 w 8820444"/>
              <a:gd name="connsiteY377" fmla="*/ 3727939 h 6682517"/>
              <a:gd name="connsiteX378" fmla="*/ 5613010 w 8820444"/>
              <a:gd name="connsiteY378" fmla="*/ 3854548 h 6682517"/>
              <a:gd name="connsiteX379" fmla="*/ 5866228 w 8820444"/>
              <a:gd name="connsiteY379" fmla="*/ 3742006 h 6682517"/>
              <a:gd name="connsiteX380" fmla="*/ 5852160 w 8820444"/>
              <a:gd name="connsiteY380" fmla="*/ 3643533 h 6682517"/>
              <a:gd name="connsiteX381" fmla="*/ 5767754 w 8820444"/>
              <a:gd name="connsiteY381" fmla="*/ 3615397 h 6682517"/>
              <a:gd name="connsiteX382" fmla="*/ 5781822 w 8820444"/>
              <a:gd name="connsiteY382" fmla="*/ 3516923 h 6682517"/>
              <a:gd name="connsiteX383" fmla="*/ 5880296 w 8820444"/>
              <a:gd name="connsiteY383" fmla="*/ 3418449 h 6682517"/>
              <a:gd name="connsiteX384" fmla="*/ 5964702 w 8820444"/>
              <a:gd name="connsiteY384" fmla="*/ 3432517 h 6682517"/>
              <a:gd name="connsiteX385" fmla="*/ 5992837 w 8820444"/>
              <a:gd name="connsiteY385" fmla="*/ 3516923 h 6682517"/>
              <a:gd name="connsiteX386" fmla="*/ 6049108 w 8820444"/>
              <a:gd name="connsiteY386" fmla="*/ 3530991 h 6682517"/>
              <a:gd name="connsiteX387" fmla="*/ 6105379 w 8820444"/>
              <a:gd name="connsiteY387" fmla="*/ 3573194 h 6682517"/>
              <a:gd name="connsiteX388" fmla="*/ 6217920 w 8820444"/>
              <a:gd name="connsiteY388" fmla="*/ 3587262 h 6682517"/>
              <a:gd name="connsiteX389" fmla="*/ 6231988 w 8820444"/>
              <a:gd name="connsiteY389" fmla="*/ 3516923 h 6682517"/>
              <a:gd name="connsiteX390" fmla="*/ 6330462 w 8820444"/>
              <a:gd name="connsiteY390" fmla="*/ 3488788 h 6682517"/>
              <a:gd name="connsiteX391" fmla="*/ 6428936 w 8820444"/>
              <a:gd name="connsiteY391" fmla="*/ 3573194 h 6682517"/>
              <a:gd name="connsiteX392" fmla="*/ 6457071 w 8820444"/>
              <a:gd name="connsiteY392" fmla="*/ 3615397 h 6682517"/>
              <a:gd name="connsiteX393" fmla="*/ 6527410 w 8820444"/>
              <a:gd name="connsiteY393" fmla="*/ 3601329 h 6682517"/>
              <a:gd name="connsiteX394" fmla="*/ 6597748 w 8820444"/>
              <a:gd name="connsiteY394" fmla="*/ 3587262 h 6682517"/>
              <a:gd name="connsiteX395" fmla="*/ 6597748 w 8820444"/>
              <a:gd name="connsiteY395" fmla="*/ 3699803 h 6682517"/>
              <a:gd name="connsiteX396" fmla="*/ 6724357 w 8820444"/>
              <a:gd name="connsiteY396" fmla="*/ 3685736 h 6682517"/>
              <a:gd name="connsiteX397" fmla="*/ 6696222 w 8820444"/>
              <a:gd name="connsiteY397" fmla="*/ 3573194 h 6682517"/>
              <a:gd name="connsiteX398" fmla="*/ 6780628 w 8820444"/>
              <a:gd name="connsiteY398" fmla="*/ 3474720 h 6682517"/>
              <a:gd name="connsiteX399" fmla="*/ 6836899 w 8820444"/>
              <a:gd name="connsiteY399" fmla="*/ 3488788 h 6682517"/>
              <a:gd name="connsiteX400" fmla="*/ 6949440 w 8820444"/>
              <a:gd name="connsiteY400" fmla="*/ 3474720 h 6682517"/>
              <a:gd name="connsiteX401" fmla="*/ 6963508 w 8820444"/>
              <a:gd name="connsiteY401" fmla="*/ 3432517 h 6682517"/>
              <a:gd name="connsiteX402" fmla="*/ 6977576 w 8820444"/>
              <a:gd name="connsiteY402" fmla="*/ 3362179 h 6682517"/>
              <a:gd name="connsiteX403" fmla="*/ 7033847 w 8820444"/>
              <a:gd name="connsiteY403" fmla="*/ 3305908 h 6682517"/>
              <a:gd name="connsiteX404" fmla="*/ 7019779 w 8820444"/>
              <a:gd name="connsiteY404" fmla="*/ 3249637 h 6682517"/>
              <a:gd name="connsiteX405" fmla="*/ 7076050 w 8820444"/>
              <a:gd name="connsiteY405" fmla="*/ 3207434 h 6682517"/>
              <a:gd name="connsiteX406" fmla="*/ 7090117 w 8820444"/>
              <a:gd name="connsiteY406" fmla="*/ 3165231 h 6682517"/>
              <a:gd name="connsiteX407" fmla="*/ 7132320 w 8820444"/>
              <a:gd name="connsiteY407" fmla="*/ 3193366 h 6682517"/>
              <a:gd name="connsiteX408" fmla="*/ 7188591 w 8820444"/>
              <a:gd name="connsiteY408" fmla="*/ 3207434 h 6682517"/>
              <a:gd name="connsiteX409" fmla="*/ 7174524 w 8820444"/>
              <a:gd name="connsiteY409" fmla="*/ 3165231 h 6682517"/>
              <a:gd name="connsiteX410" fmla="*/ 7132320 w 8820444"/>
              <a:gd name="connsiteY410" fmla="*/ 3151163 h 6682517"/>
              <a:gd name="connsiteX411" fmla="*/ 7146388 w 8820444"/>
              <a:gd name="connsiteY411" fmla="*/ 3108960 h 6682517"/>
              <a:gd name="connsiteX412" fmla="*/ 7146388 w 8820444"/>
              <a:gd name="connsiteY412" fmla="*/ 3094893 h 6682517"/>
              <a:gd name="connsiteX413" fmla="*/ 7258930 w 8820444"/>
              <a:gd name="connsiteY413" fmla="*/ 3066757 h 6682517"/>
              <a:gd name="connsiteX414" fmla="*/ 7371471 w 8820444"/>
              <a:gd name="connsiteY414" fmla="*/ 3165231 h 6682517"/>
              <a:gd name="connsiteX415" fmla="*/ 7512148 w 8820444"/>
              <a:gd name="connsiteY415" fmla="*/ 3108960 h 6682517"/>
              <a:gd name="connsiteX416" fmla="*/ 7498080 w 8820444"/>
              <a:gd name="connsiteY416" fmla="*/ 2855742 h 6682517"/>
              <a:gd name="connsiteX417" fmla="*/ 7596554 w 8820444"/>
              <a:gd name="connsiteY417" fmla="*/ 2785403 h 6682517"/>
              <a:gd name="connsiteX418" fmla="*/ 7624690 w 8820444"/>
              <a:gd name="connsiteY418" fmla="*/ 2757268 h 6682517"/>
              <a:gd name="connsiteX419" fmla="*/ 7695028 w 8820444"/>
              <a:gd name="connsiteY419" fmla="*/ 2700997 h 6682517"/>
              <a:gd name="connsiteX420" fmla="*/ 7709096 w 8820444"/>
              <a:gd name="connsiteY420" fmla="*/ 2658794 h 6682517"/>
              <a:gd name="connsiteX421" fmla="*/ 7723164 w 8820444"/>
              <a:gd name="connsiteY421" fmla="*/ 2588456 h 6682517"/>
              <a:gd name="connsiteX422" fmla="*/ 7807570 w 8820444"/>
              <a:gd name="connsiteY422" fmla="*/ 2546253 h 6682517"/>
              <a:gd name="connsiteX423" fmla="*/ 7849773 w 8820444"/>
              <a:gd name="connsiteY423" fmla="*/ 2560320 h 6682517"/>
              <a:gd name="connsiteX424" fmla="*/ 7948247 w 8820444"/>
              <a:gd name="connsiteY424" fmla="*/ 2630659 h 6682517"/>
              <a:gd name="connsiteX425" fmla="*/ 8004517 w 8820444"/>
              <a:gd name="connsiteY425" fmla="*/ 2757268 h 6682517"/>
              <a:gd name="connsiteX426" fmla="*/ 8018585 w 8820444"/>
              <a:gd name="connsiteY426" fmla="*/ 2799471 h 6682517"/>
              <a:gd name="connsiteX427" fmla="*/ 8117059 w 8820444"/>
              <a:gd name="connsiteY427" fmla="*/ 2785403 h 6682517"/>
              <a:gd name="connsiteX428" fmla="*/ 8117059 w 8820444"/>
              <a:gd name="connsiteY428" fmla="*/ 2785403 h 6682517"/>
              <a:gd name="connsiteX429" fmla="*/ 8187397 w 8820444"/>
              <a:gd name="connsiteY429" fmla="*/ 2686929 h 6682517"/>
              <a:gd name="connsiteX430" fmla="*/ 8468751 w 8820444"/>
              <a:gd name="connsiteY430" fmla="*/ 2672862 h 6682517"/>
              <a:gd name="connsiteX431" fmla="*/ 8496887 w 8820444"/>
              <a:gd name="connsiteY431" fmla="*/ 2700997 h 6682517"/>
              <a:gd name="connsiteX432" fmla="*/ 8679767 w 8820444"/>
              <a:gd name="connsiteY432" fmla="*/ 2729133 h 668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8820444" h="6682517">
                <a:moveTo>
                  <a:pt x="8679767" y="2729133"/>
                </a:moveTo>
                <a:lnTo>
                  <a:pt x="8693834" y="2532185"/>
                </a:lnTo>
                <a:lnTo>
                  <a:pt x="8806376" y="2419643"/>
                </a:lnTo>
                <a:lnTo>
                  <a:pt x="8820444" y="2236763"/>
                </a:lnTo>
                <a:lnTo>
                  <a:pt x="8693834" y="2208628"/>
                </a:lnTo>
                <a:cubicBezTo>
                  <a:pt x="8675077" y="2246142"/>
                  <a:pt x="8654086" y="2282619"/>
                  <a:pt x="8637564" y="2321169"/>
                </a:cubicBezTo>
                <a:cubicBezTo>
                  <a:pt x="8625881" y="2348429"/>
                  <a:pt x="8609428" y="2405576"/>
                  <a:pt x="8609428" y="2405576"/>
                </a:cubicBezTo>
                <a:lnTo>
                  <a:pt x="8510954" y="2391508"/>
                </a:lnTo>
                <a:lnTo>
                  <a:pt x="8510954" y="2391508"/>
                </a:lnTo>
                <a:lnTo>
                  <a:pt x="8356210" y="2307102"/>
                </a:lnTo>
                <a:cubicBezTo>
                  <a:pt x="8314007" y="2302413"/>
                  <a:pt x="8271485" y="2300015"/>
                  <a:pt x="8229600" y="2293034"/>
                </a:cubicBezTo>
                <a:cubicBezTo>
                  <a:pt x="8176563" y="2284194"/>
                  <a:pt x="8193800" y="2275134"/>
                  <a:pt x="8145194" y="2250831"/>
                </a:cubicBezTo>
                <a:cubicBezTo>
                  <a:pt x="8131931" y="2244199"/>
                  <a:pt x="8117297" y="2240665"/>
                  <a:pt x="8102991" y="2236763"/>
                </a:cubicBezTo>
                <a:cubicBezTo>
                  <a:pt x="8065685" y="2226589"/>
                  <a:pt x="8027964" y="2218006"/>
                  <a:pt x="7990450" y="2208628"/>
                </a:cubicBezTo>
                <a:cubicBezTo>
                  <a:pt x="7981071" y="2199250"/>
                  <a:pt x="7962314" y="2193756"/>
                  <a:pt x="7962314" y="2180493"/>
                </a:cubicBezTo>
                <a:cubicBezTo>
                  <a:pt x="7962314" y="2167230"/>
                  <a:pt x="7990450" y="2165620"/>
                  <a:pt x="7990450" y="2152357"/>
                </a:cubicBezTo>
                <a:cubicBezTo>
                  <a:pt x="7990450" y="2122700"/>
                  <a:pt x="7985724" y="2086159"/>
                  <a:pt x="7962314" y="2067951"/>
                </a:cubicBezTo>
                <a:cubicBezTo>
                  <a:pt x="7936141" y="2047594"/>
                  <a:pt x="7896665" y="2058572"/>
                  <a:pt x="7863840" y="2053883"/>
                </a:cubicBezTo>
                <a:cubicBezTo>
                  <a:pt x="7854462" y="2025748"/>
                  <a:pt x="7860381" y="1985928"/>
                  <a:pt x="7835705" y="1969477"/>
                </a:cubicBezTo>
                <a:cubicBezTo>
                  <a:pt x="7821637" y="1960099"/>
                  <a:pt x="7806339" y="1952345"/>
                  <a:pt x="7793502" y="1941342"/>
                </a:cubicBezTo>
                <a:cubicBezTo>
                  <a:pt x="7773362" y="1924079"/>
                  <a:pt x="7762396" y="1893460"/>
                  <a:pt x="7737231" y="1885071"/>
                </a:cubicBezTo>
                <a:cubicBezTo>
                  <a:pt x="7667968" y="1861983"/>
                  <a:pt x="7709655" y="1873441"/>
                  <a:pt x="7610622" y="1856936"/>
                </a:cubicBezTo>
                <a:cubicBezTo>
                  <a:pt x="7589283" y="1842709"/>
                  <a:pt x="7555339" y="1814733"/>
                  <a:pt x="7526216" y="1814733"/>
                </a:cubicBezTo>
                <a:cubicBezTo>
                  <a:pt x="7511387" y="1814733"/>
                  <a:pt x="7498081" y="1824111"/>
                  <a:pt x="7484013" y="1828800"/>
                </a:cubicBezTo>
                <a:cubicBezTo>
                  <a:pt x="7401523" y="1817016"/>
                  <a:pt x="7397339" y="1836516"/>
                  <a:pt x="7357404" y="1786597"/>
                </a:cubicBezTo>
                <a:cubicBezTo>
                  <a:pt x="7346842" y="1773395"/>
                  <a:pt x="7342470" y="1754956"/>
                  <a:pt x="7329268" y="1744394"/>
                </a:cubicBezTo>
                <a:cubicBezTo>
                  <a:pt x="7317689" y="1735131"/>
                  <a:pt x="7300695" y="1736167"/>
                  <a:pt x="7287065" y="1730326"/>
                </a:cubicBezTo>
                <a:cubicBezTo>
                  <a:pt x="7267790" y="1722065"/>
                  <a:pt x="7249551" y="1711569"/>
                  <a:pt x="7230794" y="1702191"/>
                </a:cubicBezTo>
                <a:cubicBezTo>
                  <a:pt x="7221416" y="1688123"/>
                  <a:pt x="7218357" y="1666267"/>
                  <a:pt x="7202659" y="1659988"/>
                </a:cubicBezTo>
                <a:cubicBezTo>
                  <a:pt x="7188891" y="1654481"/>
                  <a:pt x="7175194" y="1675694"/>
                  <a:pt x="7160456" y="1674056"/>
                </a:cubicBezTo>
                <a:cubicBezTo>
                  <a:pt x="7130980" y="1670781"/>
                  <a:pt x="7105707" y="1645920"/>
                  <a:pt x="7076050" y="1645920"/>
                </a:cubicBezTo>
                <a:lnTo>
                  <a:pt x="6963508" y="1645920"/>
                </a:lnTo>
                <a:lnTo>
                  <a:pt x="6949440" y="1477108"/>
                </a:lnTo>
                <a:lnTo>
                  <a:pt x="7104185" y="1392702"/>
                </a:lnTo>
                <a:lnTo>
                  <a:pt x="7090117" y="1308296"/>
                </a:lnTo>
                <a:lnTo>
                  <a:pt x="6991644" y="1252025"/>
                </a:lnTo>
                <a:lnTo>
                  <a:pt x="6780628" y="1252025"/>
                </a:lnTo>
                <a:lnTo>
                  <a:pt x="6780628" y="1252025"/>
                </a:lnTo>
                <a:lnTo>
                  <a:pt x="6766560" y="1167619"/>
                </a:lnTo>
                <a:lnTo>
                  <a:pt x="6977576" y="1125416"/>
                </a:lnTo>
                <a:lnTo>
                  <a:pt x="6963508" y="1041009"/>
                </a:lnTo>
                <a:lnTo>
                  <a:pt x="6724357" y="900333"/>
                </a:lnTo>
                <a:lnTo>
                  <a:pt x="6724357" y="773723"/>
                </a:lnTo>
                <a:lnTo>
                  <a:pt x="6654019" y="604911"/>
                </a:lnTo>
                <a:cubicBezTo>
                  <a:pt x="6611816" y="595533"/>
                  <a:pt x="6570164" y="583189"/>
                  <a:pt x="6527410" y="576776"/>
                </a:cubicBezTo>
                <a:cubicBezTo>
                  <a:pt x="6348317" y="549912"/>
                  <a:pt x="6403847" y="609481"/>
                  <a:pt x="6344530" y="520505"/>
                </a:cubicBezTo>
                <a:cubicBezTo>
                  <a:pt x="6339841" y="487680"/>
                  <a:pt x="6345291" y="451688"/>
                  <a:pt x="6330462" y="422031"/>
                </a:cubicBezTo>
                <a:cubicBezTo>
                  <a:pt x="6323830" y="408768"/>
                  <a:pt x="6298744" y="418448"/>
                  <a:pt x="6288259" y="407963"/>
                </a:cubicBezTo>
                <a:cubicBezTo>
                  <a:pt x="6277774" y="397478"/>
                  <a:pt x="6283454" y="377339"/>
                  <a:pt x="6274191" y="365760"/>
                </a:cubicBezTo>
                <a:cubicBezTo>
                  <a:pt x="6254358" y="340969"/>
                  <a:pt x="6217586" y="332824"/>
                  <a:pt x="6189785" y="323557"/>
                </a:cubicBezTo>
                <a:cubicBezTo>
                  <a:pt x="6193710" y="311783"/>
                  <a:pt x="6221454" y="232150"/>
                  <a:pt x="6217920" y="225083"/>
                </a:cubicBezTo>
                <a:cubicBezTo>
                  <a:pt x="6162827" y="114898"/>
                  <a:pt x="6159424" y="127722"/>
                  <a:pt x="6105379" y="154745"/>
                </a:cubicBezTo>
                <a:lnTo>
                  <a:pt x="6175717" y="0"/>
                </a:lnTo>
                <a:lnTo>
                  <a:pt x="6035040" y="14068"/>
                </a:lnTo>
                <a:lnTo>
                  <a:pt x="5978770" y="70339"/>
                </a:lnTo>
                <a:cubicBezTo>
                  <a:pt x="5945945" y="98474"/>
                  <a:pt x="5918964" y="135411"/>
                  <a:pt x="5880296" y="154745"/>
                </a:cubicBezTo>
                <a:cubicBezTo>
                  <a:pt x="5867033" y="161377"/>
                  <a:pt x="5852896" y="139806"/>
                  <a:pt x="5838093" y="140677"/>
                </a:cubicBezTo>
                <a:cubicBezTo>
                  <a:pt x="5771892" y="144571"/>
                  <a:pt x="5706794" y="159434"/>
                  <a:pt x="5641145" y="168813"/>
                </a:cubicBezTo>
                <a:cubicBezTo>
                  <a:pt x="5631031" y="209269"/>
                  <a:pt x="5635829" y="231087"/>
                  <a:pt x="5598942" y="253219"/>
                </a:cubicBezTo>
                <a:cubicBezTo>
                  <a:pt x="5586227" y="260848"/>
                  <a:pt x="5570807" y="262597"/>
                  <a:pt x="5556739" y="267286"/>
                </a:cubicBezTo>
                <a:cubicBezTo>
                  <a:pt x="5533293" y="262597"/>
                  <a:pt x="5508788" y="261615"/>
                  <a:pt x="5486400" y="253219"/>
                </a:cubicBezTo>
                <a:cubicBezTo>
                  <a:pt x="5470569" y="247282"/>
                  <a:pt x="5460028" y="231020"/>
                  <a:pt x="5444197" y="225083"/>
                </a:cubicBezTo>
                <a:cubicBezTo>
                  <a:pt x="5421809" y="216688"/>
                  <a:pt x="5397305" y="215705"/>
                  <a:pt x="5373859" y="211016"/>
                </a:cubicBezTo>
                <a:cubicBezTo>
                  <a:pt x="5359791" y="201637"/>
                  <a:pt x="5348479" y="184562"/>
                  <a:pt x="5331656" y="182880"/>
                </a:cubicBezTo>
                <a:cubicBezTo>
                  <a:pt x="5320342" y="181749"/>
                  <a:pt x="5166621" y="208042"/>
                  <a:pt x="5148776" y="211016"/>
                </a:cubicBezTo>
                <a:cubicBezTo>
                  <a:pt x="5130019" y="239151"/>
                  <a:pt x="5103198" y="263343"/>
                  <a:pt x="5092505" y="295422"/>
                </a:cubicBezTo>
                <a:cubicBezTo>
                  <a:pt x="5076954" y="342073"/>
                  <a:pt x="5093266" y="337625"/>
                  <a:pt x="5064370" y="337625"/>
                </a:cubicBezTo>
                <a:lnTo>
                  <a:pt x="4811151" y="323557"/>
                </a:lnTo>
                <a:cubicBezTo>
                  <a:pt x="4766620" y="442308"/>
                  <a:pt x="4740617" y="407770"/>
                  <a:pt x="4783016" y="450166"/>
                </a:cubicBezTo>
                <a:lnTo>
                  <a:pt x="5022167" y="436099"/>
                </a:lnTo>
                <a:lnTo>
                  <a:pt x="5092505" y="562708"/>
                </a:lnTo>
                <a:lnTo>
                  <a:pt x="4951828" y="562708"/>
                </a:lnTo>
                <a:cubicBezTo>
                  <a:pt x="4914314" y="576776"/>
                  <a:pt x="4878705" y="597744"/>
                  <a:pt x="4839287" y="604911"/>
                </a:cubicBezTo>
                <a:cubicBezTo>
                  <a:pt x="4824698" y="607564"/>
                  <a:pt x="4810347" y="584211"/>
                  <a:pt x="4797084" y="590843"/>
                </a:cubicBezTo>
                <a:cubicBezTo>
                  <a:pt x="4767426" y="605672"/>
                  <a:pt x="4745138" y="633593"/>
                  <a:pt x="4726745" y="661182"/>
                </a:cubicBezTo>
                <a:cubicBezTo>
                  <a:pt x="4719643" y="671835"/>
                  <a:pt x="4688294" y="724838"/>
                  <a:pt x="4670474" y="731520"/>
                </a:cubicBezTo>
                <a:cubicBezTo>
                  <a:pt x="4643767" y="741535"/>
                  <a:pt x="4614203" y="740899"/>
                  <a:pt x="4586068" y="745588"/>
                </a:cubicBezTo>
                <a:cubicBezTo>
                  <a:pt x="4572000" y="754966"/>
                  <a:pt x="4558987" y="766162"/>
                  <a:pt x="4543865" y="773723"/>
                </a:cubicBezTo>
                <a:cubicBezTo>
                  <a:pt x="4523682" y="783814"/>
                  <a:pt x="4463422" y="797351"/>
                  <a:pt x="4445391" y="801859"/>
                </a:cubicBezTo>
                <a:cubicBezTo>
                  <a:pt x="4436013" y="792480"/>
                  <a:pt x="4429571" y="778649"/>
                  <a:pt x="4417256" y="773723"/>
                </a:cubicBezTo>
                <a:cubicBezTo>
                  <a:pt x="4381353" y="759362"/>
                  <a:pt x="4304714" y="745588"/>
                  <a:pt x="4304714" y="745588"/>
                </a:cubicBezTo>
                <a:cubicBezTo>
                  <a:pt x="4290646" y="736210"/>
                  <a:pt x="4275713" y="728015"/>
                  <a:pt x="4262511" y="717453"/>
                </a:cubicBezTo>
                <a:cubicBezTo>
                  <a:pt x="4252154" y="709167"/>
                  <a:pt x="4245749" y="696141"/>
                  <a:pt x="4234376" y="689317"/>
                </a:cubicBezTo>
                <a:cubicBezTo>
                  <a:pt x="4221661" y="681688"/>
                  <a:pt x="4206241" y="679938"/>
                  <a:pt x="4192173" y="675249"/>
                </a:cubicBezTo>
                <a:cubicBezTo>
                  <a:pt x="4178105" y="679938"/>
                  <a:pt x="4163738" y="694824"/>
                  <a:pt x="4149970" y="689317"/>
                </a:cubicBezTo>
                <a:cubicBezTo>
                  <a:pt x="4115088" y="675365"/>
                  <a:pt x="4125883" y="627556"/>
                  <a:pt x="4107767" y="604911"/>
                </a:cubicBezTo>
                <a:cubicBezTo>
                  <a:pt x="4097205" y="591709"/>
                  <a:pt x="4078766" y="587338"/>
                  <a:pt x="4065564" y="576776"/>
                </a:cubicBezTo>
                <a:cubicBezTo>
                  <a:pt x="4055207" y="568490"/>
                  <a:pt x="4046807" y="558019"/>
                  <a:pt x="4037428" y="548640"/>
                </a:cubicBezTo>
                <a:cubicBezTo>
                  <a:pt x="3985847" y="553329"/>
                  <a:pt x="3931820" y="546329"/>
                  <a:pt x="3882684" y="562708"/>
                </a:cubicBezTo>
                <a:cubicBezTo>
                  <a:pt x="3868616" y="567397"/>
                  <a:pt x="3880683" y="596292"/>
                  <a:pt x="3868616" y="604911"/>
                </a:cubicBezTo>
                <a:cubicBezTo>
                  <a:pt x="3844483" y="622149"/>
                  <a:pt x="3784210" y="633046"/>
                  <a:pt x="3784210" y="633046"/>
                </a:cubicBezTo>
                <a:cubicBezTo>
                  <a:pt x="3770142" y="628357"/>
                  <a:pt x="3753870" y="627876"/>
                  <a:pt x="3742007" y="618979"/>
                </a:cubicBezTo>
                <a:cubicBezTo>
                  <a:pt x="3612688" y="521991"/>
                  <a:pt x="3724812" y="566354"/>
                  <a:pt x="3629465" y="534573"/>
                </a:cubicBezTo>
                <a:lnTo>
                  <a:pt x="3587262" y="548640"/>
                </a:lnTo>
                <a:lnTo>
                  <a:pt x="3418450" y="604911"/>
                </a:lnTo>
                <a:lnTo>
                  <a:pt x="3151164" y="604911"/>
                </a:lnTo>
                <a:lnTo>
                  <a:pt x="3052690" y="661182"/>
                </a:lnTo>
                <a:lnTo>
                  <a:pt x="2954216" y="675249"/>
                </a:lnTo>
                <a:lnTo>
                  <a:pt x="2940148" y="815926"/>
                </a:lnTo>
                <a:cubicBezTo>
                  <a:pt x="2963594" y="848751"/>
                  <a:pt x="2977864" y="890674"/>
                  <a:pt x="3010487" y="914400"/>
                </a:cubicBezTo>
                <a:cubicBezTo>
                  <a:pt x="3033555" y="931177"/>
                  <a:pt x="3067049" y="922280"/>
                  <a:pt x="3094893" y="928468"/>
                </a:cubicBezTo>
                <a:cubicBezTo>
                  <a:pt x="3109369" y="931685"/>
                  <a:pt x="3123028" y="937847"/>
                  <a:pt x="3137096" y="942536"/>
                </a:cubicBezTo>
                <a:cubicBezTo>
                  <a:pt x="3161004" y="1085980"/>
                  <a:pt x="3120256" y="1012874"/>
                  <a:pt x="3193367" y="1012874"/>
                </a:cubicBezTo>
                <a:cubicBezTo>
                  <a:pt x="3217277" y="1012874"/>
                  <a:pt x="3240259" y="1022253"/>
                  <a:pt x="3263705" y="1026942"/>
                </a:cubicBezTo>
                <a:cubicBezTo>
                  <a:pt x="3277773" y="1050388"/>
                  <a:pt x="3285148" y="1079486"/>
                  <a:pt x="3305908" y="1097280"/>
                </a:cubicBezTo>
                <a:cubicBezTo>
                  <a:pt x="3320588" y="1109863"/>
                  <a:pt x="3344511" y="1103496"/>
                  <a:pt x="3362179" y="1111348"/>
                </a:cubicBezTo>
                <a:cubicBezTo>
                  <a:pt x="3510828" y="1177415"/>
                  <a:pt x="3355153" y="1138078"/>
                  <a:pt x="3502856" y="1167619"/>
                </a:cubicBezTo>
                <a:cubicBezTo>
                  <a:pt x="3498167" y="1191065"/>
                  <a:pt x="3497184" y="1215569"/>
                  <a:pt x="3488788" y="1237957"/>
                </a:cubicBezTo>
                <a:cubicBezTo>
                  <a:pt x="3482851" y="1253788"/>
                  <a:pt x="3468214" y="1265038"/>
                  <a:pt x="3460653" y="1280160"/>
                </a:cubicBezTo>
                <a:cubicBezTo>
                  <a:pt x="3454021" y="1293423"/>
                  <a:pt x="3451274" y="1308295"/>
                  <a:pt x="3446585" y="1322363"/>
                </a:cubicBezTo>
                <a:cubicBezTo>
                  <a:pt x="3488788" y="1336431"/>
                  <a:pt x="3537605" y="1337875"/>
                  <a:pt x="3573194" y="1364566"/>
                </a:cubicBezTo>
                <a:cubicBezTo>
                  <a:pt x="3591951" y="1378634"/>
                  <a:pt x="3608494" y="1396283"/>
                  <a:pt x="3629465" y="1406769"/>
                </a:cubicBezTo>
                <a:cubicBezTo>
                  <a:pt x="3655991" y="1420032"/>
                  <a:pt x="3713871" y="1434905"/>
                  <a:pt x="3713871" y="1434905"/>
                </a:cubicBezTo>
                <a:cubicBezTo>
                  <a:pt x="3727939" y="1430216"/>
                  <a:pt x="3744211" y="1411940"/>
                  <a:pt x="3756074" y="1420837"/>
                </a:cubicBezTo>
                <a:cubicBezTo>
                  <a:pt x="3771541" y="1432438"/>
                  <a:pt x="3762526" y="1459337"/>
                  <a:pt x="3770142" y="1477108"/>
                </a:cubicBezTo>
                <a:cubicBezTo>
                  <a:pt x="3776802" y="1492648"/>
                  <a:pt x="3788899" y="1505243"/>
                  <a:pt x="3798277" y="1519311"/>
                </a:cubicBezTo>
                <a:cubicBezTo>
                  <a:pt x="3843947" y="1507893"/>
                  <a:pt x="3865149" y="1493214"/>
                  <a:pt x="3910819" y="1519311"/>
                </a:cubicBezTo>
                <a:cubicBezTo>
                  <a:pt x="3928092" y="1529182"/>
                  <a:pt x="3938954" y="1547446"/>
                  <a:pt x="3953022" y="1561514"/>
                </a:cubicBezTo>
                <a:cubicBezTo>
                  <a:pt x="3961469" y="1595303"/>
                  <a:pt x="3964866" y="1635701"/>
                  <a:pt x="3995225" y="1659988"/>
                </a:cubicBezTo>
                <a:cubicBezTo>
                  <a:pt x="4006804" y="1669251"/>
                  <a:pt x="4023360" y="1669367"/>
                  <a:pt x="4037428" y="1674056"/>
                </a:cubicBezTo>
                <a:lnTo>
                  <a:pt x="4065564" y="1702191"/>
                </a:lnTo>
                <a:lnTo>
                  <a:pt x="4178105" y="1645920"/>
                </a:lnTo>
                <a:lnTo>
                  <a:pt x="4206240" y="1786597"/>
                </a:lnTo>
                <a:cubicBezTo>
                  <a:pt x="4224997" y="1824111"/>
                  <a:pt x="4270736" y="1858012"/>
                  <a:pt x="4262511" y="1899139"/>
                </a:cubicBezTo>
                <a:cubicBezTo>
                  <a:pt x="4256695" y="1928220"/>
                  <a:pt x="4178105" y="1927274"/>
                  <a:pt x="4178105" y="1927274"/>
                </a:cubicBezTo>
                <a:cubicBezTo>
                  <a:pt x="4154659" y="1922585"/>
                  <a:pt x="4129744" y="1922625"/>
                  <a:pt x="4107767" y="1913206"/>
                </a:cubicBezTo>
                <a:cubicBezTo>
                  <a:pt x="4095576" y="1907981"/>
                  <a:pt x="4090667" y="1892428"/>
                  <a:pt x="4079631" y="1885071"/>
                </a:cubicBezTo>
                <a:cubicBezTo>
                  <a:pt x="4062182" y="1873439"/>
                  <a:pt x="4042117" y="1866314"/>
                  <a:pt x="4023360" y="1856936"/>
                </a:cubicBezTo>
                <a:cubicBezTo>
                  <a:pt x="4009292" y="1861625"/>
                  <a:pt x="3991642" y="1860518"/>
                  <a:pt x="3981157" y="1871003"/>
                </a:cubicBezTo>
                <a:cubicBezTo>
                  <a:pt x="3914764" y="1937396"/>
                  <a:pt x="4020627" y="1892339"/>
                  <a:pt x="3938954" y="1941342"/>
                </a:cubicBezTo>
                <a:cubicBezTo>
                  <a:pt x="3926239" y="1948971"/>
                  <a:pt x="3911009" y="1951335"/>
                  <a:pt x="3896751" y="1955409"/>
                </a:cubicBezTo>
                <a:cubicBezTo>
                  <a:pt x="3837987" y="1972199"/>
                  <a:pt x="3822406" y="1972489"/>
                  <a:pt x="3756074" y="1983545"/>
                </a:cubicBezTo>
                <a:cubicBezTo>
                  <a:pt x="3722593" y="2083991"/>
                  <a:pt x="3752615" y="2051500"/>
                  <a:pt x="3685736" y="2096086"/>
                </a:cubicBezTo>
                <a:cubicBezTo>
                  <a:pt x="3657601" y="2091397"/>
                  <a:pt x="3628037" y="2092034"/>
                  <a:pt x="3601330" y="2082019"/>
                </a:cubicBezTo>
                <a:cubicBezTo>
                  <a:pt x="3564534" y="2068221"/>
                  <a:pt x="3575347" y="2038714"/>
                  <a:pt x="3559127" y="2011680"/>
                </a:cubicBezTo>
                <a:cubicBezTo>
                  <a:pt x="3552303" y="2000307"/>
                  <a:pt x="3540370" y="1992923"/>
                  <a:pt x="3530991" y="1983545"/>
                </a:cubicBezTo>
                <a:cubicBezTo>
                  <a:pt x="3523491" y="1985420"/>
                  <a:pt x="3444623" y="2003609"/>
                  <a:pt x="3432517" y="2011680"/>
                </a:cubicBezTo>
                <a:cubicBezTo>
                  <a:pt x="3428615" y="2014281"/>
                  <a:pt x="3432517" y="2021059"/>
                  <a:pt x="3432517" y="2025748"/>
                </a:cubicBezTo>
                <a:lnTo>
                  <a:pt x="3460653" y="2208628"/>
                </a:lnTo>
                <a:lnTo>
                  <a:pt x="3545059" y="2236763"/>
                </a:lnTo>
                <a:cubicBezTo>
                  <a:pt x="3530991" y="2274277"/>
                  <a:pt x="3537211" y="2328692"/>
                  <a:pt x="3502856" y="2349305"/>
                </a:cubicBezTo>
                <a:cubicBezTo>
                  <a:pt x="3473583" y="2366869"/>
                  <a:pt x="3438351" y="2324566"/>
                  <a:pt x="3404382" y="2321169"/>
                </a:cubicBezTo>
                <a:cubicBezTo>
                  <a:pt x="3379059" y="2318637"/>
                  <a:pt x="3336983" y="2352035"/>
                  <a:pt x="3319976" y="2363373"/>
                </a:cubicBezTo>
                <a:cubicBezTo>
                  <a:pt x="3286493" y="2463819"/>
                  <a:pt x="3308291" y="2423103"/>
                  <a:pt x="3263705" y="2489982"/>
                </a:cubicBezTo>
                <a:cubicBezTo>
                  <a:pt x="3268394" y="2508739"/>
                  <a:pt x="3263093" y="2533670"/>
                  <a:pt x="3277773" y="2546253"/>
                </a:cubicBezTo>
                <a:cubicBezTo>
                  <a:pt x="3300290" y="2565554"/>
                  <a:pt x="3362179" y="2574388"/>
                  <a:pt x="3362179" y="2574388"/>
                </a:cubicBezTo>
                <a:cubicBezTo>
                  <a:pt x="3357490" y="2588456"/>
                  <a:pt x="3360178" y="2607972"/>
                  <a:pt x="3348111" y="2616591"/>
                </a:cubicBezTo>
                <a:cubicBezTo>
                  <a:pt x="3323978" y="2633829"/>
                  <a:pt x="3263705" y="2644726"/>
                  <a:pt x="3263705" y="2644726"/>
                </a:cubicBezTo>
                <a:cubicBezTo>
                  <a:pt x="3252943" y="2687773"/>
                  <a:pt x="3253885" y="2710817"/>
                  <a:pt x="3221502" y="2743200"/>
                </a:cubicBezTo>
                <a:cubicBezTo>
                  <a:pt x="3209547" y="2755155"/>
                  <a:pt x="3193367" y="2761957"/>
                  <a:pt x="3179299" y="2771336"/>
                </a:cubicBezTo>
                <a:cubicBezTo>
                  <a:pt x="3174610" y="2785404"/>
                  <a:pt x="3171863" y="2800276"/>
                  <a:pt x="3165231" y="2813539"/>
                </a:cubicBezTo>
                <a:cubicBezTo>
                  <a:pt x="3147484" y="2849034"/>
                  <a:pt x="3135131" y="2857707"/>
                  <a:pt x="3108960" y="2883877"/>
                </a:cubicBezTo>
                <a:cubicBezTo>
                  <a:pt x="3113649" y="2897945"/>
                  <a:pt x="3125936" y="2911539"/>
                  <a:pt x="3123028" y="2926080"/>
                </a:cubicBezTo>
                <a:cubicBezTo>
                  <a:pt x="3117511" y="2953668"/>
                  <a:pt x="3070466" y="2962358"/>
                  <a:pt x="3052690" y="2968283"/>
                </a:cubicBezTo>
                <a:cubicBezTo>
                  <a:pt x="3041960" y="2984378"/>
                  <a:pt x="3018113" y="3038859"/>
                  <a:pt x="2982351" y="3024554"/>
                </a:cubicBezTo>
                <a:cubicBezTo>
                  <a:pt x="2966653" y="3018275"/>
                  <a:pt x="2963594" y="2996419"/>
                  <a:pt x="2954216" y="2982351"/>
                </a:cubicBezTo>
                <a:cubicBezTo>
                  <a:pt x="2949527" y="2958905"/>
                  <a:pt x="2955455" y="2930381"/>
                  <a:pt x="2940148" y="2912013"/>
                </a:cubicBezTo>
                <a:cubicBezTo>
                  <a:pt x="2927770" y="2897160"/>
                  <a:pt x="2902467" y="2903257"/>
                  <a:pt x="2883877" y="2897945"/>
                </a:cubicBezTo>
                <a:cubicBezTo>
                  <a:pt x="2869619" y="2893871"/>
                  <a:pt x="2855742" y="2888566"/>
                  <a:pt x="2841674" y="2883877"/>
                </a:cubicBezTo>
                <a:cubicBezTo>
                  <a:pt x="2827606" y="2869809"/>
                  <a:pt x="2810506" y="2858227"/>
                  <a:pt x="2799471" y="2841674"/>
                </a:cubicBezTo>
                <a:cubicBezTo>
                  <a:pt x="2791246" y="2829336"/>
                  <a:pt x="2799662" y="2803545"/>
                  <a:pt x="2785404" y="2799471"/>
                </a:cubicBezTo>
                <a:cubicBezTo>
                  <a:pt x="2694219" y="2773418"/>
                  <a:pt x="2504050" y="2757268"/>
                  <a:pt x="2504050" y="2757268"/>
                </a:cubicBezTo>
                <a:cubicBezTo>
                  <a:pt x="2454433" y="2707651"/>
                  <a:pt x="2470744" y="2732859"/>
                  <a:pt x="2447779" y="2686929"/>
                </a:cubicBezTo>
                <a:lnTo>
                  <a:pt x="2489982" y="2715065"/>
                </a:lnTo>
                <a:lnTo>
                  <a:pt x="2222696" y="2715065"/>
                </a:lnTo>
                <a:lnTo>
                  <a:pt x="1983545" y="2771336"/>
                </a:lnTo>
                <a:lnTo>
                  <a:pt x="1955410" y="2715065"/>
                </a:lnTo>
                <a:lnTo>
                  <a:pt x="1786597" y="2715065"/>
                </a:lnTo>
                <a:lnTo>
                  <a:pt x="1814733" y="2827606"/>
                </a:lnTo>
                <a:lnTo>
                  <a:pt x="1406770" y="3052689"/>
                </a:lnTo>
                <a:cubicBezTo>
                  <a:pt x="1392702" y="3090203"/>
                  <a:pt x="1394347" y="3138429"/>
                  <a:pt x="1364567" y="3165231"/>
                </a:cubicBezTo>
                <a:cubicBezTo>
                  <a:pt x="1339921" y="3187413"/>
                  <a:pt x="1297853" y="3169771"/>
                  <a:pt x="1266093" y="3179299"/>
                </a:cubicBezTo>
                <a:cubicBezTo>
                  <a:pt x="1249899" y="3184157"/>
                  <a:pt x="1239430" y="3200774"/>
                  <a:pt x="1223890" y="3207434"/>
                </a:cubicBezTo>
                <a:cubicBezTo>
                  <a:pt x="1206119" y="3215050"/>
                  <a:pt x="1186209" y="3216191"/>
                  <a:pt x="1167619" y="3221502"/>
                </a:cubicBezTo>
                <a:cubicBezTo>
                  <a:pt x="1070656" y="3249205"/>
                  <a:pt x="1193326" y="3224250"/>
                  <a:pt x="1041010" y="3249637"/>
                </a:cubicBezTo>
                <a:cubicBezTo>
                  <a:pt x="1036321" y="3263705"/>
                  <a:pt x="1026942" y="3277011"/>
                  <a:pt x="1026942" y="3291840"/>
                </a:cubicBezTo>
                <a:cubicBezTo>
                  <a:pt x="1026942" y="3327534"/>
                  <a:pt x="1060672" y="3356584"/>
                  <a:pt x="1026942" y="3390314"/>
                </a:cubicBezTo>
                <a:cubicBezTo>
                  <a:pt x="1016457" y="3400799"/>
                  <a:pt x="998807" y="3399693"/>
                  <a:pt x="984739" y="3404382"/>
                </a:cubicBezTo>
                <a:cubicBezTo>
                  <a:pt x="980050" y="3418450"/>
                  <a:pt x="981156" y="3436100"/>
                  <a:pt x="970671" y="3446585"/>
                </a:cubicBezTo>
                <a:cubicBezTo>
                  <a:pt x="960186" y="3457070"/>
                  <a:pt x="942854" y="3457057"/>
                  <a:pt x="928468" y="3460653"/>
                </a:cubicBezTo>
                <a:cubicBezTo>
                  <a:pt x="905272" y="3466452"/>
                  <a:pt x="881576" y="3470031"/>
                  <a:pt x="858130" y="3474720"/>
                </a:cubicBezTo>
                <a:cubicBezTo>
                  <a:pt x="853441" y="3498166"/>
                  <a:pt x="852458" y="3522671"/>
                  <a:pt x="844062" y="3545059"/>
                </a:cubicBezTo>
                <a:cubicBezTo>
                  <a:pt x="833414" y="3573455"/>
                  <a:pt x="808393" y="3594795"/>
                  <a:pt x="787791" y="3615397"/>
                </a:cubicBezTo>
                <a:cubicBezTo>
                  <a:pt x="773723" y="3606019"/>
                  <a:pt x="762265" y="3590042"/>
                  <a:pt x="745588" y="3587262"/>
                </a:cubicBezTo>
                <a:cubicBezTo>
                  <a:pt x="714281" y="3582044"/>
                  <a:pt x="692870" y="3611844"/>
                  <a:pt x="675250" y="3629465"/>
                </a:cubicBezTo>
                <a:cubicBezTo>
                  <a:pt x="670561" y="3648222"/>
                  <a:pt x="655068" y="3667394"/>
                  <a:pt x="661182" y="3685736"/>
                </a:cubicBezTo>
                <a:cubicBezTo>
                  <a:pt x="670013" y="3712231"/>
                  <a:pt x="743541" y="3723910"/>
                  <a:pt x="759656" y="3727939"/>
                </a:cubicBezTo>
                <a:cubicBezTo>
                  <a:pt x="754967" y="3742007"/>
                  <a:pt x="759139" y="3764120"/>
                  <a:pt x="745588" y="3770142"/>
                </a:cubicBezTo>
                <a:cubicBezTo>
                  <a:pt x="711041" y="3785496"/>
                  <a:pt x="670338" y="3777994"/>
                  <a:pt x="633047" y="3784209"/>
                </a:cubicBezTo>
                <a:cubicBezTo>
                  <a:pt x="619524" y="3786463"/>
                  <a:pt x="551298" y="3803982"/>
                  <a:pt x="534573" y="3812345"/>
                </a:cubicBezTo>
                <a:cubicBezTo>
                  <a:pt x="425491" y="3866886"/>
                  <a:pt x="556246" y="3819188"/>
                  <a:pt x="450167" y="3854548"/>
                </a:cubicBezTo>
                <a:cubicBezTo>
                  <a:pt x="421977" y="3967307"/>
                  <a:pt x="425830" y="3872415"/>
                  <a:pt x="478302" y="3924886"/>
                </a:cubicBezTo>
                <a:cubicBezTo>
                  <a:pt x="488788" y="3935371"/>
                  <a:pt x="487681" y="3953021"/>
                  <a:pt x="492370" y="3967089"/>
                </a:cubicBezTo>
                <a:cubicBezTo>
                  <a:pt x="482991" y="3976468"/>
                  <a:pt x="472520" y="3984868"/>
                  <a:pt x="464234" y="3995225"/>
                </a:cubicBezTo>
                <a:cubicBezTo>
                  <a:pt x="453672" y="4008427"/>
                  <a:pt x="451797" y="4031149"/>
                  <a:pt x="436099" y="4037428"/>
                </a:cubicBezTo>
                <a:cubicBezTo>
                  <a:pt x="422331" y="4042935"/>
                  <a:pt x="407964" y="4028049"/>
                  <a:pt x="393896" y="4023360"/>
                </a:cubicBezTo>
                <a:cubicBezTo>
                  <a:pt x="384517" y="4013982"/>
                  <a:pt x="376796" y="3987868"/>
                  <a:pt x="365760" y="3995225"/>
                </a:cubicBezTo>
                <a:cubicBezTo>
                  <a:pt x="172314" y="4124190"/>
                  <a:pt x="459442" y="4058209"/>
                  <a:pt x="211016" y="4093699"/>
                </a:cubicBezTo>
                <a:cubicBezTo>
                  <a:pt x="196948" y="4098388"/>
                  <a:pt x="180392" y="4098503"/>
                  <a:pt x="168813" y="4107766"/>
                </a:cubicBezTo>
                <a:cubicBezTo>
                  <a:pt x="111308" y="4153769"/>
                  <a:pt x="169900" y="4143689"/>
                  <a:pt x="112542" y="4178105"/>
                </a:cubicBezTo>
                <a:cubicBezTo>
                  <a:pt x="99827" y="4185734"/>
                  <a:pt x="84407" y="4187484"/>
                  <a:pt x="70339" y="4192173"/>
                </a:cubicBezTo>
                <a:cubicBezTo>
                  <a:pt x="65650" y="4206241"/>
                  <a:pt x="53833" y="4219749"/>
                  <a:pt x="56271" y="4234376"/>
                </a:cubicBezTo>
                <a:cubicBezTo>
                  <a:pt x="59051" y="4251053"/>
                  <a:pt x="77540" y="4261129"/>
                  <a:pt x="84407" y="4276579"/>
                </a:cubicBezTo>
                <a:cubicBezTo>
                  <a:pt x="96452" y="4303680"/>
                  <a:pt x="103164" y="4332850"/>
                  <a:pt x="112542" y="4360985"/>
                </a:cubicBezTo>
                <a:cubicBezTo>
                  <a:pt x="126610" y="4356296"/>
                  <a:pt x="141482" y="4353549"/>
                  <a:pt x="154745" y="4346917"/>
                </a:cubicBezTo>
                <a:cubicBezTo>
                  <a:pt x="169867" y="4339356"/>
                  <a:pt x="180211" y="4321173"/>
                  <a:pt x="196948" y="4318782"/>
                </a:cubicBezTo>
                <a:cubicBezTo>
                  <a:pt x="277447" y="4307282"/>
                  <a:pt x="236950" y="4365387"/>
                  <a:pt x="267287" y="4304714"/>
                </a:cubicBezTo>
                <a:lnTo>
                  <a:pt x="450167" y="4459459"/>
                </a:lnTo>
                <a:cubicBezTo>
                  <a:pt x="492370" y="4464148"/>
                  <a:pt x="535810" y="4462353"/>
                  <a:pt x="576776" y="4473526"/>
                </a:cubicBezTo>
                <a:cubicBezTo>
                  <a:pt x="615903" y="4484197"/>
                  <a:pt x="600150" y="4520329"/>
                  <a:pt x="618979" y="4543865"/>
                </a:cubicBezTo>
                <a:cubicBezTo>
                  <a:pt x="627761" y="4554843"/>
                  <a:pt x="684102" y="4579276"/>
                  <a:pt x="689317" y="4600136"/>
                </a:cubicBezTo>
                <a:cubicBezTo>
                  <a:pt x="696141" y="4627431"/>
                  <a:pt x="689317" y="4656407"/>
                  <a:pt x="689317" y="4684542"/>
                </a:cubicBezTo>
                <a:lnTo>
                  <a:pt x="520505" y="4768948"/>
                </a:lnTo>
                <a:lnTo>
                  <a:pt x="548640" y="4965896"/>
                </a:lnTo>
                <a:lnTo>
                  <a:pt x="689317" y="4881489"/>
                </a:lnTo>
                <a:lnTo>
                  <a:pt x="858130" y="4783016"/>
                </a:lnTo>
                <a:lnTo>
                  <a:pt x="998807" y="4783016"/>
                </a:lnTo>
                <a:lnTo>
                  <a:pt x="998807" y="4783016"/>
                </a:lnTo>
                <a:lnTo>
                  <a:pt x="970671" y="4881489"/>
                </a:lnTo>
                <a:lnTo>
                  <a:pt x="1041010" y="4909625"/>
                </a:lnTo>
                <a:cubicBezTo>
                  <a:pt x="1026942" y="4947139"/>
                  <a:pt x="1015386" y="4985693"/>
                  <a:pt x="998807" y="5022166"/>
                </a:cubicBezTo>
                <a:cubicBezTo>
                  <a:pt x="974150" y="5076411"/>
                  <a:pt x="938274" y="5062068"/>
                  <a:pt x="998807" y="5134708"/>
                </a:cubicBezTo>
                <a:cubicBezTo>
                  <a:pt x="1008300" y="5146100"/>
                  <a:pt x="1027747" y="5142144"/>
                  <a:pt x="1041010" y="5148776"/>
                </a:cubicBezTo>
                <a:cubicBezTo>
                  <a:pt x="1056132" y="5156337"/>
                  <a:pt x="1069145" y="5167533"/>
                  <a:pt x="1083213" y="5176911"/>
                </a:cubicBezTo>
                <a:cubicBezTo>
                  <a:pt x="1092591" y="5190979"/>
                  <a:pt x="1108569" y="5202437"/>
                  <a:pt x="1111348" y="5219114"/>
                </a:cubicBezTo>
                <a:cubicBezTo>
                  <a:pt x="1114718" y="5239338"/>
                  <a:pt x="1088416" y="5281744"/>
                  <a:pt x="1069145" y="5289453"/>
                </a:cubicBezTo>
                <a:cubicBezTo>
                  <a:pt x="1033243" y="5303814"/>
                  <a:pt x="993288" y="5305360"/>
                  <a:pt x="956604" y="5317588"/>
                </a:cubicBezTo>
                <a:lnTo>
                  <a:pt x="914400" y="5331656"/>
                </a:lnTo>
                <a:cubicBezTo>
                  <a:pt x="905022" y="5345724"/>
                  <a:pt x="893826" y="5358737"/>
                  <a:pt x="886265" y="5373859"/>
                </a:cubicBezTo>
                <a:cubicBezTo>
                  <a:pt x="879633" y="5387122"/>
                  <a:pt x="881460" y="5404483"/>
                  <a:pt x="872197" y="5416062"/>
                </a:cubicBezTo>
                <a:cubicBezTo>
                  <a:pt x="861635" y="5429264"/>
                  <a:pt x="843196" y="5433635"/>
                  <a:pt x="829994" y="5444197"/>
                </a:cubicBezTo>
                <a:cubicBezTo>
                  <a:pt x="729768" y="5524378"/>
                  <a:pt x="889552" y="5413872"/>
                  <a:pt x="759656" y="5500468"/>
                </a:cubicBezTo>
                <a:cubicBezTo>
                  <a:pt x="765249" y="5517245"/>
                  <a:pt x="789150" y="5585351"/>
                  <a:pt x="787791" y="5598942"/>
                </a:cubicBezTo>
                <a:cubicBezTo>
                  <a:pt x="784405" y="5632799"/>
                  <a:pt x="750987" y="5730099"/>
                  <a:pt x="703385" y="5739619"/>
                </a:cubicBezTo>
                <a:cubicBezTo>
                  <a:pt x="618506" y="5756594"/>
                  <a:pt x="655730" y="5746125"/>
                  <a:pt x="590844" y="5767754"/>
                </a:cubicBezTo>
                <a:cubicBezTo>
                  <a:pt x="578339" y="5748997"/>
                  <a:pt x="551766" y="5697416"/>
                  <a:pt x="520505" y="5697416"/>
                </a:cubicBezTo>
                <a:cubicBezTo>
                  <a:pt x="503598" y="5697416"/>
                  <a:pt x="493424" y="5717990"/>
                  <a:pt x="478302" y="5725551"/>
                </a:cubicBezTo>
                <a:cubicBezTo>
                  <a:pt x="465039" y="5732183"/>
                  <a:pt x="450167" y="5734930"/>
                  <a:pt x="436099" y="5739619"/>
                </a:cubicBezTo>
                <a:cubicBezTo>
                  <a:pt x="431410" y="5725551"/>
                  <a:pt x="429660" y="5710132"/>
                  <a:pt x="422031" y="5697416"/>
                </a:cubicBezTo>
                <a:cubicBezTo>
                  <a:pt x="408666" y="5675141"/>
                  <a:pt x="370864" y="5653925"/>
                  <a:pt x="351693" y="5641145"/>
                </a:cubicBezTo>
                <a:cubicBezTo>
                  <a:pt x="332936" y="5645834"/>
                  <a:pt x="310520" y="5643135"/>
                  <a:pt x="295422" y="5655213"/>
                </a:cubicBezTo>
                <a:cubicBezTo>
                  <a:pt x="283843" y="5664476"/>
                  <a:pt x="292933" y="5688153"/>
                  <a:pt x="281354" y="5697416"/>
                </a:cubicBezTo>
                <a:cubicBezTo>
                  <a:pt x="266257" y="5709494"/>
                  <a:pt x="243841" y="5706794"/>
                  <a:pt x="225084" y="5711483"/>
                </a:cubicBezTo>
                <a:lnTo>
                  <a:pt x="182880" y="5697416"/>
                </a:lnTo>
                <a:lnTo>
                  <a:pt x="154745" y="5781822"/>
                </a:lnTo>
                <a:cubicBezTo>
                  <a:pt x="145367" y="5824025"/>
                  <a:pt x="137095" y="5866489"/>
                  <a:pt x="126610" y="5908431"/>
                </a:cubicBezTo>
                <a:cubicBezTo>
                  <a:pt x="123014" y="5922817"/>
                  <a:pt x="119174" y="5937371"/>
                  <a:pt x="112542" y="5950634"/>
                </a:cubicBezTo>
                <a:cubicBezTo>
                  <a:pt x="104981" y="5965756"/>
                  <a:pt x="91968" y="5977715"/>
                  <a:pt x="84407" y="5992837"/>
                </a:cubicBezTo>
                <a:cubicBezTo>
                  <a:pt x="77775" y="6006100"/>
                  <a:pt x="79236" y="6023177"/>
                  <a:pt x="70339" y="6035040"/>
                </a:cubicBezTo>
                <a:cubicBezTo>
                  <a:pt x="50444" y="6061566"/>
                  <a:pt x="0" y="6105379"/>
                  <a:pt x="0" y="6105379"/>
                </a:cubicBezTo>
                <a:cubicBezTo>
                  <a:pt x="9379" y="6114757"/>
                  <a:pt x="24646" y="6120718"/>
                  <a:pt x="28136" y="6133514"/>
                </a:cubicBezTo>
                <a:cubicBezTo>
                  <a:pt x="74735" y="6304372"/>
                  <a:pt x="2475" y="6220393"/>
                  <a:pt x="70339" y="6288259"/>
                </a:cubicBezTo>
                <a:cubicBezTo>
                  <a:pt x="75028" y="6302327"/>
                  <a:pt x="84407" y="6315633"/>
                  <a:pt x="84407" y="6330462"/>
                </a:cubicBezTo>
                <a:cubicBezTo>
                  <a:pt x="84407" y="6345291"/>
                  <a:pt x="64832" y="6358897"/>
                  <a:pt x="70339" y="6372665"/>
                </a:cubicBezTo>
                <a:cubicBezTo>
                  <a:pt x="76618" y="6388363"/>
                  <a:pt x="98474" y="6391422"/>
                  <a:pt x="112542" y="6400800"/>
                </a:cubicBezTo>
                <a:cubicBezTo>
                  <a:pt x="117231" y="6414868"/>
                  <a:pt x="137095" y="6432517"/>
                  <a:pt x="126610" y="6443003"/>
                </a:cubicBezTo>
                <a:cubicBezTo>
                  <a:pt x="105639" y="6463974"/>
                  <a:pt x="42204" y="6471139"/>
                  <a:pt x="42204" y="6471139"/>
                </a:cubicBezTo>
                <a:cubicBezTo>
                  <a:pt x="59237" y="6522239"/>
                  <a:pt x="56271" y="6498513"/>
                  <a:pt x="56271" y="6541477"/>
                </a:cubicBezTo>
                <a:lnTo>
                  <a:pt x="182880" y="6513342"/>
                </a:lnTo>
                <a:lnTo>
                  <a:pt x="267287" y="6668086"/>
                </a:lnTo>
                <a:lnTo>
                  <a:pt x="492370" y="6654019"/>
                </a:lnTo>
                <a:lnTo>
                  <a:pt x="562708" y="6597748"/>
                </a:lnTo>
                <a:lnTo>
                  <a:pt x="647114" y="6597748"/>
                </a:lnTo>
                <a:cubicBezTo>
                  <a:pt x="679939" y="6621194"/>
                  <a:pt x="708135" y="6653105"/>
                  <a:pt x="745588" y="6668086"/>
                </a:cubicBezTo>
                <a:cubicBezTo>
                  <a:pt x="781665" y="6682517"/>
                  <a:pt x="794040" y="6635263"/>
                  <a:pt x="815927" y="6625883"/>
                </a:cubicBezTo>
                <a:cubicBezTo>
                  <a:pt x="837904" y="6616464"/>
                  <a:pt x="862819" y="6616505"/>
                  <a:pt x="886265" y="6611816"/>
                </a:cubicBezTo>
                <a:cubicBezTo>
                  <a:pt x="900333" y="6616505"/>
                  <a:pt x="917983" y="6615398"/>
                  <a:pt x="928468" y="6625883"/>
                </a:cubicBezTo>
                <a:cubicBezTo>
                  <a:pt x="938954" y="6636368"/>
                  <a:pt x="942536" y="6668086"/>
                  <a:pt x="942536" y="6668086"/>
                </a:cubicBezTo>
                <a:lnTo>
                  <a:pt x="1223890" y="6668086"/>
                </a:lnTo>
                <a:lnTo>
                  <a:pt x="1266093" y="6597748"/>
                </a:lnTo>
                <a:lnTo>
                  <a:pt x="1308296" y="6457071"/>
                </a:lnTo>
                <a:cubicBezTo>
                  <a:pt x="1284850" y="6424246"/>
                  <a:pt x="1268106" y="6385396"/>
                  <a:pt x="1237957" y="6358597"/>
                </a:cubicBezTo>
                <a:cubicBezTo>
                  <a:pt x="1223507" y="6345752"/>
                  <a:pt x="1198980" y="6353175"/>
                  <a:pt x="1181687" y="6344529"/>
                </a:cubicBezTo>
                <a:cubicBezTo>
                  <a:pt x="1169824" y="6338598"/>
                  <a:pt x="1161837" y="6326751"/>
                  <a:pt x="1153551" y="6316394"/>
                </a:cubicBezTo>
                <a:cubicBezTo>
                  <a:pt x="1122386" y="6277438"/>
                  <a:pt x="1126206" y="6276561"/>
                  <a:pt x="1111348" y="6231988"/>
                </a:cubicBezTo>
                <a:cubicBezTo>
                  <a:pt x="1125416" y="6222610"/>
                  <a:pt x="1138011" y="6210513"/>
                  <a:pt x="1153551" y="6203853"/>
                </a:cubicBezTo>
                <a:cubicBezTo>
                  <a:pt x="1171322" y="6196237"/>
                  <a:pt x="1191232" y="6195097"/>
                  <a:pt x="1209822" y="6189785"/>
                </a:cubicBezTo>
                <a:cubicBezTo>
                  <a:pt x="1224080" y="6185711"/>
                  <a:pt x="1237957" y="6180406"/>
                  <a:pt x="1252025" y="6175717"/>
                </a:cubicBezTo>
                <a:cubicBezTo>
                  <a:pt x="1242647" y="6161649"/>
                  <a:pt x="1235845" y="6145469"/>
                  <a:pt x="1223890" y="6133514"/>
                </a:cubicBezTo>
                <a:cubicBezTo>
                  <a:pt x="1196620" y="6106244"/>
                  <a:pt x="1173808" y="6102752"/>
                  <a:pt x="1139484" y="6091311"/>
                </a:cubicBezTo>
                <a:cubicBezTo>
                  <a:pt x="1147675" y="6058545"/>
                  <a:pt x="1142474" y="6012093"/>
                  <a:pt x="1195754" y="6020973"/>
                </a:cubicBezTo>
                <a:cubicBezTo>
                  <a:pt x="1212431" y="6023753"/>
                  <a:pt x="1237957" y="6049108"/>
                  <a:pt x="1237957" y="6049108"/>
                </a:cubicBezTo>
                <a:lnTo>
                  <a:pt x="1252025" y="5852160"/>
                </a:lnTo>
                <a:lnTo>
                  <a:pt x="1336431" y="5866228"/>
                </a:lnTo>
                <a:lnTo>
                  <a:pt x="1364567" y="5753686"/>
                </a:lnTo>
                <a:lnTo>
                  <a:pt x="1575582" y="5753686"/>
                </a:lnTo>
                <a:lnTo>
                  <a:pt x="1659988" y="5824025"/>
                </a:lnTo>
                <a:cubicBezTo>
                  <a:pt x="1706880" y="5833403"/>
                  <a:pt x="1752985" y="5848492"/>
                  <a:pt x="1800665" y="5852160"/>
                </a:cubicBezTo>
                <a:cubicBezTo>
                  <a:pt x="1815450" y="5853297"/>
                  <a:pt x="1828039" y="5838093"/>
                  <a:pt x="1842868" y="5838093"/>
                </a:cubicBezTo>
                <a:cubicBezTo>
                  <a:pt x="1866779" y="5838093"/>
                  <a:pt x="1889761" y="5847471"/>
                  <a:pt x="1913207" y="5852160"/>
                </a:cubicBezTo>
                <a:cubicBezTo>
                  <a:pt x="1927275" y="5861539"/>
                  <a:pt x="1940288" y="5872735"/>
                  <a:pt x="1955410" y="5880296"/>
                </a:cubicBezTo>
                <a:cubicBezTo>
                  <a:pt x="2009971" y="5907576"/>
                  <a:pt x="2025640" y="5890359"/>
                  <a:pt x="2096087" y="5880296"/>
                </a:cubicBezTo>
                <a:cubicBezTo>
                  <a:pt x="2198382" y="5905869"/>
                  <a:pt x="2115727" y="5871800"/>
                  <a:pt x="2180493" y="5936566"/>
                </a:cubicBezTo>
                <a:cubicBezTo>
                  <a:pt x="2200379" y="5956452"/>
                  <a:pt x="2256896" y="5981802"/>
                  <a:pt x="2278967" y="5992837"/>
                </a:cubicBezTo>
                <a:cubicBezTo>
                  <a:pt x="2311791" y="5983459"/>
                  <a:pt x="2353301" y="5988841"/>
                  <a:pt x="2377440" y="5964702"/>
                </a:cubicBezTo>
                <a:cubicBezTo>
                  <a:pt x="2391111" y="5951031"/>
                  <a:pt x="2376105" y="5922982"/>
                  <a:pt x="2363373" y="5908431"/>
                </a:cubicBezTo>
                <a:cubicBezTo>
                  <a:pt x="2341106" y="5882983"/>
                  <a:pt x="2278967" y="5852160"/>
                  <a:pt x="2278967" y="5852160"/>
                </a:cubicBezTo>
                <a:cubicBezTo>
                  <a:pt x="2269588" y="5838092"/>
                  <a:pt x="2250831" y="5826864"/>
                  <a:pt x="2250831" y="5809957"/>
                </a:cubicBezTo>
                <a:cubicBezTo>
                  <a:pt x="2250831" y="5780300"/>
                  <a:pt x="2278967" y="5725551"/>
                  <a:pt x="2278967" y="5725551"/>
                </a:cubicBezTo>
                <a:cubicBezTo>
                  <a:pt x="2264899" y="5706794"/>
                  <a:pt x="2253343" y="5685859"/>
                  <a:pt x="2236764" y="5669280"/>
                </a:cubicBezTo>
                <a:cubicBezTo>
                  <a:pt x="2224809" y="5657325"/>
                  <a:pt x="2203637" y="5655409"/>
                  <a:pt x="2194560" y="5641145"/>
                </a:cubicBezTo>
                <a:cubicBezTo>
                  <a:pt x="2084067" y="5467514"/>
                  <a:pt x="2194053" y="5551712"/>
                  <a:pt x="2096087" y="5486400"/>
                </a:cubicBezTo>
                <a:cubicBezTo>
                  <a:pt x="2100776" y="5472332"/>
                  <a:pt x="2099669" y="5454682"/>
                  <a:pt x="2110154" y="5444197"/>
                </a:cubicBezTo>
                <a:cubicBezTo>
                  <a:pt x="2120639" y="5433711"/>
                  <a:pt x="2139094" y="5436761"/>
                  <a:pt x="2152357" y="5430129"/>
                </a:cubicBezTo>
                <a:cubicBezTo>
                  <a:pt x="2167479" y="5422568"/>
                  <a:pt x="2182605" y="5413949"/>
                  <a:pt x="2194560" y="5401994"/>
                </a:cubicBezTo>
                <a:lnTo>
                  <a:pt x="2194560" y="5387926"/>
                </a:lnTo>
                <a:lnTo>
                  <a:pt x="2489982" y="5430129"/>
                </a:lnTo>
                <a:cubicBezTo>
                  <a:pt x="2466536" y="5392615"/>
                  <a:pt x="2449034" y="5350652"/>
                  <a:pt x="2419644" y="5317588"/>
                </a:cubicBezTo>
                <a:cubicBezTo>
                  <a:pt x="2409792" y="5306505"/>
                  <a:pt x="2377440" y="5303520"/>
                  <a:pt x="2377440" y="5303520"/>
                </a:cubicBezTo>
                <a:lnTo>
                  <a:pt x="2377440" y="5190979"/>
                </a:lnTo>
                <a:cubicBezTo>
                  <a:pt x="2645397" y="5220752"/>
                  <a:pt x="2550092" y="5192258"/>
                  <a:pt x="2672862" y="5233182"/>
                </a:cubicBezTo>
                <a:cubicBezTo>
                  <a:pt x="2682240" y="5219114"/>
                  <a:pt x="2687795" y="5201541"/>
                  <a:pt x="2700997" y="5190979"/>
                </a:cubicBezTo>
                <a:cubicBezTo>
                  <a:pt x="2712576" y="5181716"/>
                  <a:pt x="2728573" y="5179349"/>
                  <a:pt x="2743200" y="5176911"/>
                </a:cubicBezTo>
                <a:cubicBezTo>
                  <a:pt x="2785085" y="5169930"/>
                  <a:pt x="2827607" y="5167532"/>
                  <a:pt x="2869810" y="5162843"/>
                </a:cubicBezTo>
                <a:cubicBezTo>
                  <a:pt x="2883878" y="5158154"/>
                  <a:pt x="2899298" y="5156405"/>
                  <a:pt x="2912013" y="5148776"/>
                </a:cubicBezTo>
                <a:cubicBezTo>
                  <a:pt x="2923386" y="5141952"/>
                  <a:pt x="2927957" y="5125865"/>
                  <a:pt x="2940148" y="5120640"/>
                </a:cubicBezTo>
                <a:cubicBezTo>
                  <a:pt x="2962125" y="5111221"/>
                  <a:pt x="2987041" y="5111262"/>
                  <a:pt x="3010487" y="5106573"/>
                </a:cubicBezTo>
                <a:cubicBezTo>
                  <a:pt x="3052690" y="5078437"/>
                  <a:pt x="3057379" y="5083126"/>
                  <a:pt x="3080825" y="5036234"/>
                </a:cubicBezTo>
                <a:cubicBezTo>
                  <a:pt x="3087457" y="5022971"/>
                  <a:pt x="3084408" y="5004516"/>
                  <a:pt x="3094893" y="4994031"/>
                </a:cubicBezTo>
                <a:cubicBezTo>
                  <a:pt x="3105378" y="4983546"/>
                  <a:pt x="3123028" y="4984652"/>
                  <a:pt x="3137096" y="4979963"/>
                </a:cubicBezTo>
                <a:cubicBezTo>
                  <a:pt x="3145044" y="4982612"/>
                  <a:pt x="3233492" y="5013295"/>
                  <a:pt x="3235570" y="5008099"/>
                </a:cubicBezTo>
                <a:cubicBezTo>
                  <a:pt x="3246584" y="4980563"/>
                  <a:pt x="3235569" y="4933072"/>
                  <a:pt x="3207434" y="4923693"/>
                </a:cubicBezTo>
                <a:cubicBezTo>
                  <a:pt x="3161027" y="4908224"/>
                  <a:pt x="3145362" y="4903920"/>
                  <a:pt x="3094893" y="4881489"/>
                </a:cubicBezTo>
                <a:cubicBezTo>
                  <a:pt x="2990597" y="4835135"/>
                  <a:pt x="3083097" y="4868179"/>
                  <a:pt x="2996419" y="4839286"/>
                </a:cubicBezTo>
                <a:cubicBezTo>
                  <a:pt x="2991730" y="4825218"/>
                  <a:pt x="2979443" y="4811624"/>
                  <a:pt x="2982351" y="4797083"/>
                </a:cubicBezTo>
                <a:cubicBezTo>
                  <a:pt x="2984952" y="4784077"/>
                  <a:pt x="2999451" y="4776305"/>
                  <a:pt x="3010487" y="4768948"/>
                </a:cubicBezTo>
                <a:cubicBezTo>
                  <a:pt x="3112684" y="4700817"/>
                  <a:pt x="3030384" y="4777186"/>
                  <a:pt x="3094893" y="4712677"/>
                </a:cubicBezTo>
                <a:cubicBezTo>
                  <a:pt x="3090204" y="4698609"/>
                  <a:pt x="3091311" y="4680959"/>
                  <a:pt x="3080825" y="4670474"/>
                </a:cubicBezTo>
                <a:cubicBezTo>
                  <a:pt x="3065996" y="4655645"/>
                  <a:pt x="3033932" y="4661096"/>
                  <a:pt x="3024554" y="4642339"/>
                </a:cubicBezTo>
                <a:cubicBezTo>
                  <a:pt x="3018622" y="4630476"/>
                  <a:pt x="3040827" y="4620135"/>
                  <a:pt x="3052690" y="4614203"/>
                </a:cubicBezTo>
                <a:cubicBezTo>
                  <a:pt x="3079216" y="4600940"/>
                  <a:pt x="3137096" y="4586068"/>
                  <a:pt x="3137096" y="4586068"/>
                </a:cubicBezTo>
                <a:cubicBezTo>
                  <a:pt x="3153035" y="4538253"/>
                  <a:pt x="3167085" y="4526394"/>
                  <a:pt x="3123028" y="4473526"/>
                </a:cubicBezTo>
                <a:cubicBezTo>
                  <a:pt x="3113535" y="4462134"/>
                  <a:pt x="3094893" y="4464148"/>
                  <a:pt x="3080825" y="4459459"/>
                </a:cubicBezTo>
                <a:cubicBezTo>
                  <a:pt x="3066757" y="4464148"/>
                  <a:pt x="3045254" y="4486789"/>
                  <a:pt x="3038622" y="4473526"/>
                </a:cubicBezTo>
                <a:cubicBezTo>
                  <a:pt x="3031061" y="4458404"/>
                  <a:pt x="3058058" y="4445821"/>
                  <a:pt x="3066757" y="4431323"/>
                </a:cubicBezTo>
                <a:cubicBezTo>
                  <a:pt x="3072152" y="4422332"/>
                  <a:pt x="3076136" y="4412566"/>
                  <a:pt x="3080825" y="4403188"/>
                </a:cubicBezTo>
                <a:lnTo>
                  <a:pt x="3291840" y="4431323"/>
                </a:lnTo>
                <a:lnTo>
                  <a:pt x="3404382" y="4360985"/>
                </a:lnTo>
                <a:lnTo>
                  <a:pt x="3390314" y="4220308"/>
                </a:lnTo>
                <a:lnTo>
                  <a:pt x="3671668" y="4234376"/>
                </a:lnTo>
                <a:lnTo>
                  <a:pt x="3756074" y="4149969"/>
                </a:lnTo>
                <a:lnTo>
                  <a:pt x="3868616" y="4135902"/>
                </a:lnTo>
                <a:lnTo>
                  <a:pt x="3868616" y="4234376"/>
                </a:lnTo>
                <a:lnTo>
                  <a:pt x="4009293" y="4234376"/>
                </a:lnTo>
                <a:lnTo>
                  <a:pt x="4220308" y="4403188"/>
                </a:lnTo>
                <a:lnTo>
                  <a:pt x="4262511" y="4431323"/>
                </a:lnTo>
                <a:lnTo>
                  <a:pt x="4417256" y="4557933"/>
                </a:lnTo>
                <a:lnTo>
                  <a:pt x="4557933" y="4515729"/>
                </a:lnTo>
                <a:lnTo>
                  <a:pt x="4572000" y="4389120"/>
                </a:lnTo>
                <a:lnTo>
                  <a:pt x="4698610" y="4360985"/>
                </a:lnTo>
                <a:lnTo>
                  <a:pt x="4684542" y="4248443"/>
                </a:lnTo>
                <a:lnTo>
                  <a:pt x="4586068" y="4192173"/>
                </a:lnTo>
                <a:lnTo>
                  <a:pt x="4346917" y="4220308"/>
                </a:lnTo>
                <a:cubicBezTo>
                  <a:pt x="4360985" y="4182794"/>
                  <a:pt x="4381953" y="4147185"/>
                  <a:pt x="4389120" y="4107766"/>
                </a:cubicBezTo>
                <a:cubicBezTo>
                  <a:pt x="4391773" y="4093177"/>
                  <a:pt x="4369546" y="4079331"/>
                  <a:pt x="4375053" y="4065563"/>
                </a:cubicBezTo>
                <a:cubicBezTo>
                  <a:pt x="4381332" y="4049865"/>
                  <a:pt x="4400782" y="4041230"/>
                  <a:pt x="4417256" y="4037428"/>
                </a:cubicBezTo>
                <a:cubicBezTo>
                  <a:pt x="4463175" y="4026831"/>
                  <a:pt x="4511041" y="4028049"/>
                  <a:pt x="4557933" y="4023360"/>
                </a:cubicBezTo>
                <a:cubicBezTo>
                  <a:pt x="4553244" y="4009292"/>
                  <a:pt x="4534968" y="3993020"/>
                  <a:pt x="4543865" y="3981157"/>
                </a:cubicBezTo>
                <a:cubicBezTo>
                  <a:pt x="4555466" y="3965690"/>
                  <a:pt x="4580802" y="3967089"/>
                  <a:pt x="4600136" y="3967089"/>
                </a:cubicBezTo>
                <a:cubicBezTo>
                  <a:pt x="4649652" y="3967089"/>
                  <a:pt x="4683225" y="3980718"/>
                  <a:pt x="4726745" y="3995225"/>
                </a:cubicBezTo>
                <a:lnTo>
                  <a:pt x="4825219" y="3981157"/>
                </a:lnTo>
                <a:lnTo>
                  <a:pt x="5050302" y="3812345"/>
                </a:lnTo>
                <a:lnTo>
                  <a:pt x="5261317" y="3840480"/>
                </a:lnTo>
                <a:cubicBezTo>
                  <a:pt x="5242560" y="3802966"/>
                  <a:pt x="5230796" y="3761046"/>
                  <a:pt x="5205047" y="3727939"/>
                </a:cubicBezTo>
                <a:cubicBezTo>
                  <a:pt x="5195943" y="3716234"/>
                  <a:pt x="5177102" y="3717945"/>
                  <a:pt x="5162844" y="3713871"/>
                </a:cubicBezTo>
                <a:cubicBezTo>
                  <a:pt x="5144254" y="3708559"/>
                  <a:pt x="5125330" y="3704492"/>
                  <a:pt x="5106573" y="3699803"/>
                </a:cubicBezTo>
                <a:cubicBezTo>
                  <a:pt x="5042917" y="3636149"/>
                  <a:pt x="5097591" y="3680417"/>
                  <a:pt x="4937760" y="3643533"/>
                </a:cubicBezTo>
                <a:cubicBezTo>
                  <a:pt x="4824199" y="3617327"/>
                  <a:pt x="4970967" y="3645434"/>
                  <a:pt x="4853354" y="3601329"/>
                </a:cubicBezTo>
                <a:cubicBezTo>
                  <a:pt x="4813390" y="3586342"/>
                  <a:pt x="4800067" y="3587262"/>
                  <a:pt x="4768948" y="3587262"/>
                </a:cubicBezTo>
                <a:lnTo>
                  <a:pt x="4754880" y="3460653"/>
                </a:lnTo>
                <a:lnTo>
                  <a:pt x="4965896" y="3305908"/>
                </a:lnTo>
                <a:lnTo>
                  <a:pt x="5162844" y="3291840"/>
                </a:lnTo>
                <a:cubicBezTo>
                  <a:pt x="5181601" y="3329354"/>
                  <a:pt x="5204058" y="3365236"/>
                  <a:pt x="5219114" y="3404382"/>
                </a:cubicBezTo>
                <a:cubicBezTo>
                  <a:pt x="5227697" y="3426699"/>
                  <a:pt x="5216275" y="3457813"/>
                  <a:pt x="5233182" y="3474720"/>
                </a:cubicBezTo>
                <a:cubicBezTo>
                  <a:pt x="5243667" y="3485205"/>
                  <a:pt x="5261317" y="3465342"/>
                  <a:pt x="5275385" y="3460653"/>
                </a:cubicBezTo>
                <a:cubicBezTo>
                  <a:pt x="5511513" y="3494384"/>
                  <a:pt x="5285186" y="3428568"/>
                  <a:pt x="5359791" y="3559126"/>
                </a:cubicBezTo>
                <a:cubicBezTo>
                  <a:pt x="5371654" y="3579886"/>
                  <a:pt x="5420934" y="3551123"/>
                  <a:pt x="5430130" y="3573194"/>
                </a:cubicBezTo>
                <a:cubicBezTo>
                  <a:pt x="5449969" y="3620808"/>
                  <a:pt x="5430130" y="3676357"/>
                  <a:pt x="5430130" y="3727939"/>
                </a:cubicBezTo>
                <a:lnTo>
                  <a:pt x="5613010" y="3854548"/>
                </a:lnTo>
                <a:lnTo>
                  <a:pt x="5866228" y="3742006"/>
                </a:lnTo>
                <a:lnTo>
                  <a:pt x="5852160" y="3643533"/>
                </a:lnTo>
                <a:lnTo>
                  <a:pt x="5767754" y="3615397"/>
                </a:lnTo>
                <a:lnTo>
                  <a:pt x="5781822" y="3516923"/>
                </a:lnTo>
                <a:lnTo>
                  <a:pt x="5880296" y="3418449"/>
                </a:lnTo>
                <a:lnTo>
                  <a:pt x="5964702" y="3432517"/>
                </a:lnTo>
                <a:lnTo>
                  <a:pt x="5992837" y="3516923"/>
                </a:lnTo>
                <a:lnTo>
                  <a:pt x="6049108" y="3530991"/>
                </a:lnTo>
                <a:lnTo>
                  <a:pt x="6105379" y="3573194"/>
                </a:lnTo>
                <a:lnTo>
                  <a:pt x="6217920" y="3587262"/>
                </a:lnTo>
                <a:lnTo>
                  <a:pt x="6231988" y="3516923"/>
                </a:lnTo>
                <a:lnTo>
                  <a:pt x="6330462" y="3488788"/>
                </a:lnTo>
                <a:cubicBezTo>
                  <a:pt x="6363287" y="3516923"/>
                  <a:pt x="6398366" y="3542624"/>
                  <a:pt x="6428936" y="3573194"/>
                </a:cubicBezTo>
                <a:cubicBezTo>
                  <a:pt x="6440891" y="3585149"/>
                  <a:pt x="6440814" y="3610752"/>
                  <a:pt x="6457071" y="3615397"/>
                </a:cubicBezTo>
                <a:cubicBezTo>
                  <a:pt x="6480062" y="3621966"/>
                  <a:pt x="6504213" y="3607128"/>
                  <a:pt x="6527410" y="3601329"/>
                </a:cubicBezTo>
                <a:cubicBezTo>
                  <a:pt x="6595541" y="3584296"/>
                  <a:pt x="6544013" y="3587262"/>
                  <a:pt x="6597748" y="3587262"/>
                </a:cubicBezTo>
                <a:lnTo>
                  <a:pt x="6597748" y="3699803"/>
                </a:lnTo>
                <a:lnTo>
                  <a:pt x="6724357" y="3685736"/>
                </a:lnTo>
                <a:lnTo>
                  <a:pt x="6696222" y="3573194"/>
                </a:lnTo>
                <a:cubicBezTo>
                  <a:pt x="6724357" y="3540369"/>
                  <a:pt x="6743556" y="3496963"/>
                  <a:pt x="6780628" y="3474720"/>
                </a:cubicBezTo>
                <a:cubicBezTo>
                  <a:pt x="6797207" y="3464773"/>
                  <a:pt x="6817565" y="3488788"/>
                  <a:pt x="6836899" y="3488788"/>
                </a:cubicBezTo>
                <a:cubicBezTo>
                  <a:pt x="6874705" y="3488788"/>
                  <a:pt x="6911926" y="3479409"/>
                  <a:pt x="6949440" y="3474720"/>
                </a:cubicBezTo>
                <a:cubicBezTo>
                  <a:pt x="6954129" y="3460652"/>
                  <a:pt x="6959911" y="3446903"/>
                  <a:pt x="6963508" y="3432517"/>
                </a:cubicBezTo>
                <a:cubicBezTo>
                  <a:pt x="6969307" y="3409321"/>
                  <a:pt x="6965964" y="3383080"/>
                  <a:pt x="6977576" y="3362179"/>
                </a:cubicBezTo>
                <a:cubicBezTo>
                  <a:pt x="6990458" y="3338991"/>
                  <a:pt x="7033847" y="3305908"/>
                  <a:pt x="7033847" y="3305908"/>
                </a:cubicBezTo>
                <a:cubicBezTo>
                  <a:pt x="7029158" y="3287151"/>
                  <a:pt x="7006108" y="3263308"/>
                  <a:pt x="7019779" y="3249637"/>
                </a:cubicBezTo>
                <a:cubicBezTo>
                  <a:pt x="7072119" y="3197297"/>
                  <a:pt x="7176872" y="3241042"/>
                  <a:pt x="7076050" y="3207434"/>
                </a:cubicBezTo>
                <a:cubicBezTo>
                  <a:pt x="7080739" y="3193366"/>
                  <a:pt x="7075731" y="3168828"/>
                  <a:pt x="7090117" y="3165231"/>
                </a:cubicBezTo>
                <a:cubicBezTo>
                  <a:pt x="7106519" y="3161130"/>
                  <a:pt x="7116780" y="3186706"/>
                  <a:pt x="7132320" y="3193366"/>
                </a:cubicBezTo>
                <a:cubicBezTo>
                  <a:pt x="7150091" y="3200982"/>
                  <a:pt x="7169834" y="3202745"/>
                  <a:pt x="7188591" y="3207434"/>
                </a:cubicBezTo>
                <a:cubicBezTo>
                  <a:pt x="7183902" y="3193366"/>
                  <a:pt x="7185009" y="3175716"/>
                  <a:pt x="7174524" y="3165231"/>
                </a:cubicBezTo>
                <a:cubicBezTo>
                  <a:pt x="7164038" y="3154745"/>
                  <a:pt x="7138952" y="3164426"/>
                  <a:pt x="7132320" y="3151163"/>
                </a:cubicBezTo>
                <a:cubicBezTo>
                  <a:pt x="7125688" y="3137900"/>
                  <a:pt x="7142791" y="3123346"/>
                  <a:pt x="7146388" y="3108960"/>
                </a:cubicBezTo>
                <a:cubicBezTo>
                  <a:pt x="7147525" y="3104411"/>
                  <a:pt x="7146388" y="3099582"/>
                  <a:pt x="7146388" y="3094893"/>
                </a:cubicBezTo>
                <a:lnTo>
                  <a:pt x="7258930" y="3066757"/>
                </a:lnTo>
                <a:cubicBezTo>
                  <a:pt x="7365936" y="3143190"/>
                  <a:pt x="7339365" y="3101016"/>
                  <a:pt x="7371471" y="3165231"/>
                </a:cubicBezTo>
                <a:lnTo>
                  <a:pt x="7512148" y="3108960"/>
                </a:lnTo>
                <a:lnTo>
                  <a:pt x="7498080" y="2855742"/>
                </a:lnTo>
                <a:cubicBezTo>
                  <a:pt x="7530905" y="2832296"/>
                  <a:pt x="7564713" y="2810168"/>
                  <a:pt x="7596554" y="2785403"/>
                </a:cubicBezTo>
                <a:cubicBezTo>
                  <a:pt x="7607023" y="2777260"/>
                  <a:pt x="7614333" y="2765553"/>
                  <a:pt x="7624690" y="2757268"/>
                </a:cubicBezTo>
                <a:cubicBezTo>
                  <a:pt x="7713409" y="2686294"/>
                  <a:pt x="7627104" y="2768923"/>
                  <a:pt x="7695028" y="2700997"/>
                </a:cubicBezTo>
                <a:cubicBezTo>
                  <a:pt x="7699717" y="2686929"/>
                  <a:pt x="7705499" y="2673180"/>
                  <a:pt x="7709096" y="2658794"/>
                </a:cubicBezTo>
                <a:cubicBezTo>
                  <a:pt x="7714895" y="2635598"/>
                  <a:pt x="7711301" y="2609216"/>
                  <a:pt x="7723164" y="2588456"/>
                </a:cubicBezTo>
                <a:cubicBezTo>
                  <a:pt x="7735998" y="2565996"/>
                  <a:pt x="7785906" y="2553474"/>
                  <a:pt x="7807570" y="2546253"/>
                </a:cubicBezTo>
                <a:cubicBezTo>
                  <a:pt x="7821638" y="2550942"/>
                  <a:pt x="7837706" y="2551701"/>
                  <a:pt x="7849773" y="2560320"/>
                </a:cubicBezTo>
                <a:cubicBezTo>
                  <a:pt x="7966600" y="2643767"/>
                  <a:pt x="7852889" y="2598872"/>
                  <a:pt x="7948247" y="2630659"/>
                </a:cubicBezTo>
                <a:cubicBezTo>
                  <a:pt x="7992833" y="2697539"/>
                  <a:pt x="7971035" y="2656821"/>
                  <a:pt x="8004517" y="2757268"/>
                </a:cubicBezTo>
                <a:lnTo>
                  <a:pt x="8018585" y="2799471"/>
                </a:lnTo>
                <a:lnTo>
                  <a:pt x="8117059" y="2785403"/>
                </a:lnTo>
                <a:lnTo>
                  <a:pt x="8117059" y="2785403"/>
                </a:lnTo>
                <a:lnTo>
                  <a:pt x="8187397" y="2686929"/>
                </a:lnTo>
                <a:lnTo>
                  <a:pt x="8468751" y="2672862"/>
                </a:lnTo>
                <a:lnTo>
                  <a:pt x="8496887" y="2700997"/>
                </a:lnTo>
                <a:lnTo>
                  <a:pt x="8679767" y="2729133"/>
                </a:lnTo>
                <a:close/>
              </a:path>
            </a:pathLst>
          </a:custGeom>
          <a:blipFill>
            <a:blip r:embed="rId21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Script MT Bold" pitchFamily="66" charset="0"/>
              </a:rPr>
              <a:t>         Haute</a:t>
            </a:r>
          </a:p>
          <a:p>
            <a:pPr algn="ctr"/>
            <a:endParaRPr lang="fr-FR" sz="2400" dirty="0">
              <a:latin typeface="Script MT Bold" pitchFamily="66" charset="0"/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  <a:latin typeface="Script MT Bold" pitchFamily="66" charset="0"/>
              </a:rPr>
              <a:t>Garonne </a:t>
            </a:r>
            <a:r>
              <a:rPr lang="fr-FR" sz="2400" dirty="0" smtClean="0">
                <a:latin typeface="Script MT Bold" pitchFamily="66" charset="0"/>
              </a:rPr>
              <a:t>            .                     </a:t>
            </a:r>
          </a:p>
          <a:p>
            <a:pPr algn="ctr"/>
            <a:r>
              <a:rPr lang="fr-FR" sz="2400" dirty="0" smtClean="0">
                <a:latin typeface="Script MT Bold" pitchFamily="66" charset="0"/>
              </a:rPr>
              <a:t>.</a:t>
            </a:r>
            <a:endParaRPr lang="fr-FR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113000">
    <p:sndAc>
      <p:stSnd>
        <p:snd r:embed="rId2" name="20 Méditéranéen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0"/>
                            </p:stCondLst>
                            <p:childTnLst>
                              <p:par>
                                <p:cTn id="3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0"/>
                            </p:stCondLst>
                            <p:childTnLst>
                              <p:par>
                                <p:cTn id="4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5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000"/>
                            </p:stCondLst>
                            <p:childTnLst>
                              <p:par>
                                <p:cTn id="5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9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6000"/>
                            </p:stCondLst>
                            <p:childTnLst>
                              <p:par>
                                <p:cTn id="6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5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9000"/>
                            </p:stCondLst>
                            <p:childTnLst>
                              <p:par>
                                <p:cTn id="74" presetID="23" presetClass="entr" presetSubtype="27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5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Tunga" pitchFamily="34" charset="0"/>
              <a:cs typeface="Tunga" pitchFamily="34" charset="0"/>
            </a:endParaRPr>
          </a:p>
          <a:p>
            <a:pPr algn="ctr"/>
            <a:endParaRPr lang="fr-FR" sz="3200" dirty="0" smtClean="0">
              <a:latin typeface="Tunga" pitchFamily="34" charset="0"/>
              <a:cs typeface="Tunga" pitchFamily="34" charset="0"/>
            </a:endParaRPr>
          </a:p>
          <a:p>
            <a:pPr algn="ctr"/>
            <a:endParaRPr lang="fr-FR" sz="3200" dirty="0" smtClean="0">
              <a:latin typeface="Tunga" pitchFamily="34" charset="0"/>
              <a:cs typeface="Tunga" pitchFamily="34" charset="0"/>
            </a:endParaRPr>
          </a:p>
          <a:p>
            <a:pPr algn="ctr"/>
            <a:endParaRPr lang="fr-FR" sz="3200" dirty="0" smtClean="0">
              <a:latin typeface="Tunga" pitchFamily="34" charset="0"/>
              <a:cs typeface="Tunga" pitchFamily="34" charset="0"/>
            </a:endParaRPr>
          </a:p>
          <a:p>
            <a:pPr algn="ctr"/>
            <a:endParaRPr lang="fr-FR" sz="3200" dirty="0" smtClean="0">
              <a:latin typeface="Tunga" pitchFamily="34" charset="0"/>
              <a:cs typeface="Tunga" pitchFamily="34" charset="0"/>
            </a:endParaRPr>
          </a:p>
          <a:p>
            <a:pPr algn="ctr"/>
            <a:r>
              <a:rPr lang="fr-FR" sz="3200" b="1" dirty="0" smtClean="0">
                <a:latin typeface="Tunga" pitchFamily="34" charset="0"/>
                <a:cs typeface="Tunga" pitchFamily="34" charset="0"/>
              </a:rPr>
              <a:t>Château  </a:t>
            </a:r>
            <a:r>
              <a:rPr lang="fr-FR" sz="3200" dirty="0" smtClean="0">
                <a:latin typeface="Tunga" pitchFamily="34" charset="0"/>
                <a:cs typeface="Tunga" pitchFamily="34" charset="0"/>
              </a:rPr>
              <a:t>         de Larra  </a:t>
            </a:r>
            <a:r>
              <a:rPr lang="fr-FR" sz="3200" dirty="0" smtClean="0">
                <a:solidFill>
                  <a:srgbClr val="003300"/>
                </a:solidFill>
                <a:latin typeface="Tunga" pitchFamily="34" charset="0"/>
                <a:cs typeface="Tunga" pitchFamily="34" charset="0"/>
              </a:rPr>
              <a:t> .</a:t>
            </a:r>
            <a:endParaRPr lang="fr-FR" sz="3200" dirty="0">
              <a:solidFill>
                <a:srgbClr val="003300"/>
              </a:solidFill>
              <a:latin typeface="Tunga" pitchFamily="34" charset="0"/>
              <a:cs typeface="Tung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endParaRPr lang="fr-FR" sz="3200" dirty="0" smtClean="0">
              <a:solidFill>
                <a:srgbClr val="663300"/>
              </a:solidFill>
              <a:latin typeface="Mistral" pitchFamily="66" charset="0"/>
            </a:endParaRPr>
          </a:p>
          <a:p>
            <a:pPr algn="ctr"/>
            <a:r>
              <a:rPr lang="fr-FR" sz="3200" dirty="0" smtClean="0">
                <a:solidFill>
                  <a:srgbClr val="663300"/>
                </a:solidFill>
                <a:latin typeface="Mistral" pitchFamily="66" charset="0"/>
              </a:rPr>
              <a:t>Château de Merville </a:t>
            </a:r>
            <a:r>
              <a:rPr lang="fr-FR" sz="3200" dirty="0" err="1" smtClean="0">
                <a:solidFill>
                  <a:srgbClr val="663300"/>
                </a:solidFill>
                <a:latin typeface="Mistral" pitchFamily="66" charset="0"/>
              </a:rPr>
              <a:t>Merville</a:t>
            </a:r>
            <a:r>
              <a:rPr lang="fr-FR" sz="3200" dirty="0" smtClean="0">
                <a:solidFill>
                  <a:srgbClr val="663300"/>
                </a:solidFill>
                <a:latin typeface="Mistral" pitchFamily="66" charset="0"/>
              </a:rPr>
              <a:t>                  </a:t>
            </a:r>
            <a:r>
              <a:rPr lang="fr-FR" sz="3200" dirty="0" smtClean="0">
                <a:solidFill>
                  <a:srgbClr val="92D050"/>
                </a:solidFill>
                <a:latin typeface="Mistral" pitchFamily="66" charset="0"/>
              </a:rPr>
              <a:t>.</a:t>
            </a:r>
            <a:endParaRPr lang="fr-FR" sz="3200" dirty="0">
              <a:solidFill>
                <a:srgbClr val="92D050"/>
              </a:solidFill>
              <a:latin typeface="Mistral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Juice ITC" pitchFamily="82" charset="0"/>
              </a:rPr>
              <a:t>                                               Château de </a:t>
            </a:r>
            <a:r>
              <a:rPr lang="fr-FR" sz="3200" dirty="0" err="1" smtClean="0">
                <a:latin typeface="Juice ITC" pitchFamily="82" charset="0"/>
              </a:rPr>
              <a:t>Laréole_</a:t>
            </a:r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endParaRPr lang="fr-FR" sz="3200" dirty="0" smtClean="0">
              <a:latin typeface="Juice ITC" pitchFamily="82" charset="0"/>
            </a:endParaRPr>
          </a:p>
          <a:p>
            <a:pPr algn="ctr"/>
            <a:r>
              <a:rPr lang="fr-FR" sz="3200" dirty="0" smtClean="0">
                <a:latin typeface="Juice ITC" pitchFamily="82" charset="0"/>
              </a:rPr>
              <a:t>         </a:t>
            </a:r>
            <a:endParaRPr lang="fr-FR" sz="3200" dirty="0">
              <a:latin typeface="Juice ITC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r>
              <a:rPr lang="fr-FR" sz="2400" dirty="0" smtClean="0">
                <a:latin typeface="Ravie" pitchFamily="82" charset="0"/>
              </a:rPr>
              <a:t>Château de </a:t>
            </a:r>
            <a:r>
              <a:rPr lang="fr-FR" sz="2400" dirty="0" err="1" smtClean="0">
                <a:latin typeface="Ravie" pitchFamily="82" charset="0"/>
              </a:rPr>
              <a:t>Puymaurin</a:t>
            </a:r>
            <a:endParaRPr lang="fr-FR" sz="2400" dirty="0">
              <a:latin typeface="Ravie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fr-FR" sz="2800" dirty="0" smtClean="0">
              <a:latin typeface="Lucida Sans Unicode" pitchFamily="34" charset="0"/>
              <a:cs typeface="Lucida Sans Unicode" pitchFamily="34" charset="0"/>
            </a:endParaRPr>
          </a:p>
          <a:p>
            <a:pPr algn="ctr"/>
            <a:r>
              <a:rPr lang="fr-FR" sz="2800" dirty="0" smtClean="0">
                <a:latin typeface="Lucida Sans Unicode" pitchFamily="34" charset="0"/>
                <a:cs typeface="Lucida Sans Unicode" pitchFamily="34" charset="0"/>
              </a:rPr>
              <a:t>Château de </a:t>
            </a:r>
            <a:r>
              <a:rPr lang="fr-FR" sz="2800" dirty="0" err="1" smtClean="0">
                <a:latin typeface="Lucida Sans Unicode" pitchFamily="34" charset="0"/>
                <a:cs typeface="Lucida Sans Unicode" pitchFamily="34" charset="0"/>
              </a:rPr>
              <a:t>Loubens</a:t>
            </a:r>
            <a:endParaRPr lang="fr-FR" sz="28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Old English Text MT" pitchFamily="66" charset="0"/>
              </a:rPr>
              <a:t>Château de </a:t>
            </a:r>
            <a:r>
              <a:rPr lang="fr-FR" sz="2800" dirty="0" err="1" smtClean="0">
                <a:latin typeface="Old English Text MT" pitchFamily="66" charset="0"/>
              </a:rPr>
              <a:t>Valmirande</a:t>
            </a:r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>
              <a:latin typeface="Old English Text MT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r>
              <a:rPr lang="fr-FR" sz="4000" dirty="0" smtClean="0">
                <a:solidFill>
                  <a:schemeClr val="tx2">
                    <a:lumMod val="50000"/>
                  </a:schemeClr>
                </a:solidFill>
                <a:latin typeface="Vijaya" pitchFamily="34" charset="0"/>
                <a:cs typeface="Vijaya" pitchFamily="34" charset="0"/>
              </a:rPr>
              <a:t>                     Château de </a:t>
            </a:r>
            <a:r>
              <a:rPr lang="fr-FR" sz="4000" dirty="0" err="1" smtClean="0">
                <a:solidFill>
                  <a:schemeClr val="tx2">
                    <a:lumMod val="50000"/>
                  </a:schemeClr>
                </a:solidFill>
                <a:latin typeface="Vijaya" pitchFamily="34" charset="0"/>
                <a:cs typeface="Vijaya" pitchFamily="34" charset="0"/>
              </a:rPr>
              <a:t>Valmirande</a:t>
            </a:r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Vijaya" pitchFamily="34" charset="0"/>
              <a:cs typeface="Vijaya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003300"/>
                </a:solidFill>
                <a:latin typeface="Vijaya" pitchFamily="34" charset="0"/>
                <a:cs typeface="Vijaya" pitchFamily="34" charset="0"/>
              </a:rPr>
              <a:t>Château de </a:t>
            </a:r>
            <a:r>
              <a:rPr lang="fr-FR" sz="4000" dirty="0" err="1" smtClean="0">
                <a:solidFill>
                  <a:srgbClr val="003300"/>
                </a:solidFill>
                <a:latin typeface="Vijaya" pitchFamily="34" charset="0"/>
                <a:cs typeface="Vijaya" pitchFamily="34" charset="0"/>
              </a:rPr>
              <a:t>Valmirande</a:t>
            </a:r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>
              <a:solidFill>
                <a:srgbClr val="003300"/>
              </a:solidFill>
              <a:latin typeface="Vijaya" pitchFamily="34" charset="0"/>
              <a:cs typeface="Vijaya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 rot="120000">
            <a:off x="1559733" y="725065"/>
            <a:ext cx="6912000" cy="474138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Below">
              <a:rot lat="1157460" lon="20645081" rev="2127710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Viner Hand ITC" pitchFamily="66" charset="0"/>
              </a:rPr>
              <a:t>Château               </a:t>
            </a:r>
            <a:r>
              <a:rPr lang="fr-FR" sz="2800" dirty="0" err="1" smtClean="0">
                <a:latin typeface="Viner Hand ITC" pitchFamily="66" charset="0"/>
              </a:rPr>
              <a:t>dePurpan</a:t>
            </a:r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endParaRPr lang="fr-FR" sz="2800" dirty="0" smtClean="0">
              <a:latin typeface="Viner Hand ITC" pitchFamily="66" charset="0"/>
            </a:endParaRPr>
          </a:p>
          <a:p>
            <a:pPr algn="ctr"/>
            <a:r>
              <a:rPr lang="fr-FR" sz="2800" dirty="0" smtClean="0">
                <a:latin typeface="Viner Hand ITC" pitchFamily="66" charset="0"/>
              </a:rPr>
              <a:t> </a:t>
            </a:r>
            <a:endParaRPr lang="fr-FR" sz="2800" dirty="0">
              <a:latin typeface="Viner Hand ITC" pitchFamily="66" charset="0"/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6715108" y="4286256"/>
            <a:ext cx="2428892" cy="2571744"/>
          </a:xfrm>
          <a:custGeom>
            <a:avLst/>
            <a:gdLst>
              <a:gd name="connsiteX0" fmla="*/ 8679767 w 8820444"/>
              <a:gd name="connsiteY0" fmla="*/ 2729133 h 6682517"/>
              <a:gd name="connsiteX1" fmla="*/ 8693834 w 8820444"/>
              <a:gd name="connsiteY1" fmla="*/ 2532185 h 6682517"/>
              <a:gd name="connsiteX2" fmla="*/ 8806376 w 8820444"/>
              <a:gd name="connsiteY2" fmla="*/ 2419643 h 6682517"/>
              <a:gd name="connsiteX3" fmla="*/ 8820444 w 8820444"/>
              <a:gd name="connsiteY3" fmla="*/ 2236763 h 6682517"/>
              <a:gd name="connsiteX4" fmla="*/ 8693834 w 8820444"/>
              <a:gd name="connsiteY4" fmla="*/ 2208628 h 6682517"/>
              <a:gd name="connsiteX5" fmla="*/ 8637564 w 8820444"/>
              <a:gd name="connsiteY5" fmla="*/ 2321169 h 6682517"/>
              <a:gd name="connsiteX6" fmla="*/ 8609428 w 8820444"/>
              <a:gd name="connsiteY6" fmla="*/ 2405576 h 6682517"/>
              <a:gd name="connsiteX7" fmla="*/ 8510954 w 8820444"/>
              <a:gd name="connsiteY7" fmla="*/ 2391508 h 6682517"/>
              <a:gd name="connsiteX8" fmla="*/ 8510954 w 8820444"/>
              <a:gd name="connsiteY8" fmla="*/ 2391508 h 6682517"/>
              <a:gd name="connsiteX9" fmla="*/ 8356210 w 8820444"/>
              <a:gd name="connsiteY9" fmla="*/ 2307102 h 6682517"/>
              <a:gd name="connsiteX10" fmla="*/ 8229600 w 8820444"/>
              <a:gd name="connsiteY10" fmla="*/ 2293034 h 6682517"/>
              <a:gd name="connsiteX11" fmla="*/ 8145194 w 8820444"/>
              <a:gd name="connsiteY11" fmla="*/ 2250831 h 6682517"/>
              <a:gd name="connsiteX12" fmla="*/ 8102991 w 8820444"/>
              <a:gd name="connsiteY12" fmla="*/ 2236763 h 6682517"/>
              <a:gd name="connsiteX13" fmla="*/ 7990450 w 8820444"/>
              <a:gd name="connsiteY13" fmla="*/ 2208628 h 6682517"/>
              <a:gd name="connsiteX14" fmla="*/ 7962314 w 8820444"/>
              <a:gd name="connsiteY14" fmla="*/ 2180493 h 6682517"/>
              <a:gd name="connsiteX15" fmla="*/ 7990450 w 8820444"/>
              <a:gd name="connsiteY15" fmla="*/ 2152357 h 6682517"/>
              <a:gd name="connsiteX16" fmla="*/ 7962314 w 8820444"/>
              <a:gd name="connsiteY16" fmla="*/ 2067951 h 6682517"/>
              <a:gd name="connsiteX17" fmla="*/ 7863840 w 8820444"/>
              <a:gd name="connsiteY17" fmla="*/ 2053883 h 6682517"/>
              <a:gd name="connsiteX18" fmla="*/ 7835705 w 8820444"/>
              <a:gd name="connsiteY18" fmla="*/ 1969477 h 6682517"/>
              <a:gd name="connsiteX19" fmla="*/ 7793502 w 8820444"/>
              <a:gd name="connsiteY19" fmla="*/ 1941342 h 6682517"/>
              <a:gd name="connsiteX20" fmla="*/ 7737231 w 8820444"/>
              <a:gd name="connsiteY20" fmla="*/ 1885071 h 6682517"/>
              <a:gd name="connsiteX21" fmla="*/ 7610622 w 8820444"/>
              <a:gd name="connsiteY21" fmla="*/ 1856936 h 6682517"/>
              <a:gd name="connsiteX22" fmla="*/ 7526216 w 8820444"/>
              <a:gd name="connsiteY22" fmla="*/ 1814733 h 6682517"/>
              <a:gd name="connsiteX23" fmla="*/ 7484013 w 8820444"/>
              <a:gd name="connsiteY23" fmla="*/ 1828800 h 6682517"/>
              <a:gd name="connsiteX24" fmla="*/ 7357404 w 8820444"/>
              <a:gd name="connsiteY24" fmla="*/ 1786597 h 6682517"/>
              <a:gd name="connsiteX25" fmla="*/ 7329268 w 8820444"/>
              <a:gd name="connsiteY25" fmla="*/ 1744394 h 6682517"/>
              <a:gd name="connsiteX26" fmla="*/ 7287065 w 8820444"/>
              <a:gd name="connsiteY26" fmla="*/ 1730326 h 6682517"/>
              <a:gd name="connsiteX27" fmla="*/ 7230794 w 8820444"/>
              <a:gd name="connsiteY27" fmla="*/ 1702191 h 6682517"/>
              <a:gd name="connsiteX28" fmla="*/ 7202659 w 8820444"/>
              <a:gd name="connsiteY28" fmla="*/ 1659988 h 6682517"/>
              <a:gd name="connsiteX29" fmla="*/ 7160456 w 8820444"/>
              <a:gd name="connsiteY29" fmla="*/ 1674056 h 6682517"/>
              <a:gd name="connsiteX30" fmla="*/ 7076050 w 8820444"/>
              <a:gd name="connsiteY30" fmla="*/ 1645920 h 6682517"/>
              <a:gd name="connsiteX31" fmla="*/ 6963508 w 8820444"/>
              <a:gd name="connsiteY31" fmla="*/ 1645920 h 6682517"/>
              <a:gd name="connsiteX32" fmla="*/ 6949440 w 8820444"/>
              <a:gd name="connsiteY32" fmla="*/ 1477108 h 6682517"/>
              <a:gd name="connsiteX33" fmla="*/ 7104185 w 8820444"/>
              <a:gd name="connsiteY33" fmla="*/ 1392702 h 6682517"/>
              <a:gd name="connsiteX34" fmla="*/ 7090117 w 8820444"/>
              <a:gd name="connsiteY34" fmla="*/ 1308296 h 6682517"/>
              <a:gd name="connsiteX35" fmla="*/ 6991644 w 8820444"/>
              <a:gd name="connsiteY35" fmla="*/ 1252025 h 6682517"/>
              <a:gd name="connsiteX36" fmla="*/ 6780628 w 8820444"/>
              <a:gd name="connsiteY36" fmla="*/ 1252025 h 6682517"/>
              <a:gd name="connsiteX37" fmla="*/ 6780628 w 8820444"/>
              <a:gd name="connsiteY37" fmla="*/ 1252025 h 6682517"/>
              <a:gd name="connsiteX38" fmla="*/ 6766560 w 8820444"/>
              <a:gd name="connsiteY38" fmla="*/ 1167619 h 6682517"/>
              <a:gd name="connsiteX39" fmla="*/ 6977576 w 8820444"/>
              <a:gd name="connsiteY39" fmla="*/ 1125416 h 6682517"/>
              <a:gd name="connsiteX40" fmla="*/ 6963508 w 8820444"/>
              <a:gd name="connsiteY40" fmla="*/ 1041009 h 6682517"/>
              <a:gd name="connsiteX41" fmla="*/ 6724357 w 8820444"/>
              <a:gd name="connsiteY41" fmla="*/ 900333 h 6682517"/>
              <a:gd name="connsiteX42" fmla="*/ 6724357 w 8820444"/>
              <a:gd name="connsiteY42" fmla="*/ 773723 h 6682517"/>
              <a:gd name="connsiteX43" fmla="*/ 6654019 w 8820444"/>
              <a:gd name="connsiteY43" fmla="*/ 604911 h 6682517"/>
              <a:gd name="connsiteX44" fmla="*/ 6527410 w 8820444"/>
              <a:gd name="connsiteY44" fmla="*/ 576776 h 6682517"/>
              <a:gd name="connsiteX45" fmla="*/ 6344530 w 8820444"/>
              <a:gd name="connsiteY45" fmla="*/ 520505 h 6682517"/>
              <a:gd name="connsiteX46" fmla="*/ 6330462 w 8820444"/>
              <a:gd name="connsiteY46" fmla="*/ 422031 h 6682517"/>
              <a:gd name="connsiteX47" fmla="*/ 6288259 w 8820444"/>
              <a:gd name="connsiteY47" fmla="*/ 407963 h 6682517"/>
              <a:gd name="connsiteX48" fmla="*/ 6274191 w 8820444"/>
              <a:gd name="connsiteY48" fmla="*/ 365760 h 6682517"/>
              <a:gd name="connsiteX49" fmla="*/ 6189785 w 8820444"/>
              <a:gd name="connsiteY49" fmla="*/ 323557 h 6682517"/>
              <a:gd name="connsiteX50" fmla="*/ 6217920 w 8820444"/>
              <a:gd name="connsiteY50" fmla="*/ 225083 h 6682517"/>
              <a:gd name="connsiteX51" fmla="*/ 6105379 w 8820444"/>
              <a:gd name="connsiteY51" fmla="*/ 154745 h 6682517"/>
              <a:gd name="connsiteX52" fmla="*/ 6175717 w 8820444"/>
              <a:gd name="connsiteY52" fmla="*/ 0 h 6682517"/>
              <a:gd name="connsiteX53" fmla="*/ 6035040 w 8820444"/>
              <a:gd name="connsiteY53" fmla="*/ 14068 h 6682517"/>
              <a:gd name="connsiteX54" fmla="*/ 5978770 w 8820444"/>
              <a:gd name="connsiteY54" fmla="*/ 70339 h 6682517"/>
              <a:gd name="connsiteX55" fmla="*/ 5880296 w 8820444"/>
              <a:gd name="connsiteY55" fmla="*/ 154745 h 6682517"/>
              <a:gd name="connsiteX56" fmla="*/ 5838093 w 8820444"/>
              <a:gd name="connsiteY56" fmla="*/ 140677 h 6682517"/>
              <a:gd name="connsiteX57" fmla="*/ 5641145 w 8820444"/>
              <a:gd name="connsiteY57" fmla="*/ 168813 h 6682517"/>
              <a:gd name="connsiteX58" fmla="*/ 5598942 w 8820444"/>
              <a:gd name="connsiteY58" fmla="*/ 253219 h 6682517"/>
              <a:gd name="connsiteX59" fmla="*/ 5556739 w 8820444"/>
              <a:gd name="connsiteY59" fmla="*/ 267286 h 6682517"/>
              <a:gd name="connsiteX60" fmla="*/ 5486400 w 8820444"/>
              <a:gd name="connsiteY60" fmla="*/ 253219 h 6682517"/>
              <a:gd name="connsiteX61" fmla="*/ 5444197 w 8820444"/>
              <a:gd name="connsiteY61" fmla="*/ 225083 h 6682517"/>
              <a:gd name="connsiteX62" fmla="*/ 5373859 w 8820444"/>
              <a:gd name="connsiteY62" fmla="*/ 211016 h 6682517"/>
              <a:gd name="connsiteX63" fmla="*/ 5331656 w 8820444"/>
              <a:gd name="connsiteY63" fmla="*/ 182880 h 6682517"/>
              <a:gd name="connsiteX64" fmla="*/ 5148776 w 8820444"/>
              <a:gd name="connsiteY64" fmla="*/ 211016 h 6682517"/>
              <a:gd name="connsiteX65" fmla="*/ 5092505 w 8820444"/>
              <a:gd name="connsiteY65" fmla="*/ 295422 h 6682517"/>
              <a:gd name="connsiteX66" fmla="*/ 5064370 w 8820444"/>
              <a:gd name="connsiteY66" fmla="*/ 337625 h 6682517"/>
              <a:gd name="connsiteX67" fmla="*/ 4811151 w 8820444"/>
              <a:gd name="connsiteY67" fmla="*/ 323557 h 6682517"/>
              <a:gd name="connsiteX68" fmla="*/ 4783016 w 8820444"/>
              <a:gd name="connsiteY68" fmla="*/ 450166 h 6682517"/>
              <a:gd name="connsiteX69" fmla="*/ 5022167 w 8820444"/>
              <a:gd name="connsiteY69" fmla="*/ 436099 h 6682517"/>
              <a:gd name="connsiteX70" fmla="*/ 5092505 w 8820444"/>
              <a:gd name="connsiteY70" fmla="*/ 562708 h 6682517"/>
              <a:gd name="connsiteX71" fmla="*/ 4951828 w 8820444"/>
              <a:gd name="connsiteY71" fmla="*/ 562708 h 6682517"/>
              <a:gd name="connsiteX72" fmla="*/ 4839287 w 8820444"/>
              <a:gd name="connsiteY72" fmla="*/ 604911 h 6682517"/>
              <a:gd name="connsiteX73" fmla="*/ 4797084 w 8820444"/>
              <a:gd name="connsiteY73" fmla="*/ 590843 h 6682517"/>
              <a:gd name="connsiteX74" fmla="*/ 4726745 w 8820444"/>
              <a:gd name="connsiteY74" fmla="*/ 661182 h 6682517"/>
              <a:gd name="connsiteX75" fmla="*/ 4670474 w 8820444"/>
              <a:gd name="connsiteY75" fmla="*/ 731520 h 6682517"/>
              <a:gd name="connsiteX76" fmla="*/ 4586068 w 8820444"/>
              <a:gd name="connsiteY76" fmla="*/ 745588 h 6682517"/>
              <a:gd name="connsiteX77" fmla="*/ 4543865 w 8820444"/>
              <a:gd name="connsiteY77" fmla="*/ 773723 h 6682517"/>
              <a:gd name="connsiteX78" fmla="*/ 4445391 w 8820444"/>
              <a:gd name="connsiteY78" fmla="*/ 801859 h 6682517"/>
              <a:gd name="connsiteX79" fmla="*/ 4417256 w 8820444"/>
              <a:gd name="connsiteY79" fmla="*/ 773723 h 6682517"/>
              <a:gd name="connsiteX80" fmla="*/ 4304714 w 8820444"/>
              <a:gd name="connsiteY80" fmla="*/ 745588 h 6682517"/>
              <a:gd name="connsiteX81" fmla="*/ 4262511 w 8820444"/>
              <a:gd name="connsiteY81" fmla="*/ 717453 h 6682517"/>
              <a:gd name="connsiteX82" fmla="*/ 4234376 w 8820444"/>
              <a:gd name="connsiteY82" fmla="*/ 689317 h 6682517"/>
              <a:gd name="connsiteX83" fmla="*/ 4192173 w 8820444"/>
              <a:gd name="connsiteY83" fmla="*/ 675249 h 6682517"/>
              <a:gd name="connsiteX84" fmla="*/ 4149970 w 8820444"/>
              <a:gd name="connsiteY84" fmla="*/ 689317 h 6682517"/>
              <a:gd name="connsiteX85" fmla="*/ 4107767 w 8820444"/>
              <a:gd name="connsiteY85" fmla="*/ 604911 h 6682517"/>
              <a:gd name="connsiteX86" fmla="*/ 4065564 w 8820444"/>
              <a:gd name="connsiteY86" fmla="*/ 576776 h 6682517"/>
              <a:gd name="connsiteX87" fmla="*/ 4037428 w 8820444"/>
              <a:gd name="connsiteY87" fmla="*/ 548640 h 6682517"/>
              <a:gd name="connsiteX88" fmla="*/ 3882684 w 8820444"/>
              <a:gd name="connsiteY88" fmla="*/ 562708 h 6682517"/>
              <a:gd name="connsiteX89" fmla="*/ 3868616 w 8820444"/>
              <a:gd name="connsiteY89" fmla="*/ 604911 h 6682517"/>
              <a:gd name="connsiteX90" fmla="*/ 3784210 w 8820444"/>
              <a:gd name="connsiteY90" fmla="*/ 633046 h 6682517"/>
              <a:gd name="connsiteX91" fmla="*/ 3742007 w 8820444"/>
              <a:gd name="connsiteY91" fmla="*/ 618979 h 6682517"/>
              <a:gd name="connsiteX92" fmla="*/ 3629465 w 8820444"/>
              <a:gd name="connsiteY92" fmla="*/ 534573 h 6682517"/>
              <a:gd name="connsiteX93" fmla="*/ 3587262 w 8820444"/>
              <a:gd name="connsiteY93" fmla="*/ 548640 h 6682517"/>
              <a:gd name="connsiteX94" fmla="*/ 3418450 w 8820444"/>
              <a:gd name="connsiteY94" fmla="*/ 604911 h 6682517"/>
              <a:gd name="connsiteX95" fmla="*/ 3151164 w 8820444"/>
              <a:gd name="connsiteY95" fmla="*/ 604911 h 6682517"/>
              <a:gd name="connsiteX96" fmla="*/ 3052690 w 8820444"/>
              <a:gd name="connsiteY96" fmla="*/ 661182 h 6682517"/>
              <a:gd name="connsiteX97" fmla="*/ 2954216 w 8820444"/>
              <a:gd name="connsiteY97" fmla="*/ 675249 h 6682517"/>
              <a:gd name="connsiteX98" fmla="*/ 2940148 w 8820444"/>
              <a:gd name="connsiteY98" fmla="*/ 815926 h 6682517"/>
              <a:gd name="connsiteX99" fmla="*/ 3010487 w 8820444"/>
              <a:gd name="connsiteY99" fmla="*/ 914400 h 6682517"/>
              <a:gd name="connsiteX100" fmla="*/ 3094893 w 8820444"/>
              <a:gd name="connsiteY100" fmla="*/ 928468 h 6682517"/>
              <a:gd name="connsiteX101" fmla="*/ 3137096 w 8820444"/>
              <a:gd name="connsiteY101" fmla="*/ 942536 h 6682517"/>
              <a:gd name="connsiteX102" fmla="*/ 3193367 w 8820444"/>
              <a:gd name="connsiteY102" fmla="*/ 1012874 h 6682517"/>
              <a:gd name="connsiteX103" fmla="*/ 3263705 w 8820444"/>
              <a:gd name="connsiteY103" fmla="*/ 1026942 h 6682517"/>
              <a:gd name="connsiteX104" fmla="*/ 3305908 w 8820444"/>
              <a:gd name="connsiteY104" fmla="*/ 1097280 h 6682517"/>
              <a:gd name="connsiteX105" fmla="*/ 3362179 w 8820444"/>
              <a:gd name="connsiteY105" fmla="*/ 1111348 h 6682517"/>
              <a:gd name="connsiteX106" fmla="*/ 3502856 w 8820444"/>
              <a:gd name="connsiteY106" fmla="*/ 1167619 h 6682517"/>
              <a:gd name="connsiteX107" fmla="*/ 3488788 w 8820444"/>
              <a:gd name="connsiteY107" fmla="*/ 1237957 h 6682517"/>
              <a:gd name="connsiteX108" fmla="*/ 3460653 w 8820444"/>
              <a:gd name="connsiteY108" fmla="*/ 1280160 h 6682517"/>
              <a:gd name="connsiteX109" fmla="*/ 3446585 w 8820444"/>
              <a:gd name="connsiteY109" fmla="*/ 1322363 h 6682517"/>
              <a:gd name="connsiteX110" fmla="*/ 3573194 w 8820444"/>
              <a:gd name="connsiteY110" fmla="*/ 1364566 h 6682517"/>
              <a:gd name="connsiteX111" fmla="*/ 3629465 w 8820444"/>
              <a:gd name="connsiteY111" fmla="*/ 1406769 h 6682517"/>
              <a:gd name="connsiteX112" fmla="*/ 3713871 w 8820444"/>
              <a:gd name="connsiteY112" fmla="*/ 1434905 h 6682517"/>
              <a:gd name="connsiteX113" fmla="*/ 3756074 w 8820444"/>
              <a:gd name="connsiteY113" fmla="*/ 1420837 h 6682517"/>
              <a:gd name="connsiteX114" fmla="*/ 3770142 w 8820444"/>
              <a:gd name="connsiteY114" fmla="*/ 1477108 h 6682517"/>
              <a:gd name="connsiteX115" fmla="*/ 3798277 w 8820444"/>
              <a:gd name="connsiteY115" fmla="*/ 1519311 h 6682517"/>
              <a:gd name="connsiteX116" fmla="*/ 3910819 w 8820444"/>
              <a:gd name="connsiteY116" fmla="*/ 1519311 h 6682517"/>
              <a:gd name="connsiteX117" fmla="*/ 3953022 w 8820444"/>
              <a:gd name="connsiteY117" fmla="*/ 1561514 h 6682517"/>
              <a:gd name="connsiteX118" fmla="*/ 3995225 w 8820444"/>
              <a:gd name="connsiteY118" fmla="*/ 1659988 h 6682517"/>
              <a:gd name="connsiteX119" fmla="*/ 4037428 w 8820444"/>
              <a:gd name="connsiteY119" fmla="*/ 1674056 h 6682517"/>
              <a:gd name="connsiteX120" fmla="*/ 4065564 w 8820444"/>
              <a:gd name="connsiteY120" fmla="*/ 1702191 h 6682517"/>
              <a:gd name="connsiteX121" fmla="*/ 4178105 w 8820444"/>
              <a:gd name="connsiteY121" fmla="*/ 1645920 h 6682517"/>
              <a:gd name="connsiteX122" fmla="*/ 4206240 w 8820444"/>
              <a:gd name="connsiteY122" fmla="*/ 1786597 h 6682517"/>
              <a:gd name="connsiteX123" fmla="*/ 4262511 w 8820444"/>
              <a:gd name="connsiteY123" fmla="*/ 1899139 h 6682517"/>
              <a:gd name="connsiteX124" fmla="*/ 4178105 w 8820444"/>
              <a:gd name="connsiteY124" fmla="*/ 1927274 h 6682517"/>
              <a:gd name="connsiteX125" fmla="*/ 4107767 w 8820444"/>
              <a:gd name="connsiteY125" fmla="*/ 1913206 h 6682517"/>
              <a:gd name="connsiteX126" fmla="*/ 4079631 w 8820444"/>
              <a:gd name="connsiteY126" fmla="*/ 1885071 h 6682517"/>
              <a:gd name="connsiteX127" fmla="*/ 4023360 w 8820444"/>
              <a:gd name="connsiteY127" fmla="*/ 1856936 h 6682517"/>
              <a:gd name="connsiteX128" fmla="*/ 3981157 w 8820444"/>
              <a:gd name="connsiteY128" fmla="*/ 1871003 h 6682517"/>
              <a:gd name="connsiteX129" fmla="*/ 3938954 w 8820444"/>
              <a:gd name="connsiteY129" fmla="*/ 1941342 h 6682517"/>
              <a:gd name="connsiteX130" fmla="*/ 3896751 w 8820444"/>
              <a:gd name="connsiteY130" fmla="*/ 1955409 h 6682517"/>
              <a:gd name="connsiteX131" fmla="*/ 3756074 w 8820444"/>
              <a:gd name="connsiteY131" fmla="*/ 1983545 h 6682517"/>
              <a:gd name="connsiteX132" fmla="*/ 3685736 w 8820444"/>
              <a:gd name="connsiteY132" fmla="*/ 2096086 h 6682517"/>
              <a:gd name="connsiteX133" fmla="*/ 3601330 w 8820444"/>
              <a:gd name="connsiteY133" fmla="*/ 2082019 h 6682517"/>
              <a:gd name="connsiteX134" fmla="*/ 3559127 w 8820444"/>
              <a:gd name="connsiteY134" fmla="*/ 2011680 h 6682517"/>
              <a:gd name="connsiteX135" fmla="*/ 3530991 w 8820444"/>
              <a:gd name="connsiteY135" fmla="*/ 1983545 h 6682517"/>
              <a:gd name="connsiteX136" fmla="*/ 3432517 w 8820444"/>
              <a:gd name="connsiteY136" fmla="*/ 2011680 h 6682517"/>
              <a:gd name="connsiteX137" fmla="*/ 3432517 w 8820444"/>
              <a:gd name="connsiteY137" fmla="*/ 2025748 h 6682517"/>
              <a:gd name="connsiteX138" fmla="*/ 3460653 w 8820444"/>
              <a:gd name="connsiteY138" fmla="*/ 2208628 h 6682517"/>
              <a:gd name="connsiteX139" fmla="*/ 3545059 w 8820444"/>
              <a:gd name="connsiteY139" fmla="*/ 2236763 h 6682517"/>
              <a:gd name="connsiteX140" fmla="*/ 3502856 w 8820444"/>
              <a:gd name="connsiteY140" fmla="*/ 2349305 h 6682517"/>
              <a:gd name="connsiteX141" fmla="*/ 3404382 w 8820444"/>
              <a:gd name="connsiteY141" fmla="*/ 2321169 h 6682517"/>
              <a:gd name="connsiteX142" fmla="*/ 3319976 w 8820444"/>
              <a:gd name="connsiteY142" fmla="*/ 2363373 h 6682517"/>
              <a:gd name="connsiteX143" fmla="*/ 3263705 w 8820444"/>
              <a:gd name="connsiteY143" fmla="*/ 2489982 h 6682517"/>
              <a:gd name="connsiteX144" fmla="*/ 3277773 w 8820444"/>
              <a:gd name="connsiteY144" fmla="*/ 2546253 h 6682517"/>
              <a:gd name="connsiteX145" fmla="*/ 3362179 w 8820444"/>
              <a:gd name="connsiteY145" fmla="*/ 2574388 h 6682517"/>
              <a:gd name="connsiteX146" fmla="*/ 3348111 w 8820444"/>
              <a:gd name="connsiteY146" fmla="*/ 2616591 h 6682517"/>
              <a:gd name="connsiteX147" fmla="*/ 3263705 w 8820444"/>
              <a:gd name="connsiteY147" fmla="*/ 2644726 h 6682517"/>
              <a:gd name="connsiteX148" fmla="*/ 3221502 w 8820444"/>
              <a:gd name="connsiteY148" fmla="*/ 2743200 h 6682517"/>
              <a:gd name="connsiteX149" fmla="*/ 3179299 w 8820444"/>
              <a:gd name="connsiteY149" fmla="*/ 2771336 h 6682517"/>
              <a:gd name="connsiteX150" fmla="*/ 3165231 w 8820444"/>
              <a:gd name="connsiteY150" fmla="*/ 2813539 h 6682517"/>
              <a:gd name="connsiteX151" fmla="*/ 3108960 w 8820444"/>
              <a:gd name="connsiteY151" fmla="*/ 2883877 h 6682517"/>
              <a:gd name="connsiteX152" fmla="*/ 3123028 w 8820444"/>
              <a:gd name="connsiteY152" fmla="*/ 2926080 h 6682517"/>
              <a:gd name="connsiteX153" fmla="*/ 3052690 w 8820444"/>
              <a:gd name="connsiteY153" fmla="*/ 2968283 h 6682517"/>
              <a:gd name="connsiteX154" fmla="*/ 2982351 w 8820444"/>
              <a:gd name="connsiteY154" fmla="*/ 3024554 h 6682517"/>
              <a:gd name="connsiteX155" fmla="*/ 2954216 w 8820444"/>
              <a:gd name="connsiteY155" fmla="*/ 2982351 h 6682517"/>
              <a:gd name="connsiteX156" fmla="*/ 2940148 w 8820444"/>
              <a:gd name="connsiteY156" fmla="*/ 2912013 h 6682517"/>
              <a:gd name="connsiteX157" fmla="*/ 2883877 w 8820444"/>
              <a:gd name="connsiteY157" fmla="*/ 2897945 h 6682517"/>
              <a:gd name="connsiteX158" fmla="*/ 2841674 w 8820444"/>
              <a:gd name="connsiteY158" fmla="*/ 2883877 h 6682517"/>
              <a:gd name="connsiteX159" fmla="*/ 2799471 w 8820444"/>
              <a:gd name="connsiteY159" fmla="*/ 2841674 h 6682517"/>
              <a:gd name="connsiteX160" fmla="*/ 2785404 w 8820444"/>
              <a:gd name="connsiteY160" fmla="*/ 2799471 h 6682517"/>
              <a:gd name="connsiteX161" fmla="*/ 2504050 w 8820444"/>
              <a:gd name="connsiteY161" fmla="*/ 2757268 h 6682517"/>
              <a:gd name="connsiteX162" fmla="*/ 2447779 w 8820444"/>
              <a:gd name="connsiteY162" fmla="*/ 2686929 h 6682517"/>
              <a:gd name="connsiteX163" fmla="*/ 2489982 w 8820444"/>
              <a:gd name="connsiteY163" fmla="*/ 2715065 h 6682517"/>
              <a:gd name="connsiteX164" fmla="*/ 2222696 w 8820444"/>
              <a:gd name="connsiteY164" fmla="*/ 2715065 h 6682517"/>
              <a:gd name="connsiteX165" fmla="*/ 1983545 w 8820444"/>
              <a:gd name="connsiteY165" fmla="*/ 2771336 h 6682517"/>
              <a:gd name="connsiteX166" fmla="*/ 1955410 w 8820444"/>
              <a:gd name="connsiteY166" fmla="*/ 2715065 h 6682517"/>
              <a:gd name="connsiteX167" fmla="*/ 1786597 w 8820444"/>
              <a:gd name="connsiteY167" fmla="*/ 2715065 h 6682517"/>
              <a:gd name="connsiteX168" fmla="*/ 1814733 w 8820444"/>
              <a:gd name="connsiteY168" fmla="*/ 2827606 h 6682517"/>
              <a:gd name="connsiteX169" fmla="*/ 1406770 w 8820444"/>
              <a:gd name="connsiteY169" fmla="*/ 3052689 h 6682517"/>
              <a:gd name="connsiteX170" fmla="*/ 1364567 w 8820444"/>
              <a:gd name="connsiteY170" fmla="*/ 3165231 h 6682517"/>
              <a:gd name="connsiteX171" fmla="*/ 1266093 w 8820444"/>
              <a:gd name="connsiteY171" fmla="*/ 3179299 h 6682517"/>
              <a:gd name="connsiteX172" fmla="*/ 1223890 w 8820444"/>
              <a:gd name="connsiteY172" fmla="*/ 3207434 h 6682517"/>
              <a:gd name="connsiteX173" fmla="*/ 1167619 w 8820444"/>
              <a:gd name="connsiteY173" fmla="*/ 3221502 h 6682517"/>
              <a:gd name="connsiteX174" fmla="*/ 1041010 w 8820444"/>
              <a:gd name="connsiteY174" fmla="*/ 3249637 h 6682517"/>
              <a:gd name="connsiteX175" fmla="*/ 1026942 w 8820444"/>
              <a:gd name="connsiteY175" fmla="*/ 3291840 h 6682517"/>
              <a:gd name="connsiteX176" fmla="*/ 1026942 w 8820444"/>
              <a:gd name="connsiteY176" fmla="*/ 3390314 h 6682517"/>
              <a:gd name="connsiteX177" fmla="*/ 984739 w 8820444"/>
              <a:gd name="connsiteY177" fmla="*/ 3404382 h 6682517"/>
              <a:gd name="connsiteX178" fmla="*/ 970671 w 8820444"/>
              <a:gd name="connsiteY178" fmla="*/ 3446585 h 6682517"/>
              <a:gd name="connsiteX179" fmla="*/ 928468 w 8820444"/>
              <a:gd name="connsiteY179" fmla="*/ 3460653 h 6682517"/>
              <a:gd name="connsiteX180" fmla="*/ 858130 w 8820444"/>
              <a:gd name="connsiteY180" fmla="*/ 3474720 h 6682517"/>
              <a:gd name="connsiteX181" fmla="*/ 844062 w 8820444"/>
              <a:gd name="connsiteY181" fmla="*/ 3545059 h 6682517"/>
              <a:gd name="connsiteX182" fmla="*/ 787791 w 8820444"/>
              <a:gd name="connsiteY182" fmla="*/ 3615397 h 6682517"/>
              <a:gd name="connsiteX183" fmla="*/ 745588 w 8820444"/>
              <a:gd name="connsiteY183" fmla="*/ 3587262 h 6682517"/>
              <a:gd name="connsiteX184" fmla="*/ 675250 w 8820444"/>
              <a:gd name="connsiteY184" fmla="*/ 3629465 h 6682517"/>
              <a:gd name="connsiteX185" fmla="*/ 661182 w 8820444"/>
              <a:gd name="connsiteY185" fmla="*/ 3685736 h 6682517"/>
              <a:gd name="connsiteX186" fmla="*/ 759656 w 8820444"/>
              <a:gd name="connsiteY186" fmla="*/ 3727939 h 6682517"/>
              <a:gd name="connsiteX187" fmla="*/ 745588 w 8820444"/>
              <a:gd name="connsiteY187" fmla="*/ 3770142 h 6682517"/>
              <a:gd name="connsiteX188" fmla="*/ 633047 w 8820444"/>
              <a:gd name="connsiteY188" fmla="*/ 3784209 h 6682517"/>
              <a:gd name="connsiteX189" fmla="*/ 534573 w 8820444"/>
              <a:gd name="connsiteY189" fmla="*/ 3812345 h 6682517"/>
              <a:gd name="connsiteX190" fmla="*/ 450167 w 8820444"/>
              <a:gd name="connsiteY190" fmla="*/ 3854548 h 6682517"/>
              <a:gd name="connsiteX191" fmla="*/ 478302 w 8820444"/>
              <a:gd name="connsiteY191" fmla="*/ 3924886 h 6682517"/>
              <a:gd name="connsiteX192" fmla="*/ 492370 w 8820444"/>
              <a:gd name="connsiteY192" fmla="*/ 3967089 h 6682517"/>
              <a:gd name="connsiteX193" fmla="*/ 464234 w 8820444"/>
              <a:gd name="connsiteY193" fmla="*/ 3995225 h 6682517"/>
              <a:gd name="connsiteX194" fmla="*/ 436099 w 8820444"/>
              <a:gd name="connsiteY194" fmla="*/ 4037428 h 6682517"/>
              <a:gd name="connsiteX195" fmla="*/ 393896 w 8820444"/>
              <a:gd name="connsiteY195" fmla="*/ 4023360 h 6682517"/>
              <a:gd name="connsiteX196" fmla="*/ 365760 w 8820444"/>
              <a:gd name="connsiteY196" fmla="*/ 3995225 h 6682517"/>
              <a:gd name="connsiteX197" fmla="*/ 211016 w 8820444"/>
              <a:gd name="connsiteY197" fmla="*/ 4093699 h 6682517"/>
              <a:gd name="connsiteX198" fmla="*/ 168813 w 8820444"/>
              <a:gd name="connsiteY198" fmla="*/ 4107766 h 6682517"/>
              <a:gd name="connsiteX199" fmla="*/ 112542 w 8820444"/>
              <a:gd name="connsiteY199" fmla="*/ 4178105 h 6682517"/>
              <a:gd name="connsiteX200" fmla="*/ 70339 w 8820444"/>
              <a:gd name="connsiteY200" fmla="*/ 4192173 h 6682517"/>
              <a:gd name="connsiteX201" fmla="*/ 56271 w 8820444"/>
              <a:gd name="connsiteY201" fmla="*/ 4234376 h 6682517"/>
              <a:gd name="connsiteX202" fmla="*/ 84407 w 8820444"/>
              <a:gd name="connsiteY202" fmla="*/ 4276579 h 6682517"/>
              <a:gd name="connsiteX203" fmla="*/ 112542 w 8820444"/>
              <a:gd name="connsiteY203" fmla="*/ 4360985 h 6682517"/>
              <a:gd name="connsiteX204" fmla="*/ 154745 w 8820444"/>
              <a:gd name="connsiteY204" fmla="*/ 4346917 h 6682517"/>
              <a:gd name="connsiteX205" fmla="*/ 196948 w 8820444"/>
              <a:gd name="connsiteY205" fmla="*/ 4318782 h 6682517"/>
              <a:gd name="connsiteX206" fmla="*/ 267287 w 8820444"/>
              <a:gd name="connsiteY206" fmla="*/ 4304714 h 6682517"/>
              <a:gd name="connsiteX207" fmla="*/ 450167 w 8820444"/>
              <a:gd name="connsiteY207" fmla="*/ 4459459 h 6682517"/>
              <a:gd name="connsiteX208" fmla="*/ 576776 w 8820444"/>
              <a:gd name="connsiteY208" fmla="*/ 4473526 h 6682517"/>
              <a:gd name="connsiteX209" fmla="*/ 618979 w 8820444"/>
              <a:gd name="connsiteY209" fmla="*/ 4543865 h 6682517"/>
              <a:gd name="connsiteX210" fmla="*/ 689317 w 8820444"/>
              <a:gd name="connsiteY210" fmla="*/ 4600136 h 6682517"/>
              <a:gd name="connsiteX211" fmla="*/ 689317 w 8820444"/>
              <a:gd name="connsiteY211" fmla="*/ 4684542 h 6682517"/>
              <a:gd name="connsiteX212" fmla="*/ 520505 w 8820444"/>
              <a:gd name="connsiteY212" fmla="*/ 4768948 h 6682517"/>
              <a:gd name="connsiteX213" fmla="*/ 548640 w 8820444"/>
              <a:gd name="connsiteY213" fmla="*/ 4965896 h 6682517"/>
              <a:gd name="connsiteX214" fmla="*/ 689317 w 8820444"/>
              <a:gd name="connsiteY214" fmla="*/ 4881489 h 6682517"/>
              <a:gd name="connsiteX215" fmla="*/ 858130 w 8820444"/>
              <a:gd name="connsiteY215" fmla="*/ 4783016 h 6682517"/>
              <a:gd name="connsiteX216" fmla="*/ 998807 w 8820444"/>
              <a:gd name="connsiteY216" fmla="*/ 4783016 h 6682517"/>
              <a:gd name="connsiteX217" fmla="*/ 998807 w 8820444"/>
              <a:gd name="connsiteY217" fmla="*/ 4783016 h 6682517"/>
              <a:gd name="connsiteX218" fmla="*/ 970671 w 8820444"/>
              <a:gd name="connsiteY218" fmla="*/ 4881489 h 6682517"/>
              <a:gd name="connsiteX219" fmla="*/ 1041010 w 8820444"/>
              <a:gd name="connsiteY219" fmla="*/ 4909625 h 6682517"/>
              <a:gd name="connsiteX220" fmla="*/ 998807 w 8820444"/>
              <a:gd name="connsiteY220" fmla="*/ 5022166 h 6682517"/>
              <a:gd name="connsiteX221" fmla="*/ 998807 w 8820444"/>
              <a:gd name="connsiteY221" fmla="*/ 5134708 h 6682517"/>
              <a:gd name="connsiteX222" fmla="*/ 1041010 w 8820444"/>
              <a:gd name="connsiteY222" fmla="*/ 5148776 h 6682517"/>
              <a:gd name="connsiteX223" fmla="*/ 1083213 w 8820444"/>
              <a:gd name="connsiteY223" fmla="*/ 5176911 h 6682517"/>
              <a:gd name="connsiteX224" fmla="*/ 1111348 w 8820444"/>
              <a:gd name="connsiteY224" fmla="*/ 5219114 h 6682517"/>
              <a:gd name="connsiteX225" fmla="*/ 1069145 w 8820444"/>
              <a:gd name="connsiteY225" fmla="*/ 5289453 h 6682517"/>
              <a:gd name="connsiteX226" fmla="*/ 956604 w 8820444"/>
              <a:gd name="connsiteY226" fmla="*/ 5317588 h 6682517"/>
              <a:gd name="connsiteX227" fmla="*/ 914400 w 8820444"/>
              <a:gd name="connsiteY227" fmla="*/ 5331656 h 6682517"/>
              <a:gd name="connsiteX228" fmla="*/ 886265 w 8820444"/>
              <a:gd name="connsiteY228" fmla="*/ 5373859 h 6682517"/>
              <a:gd name="connsiteX229" fmla="*/ 872197 w 8820444"/>
              <a:gd name="connsiteY229" fmla="*/ 5416062 h 6682517"/>
              <a:gd name="connsiteX230" fmla="*/ 829994 w 8820444"/>
              <a:gd name="connsiteY230" fmla="*/ 5444197 h 6682517"/>
              <a:gd name="connsiteX231" fmla="*/ 759656 w 8820444"/>
              <a:gd name="connsiteY231" fmla="*/ 5500468 h 6682517"/>
              <a:gd name="connsiteX232" fmla="*/ 787791 w 8820444"/>
              <a:gd name="connsiteY232" fmla="*/ 5598942 h 6682517"/>
              <a:gd name="connsiteX233" fmla="*/ 703385 w 8820444"/>
              <a:gd name="connsiteY233" fmla="*/ 5739619 h 6682517"/>
              <a:gd name="connsiteX234" fmla="*/ 590844 w 8820444"/>
              <a:gd name="connsiteY234" fmla="*/ 5767754 h 6682517"/>
              <a:gd name="connsiteX235" fmla="*/ 520505 w 8820444"/>
              <a:gd name="connsiteY235" fmla="*/ 5697416 h 6682517"/>
              <a:gd name="connsiteX236" fmla="*/ 478302 w 8820444"/>
              <a:gd name="connsiteY236" fmla="*/ 5725551 h 6682517"/>
              <a:gd name="connsiteX237" fmla="*/ 436099 w 8820444"/>
              <a:gd name="connsiteY237" fmla="*/ 5739619 h 6682517"/>
              <a:gd name="connsiteX238" fmla="*/ 422031 w 8820444"/>
              <a:gd name="connsiteY238" fmla="*/ 5697416 h 6682517"/>
              <a:gd name="connsiteX239" fmla="*/ 351693 w 8820444"/>
              <a:gd name="connsiteY239" fmla="*/ 5641145 h 6682517"/>
              <a:gd name="connsiteX240" fmla="*/ 295422 w 8820444"/>
              <a:gd name="connsiteY240" fmla="*/ 5655213 h 6682517"/>
              <a:gd name="connsiteX241" fmla="*/ 281354 w 8820444"/>
              <a:gd name="connsiteY241" fmla="*/ 5697416 h 6682517"/>
              <a:gd name="connsiteX242" fmla="*/ 225084 w 8820444"/>
              <a:gd name="connsiteY242" fmla="*/ 5711483 h 6682517"/>
              <a:gd name="connsiteX243" fmla="*/ 182880 w 8820444"/>
              <a:gd name="connsiteY243" fmla="*/ 5697416 h 6682517"/>
              <a:gd name="connsiteX244" fmla="*/ 154745 w 8820444"/>
              <a:gd name="connsiteY244" fmla="*/ 5781822 h 6682517"/>
              <a:gd name="connsiteX245" fmla="*/ 126610 w 8820444"/>
              <a:gd name="connsiteY245" fmla="*/ 5908431 h 6682517"/>
              <a:gd name="connsiteX246" fmla="*/ 112542 w 8820444"/>
              <a:gd name="connsiteY246" fmla="*/ 5950634 h 6682517"/>
              <a:gd name="connsiteX247" fmla="*/ 84407 w 8820444"/>
              <a:gd name="connsiteY247" fmla="*/ 5992837 h 6682517"/>
              <a:gd name="connsiteX248" fmla="*/ 70339 w 8820444"/>
              <a:gd name="connsiteY248" fmla="*/ 6035040 h 6682517"/>
              <a:gd name="connsiteX249" fmla="*/ 0 w 8820444"/>
              <a:gd name="connsiteY249" fmla="*/ 6105379 h 6682517"/>
              <a:gd name="connsiteX250" fmla="*/ 28136 w 8820444"/>
              <a:gd name="connsiteY250" fmla="*/ 6133514 h 6682517"/>
              <a:gd name="connsiteX251" fmla="*/ 70339 w 8820444"/>
              <a:gd name="connsiteY251" fmla="*/ 6288259 h 6682517"/>
              <a:gd name="connsiteX252" fmla="*/ 84407 w 8820444"/>
              <a:gd name="connsiteY252" fmla="*/ 6330462 h 6682517"/>
              <a:gd name="connsiteX253" fmla="*/ 70339 w 8820444"/>
              <a:gd name="connsiteY253" fmla="*/ 6372665 h 6682517"/>
              <a:gd name="connsiteX254" fmla="*/ 112542 w 8820444"/>
              <a:gd name="connsiteY254" fmla="*/ 6400800 h 6682517"/>
              <a:gd name="connsiteX255" fmla="*/ 126610 w 8820444"/>
              <a:gd name="connsiteY255" fmla="*/ 6443003 h 6682517"/>
              <a:gd name="connsiteX256" fmla="*/ 42204 w 8820444"/>
              <a:gd name="connsiteY256" fmla="*/ 6471139 h 6682517"/>
              <a:gd name="connsiteX257" fmla="*/ 56271 w 8820444"/>
              <a:gd name="connsiteY257" fmla="*/ 6541477 h 6682517"/>
              <a:gd name="connsiteX258" fmla="*/ 182880 w 8820444"/>
              <a:gd name="connsiteY258" fmla="*/ 6513342 h 6682517"/>
              <a:gd name="connsiteX259" fmla="*/ 267287 w 8820444"/>
              <a:gd name="connsiteY259" fmla="*/ 6668086 h 6682517"/>
              <a:gd name="connsiteX260" fmla="*/ 492370 w 8820444"/>
              <a:gd name="connsiteY260" fmla="*/ 6654019 h 6682517"/>
              <a:gd name="connsiteX261" fmla="*/ 562708 w 8820444"/>
              <a:gd name="connsiteY261" fmla="*/ 6597748 h 6682517"/>
              <a:gd name="connsiteX262" fmla="*/ 647114 w 8820444"/>
              <a:gd name="connsiteY262" fmla="*/ 6597748 h 6682517"/>
              <a:gd name="connsiteX263" fmla="*/ 745588 w 8820444"/>
              <a:gd name="connsiteY263" fmla="*/ 6668086 h 6682517"/>
              <a:gd name="connsiteX264" fmla="*/ 815927 w 8820444"/>
              <a:gd name="connsiteY264" fmla="*/ 6625883 h 6682517"/>
              <a:gd name="connsiteX265" fmla="*/ 886265 w 8820444"/>
              <a:gd name="connsiteY265" fmla="*/ 6611816 h 6682517"/>
              <a:gd name="connsiteX266" fmla="*/ 928468 w 8820444"/>
              <a:gd name="connsiteY266" fmla="*/ 6625883 h 6682517"/>
              <a:gd name="connsiteX267" fmla="*/ 942536 w 8820444"/>
              <a:gd name="connsiteY267" fmla="*/ 6668086 h 6682517"/>
              <a:gd name="connsiteX268" fmla="*/ 1223890 w 8820444"/>
              <a:gd name="connsiteY268" fmla="*/ 6668086 h 6682517"/>
              <a:gd name="connsiteX269" fmla="*/ 1266093 w 8820444"/>
              <a:gd name="connsiteY269" fmla="*/ 6597748 h 6682517"/>
              <a:gd name="connsiteX270" fmla="*/ 1308296 w 8820444"/>
              <a:gd name="connsiteY270" fmla="*/ 6457071 h 6682517"/>
              <a:gd name="connsiteX271" fmla="*/ 1237957 w 8820444"/>
              <a:gd name="connsiteY271" fmla="*/ 6358597 h 6682517"/>
              <a:gd name="connsiteX272" fmla="*/ 1181687 w 8820444"/>
              <a:gd name="connsiteY272" fmla="*/ 6344529 h 6682517"/>
              <a:gd name="connsiteX273" fmla="*/ 1153551 w 8820444"/>
              <a:gd name="connsiteY273" fmla="*/ 6316394 h 6682517"/>
              <a:gd name="connsiteX274" fmla="*/ 1111348 w 8820444"/>
              <a:gd name="connsiteY274" fmla="*/ 6231988 h 6682517"/>
              <a:gd name="connsiteX275" fmla="*/ 1153551 w 8820444"/>
              <a:gd name="connsiteY275" fmla="*/ 6203853 h 6682517"/>
              <a:gd name="connsiteX276" fmla="*/ 1209822 w 8820444"/>
              <a:gd name="connsiteY276" fmla="*/ 6189785 h 6682517"/>
              <a:gd name="connsiteX277" fmla="*/ 1252025 w 8820444"/>
              <a:gd name="connsiteY277" fmla="*/ 6175717 h 6682517"/>
              <a:gd name="connsiteX278" fmla="*/ 1223890 w 8820444"/>
              <a:gd name="connsiteY278" fmla="*/ 6133514 h 6682517"/>
              <a:gd name="connsiteX279" fmla="*/ 1139484 w 8820444"/>
              <a:gd name="connsiteY279" fmla="*/ 6091311 h 6682517"/>
              <a:gd name="connsiteX280" fmla="*/ 1195754 w 8820444"/>
              <a:gd name="connsiteY280" fmla="*/ 6020973 h 6682517"/>
              <a:gd name="connsiteX281" fmla="*/ 1237957 w 8820444"/>
              <a:gd name="connsiteY281" fmla="*/ 6049108 h 6682517"/>
              <a:gd name="connsiteX282" fmla="*/ 1252025 w 8820444"/>
              <a:gd name="connsiteY282" fmla="*/ 5852160 h 6682517"/>
              <a:gd name="connsiteX283" fmla="*/ 1336431 w 8820444"/>
              <a:gd name="connsiteY283" fmla="*/ 5866228 h 6682517"/>
              <a:gd name="connsiteX284" fmla="*/ 1364567 w 8820444"/>
              <a:gd name="connsiteY284" fmla="*/ 5753686 h 6682517"/>
              <a:gd name="connsiteX285" fmla="*/ 1575582 w 8820444"/>
              <a:gd name="connsiteY285" fmla="*/ 5753686 h 6682517"/>
              <a:gd name="connsiteX286" fmla="*/ 1659988 w 8820444"/>
              <a:gd name="connsiteY286" fmla="*/ 5824025 h 6682517"/>
              <a:gd name="connsiteX287" fmla="*/ 1800665 w 8820444"/>
              <a:gd name="connsiteY287" fmla="*/ 5852160 h 6682517"/>
              <a:gd name="connsiteX288" fmla="*/ 1842868 w 8820444"/>
              <a:gd name="connsiteY288" fmla="*/ 5838093 h 6682517"/>
              <a:gd name="connsiteX289" fmla="*/ 1913207 w 8820444"/>
              <a:gd name="connsiteY289" fmla="*/ 5852160 h 6682517"/>
              <a:gd name="connsiteX290" fmla="*/ 1955410 w 8820444"/>
              <a:gd name="connsiteY290" fmla="*/ 5880296 h 6682517"/>
              <a:gd name="connsiteX291" fmla="*/ 2096087 w 8820444"/>
              <a:gd name="connsiteY291" fmla="*/ 5880296 h 6682517"/>
              <a:gd name="connsiteX292" fmla="*/ 2180493 w 8820444"/>
              <a:gd name="connsiteY292" fmla="*/ 5936566 h 6682517"/>
              <a:gd name="connsiteX293" fmla="*/ 2278967 w 8820444"/>
              <a:gd name="connsiteY293" fmla="*/ 5992837 h 6682517"/>
              <a:gd name="connsiteX294" fmla="*/ 2377440 w 8820444"/>
              <a:gd name="connsiteY294" fmla="*/ 5964702 h 6682517"/>
              <a:gd name="connsiteX295" fmla="*/ 2363373 w 8820444"/>
              <a:gd name="connsiteY295" fmla="*/ 5908431 h 6682517"/>
              <a:gd name="connsiteX296" fmla="*/ 2278967 w 8820444"/>
              <a:gd name="connsiteY296" fmla="*/ 5852160 h 6682517"/>
              <a:gd name="connsiteX297" fmla="*/ 2250831 w 8820444"/>
              <a:gd name="connsiteY297" fmla="*/ 5809957 h 6682517"/>
              <a:gd name="connsiteX298" fmla="*/ 2278967 w 8820444"/>
              <a:gd name="connsiteY298" fmla="*/ 5725551 h 6682517"/>
              <a:gd name="connsiteX299" fmla="*/ 2236764 w 8820444"/>
              <a:gd name="connsiteY299" fmla="*/ 5669280 h 6682517"/>
              <a:gd name="connsiteX300" fmla="*/ 2194560 w 8820444"/>
              <a:gd name="connsiteY300" fmla="*/ 5641145 h 6682517"/>
              <a:gd name="connsiteX301" fmla="*/ 2096087 w 8820444"/>
              <a:gd name="connsiteY301" fmla="*/ 5486400 h 6682517"/>
              <a:gd name="connsiteX302" fmla="*/ 2110154 w 8820444"/>
              <a:gd name="connsiteY302" fmla="*/ 5444197 h 6682517"/>
              <a:gd name="connsiteX303" fmla="*/ 2152357 w 8820444"/>
              <a:gd name="connsiteY303" fmla="*/ 5430129 h 6682517"/>
              <a:gd name="connsiteX304" fmla="*/ 2194560 w 8820444"/>
              <a:gd name="connsiteY304" fmla="*/ 5401994 h 6682517"/>
              <a:gd name="connsiteX305" fmla="*/ 2194560 w 8820444"/>
              <a:gd name="connsiteY305" fmla="*/ 5387926 h 6682517"/>
              <a:gd name="connsiteX306" fmla="*/ 2489982 w 8820444"/>
              <a:gd name="connsiteY306" fmla="*/ 5430129 h 6682517"/>
              <a:gd name="connsiteX307" fmla="*/ 2419644 w 8820444"/>
              <a:gd name="connsiteY307" fmla="*/ 5317588 h 6682517"/>
              <a:gd name="connsiteX308" fmla="*/ 2377440 w 8820444"/>
              <a:gd name="connsiteY308" fmla="*/ 5303520 h 6682517"/>
              <a:gd name="connsiteX309" fmla="*/ 2377440 w 8820444"/>
              <a:gd name="connsiteY309" fmla="*/ 5190979 h 6682517"/>
              <a:gd name="connsiteX310" fmla="*/ 2672862 w 8820444"/>
              <a:gd name="connsiteY310" fmla="*/ 5233182 h 6682517"/>
              <a:gd name="connsiteX311" fmla="*/ 2700997 w 8820444"/>
              <a:gd name="connsiteY311" fmla="*/ 5190979 h 6682517"/>
              <a:gd name="connsiteX312" fmla="*/ 2743200 w 8820444"/>
              <a:gd name="connsiteY312" fmla="*/ 5176911 h 6682517"/>
              <a:gd name="connsiteX313" fmla="*/ 2869810 w 8820444"/>
              <a:gd name="connsiteY313" fmla="*/ 5162843 h 6682517"/>
              <a:gd name="connsiteX314" fmla="*/ 2912013 w 8820444"/>
              <a:gd name="connsiteY314" fmla="*/ 5148776 h 6682517"/>
              <a:gd name="connsiteX315" fmla="*/ 2940148 w 8820444"/>
              <a:gd name="connsiteY315" fmla="*/ 5120640 h 6682517"/>
              <a:gd name="connsiteX316" fmla="*/ 3010487 w 8820444"/>
              <a:gd name="connsiteY316" fmla="*/ 5106573 h 6682517"/>
              <a:gd name="connsiteX317" fmla="*/ 3080825 w 8820444"/>
              <a:gd name="connsiteY317" fmla="*/ 5036234 h 6682517"/>
              <a:gd name="connsiteX318" fmla="*/ 3094893 w 8820444"/>
              <a:gd name="connsiteY318" fmla="*/ 4994031 h 6682517"/>
              <a:gd name="connsiteX319" fmla="*/ 3137096 w 8820444"/>
              <a:gd name="connsiteY319" fmla="*/ 4979963 h 6682517"/>
              <a:gd name="connsiteX320" fmla="*/ 3235570 w 8820444"/>
              <a:gd name="connsiteY320" fmla="*/ 5008099 h 6682517"/>
              <a:gd name="connsiteX321" fmla="*/ 3207434 w 8820444"/>
              <a:gd name="connsiteY321" fmla="*/ 4923693 h 6682517"/>
              <a:gd name="connsiteX322" fmla="*/ 3094893 w 8820444"/>
              <a:gd name="connsiteY322" fmla="*/ 4881489 h 6682517"/>
              <a:gd name="connsiteX323" fmla="*/ 2996419 w 8820444"/>
              <a:gd name="connsiteY323" fmla="*/ 4839286 h 6682517"/>
              <a:gd name="connsiteX324" fmla="*/ 2982351 w 8820444"/>
              <a:gd name="connsiteY324" fmla="*/ 4797083 h 6682517"/>
              <a:gd name="connsiteX325" fmla="*/ 3010487 w 8820444"/>
              <a:gd name="connsiteY325" fmla="*/ 4768948 h 6682517"/>
              <a:gd name="connsiteX326" fmla="*/ 3094893 w 8820444"/>
              <a:gd name="connsiteY326" fmla="*/ 4712677 h 6682517"/>
              <a:gd name="connsiteX327" fmla="*/ 3080825 w 8820444"/>
              <a:gd name="connsiteY327" fmla="*/ 4670474 h 6682517"/>
              <a:gd name="connsiteX328" fmla="*/ 3024554 w 8820444"/>
              <a:gd name="connsiteY328" fmla="*/ 4642339 h 6682517"/>
              <a:gd name="connsiteX329" fmla="*/ 3052690 w 8820444"/>
              <a:gd name="connsiteY329" fmla="*/ 4614203 h 6682517"/>
              <a:gd name="connsiteX330" fmla="*/ 3137096 w 8820444"/>
              <a:gd name="connsiteY330" fmla="*/ 4586068 h 6682517"/>
              <a:gd name="connsiteX331" fmla="*/ 3123028 w 8820444"/>
              <a:gd name="connsiteY331" fmla="*/ 4473526 h 6682517"/>
              <a:gd name="connsiteX332" fmla="*/ 3080825 w 8820444"/>
              <a:gd name="connsiteY332" fmla="*/ 4459459 h 6682517"/>
              <a:gd name="connsiteX333" fmla="*/ 3038622 w 8820444"/>
              <a:gd name="connsiteY333" fmla="*/ 4473526 h 6682517"/>
              <a:gd name="connsiteX334" fmla="*/ 3066757 w 8820444"/>
              <a:gd name="connsiteY334" fmla="*/ 4431323 h 6682517"/>
              <a:gd name="connsiteX335" fmla="*/ 3080825 w 8820444"/>
              <a:gd name="connsiteY335" fmla="*/ 4403188 h 6682517"/>
              <a:gd name="connsiteX336" fmla="*/ 3291840 w 8820444"/>
              <a:gd name="connsiteY336" fmla="*/ 4431323 h 6682517"/>
              <a:gd name="connsiteX337" fmla="*/ 3404382 w 8820444"/>
              <a:gd name="connsiteY337" fmla="*/ 4360985 h 6682517"/>
              <a:gd name="connsiteX338" fmla="*/ 3390314 w 8820444"/>
              <a:gd name="connsiteY338" fmla="*/ 4220308 h 6682517"/>
              <a:gd name="connsiteX339" fmla="*/ 3671668 w 8820444"/>
              <a:gd name="connsiteY339" fmla="*/ 4234376 h 6682517"/>
              <a:gd name="connsiteX340" fmla="*/ 3756074 w 8820444"/>
              <a:gd name="connsiteY340" fmla="*/ 4149969 h 6682517"/>
              <a:gd name="connsiteX341" fmla="*/ 3868616 w 8820444"/>
              <a:gd name="connsiteY341" fmla="*/ 4135902 h 6682517"/>
              <a:gd name="connsiteX342" fmla="*/ 3868616 w 8820444"/>
              <a:gd name="connsiteY342" fmla="*/ 4234376 h 6682517"/>
              <a:gd name="connsiteX343" fmla="*/ 4009293 w 8820444"/>
              <a:gd name="connsiteY343" fmla="*/ 4234376 h 6682517"/>
              <a:gd name="connsiteX344" fmla="*/ 4220308 w 8820444"/>
              <a:gd name="connsiteY344" fmla="*/ 4403188 h 6682517"/>
              <a:gd name="connsiteX345" fmla="*/ 4262511 w 8820444"/>
              <a:gd name="connsiteY345" fmla="*/ 4431323 h 6682517"/>
              <a:gd name="connsiteX346" fmla="*/ 4417256 w 8820444"/>
              <a:gd name="connsiteY346" fmla="*/ 4557933 h 6682517"/>
              <a:gd name="connsiteX347" fmla="*/ 4557933 w 8820444"/>
              <a:gd name="connsiteY347" fmla="*/ 4515729 h 6682517"/>
              <a:gd name="connsiteX348" fmla="*/ 4572000 w 8820444"/>
              <a:gd name="connsiteY348" fmla="*/ 4389120 h 6682517"/>
              <a:gd name="connsiteX349" fmla="*/ 4698610 w 8820444"/>
              <a:gd name="connsiteY349" fmla="*/ 4360985 h 6682517"/>
              <a:gd name="connsiteX350" fmla="*/ 4684542 w 8820444"/>
              <a:gd name="connsiteY350" fmla="*/ 4248443 h 6682517"/>
              <a:gd name="connsiteX351" fmla="*/ 4586068 w 8820444"/>
              <a:gd name="connsiteY351" fmla="*/ 4192173 h 6682517"/>
              <a:gd name="connsiteX352" fmla="*/ 4346917 w 8820444"/>
              <a:gd name="connsiteY352" fmla="*/ 4220308 h 6682517"/>
              <a:gd name="connsiteX353" fmla="*/ 4389120 w 8820444"/>
              <a:gd name="connsiteY353" fmla="*/ 4107766 h 6682517"/>
              <a:gd name="connsiteX354" fmla="*/ 4375053 w 8820444"/>
              <a:gd name="connsiteY354" fmla="*/ 4065563 h 6682517"/>
              <a:gd name="connsiteX355" fmla="*/ 4417256 w 8820444"/>
              <a:gd name="connsiteY355" fmla="*/ 4037428 h 6682517"/>
              <a:gd name="connsiteX356" fmla="*/ 4557933 w 8820444"/>
              <a:gd name="connsiteY356" fmla="*/ 4023360 h 6682517"/>
              <a:gd name="connsiteX357" fmla="*/ 4543865 w 8820444"/>
              <a:gd name="connsiteY357" fmla="*/ 3981157 h 6682517"/>
              <a:gd name="connsiteX358" fmla="*/ 4600136 w 8820444"/>
              <a:gd name="connsiteY358" fmla="*/ 3967089 h 6682517"/>
              <a:gd name="connsiteX359" fmla="*/ 4726745 w 8820444"/>
              <a:gd name="connsiteY359" fmla="*/ 3995225 h 6682517"/>
              <a:gd name="connsiteX360" fmla="*/ 4825219 w 8820444"/>
              <a:gd name="connsiteY360" fmla="*/ 3981157 h 6682517"/>
              <a:gd name="connsiteX361" fmla="*/ 5050302 w 8820444"/>
              <a:gd name="connsiteY361" fmla="*/ 3812345 h 6682517"/>
              <a:gd name="connsiteX362" fmla="*/ 5261317 w 8820444"/>
              <a:gd name="connsiteY362" fmla="*/ 3840480 h 6682517"/>
              <a:gd name="connsiteX363" fmla="*/ 5205047 w 8820444"/>
              <a:gd name="connsiteY363" fmla="*/ 3727939 h 6682517"/>
              <a:gd name="connsiteX364" fmla="*/ 5162844 w 8820444"/>
              <a:gd name="connsiteY364" fmla="*/ 3713871 h 6682517"/>
              <a:gd name="connsiteX365" fmla="*/ 5106573 w 8820444"/>
              <a:gd name="connsiteY365" fmla="*/ 3699803 h 6682517"/>
              <a:gd name="connsiteX366" fmla="*/ 4937760 w 8820444"/>
              <a:gd name="connsiteY366" fmla="*/ 3643533 h 6682517"/>
              <a:gd name="connsiteX367" fmla="*/ 4853354 w 8820444"/>
              <a:gd name="connsiteY367" fmla="*/ 3601329 h 6682517"/>
              <a:gd name="connsiteX368" fmla="*/ 4768948 w 8820444"/>
              <a:gd name="connsiteY368" fmla="*/ 3587262 h 6682517"/>
              <a:gd name="connsiteX369" fmla="*/ 4754880 w 8820444"/>
              <a:gd name="connsiteY369" fmla="*/ 3460653 h 6682517"/>
              <a:gd name="connsiteX370" fmla="*/ 4965896 w 8820444"/>
              <a:gd name="connsiteY370" fmla="*/ 3305908 h 6682517"/>
              <a:gd name="connsiteX371" fmla="*/ 5162844 w 8820444"/>
              <a:gd name="connsiteY371" fmla="*/ 3291840 h 6682517"/>
              <a:gd name="connsiteX372" fmla="*/ 5219114 w 8820444"/>
              <a:gd name="connsiteY372" fmla="*/ 3404382 h 6682517"/>
              <a:gd name="connsiteX373" fmla="*/ 5233182 w 8820444"/>
              <a:gd name="connsiteY373" fmla="*/ 3474720 h 6682517"/>
              <a:gd name="connsiteX374" fmla="*/ 5275385 w 8820444"/>
              <a:gd name="connsiteY374" fmla="*/ 3460653 h 6682517"/>
              <a:gd name="connsiteX375" fmla="*/ 5359791 w 8820444"/>
              <a:gd name="connsiteY375" fmla="*/ 3559126 h 6682517"/>
              <a:gd name="connsiteX376" fmla="*/ 5430130 w 8820444"/>
              <a:gd name="connsiteY376" fmla="*/ 3573194 h 6682517"/>
              <a:gd name="connsiteX377" fmla="*/ 5430130 w 8820444"/>
              <a:gd name="connsiteY377" fmla="*/ 3727939 h 6682517"/>
              <a:gd name="connsiteX378" fmla="*/ 5613010 w 8820444"/>
              <a:gd name="connsiteY378" fmla="*/ 3854548 h 6682517"/>
              <a:gd name="connsiteX379" fmla="*/ 5866228 w 8820444"/>
              <a:gd name="connsiteY379" fmla="*/ 3742006 h 6682517"/>
              <a:gd name="connsiteX380" fmla="*/ 5852160 w 8820444"/>
              <a:gd name="connsiteY380" fmla="*/ 3643533 h 6682517"/>
              <a:gd name="connsiteX381" fmla="*/ 5767754 w 8820444"/>
              <a:gd name="connsiteY381" fmla="*/ 3615397 h 6682517"/>
              <a:gd name="connsiteX382" fmla="*/ 5781822 w 8820444"/>
              <a:gd name="connsiteY382" fmla="*/ 3516923 h 6682517"/>
              <a:gd name="connsiteX383" fmla="*/ 5880296 w 8820444"/>
              <a:gd name="connsiteY383" fmla="*/ 3418449 h 6682517"/>
              <a:gd name="connsiteX384" fmla="*/ 5964702 w 8820444"/>
              <a:gd name="connsiteY384" fmla="*/ 3432517 h 6682517"/>
              <a:gd name="connsiteX385" fmla="*/ 5992837 w 8820444"/>
              <a:gd name="connsiteY385" fmla="*/ 3516923 h 6682517"/>
              <a:gd name="connsiteX386" fmla="*/ 6049108 w 8820444"/>
              <a:gd name="connsiteY386" fmla="*/ 3530991 h 6682517"/>
              <a:gd name="connsiteX387" fmla="*/ 6105379 w 8820444"/>
              <a:gd name="connsiteY387" fmla="*/ 3573194 h 6682517"/>
              <a:gd name="connsiteX388" fmla="*/ 6217920 w 8820444"/>
              <a:gd name="connsiteY388" fmla="*/ 3587262 h 6682517"/>
              <a:gd name="connsiteX389" fmla="*/ 6231988 w 8820444"/>
              <a:gd name="connsiteY389" fmla="*/ 3516923 h 6682517"/>
              <a:gd name="connsiteX390" fmla="*/ 6330462 w 8820444"/>
              <a:gd name="connsiteY390" fmla="*/ 3488788 h 6682517"/>
              <a:gd name="connsiteX391" fmla="*/ 6428936 w 8820444"/>
              <a:gd name="connsiteY391" fmla="*/ 3573194 h 6682517"/>
              <a:gd name="connsiteX392" fmla="*/ 6457071 w 8820444"/>
              <a:gd name="connsiteY392" fmla="*/ 3615397 h 6682517"/>
              <a:gd name="connsiteX393" fmla="*/ 6527410 w 8820444"/>
              <a:gd name="connsiteY393" fmla="*/ 3601329 h 6682517"/>
              <a:gd name="connsiteX394" fmla="*/ 6597748 w 8820444"/>
              <a:gd name="connsiteY394" fmla="*/ 3587262 h 6682517"/>
              <a:gd name="connsiteX395" fmla="*/ 6597748 w 8820444"/>
              <a:gd name="connsiteY395" fmla="*/ 3699803 h 6682517"/>
              <a:gd name="connsiteX396" fmla="*/ 6724357 w 8820444"/>
              <a:gd name="connsiteY396" fmla="*/ 3685736 h 6682517"/>
              <a:gd name="connsiteX397" fmla="*/ 6696222 w 8820444"/>
              <a:gd name="connsiteY397" fmla="*/ 3573194 h 6682517"/>
              <a:gd name="connsiteX398" fmla="*/ 6780628 w 8820444"/>
              <a:gd name="connsiteY398" fmla="*/ 3474720 h 6682517"/>
              <a:gd name="connsiteX399" fmla="*/ 6836899 w 8820444"/>
              <a:gd name="connsiteY399" fmla="*/ 3488788 h 6682517"/>
              <a:gd name="connsiteX400" fmla="*/ 6949440 w 8820444"/>
              <a:gd name="connsiteY400" fmla="*/ 3474720 h 6682517"/>
              <a:gd name="connsiteX401" fmla="*/ 6963508 w 8820444"/>
              <a:gd name="connsiteY401" fmla="*/ 3432517 h 6682517"/>
              <a:gd name="connsiteX402" fmla="*/ 6977576 w 8820444"/>
              <a:gd name="connsiteY402" fmla="*/ 3362179 h 6682517"/>
              <a:gd name="connsiteX403" fmla="*/ 7033847 w 8820444"/>
              <a:gd name="connsiteY403" fmla="*/ 3305908 h 6682517"/>
              <a:gd name="connsiteX404" fmla="*/ 7019779 w 8820444"/>
              <a:gd name="connsiteY404" fmla="*/ 3249637 h 6682517"/>
              <a:gd name="connsiteX405" fmla="*/ 7076050 w 8820444"/>
              <a:gd name="connsiteY405" fmla="*/ 3207434 h 6682517"/>
              <a:gd name="connsiteX406" fmla="*/ 7090117 w 8820444"/>
              <a:gd name="connsiteY406" fmla="*/ 3165231 h 6682517"/>
              <a:gd name="connsiteX407" fmla="*/ 7132320 w 8820444"/>
              <a:gd name="connsiteY407" fmla="*/ 3193366 h 6682517"/>
              <a:gd name="connsiteX408" fmla="*/ 7188591 w 8820444"/>
              <a:gd name="connsiteY408" fmla="*/ 3207434 h 6682517"/>
              <a:gd name="connsiteX409" fmla="*/ 7174524 w 8820444"/>
              <a:gd name="connsiteY409" fmla="*/ 3165231 h 6682517"/>
              <a:gd name="connsiteX410" fmla="*/ 7132320 w 8820444"/>
              <a:gd name="connsiteY410" fmla="*/ 3151163 h 6682517"/>
              <a:gd name="connsiteX411" fmla="*/ 7146388 w 8820444"/>
              <a:gd name="connsiteY411" fmla="*/ 3108960 h 6682517"/>
              <a:gd name="connsiteX412" fmla="*/ 7146388 w 8820444"/>
              <a:gd name="connsiteY412" fmla="*/ 3094893 h 6682517"/>
              <a:gd name="connsiteX413" fmla="*/ 7258930 w 8820444"/>
              <a:gd name="connsiteY413" fmla="*/ 3066757 h 6682517"/>
              <a:gd name="connsiteX414" fmla="*/ 7371471 w 8820444"/>
              <a:gd name="connsiteY414" fmla="*/ 3165231 h 6682517"/>
              <a:gd name="connsiteX415" fmla="*/ 7512148 w 8820444"/>
              <a:gd name="connsiteY415" fmla="*/ 3108960 h 6682517"/>
              <a:gd name="connsiteX416" fmla="*/ 7498080 w 8820444"/>
              <a:gd name="connsiteY416" fmla="*/ 2855742 h 6682517"/>
              <a:gd name="connsiteX417" fmla="*/ 7596554 w 8820444"/>
              <a:gd name="connsiteY417" fmla="*/ 2785403 h 6682517"/>
              <a:gd name="connsiteX418" fmla="*/ 7624690 w 8820444"/>
              <a:gd name="connsiteY418" fmla="*/ 2757268 h 6682517"/>
              <a:gd name="connsiteX419" fmla="*/ 7695028 w 8820444"/>
              <a:gd name="connsiteY419" fmla="*/ 2700997 h 6682517"/>
              <a:gd name="connsiteX420" fmla="*/ 7709096 w 8820444"/>
              <a:gd name="connsiteY420" fmla="*/ 2658794 h 6682517"/>
              <a:gd name="connsiteX421" fmla="*/ 7723164 w 8820444"/>
              <a:gd name="connsiteY421" fmla="*/ 2588456 h 6682517"/>
              <a:gd name="connsiteX422" fmla="*/ 7807570 w 8820444"/>
              <a:gd name="connsiteY422" fmla="*/ 2546253 h 6682517"/>
              <a:gd name="connsiteX423" fmla="*/ 7849773 w 8820444"/>
              <a:gd name="connsiteY423" fmla="*/ 2560320 h 6682517"/>
              <a:gd name="connsiteX424" fmla="*/ 7948247 w 8820444"/>
              <a:gd name="connsiteY424" fmla="*/ 2630659 h 6682517"/>
              <a:gd name="connsiteX425" fmla="*/ 8004517 w 8820444"/>
              <a:gd name="connsiteY425" fmla="*/ 2757268 h 6682517"/>
              <a:gd name="connsiteX426" fmla="*/ 8018585 w 8820444"/>
              <a:gd name="connsiteY426" fmla="*/ 2799471 h 6682517"/>
              <a:gd name="connsiteX427" fmla="*/ 8117059 w 8820444"/>
              <a:gd name="connsiteY427" fmla="*/ 2785403 h 6682517"/>
              <a:gd name="connsiteX428" fmla="*/ 8117059 w 8820444"/>
              <a:gd name="connsiteY428" fmla="*/ 2785403 h 6682517"/>
              <a:gd name="connsiteX429" fmla="*/ 8187397 w 8820444"/>
              <a:gd name="connsiteY429" fmla="*/ 2686929 h 6682517"/>
              <a:gd name="connsiteX430" fmla="*/ 8468751 w 8820444"/>
              <a:gd name="connsiteY430" fmla="*/ 2672862 h 6682517"/>
              <a:gd name="connsiteX431" fmla="*/ 8496887 w 8820444"/>
              <a:gd name="connsiteY431" fmla="*/ 2700997 h 6682517"/>
              <a:gd name="connsiteX432" fmla="*/ 8679767 w 8820444"/>
              <a:gd name="connsiteY432" fmla="*/ 2729133 h 668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8820444" h="6682517">
                <a:moveTo>
                  <a:pt x="8679767" y="2729133"/>
                </a:moveTo>
                <a:lnTo>
                  <a:pt x="8693834" y="2532185"/>
                </a:lnTo>
                <a:lnTo>
                  <a:pt x="8806376" y="2419643"/>
                </a:lnTo>
                <a:lnTo>
                  <a:pt x="8820444" y="2236763"/>
                </a:lnTo>
                <a:lnTo>
                  <a:pt x="8693834" y="2208628"/>
                </a:lnTo>
                <a:cubicBezTo>
                  <a:pt x="8675077" y="2246142"/>
                  <a:pt x="8654086" y="2282619"/>
                  <a:pt x="8637564" y="2321169"/>
                </a:cubicBezTo>
                <a:cubicBezTo>
                  <a:pt x="8625881" y="2348429"/>
                  <a:pt x="8609428" y="2405576"/>
                  <a:pt x="8609428" y="2405576"/>
                </a:cubicBezTo>
                <a:lnTo>
                  <a:pt x="8510954" y="2391508"/>
                </a:lnTo>
                <a:lnTo>
                  <a:pt x="8510954" y="2391508"/>
                </a:lnTo>
                <a:lnTo>
                  <a:pt x="8356210" y="2307102"/>
                </a:lnTo>
                <a:cubicBezTo>
                  <a:pt x="8314007" y="2302413"/>
                  <a:pt x="8271485" y="2300015"/>
                  <a:pt x="8229600" y="2293034"/>
                </a:cubicBezTo>
                <a:cubicBezTo>
                  <a:pt x="8176563" y="2284194"/>
                  <a:pt x="8193800" y="2275134"/>
                  <a:pt x="8145194" y="2250831"/>
                </a:cubicBezTo>
                <a:cubicBezTo>
                  <a:pt x="8131931" y="2244199"/>
                  <a:pt x="8117297" y="2240665"/>
                  <a:pt x="8102991" y="2236763"/>
                </a:cubicBezTo>
                <a:cubicBezTo>
                  <a:pt x="8065685" y="2226589"/>
                  <a:pt x="8027964" y="2218006"/>
                  <a:pt x="7990450" y="2208628"/>
                </a:cubicBezTo>
                <a:cubicBezTo>
                  <a:pt x="7981071" y="2199250"/>
                  <a:pt x="7962314" y="2193756"/>
                  <a:pt x="7962314" y="2180493"/>
                </a:cubicBezTo>
                <a:cubicBezTo>
                  <a:pt x="7962314" y="2167230"/>
                  <a:pt x="7990450" y="2165620"/>
                  <a:pt x="7990450" y="2152357"/>
                </a:cubicBezTo>
                <a:cubicBezTo>
                  <a:pt x="7990450" y="2122700"/>
                  <a:pt x="7985724" y="2086159"/>
                  <a:pt x="7962314" y="2067951"/>
                </a:cubicBezTo>
                <a:cubicBezTo>
                  <a:pt x="7936141" y="2047594"/>
                  <a:pt x="7896665" y="2058572"/>
                  <a:pt x="7863840" y="2053883"/>
                </a:cubicBezTo>
                <a:cubicBezTo>
                  <a:pt x="7854462" y="2025748"/>
                  <a:pt x="7860381" y="1985928"/>
                  <a:pt x="7835705" y="1969477"/>
                </a:cubicBezTo>
                <a:cubicBezTo>
                  <a:pt x="7821637" y="1960099"/>
                  <a:pt x="7806339" y="1952345"/>
                  <a:pt x="7793502" y="1941342"/>
                </a:cubicBezTo>
                <a:cubicBezTo>
                  <a:pt x="7773362" y="1924079"/>
                  <a:pt x="7762396" y="1893460"/>
                  <a:pt x="7737231" y="1885071"/>
                </a:cubicBezTo>
                <a:cubicBezTo>
                  <a:pt x="7667968" y="1861983"/>
                  <a:pt x="7709655" y="1873441"/>
                  <a:pt x="7610622" y="1856936"/>
                </a:cubicBezTo>
                <a:cubicBezTo>
                  <a:pt x="7589283" y="1842709"/>
                  <a:pt x="7555339" y="1814733"/>
                  <a:pt x="7526216" y="1814733"/>
                </a:cubicBezTo>
                <a:cubicBezTo>
                  <a:pt x="7511387" y="1814733"/>
                  <a:pt x="7498081" y="1824111"/>
                  <a:pt x="7484013" y="1828800"/>
                </a:cubicBezTo>
                <a:cubicBezTo>
                  <a:pt x="7401523" y="1817016"/>
                  <a:pt x="7397339" y="1836516"/>
                  <a:pt x="7357404" y="1786597"/>
                </a:cubicBezTo>
                <a:cubicBezTo>
                  <a:pt x="7346842" y="1773395"/>
                  <a:pt x="7342470" y="1754956"/>
                  <a:pt x="7329268" y="1744394"/>
                </a:cubicBezTo>
                <a:cubicBezTo>
                  <a:pt x="7317689" y="1735131"/>
                  <a:pt x="7300695" y="1736167"/>
                  <a:pt x="7287065" y="1730326"/>
                </a:cubicBezTo>
                <a:cubicBezTo>
                  <a:pt x="7267790" y="1722065"/>
                  <a:pt x="7249551" y="1711569"/>
                  <a:pt x="7230794" y="1702191"/>
                </a:cubicBezTo>
                <a:cubicBezTo>
                  <a:pt x="7221416" y="1688123"/>
                  <a:pt x="7218357" y="1666267"/>
                  <a:pt x="7202659" y="1659988"/>
                </a:cubicBezTo>
                <a:cubicBezTo>
                  <a:pt x="7188891" y="1654481"/>
                  <a:pt x="7175194" y="1675694"/>
                  <a:pt x="7160456" y="1674056"/>
                </a:cubicBezTo>
                <a:cubicBezTo>
                  <a:pt x="7130980" y="1670781"/>
                  <a:pt x="7105707" y="1645920"/>
                  <a:pt x="7076050" y="1645920"/>
                </a:cubicBezTo>
                <a:lnTo>
                  <a:pt x="6963508" y="1645920"/>
                </a:lnTo>
                <a:lnTo>
                  <a:pt x="6949440" y="1477108"/>
                </a:lnTo>
                <a:lnTo>
                  <a:pt x="7104185" y="1392702"/>
                </a:lnTo>
                <a:lnTo>
                  <a:pt x="7090117" y="1308296"/>
                </a:lnTo>
                <a:lnTo>
                  <a:pt x="6991644" y="1252025"/>
                </a:lnTo>
                <a:lnTo>
                  <a:pt x="6780628" y="1252025"/>
                </a:lnTo>
                <a:lnTo>
                  <a:pt x="6780628" y="1252025"/>
                </a:lnTo>
                <a:lnTo>
                  <a:pt x="6766560" y="1167619"/>
                </a:lnTo>
                <a:lnTo>
                  <a:pt x="6977576" y="1125416"/>
                </a:lnTo>
                <a:lnTo>
                  <a:pt x="6963508" y="1041009"/>
                </a:lnTo>
                <a:lnTo>
                  <a:pt x="6724357" y="900333"/>
                </a:lnTo>
                <a:lnTo>
                  <a:pt x="6724357" y="773723"/>
                </a:lnTo>
                <a:lnTo>
                  <a:pt x="6654019" y="604911"/>
                </a:lnTo>
                <a:cubicBezTo>
                  <a:pt x="6611816" y="595533"/>
                  <a:pt x="6570164" y="583189"/>
                  <a:pt x="6527410" y="576776"/>
                </a:cubicBezTo>
                <a:cubicBezTo>
                  <a:pt x="6348317" y="549912"/>
                  <a:pt x="6403847" y="609481"/>
                  <a:pt x="6344530" y="520505"/>
                </a:cubicBezTo>
                <a:cubicBezTo>
                  <a:pt x="6339841" y="487680"/>
                  <a:pt x="6345291" y="451688"/>
                  <a:pt x="6330462" y="422031"/>
                </a:cubicBezTo>
                <a:cubicBezTo>
                  <a:pt x="6323830" y="408768"/>
                  <a:pt x="6298744" y="418448"/>
                  <a:pt x="6288259" y="407963"/>
                </a:cubicBezTo>
                <a:cubicBezTo>
                  <a:pt x="6277774" y="397478"/>
                  <a:pt x="6283454" y="377339"/>
                  <a:pt x="6274191" y="365760"/>
                </a:cubicBezTo>
                <a:cubicBezTo>
                  <a:pt x="6254358" y="340969"/>
                  <a:pt x="6217586" y="332824"/>
                  <a:pt x="6189785" y="323557"/>
                </a:cubicBezTo>
                <a:cubicBezTo>
                  <a:pt x="6193710" y="311783"/>
                  <a:pt x="6221454" y="232150"/>
                  <a:pt x="6217920" y="225083"/>
                </a:cubicBezTo>
                <a:cubicBezTo>
                  <a:pt x="6162827" y="114898"/>
                  <a:pt x="6159424" y="127722"/>
                  <a:pt x="6105379" y="154745"/>
                </a:cubicBezTo>
                <a:lnTo>
                  <a:pt x="6175717" y="0"/>
                </a:lnTo>
                <a:lnTo>
                  <a:pt x="6035040" y="14068"/>
                </a:lnTo>
                <a:lnTo>
                  <a:pt x="5978770" y="70339"/>
                </a:lnTo>
                <a:cubicBezTo>
                  <a:pt x="5945945" y="98474"/>
                  <a:pt x="5918964" y="135411"/>
                  <a:pt x="5880296" y="154745"/>
                </a:cubicBezTo>
                <a:cubicBezTo>
                  <a:pt x="5867033" y="161377"/>
                  <a:pt x="5852896" y="139806"/>
                  <a:pt x="5838093" y="140677"/>
                </a:cubicBezTo>
                <a:cubicBezTo>
                  <a:pt x="5771892" y="144571"/>
                  <a:pt x="5706794" y="159434"/>
                  <a:pt x="5641145" y="168813"/>
                </a:cubicBezTo>
                <a:cubicBezTo>
                  <a:pt x="5631031" y="209269"/>
                  <a:pt x="5635829" y="231087"/>
                  <a:pt x="5598942" y="253219"/>
                </a:cubicBezTo>
                <a:cubicBezTo>
                  <a:pt x="5586227" y="260848"/>
                  <a:pt x="5570807" y="262597"/>
                  <a:pt x="5556739" y="267286"/>
                </a:cubicBezTo>
                <a:cubicBezTo>
                  <a:pt x="5533293" y="262597"/>
                  <a:pt x="5508788" y="261615"/>
                  <a:pt x="5486400" y="253219"/>
                </a:cubicBezTo>
                <a:cubicBezTo>
                  <a:pt x="5470569" y="247282"/>
                  <a:pt x="5460028" y="231020"/>
                  <a:pt x="5444197" y="225083"/>
                </a:cubicBezTo>
                <a:cubicBezTo>
                  <a:pt x="5421809" y="216688"/>
                  <a:pt x="5397305" y="215705"/>
                  <a:pt x="5373859" y="211016"/>
                </a:cubicBezTo>
                <a:cubicBezTo>
                  <a:pt x="5359791" y="201637"/>
                  <a:pt x="5348479" y="184562"/>
                  <a:pt x="5331656" y="182880"/>
                </a:cubicBezTo>
                <a:cubicBezTo>
                  <a:pt x="5320342" y="181749"/>
                  <a:pt x="5166621" y="208042"/>
                  <a:pt x="5148776" y="211016"/>
                </a:cubicBezTo>
                <a:cubicBezTo>
                  <a:pt x="5130019" y="239151"/>
                  <a:pt x="5103198" y="263343"/>
                  <a:pt x="5092505" y="295422"/>
                </a:cubicBezTo>
                <a:cubicBezTo>
                  <a:pt x="5076954" y="342073"/>
                  <a:pt x="5093266" y="337625"/>
                  <a:pt x="5064370" y="337625"/>
                </a:cubicBezTo>
                <a:lnTo>
                  <a:pt x="4811151" y="323557"/>
                </a:lnTo>
                <a:cubicBezTo>
                  <a:pt x="4766620" y="442308"/>
                  <a:pt x="4740617" y="407770"/>
                  <a:pt x="4783016" y="450166"/>
                </a:cubicBezTo>
                <a:lnTo>
                  <a:pt x="5022167" y="436099"/>
                </a:lnTo>
                <a:lnTo>
                  <a:pt x="5092505" y="562708"/>
                </a:lnTo>
                <a:lnTo>
                  <a:pt x="4951828" y="562708"/>
                </a:lnTo>
                <a:cubicBezTo>
                  <a:pt x="4914314" y="576776"/>
                  <a:pt x="4878705" y="597744"/>
                  <a:pt x="4839287" y="604911"/>
                </a:cubicBezTo>
                <a:cubicBezTo>
                  <a:pt x="4824698" y="607564"/>
                  <a:pt x="4810347" y="584211"/>
                  <a:pt x="4797084" y="590843"/>
                </a:cubicBezTo>
                <a:cubicBezTo>
                  <a:pt x="4767426" y="605672"/>
                  <a:pt x="4745138" y="633593"/>
                  <a:pt x="4726745" y="661182"/>
                </a:cubicBezTo>
                <a:cubicBezTo>
                  <a:pt x="4719643" y="671835"/>
                  <a:pt x="4688294" y="724838"/>
                  <a:pt x="4670474" y="731520"/>
                </a:cubicBezTo>
                <a:cubicBezTo>
                  <a:pt x="4643767" y="741535"/>
                  <a:pt x="4614203" y="740899"/>
                  <a:pt x="4586068" y="745588"/>
                </a:cubicBezTo>
                <a:cubicBezTo>
                  <a:pt x="4572000" y="754966"/>
                  <a:pt x="4558987" y="766162"/>
                  <a:pt x="4543865" y="773723"/>
                </a:cubicBezTo>
                <a:cubicBezTo>
                  <a:pt x="4523682" y="783814"/>
                  <a:pt x="4463422" y="797351"/>
                  <a:pt x="4445391" y="801859"/>
                </a:cubicBezTo>
                <a:cubicBezTo>
                  <a:pt x="4436013" y="792480"/>
                  <a:pt x="4429571" y="778649"/>
                  <a:pt x="4417256" y="773723"/>
                </a:cubicBezTo>
                <a:cubicBezTo>
                  <a:pt x="4381353" y="759362"/>
                  <a:pt x="4304714" y="745588"/>
                  <a:pt x="4304714" y="745588"/>
                </a:cubicBezTo>
                <a:cubicBezTo>
                  <a:pt x="4290646" y="736210"/>
                  <a:pt x="4275713" y="728015"/>
                  <a:pt x="4262511" y="717453"/>
                </a:cubicBezTo>
                <a:cubicBezTo>
                  <a:pt x="4252154" y="709167"/>
                  <a:pt x="4245749" y="696141"/>
                  <a:pt x="4234376" y="689317"/>
                </a:cubicBezTo>
                <a:cubicBezTo>
                  <a:pt x="4221661" y="681688"/>
                  <a:pt x="4206241" y="679938"/>
                  <a:pt x="4192173" y="675249"/>
                </a:cubicBezTo>
                <a:cubicBezTo>
                  <a:pt x="4178105" y="679938"/>
                  <a:pt x="4163738" y="694824"/>
                  <a:pt x="4149970" y="689317"/>
                </a:cubicBezTo>
                <a:cubicBezTo>
                  <a:pt x="4115088" y="675365"/>
                  <a:pt x="4125883" y="627556"/>
                  <a:pt x="4107767" y="604911"/>
                </a:cubicBezTo>
                <a:cubicBezTo>
                  <a:pt x="4097205" y="591709"/>
                  <a:pt x="4078766" y="587338"/>
                  <a:pt x="4065564" y="576776"/>
                </a:cubicBezTo>
                <a:cubicBezTo>
                  <a:pt x="4055207" y="568490"/>
                  <a:pt x="4046807" y="558019"/>
                  <a:pt x="4037428" y="548640"/>
                </a:cubicBezTo>
                <a:cubicBezTo>
                  <a:pt x="3985847" y="553329"/>
                  <a:pt x="3931820" y="546329"/>
                  <a:pt x="3882684" y="562708"/>
                </a:cubicBezTo>
                <a:cubicBezTo>
                  <a:pt x="3868616" y="567397"/>
                  <a:pt x="3880683" y="596292"/>
                  <a:pt x="3868616" y="604911"/>
                </a:cubicBezTo>
                <a:cubicBezTo>
                  <a:pt x="3844483" y="622149"/>
                  <a:pt x="3784210" y="633046"/>
                  <a:pt x="3784210" y="633046"/>
                </a:cubicBezTo>
                <a:cubicBezTo>
                  <a:pt x="3770142" y="628357"/>
                  <a:pt x="3753870" y="627876"/>
                  <a:pt x="3742007" y="618979"/>
                </a:cubicBezTo>
                <a:cubicBezTo>
                  <a:pt x="3612688" y="521991"/>
                  <a:pt x="3724812" y="566354"/>
                  <a:pt x="3629465" y="534573"/>
                </a:cubicBezTo>
                <a:lnTo>
                  <a:pt x="3587262" y="548640"/>
                </a:lnTo>
                <a:lnTo>
                  <a:pt x="3418450" y="604911"/>
                </a:lnTo>
                <a:lnTo>
                  <a:pt x="3151164" y="604911"/>
                </a:lnTo>
                <a:lnTo>
                  <a:pt x="3052690" y="661182"/>
                </a:lnTo>
                <a:lnTo>
                  <a:pt x="2954216" y="675249"/>
                </a:lnTo>
                <a:lnTo>
                  <a:pt x="2940148" y="815926"/>
                </a:lnTo>
                <a:cubicBezTo>
                  <a:pt x="2963594" y="848751"/>
                  <a:pt x="2977864" y="890674"/>
                  <a:pt x="3010487" y="914400"/>
                </a:cubicBezTo>
                <a:cubicBezTo>
                  <a:pt x="3033555" y="931177"/>
                  <a:pt x="3067049" y="922280"/>
                  <a:pt x="3094893" y="928468"/>
                </a:cubicBezTo>
                <a:cubicBezTo>
                  <a:pt x="3109369" y="931685"/>
                  <a:pt x="3123028" y="937847"/>
                  <a:pt x="3137096" y="942536"/>
                </a:cubicBezTo>
                <a:cubicBezTo>
                  <a:pt x="3161004" y="1085980"/>
                  <a:pt x="3120256" y="1012874"/>
                  <a:pt x="3193367" y="1012874"/>
                </a:cubicBezTo>
                <a:cubicBezTo>
                  <a:pt x="3217277" y="1012874"/>
                  <a:pt x="3240259" y="1022253"/>
                  <a:pt x="3263705" y="1026942"/>
                </a:cubicBezTo>
                <a:cubicBezTo>
                  <a:pt x="3277773" y="1050388"/>
                  <a:pt x="3285148" y="1079486"/>
                  <a:pt x="3305908" y="1097280"/>
                </a:cubicBezTo>
                <a:cubicBezTo>
                  <a:pt x="3320588" y="1109863"/>
                  <a:pt x="3344511" y="1103496"/>
                  <a:pt x="3362179" y="1111348"/>
                </a:cubicBezTo>
                <a:cubicBezTo>
                  <a:pt x="3510828" y="1177415"/>
                  <a:pt x="3355153" y="1138078"/>
                  <a:pt x="3502856" y="1167619"/>
                </a:cubicBezTo>
                <a:cubicBezTo>
                  <a:pt x="3498167" y="1191065"/>
                  <a:pt x="3497184" y="1215569"/>
                  <a:pt x="3488788" y="1237957"/>
                </a:cubicBezTo>
                <a:cubicBezTo>
                  <a:pt x="3482851" y="1253788"/>
                  <a:pt x="3468214" y="1265038"/>
                  <a:pt x="3460653" y="1280160"/>
                </a:cubicBezTo>
                <a:cubicBezTo>
                  <a:pt x="3454021" y="1293423"/>
                  <a:pt x="3451274" y="1308295"/>
                  <a:pt x="3446585" y="1322363"/>
                </a:cubicBezTo>
                <a:cubicBezTo>
                  <a:pt x="3488788" y="1336431"/>
                  <a:pt x="3537605" y="1337875"/>
                  <a:pt x="3573194" y="1364566"/>
                </a:cubicBezTo>
                <a:cubicBezTo>
                  <a:pt x="3591951" y="1378634"/>
                  <a:pt x="3608494" y="1396283"/>
                  <a:pt x="3629465" y="1406769"/>
                </a:cubicBezTo>
                <a:cubicBezTo>
                  <a:pt x="3655991" y="1420032"/>
                  <a:pt x="3713871" y="1434905"/>
                  <a:pt x="3713871" y="1434905"/>
                </a:cubicBezTo>
                <a:cubicBezTo>
                  <a:pt x="3727939" y="1430216"/>
                  <a:pt x="3744211" y="1411940"/>
                  <a:pt x="3756074" y="1420837"/>
                </a:cubicBezTo>
                <a:cubicBezTo>
                  <a:pt x="3771541" y="1432438"/>
                  <a:pt x="3762526" y="1459337"/>
                  <a:pt x="3770142" y="1477108"/>
                </a:cubicBezTo>
                <a:cubicBezTo>
                  <a:pt x="3776802" y="1492648"/>
                  <a:pt x="3788899" y="1505243"/>
                  <a:pt x="3798277" y="1519311"/>
                </a:cubicBezTo>
                <a:cubicBezTo>
                  <a:pt x="3843947" y="1507893"/>
                  <a:pt x="3865149" y="1493214"/>
                  <a:pt x="3910819" y="1519311"/>
                </a:cubicBezTo>
                <a:cubicBezTo>
                  <a:pt x="3928092" y="1529182"/>
                  <a:pt x="3938954" y="1547446"/>
                  <a:pt x="3953022" y="1561514"/>
                </a:cubicBezTo>
                <a:cubicBezTo>
                  <a:pt x="3961469" y="1595303"/>
                  <a:pt x="3964866" y="1635701"/>
                  <a:pt x="3995225" y="1659988"/>
                </a:cubicBezTo>
                <a:cubicBezTo>
                  <a:pt x="4006804" y="1669251"/>
                  <a:pt x="4023360" y="1669367"/>
                  <a:pt x="4037428" y="1674056"/>
                </a:cubicBezTo>
                <a:lnTo>
                  <a:pt x="4065564" y="1702191"/>
                </a:lnTo>
                <a:lnTo>
                  <a:pt x="4178105" y="1645920"/>
                </a:lnTo>
                <a:lnTo>
                  <a:pt x="4206240" y="1786597"/>
                </a:lnTo>
                <a:cubicBezTo>
                  <a:pt x="4224997" y="1824111"/>
                  <a:pt x="4270736" y="1858012"/>
                  <a:pt x="4262511" y="1899139"/>
                </a:cubicBezTo>
                <a:cubicBezTo>
                  <a:pt x="4256695" y="1928220"/>
                  <a:pt x="4178105" y="1927274"/>
                  <a:pt x="4178105" y="1927274"/>
                </a:cubicBezTo>
                <a:cubicBezTo>
                  <a:pt x="4154659" y="1922585"/>
                  <a:pt x="4129744" y="1922625"/>
                  <a:pt x="4107767" y="1913206"/>
                </a:cubicBezTo>
                <a:cubicBezTo>
                  <a:pt x="4095576" y="1907981"/>
                  <a:pt x="4090667" y="1892428"/>
                  <a:pt x="4079631" y="1885071"/>
                </a:cubicBezTo>
                <a:cubicBezTo>
                  <a:pt x="4062182" y="1873439"/>
                  <a:pt x="4042117" y="1866314"/>
                  <a:pt x="4023360" y="1856936"/>
                </a:cubicBezTo>
                <a:cubicBezTo>
                  <a:pt x="4009292" y="1861625"/>
                  <a:pt x="3991642" y="1860518"/>
                  <a:pt x="3981157" y="1871003"/>
                </a:cubicBezTo>
                <a:cubicBezTo>
                  <a:pt x="3914764" y="1937396"/>
                  <a:pt x="4020627" y="1892339"/>
                  <a:pt x="3938954" y="1941342"/>
                </a:cubicBezTo>
                <a:cubicBezTo>
                  <a:pt x="3926239" y="1948971"/>
                  <a:pt x="3911009" y="1951335"/>
                  <a:pt x="3896751" y="1955409"/>
                </a:cubicBezTo>
                <a:cubicBezTo>
                  <a:pt x="3837987" y="1972199"/>
                  <a:pt x="3822406" y="1972489"/>
                  <a:pt x="3756074" y="1983545"/>
                </a:cubicBezTo>
                <a:cubicBezTo>
                  <a:pt x="3722593" y="2083991"/>
                  <a:pt x="3752615" y="2051500"/>
                  <a:pt x="3685736" y="2096086"/>
                </a:cubicBezTo>
                <a:cubicBezTo>
                  <a:pt x="3657601" y="2091397"/>
                  <a:pt x="3628037" y="2092034"/>
                  <a:pt x="3601330" y="2082019"/>
                </a:cubicBezTo>
                <a:cubicBezTo>
                  <a:pt x="3564534" y="2068221"/>
                  <a:pt x="3575347" y="2038714"/>
                  <a:pt x="3559127" y="2011680"/>
                </a:cubicBezTo>
                <a:cubicBezTo>
                  <a:pt x="3552303" y="2000307"/>
                  <a:pt x="3540370" y="1992923"/>
                  <a:pt x="3530991" y="1983545"/>
                </a:cubicBezTo>
                <a:cubicBezTo>
                  <a:pt x="3523491" y="1985420"/>
                  <a:pt x="3444623" y="2003609"/>
                  <a:pt x="3432517" y="2011680"/>
                </a:cubicBezTo>
                <a:cubicBezTo>
                  <a:pt x="3428615" y="2014281"/>
                  <a:pt x="3432517" y="2021059"/>
                  <a:pt x="3432517" y="2025748"/>
                </a:cubicBezTo>
                <a:lnTo>
                  <a:pt x="3460653" y="2208628"/>
                </a:lnTo>
                <a:lnTo>
                  <a:pt x="3545059" y="2236763"/>
                </a:lnTo>
                <a:cubicBezTo>
                  <a:pt x="3530991" y="2274277"/>
                  <a:pt x="3537211" y="2328692"/>
                  <a:pt x="3502856" y="2349305"/>
                </a:cubicBezTo>
                <a:cubicBezTo>
                  <a:pt x="3473583" y="2366869"/>
                  <a:pt x="3438351" y="2324566"/>
                  <a:pt x="3404382" y="2321169"/>
                </a:cubicBezTo>
                <a:cubicBezTo>
                  <a:pt x="3379059" y="2318637"/>
                  <a:pt x="3336983" y="2352035"/>
                  <a:pt x="3319976" y="2363373"/>
                </a:cubicBezTo>
                <a:cubicBezTo>
                  <a:pt x="3286493" y="2463819"/>
                  <a:pt x="3308291" y="2423103"/>
                  <a:pt x="3263705" y="2489982"/>
                </a:cubicBezTo>
                <a:cubicBezTo>
                  <a:pt x="3268394" y="2508739"/>
                  <a:pt x="3263093" y="2533670"/>
                  <a:pt x="3277773" y="2546253"/>
                </a:cubicBezTo>
                <a:cubicBezTo>
                  <a:pt x="3300290" y="2565554"/>
                  <a:pt x="3362179" y="2574388"/>
                  <a:pt x="3362179" y="2574388"/>
                </a:cubicBezTo>
                <a:cubicBezTo>
                  <a:pt x="3357490" y="2588456"/>
                  <a:pt x="3360178" y="2607972"/>
                  <a:pt x="3348111" y="2616591"/>
                </a:cubicBezTo>
                <a:cubicBezTo>
                  <a:pt x="3323978" y="2633829"/>
                  <a:pt x="3263705" y="2644726"/>
                  <a:pt x="3263705" y="2644726"/>
                </a:cubicBezTo>
                <a:cubicBezTo>
                  <a:pt x="3252943" y="2687773"/>
                  <a:pt x="3253885" y="2710817"/>
                  <a:pt x="3221502" y="2743200"/>
                </a:cubicBezTo>
                <a:cubicBezTo>
                  <a:pt x="3209547" y="2755155"/>
                  <a:pt x="3193367" y="2761957"/>
                  <a:pt x="3179299" y="2771336"/>
                </a:cubicBezTo>
                <a:cubicBezTo>
                  <a:pt x="3174610" y="2785404"/>
                  <a:pt x="3171863" y="2800276"/>
                  <a:pt x="3165231" y="2813539"/>
                </a:cubicBezTo>
                <a:cubicBezTo>
                  <a:pt x="3147484" y="2849034"/>
                  <a:pt x="3135131" y="2857707"/>
                  <a:pt x="3108960" y="2883877"/>
                </a:cubicBezTo>
                <a:cubicBezTo>
                  <a:pt x="3113649" y="2897945"/>
                  <a:pt x="3125936" y="2911539"/>
                  <a:pt x="3123028" y="2926080"/>
                </a:cubicBezTo>
                <a:cubicBezTo>
                  <a:pt x="3117511" y="2953668"/>
                  <a:pt x="3070466" y="2962358"/>
                  <a:pt x="3052690" y="2968283"/>
                </a:cubicBezTo>
                <a:cubicBezTo>
                  <a:pt x="3041960" y="2984378"/>
                  <a:pt x="3018113" y="3038859"/>
                  <a:pt x="2982351" y="3024554"/>
                </a:cubicBezTo>
                <a:cubicBezTo>
                  <a:pt x="2966653" y="3018275"/>
                  <a:pt x="2963594" y="2996419"/>
                  <a:pt x="2954216" y="2982351"/>
                </a:cubicBezTo>
                <a:cubicBezTo>
                  <a:pt x="2949527" y="2958905"/>
                  <a:pt x="2955455" y="2930381"/>
                  <a:pt x="2940148" y="2912013"/>
                </a:cubicBezTo>
                <a:cubicBezTo>
                  <a:pt x="2927770" y="2897160"/>
                  <a:pt x="2902467" y="2903257"/>
                  <a:pt x="2883877" y="2897945"/>
                </a:cubicBezTo>
                <a:cubicBezTo>
                  <a:pt x="2869619" y="2893871"/>
                  <a:pt x="2855742" y="2888566"/>
                  <a:pt x="2841674" y="2883877"/>
                </a:cubicBezTo>
                <a:cubicBezTo>
                  <a:pt x="2827606" y="2869809"/>
                  <a:pt x="2810506" y="2858227"/>
                  <a:pt x="2799471" y="2841674"/>
                </a:cubicBezTo>
                <a:cubicBezTo>
                  <a:pt x="2791246" y="2829336"/>
                  <a:pt x="2799662" y="2803545"/>
                  <a:pt x="2785404" y="2799471"/>
                </a:cubicBezTo>
                <a:cubicBezTo>
                  <a:pt x="2694219" y="2773418"/>
                  <a:pt x="2504050" y="2757268"/>
                  <a:pt x="2504050" y="2757268"/>
                </a:cubicBezTo>
                <a:cubicBezTo>
                  <a:pt x="2454433" y="2707651"/>
                  <a:pt x="2470744" y="2732859"/>
                  <a:pt x="2447779" y="2686929"/>
                </a:cubicBezTo>
                <a:lnTo>
                  <a:pt x="2489982" y="2715065"/>
                </a:lnTo>
                <a:lnTo>
                  <a:pt x="2222696" y="2715065"/>
                </a:lnTo>
                <a:lnTo>
                  <a:pt x="1983545" y="2771336"/>
                </a:lnTo>
                <a:lnTo>
                  <a:pt x="1955410" y="2715065"/>
                </a:lnTo>
                <a:lnTo>
                  <a:pt x="1786597" y="2715065"/>
                </a:lnTo>
                <a:lnTo>
                  <a:pt x="1814733" y="2827606"/>
                </a:lnTo>
                <a:lnTo>
                  <a:pt x="1406770" y="3052689"/>
                </a:lnTo>
                <a:cubicBezTo>
                  <a:pt x="1392702" y="3090203"/>
                  <a:pt x="1394347" y="3138429"/>
                  <a:pt x="1364567" y="3165231"/>
                </a:cubicBezTo>
                <a:cubicBezTo>
                  <a:pt x="1339921" y="3187413"/>
                  <a:pt x="1297853" y="3169771"/>
                  <a:pt x="1266093" y="3179299"/>
                </a:cubicBezTo>
                <a:cubicBezTo>
                  <a:pt x="1249899" y="3184157"/>
                  <a:pt x="1239430" y="3200774"/>
                  <a:pt x="1223890" y="3207434"/>
                </a:cubicBezTo>
                <a:cubicBezTo>
                  <a:pt x="1206119" y="3215050"/>
                  <a:pt x="1186209" y="3216191"/>
                  <a:pt x="1167619" y="3221502"/>
                </a:cubicBezTo>
                <a:cubicBezTo>
                  <a:pt x="1070656" y="3249205"/>
                  <a:pt x="1193326" y="3224250"/>
                  <a:pt x="1041010" y="3249637"/>
                </a:cubicBezTo>
                <a:cubicBezTo>
                  <a:pt x="1036321" y="3263705"/>
                  <a:pt x="1026942" y="3277011"/>
                  <a:pt x="1026942" y="3291840"/>
                </a:cubicBezTo>
                <a:cubicBezTo>
                  <a:pt x="1026942" y="3327534"/>
                  <a:pt x="1060672" y="3356584"/>
                  <a:pt x="1026942" y="3390314"/>
                </a:cubicBezTo>
                <a:cubicBezTo>
                  <a:pt x="1016457" y="3400799"/>
                  <a:pt x="998807" y="3399693"/>
                  <a:pt x="984739" y="3404382"/>
                </a:cubicBezTo>
                <a:cubicBezTo>
                  <a:pt x="980050" y="3418450"/>
                  <a:pt x="981156" y="3436100"/>
                  <a:pt x="970671" y="3446585"/>
                </a:cubicBezTo>
                <a:cubicBezTo>
                  <a:pt x="960186" y="3457070"/>
                  <a:pt x="942854" y="3457057"/>
                  <a:pt x="928468" y="3460653"/>
                </a:cubicBezTo>
                <a:cubicBezTo>
                  <a:pt x="905272" y="3466452"/>
                  <a:pt x="881576" y="3470031"/>
                  <a:pt x="858130" y="3474720"/>
                </a:cubicBezTo>
                <a:cubicBezTo>
                  <a:pt x="853441" y="3498166"/>
                  <a:pt x="852458" y="3522671"/>
                  <a:pt x="844062" y="3545059"/>
                </a:cubicBezTo>
                <a:cubicBezTo>
                  <a:pt x="833414" y="3573455"/>
                  <a:pt x="808393" y="3594795"/>
                  <a:pt x="787791" y="3615397"/>
                </a:cubicBezTo>
                <a:cubicBezTo>
                  <a:pt x="773723" y="3606019"/>
                  <a:pt x="762265" y="3590042"/>
                  <a:pt x="745588" y="3587262"/>
                </a:cubicBezTo>
                <a:cubicBezTo>
                  <a:pt x="714281" y="3582044"/>
                  <a:pt x="692870" y="3611844"/>
                  <a:pt x="675250" y="3629465"/>
                </a:cubicBezTo>
                <a:cubicBezTo>
                  <a:pt x="670561" y="3648222"/>
                  <a:pt x="655068" y="3667394"/>
                  <a:pt x="661182" y="3685736"/>
                </a:cubicBezTo>
                <a:cubicBezTo>
                  <a:pt x="670013" y="3712231"/>
                  <a:pt x="743541" y="3723910"/>
                  <a:pt x="759656" y="3727939"/>
                </a:cubicBezTo>
                <a:cubicBezTo>
                  <a:pt x="754967" y="3742007"/>
                  <a:pt x="759139" y="3764120"/>
                  <a:pt x="745588" y="3770142"/>
                </a:cubicBezTo>
                <a:cubicBezTo>
                  <a:pt x="711041" y="3785496"/>
                  <a:pt x="670338" y="3777994"/>
                  <a:pt x="633047" y="3784209"/>
                </a:cubicBezTo>
                <a:cubicBezTo>
                  <a:pt x="619524" y="3786463"/>
                  <a:pt x="551298" y="3803982"/>
                  <a:pt x="534573" y="3812345"/>
                </a:cubicBezTo>
                <a:cubicBezTo>
                  <a:pt x="425491" y="3866886"/>
                  <a:pt x="556246" y="3819188"/>
                  <a:pt x="450167" y="3854548"/>
                </a:cubicBezTo>
                <a:cubicBezTo>
                  <a:pt x="421977" y="3967307"/>
                  <a:pt x="425830" y="3872415"/>
                  <a:pt x="478302" y="3924886"/>
                </a:cubicBezTo>
                <a:cubicBezTo>
                  <a:pt x="488788" y="3935371"/>
                  <a:pt x="487681" y="3953021"/>
                  <a:pt x="492370" y="3967089"/>
                </a:cubicBezTo>
                <a:cubicBezTo>
                  <a:pt x="482991" y="3976468"/>
                  <a:pt x="472520" y="3984868"/>
                  <a:pt x="464234" y="3995225"/>
                </a:cubicBezTo>
                <a:cubicBezTo>
                  <a:pt x="453672" y="4008427"/>
                  <a:pt x="451797" y="4031149"/>
                  <a:pt x="436099" y="4037428"/>
                </a:cubicBezTo>
                <a:cubicBezTo>
                  <a:pt x="422331" y="4042935"/>
                  <a:pt x="407964" y="4028049"/>
                  <a:pt x="393896" y="4023360"/>
                </a:cubicBezTo>
                <a:cubicBezTo>
                  <a:pt x="384517" y="4013982"/>
                  <a:pt x="376796" y="3987868"/>
                  <a:pt x="365760" y="3995225"/>
                </a:cubicBezTo>
                <a:cubicBezTo>
                  <a:pt x="172314" y="4124190"/>
                  <a:pt x="459442" y="4058209"/>
                  <a:pt x="211016" y="4093699"/>
                </a:cubicBezTo>
                <a:cubicBezTo>
                  <a:pt x="196948" y="4098388"/>
                  <a:pt x="180392" y="4098503"/>
                  <a:pt x="168813" y="4107766"/>
                </a:cubicBezTo>
                <a:cubicBezTo>
                  <a:pt x="111308" y="4153769"/>
                  <a:pt x="169900" y="4143689"/>
                  <a:pt x="112542" y="4178105"/>
                </a:cubicBezTo>
                <a:cubicBezTo>
                  <a:pt x="99827" y="4185734"/>
                  <a:pt x="84407" y="4187484"/>
                  <a:pt x="70339" y="4192173"/>
                </a:cubicBezTo>
                <a:cubicBezTo>
                  <a:pt x="65650" y="4206241"/>
                  <a:pt x="53833" y="4219749"/>
                  <a:pt x="56271" y="4234376"/>
                </a:cubicBezTo>
                <a:cubicBezTo>
                  <a:pt x="59051" y="4251053"/>
                  <a:pt x="77540" y="4261129"/>
                  <a:pt x="84407" y="4276579"/>
                </a:cubicBezTo>
                <a:cubicBezTo>
                  <a:pt x="96452" y="4303680"/>
                  <a:pt x="103164" y="4332850"/>
                  <a:pt x="112542" y="4360985"/>
                </a:cubicBezTo>
                <a:cubicBezTo>
                  <a:pt x="126610" y="4356296"/>
                  <a:pt x="141482" y="4353549"/>
                  <a:pt x="154745" y="4346917"/>
                </a:cubicBezTo>
                <a:cubicBezTo>
                  <a:pt x="169867" y="4339356"/>
                  <a:pt x="180211" y="4321173"/>
                  <a:pt x="196948" y="4318782"/>
                </a:cubicBezTo>
                <a:cubicBezTo>
                  <a:pt x="277447" y="4307282"/>
                  <a:pt x="236950" y="4365387"/>
                  <a:pt x="267287" y="4304714"/>
                </a:cubicBezTo>
                <a:lnTo>
                  <a:pt x="450167" y="4459459"/>
                </a:lnTo>
                <a:cubicBezTo>
                  <a:pt x="492370" y="4464148"/>
                  <a:pt x="535810" y="4462353"/>
                  <a:pt x="576776" y="4473526"/>
                </a:cubicBezTo>
                <a:cubicBezTo>
                  <a:pt x="615903" y="4484197"/>
                  <a:pt x="600150" y="4520329"/>
                  <a:pt x="618979" y="4543865"/>
                </a:cubicBezTo>
                <a:cubicBezTo>
                  <a:pt x="627761" y="4554843"/>
                  <a:pt x="684102" y="4579276"/>
                  <a:pt x="689317" y="4600136"/>
                </a:cubicBezTo>
                <a:cubicBezTo>
                  <a:pt x="696141" y="4627431"/>
                  <a:pt x="689317" y="4656407"/>
                  <a:pt x="689317" y="4684542"/>
                </a:cubicBezTo>
                <a:lnTo>
                  <a:pt x="520505" y="4768948"/>
                </a:lnTo>
                <a:lnTo>
                  <a:pt x="548640" y="4965896"/>
                </a:lnTo>
                <a:lnTo>
                  <a:pt x="689317" y="4881489"/>
                </a:lnTo>
                <a:lnTo>
                  <a:pt x="858130" y="4783016"/>
                </a:lnTo>
                <a:lnTo>
                  <a:pt x="998807" y="4783016"/>
                </a:lnTo>
                <a:lnTo>
                  <a:pt x="998807" y="4783016"/>
                </a:lnTo>
                <a:lnTo>
                  <a:pt x="970671" y="4881489"/>
                </a:lnTo>
                <a:lnTo>
                  <a:pt x="1041010" y="4909625"/>
                </a:lnTo>
                <a:cubicBezTo>
                  <a:pt x="1026942" y="4947139"/>
                  <a:pt x="1015386" y="4985693"/>
                  <a:pt x="998807" y="5022166"/>
                </a:cubicBezTo>
                <a:cubicBezTo>
                  <a:pt x="974150" y="5076411"/>
                  <a:pt x="938274" y="5062068"/>
                  <a:pt x="998807" y="5134708"/>
                </a:cubicBezTo>
                <a:cubicBezTo>
                  <a:pt x="1008300" y="5146100"/>
                  <a:pt x="1027747" y="5142144"/>
                  <a:pt x="1041010" y="5148776"/>
                </a:cubicBezTo>
                <a:cubicBezTo>
                  <a:pt x="1056132" y="5156337"/>
                  <a:pt x="1069145" y="5167533"/>
                  <a:pt x="1083213" y="5176911"/>
                </a:cubicBezTo>
                <a:cubicBezTo>
                  <a:pt x="1092591" y="5190979"/>
                  <a:pt x="1108569" y="5202437"/>
                  <a:pt x="1111348" y="5219114"/>
                </a:cubicBezTo>
                <a:cubicBezTo>
                  <a:pt x="1114718" y="5239338"/>
                  <a:pt x="1088416" y="5281744"/>
                  <a:pt x="1069145" y="5289453"/>
                </a:cubicBezTo>
                <a:cubicBezTo>
                  <a:pt x="1033243" y="5303814"/>
                  <a:pt x="993288" y="5305360"/>
                  <a:pt x="956604" y="5317588"/>
                </a:cubicBezTo>
                <a:lnTo>
                  <a:pt x="914400" y="5331656"/>
                </a:lnTo>
                <a:cubicBezTo>
                  <a:pt x="905022" y="5345724"/>
                  <a:pt x="893826" y="5358737"/>
                  <a:pt x="886265" y="5373859"/>
                </a:cubicBezTo>
                <a:cubicBezTo>
                  <a:pt x="879633" y="5387122"/>
                  <a:pt x="881460" y="5404483"/>
                  <a:pt x="872197" y="5416062"/>
                </a:cubicBezTo>
                <a:cubicBezTo>
                  <a:pt x="861635" y="5429264"/>
                  <a:pt x="843196" y="5433635"/>
                  <a:pt x="829994" y="5444197"/>
                </a:cubicBezTo>
                <a:cubicBezTo>
                  <a:pt x="729768" y="5524378"/>
                  <a:pt x="889552" y="5413872"/>
                  <a:pt x="759656" y="5500468"/>
                </a:cubicBezTo>
                <a:cubicBezTo>
                  <a:pt x="765249" y="5517245"/>
                  <a:pt x="789150" y="5585351"/>
                  <a:pt x="787791" y="5598942"/>
                </a:cubicBezTo>
                <a:cubicBezTo>
                  <a:pt x="784405" y="5632799"/>
                  <a:pt x="750987" y="5730099"/>
                  <a:pt x="703385" y="5739619"/>
                </a:cubicBezTo>
                <a:cubicBezTo>
                  <a:pt x="618506" y="5756594"/>
                  <a:pt x="655730" y="5746125"/>
                  <a:pt x="590844" y="5767754"/>
                </a:cubicBezTo>
                <a:cubicBezTo>
                  <a:pt x="578339" y="5748997"/>
                  <a:pt x="551766" y="5697416"/>
                  <a:pt x="520505" y="5697416"/>
                </a:cubicBezTo>
                <a:cubicBezTo>
                  <a:pt x="503598" y="5697416"/>
                  <a:pt x="493424" y="5717990"/>
                  <a:pt x="478302" y="5725551"/>
                </a:cubicBezTo>
                <a:cubicBezTo>
                  <a:pt x="465039" y="5732183"/>
                  <a:pt x="450167" y="5734930"/>
                  <a:pt x="436099" y="5739619"/>
                </a:cubicBezTo>
                <a:cubicBezTo>
                  <a:pt x="431410" y="5725551"/>
                  <a:pt x="429660" y="5710132"/>
                  <a:pt x="422031" y="5697416"/>
                </a:cubicBezTo>
                <a:cubicBezTo>
                  <a:pt x="408666" y="5675141"/>
                  <a:pt x="370864" y="5653925"/>
                  <a:pt x="351693" y="5641145"/>
                </a:cubicBezTo>
                <a:cubicBezTo>
                  <a:pt x="332936" y="5645834"/>
                  <a:pt x="310520" y="5643135"/>
                  <a:pt x="295422" y="5655213"/>
                </a:cubicBezTo>
                <a:cubicBezTo>
                  <a:pt x="283843" y="5664476"/>
                  <a:pt x="292933" y="5688153"/>
                  <a:pt x="281354" y="5697416"/>
                </a:cubicBezTo>
                <a:cubicBezTo>
                  <a:pt x="266257" y="5709494"/>
                  <a:pt x="243841" y="5706794"/>
                  <a:pt x="225084" y="5711483"/>
                </a:cubicBezTo>
                <a:lnTo>
                  <a:pt x="182880" y="5697416"/>
                </a:lnTo>
                <a:lnTo>
                  <a:pt x="154745" y="5781822"/>
                </a:lnTo>
                <a:cubicBezTo>
                  <a:pt x="145367" y="5824025"/>
                  <a:pt x="137095" y="5866489"/>
                  <a:pt x="126610" y="5908431"/>
                </a:cubicBezTo>
                <a:cubicBezTo>
                  <a:pt x="123014" y="5922817"/>
                  <a:pt x="119174" y="5937371"/>
                  <a:pt x="112542" y="5950634"/>
                </a:cubicBezTo>
                <a:cubicBezTo>
                  <a:pt x="104981" y="5965756"/>
                  <a:pt x="91968" y="5977715"/>
                  <a:pt x="84407" y="5992837"/>
                </a:cubicBezTo>
                <a:cubicBezTo>
                  <a:pt x="77775" y="6006100"/>
                  <a:pt x="79236" y="6023177"/>
                  <a:pt x="70339" y="6035040"/>
                </a:cubicBezTo>
                <a:cubicBezTo>
                  <a:pt x="50444" y="6061566"/>
                  <a:pt x="0" y="6105379"/>
                  <a:pt x="0" y="6105379"/>
                </a:cubicBezTo>
                <a:cubicBezTo>
                  <a:pt x="9379" y="6114757"/>
                  <a:pt x="24646" y="6120718"/>
                  <a:pt x="28136" y="6133514"/>
                </a:cubicBezTo>
                <a:cubicBezTo>
                  <a:pt x="74735" y="6304372"/>
                  <a:pt x="2475" y="6220393"/>
                  <a:pt x="70339" y="6288259"/>
                </a:cubicBezTo>
                <a:cubicBezTo>
                  <a:pt x="75028" y="6302327"/>
                  <a:pt x="84407" y="6315633"/>
                  <a:pt x="84407" y="6330462"/>
                </a:cubicBezTo>
                <a:cubicBezTo>
                  <a:pt x="84407" y="6345291"/>
                  <a:pt x="64832" y="6358897"/>
                  <a:pt x="70339" y="6372665"/>
                </a:cubicBezTo>
                <a:cubicBezTo>
                  <a:pt x="76618" y="6388363"/>
                  <a:pt x="98474" y="6391422"/>
                  <a:pt x="112542" y="6400800"/>
                </a:cubicBezTo>
                <a:cubicBezTo>
                  <a:pt x="117231" y="6414868"/>
                  <a:pt x="137095" y="6432517"/>
                  <a:pt x="126610" y="6443003"/>
                </a:cubicBezTo>
                <a:cubicBezTo>
                  <a:pt x="105639" y="6463974"/>
                  <a:pt x="42204" y="6471139"/>
                  <a:pt x="42204" y="6471139"/>
                </a:cubicBezTo>
                <a:cubicBezTo>
                  <a:pt x="59237" y="6522239"/>
                  <a:pt x="56271" y="6498513"/>
                  <a:pt x="56271" y="6541477"/>
                </a:cubicBezTo>
                <a:lnTo>
                  <a:pt x="182880" y="6513342"/>
                </a:lnTo>
                <a:lnTo>
                  <a:pt x="267287" y="6668086"/>
                </a:lnTo>
                <a:lnTo>
                  <a:pt x="492370" y="6654019"/>
                </a:lnTo>
                <a:lnTo>
                  <a:pt x="562708" y="6597748"/>
                </a:lnTo>
                <a:lnTo>
                  <a:pt x="647114" y="6597748"/>
                </a:lnTo>
                <a:cubicBezTo>
                  <a:pt x="679939" y="6621194"/>
                  <a:pt x="708135" y="6653105"/>
                  <a:pt x="745588" y="6668086"/>
                </a:cubicBezTo>
                <a:cubicBezTo>
                  <a:pt x="781665" y="6682517"/>
                  <a:pt x="794040" y="6635263"/>
                  <a:pt x="815927" y="6625883"/>
                </a:cubicBezTo>
                <a:cubicBezTo>
                  <a:pt x="837904" y="6616464"/>
                  <a:pt x="862819" y="6616505"/>
                  <a:pt x="886265" y="6611816"/>
                </a:cubicBezTo>
                <a:cubicBezTo>
                  <a:pt x="900333" y="6616505"/>
                  <a:pt x="917983" y="6615398"/>
                  <a:pt x="928468" y="6625883"/>
                </a:cubicBezTo>
                <a:cubicBezTo>
                  <a:pt x="938954" y="6636368"/>
                  <a:pt x="942536" y="6668086"/>
                  <a:pt x="942536" y="6668086"/>
                </a:cubicBezTo>
                <a:lnTo>
                  <a:pt x="1223890" y="6668086"/>
                </a:lnTo>
                <a:lnTo>
                  <a:pt x="1266093" y="6597748"/>
                </a:lnTo>
                <a:lnTo>
                  <a:pt x="1308296" y="6457071"/>
                </a:lnTo>
                <a:cubicBezTo>
                  <a:pt x="1284850" y="6424246"/>
                  <a:pt x="1268106" y="6385396"/>
                  <a:pt x="1237957" y="6358597"/>
                </a:cubicBezTo>
                <a:cubicBezTo>
                  <a:pt x="1223507" y="6345752"/>
                  <a:pt x="1198980" y="6353175"/>
                  <a:pt x="1181687" y="6344529"/>
                </a:cubicBezTo>
                <a:cubicBezTo>
                  <a:pt x="1169824" y="6338598"/>
                  <a:pt x="1161837" y="6326751"/>
                  <a:pt x="1153551" y="6316394"/>
                </a:cubicBezTo>
                <a:cubicBezTo>
                  <a:pt x="1122386" y="6277438"/>
                  <a:pt x="1126206" y="6276561"/>
                  <a:pt x="1111348" y="6231988"/>
                </a:cubicBezTo>
                <a:cubicBezTo>
                  <a:pt x="1125416" y="6222610"/>
                  <a:pt x="1138011" y="6210513"/>
                  <a:pt x="1153551" y="6203853"/>
                </a:cubicBezTo>
                <a:cubicBezTo>
                  <a:pt x="1171322" y="6196237"/>
                  <a:pt x="1191232" y="6195097"/>
                  <a:pt x="1209822" y="6189785"/>
                </a:cubicBezTo>
                <a:cubicBezTo>
                  <a:pt x="1224080" y="6185711"/>
                  <a:pt x="1237957" y="6180406"/>
                  <a:pt x="1252025" y="6175717"/>
                </a:cubicBezTo>
                <a:cubicBezTo>
                  <a:pt x="1242647" y="6161649"/>
                  <a:pt x="1235845" y="6145469"/>
                  <a:pt x="1223890" y="6133514"/>
                </a:cubicBezTo>
                <a:cubicBezTo>
                  <a:pt x="1196620" y="6106244"/>
                  <a:pt x="1173808" y="6102752"/>
                  <a:pt x="1139484" y="6091311"/>
                </a:cubicBezTo>
                <a:cubicBezTo>
                  <a:pt x="1147675" y="6058545"/>
                  <a:pt x="1142474" y="6012093"/>
                  <a:pt x="1195754" y="6020973"/>
                </a:cubicBezTo>
                <a:cubicBezTo>
                  <a:pt x="1212431" y="6023753"/>
                  <a:pt x="1237957" y="6049108"/>
                  <a:pt x="1237957" y="6049108"/>
                </a:cubicBezTo>
                <a:lnTo>
                  <a:pt x="1252025" y="5852160"/>
                </a:lnTo>
                <a:lnTo>
                  <a:pt x="1336431" y="5866228"/>
                </a:lnTo>
                <a:lnTo>
                  <a:pt x="1364567" y="5753686"/>
                </a:lnTo>
                <a:lnTo>
                  <a:pt x="1575582" y="5753686"/>
                </a:lnTo>
                <a:lnTo>
                  <a:pt x="1659988" y="5824025"/>
                </a:lnTo>
                <a:cubicBezTo>
                  <a:pt x="1706880" y="5833403"/>
                  <a:pt x="1752985" y="5848492"/>
                  <a:pt x="1800665" y="5852160"/>
                </a:cubicBezTo>
                <a:cubicBezTo>
                  <a:pt x="1815450" y="5853297"/>
                  <a:pt x="1828039" y="5838093"/>
                  <a:pt x="1842868" y="5838093"/>
                </a:cubicBezTo>
                <a:cubicBezTo>
                  <a:pt x="1866779" y="5838093"/>
                  <a:pt x="1889761" y="5847471"/>
                  <a:pt x="1913207" y="5852160"/>
                </a:cubicBezTo>
                <a:cubicBezTo>
                  <a:pt x="1927275" y="5861539"/>
                  <a:pt x="1940288" y="5872735"/>
                  <a:pt x="1955410" y="5880296"/>
                </a:cubicBezTo>
                <a:cubicBezTo>
                  <a:pt x="2009971" y="5907576"/>
                  <a:pt x="2025640" y="5890359"/>
                  <a:pt x="2096087" y="5880296"/>
                </a:cubicBezTo>
                <a:cubicBezTo>
                  <a:pt x="2198382" y="5905869"/>
                  <a:pt x="2115727" y="5871800"/>
                  <a:pt x="2180493" y="5936566"/>
                </a:cubicBezTo>
                <a:cubicBezTo>
                  <a:pt x="2200379" y="5956452"/>
                  <a:pt x="2256896" y="5981802"/>
                  <a:pt x="2278967" y="5992837"/>
                </a:cubicBezTo>
                <a:cubicBezTo>
                  <a:pt x="2311791" y="5983459"/>
                  <a:pt x="2353301" y="5988841"/>
                  <a:pt x="2377440" y="5964702"/>
                </a:cubicBezTo>
                <a:cubicBezTo>
                  <a:pt x="2391111" y="5951031"/>
                  <a:pt x="2376105" y="5922982"/>
                  <a:pt x="2363373" y="5908431"/>
                </a:cubicBezTo>
                <a:cubicBezTo>
                  <a:pt x="2341106" y="5882983"/>
                  <a:pt x="2278967" y="5852160"/>
                  <a:pt x="2278967" y="5852160"/>
                </a:cubicBezTo>
                <a:cubicBezTo>
                  <a:pt x="2269588" y="5838092"/>
                  <a:pt x="2250831" y="5826864"/>
                  <a:pt x="2250831" y="5809957"/>
                </a:cubicBezTo>
                <a:cubicBezTo>
                  <a:pt x="2250831" y="5780300"/>
                  <a:pt x="2278967" y="5725551"/>
                  <a:pt x="2278967" y="5725551"/>
                </a:cubicBezTo>
                <a:cubicBezTo>
                  <a:pt x="2264899" y="5706794"/>
                  <a:pt x="2253343" y="5685859"/>
                  <a:pt x="2236764" y="5669280"/>
                </a:cubicBezTo>
                <a:cubicBezTo>
                  <a:pt x="2224809" y="5657325"/>
                  <a:pt x="2203637" y="5655409"/>
                  <a:pt x="2194560" y="5641145"/>
                </a:cubicBezTo>
                <a:cubicBezTo>
                  <a:pt x="2084067" y="5467514"/>
                  <a:pt x="2194053" y="5551712"/>
                  <a:pt x="2096087" y="5486400"/>
                </a:cubicBezTo>
                <a:cubicBezTo>
                  <a:pt x="2100776" y="5472332"/>
                  <a:pt x="2099669" y="5454682"/>
                  <a:pt x="2110154" y="5444197"/>
                </a:cubicBezTo>
                <a:cubicBezTo>
                  <a:pt x="2120639" y="5433711"/>
                  <a:pt x="2139094" y="5436761"/>
                  <a:pt x="2152357" y="5430129"/>
                </a:cubicBezTo>
                <a:cubicBezTo>
                  <a:pt x="2167479" y="5422568"/>
                  <a:pt x="2182605" y="5413949"/>
                  <a:pt x="2194560" y="5401994"/>
                </a:cubicBezTo>
                <a:lnTo>
                  <a:pt x="2194560" y="5387926"/>
                </a:lnTo>
                <a:lnTo>
                  <a:pt x="2489982" y="5430129"/>
                </a:lnTo>
                <a:cubicBezTo>
                  <a:pt x="2466536" y="5392615"/>
                  <a:pt x="2449034" y="5350652"/>
                  <a:pt x="2419644" y="5317588"/>
                </a:cubicBezTo>
                <a:cubicBezTo>
                  <a:pt x="2409792" y="5306505"/>
                  <a:pt x="2377440" y="5303520"/>
                  <a:pt x="2377440" y="5303520"/>
                </a:cubicBezTo>
                <a:lnTo>
                  <a:pt x="2377440" y="5190979"/>
                </a:lnTo>
                <a:cubicBezTo>
                  <a:pt x="2645397" y="5220752"/>
                  <a:pt x="2550092" y="5192258"/>
                  <a:pt x="2672862" y="5233182"/>
                </a:cubicBezTo>
                <a:cubicBezTo>
                  <a:pt x="2682240" y="5219114"/>
                  <a:pt x="2687795" y="5201541"/>
                  <a:pt x="2700997" y="5190979"/>
                </a:cubicBezTo>
                <a:cubicBezTo>
                  <a:pt x="2712576" y="5181716"/>
                  <a:pt x="2728573" y="5179349"/>
                  <a:pt x="2743200" y="5176911"/>
                </a:cubicBezTo>
                <a:cubicBezTo>
                  <a:pt x="2785085" y="5169930"/>
                  <a:pt x="2827607" y="5167532"/>
                  <a:pt x="2869810" y="5162843"/>
                </a:cubicBezTo>
                <a:cubicBezTo>
                  <a:pt x="2883878" y="5158154"/>
                  <a:pt x="2899298" y="5156405"/>
                  <a:pt x="2912013" y="5148776"/>
                </a:cubicBezTo>
                <a:cubicBezTo>
                  <a:pt x="2923386" y="5141952"/>
                  <a:pt x="2927957" y="5125865"/>
                  <a:pt x="2940148" y="5120640"/>
                </a:cubicBezTo>
                <a:cubicBezTo>
                  <a:pt x="2962125" y="5111221"/>
                  <a:pt x="2987041" y="5111262"/>
                  <a:pt x="3010487" y="5106573"/>
                </a:cubicBezTo>
                <a:cubicBezTo>
                  <a:pt x="3052690" y="5078437"/>
                  <a:pt x="3057379" y="5083126"/>
                  <a:pt x="3080825" y="5036234"/>
                </a:cubicBezTo>
                <a:cubicBezTo>
                  <a:pt x="3087457" y="5022971"/>
                  <a:pt x="3084408" y="5004516"/>
                  <a:pt x="3094893" y="4994031"/>
                </a:cubicBezTo>
                <a:cubicBezTo>
                  <a:pt x="3105378" y="4983546"/>
                  <a:pt x="3123028" y="4984652"/>
                  <a:pt x="3137096" y="4979963"/>
                </a:cubicBezTo>
                <a:cubicBezTo>
                  <a:pt x="3145044" y="4982612"/>
                  <a:pt x="3233492" y="5013295"/>
                  <a:pt x="3235570" y="5008099"/>
                </a:cubicBezTo>
                <a:cubicBezTo>
                  <a:pt x="3246584" y="4980563"/>
                  <a:pt x="3235569" y="4933072"/>
                  <a:pt x="3207434" y="4923693"/>
                </a:cubicBezTo>
                <a:cubicBezTo>
                  <a:pt x="3161027" y="4908224"/>
                  <a:pt x="3145362" y="4903920"/>
                  <a:pt x="3094893" y="4881489"/>
                </a:cubicBezTo>
                <a:cubicBezTo>
                  <a:pt x="2990597" y="4835135"/>
                  <a:pt x="3083097" y="4868179"/>
                  <a:pt x="2996419" y="4839286"/>
                </a:cubicBezTo>
                <a:cubicBezTo>
                  <a:pt x="2991730" y="4825218"/>
                  <a:pt x="2979443" y="4811624"/>
                  <a:pt x="2982351" y="4797083"/>
                </a:cubicBezTo>
                <a:cubicBezTo>
                  <a:pt x="2984952" y="4784077"/>
                  <a:pt x="2999451" y="4776305"/>
                  <a:pt x="3010487" y="4768948"/>
                </a:cubicBezTo>
                <a:cubicBezTo>
                  <a:pt x="3112684" y="4700817"/>
                  <a:pt x="3030384" y="4777186"/>
                  <a:pt x="3094893" y="4712677"/>
                </a:cubicBezTo>
                <a:cubicBezTo>
                  <a:pt x="3090204" y="4698609"/>
                  <a:pt x="3091311" y="4680959"/>
                  <a:pt x="3080825" y="4670474"/>
                </a:cubicBezTo>
                <a:cubicBezTo>
                  <a:pt x="3065996" y="4655645"/>
                  <a:pt x="3033932" y="4661096"/>
                  <a:pt x="3024554" y="4642339"/>
                </a:cubicBezTo>
                <a:cubicBezTo>
                  <a:pt x="3018622" y="4630476"/>
                  <a:pt x="3040827" y="4620135"/>
                  <a:pt x="3052690" y="4614203"/>
                </a:cubicBezTo>
                <a:cubicBezTo>
                  <a:pt x="3079216" y="4600940"/>
                  <a:pt x="3137096" y="4586068"/>
                  <a:pt x="3137096" y="4586068"/>
                </a:cubicBezTo>
                <a:cubicBezTo>
                  <a:pt x="3153035" y="4538253"/>
                  <a:pt x="3167085" y="4526394"/>
                  <a:pt x="3123028" y="4473526"/>
                </a:cubicBezTo>
                <a:cubicBezTo>
                  <a:pt x="3113535" y="4462134"/>
                  <a:pt x="3094893" y="4464148"/>
                  <a:pt x="3080825" y="4459459"/>
                </a:cubicBezTo>
                <a:cubicBezTo>
                  <a:pt x="3066757" y="4464148"/>
                  <a:pt x="3045254" y="4486789"/>
                  <a:pt x="3038622" y="4473526"/>
                </a:cubicBezTo>
                <a:cubicBezTo>
                  <a:pt x="3031061" y="4458404"/>
                  <a:pt x="3058058" y="4445821"/>
                  <a:pt x="3066757" y="4431323"/>
                </a:cubicBezTo>
                <a:cubicBezTo>
                  <a:pt x="3072152" y="4422332"/>
                  <a:pt x="3076136" y="4412566"/>
                  <a:pt x="3080825" y="4403188"/>
                </a:cubicBezTo>
                <a:lnTo>
                  <a:pt x="3291840" y="4431323"/>
                </a:lnTo>
                <a:lnTo>
                  <a:pt x="3404382" y="4360985"/>
                </a:lnTo>
                <a:lnTo>
                  <a:pt x="3390314" y="4220308"/>
                </a:lnTo>
                <a:lnTo>
                  <a:pt x="3671668" y="4234376"/>
                </a:lnTo>
                <a:lnTo>
                  <a:pt x="3756074" y="4149969"/>
                </a:lnTo>
                <a:lnTo>
                  <a:pt x="3868616" y="4135902"/>
                </a:lnTo>
                <a:lnTo>
                  <a:pt x="3868616" y="4234376"/>
                </a:lnTo>
                <a:lnTo>
                  <a:pt x="4009293" y="4234376"/>
                </a:lnTo>
                <a:lnTo>
                  <a:pt x="4220308" y="4403188"/>
                </a:lnTo>
                <a:lnTo>
                  <a:pt x="4262511" y="4431323"/>
                </a:lnTo>
                <a:lnTo>
                  <a:pt x="4417256" y="4557933"/>
                </a:lnTo>
                <a:lnTo>
                  <a:pt x="4557933" y="4515729"/>
                </a:lnTo>
                <a:lnTo>
                  <a:pt x="4572000" y="4389120"/>
                </a:lnTo>
                <a:lnTo>
                  <a:pt x="4698610" y="4360985"/>
                </a:lnTo>
                <a:lnTo>
                  <a:pt x="4684542" y="4248443"/>
                </a:lnTo>
                <a:lnTo>
                  <a:pt x="4586068" y="4192173"/>
                </a:lnTo>
                <a:lnTo>
                  <a:pt x="4346917" y="4220308"/>
                </a:lnTo>
                <a:cubicBezTo>
                  <a:pt x="4360985" y="4182794"/>
                  <a:pt x="4381953" y="4147185"/>
                  <a:pt x="4389120" y="4107766"/>
                </a:cubicBezTo>
                <a:cubicBezTo>
                  <a:pt x="4391773" y="4093177"/>
                  <a:pt x="4369546" y="4079331"/>
                  <a:pt x="4375053" y="4065563"/>
                </a:cubicBezTo>
                <a:cubicBezTo>
                  <a:pt x="4381332" y="4049865"/>
                  <a:pt x="4400782" y="4041230"/>
                  <a:pt x="4417256" y="4037428"/>
                </a:cubicBezTo>
                <a:cubicBezTo>
                  <a:pt x="4463175" y="4026831"/>
                  <a:pt x="4511041" y="4028049"/>
                  <a:pt x="4557933" y="4023360"/>
                </a:cubicBezTo>
                <a:cubicBezTo>
                  <a:pt x="4553244" y="4009292"/>
                  <a:pt x="4534968" y="3993020"/>
                  <a:pt x="4543865" y="3981157"/>
                </a:cubicBezTo>
                <a:cubicBezTo>
                  <a:pt x="4555466" y="3965690"/>
                  <a:pt x="4580802" y="3967089"/>
                  <a:pt x="4600136" y="3967089"/>
                </a:cubicBezTo>
                <a:cubicBezTo>
                  <a:pt x="4649652" y="3967089"/>
                  <a:pt x="4683225" y="3980718"/>
                  <a:pt x="4726745" y="3995225"/>
                </a:cubicBezTo>
                <a:lnTo>
                  <a:pt x="4825219" y="3981157"/>
                </a:lnTo>
                <a:lnTo>
                  <a:pt x="5050302" y="3812345"/>
                </a:lnTo>
                <a:lnTo>
                  <a:pt x="5261317" y="3840480"/>
                </a:lnTo>
                <a:cubicBezTo>
                  <a:pt x="5242560" y="3802966"/>
                  <a:pt x="5230796" y="3761046"/>
                  <a:pt x="5205047" y="3727939"/>
                </a:cubicBezTo>
                <a:cubicBezTo>
                  <a:pt x="5195943" y="3716234"/>
                  <a:pt x="5177102" y="3717945"/>
                  <a:pt x="5162844" y="3713871"/>
                </a:cubicBezTo>
                <a:cubicBezTo>
                  <a:pt x="5144254" y="3708559"/>
                  <a:pt x="5125330" y="3704492"/>
                  <a:pt x="5106573" y="3699803"/>
                </a:cubicBezTo>
                <a:cubicBezTo>
                  <a:pt x="5042917" y="3636149"/>
                  <a:pt x="5097591" y="3680417"/>
                  <a:pt x="4937760" y="3643533"/>
                </a:cubicBezTo>
                <a:cubicBezTo>
                  <a:pt x="4824199" y="3617327"/>
                  <a:pt x="4970967" y="3645434"/>
                  <a:pt x="4853354" y="3601329"/>
                </a:cubicBezTo>
                <a:cubicBezTo>
                  <a:pt x="4813390" y="3586342"/>
                  <a:pt x="4800067" y="3587262"/>
                  <a:pt x="4768948" y="3587262"/>
                </a:cubicBezTo>
                <a:lnTo>
                  <a:pt x="4754880" y="3460653"/>
                </a:lnTo>
                <a:lnTo>
                  <a:pt x="4965896" y="3305908"/>
                </a:lnTo>
                <a:lnTo>
                  <a:pt x="5162844" y="3291840"/>
                </a:lnTo>
                <a:cubicBezTo>
                  <a:pt x="5181601" y="3329354"/>
                  <a:pt x="5204058" y="3365236"/>
                  <a:pt x="5219114" y="3404382"/>
                </a:cubicBezTo>
                <a:cubicBezTo>
                  <a:pt x="5227697" y="3426699"/>
                  <a:pt x="5216275" y="3457813"/>
                  <a:pt x="5233182" y="3474720"/>
                </a:cubicBezTo>
                <a:cubicBezTo>
                  <a:pt x="5243667" y="3485205"/>
                  <a:pt x="5261317" y="3465342"/>
                  <a:pt x="5275385" y="3460653"/>
                </a:cubicBezTo>
                <a:cubicBezTo>
                  <a:pt x="5511513" y="3494384"/>
                  <a:pt x="5285186" y="3428568"/>
                  <a:pt x="5359791" y="3559126"/>
                </a:cubicBezTo>
                <a:cubicBezTo>
                  <a:pt x="5371654" y="3579886"/>
                  <a:pt x="5420934" y="3551123"/>
                  <a:pt x="5430130" y="3573194"/>
                </a:cubicBezTo>
                <a:cubicBezTo>
                  <a:pt x="5449969" y="3620808"/>
                  <a:pt x="5430130" y="3676357"/>
                  <a:pt x="5430130" y="3727939"/>
                </a:cubicBezTo>
                <a:lnTo>
                  <a:pt x="5613010" y="3854548"/>
                </a:lnTo>
                <a:lnTo>
                  <a:pt x="5866228" y="3742006"/>
                </a:lnTo>
                <a:lnTo>
                  <a:pt x="5852160" y="3643533"/>
                </a:lnTo>
                <a:lnTo>
                  <a:pt x="5767754" y="3615397"/>
                </a:lnTo>
                <a:lnTo>
                  <a:pt x="5781822" y="3516923"/>
                </a:lnTo>
                <a:lnTo>
                  <a:pt x="5880296" y="3418449"/>
                </a:lnTo>
                <a:lnTo>
                  <a:pt x="5964702" y="3432517"/>
                </a:lnTo>
                <a:lnTo>
                  <a:pt x="5992837" y="3516923"/>
                </a:lnTo>
                <a:lnTo>
                  <a:pt x="6049108" y="3530991"/>
                </a:lnTo>
                <a:lnTo>
                  <a:pt x="6105379" y="3573194"/>
                </a:lnTo>
                <a:lnTo>
                  <a:pt x="6217920" y="3587262"/>
                </a:lnTo>
                <a:lnTo>
                  <a:pt x="6231988" y="3516923"/>
                </a:lnTo>
                <a:lnTo>
                  <a:pt x="6330462" y="3488788"/>
                </a:lnTo>
                <a:cubicBezTo>
                  <a:pt x="6363287" y="3516923"/>
                  <a:pt x="6398366" y="3542624"/>
                  <a:pt x="6428936" y="3573194"/>
                </a:cubicBezTo>
                <a:cubicBezTo>
                  <a:pt x="6440891" y="3585149"/>
                  <a:pt x="6440814" y="3610752"/>
                  <a:pt x="6457071" y="3615397"/>
                </a:cubicBezTo>
                <a:cubicBezTo>
                  <a:pt x="6480062" y="3621966"/>
                  <a:pt x="6504213" y="3607128"/>
                  <a:pt x="6527410" y="3601329"/>
                </a:cubicBezTo>
                <a:cubicBezTo>
                  <a:pt x="6595541" y="3584296"/>
                  <a:pt x="6544013" y="3587262"/>
                  <a:pt x="6597748" y="3587262"/>
                </a:cubicBezTo>
                <a:lnTo>
                  <a:pt x="6597748" y="3699803"/>
                </a:lnTo>
                <a:lnTo>
                  <a:pt x="6724357" y="3685736"/>
                </a:lnTo>
                <a:lnTo>
                  <a:pt x="6696222" y="3573194"/>
                </a:lnTo>
                <a:cubicBezTo>
                  <a:pt x="6724357" y="3540369"/>
                  <a:pt x="6743556" y="3496963"/>
                  <a:pt x="6780628" y="3474720"/>
                </a:cubicBezTo>
                <a:cubicBezTo>
                  <a:pt x="6797207" y="3464773"/>
                  <a:pt x="6817565" y="3488788"/>
                  <a:pt x="6836899" y="3488788"/>
                </a:cubicBezTo>
                <a:cubicBezTo>
                  <a:pt x="6874705" y="3488788"/>
                  <a:pt x="6911926" y="3479409"/>
                  <a:pt x="6949440" y="3474720"/>
                </a:cubicBezTo>
                <a:cubicBezTo>
                  <a:pt x="6954129" y="3460652"/>
                  <a:pt x="6959911" y="3446903"/>
                  <a:pt x="6963508" y="3432517"/>
                </a:cubicBezTo>
                <a:cubicBezTo>
                  <a:pt x="6969307" y="3409321"/>
                  <a:pt x="6965964" y="3383080"/>
                  <a:pt x="6977576" y="3362179"/>
                </a:cubicBezTo>
                <a:cubicBezTo>
                  <a:pt x="6990458" y="3338991"/>
                  <a:pt x="7033847" y="3305908"/>
                  <a:pt x="7033847" y="3305908"/>
                </a:cubicBezTo>
                <a:cubicBezTo>
                  <a:pt x="7029158" y="3287151"/>
                  <a:pt x="7006108" y="3263308"/>
                  <a:pt x="7019779" y="3249637"/>
                </a:cubicBezTo>
                <a:cubicBezTo>
                  <a:pt x="7072119" y="3197297"/>
                  <a:pt x="7176872" y="3241042"/>
                  <a:pt x="7076050" y="3207434"/>
                </a:cubicBezTo>
                <a:cubicBezTo>
                  <a:pt x="7080739" y="3193366"/>
                  <a:pt x="7075731" y="3168828"/>
                  <a:pt x="7090117" y="3165231"/>
                </a:cubicBezTo>
                <a:cubicBezTo>
                  <a:pt x="7106519" y="3161130"/>
                  <a:pt x="7116780" y="3186706"/>
                  <a:pt x="7132320" y="3193366"/>
                </a:cubicBezTo>
                <a:cubicBezTo>
                  <a:pt x="7150091" y="3200982"/>
                  <a:pt x="7169834" y="3202745"/>
                  <a:pt x="7188591" y="3207434"/>
                </a:cubicBezTo>
                <a:cubicBezTo>
                  <a:pt x="7183902" y="3193366"/>
                  <a:pt x="7185009" y="3175716"/>
                  <a:pt x="7174524" y="3165231"/>
                </a:cubicBezTo>
                <a:cubicBezTo>
                  <a:pt x="7164038" y="3154745"/>
                  <a:pt x="7138952" y="3164426"/>
                  <a:pt x="7132320" y="3151163"/>
                </a:cubicBezTo>
                <a:cubicBezTo>
                  <a:pt x="7125688" y="3137900"/>
                  <a:pt x="7142791" y="3123346"/>
                  <a:pt x="7146388" y="3108960"/>
                </a:cubicBezTo>
                <a:cubicBezTo>
                  <a:pt x="7147525" y="3104411"/>
                  <a:pt x="7146388" y="3099582"/>
                  <a:pt x="7146388" y="3094893"/>
                </a:cubicBezTo>
                <a:lnTo>
                  <a:pt x="7258930" y="3066757"/>
                </a:lnTo>
                <a:cubicBezTo>
                  <a:pt x="7365936" y="3143190"/>
                  <a:pt x="7339365" y="3101016"/>
                  <a:pt x="7371471" y="3165231"/>
                </a:cubicBezTo>
                <a:lnTo>
                  <a:pt x="7512148" y="3108960"/>
                </a:lnTo>
                <a:lnTo>
                  <a:pt x="7498080" y="2855742"/>
                </a:lnTo>
                <a:cubicBezTo>
                  <a:pt x="7530905" y="2832296"/>
                  <a:pt x="7564713" y="2810168"/>
                  <a:pt x="7596554" y="2785403"/>
                </a:cubicBezTo>
                <a:cubicBezTo>
                  <a:pt x="7607023" y="2777260"/>
                  <a:pt x="7614333" y="2765553"/>
                  <a:pt x="7624690" y="2757268"/>
                </a:cubicBezTo>
                <a:cubicBezTo>
                  <a:pt x="7713409" y="2686294"/>
                  <a:pt x="7627104" y="2768923"/>
                  <a:pt x="7695028" y="2700997"/>
                </a:cubicBezTo>
                <a:cubicBezTo>
                  <a:pt x="7699717" y="2686929"/>
                  <a:pt x="7705499" y="2673180"/>
                  <a:pt x="7709096" y="2658794"/>
                </a:cubicBezTo>
                <a:cubicBezTo>
                  <a:pt x="7714895" y="2635598"/>
                  <a:pt x="7711301" y="2609216"/>
                  <a:pt x="7723164" y="2588456"/>
                </a:cubicBezTo>
                <a:cubicBezTo>
                  <a:pt x="7735998" y="2565996"/>
                  <a:pt x="7785906" y="2553474"/>
                  <a:pt x="7807570" y="2546253"/>
                </a:cubicBezTo>
                <a:cubicBezTo>
                  <a:pt x="7821638" y="2550942"/>
                  <a:pt x="7837706" y="2551701"/>
                  <a:pt x="7849773" y="2560320"/>
                </a:cubicBezTo>
                <a:cubicBezTo>
                  <a:pt x="7966600" y="2643767"/>
                  <a:pt x="7852889" y="2598872"/>
                  <a:pt x="7948247" y="2630659"/>
                </a:cubicBezTo>
                <a:cubicBezTo>
                  <a:pt x="7992833" y="2697539"/>
                  <a:pt x="7971035" y="2656821"/>
                  <a:pt x="8004517" y="2757268"/>
                </a:cubicBezTo>
                <a:lnTo>
                  <a:pt x="8018585" y="2799471"/>
                </a:lnTo>
                <a:lnTo>
                  <a:pt x="8117059" y="2785403"/>
                </a:lnTo>
                <a:lnTo>
                  <a:pt x="8117059" y="2785403"/>
                </a:lnTo>
                <a:lnTo>
                  <a:pt x="8187397" y="2686929"/>
                </a:lnTo>
                <a:lnTo>
                  <a:pt x="8468751" y="2672862"/>
                </a:lnTo>
                <a:lnTo>
                  <a:pt x="8496887" y="2700997"/>
                </a:lnTo>
                <a:lnTo>
                  <a:pt x="8679767" y="2729133"/>
                </a:lnTo>
                <a:close/>
              </a:path>
            </a:pathLst>
          </a:custGeom>
          <a:blipFill>
            <a:blip r:embed="rId18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Script MT Bold" pitchFamily="66" charset="0"/>
              </a:rPr>
              <a:t>         Haute</a:t>
            </a:r>
          </a:p>
          <a:p>
            <a:pPr algn="ctr"/>
            <a:endParaRPr lang="fr-FR" sz="2400" dirty="0">
              <a:latin typeface="Script MT Bold" pitchFamily="66" charset="0"/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  <a:latin typeface="Script MT Bold" pitchFamily="66" charset="0"/>
              </a:rPr>
              <a:t>Garonne </a:t>
            </a:r>
            <a:r>
              <a:rPr lang="fr-FR" sz="2400" dirty="0" smtClean="0">
                <a:latin typeface="Script MT Bold" pitchFamily="66" charset="0"/>
              </a:rPr>
              <a:t>            .                     </a:t>
            </a:r>
          </a:p>
          <a:p>
            <a:pPr algn="ctr"/>
            <a:r>
              <a:rPr lang="fr-FR" sz="2400" dirty="0" smtClean="0">
                <a:latin typeface="Script MT Bold" pitchFamily="66" charset="0"/>
              </a:rPr>
              <a:t>.</a:t>
            </a:r>
            <a:endParaRPr lang="fr-FR" sz="2400" dirty="0">
              <a:latin typeface="Script MT Bold" pitchFamily="66" charset="0"/>
            </a:endParaRPr>
          </a:p>
        </p:txBody>
      </p:sp>
      <p:grpSp>
        <p:nvGrpSpPr>
          <p:cNvPr id="23" name="Groupe 22"/>
          <p:cNvGrpSpPr/>
          <p:nvPr/>
        </p:nvGrpSpPr>
        <p:grpSpPr>
          <a:xfrm>
            <a:off x="1578515" y="785061"/>
            <a:ext cx="7377642" cy="4720816"/>
            <a:chOff x="1578515" y="785061"/>
            <a:chExt cx="7377642" cy="4720816"/>
          </a:xfrm>
        </p:grpSpPr>
        <p:pic>
          <p:nvPicPr>
            <p:cNvPr id="1026" name="Picture 2" descr="C:\Users\Mireille\Documents\didier12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 rot="171434">
              <a:off x="1578515" y="785061"/>
              <a:ext cx="6840000" cy="4720816"/>
            </a:xfrm>
            <a:prstGeom prst="rect">
              <a:avLst/>
            </a:prstGeom>
            <a:noFill/>
            <a:scene3d>
              <a:camera prst="perspectiveHeroicExtremeRightFacing" fov="2700000">
                <a:rot lat="1158000" lon="20646000" rev="21270000"/>
              </a:camera>
              <a:lightRig rig="threePt" dir="t"/>
            </a:scene3d>
          </p:spPr>
        </p:pic>
        <p:sp>
          <p:nvSpPr>
            <p:cNvPr id="21" name="ZoneTexte 20"/>
            <p:cNvSpPr txBox="1"/>
            <p:nvPr/>
          </p:nvSpPr>
          <p:spPr>
            <a:xfrm rot="340181">
              <a:off x="5598571" y="1106709"/>
              <a:ext cx="33575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Chansons écrite  et Chanté</a:t>
              </a:r>
            </a:p>
            <a:p>
              <a:r>
                <a:rPr lang="fr-FR" dirty="0" smtClean="0">
                  <a:solidFill>
                    <a:schemeClr val="bg1"/>
                  </a:solidFill>
                </a:rPr>
                <a:t>                   par</a:t>
              </a:r>
            </a:p>
            <a:p>
              <a:r>
                <a:rPr lang="fr-FR" sz="2800" dirty="0" smtClean="0">
                  <a:solidFill>
                    <a:schemeClr val="bg1"/>
                  </a:solidFill>
                  <a:latin typeface="Alte-Schwabacher" pitchFamily="2" charset="0"/>
                </a:rPr>
                <a:t>Didier Barbelivien</a:t>
              </a:r>
              <a:endParaRPr lang="fr-FR" sz="2800" dirty="0">
                <a:solidFill>
                  <a:schemeClr val="bg1"/>
                </a:solidFill>
                <a:latin typeface="Alte-Schwabacher" pitchFamily="2" charset="0"/>
              </a:endParaRPr>
            </a:p>
          </p:txBody>
        </p:sp>
      </p:grpSp>
      <p:pic>
        <p:nvPicPr>
          <p:cNvPr id="25" name="Image 24" descr="f9m4gneg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500166" y="785794"/>
            <a:ext cx="1952625" cy="476250"/>
          </a:xfrm>
          <a:prstGeom prst="rect">
            <a:avLst/>
          </a:prstGeom>
        </p:spPr>
      </p:pic>
      <p:grpSp>
        <p:nvGrpSpPr>
          <p:cNvPr id="19" name="Groupe 18"/>
          <p:cNvGrpSpPr/>
          <p:nvPr/>
        </p:nvGrpSpPr>
        <p:grpSpPr>
          <a:xfrm>
            <a:off x="0" y="0"/>
            <a:ext cx="9156032" cy="6870032"/>
            <a:chOff x="0" y="0"/>
            <a:chExt cx="9156032" cy="6870032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156032" cy="6870032"/>
            </a:xfrm>
            <a:custGeom>
              <a:avLst/>
              <a:gdLst>
                <a:gd name="connsiteX0" fmla="*/ 8783053 w 9156032"/>
                <a:gd name="connsiteY0" fmla="*/ 902368 h 6870032"/>
                <a:gd name="connsiteX1" fmla="*/ 7856621 w 9156032"/>
                <a:gd name="connsiteY1" fmla="*/ 5354053 h 6870032"/>
                <a:gd name="connsiteX2" fmla="*/ 1130968 w 9156032"/>
                <a:gd name="connsiteY2" fmla="*/ 5366084 h 6870032"/>
                <a:gd name="connsiteX3" fmla="*/ 1335505 w 9156032"/>
                <a:gd name="connsiteY3" fmla="*/ 312821 h 6870032"/>
                <a:gd name="connsiteX4" fmla="*/ 9156032 w 9156032"/>
                <a:gd name="connsiteY4" fmla="*/ 926432 h 6870032"/>
                <a:gd name="connsiteX5" fmla="*/ 9144000 w 9156032"/>
                <a:gd name="connsiteY5" fmla="*/ 12032 h 6870032"/>
                <a:gd name="connsiteX6" fmla="*/ 12032 w 9156032"/>
                <a:gd name="connsiteY6" fmla="*/ 0 h 6870032"/>
                <a:gd name="connsiteX7" fmla="*/ 0 w 9156032"/>
                <a:gd name="connsiteY7" fmla="*/ 6870032 h 6870032"/>
                <a:gd name="connsiteX8" fmla="*/ 9144000 w 9156032"/>
                <a:gd name="connsiteY8" fmla="*/ 6845968 h 6870032"/>
                <a:gd name="connsiteX9" fmla="*/ 9156032 w 9156032"/>
                <a:gd name="connsiteY9" fmla="*/ 914400 h 6870032"/>
                <a:gd name="connsiteX10" fmla="*/ 9156032 w 9156032"/>
                <a:gd name="connsiteY10" fmla="*/ 914400 h 6870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6032" h="6870032">
                  <a:moveTo>
                    <a:pt x="8783053" y="902368"/>
                  </a:moveTo>
                  <a:lnTo>
                    <a:pt x="7856621" y="5354053"/>
                  </a:lnTo>
                  <a:lnTo>
                    <a:pt x="1130968" y="5366084"/>
                  </a:lnTo>
                  <a:lnTo>
                    <a:pt x="1335505" y="312821"/>
                  </a:lnTo>
                  <a:lnTo>
                    <a:pt x="9156032" y="926432"/>
                  </a:lnTo>
                  <a:lnTo>
                    <a:pt x="9144000" y="12032"/>
                  </a:lnTo>
                  <a:lnTo>
                    <a:pt x="12032" y="0"/>
                  </a:lnTo>
                  <a:cubicBezTo>
                    <a:pt x="8021" y="2290011"/>
                    <a:pt x="4011" y="4580021"/>
                    <a:pt x="0" y="6870032"/>
                  </a:cubicBezTo>
                  <a:lnTo>
                    <a:pt x="9144000" y="6845968"/>
                  </a:lnTo>
                  <a:cubicBezTo>
                    <a:pt x="9148011" y="4868779"/>
                    <a:pt x="9152021" y="2891589"/>
                    <a:pt x="9156032" y="914400"/>
                  </a:cubicBezTo>
                  <a:lnTo>
                    <a:pt x="9156032" y="914400"/>
                  </a:lnTo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Image 1" descr="y05a7pda.png"/>
            <p:cNvPicPr>
              <a:picLocks noChangeAspect="1"/>
            </p:cNvPicPr>
            <p:nvPr/>
          </p:nvPicPr>
          <p:blipFill>
            <a:blip r:embed="rId2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rot="120000">
              <a:off x="1142976" y="428604"/>
              <a:ext cx="7786742" cy="5500702"/>
            </a:xfrm>
            <a:prstGeom prst="rect">
              <a:avLst/>
            </a:prstGeom>
            <a:scene3d>
              <a:camera prst="perspectiveBelow">
                <a:rot lat="1157460" lon="20645081" rev="21277104"/>
              </a:camera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26" name="Forme libre 25"/>
          <p:cNvSpPr/>
          <p:nvPr/>
        </p:nvSpPr>
        <p:spPr>
          <a:xfrm>
            <a:off x="6715108" y="4286256"/>
            <a:ext cx="2428892" cy="2571744"/>
          </a:xfrm>
          <a:custGeom>
            <a:avLst/>
            <a:gdLst>
              <a:gd name="connsiteX0" fmla="*/ 8679767 w 8820444"/>
              <a:gd name="connsiteY0" fmla="*/ 2729133 h 6682517"/>
              <a:gd name="connsiteX1" fmla="*/ 8693834 w 8820444"/>
              <a:gd name="connsiteY1" fmla="*/ 2532185 h 6682517"/>
              <a:gd name="connsiteX2" fmla="*/ 8806376 w 8820444"/>
              <a:gd name="connsiteY2" fmla="*/ 2419643 h 6682517"/>
              <a:gd name="connsiteX3" fmla="*/ 8820444 w 8820444"/>
              <a:gd name="connsiteY3" fmla="*/ 2236763 h 6682517"/>
              <a:gd name="connsiteX4" fmla="*/ 8693834 w 8820444"/>
              <a:gd name="connsiteY4" fmla="*/ 2208628 h 6682517"/>
              <a:gd name="connsiteX5" fmla="*/ 8637564 w 8820444"/>
              <a:gd name="connsiteY5" fmla="*/ 2321169 h 6682517"/>
              <a:gd name="connsiteX6" fmla="*/ 8609428 w 8820444"/>
              <a:gd name="connsiteY6" fmla="*/ 2405576 h 6682517"/>
              <a:gd name="connsiteX7" fmla="*/ 8510954 w 8820444"/>
              <a:gd name="connsiteY7" fmla="*/ 2391508 h 6682517"/>
              <a:gd name="connsiteX8" fmla="*/ 8510954 w 8820444"/>
              <a:gd name="connsiteY8" fmla="*/ 2391508 h 6682517"/>
              <a:gd name="connsiteX9" fmla="*/ 8356210 w 8820444"/>
              <a:gd name="connsiteY9" fmla="*/ 2307102 h 6682517"/>
              <a:gd name="connsiteX10" fmla="*/ 8229600 w 8820444"/>
              <a:gd name="connsiteY10" fmla="*/ 2293034 h 6682517"/>
              <a:gd name="connsiteX11" fmla="*/ 8145194 w 8820444"/>
              <a:gd name="connsiteY11" fmla="*/ 2250831 h 6682517"/>
              <a:gd name="connsiteX12" fmla="*/ 8102991 w 8820444"/>
              <a:gd name="connsiteY12" fmla="*/ 2236763 h 6682517"/>
              <a:gd name="connsiteX13" fmla="*/ 7990450 w 8820444"/>
              <a:gd name="connsiteY13" fmla="*/ 2208628 h 6682517"/>
              <a:gd name="connsiteX14" fmla="*/ 7962314 w 8820444"/>
              <a:gd name="connsiteY14" fmla="*/ 2180493 h 6682517"/>
              <a:gd name="connsiteX15" fmla="*/ 7990450 w 8820444"/>
              <a:gd name="connsiteY15" fmla="*/ 2152357 h 6682517"/>
              <a:gd name="connsiteX16" fmla="*/ 7962314 w 8820444"/>
              <a:gd name="connsiteY16" fmla="*/ 2067951 h 6682517"/>
              <a:gd name="connsiteX17" fmla="*/ 7863840 w 8820444"/>
              <a:gd name="connsiteY17" fmla="*/ 2053883 h 6682517"/>
              <a:gd name="connsiteX18" fmla="*/ 7835705 w 8820444"/>
              <a:gd name="connsiteY18" fmla="*/ 1969477 h 6682517"/>
              <a:gd name="connsiteX19" fmla="*/ 7793502 w 8820444"/>
              <a:gd name="connsiteY19" fmla="*/ 1941342 h 6682517"/>
              <a:gd name="connsiteX20" fmla="*/ 7737231 w 8820444"/>
              <a:gd name="connsiteY20" fmla="*/ 1885071 h 6682517"/>
              <a:gd name="connsiteX21" fmla="*/ 7610622 w 8820444"/>
              <a:gd name="connsiteY21" fmla="*/ 1856936 h 6682517"/>
              <a:gd name="connsiteX22" fmla="*/ 7526216 w 8820444"/>
              <a:gd name="connsiteY22" fmla="*/ 1814733 h 6682517"/>
              <a:gd name="connsiteX23" fmla="*/ 7484013 w 8820444"/>
              <a:gd name="connsiteY23" fmla="*/ 1828800 h 6682517"/>
              <a:gd name="connsiteX24" fmla="*/ 7357404 w 8820444"/>
              <a:gd name="connsiteY24" fmla="*/ 1786597 h 6682517"/>
              <a:gd name="connsiteX25" fmla="*/ 7329268 w 8820444"/>
              <a:gd name="connsiteY25" fmla="*/ 1744394 h 6682517"/>
              <a:gd name="connsiteX26" fmla="*/ 7287065 w 8820444"/>
              <a:gd name="connsiteY26" fmla="*/ 1730326 h 6682517"/>
              <a:gd name="connsiteX27" fmla="*/ 7230794 w 8820444"/>
              <a:gd name="connsiteY27" fmla="*/ 1702191 h 6682517"/>
              <a:gd name="connsiteX28" fmla="*/ 7202659 w 8820444"/>
              <a:gd name="connsiteY28" fmla="*/ 1659988 h 6682517"/>
              <a:gd name="connsiteX29" fmla="*/ 7160456 w 8820444"/>
              <a:gd name="connsiteY29" fmla="*/ 1674056 h 6682517"/>
              <a:gd name="connsiteX30" fmla="*/ 7076050 w 8820444"/>
              <a:gd name="connsiteY30" fmla="*/ 1645920 h 6682517"/>
              <a:gd name="connsiteX31" fmla="*/ 6963508 w 8820444"/>
              <a:gd name="connsiteY31" fmla="*/ 1645920 h 6682517"/>
              <a:gd name="connsiteX32" fmla="*/ 6949440 w 8820444"/>
              <a:gd name="connsiteY32" fmla="*/ 1477108 h 6682517"/>
              <a:gd name="connsiteX33" fmla="*/ 7104185 w 8820444"/>
              <a:gd name="connsiteY33" fmla="*/ 1392702 h 6682517"/>
              <a:gd name="connsiteX34" fmla="*/ 7090117 w 8820444"/>
              <a:gd name="connsiteY34" fmla="*/ 1308296 h 6682517"/>
              <a:gd name="connsiteX35" fmla="*/ 6991644 w 8820444"/>
              <a:gd name="connsiteY35" fmla="*/ 1252025 h 6682517"/>
              <a:gd name="connsiteX36" fmla="*/ 6780628 w 8820444"/>
              <a:gd name="connsiteY36" fmla="*/ 1252025 h 6682517"/>
              <a:gd name="connsiteX37" fmla="*/ 6780628 w 8820444"/>
              <a:gd name="connsiteY37" fmla="*/ 1252025 h 6682517"/>
              <a:gd name="connsiteX38" fmla="*/ 6766560 w 8820444"/>
              <a:gd name="connsiteY38" fmla="*/ 1167619 h 6682517"/>
              <a:gd name="connsiteX39" fmla="*/ 6977576 w 8820444"/>
              <a:gd name="connsiteY39" fmla="*/ 1125416 h 6682517"/>
              <a:gd name="connsiteX40" fmla="*/ 6963508 w 8820444"/>
              <a:gd name="connsiteY40" fmla="*/ 1041009 h 6682517"/>
              <a:gd name="connsiteX41" fmla="*/ 6724357 w 8820444"/>
              <a:gd name="connsiteY41" fmla="*/ 900333 h 6682517"/>
              <a:gd name="connsiteX42" fmla="*/ 6724357 w 8820444"/>
              <a:gd name="connsiteY42" fmla="*/ 773723 h 6682517"/>
              <a:gd name="connsiteX43" fmla="*/ 6654019 w 8820444"/>
              <a:gd name="connsiteY43" fmla="*/ 604911 h 6682517"/>
              <a:gd name="connsiteX44" fmla="*/ 6527410 w 8820444"/>
              <a:gd name="connsiteY44" fmla="*/ 576776 h 6682517"/>
              <a:gd name="connsiteX45" fmla="*/ 6344530 w 8820444"/>
              <a:gd name="connsiteY45" fmla="*/ 520505 h 6682517"/>
              <a:gd name="connsiteX46" fmla="*/ 6330462 w 8820444"/>
              <a:gd name="connsiteY46" fmla="*/ 422031 h 6682517"/>
              <a:gd name="connsiteX47" fmla="*/ 6288259 w 8820444"/>
              <a:gd name="connsiteY47" fmla="*/ 407963 h 6682517"/>
              <a:gd name="connsiteX48" fmla="*/ 6274191 w 8820444"/>
              <a:gd name="connsiteY48" fmla="*/ 365760 h 6682517"/>
              <a:gd name="connsiteX49" fmla="*/ 6189785 w 8820444"/>
              <a:gd name="connsiteY49" fmla="*/ 323557 h 6682517"/>
              <a:gd name="connsiteX50" fmla="*/ 6217920 w 8820444"/>
              <a:gd name="connsiteY50" fmla="*/ 225083 h 6682517"/>
              <a:gd name="connsiteX51" fmla="*/ 6105379 w 8820444"/>
              <a:gd name="connsiteY51" fmla="*/ 154745 h 6682517"/>
              <a:gd name="connsiteX52" fmla="*/ 6175717 w 8820444"/>
              <a:gd name="connsiteY52" fmla="*/ 0 h 6682517"/>
              <a:gd name="connsiteX53" fmla="*/ 6035040 w 8820444"/>
              <a:gd name="connsiteY53" fmla="*/ 14068 h 6682517"/>
              <a:gd name="connsiteX54" fmla="*/ 5978770 w 8820444"/>
              <a:gd name="connsiteY54" fmla="*/ 70339 h 6682517"/>
              <a:gd name="connsiteX55" fmla="*/ 5880296 w 8820444"/>
              <a:gd name="connsiteY55" fmla="*/ 154745 h 6682517"/>
              <a:gd name="connsiteX56" fmla="*/ 5838093 w 8820444"/>
              <a:gd name="connsiteY56" fmla="*/ 140677 h 6682517"/>
              <a:gd name="connsiteX57" fmla="*/ 5641145 w 8820444"/>
              <a:gd name="connsiteY57" fmla="*/ 168813 h 6682517"/>
              <a:gd name="connsiteX58" fmla="*/ 5598942 w 8820444"/>
              <a:gd name="connsiteY58" fmla="*/ 253219 h 6682517"/>
              <a:gd name="connsiteX59" fmla="*/ 5556739 w 8820444"/>
              <a:gd name="connsiteY59" fmla="*/ 267286 h 6682517"/>
              <a:gd name="connsiteX60" fmla="*/ 5486400 w 8820444"/>
              <a:gd name="connsiteY60" fmla="*/ 253219 h 6682517"/>
              <a:gd name="connsiteX61" fmla="*/ 5444197 w 8820444"/>
              <a:gd name="connsiteY61" fmla="*/ 225083 h 6682517"/>
              <a:gd name="connsiteX62" fmla="*/ 5373859 w 8820444"/>
              <a:gd name="connsiteY62" fmla="*/ 211016 h 6682517"/>
              <a:gd name="connsiteX63" fmla="*/ 5331656 w 8820444"/>
              <a:gd name="connsiteY63" fmla="*/ 182880 h 6682517"/>
              <a:gd name="connsiteX64" fmla="*/ 5148776 w 8820444"/>
              <a:gd name="connsiteY64" fmla="*/ 211016 h 6682517"/>
              <a:gd name="connsiteX65" fmla="*/ 5092505 w 8820444"/>
              <a:gd name="connsiteY65" fmla="*/ 295422 h 6682517"/>
              <a:gd name="connsiteX66" fmla="*/ 5064370 w 8820444"/>
              <a:gd name="connsiteY66" fmla="*/ 337625 h 6682517"/>
              <a:gd name="connsiteX67" fmla="*/ 4811151 w 8820444"/>
              <a:gd name="connsiteY67" fmla="*/ 323557 h 6682517"/>
              <a:gd name="connsiteX68" fmla="*/ 4783016 w 8820444"/>
              <a:gd name="connsiteY68" fmla="*/ 450166 h 6682517"/>
              <a:gd name="connsiteX69" fmla="*/ 5022167 w 8820444"/>
              <a:gd name="connsiteY69" fmla="*/ 436099 h 6682517"/>
              <a:gd name="connsiteX70" fmla="*/ 5092505 w 8820444"/>
              <a:gd name="connsiteY70" fmla="*/ 562708 h 6682517"/>
              <a:gd name="connsiteX71" fmla="*/ 4951828 w 8820444"/>
              <a:gd name="connsiteY71" fmla="*/ 562708 h 6682517"/>
              <a:gd name="connsiteX72" fmla="*/ 4839287 w 8820444"/>
              <a:gd name="connsiteY72" fmla="*/ 604911 h 6682517"/>
              <a:gd name="connsiteX73" fmla="*/ 4797084 w 8820444"/>
              <a:gd name="connsiteY73" fmla="*/ 590843 h 6682517"/>
              <a:gd name="connsiteX74" fmla="*/ 4726745 w 8820444"/>
              <a:gd name="connsiteY74" fmla="*/ 661182 h 6682517"/>
              <a:gd name="connsiteX75" fmla="*/ 4670474 w 8820444"/>
              <a:gd name="connsiteY75" fmla="*/ 731520 h 6682517"/>
              <a:gd name="connsiteX76" fmla="*/ 4586068 w 8820444"/>
              <a:gd name="connsiteY76" fmla="*/ 745588 h 6682517"/>
              <a:gd name="connsiteX77" fmla="*/ 4543865 w 8820444"/>
              <a:gd name="connsiteY77" fmla="*/ 773723 h 6682517"/>
              <a:gd name="connsiteX78" fmla="*/ 4445391 w 8820444"/>
              <a:gd name="connsiteY78" fmla="*/ 801859 h 6682517"/>
              <a:gd name="connsiteX79" fmla="*/ 4417256 w 8820444"/>
              <a:gd name="connsiteY79" fmla="*/ 773723 h 6682517"/>
              <a:gd name="connsiteX80" fmla="*/ 4304714 w 8820444"/>
              <a:gd name="connsiteY80" fmla="*/ 745588 h 6682517"/>
              <a:gd name="connsiteX81" fmla="*/ 4262511 w 8820444"/>
              <a:gd name="connsiteY81" fmla="*/ 717453 h 6682517"/>
              <a:gd name="connsiteX82" fmla="*/ 4234376 w 8820444"/>
              <a:gd name="connsiteY82" fmla="*/ 689317 h 6682517"/>
              <a:gd name="connsiteX83" fmla="*/ 4192173 w 8820444"/>
              <a:gd name="connsiteY83" fmla="*/ 675249 h 6682517"/>
              <a:gd name="connsiteX84" fmla="*/ 4149970 w 8820444"/>
              <a:gd name="connsiteY84" fmla="*/ 689317 h 6682517"/>
              <a:gd name="connsiteX85" fmla="*/ 4107767 w 8820444"/>
              <a:gd name="connsiteY85" fmla="*/ 604911 h 6682517"/>
              <a:gd name="connsiteX86" fmla="*/ 4065564 w 8820444"/>
              <a:gd name="connsiteY86" fmla="*/ 576776 h 6682517"/>
              <a:gd name="connsiteX87" fmla="*/ 4037428 w 8820444"/>
              <a:gd name="connsiteY87" fmla="*/ 548640 h 6682517"/>
              <a:gd name="connsiteX88" fmla="*/ 3882684 w 8820444"/>
              <a:gd name="connsiteY88" fmla="*/ 562708 h 6682517"/>
              <a:gd name="connsiteX89" fmla="*/ 3868616 w 8820444"/>
              <a:gd name="connsiteY89" fmla="*/ 604911 h 6682517"/>
              <a:gd name="connsiteX90" fmla="*/ 3784210 w 8820444"/>
              <a:gd name="connsiteY90" fmla="*/ 633046 h 6682517"/>
              <a:gd name="connsiteX91" fmla="*/ 3742007 w 8820444"/>
              <a:gd name="connsiteY91" fmla="*/ 618979 h 6682517"/>
              <a:gd name="connsiteX92" fmla="*/ 3629465 w 8820444"/>
              <a:gd name="connsiteY92" fmla="*/ 534573 h 6682517"/>
              <a:gd name="connsiteX93" fmla="*/ 3587262 w 8820444"/>
              <a:gd name="connsiteY93" fmla="*/ 548640 h 6682517"/>
              <a:gd name="connsiteX94" fmla="*/ 3418450 w 8820444"/>
              <a:gd name="connsiteY94" fmla="*/ 604911 h 6682517"/>
              <a:gd name="connsiteX95" fmla="*/ 3151164 w 8820444"/>
              <a:gd name="connsiteY95" fmla="*/ 604911 h 6682517"/>
              <a:gd name="connsiteX96" fmla="*/ 3052690 w 8820444"/>
              <a:gd name="connsiteY96" fmla="*/ 661182 h 6682517"/>
              <a:gd name="connsiteX97" fmla="*/ 2954216 w 8820444"/>
              <a:gd name="connsiteY97" fmla="*/ 675249 h 6682517"/>
              <a:gd name="connsiteX98" fmla="*/ 2940148 w 8820444"/>
              <a:gd name="connsiteY98" fmla="*/ 815926 h 6682517"/>
              <a:gd name="connsiteX99" fmla="*/ 3010487 w 8820444"/>
              <a:gd name="connsiteY99" fmla="*/ 914400 h 6682517"/>
              <a:gd name="connsiteX100" fmla="*/ 3094893 w 8820444"/>
              <a:gd name="connsiteY100" fmla="*/ 928468 h 6682517"/>
              <a:gd name="connsiteX101" fmla="*/ 3137096 w 8820444"/>
              <a:gd name="connsiteY101" fmla="*/ 942536 h 6682517"/>
              <a:gd name="connsiteX102" fmla="*/ 3193367 w 8820444"/>
              <a:gd name="connsiteY102" fmla="*/ 1012874 h 6682517"/>
              <a:gd name="connsiteX103" fmla="*/ 3263705 w 8820444"/>
              <a:gd name="connsiteY103" fmla="*/ 1026942 h 6682517"/>
              <a:gd name="connsiteX104" fmla="*/ 3305908 w 8820444"/>
              <a:gd name="connsiteY104" fmla="*/ 1097280 h 6682517"/>
              <a:gd name="connsiteX105" fmla="*/ 3362179 w 8820444"/>
              <a:gd name="connsiteY105" fmla="*/ 1111348 h 6682517"/>
              <a:gd name="connsiteX106" fmla="*/ 3502856 w 8820444"/>
              <a:gd name="connsiteY106" fmla="*/ 1167619 h 6682517"/>
              <a:gd name="connsiteX107" fmla="*/ 3488788 w 8820444"/>
              <a:gd name="connsiteY107" fmla="*/ 1237957 h 6682517"/>
              <a:gd name="connsiteX108" fmla="*/ 3460653 w 8820444"/>
              <a:gd name="connsiteY108" fmla="*/ 1280160 h 6682517"/>
              <a:gd name="connsiteX109" fmla="*/ 3446585 w 8820444"/>
              <a:gd name="connsiteY109" fmla="*/ 1322363 h 6682517"/>
              <a:gd name="connsiteX110" fmla="*/ 3573194 w 8820444"/>
              <a:gd name="connsiteY110" fmla="*/ 1364566 h 6682517"/>
              <a:gd name="connsiteX111" fmla="*/ 3629465 w 8820444"/>
              <a:gd name="connsiteY111" fmla="*/ 1406769 h 6682517"/>
              <a:gd name="connsiteX112" fmla="*/ 3713871 w 8820444"/>
              <a:gd name="connsiteY112" fmla="*/ 1434905 h 6682517"/>
              <a:gd name="connsiteX113" fmla="*/ 3756074 w 8820444"/>
              <a:gd name="connsiteY113" fmla="*/ 1420837 h 6682517"/>
              <a:gd name="connsiteX114" fmla="*/ 3770142 w 8820444"/>
              <a:gd name="connsiteY114" fmla="*/ 1477108 h 6682517"/>
              <a:gd name="connsiteX115" fmla="*/ 3798277 w 8820444"/>
              <a:gd name="connsiteY115" fmla="*/ 1519311 h 6682517"/>
              <a:gd name="connsiteX116" fmla="*/ 3910819 w 8820444"/>
              <a:gd name="connsiteY116" fmla="*/ 1519311 h 6682517"/>
              <a:gd name="connsiteX117" fmla="*/ 3953022 w 8820444"/>
              <a:gd name="connsiteY117" fmla="*/ 1561514 h 6682517"/>
              <a:gd name="connsiteX118" fmla="*/ 3995225 w 8820444"/>
              <a:gd name="connsiteY118" fmla="*/ 1659988 h 6682517"/>
              <a:gd name="connsiteX119" fmla="*/ 4037428 w 8820444"/>
              <a:gd name="connsiteY119" fmla="*/ 1674056 h 6682517"/>
              <a:gd name="connsiteX120" fmla="*/ 4065564 w 8820444"/>
              <a:gd name="connsiteY120" fmla="*/ 1702191 h 6682517"/>
              <a:gd name="connsiteX121" fmla="*/ 4178105 w 8820444"/>
              <a:gd name="connsiteY121" fmla="*/ 1645920 h 6682517"/>
              <a:gd name="connsiteX122" fmla="*/ 4206240 w 8820444"/>
              <a:gd name="connsiteY122" fmla="*/ 1786597 h 6682517"/>
              <a:gd name="connsiteX123" fmla="*/ 4262511 w 8820444"/>
              <a:gd name="connsiteY123" fmla="*/ 1899139 h 6682517"/>
              <a:gd name="connsiteX124" fmla="*/ 4178105 w 8820444"/>
              <a:gd name="connsiteY124" fmla="*/ 1927274 h 6682517"/>
              <a:gd name="connsiteX125" fmla="*/ 4107767 w 8820444"/>
              <a:gd name="connsiteY125" fmla="*/ 1913206 h 6682517"/>
              <a:gd name="connsiteX126" fmla="*/ 4079631 w 8820444"/>
              <a:gd name="connsiteY126" fmla="*/ 1885071 h 6682517"/>
              <a:gd name="connsiteX127" fmla="*/ 4023360 w 8820444"/>
              <a:gd name="connsiteY127" fmla="*/ 1856936 h 6682517"/>
              <a:gd name="connsiteX128" fmla="*/ 3981157 w 8820444"/>
              <a:gd name="connsiteY128" fmla="*/ 1871003 h 6682517"/>
              <a:gd name="connsiteX129" fmla="*/ 3938954 w 8820444"/>
              <a:gd name="connsiteY129" fmla="*/ 1941342 h 6682517"/>
              <a:gd name="connsiteX130" fmla="*/ 3896751 w 8820444"/>
              <a:gd name="connsiteY130" fmla="*/ 1955409 h 6682517"/>
              <a:gd name="connsiteX131" fmla="*/ 3756074 w 8820444"/>
              <a:gd name="connsiteY131" fmla="*/ 1983545 h 6682517"/>
              <a:gd name="connsiteX132" fmla="*/ 3685736 w 8820444"/>
              <a:gd name="connsiteY132" fmla="*/ 2096086 h 6682517"/>
              <a:gd name="connsiteX133" fmla="*/ 3601330 w 8820444"/>
              <a:gd name="connsiteY133" fmla="*/ 2082019 h 6682517"/>
              <a:gd name="connsiteX134" fmla="*/ 3559127 w 8820444"/>
              <a:gd name="connsiteY134" fmla="*/ 2011680 h 6682517"/>
              <a:gd name="connsiteX135" fmla="*/ 3530991 w 8820444"/>
              <a:gd name="connsiteY135" fmla="*/ 1983545 h 6682517"/>
              <a:gd name="connsiteX136" fmla="*/ 3432517 w 8820444"/>
              <a:gd name="connsiteY136" fmla="*/ 2011680 h 6682517"/>
              <a:gd name="connsiteX137" fmla="*/ 3432517 w 8820444"/>
              <a:gd name="connsiteY137" fmla="*/ 2025748 h 6682517"/>
              <a:gd name="connsiteX138" fmla="*/ 3460653 w 8820444"/>
              <a:gd name="connsiteY138" fmla="*/ 2208628 h 6682517"/>
              <a:gd name="connsiteX139" fmla="*/ 3545059 w 8820444"/>
              <a:gd name="connsiteY139" fmla="*/ 2236763 h 6682517"/>
              <a:gd name="connsiteX140" fmla="*/ 3502856 w 8820444"/>
              <a:gd name="connsiteY140" fmla="*/ 2349305 h 6682517"/>
              <a:gd name="connsiteX141" fmla="*/ 3404382 w 8820444"/>
              <a:gd name="connsiteY141" fmla="*/ 2321169 h 6682517"/>
              <a:gd name="connsiteX142" fmla="*/ 3319976 w 8820444"/>
              <a:gd name="connsiteY142" fmla="*/ 2363373 h 6682517"/>
              <a:gd name="connsiteX143" fmla="*/ 3263705 w 8820444"/>
              <a:gd name="connsiteY143" fmla="*/ 2489982 h 6682517"/>
              <a:gd name="connsiteX144" fmla="*/ 3277773 w 8820444"/>
              <a:gd name="connsiteY144" fmla="*/ 2546253 h 6682517"/>
              <a:gd name="connsiteX145" fmla="*/ 3362179 w 8820444"/>
              <a:gd name="connsiteY145" fmla="*/ 2574388 h 6682517"/>
              <a:gd name="connsiteX146" fmla="*/ 3348111 w 8820444"/>
              <a:gd name="connsiteY146" fmla="*/ 2616591 h 6682517"/>
              <a:gd name="connsiteX147" fmla="*/ 3263705 w 8820444"/>
              <a:gd name="connsiteY147" fmla="*/ 2644726 h 6682517"/>
              <a:gd name="connsiteX148" fmla="*/ 3221502 w 8820444"/>
              <a:gd name="connsiteY148" fmla="*/ 2743200 h 6682517"/>
              <a:gd name="connsiteX149" fmla="*/ 3179299 w 8820444"/>
              <a:gd name="connsiteY149" fmla="*/ 2771336 h 6682517"/>
              <a:gd name="connsiteX150" fmla="*/ 3165231 w 8820444"/>
              <a:gd name="connsiteY150" fmla="*/ 2813539 h 6682517"/>
              <a:gd name="connsiteX151" fmla="*/ 3108960 w 8820444"/>
              <a:gd name="connsiteY151" fmla="*/ 2883877 h 6682517"/>
              <a:gd name="connsiteX152" fmla="*/ 3123028 w 8820444"/>
              <a:gd name="connsiteY152" fmla="*/ 2926080 h 6682517"/>
              <a:gd name="connsiteX153" fmla="*/ 3052690 w 8820444"/>
              <a:gd name="connsiteY153" fmla="*/ 2968283 h 6682517"/>
              <a:gd name="connsiteX154" fmla="*/ 2982351 w 8820444"/>
              <a:gd name="connsiteY154" fmla="*/ 3024554 h 6682517"/>
              <a:gd name="connsiteX155" fmla="*/ 2954216 w 8820444"/>
              <a:gd name="connsiteY155" fmla="*/ 2982351 h 6682517"/>
              <a:gd name="connsiteX156" fmla="*/ 2940148 w 8820444"/>
              <a:gd name="connsiteY156" fmla="*/ 2912013 h 6682517"/>
              <a:gd name="connsiteX157" fmla="*/ 2883877 w 8820444"/>
              <a:gd name="connsiteY157" fmla="*/ 2897945 h 6682517"/>
              <a:gd name="connsiteX158" fmla="*/ 2841674 w 8820444"/>
              <a:gd name="connsiteY158" fmla="*/ 2883877 h 6682517"/>
              <a:gd name="connsiteX159" fmla="*/ 2799471 w 8820444"/>
              <a:gd name="connsiteY159" fmla="*/ 2841674 h 6682517"/>
              <a:gd name="connsiteX160" fmla="*/ 2785404 w 8820444"/>
              <a:gd name="connsiteY160" fmla="*/ 2799471 h 6682517"/>
              <a:gd name="connsiteX161" fmla="*/ 2504050 w 8820444"/>
              <a:gd name="connsiteY161" fmla="*/ 2757268 h 6682517"/>
              <a:gd name="connsiteX162" fmla="*/ 2447779 w 8820444"/>
              <a:gd name="connsiteY162" fmla="*/ 2686929 h 6682517"/>
              <a:gd name="connsiteX163" fmla="*/ 2489982 w 8820444"/>
              <a:gd name="connsiteY163" fmla="*/ 2715065 h 6682517"/>
              <a:gd name="connsiteX164" fmla="*/ 2222696 w 8820444"/>
              <a:gd name="connsiteY164" fmla="*/ 2715065 h 6682517"/>
              <a:gd name="connsiteX165" fmla="*/ 1983545 w 8820444"/>
              <a:gd name="connsiteY165" fmla="*/ 2771336 h 6682517"/>
              <a:gd name="connsiteX166" fmla="*/ 1955410 w 8820444"/>
              <a:gd name="connsiteY166" fmla="*/ 2715065 h 6682517"/>
              <a:gd name="connsiteX167" fmla="*/ 1786597 w 8820444"/>
              <a:gd name="connsiteY167" fmla="*/ 2715065 h 6682517"/>
              <a:gd name="connsiteX168" fmla="*/ 1814733 w 8820444"/>
              <a:gd name="connsiteY168" fmla="*/ 2827606 h 6682517"/>
              <a:gd name="connsiteX169" fmla="*/ 1406770 w 8820444"/>
              <a:gd name="connsiteY169" fmla="*/ 3052689 h 6682517"/>
              <a:gd name="connsiteX170" fmla="*/ 1364567 w 8820444"/>
              <a:gd name="connsiteY170" fmla="*/ 3165231 h 6682517"/>
              <a:gd name="connsiteX171" fmla="*/ 1266093 w 8820444"/>
              <a:gd name="connsiteY171" fmla="*/ 3179299 h 6682517"/>
              <a:gd name="connsiteX172" fmla="*/ 1223890 w 8820444"/>
              <a:gd name="connsiteY172" fmla="*/ 3207434 h 6682517"/>
              <a:gd name="connsiteX173" fmla="*/ 1167619 w 8820444"/>
              <a:gd name="connsiteY173" fmla="*/ 3221502 h 6682517"/>
              <a:gd name="connsiteX174" fmla="*/ 1041010 w 8820444"/>
              <a:gd name="connsiteY174" fmla="*/ 3249637 h 6682517"/>
              <a:gd name="connsiteX175" fmla="*/ 1026942 w 8820444"/>
              <a:gd name="connsiteY175" fmla="*/ 3291840 h 6682517"/>
              <a:gd name="connsiteX176" fmla="*/ 1026942 w 8820444"/>
              <a:gd name="connsiteY176" fmla="*/ 3390314 h 6682517"/>
              <a:gd name="connsiteX177" fmla="*/ 984739 w 8820444"/>
              <a:gd name="connsiteY177" fmla="*/ 3404382 h 6682517"/>
              <a:gd name="connsiteX178" fmla="*/ 970671 w 8820444"/>
              <a:gd name="connsiteY178" fmla="*/ 3446585 h 6682517"/>
              <a:gd name="connsiteX179" fmla="*/ 928468 w 8820444"/>
              <a:gd name="connsiteY179" fmla="*/ 3460653 h 6682517"/>
              <a:gd name="connsiteX180" fmla="*/ 858130 w 8820444"/>
              <a:gd name="connsiteY180" fmla="*/ 3474720 h 6682517"/>
              <a:gd name="connsiteX181" fmla="*/ 844062 w 8820444"/>
              <a:gd name="connsiteY181" fmla="*/ 3545059 h 6682517"/>
              <a:gd name="connsiteX182" fmla="*/ 787791 w 8820444"/>
              <a:gd name="connsiteY182" fmla="*/ 3615397 h 6682517"/>
              <a:gd name="connsiteX183" fmla="*/ 745588 w 8820444"/>
              <a:gd name="connsiteY183" fmla="*/ 3587262 h 6682517"/>
              <a:gd name="connsiteX184" fmla="*/ 675250 w 8820444"/>
              <a:gd name="connsiteY184" fmla="*/ 3629465 h 6682517"/>
              <a:gd name="connsiteX185" fmla="*/ 661182 w 8820444"/>
              <a:gd name="connsiteY185" fmla="*/ 3685736 h 6682517"/>
              <a:gd name="connsiteX186" fmla="*/ 759656 w 8820444"/>
              <a:gd name="connsiteY186" fmla="*/ 3727939 h 6682517"/>
              <a:gd name="connsiteX187" fmla="*/ 745588 w 8820444"/>
              <a:gd name="connsiteY187" fmla="*/ 3770142 h 6682517"/>
              <a:gd name="connsiteX188" fmla="*/ 633047 w 8820444"/>
              <a:gd name="connsiteY188" fmla="*/ 3784209 h 6682517"/>
              <a:gd name="connsiteX189" fmla="*/ 534573 w 8820444"/>
              <a:gd name="connsiteY189" fmla="*/ 3812345 h 6682517"/>
              <a:gd name="connsiteX190" fmla="*/ 450167 w 8820444"/>
              <a:gd name="connsiteY190" fmla="*/ 3854548 h 6682517"/>
              <a:gd name="connsiteX191" fmla="*/ 478302 w 8820444"/>
              <a:gd name="connsiteY191" fmla="*/ 3924886 h 6682517"/>
              <a:gd name="connsiteX192" fmla="*/ 492370 w 8820444"/>
              <a:gd name="connsiteY192" fmla="*/ 3967089 h 6682517"/>
              <a:gd name="connsiteX193" fmla="*/ 464234 w 8820444"/>
              <a:gd name="connsiteY193" fmla="*/ 3995225 h 6682517"/>
              <a:gd name="connsiteX194" fmla="*/ 436099 w 8820444"/>
              <a:gd name="connsiteY194" fmla="*/ 4037428 h 6682517"/>
              <a:gd name="connsiteX195" fmla="*/ 393896 w 8820444"/>
              <a:gd name="connsiteY195" fmla="*/ 4023360 h 6682517"/>
              <a:gd name="connsiteX196" fmla="*/ 365760 w 8820444"/>
              <a:gd name="connsiteY196" fmla="*/ 3995225 h 6682517"/>
              <a:gd name="connsiteX197" fmla="*/ 211016 w 8820444"/>
              <a:gd name="connsiteY197" fmla="*/ 4093699 h 6682517"/>
              <a:gd name="connsiteX198" fmla="*/ 168813 w 8820444"/>
              <a:gd name="connsiteY198" fmla="*/ 4107766 h 6682517"/>
              <a:gd name="connsiteX199" fmla="*/ 112542 w 8820444"/>
              <a:gd name="connsiteY199" fmla="*/ 4178105 h 6682517"/>
              <a:gd name="connsiteX200" fmla="*/ 70339 w 8820444"/>
              <a:gd name="connsiteY200" fmla="*/ 4192173 h 6682517"/>
              <a:gd name="connsiteX201" fmla="*/ 56271 w 8820444"/>
              <a:gd name="connsiteY201" fmla="*/ 4234376 h 6682517"/>
              <a:gd name="connsiteX202" fmla="*/ 84407 w 8820444"/>
              <a:gd name="connsiteY202" fmla="*/ 4276579 h 6682517"/>
              <a:gd name="connsiteX203" fmla="*/ 112542 w 8820444"/>
              <a:gd name="connsiteY203" fmla="*/ 4360985 h 6682517"/>
              <a:gd name="connsiteX204" fmla="*/ 154745 w 8820444"/>
              <a:gd name="connsiteY204" fmla="*/ 4346917 h 6682517"/>
              <a:gd name="connsiteX205" fmla="*/ 196948 w 8820444"/>
              <a:gd name="connsiteY205" fmla="*/ 4318782 h 6682517"/>
              <a:gd name="connsiteX206" fmla="*/ 267287 w 8820444"/>
              <a:gd name="connsiteY206" fmla="*/ 4304714 h 6682517"/>
              <a:gd name="connsiteX207" fmla="*/ 450167 w 8820444"/>
              <a:gd name="connsiteY207" fmla="*/ 4459459 h 6682517"/>
              <a:gd name="connsiteX208" fmla="*/ 576776 w 8820444"/>
              <a:gd name="connsiteY208" fmla="*/ 4473526 h 6682517"/>
              <a:gd name="connsiteX209" fmla="*/ 618979 w 8820444"/>
              <a:gd name="connsiteY209" fmla="*/ 4543865 h 6682517"/>
              <a:gd name="connsiteX210" fmla="*/ 689317 w 8820444"/>
              <a:gd name="connsiteY210" fmla="*/ 4600136 h 6682517"/>
              <a:gd name="connsiteX211" fmla="*/ 689317 w 8820444"/>
              <a:gd name="connsiteY211" fmla="*/ 4684542 h 6682517"/>
              <a:gd name="connsiteX212" fmla="*/ 520505 w 8820444"/>
              <a:gd name="connsiteY212" fmla="*/ 4768948 h 6682517"/>
              <a:gd name="connsiteX213" fmla="*/ 548640 w 8820444"/>
              <a:gd name="connsiteY213" fmla="*/ 4965896 h 6682517"/>
              <a:gd name="connsiteX214" fmla="*/ 689317 w 8820444"/>
              <a:gd name="connsiteY214" fmla="*/ 4881489 h 6682517"/>
              <a:gd name="connsiteX215" fmla="*/ 858130 w 8820444"/>
              <a:gd name="connsiteY215" fmla="*/ 4783016 h 6682517"/>
              <a:gd name="connsiteX216" fmla="*/ 998807 w 8820444"/>
              <a:gd name="connsiteY216" fmla="*/ 4783016 h 6682517"/>
              <a:gd name="connsiteX217" fmla="*/ 998807 w 8820444"/>
              <a:gd name="connsiteY217" fmla="*/ 4783016 h 6682517"/>
              <a:gd name="connsiteX218" fmla="*/ 970671 w 8820444"/>
              <a:gd name="connsiteY218" fmla="*/ 4881489 h 6682517"/>
              <a:gd name="connsiteX219" fmla="*/ 1041010 w 8820444"/>
              <a:gd name="connsiteY219" fmla="*/ 4909625 h 6682517"/>
              <a:gd name="connsiteX220" fmla="*/ 998807 w 8820444"/>
              <a:gd name="connsiteY220" fmla="*/ 5022166 h 6682517"/>
              <a:gd name="connsiteX221" fmla="*/ 998807 w 8820444"/>
              <a:gd name="connsiteY221" fmla="*/ 5134708 h 6682517"/>
              <a:gd name="connsiteX222" fmla="*/ 1041010 w 8820444"/>
              <a:gd name="connsiteY222" fmla="*/ 5148776 h 6682517"/>
              <a:gd name="connsiteX223" fmla="*/ 1083213 w 8820444"/>
              <a:gd name="connsiteY223" fmla="*/ 5176911 h 6682517"/>
              <a:gd name="connsiteX224" fmla="*/ 1111348 w 8820444"/>
              <a:gd name="connsiteY224" fmla="*/ 5219114 h 6682517"/>
              <a:gd name="connsiteX225" fmla="*/ 1069145 w 8820444"/>
              <a:gd name="connsiteY225" fmla="*/ 5289453 h 6682517"/>
              <a:gd name="connsiteX226" fmla="*/ 956604 w 8820444"/>
              <a:gd name="connsiteY226" fmla="*/ 5317588 h 6682517"/>
              <a:gd name="connsiteX227" fmla="*/ 914400 w 8820444"/>
              <a:gd name="connsiteY227" fmla="*/ 5331656 h 6682517"/>
              <a:gd name="connsiteX228" fmla="*/ 886265 w 8820444"/>
              <a:gd name="connsiteY228" fmla="*/ 5373859 h 6682517"/>
              <a:gd name="connsiteX229" fmla="*/ 872197 w 8820444"/>
              <a:gd name="connsiteY229" fmla="*/ 5416062 h 6682517"/>
              <a:gd name="connsiteX230" fmla="*/ 829994 w 8820444"/>
              <a:gd name="connsiteY230" fmla="*/ 5444197 h 6682517"/>
              <a:gd name="connsiteX231" fmla="*/ 759656 w 8820444"/>
              <a:gd name="connsiteY231" fmla="*/ 5500468 h 6682517"/>
              <a:gd name="connsiteX232" fmla="*/ 787791 w 8820444"/>
              <a:gd name="connsiteY232" fmla="*/ 5598942 h 6682517"/>
              <a:gd name="connsiteX233" fmla="*/ 703385 w 8820444"/>
              <a:gd name="connsiteY233" fmla="*/ 5739619 h 6682517"/>
              <a:gd name="connsiteX234" fmla="*/ 590844 w 8820444"/>
              <a:gd name="connsiteY234" fmla="*/ 5767754 h 6682517"/>
              <a:gd name="connsiteX235" fmla="*/ 520505 w 8820444"/>
              <a:gd name="connsiteY235" fmla="*/ 5697416 h 6682517"/>
              <a:gd name="connsiteX236" fmla="*/ 478302 w 8820444"/>
              <a:gd name="connsiteY236" fmla="*/ 5725551 h 6682517"/>
              <a:gd name="connsiteX237" fmla="*/ 436099 w 8820444"/>
              <a:gd name="connsiteY237" fmla="*/ 5739619 h 6682517"/>
              <a:gd name="connsiteX238" fmla="*/ 422031 w 8820444"/>
              <a:gd name="connsiteY238" fmla="*/ 5697416 h 6682517"/>
              <a:gd name="connsiteX239" fmla="*/ 351693 w 8820444"/>
              <a:gd name="connsiteY239" fmla="*/ 5641145 h 6682517"/>
              <a:gd name="connsiteX240" fmla="*/ 295422 w 8820444"/>
              <a:gd name="connsiteY240" fmla="*/ 5655213 h 6682517"/>
              <a:gd name="connsiteX241" fmla="*/ 281354 w 8820444"/>
              <a:gd name="connsiteY241" fmla="*/ 5697416 h 6682517"/>
              <a:gd name="connsiteX242" fmla="*/ 225084 w 8820444"/>
              <a:gd name="connsiteY242" fmla="*/ 5711483 h 6682517"/>
              <a:gd name="connsiteX243" fmla="*/ 182880 w 8820444"/>
              <a:gd name="connsiteY243" fmla="*/ 5697416 h 6682517"/>
              <a:gd name="connsiteX244" fmla="*/ 154745 w 8820444"/>
              <a:gd name="connsiteY244" fmla="*/ 5781822 h 6682517"/>
              <a:gd name="connsiteX245" fmla="*/ 126610 w 8820444"/>
              <a:gd name="connsiteY245" fmla="*/ 5908431 h 6682517"/>
              <a:gd name="connsiteX246" fmla="*/ 112542 w 8820444"/>
              <a:gd name="connsiteY246" fmla="*/ 5950634 h 6682517"/>
              <a:gd name="connsiteX247" fmla="*/ 84407 w 8820444"/>
              <a:gd name="connsiteY247" fmla="*/ 5992837 h 6682517"/>
              <a:gd name="connsiteX248" fmla="*/ 70339 w 8820444"/>
              <a:gd name="connsiteY248" fmla="*/ 6035040 h 6682517"/>
              <a:gd name="connsiteX249" fmla="*/ 0 w 8820444"/>
              <a:gd name="connsiteY249" fmla="*/ 6105379 h 6682517"/>
              <a:gd name="connsiteX250" fmla="*/ 28136 w 8820444"/>
              <a:gd name="connsiteY250" fmla="*/ 6133514 h 6682517"/>
              <a:gd name="connsiteX251" fmla="*/ 70339 w 8820444"/>
              <a:gd name="connsiteY251" fmla="*/ 6288259 h 6682517"/>
              <a:gd name="connsiteX252" fmla="*/ 84407 w 8820444"/>
              <a:gd name="connsiteY252" fmla="*/ 6330462 h 6682517"/>
              <a:gd name="connsiteX253" fmla="*/ 70339 w 8820444"/>
              <a:gd name="connsiteY253" fmla="*/ 6372665 h 6682517"/>
              <a:gd name="connsiteX254" fmla="*/ 112542 w 8820444"/>
              <a:gd name="connsiteY254" fmla="*/ 6400800 h 6682517"/>
              <a:gd name="connsiteX255" fmla="*/ 126610 w 8820444"/>
              <a:gd name="connsiteY255" fmla="*/ 6443003 h 6682517"/>
              <a:gd name="connsiteX256" fmla="*/ 42204 w 8820444"/>
              <a:gd name="connsiteY256" fmla="*/ 6471139 h 6682517"/>
              <a:gd name="connsiteX257" fmla="*/ 56271 w 8820444"/>
              <a:gd name="connsiteY257" fmla="*/ 6541477 h 6682517"/>
              <a:gd name="connsiteX258" fmla="*/ 182880 w 8820444"/>
              <a:gd name="connsiteY258" fmla="*/ 6513342 h 6682517"/>
              <a:gd name="connsiteX259" fmla="*/ 267287 w 8820444"/>
              <a:gd name="connsiteY259" fmla="*/ 6668086 h 6682517"/>
              <a:gd name="connsiteX260" fmla="*/ 492370 w 8820444"/>
              <a:gd name="connsiteY260" fmla="*/ 6654019 h 6682517"/>
              <a:gd name="connsiteX261" fmla="*/ 562708 w 8820444"/>
              <a:gd name="connsiteY261" fmla="*/ 6597748 h 6682517"/>
              <a:gd name="connsiteX262" fmla="*/ 647114 w 8820444"/>
              <a:gd name="connsiteY262" fmla="*/ 6597748 h 6682517"/>
              <a:gd name="connsiteX263" fmla="*/ 745588 w 8820444"/>
              <a:gd name="connsiteY263" fmla="*/ 6668086 h 6682517"/>
              <a:gd name="connsiteX264" fmla="*/ 815927 w 8820444"/>
              <a:gd name="connsiteY264" fmla="*/ 6625883 h 6682517"/>
              <a:gd name="connsiteX265" fmla="*/ 886265 w 8820444"/>
              <a:gd name="connsiteY265" fmla="*/ 6611816 h 6682517"/>
              <a:gd name="connsiteX266" fmla="*/ 928468 w 8820444"/>
              <a:gd name="connsiteY266" fmla="*/ 6625883 h 6682517"/>
              <a:gd name="connsiteX267" fmla="*/ 942536 w 8820444"/>
              <a:gd name="connsiteY267" fmla="*/ 6668086 h 6682517"/>
              <a:gd name="connsiteX268" fmla="*/ 1223890 w 8820444"/>
              <a:gd name="connsiteY268" fmla="*/ 6668086 h 6682517"/>
              <a:gd name="connsiteX269" fmla="*/ 1266093 w 8820444"/>
              <a:gd name="connsiteY269" fmla="*/ 6597748 h 6682517"/>
              <a:gd name="connsiteX270" fmla="*/ 1308296 w 8820444"/>
              <a:gd name="connsiteY270" fmla="*/ 6457071 h 6682517"/>
              <a:gd name="connsiteX271" fmla="*/ 1237957 w 8820444"/>
              <a:gd name="connsiteY271" fmla="*/ 6358597 h 6682517"/>
              <a:gd name="connsiteX272" fmla="*/ 1181687 w 8820444"/>
              <a:gd name="connsiteY272" fmla="*/ 6344529 h 6682517"/>
              <a:gd name="connsiteX273" fmla="*/ 1153551 w 8820444"/>
              <a:gd name="connsiteY273" fmla="*/ 6316394 h 6682517"/>
              <a:gd name="connsiteX274" fmla="*/ 1111348 w 8820444"/>
              <a:gd name="connsiteY274" fmla="*/ 6231988 h 6682517"/>
              <a:gd name="connsiteX275" fmla="*/ 1153551 w 8820444"/>
              <a:gd name="connsiteY275" fmla="*/ 6203853 h 6682517"/>
              <a:gd name="connsiteX276" fmla="*/ 1209822 w 8820444"/>
              <a:gd name="connsiteY276" fmla="*/ 6189785 h 6682517"/>
              <a:gd name="connsiteX277" fmla="*/ 1252025 w 8820444"/>
              <a:gd name="connsiteY277" fmla="*/ 6175717 h 6682517"/>
              <a:gd name="connsiteX278" fmla="*/ 1223890 w 8820444"/>
              <a:gd name="connsiteY278" fmla="*/ 6133514 h 6682517"/>
              <a:gd name="connsiteX279" fmla="*/ 1139484 w 8820444"/>
              <a:gd name="connsiteY279" fmla="*/ 6091311 h 6682517"/>
              <a:gd name="connsiteX280" fmla="*/ 1195754 w 8820444"/>
              <a:gd name="connsiteY280" fmla="*/ 6020973 h 6682517"/>
              <a:gd name="connsiteX281" fmla="*/ 1237957 w 8820444"/>
              <a:gd name="connsiteY281" fmla="*/ 6049108 h 6682517"/>
              <a:gd name="connsiteX282" fmla="*/ 1252025 w 8820444"/>
              <a:gd name="connsiteY282" fmla="*/ 5852160 h 6682517"/>
              <a:gd name="connsiteX283" fmla="*/ 1336431 w 8820444"/>
              <a:gd name="connsiteY283" fmla="*/ 5866228 h 6682517"/>
              <a:gd name="connsiteX284" fmla="*/ 1364567 w 8820444"/>
              <a:gd name="connsiteY284" fmla="*/ 5753686 h 6682517"/>
              <a:gd name="connsiteX285" fmla="*/ 1575582 w 8820444"/>
              <a:gd name="connsiteY285" fmla="*/ 5753686 h 6682517"/>
              <a:gd name="connsiteX286" fmla="*/ 1659988 w 8820444"/>
              <a:gd name="connsiteY286" fmla="*/ 5824025 h 6682517"/>
              <a:gd name="connsiteX287" fmla="*/ 1800665 w 8820444"/>
              <a:gd name="connsiteY287" fmla="*/ 5852160 h 6682517"/>
              <a:gd name="connsiteX288" fmla="*/ 1842868 w 8820444"/>
              <a:gd name="connsiteY288" fmla="*/ 5838093 h 6682517"/>
              <a:gd name="connsiteX289" fmla="*/ 1913207 w 8820444"/>
              <a:gd name="connsiteY289" fmla="*/ 5852160 h 6682517"/>
              <a:gd name="connsiteX290" fmla="*/ 1955410 w 8820444"/>
              <a:gd name="connsiteY290" fmla="*/ 5880296 h 6682517"/>
              <a:gd name="connsiteX291" fmla="*/ 2096087 w 8820444"/>
              <a:gd name="connsiteY291" fmla="*/ 5880296 h 6682517"/>
              <a:gd name="connsiteX292" fmla="*/ 2180493 w 8820444"/>
              <a:gd name="connsiteY292" fmla="*/ 5936566 h 6682517"/>
              <a:gd name="connsiteX293" fmla="*/ 2278967 w 8820444"/>
              <a:gd name="connsiteY293" fmla="*/ 5992837 h 6682517"/>
              <a:gd name="connsiteX294" fmla="*/ 2377440 w 8820444"/>
              <a:gd name="connsiteY294" fmla="*/ 5964702 h 6682517"/>
              <a:gd name="connsiteX295" fmla="*/ 2363373 w 8820444"/>
              <a:gd name="connsiteY295" fmla="*/ 5908431 h 6682517"/>
              <a:gd name="connsiteX296" fmla="*/ 2278967 w 8820444"/>
              <a:gd name="connsiteY296" fmla="*/ 5852160 h 6682517"/>
              <a:gd name="connsiteX297" fmla="*/ 2250831 w 8820444"/>
              <a:gd name="connsiteY297" fmla="*/ 5809957 h 6682517"/>
              <a:gd name="connsiteX298" fmla="*/ 2278967 w 8820444"/>
              <a:gd name="connsiteY298" fmla="*/ 5725551 h 6682517"/>
              <a:gd name="connsiteX299" fmla="*/ 2236764 w 8820444"/>
              <a:gd name="connsiteY299" fmla="*/ 5669280 h 6682517"/>
              <a:gd name="connsiteX300" fmla="*/ 2194560 w 8820444"/>
              <a:gd name="connsiteY300" fmla="*/ 5641145 h 6682517"/>
              <a:gd name="connsiteX301" fmla="*/ 2096087 w 8820444"/>
              <a:gd name="connsiteY301" fmla="*/ 5486400 h 6682517"/>
              <a:gd name="connsiteX302" fmla="*/ 2110154 w 8820444"/>
              <a:gd name="connsiteY302" fmla="*/ 5444197 h 6682517"/>
              <a:gd name="connsiteX303" fmla="*/ 2152357 w 8820444"/>
              <a:gd name="connsiteY303" fmla="*/ 5430129 h 6682517"/>
              <a:gd name="connsiteX304" fmla="*/ 2194560 w 8820444"/>
              <a:gd name="connsiteY304" fmla="*/ 5401994 h 6682517"/>
              <a:gd name="connsiteX305" fmla="*/ 2194560 w 8820444"/>
              <a:gd name="connsiteY305" fmla="*/ 5387926 h 6682517"/>
              <a:gd name="connsiteX306" fmla="*/ 2489982 w 8820444"/>
              <a:gd name="connsiteY306" fmla="*/ 5430129 h 6682517"/>
              <a:gd name="connsiteX307" fmla="*/ 2419644 w 8820444"/>
              <a:gd name="connsiteY307" fmla="*/ 5317588 h 6682517"/>
              <a:gd name="connsiteX308" fmla="*/ 2377440 w 8820444"/>
              <a:gd name="connsiteY308" fmla="*/ 5303520 h 6682517"/>
              <a:gd name="connsiteX309" fmla="*/ 2377440 w 8820444"/>
              <a:gd name="connsiteY309" fmla="*/ 5190979 h 6682517"/>
              <a:gd name="connsiteX310" fmla="*/ 2672862 w 8820444"/>
              <a:gd name="connsiteY310" fmla="*/ 5233182 h 6682517"/>
              <a:gd name="connsiteX311" fmla="*/ 2700997 w 8820444"/>
              <a:gd name="connsiteY311" fmla="*/ 5190979 h 6682517"/>
              <a:gd name="connsiteX312" fmla="*/ 2743200 w 8820444"/>
              <a:gd name="connsiteY312" fmla="*/ 5176911 h 6682517"/>
              <a:gd name="connsiteX313" fmla="*/ 2869810 w 8820444"/>
              <a:gd name="connsiteY313" fmla="*/ 5162843 h 6682517"/>
              <a:gd name="connsiteX314" fmla="*/ 2912013 w 8820444"/>
              <a:gd name="connsiteY314" fmla="*/ 5148776 h 6682517"/>
              <a:gd name="connsiteX315" fmla="*/ 2940148 w 8820444"/>
              <a:gd name="connsiteY315" fmla="*/ 5120640 h 6682517"/>
              <a:gd name="connsiteX316" fmla="*/ 3010487 w 8820444"/>
              <a:gd name="connsiteY316" fmla="*/ 5106573 h 6682517"/>
              <a:gd name="connsiteX317" fmla="*/ 3080825 w 8820444"/>
              <a:gd name="connsiteY317" fmla="*/ 5036234 h 6682517"/>
              <a:gd name="connsiteX318" fmla="*/ 3094893 w 8820444"/>
              <a:gd name="connsiteY318" fmla="*/ 4994031 h 6682517"/>
              <a:gd name="connsiteX319" fmla="*/ 3137096 w 8820444"/>
              <a:gd name="connsiteY319" fmla="*/ 4979963 h 6682517"/>
              <a:gd name="connsiteX320" fmla="*/ 3235570 w 8820444"/>
              <a:gd name="connsiteY320" fmla="*/ 5008099 h 6682517"/>
              <a:gd name="connsiteX321" fmla="*/ 3207434 w 8820444"/>
              <a:gd name="connsiteY321" fmla="*/ 4923693 h 6682517"/>
              <a:gd name="connsiteX322" fmla="*/ 3094893 w 8820444"/>
              <a:gd name="connsiteY322" fmla="*/ 4881489 h 6682517"/>
              <a:gd name="connsiteX323" fmla="*/ 2996419 w 8820444"/>
              <a:gd name="connsiteY323" fmla="*/ 4839286 h 6682517"/>
              <a:gd name="connsiteX324" fmla="*/ 2982351 w 8820444"/>
              <a:gd name="connsiteY324" fmla="*/ 4797083 h 6682517"/>
              <a:gd name="connsiteX325" fmla="*/ 3010487 w 8820444"/>
              <a:gd name="connsiteY325" fmla="*/ 4768948 h 6682517"/>
              <a:gd name="connsiteX326" fmla="*/ 3094893 w 8820444"/>
              <a:gd name="connsiteY326" fmla="*/ 4712677 h 6682517"/>
              <a:gd name="connsiteX327" fmla="*/ 3080825 w 8820444"/>
              <a:gd name="connsiteY327" fmla="*/ 4670474 h 6682517"/>
              <a:gd name="connsiteX328" fmla="*/ 3024554 w 8820444"/>
              <a:gd name="connsiteY328" fmla="*/ 4642339 h 6682517"/>
              <a:gd name="connsiteX329" fmla="*/ 3052690 w 8820444"/>
              <a:gd name="connsiteY329" fmla="*/ 4614203 h 6682517"/>
              <a:gd name="connsiteX330" fmla="*/ 3137096 w 8820444"/>
              <a:gd name="connsiteY330" fmla="*/ 4586068 h 6682517"/>
              <a:gd name="connsiteX331" fmla="*/ 3123028 w 8820444"/>
              <a:gd name="connsiteY331" fmla="*/ 4473526 h 6682517"/>
              <a:gd name="connsiteX332" fmla="*/ 3080825 w 8820444"/>
              <a:gd name="connsiteY332" fmla="*/ 4459459 h 6682517"/>
              <a:gd name="connsiteX333" fmla="*/ 3038622 w 8820444"/>
              <a:gd name="connsiteY333" fmla="*/ 4473526 h 6682517"/>
              <a:gd name="connsiteX334" fmla="*/ 3066757 w 8820444"/>
              <a:gd name="connsiteY334" fmla="*/ 4431323 h 6682517"/>
              <a:gd name="connsiteX335" fmla="*/ 3080825 w 8820444"/>
              <a:gd name="connsiteY335" fmla="*/ 4403188 h 6682517"/>
              <a:gd name="connsiteX336" fmla="*/ 3291840 w 8820444"/>
              <a:gd name="connsiteY336" fmla="*/ 4431323 h 6682517"/>
              <a:gd name="connsiteX337" fmla="*/ 3404382 w 8820444"/>
              <a:gd name="connsiteY337" fmla="*/ 4360985 h 6682517"/>
              <a:gd name="connsiteX338" fmla="*/ 3390314 w 8820444"/>
              <a:gd name="connsiteY338" fmla="*/ 4220308 h 6682517"/>
              <a:gd name="connsiteX339" fmla="*/ 3671668 w 8820444"/>
              <a:gd name="connsiteY339" fmla="*/ 4234376 h 6682517"/>
              <a:gd name="connsiteX340" fmla="*/ 3756074 w 8820444"/>
              <a:gd name="connsiteY340" fmla="*/ 4149969 h 6682517"/>
              <a:gd name="connsiteX341" fmla="*/ 3868616 w 8820444"/>
              <a:gd name="connsiteY341" fmla="*/ 4135902 h 6682517"/>
              <a:gd name="connsiteX342" fmla="*/ 3868616 w 8820444"/>
              <a:gd name="connsiteY342" fmla="*/ 4234376 h 6682517"/>
              <a:gd name="connsiteX343" fmla="*/ 4009293 w 8820444"/>
              <a:gd name="connsiteY343" fmla="*/ 4234376 h 6682517"/>
              <a:gd name="connsiteX344" fmla="*/ 4220308 w 8820444"/>
              <a:gd name="connsiteY344" fmla="*/ 4403188 h 6682517"/>
              <a:gd name="connsiteX345" fmla="*/ 4262511 w 8820444"/>
              <a:gd name="connsiteY345" fmla="*/ 4431323 h 6682517"/>
              <a:gd name="connsiteX346" fmla="*/ 4417256 w 8820444"/>
              <a:gd name="connsiteY346" fmla="*/ 4557933 h 6682517"/>
              <a:gd name="connsiteX347" fmla="*/ 4557933 w 8820444"/>
              <a:gd name="connsiteY347" fmla="*/ 4515729 h 6682517"/>
              <a:gd name="connsiteX348" fmla="*/ 4572000 w 8820444"/>
              <a:gd name="connsiteY348" fmla="*/ 4389120 h 6682517"/>
              <a:gd name="connsiteX349" fmla="*/ 4698610 w 8820444"/>
              <a:gd name="connsiteY349" fmla="*/ 4360985 h 6682517"/>
              <a:gd name="connsiteX350" fmla="*/ 4684542 w 8820444"/>
              <a:gd name="connsiteY350" fmla="*/ 4248443 h 6682517"/>
              <a:gd name="connsiteX351" fmla="*/ 4586068 w 8820444"/>
              <a:gd name="connsiteY351" fmla="*/ 4192173 h 6682517"/>
              <a:gd name="connsiteX352" fmla="*/ 4346917 w 8820444"/>
              <a:gd name="connsiteY352" fmla="*/ 4220308 h 6682517"/>
              <a:gd name="connsiteX353" fmla="*/ 4389120 w 8820444"/>
              <a:gd name="connsiteY353" fmla="*/ 4107766 h 6682517"/>
              <a:gd name="connsiteX354" fmla="*/ 4375053 w 8820444"/>
              <a:gd name="connsiteY354" fmla="*/ 4065563 h 6682517"/>
              <a:gd name="connsiteX355" fmla="*/ 4417256 w 8820444"/>
              <a:gd name="connsiteY355" fmla="*/ 4037428 h 6682517"/>
              <a:gd name="connsiteX356" fmla="*/ 4557933 w 8820444"/>
              <a:gd name="connsiteY356" fmla="*/ 4023360 h 6682517"/>
              <a:gd name="connsiteX357" fmla="*/ 4543865 w 8820444"/>
              <a:gd name="connsiteY357" fmla="*/ 3981157 h 6682517"/>
              <a:gd name="connsiteX358" fmla="*/ 4600136 w 8820444"/>
              <a:gd name="connsiteY358" fmla="*/ 3967089 h 6682517"/>
              <a:gd name="connsiteX359" fmla="*/ 4726745 w 8820444"/>
              <a:gd name="connsiteY359" fmla="*/ 3995225 h 6682517"/>
              <a:gd name="connsiteX360" fmla="*/ 4825219 w 8820444"/>
              <a:gd name="connsiteY360" fmla="*/ 3981157 h 6682517"/>
              <a:gd name="connsiteX361" fmla="*/ 5050302 w 8820444"/>
              <a:gd name="connsiteY361" fmla="*/ 3812345 h 6682517"/>
              <a:gd name="connsiteX362" fmla="*/ 5261317 w 8820444"/>
              <a:gd name="connsiteY362" fmla="*/ 3840480 h 6682517"/>
              <a:gd name="connsiteX363" fmla="*/ 5205047 w 8820444"/>
              <a:gd name="connsiteY363" fmla="*/ 3727939 h 6682517"/>
              <a:gd name="connsiteX364" fmla="*/ 5162844 w 8820444"/>
              <a:gd name="connsiteY364" fmla="*/ 3713871 h 6682517"/>
              <a:gd name="connsiteX365" fmla="*/ 5106573 w 8820444"/>
              <a:gd name="connsiteY365" fmla="*/ 3699803 h 6682517"/>
              <a:gd name="connsiteX366" fmla="*/ 4937760 w 8820444"/>
              <a:gd name="connsiteY366" fmla="*/ 3643533 h 6682517"/>
              <a:gd name="connsiteX367" fmla="*/ 4853354 w 8820444"/>
              <a:gd name="connsiteY367" fmla="*/ 3601329 h 6682517"/>
              <a:gd name="connsiteX368" fmla="*/ 4768948 w 8820444"/>
              <a:gd name="connsiteY368" fmla="*/ 3587262 h 6682517"/>
              <a:gd name="connsiteX369" fmla="*/ 4754880 w 8820444"/>
              <a:gd name="connsiteY369" fmla="*/ 3460653 h 6682517"/>
              <a:gd name="connsiteX370" fmla="*/ 4965896 w 8820444"/>
              <a:gd name="connsiteY370" fmla="*/ 3305908 h 6682517"/>
              <a:gd name="connsiteX371" fmla="*/ 5162844 w 8820444"/>
              <a:gd name="connsiteY371" fmla="*/ 3291840 h 6682517"/>
              <a:gd name="connsiteX372" fmla="*/ 5219114 w 8820444"/>
              <a:gd name="connsiteY372" fmla="*/ 3404382 h 6682517"/>
              <a:gd name="connsiteX373" fmla="*/ 5233182 w 8820444"/>
              <a:gd name="connsiteY373" fmla="*/ 3474720 h 6682517"/>
              <a:gd name="connsiteX374" fmla="*/ 5275385 w 8820444"/>
              <a:gd name="connsiteY374" fmla="*/ 3460653 h 6682517"/>
              <a:gd name="connsiteX375" fmla="*/ 5359791 w 8820444"/>
              <a:gd name="connsiteY375" fmla="*/ 3559126 h 6682517"/>
              <a:gd name="connsiteX376" fmla="*/ 5430130 w 8820444"/>
              <a:gd name="connsiteY376" fmla="*/ 3573194 h 6682517"/>
              <a:gd name="connsiteX377" fmla="*/ 5430130 w 8820444"/>
              <a:gd name="connsiteY377" fmla="*/ 3727939 h 6682517"/>
              <a:gd name="connsiteX378" fmla="*/ 5613010 w 8820444"/>
              <a:gd name="connsiteY378" fmla="*/ 3854548 h 6682517"/>
              <a:gd name="connsiteX379" fmla="*/ 5866228 w 8820444"/>
              <a:gd name="connsiteY379" fmla="*/ 3742006 h 6682517"/>
              <a:gd name="connsiteX380" fmla="*/ 5852160 w 8820444"/>
              <a:gd name="connsiteY380" fmla="*/ 3643533 h 6682517"/>
              <a:gd name="connsiteX381" fmla="*/ 5767754 w 8820444"/>
              <a:gd name="connsiteY381" fmla="*/ 3615397 h 6682517"/>
              <a:gd name="connsiteX382" fmla="*/ 5781822 w 8820444"/>
              <a:gd name="connsiteY382" fmla="*/ 3516923 h 6682517"/>
              <a:gd name="connsiteX383" fmla="*/ 5880296 w 8820444"/>
              <a:gd name="connsiteY383" fmla="*/ 3418449 h 6682517"/>
              <a:gd name="connsiteX384" fmla="*/ 5964702 w 8820444"/>
              <a:gd name="connsiteY384" fmla="*/ 3432517 h 6682517"/>
              <a:gd name="connsiteX385" fmla="*/ 5992837 w 8820444"/>
              <a:gd name="connsiteY385" fmla="*/ 3516923 h 6682517"/>
              <a:gd name="connsiteX386" fmla="*/ 6049108 w 8820444"/>
              <a:gd name="connsiteY386" fmla="*/ 3530991 h 6682517"/>
              <a:gd name="connsiteX387" fmla="*/ 6105379 w 8820444"/>
              <a:gd name="connsiteY387" fmla="*/ 3573194 h 6682517"/>
              <a:gd name="connsiteX388" fmla="*/ 6217920 w 8820444"/>
              <a:gd name="connsiteY388" fmla="*/ 3587262 h 6682517"/>
              <a:gd name="connsiteX389" fmla="*/ 6231988 w 8820444"/>
              <a:gd name="connsiteY389" fmla="*/ 3516923 h 6682517"/>
              <a:gd name="connsiteX390" fmla="*/ 6330462 w 8820444"/>
              <a:gd name="connsiteY390" fmla="*/ 3488788 h 6682517"/>
              <a:gd name="connsiteX391" fmla="*/ 6428936 w 8820444"/>
              <a:gd name="connsiteY391" fmla="*/ 3573194 h 6682517"/>
              <a:gd name="connsiteX392" fmla="*/ 6457071 w 8820444"/>
              <a:gd name="connsiteY392" fmla="*/ 3615397 h 6682517"/>
              <a:gd name="connsiteX393" fmla="*/ 6527410 w 8820444"/>
              <a:gd name="connsiteY393" fmla="*/ 3601329 h 6682517"/>
              <a:gd name="connsiteX394" fmla="*/ 6597748 w 8820444"/>
              <a:gd name="connsiteY394" fmla="*/ 3587262 h 6682517"/>
              <a:gd name="connsiteX395" fmla="*/ 6597748 w 8820444"/>
              <a:gd name="connsiteY395" fmla="*/ 3699803 h 6682517"/>
              <a:gd name="connsiteX396" fmla="*/ 6724357 w 8820444"/>
              <a:gd name="connsiteY396" fmla="*/ 3685736 h 6682517"/>
              <a:gd name="connsiteX397" fmla="*/ 6696222 w 8820444"/>
              <a:gd name="connsiteY397" fmla="*/ 3573194 h 6682517"/>
              <a:gd name="connsiteX398" fmla="*/ 6780628 w 8820444"/>
              <a:gd name="connsiteY398" fmla="*/ 3474720 h 6682517"/>
              <a:gd name="connsiteX399" fmla="*/ 6836899 w 8820444"/>
              <a:gd name="connsiteY399" fmla="*/ 3488788 h 6682517"/>
              <a:gd name="connsiteX400" fmla="*/ 6949440 w 8820444"/>
              <a:gd name="connsiteY400" fmla="*/ 3474720 h 6682517"/>
              <a:gd name="connsiteX401" fmla="*/ 6963508 w 8820444"/>
              <a:gd name="connsiteY401" fmla="*/ 3432517 h 6682517"/>
              <a:gd name="connsiteX402" fmla="*/ 6977576 w 8820444"/>
              <a:gd name="connsiteY402" fmla="*/ 3362179 h 6682517"/>
              <a:gd name="connsiteX403" fmla="*/ 7033847 w 8820444"/>
              <a:gd name="connsiteY403" fmla="*/ 3305908 h 6682517"/>
              <a:gd name="connsiteX404" fmla="*/ 7019779 w 8820444"/>
              <a:gd name="connsiteY404" fmla="*/ 3249637 h 6682517"/>
              <a:gd name="connsiteX405" fmla="*/ 7076050 w 8820444"/>
              <a:gd name="connsiteY405" fmla="*/ 3207434 h 6682517"/>
              <a:gd name="connsiteX406" fmla="*/ 7090117 w 8820444"/>
              <a:gd name="connsiteY406" fmla="*/ 3165231 h 6682517"/>
              <a:gd name="connsiteX407" fmla="*/ 7132320 w 8820444"/>
              <a:gd name="connsiteY407" fmla="*/ 3193366 h 6682517"/>
              <a:gd name="connsiteX408" fmla="*/ 7188591 w 8820444"/>
              <a:gd name="connsiteY408" fmla="*/ 3207434 h 6682517"/>
              <a:gd name="connsiteX409" fmla="*/ 7174524 w 8820444"/>
              <a:gd name="connsiteY409" fmla="*/ 3165231 h 6682517"/>
              <a:gd name="connsiteX410" fmla="*/ 7132320 w 8820444"/>
              <a:gd name="connsiteY410" fmla="*/ 3151163 h 6682517"/>
              <a:gd name="connsiteX411" fmla="*/ 7146388 w 8820444"/>
              <a:gd name="connsiteY411" fmla="*/ 3108960 h 6682517"/>
              <a:gd name="connsiteX412" fmla="*/ 7146388 w 8820444"/>
              <a:gd name="connsiteY412" fmla="*/ 3094893 h 6682517"/>
              <a:gd name="connsiteX413" fmla="*/ 7258930 w 8820444"/>
              <a:gd name="connsiteY413" fmla="*/ 3066757 h 6682517"/>
              <a:gd name="connsiteX414" fmla="*/ 7371471 w 8820444"/>
              <a:gd name="connsiteY414" fmla="*/ 3165231 h 6682517"/>
              <a:gd name="connsiteX415" fmla="*/ 7512148 w 8820444"/>
              <a:gd name="connsiteY415" fmla="*/ 3108960 h 6682517"/>
              <a:gd name="connsiteX416" fmla="*/ 7498080 w 8820444"/>
              <a:gd name="connsiteY416" fmla="*/ 2855742 h 6682517"/>
              <a:gd name="connsiteX417" fmla="*/ 7596554 w 8820444"/>
              <a:gd name="connsiteY417" fmla="*/ 2785403 h 6682517"/>
              <a:gd name="connsiteX418" fmla="*/ 7624690 w 8820444"/>
              <a:gd name="connsiteY418" fmla="*/ 2757268 h 6682517"/>
              <a:gd name="connsiteX419" fmla="*/ 7695028 w 8820444"/>
              <a:gd name="connsiteY419" fmla="*/ 2700997 h 6682517"/>
              <a:gd name="connsiteX420" fmla="*/ 7709096 w 8820444"/>
              <a:gd name="connsiteY420" fmla="*/ 2658794 h 6682517"/>
              <a:gd name="connsiteX421" fmla="*/ 7723164 w 8820444"/>
              <a:gd name="connsiteY421" fmla="*/ 2588456 h 6682517"/>
              <a:gd name="connsiteX422" fmla="*/ 7807570 w 8820444"/>
              <a:gd name="connsiteY422" fmla="*/ 2546253 h 6682517"/>
              <a:gd name="connsiteX423" fmla="*/ 7849773 w 8820444"/>
              <a:gd name="connsiteY423" fmla="*/ 2560320 h 6682517"/>
              <a:gd name="connsiteX424" fmla="*/ 7948247 w 8820444"/>
              <a:gd name="connsiteY424" fmla="*/ 2630659 h 6682517"/>
              <a:gd name="connsiteX425" fmla="*/ 8004517 w 8820444"/>
              <a:gd name="connsiteY425" fmla="*/ 2757268 h 6682517"/>
              <a:gd name="connsiteX426" fmla="*/ 8018585 w 8820444"/>
              <a:gd name="connsiteY426" fmla="*/ 2799471 h 6682517"/>
              <a:gd name="connsiteX427" fmla="*/ 8117059 w 8820444"/>
              <a:gd name="connsiteY427" fmla="*/ 2785403 h 6682517"/>
              <a:gd name="connsiteX428" fmla="*/ 8117059 w 8820444"/>
              <a:gd name="connsiteY428" fmla="*/ 2785403 h 6682517"/>
              <a:gd name="connsiteX429" fmla="*/ 8187397 w 8820444"/>
              <a:gd name="connsiteY429" fmla="*/ 2686929 h 6682517"/>
              <a:gd name="connsiteX430" fmla="*/ 8468751 w 8820444"/>
              <a:gd name="connsiteY430" fmla="*/ 2672862 h 6682517"/>
              <a:gd name="connsiteX431" fmla="*/ 8496887 w 8820444"/>
              <a:gd name="connsiteY431" fmla="*/ 2700997 h 6682517"/>
              <a:gd name="connsiteX432" fmla="*/ 8679767 w 8820444"/>
              <a:gd name="connsiteY432" fmla="*/ 2729133 h 668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8820444" h="6682517">
                <a:moveTo>
                  <a:pt x="8679767" y="2729133"/>
                </a:moveTo>
                <a:lnTo>
                  <a:pt x="8693834" y="2532185"/>
                </a:lnTo>
                <a:lnTo>
                  <a:pt x="8806376" y="2419643"/>
                </a:lnTo>
                <a:lnTo>
                  <a:pt x="8820444" y="2236763"/>
                </a:lnTo>
                <a:lnTo>
                  <a:pt x="8693834" y="2208628"/>
                </a:lnTo>
                <a:cubicBezTo>
                  <a:pt x="8675077" y="2246142"/>
                  <a:pt x="8654086" y="2282619"/>
                  <a:pt x="8637564" y="2321169"/>
                </a:cubicBezTo>
                <a:cubicBezTo>
                  <a:pt x="8625881" y="2348429"/>
                  <a:pt x="8609428" y="2405576"/>
                  <a:pt x="8609428" y="2405576"/>
                </a:cubicBezTo>
                <a:lnTo>
                  <a:pt x="8510954" y="2391508"/>
                </a:lnTo>
                <a:lnTo>
                  <a:pt x="8510954" y="2391508"/>
                </a:lnTo>
                <a:lnTo>
                  <a:pt x="8356210" y="2307102"/>
                </a:lnTo>
                <a:cubicBezTo>
                  <a:pt x="8314007" y="2302413"/>
                  <a:pt x="8271485" y="2300015"/>
                  <a:pt x="8229600" y="2293034"/>
                </a:cubicBezTo>
                <a:cubicBezTo>
                  <a:pt x="8176563" y="2284194"/>
                  <a:pt x="8193800" y="2275134"/>
                  <a:pt x="8145194" y="2250831"/>
                </a:cubicBezTo>
                <a:cubicBezTo>
                  <a:pt x="8131931" y="2244199"/>
                  <a:pt x="8117297" y="2240665"/>
                  <a:pt x="8102991" y="2236763"/>
                </a:cubicBezTo>
                <a:cubicBezTo>
                  <a:pt x="8065685" y="2226589"/>
                  <a:pt x="8027964" y="2218006"/>
                  <a:pt x="7990450" y="2208628"/>
                </a:cubicBezTo>
                <a:cubicBezTo>
                  <a:pt x="7981071" y="2199250"/>
                  <a:pt x="7962314" y="2193756"/>
                  <a:pt x="7962314" y="2180493"/>
                </a:cubicBezTo>
                <a:cubicBezTo>
                  <a:pt x="7962314" y="2167230"/>
                  <a:pt x="7990450" y="2165620"/>
                  <a:pt x="7990450" y="2152357"/>
                </a:cubicBezTo>
                <a:cubicBezTo>
                  <a:pt x="7990450" y="2122700"/>
                  <a:pt x="7985724" y="2086159"/>
                  <a:pt x="7962314" y="2067951"/>
                </a:cubicBezTo>
                <a:cubicBezTo>
                  <a:pt x="7936141" y="2047594"/>
                  <a:pt x="7896665" y="2058572"/>
                  <a:pt x="7863840" y="2053883"/>
                </a:cubicBezTo>
                <a:cubicBezTo>
                  <a:pt x="7854462" y="2025748"/>
                  <a:pt x="7860381" y="1985928"/>
                  <a:pt x="7835705" y="1969477"/>
                </a:cubicBezTo>
                <a:cubicBezTo>
                  <a:pt x="7821637" y="1960099"/>
                  <a:pt x="7806339" y="1952345"/>
                  <a:pt x="7793502" y="1941342"/>
                </a:cubicBezTo>
                <a:cubicBezTo>
                  <a:pt x="7773362" y="1924079"/>
                  <a:pt x="7762396" y="1893460"/>
                  <a:pt x="7737231" y="1885071"/>
                </a:cubicBezTo>
                <a:cubicBezTo>
                  <a:pt x="7667968" y="1861983"/>
                  <a:pt x="7709655" y="1873441"/>
                  <a:pt x="7610622" y="1856936"/>
                </a:cubicBezTo>
                <a:cubicBezTo>
                  <a:pt x="7589283" y="1842709"/>
                  <a:pt x="7555339" y="1814733"/>
                  <a:pt x="7526216" y="1814733"/>
                </a:cubicBezTo>
                <a:cubicBezTo>
                  <a:pt x="7511387" y="1814733"/>
                  <a:pt x="7498081" y="1824111"/>
                  <a:pt x="7484013" y="1828800"/>
                </a:cubicBezTo>
                <a:cubicBezTo>
                  <a:pt x="7401523" y="1817016"/>
                  <a:pt x="7397339" y="1836516"/>
                  <a:pt x="7357404" y="1786597"/>
                </a:cubicBezTo>
                <a:cubicBezTo>
                  <a:pt x="7346842" y="1773395"/>
                  <a:pt x="7342470" y="1754956"/>
                  <a:pt x="7329268" y="1744394"/>
                </a:cubicBezTo>
                <a:cubicBezTo>
                  <a:pt x="7317689" y="1735131"/>
                  <a:pt x="7300695" y="1736167"/>
                  <a:pt x="7287065" y="1730326"/>
                </a:cubicBezTo>
                <a:cubicBezTo>
                  <a:pt x="7267790" y="1722065"/>
                  <a:pt x="7249551" y="1711569"/>
                  <a:pt x="7230794" y="1702191"/>
                </a:cubicBezTo>
                <a:cubicBezTo>
                  <a:pt x="7221416" y="1688123"/>
                  <a:pt x="7218357" y="1666267"/>
                  <a:pt x="7202659" y="1659988"/>
                </a:cubicBezTo>
                <a:cubicBezTo>
                  <a:pt x="7188891" y="1654481"/>
                  <a:pt x="7175194" y="1675694"/>
                  <a:pt x="7160456" y="1674056"/>
                </a:cubicBezTo>
                <a:cubicBezTo>
                  <a:pt x="7130980" y="1670781"/>
                  <a:pt x="7105707" y="1645920"/>
                  <a:pt x="7076050" y="1645920"/>
                </a:cubicBezTo>
                <a:lnTo>
                  <a:pt x="6963508" y="1645920"/>
                </a:lnTo>
                <a:lnTo>
                  <a:pt x="6949440" y="1477108"/>
                </a:lnTo>
                <a:lnTo>
                  <a:pt x="7104185" y="1392702"/>
                </a:lnTo>
                <a:lnTo>
                  <a:pt x="7090117" y="1308296"/>
                </a:lnTo>
                <a:lnTo>
                  <a:pt x="6991644" y="1252025"/>
                </a:lnTo>
                <a:lnTo>
                  <a:pt x="6780628" y="1252025"/>
                </a:lnTo>
                <a:lnTo>
                  <a:pt x="6780628" y="1252025"/>
                </a:lnTo>
                <a:lnTo>
                  <a:pt x="6766560" y="1167619"/>
                </a:lnTo>
                <a:lnTo>
                  <a:pt x="6977576" y="1125416"/>
                </a:lnTo>
                <a:lnTo>
                  <a:pt x="6963508" y="1041009"/>
                </a:lnTo>
                <a:lnTo>
                  <a:pt x="6724357" y="900333"/>
                </a:lnTo>
                <a:lnTo>
                  <a:pt x="6724357" y="773723"/>
                </a:lnTo>
                <a:lnTo>
                  <a:pt x="6654019" y="604911"/>
                </a:lnTo>
                <a:cubicBezTo>
                  <a:pt x="6611816" y="595533"/>
                  <a:pt x="6570164" y="583189"/>
                  <a:pt x="6527410" y="576776"/>
                </a:cubicBezTo>
                <a:cubicBezTo>
                  <a:pt x="6348317" y="549912"/>
                  <a:pt x="6403847" y="609481"/>
                  <a:pt x="6344530" y="520505"/>
                </a:cubicBezTo>
                <a:cubicBezTo>
                  <a:pt x="6339841" y="487680"/>
                  <a:pt x="6345291" y="451688"/>
                  <a:pt x="6330462" y="422031"/>
                </a:cubicBezTo>
                <a:cubicBezTo>
                  <a:pt x="6323830" y="408768"/>
                  <a:pt x="6298744" y="418448"/>
                  <a:pt x="6288259" y="407963"/>
                </a:cubicBezTo>
                <a:cubicBezTo>
                  <a:pt x="6277774" y="397478"/>
                  <a:pt x="6283454" y="377339"/>
                  <a:pt x="6274191" y="365760"/>
                </a:cubicBezTo>
                <a:cubicBezTo>
                  <a:pt x="6254358" y="340969"/>
                  <a:pt x="6217586" y="332824"/>
                  <a:pt x="6189785" y="323557"/>
                </a:cubicBezTo>
                <a:cubicBezTo>
                  <a:pt x="6193710" y="311783"/>
                  <a:pt x="6221454" y="232150"/>
                  <a:pt x="6217920" y="225083"/>
                </a:cubicBezTo>
                <a:cubicBezTo>
                  <a:pt x="6162827" y="114898"/>
                  <a:pt x="6159424" y="127722"/>
                  <a:pt x="6105379" y="154745"/>
                </a:cubicBezTo>
                <a:lnTo>
                  <a:pt x="6175717" y="0"/>
                </a:lnTo>
                <a:lnTo>
                  <a:pt x="6035040" y="14068"/>
                </a:lnTo>
                <a:lnTo>
                  <a:pt x="5978770" y="70339"/>
                </a:lnTo>
                <a:cubicBezTo>
                  <a:pt x="5945945" y="98474"/>
                  <a:pt x="5918964" y="135411"/>
                  <a:pt x="5880296" y="154745"/>
                </a:cubicBezTo>
                <a:cubicBezTo>
                  <a:pt x="5867033" y="161377"/>
                  <a:pt x="5852896" y="139806"/>
                  <a:pt x="5838093" y="140677"/>
                </a:cubicBezTo>
                <a:cubicBezTo>
                  <a:pt x="5771892" y="144571"/>
                  <a:pt x="5706794" y="159434"/>
                  <a:pt x="5641145" y="168813"/>
                </a:cubicBezTo>
                <a:cubicBezTo>
                  <a:pt x="5631031" y="209269"/>
                  <a:pt x="5635829" y="231087"/>
                  <a:pt x="5598942" y="253219"/>
                </a:cubicBezTo>
                <a:cubicBezTo>
                  <a:pt x="5586227" y="260848"/>
                  <a:pt x="5570807" y="262597"/>
                  <a:pt x="5556739" y="267286"/>
                </a:cubicBezTo>
                <a:cubicBezTo>
                  <a:pt x="5533293" y="262597"/>
                  <a:pt x="5508788" y="261615"/>
                  <a:pt x="5486400" y="253219"/>
                </a:cubicBezTo>
                <a:cubicBezTo>
                  <a:pt x="5470569" y="247282"/>
                  <a:pt x="5460028" y="231020"/>
                  <a:pt x="5444197" y="225083"/>
                </a:cubicBezTo>
                <a:cubicBezTo>
                  <a:pt x="5421809" y="216688"/>
                  <a:pt x="5397305" y="215705"/>
                  <a:pt x="5373859" y="211016"/>
                </a:cubicBezTo>
                <a:cubicBezTo>
                  <a:pt x="5359791" y="201637"/>
                  <a:pt x="5348479" y="184562"/>
                  <a:pt x="5331656" y="182880"/>
                </a:cubicBezTo>
                <a:cubicBezTo>
                  <a:pt x="5320342" y="181749"/>
                  <a:pt x="5166621" y="208042"/>
                  <a:pt x="5148776" y="211016"/>
                </a:cubicBezTo>
                <a:cubicBezTo>
                  <a:pt x="5130019" y="239151"/>
                  <a:pt x="5103198" y="263343"/>
                  <a:pt x="5092505" y="295422"/>
                </a:cubicBezTo>
                <a:cubicBezTo>
                  <a:pt x="5076954" y="342073"/>
                  <a:pt x="5093266" y="337625"/>
                  <a:pt x="5064370" y="337625"/>
                </a:cubicBezTo>
                <a:lnTo>
                  <a:pt x="4811151" y="323557"/>
                </a:lnTo>
                <a:cubicBezTo>
                  <a:pt x="4766620" y="442308"/>
                  <a:pt x="4740617" y="407770"/>
                  <a:pt x="4783016" y="450166"/>
                </a:cubicBezTo>
                <a:lnTo>
                  <a:pt x="5022167" y="436099"/>
                </a:lnTo>
                <a:lnTo>
                  <a:pt x="5092505" y="562708"/>
                </a:lnTo>
                <a:lnTo>
                  <a:pt x="4951828" y="562708"/>
                </a:lnTo>
                <a:cubicBezTo>
                  <a:pt x="4914314" y="576776"/>
                  <a:pt x="4878705" y="597744"/>
                  <a:pt x="4839287" y="604911"/>
                </a:cubicBezTo>
                <a:cubicBezTo>
                  <a:pt x="4824698" y="607564"/>
                  <a:pt x="4810347" y="584211"/>
                  <a:pt x="4797084" y="590843"/>
                </a:cubicBezTo>
                <a:cubicBezTo>
                  <a:pt x="4767426" y="605672"/>
                  <a:pt x="4745138" y="633593"/>
                  <a:pt x="4726745" y="661182"/>
                </a:cubicBezTo>
                <a:cubicBezTo>
                  <a:pt x="4719643" y="671835"/>
                  <a:pt x="4688294" y="724838"/>
                  <a:pt x="4670474" y="731520"/>
                </a:cubicBezTo>
                <a:cubicBezTo>
                  <a:pt x="4643767" y="741535"/>
                  <a:pt x="4614203" y="740899"/>
                  <a:pt x="4586068" y="745588"/>
                </a:cubicBezTo>
                <a:cubicBezTo>
                  <a:pt x="4572000" y="754966"/>
                  <a:pt x="4558987" y="766162"/>
                  <a:pt x="4543865" y="773723"/>
                </a:cubicBezTo>
                <a:cubicBezTo>
                  <a:pt x="4523682" y="783814"/>
                  <a:pt x="4463422" y="797351"/>
                  <a:pt x="4445391" y="801859"/>
                </a:cubicBezTo>
                <a:cubicBezTo>
                  <a:pt x="4436013" y="792480"/>
                  <a:pt x="4429571" y="778649"/>
                  <a:pt x="4417256" y="773723"/>
                </a:cubicBezTo>
                <a:cubicBezTo>
                  <a:pt x="4381353" y="759362"/>
                  <a:pt x="4304714" y="745588"/>
                  <a:pt x="4304714" y="745588"/>
                </a:cubicBezTo>
                <a:cubicBezTo>
                  <a:pt x="4290646" y="736210"/>
                  <a:pt x="4275713" y="728015"/>
                  <a:pt x="4262511" y="717453"/>
                </a:cubicBezTo>
                <a:cubicBezTo>
                  <a:pt x="4252154" y="709167"/>
                  <a:pt x="4245749" y="696141"/>
                  <a:pt x="4234376" y="689317"/>
                </a:cubicBezTo>
                <a:cubicBezTo>
                  <a:pt x="4221661" y="681688"/>
                  <a:pt x="4206241" y="679938"/>
                  <a:pt x="4192173" y="675249"/>
                </a:cubicBezTo>
                <a:cubicBezTo>
                  <a:pt x="4178105" y="679938"/>
                  <a:pt x="4163738" y="694824"/>
                  <a:pt x="4149970" y="689317"/>
                </a:cubicBezTo>
                <a:cubicBezTo>
                  <a:pt x="4115088" y="675365"/>
                  <a:pt x="4125883" y="627556"/>
                  <a:pt x="4107767" y="604911"/>
                </a:cubicBezTo>
                <a:cubicBezTo>
                  <a:pt x="4097205" y="591709"/>
                  <a:pt x="4078766" y="587338"/>
                  <a:pt x="4065564" y="576776"/>
                </a:cubicBezTo>
                <a:cubicBezTo>
                  <a:pt x="4055207" y="568490"/>
                  <a:pt x="4046807" y="558019"/>
                  <a:pt x="4037428" y="548640"/>
                </a:cubicBezTo>
                <a:cubicBezTo>
                  <a:pt x="3985847" y="553329"/>
                  <a:pt x="3931820" y="546329"/>
                  <a:pt x="3882684" y="562708"/>
                </a:cubicBezTo>
                <a:cubicBezTo>
                  <a:pt x="3868616" y="567397"/>
                  <a:pt x="3880683" y="596292"/>
                  <a:pt x="3868616" y="604911"/>
                </a:cubicBezTo>
                <a:cubicBezTo>
                  <a:pt x="3844483" y="622149"/>
                  <a:pt x="3784210" y="633046"/>
                  <a:pt x="3784210" y="633046"/>
                </a:cubicBezTo>
                <a:cubicBezTo>
                  <a:pt x="3770142" y="628357"/>
                  <a:pt x="3753870" y="627876"/>
                  <a:pt x="3742007" y="618979"/>
                </a:cubicBezTo>
                <a:cubicBezTo>
                  <a:pt x="3612688" y="521991"/>
                  <a:pt x="3724812" y="566354"/>
                  <a:pt x="3629465" y="534573"/>
                </a:cubicBezTo>
                <a:lnTo>
                  <a:pt x="3587262" y="548640"/>
                </a:lnTo>
                <a:lnTo>
                  <a:pt x="3418450" y="604911"/>
                </a:lnTo>
                <a:lnTo>
                  <a:pt x="3151164" y="604911"/>
                </a:lnTo>
                <a:lnTo>
                  <a:pt x="3052690" y="661182"/>
                </a:lnTo>
                <a:lnTo>
                  <a:pt x="2954216" y="675249"/>
                </a:lnTo>
                <a:lnTo>
                  <a:pt x="2940148" y="815926"/>
                </a:lnTo>
                <a:cubicBezTo>
                  <a:pt x="2963594" y="848751"/>
                  <a:pt x="2977864" y="890674"/>
                  <a:pt x="3010487" y="914400"/>
                </a:cubicBezTo>
                <a:cubicBezTo>
                  <a:pt x="3033555" y="931177"/>
                  <a:pt x="3067049" y="922280"/>
                  <a:pt x="3094893" y="928468"/>
                </a:cubicBezTo>
                <a:cubicBezTo>
                  <a:pt x="3109369" y="931685"/>
                  <a:pt x="3123028" y="937847"/>
                  <a:pt x="3137096" y="942536"/>
                </a:cubicBezTo>
                <a:cubicBezTo>
                  <a:pt x="3161004" y="1085980"/>
                  <a:pt x="3120256" y="1012874"/>
                  <a:pt x="3193367" y="1012874"/>
                </a:cubicBezTo>
                <a:cubicBezTo>
                  <a:pt x="3217277" y="1012874"/>
                  <a:pt x="3240259" y="1022253"/>
                  <a:pt x="3263705" y="1026942"/>
                </a:cubicBezTo>
                <a:cubicBezTo>
                  <a:pt x="3277773" y="1050388"/>
                  <a:pt x="3285148" y="1079486"/>
                  <a:pt x="3305908" y="1097280"/>
                </a:cubicBezTo>
                <a:cubicBezTo>
                  <a:pt x="3320588" y="1109863"/>
                  <a:pt x="3344511" y="1103496"/>
                  <a:pt x="3362179" y="1111348"/>
                </a:cubicBezTo>
                <a:cubicBezTo>
                  <a:pt x="3510828" y="1177415"/>
                  <a:pt x="3355153" y="1138078"/>
                  <a:pt x="3502856" y="1167619"/>
                </a:cubicBezTo>
                <a:cubicBezTo>
                  <a:pt x="3498167" y="1191065"/>
                  <a:pt x="3497184" y="1215569"/>
                  <a:pt x="3488788" y="1237957"/>
                </a:cubicBezTo>
                <a:cubicBezTo>
                  <a:pt x="3482851" y="1253788"/>
                  <a:pt x="3468214" y="1265038"/>
                  <a:pt x="3460653" y="1280160"/>
                </a:cubicBezTo>
                <a:cubicBezTo>
                  <a:pt x="3454021" y="1293423"/>
                  <a:pt x="3451274" y="1308295"/>
                  <a:pt x="3446585" y="1322363"/>
                </a:cubicBezTo>
                <a:cubicBezTo>
                  <a:pt x="3488788" y="1336431"/>
                  <a:pt x="3537605" y="1337875"/>
                  <a:pt x="3573194" y="1364566"/>
                </a:cubicBezTo>
                <a:cubicBezTo>
                  <a:pt x="3591951" y="1378634"/>
                  <a:pt x="3608494" y="1396283"/>
                  <a:pt x="3629465" y="1406769"/>
                </a:cubicBezTo>
                <a:cubicBezTo>
                  <a:pt x="3655991" y="1420032"/>
                  <a:pt x="3713871" y="1434905"/>
                  <a:pt x="3713871" y="1434905"/>
                </a:cubicBezTo>
                <a:cubicBezTo>
                  <a:pt x="3727939" y="1430216"/>
                  <a:pt x="3744211" y="1411940"/>
                  <a:pt x="3756074" y="1420837"/>
                </a:cubicBezTo>
                <a:cubicBezTo>
                  <a:pt x="3771541" y="1432438"/>
                  <a:pt x="3762526" y="1459337"/>
                  <a:pt x="3770142" y="1477108"/>
                </a:cubicBezTo>
                <a:cubicBezTo>
                  <a:pt x="3776802" y="1492648"/>
                  <a:pt x="3788899" y="1505243"/>
                  <a:pt x="3798277" y="1519311"/>
                </a:cubicBezTo>
                <a:cubicBezTo>
                  <a:pt x="3843947" y="1507893"/>
                  <a:pt x="3865149" y="1493214"/>
                  <a:pt x="3910819" y="1519311"/>
                </a:cubicBezTo>
                <a:cubicBezTo>
                  <a:pt x="3928092" y="1529182"/>
                  <a:pt x="3938954" y="1547446"/>
                  <a:pt x="3953022" y="1561514"/>
                </a:cubicBezTo>
                <a:cubicBezTo>
                  <a:pt x="3961469" y="1595303"/>
                  <a:pt x="3964866" y="1635701"/>
                  <a:pt x="3995225" y="1659988"/>
                </a:cubicBezTo>
                <a:cubicBezTo>
                  <a:pt x="4006804" y="1669251"/>
                  <a:pt x="4023360" y="1669367"/>
                  <a:pt x="4037428" y="1674056"/>
                </a:cubicBezTo>
                <a:lnTo>
                  <a:pt x="4065564" y="1702191"/>
                </a:lnTo>
                <a:lnTo>
                  <a:pt x="4178105" y="1645920"/>
                </a:lnTo>
                <a:lnTo>
                  <a:pt x="4206240" y="1786597"/>
                </a:lnTo>
                <a:cubicBezTo>
                  <a:pt x="4224997" y="1824111"/>
                  <a:pt x="4270736" y="1858012"/>
                  <a:pt x="4262511" y="1899139"/>
                </a:cubicBezTo>
                <a:cubicBezTo>
                  <a:pt x="4256695" y="1928220"/>
                  <a:pt x="4178105" y="1927274"/>
                  <a:pt x="4178105" y="1927274"/>
                </a:cubicBezTo>
                <a:cubicBezTo>
                  <a:pt x="4154659" y="1922585"/>
                  <a:pt x="4129744" y="1922625"/>
                  <a:pt x="4107767" y="1913206"/>
                </a:cubicBezTo>
                <a:cubicBezTo>
                  <a:pt x="4095576" y="1907981"/>
                  <a:pt x="4090667" y="1892428"/>
                  <a:pt x="4079631" y="1885071"/>
                </a:cubicBezTo>
                <a:cubicBezTo>
                  <a:pt x="4062182" y="1873439"/>
                  <a:pt x="4042117" y="1866314"/>
                  <a:pt x="4023360" y="1856936"/>
                </a:cubicBezTo>
                <a:cubicBezTo>
                  <a:pt x="4009292" y="1861625"/>
                  <a:pt x="3991642" y="1860518"/>
                  <a:pt x="3981157" y="1871003"/>
                </a:cubicBezTo>
                <a:cubicBezTo>
                  <a:pt x="3914764" y="1937396"/>
                  <a:pt x="4020627" y="1892339"/>
                  <a:pt x="3938954" y="1941342"/>
                </a:cubicBezTo>
                <a:cubicBezTo>
                  <a:pt x="3926239" y="1948971"/>
                  <a:pt x="3911009" y="1951335"/>
                  <a:pt x="3896751" y="1955409"/>
                </a:cubicBezTo>
                <a:cubicBezTo>
                  <a:pt x="3837987" y="1972199"/>
                  <a:pt x="3822406" y="1972489"/>
                  <a:pt x="3756074" y="1983545"/>
                </a:cubicBezTo>
                <a:cubicBezTo>
                  <a:pt x="3722593" y="2083991"/>
                  <a:pt x="3752615" y="2051500"/>
                  <a:pt x="3685736" y="2096086"/>
                </a:cubicBezTo>
                <a:cubicBezTo>
                  <a:pt x="3657601" y="2091397"/>
                  <a:pt x="3628037" y="2092034"/>
                  <a:pt x="3601330" y="2082019"/>
                </a:cubicBezTo>
                <a:cubicBezTo>
                  <a:pt x="3564534" y="2068221"/>
                  <a:pt x="3575347" y="2038714"/>
                  <a:pt x="3559127" y="2011680"/>
                </a:cubicBezTo>
                <a:cubicBezTo>
                  <a:pt x="3552303" y="2000307"/>
                  <a:pt x="3540370" y="1992923"/>
                  <a:pt x="3530991" y="1983545"/>
                </a:cubicBezTo>
                <a:cubicBezTo>
                  <a:pt x="3523491" y="1985420"/>
                  <a:pt x="3444623" y="2003609"/>
                  <a:pt x="3432517" y="2011680"/>
                </a:cubicBezTo>
                <a:cubicBezTo>
                  <a:pt x="3428615" y="2014281"/>
                  <a:pt x="3432517" y="2021059"/>
                  <a:pt x="3432517" y="2025748"/>
                </a:cubicBezTo>
                <a:lnTo>
                  <a:pt x="3460653" y="2208628"/>
                </a:lnTo>
                <a:lnTo>
                  <a:pt x="3545059" y="2236763"/>
                </a:lnTo>
                <a:cubicBezTo>
                  <a:pt x="3530991" y="2274277"/>
                  <a:pt x="3537211" y="2328692"/>
                  <a:pt x="3502856" y="2349305"/>
                </a:cubicBezTo>
                <a:cubicBezTo>
                  <a:pt x="3473583" y="2366869"/>
                  <a:pt x="3438351" y="2324566"/>
                  <a:pt x="3404382" y="2321169"/>
                </a:cubicBezTo>
                <a:cubicBezTo>
                  <a:pt x="3379059" y="2318637"/>
                  <a:pt x="3336983" y="2352035"/>
                  <a:pt x="3319976" y="2363373"/>
                </a:cubicBezTo>
                <a:cubicBezTo>
                  <a:pt x="3286493" y="2463819"/>
                  <a:pt x="3308291" y="2423103"/>
                  <a:pt x="3263705" y="2489982"/>
                </a:cubicBezTo>
                <a:cubicBezTo>
                  <a:pt x="3268394" y="2508739"/>
                  <a:pt x="3263093" y="2533670"/>
                  <a:pt x="3277773" y="2546253"/>
                </a:cubicBezTo>
                <a:cubicBezTo>
                  <a:pt x="3300290" y="2565554"/>
                  <a:pt x="3362179" y="2574388"/>
                  <a:pt x="3362179" y="2574388"/>
                </a:cubicBezTo>
                <a:cubicBezTo>
                  <a:pt x="3357490" y="2588456"/>
                  <a:pt x="3360178" y="2607972"/>
                  <a:pt x="3348111" y="2616591"/>
                </a:cubicBezTo>
                <a:cubicBezTo>
                  <a:pt x="3323978" y="2633829"/>
                  <a:pt x="3263705" y="2644726"/>
                  <a:pt x="3263705" y="2644726"/>
                </a:cubicBezTo>
                <a:cubicBezTo>
                  <a:pt x="3252943" y="2687773"/>
                  <a:pt x="3253885" y="2710817"/>
                  <a:pt x="3221502" y="2743200"/>
                </a:cubicBezTo>
                <a:cubicBezTo>
                  <a:pt x="3209547" y="2755155"/>
                  <a:pt x="3193367" y="2761957"/>
                  <a:pt x="3179299" y="2771336"/>
                </a:cubicBezTo>
                <a:cubicBezTo>
                  <a:pt x="3174610" y="2785404"/>
                  <a:pt x="3171863" y="2800276"/>
                  <a:pt x="3165231" y="2813539"/>
                </a:cubicBezTo>
                <a:cubicBezTo>
                  <a:pt x="3147484" y="2849034"/>
                  <a:pt x="3135131" y="2857707"/>
                  <a:pt x="3108960" y="2883877"/>
                </a:cubicBezTo>
                <a:cubicBezTo>
                  <a:pt x="3113649" y="2897945"/>
                  <a:pt x="3125936" y="2911539"/>
                  <a:pt x="3123028" y="2926080"/>
                </a:cubicBezTo>
                <a:cubicBezTo>
                  <a:pt x="3117511" y="2953668"/>
                  <a:pt x="3070466" y="2962358"/>
                  <a:pt x="3052690" y="2968283"/>
                </a:cubicBezTo>
                <a:cubicBezTo>
                  <a:pt x="3041960" y="2984378"/>
                  <a:pt x="3018113" y="3038859"/>
                  <a:pt x="2982351" y="3024554"/>
                </a:cubicBezTo>
                <a:cubicBezTo>
                  <a:pt x="2966653" y="3018275"/>
                  <a:pt x="2963594" y="2996419"/>
                  <a:pt x="2954216" y="2982351"/>
                </a:cubicBezTo>
                <a:cubicBezTo>
                  <a:pt x="2949527" y="2958905"/>
                  <a:pt x="2955455" y="2930381"/>
                  <a:pt x="2940148" y="2912013"/>
                </a:cubicBezTo>
                <a:cubicBezTo>
                  <a:pt x="2927770" y="2897160"/>
                  <a:pt x="2902467" y="2903257"/>
                  <a:pt x="2883877" y="2897945"/>
                </a:cubicBezTo>
                <a:cubicBezTo>
                  <a:pt x="2869619" y="2893871"/>
                  <a:pt x="2855742" y="2888566"/>
                  <a:pt x="2841674" y="2883877"/>
                </a:cubicBezTo>
                <a:cubicBezTo>
                  <a:pt x="2827606" y="2869809"/>
                  <a:pt x="2810506" y="2858227"/>
                  <a:pt x="2799471" y="2841674"/>
                </a:cubicBezTo>
                <a:cubicBezTo>
                  <a:pt x="2791246" y="2829336"/>
                  <a:pt x="2799662" y="2803545"/>
                  <a:pt x="2785404" y="2799471"/>
                </a:cubicBezTo>
                <a:cubicBezTo>
                  <a:pt x="2694219" y="2773418"/>
                  <a:pt x="2504050" y="2757268"/>
                  <a:pt x="2504050" y="2757268"/>
                </a:cubicBezTo>
                <a:cubicBezTo>
                  <a:pt x="2454433" y="2707651"/>
                  <a:pt x="2470744" y="2732859"/>
                  <a:pt x="2447779" y="2686929"/>
                </a:cubicBezTo>
                <a:lnTo>
                  <a:pt x="2489982" y="2715065"/>
                </a:lnTo>
                <a:lnTo>
                  <a:pt x="2222696" y="2715065"/>
                </a:lnTo>
                <a:lnTo>
                  <a:pt x="1983545" y="2771336"/>
                </a:lnTo>
                <a:lnTo>
                  <a:pt x="1955410" y="2715065"/>
                </a:lnTo>
                <a:lnTo>
                  <a:pt x="1786597" y="2715065"/>
                </a:lnTo>
                <a:lnTo>
                  <a:pt x="1814733" y="2827606"/>
                </a:lnTo>
                <a:lnTo>
                  <a:pt x="1406770" y="3052689"/>
                </a:lnTo>
                <a:cubicBezTo>
                  <a:pt x="1392702" y="3090203"/>
                  <a:pt x="1394347" y="3138429"/>
                  <a:pt x="1364567" y="3165231"/>
                </a:cubicBezTo>
                <a:cubicBezTo>
                  <a:pt x="1339921" y="3187413"/>
                  <a:pt x="1297853" y="3169771"/>
                  <a:pt x="1266093" y="3179299"/>
                </a:cubicBezTo>
                <a:cubicBezTo>
                  <a:pt x="1249899" y="3184157"/>
                  <a:pt x="1239430" y="3200774"/>
                  <a:pt x="1223890" y="3207434"/>
                </a:cubicBezTo>
                <a:cubicBezTo>
                  <a:pt x="1206119" y="3215050"/>
                  <a:pt x="1186209" y="3216191"/>
                  <a:pt x="1167619" y="3221502"/>
                </a:cubicBezTo>
                <a:cubicBezTo>
                  <a:pt x="1070656" y="3249205"/>
                  <a:pt x="1193326" y="3224250"/>
                  <a:pt x="1041010" y="3249637"/>
                </a:cubicBezTo>
                <a:cubicBezTo>
                  <a:pt x="1036321" y="3263705"/>
                  <a:pt x="1026942" y="3277011"/>
                  <a:pt x="1026942" y="3291840"/>
                </a:cubicBezTo>
                <a:cubicBezTo>
                  <a:pt x="1026942" y="3327534"/>
                  <a:pt x="1060672" y="3356584"/>
                  <a:pt x="1026942" y="3390314"/>
                </a:cubicBezTo>
                <a:cubicBezTo>
                  <a:pt x="1016457" y="3400799"/>
                  <a:pt x="998807" y="3399693"/>
                  <a:pt x="984739" y="3404382"/>
                </a:cubicBezTo>
                <a:cubicBezTo>
                  <a:pt x="980050" y="3418450"/>
                  <a:pt x="981156" y="3436100"/>
                  <a:pt x="970671" y="3446585"/>
                </a:cubicBezTo>
                <a:cubicBezTo>
                  <a:pt x="960186" y="3457070"/>
                  <a:pt x="942854" y="3457057"/>
                  <a:pt x="928468" y="3460653"/>
                </a:cubicBezTo>
                <a:cubicBezTo>
                  <a:pt x="905272" y="3466452"/>
                  <a:pt x="881576" y="3470031"/>
                  <a:pt x="858130" y="3474720"/>
                </a:cubicBezTo>
                <a:cubicBezTo>
                  <a:pt x="853441" y="3498166"/>
                  <a:pt x="852458" y="3522671"/>
                  <a:pt x="844062" y="3545059"/>
                </a:cubicBezTo>
                <a:cubicBezTo>
                  <a:pt x="833414" y="3573455"/>
                  <a:pt x="808393" y="3594795"/>
                  <a:pt x="787791" y="3615397"/>
                </a:cubicBezTo>
                <a:cubicBezTo>
                  <a:pt x="773723" y="3606019"/>
                  <a:pt x="762265" y="3590042"/>
                  <a:pt x="745588" y="3587262"/>
                </a:cubicBezTo>
                <a:cubicBezTo>
                  <a:pt x="714281" y="3582044"/>
                  <a:pt x="692870" y="3611844"/>
                  <a:pt x="675250" y="3629465"/>
                </a:cubicBezTo>
                <a:cubicBezTo>
                  <a:pt x="670561" y="3648222"/>
                  <a:pt x="655068" y="3667394"/>
                  <a:pt x="661182" y="3685736"/>
                </a:cubicBezTo>
                <a:cubicBezTo>
                  <a:pt x="670013" y="3712231"/>
                  <a:pt x="743541" y="3723910"/>
                  <a:pt x="759656" y="3727939"/>
                </a:cubicBezTo>
                <a:cubicBezTo>
                  <a:pt x="754967" y="3742007"/>
                  <a:pt x="759139" y="3764120"/>
                  <a:pt x="745588" y="3770142"/>
                </a:cubicBezTo>
                <a:cubicBezTo>
                  <a:pt x="711041" y="3785496"/>
                  <a:pt x="670338" y="3777994"/>
                  <a:pt x="633047" y="3784209"/>
                </a:cubicBezTo>
                <a:cubicBezTo>
                  <a:pt x="619524" y="3786463"/>
                  <a:pt x="551298" y="3803982"/>
                  <a:pt x="534573" y="3812345"/>
                </a:cubicBezTo>
                <a:cubicBezTo>
                  <a:pt x="425491" y="3866886"/>
                  <a:pt x="556246" y="3819188"/>
                  <a:pt x="450167" y="3854548"/>
                </a:cubicBezTo>
                <a:cubicBezTo>
                  <a:pt x="421977" y="3967307"/>
                  <a:pt x="425830" y="3872415"/>
                  <a:pt x="478302" y="3924886"/>
                </a:cubicBezTo>
                <a:cubicBezTo>
                  <a:pt x="488788" y="3935371"/>
                  <a:pt x="487681" y="3953021"/>
                  <a:pt x="492370" y="3967089"/>
                </a:cubicBezTo>
                <a:cubicBezTo>
                  <a:pt x="482991" y="3976468"/>
                  <a:pt x="472520" y="3984868"/>
                  <a:pt x="464234" y="3995225"/>
                </a:cubicBezTo>
                <a:cubicBezTo>
                  <a:pt x="453672" y="4008427"/>
                  <a:pt x="451797" y="4031149"/>
                  <a:pt x="436099" y="4037428"/>
                </a:cubicBezTo>
                <a:cubicBezTo>
                  <a:pt x="422331" y="4042935"/>
                  <a:pt x="407964" y="4028049"/>
                  <a:pt x="393896" y="4023360"/>
                </a:cubicBezTo>
                <a:cubicBezTo>
                  <a:pt x="384517" y="4013982"/>
                  <a:pt x="376796" y="3987868"/>
                  <a:pt x="365760" y="3995225"/>
                </a:cubicBezTo>
                <a:cubicBezTo>
                  <a:pt x="172314" y="4124190"/>
                  <a:pt x="459442" y="4058209"/>
                  <a:pt x="211016" y="4093699"/>
                </a:cubicBezTo>
                <a:cubicBezTo>
                  <a:pt x="196948" y="4098388"/>
                  <a:pt x="180392" y="4098503"/>
                  <a:pt x="168813" y="4107766"/>
                </a:cubicBezTo>
                <a:cubicBezTo>
                  <a:pt x="111308" y="4153769"/>
                  <a:pt x="169900" y="4143689"/>
                  <a:pt x="112542" y="4178105"/>
                </a:cubicBezTo>
                <a:cubicBezTo>
                  <a:pt x="99827" y="4185734"/>
                  <a:pt x="84407" y="4187484"/>
                  <a:pt x="70339" y="4192173"/>
                </a:cubicBezTo>
                <a:cubicBezTo>
                  <a:pt x="65650" y="4206241"/>
                  <a:pt x="53833" y="4219749"/>
                  <a:pt x="56271" y="4234376"/>
                </a:cubicBezTo>
                <a:cubicBezTo>
                  <a:pt x="59051" y="4251053"/>
                  <a:pt x="77540" y="4261129"/>
                  <a:pt x="84407" y="4276579"/>
                </a:cubicBezTo>
                <a:cubicBezTo>
                  <a:pt x="96452" y="4303680"/>
                  <a:pt x="103164" y="4332850"/>
                  <a:pt x="112542" y="4360985"/>
                </a:cubicBezTo>
                <a:cubicBezTo>
                  <a:pt x="126610" y="4356296"/>
                  <a:pt x="141482" y="4353549"/>
                  <a:pt x="154745" y="4346917"/>
                </a:cubicBezTo>
                <a:cubicBezTo>
                  <a:pt x="169867" y="4339356"/>
                  <a:pt x="180211" y="4321173"/>
                  <a:pt x="196948" y="4318782"/>
                </a:cubicBezTo>
                <a:cubicBezTo>
                  <a:pt x="277447" y="4307282"/>
                  <a:pt x="236950" y="4365387"/>
                  <a:pt x="267287" y="4304714"/>
                </a:cubicBezTo>
                <a:lnTo>
                  <a:pt x="450167" y="4459459"/>
                </a:lnTo>
                <a:cubicBezTo>
                  <a:pt x="492370" y="4464148"/>
                  <a:pt x="535810" y="4462353"/>
                  <a:pt x="576776" y="4473526"/>
                </a:cubicBezTo>
                <a:cubicBezTo>
                  <a:pt x="615903" y="4484197"/>
                  <a:pt x="600150" y="4520329"/>
                  <a:pt x="618979" y="4543865"/>
                </a:cubicBezTo>
                <a:cubicBezTo>
                  <a:pt x="627761" y="4554843"/>
                  <a:pt x="684102" y="4579276"/>
                  <a:pt x="689317" y="4600136"/>
                </a:cubicBezTo>
                <a:cubicBezTo>
                  <a:pt x="696141" y="4627431"/>
                  <a:pt x="689317" y="4656407"/>
                  <a:pt x="689317" y="4684542"/>
                </a:cubicBezTo>
                <a:lnTo>
                  <a:pt x="520505" y="4768948"/>
                </a:lnTo>
                <a:lnTo>
                  <a:pt x="548640" y="4965896"/>
                </a:lnTo>
                <a:lnTo>
                  <a:pt x="689317" y="4881489"/>
                </a:lnTo>
                <a:lnTo>
                  <a:pt x="858130" y="4783016"/>
                </a:lnTo>
                <a:lnTo>
                  <a:pt x="998807" y="4783016"/>
                </a:lnTo>
                <a:lnTo>
                  <a:pt x="998807" y="4783016"/>
                </a:lnTo>
                <a:lnTo>
                  <a:pt x="970671" y="4881489"/>
                </a:lnTo>
                <a:lnTo>
                  <a:pt x="1041010" y="4909625"/>
                </a:lnTo>
                <a:cubicBezTo>
                  <a:pt x="1026942" y="4947139"/>
                  <a:pt x="1015386" y="4985693"/>
                  <a:pt x="998807" y="5022166"/>
                </a:cubicBezTo>
                <a:cubicBezTo>
                  <a:pt x="974150" y="5076411"/>
                  <a:pt x="938274" y="5062068"/>
                  <a:pt x="998807" y="5134708"/>
                </a:cubicBezTo>
                <a:cubicBezTo>
                  <a:pt x="1008300" y="5146100"/>
                  <a:pt x="1027747" y="5142144"/>
                  <a:pt x="1041010" y="5148776"/>
                </a:cubicBezTo>
                <a:cubicBezTo>
                  <a:pt x="1056132" y="5156337"/>
                  <a:pt x="1069145" y="5167533"/>
                  <a:pt x="1083213" y="5176911"/>
                </a:cubicBezTo>
                <a:cubicBezTo>
                  <a:pt x="1092591" y="5190979"/>
                  <a:pt x="1108569" y="5202437"/>
                  <a:pt x="1111348" y="5219114"/>
                </a:cubicBezTo>
                <a:cubicBezTo>
                  <a:pt x="1114718" y="5239338"/>
                  <a:pt x="1088416" y="5281744"/>
                  <a:pt x="1069145" y="5289453"/>
                </a:cubicBezTo>
                <a:cubicBezTo>
                  <a:pt x="1033243" y="5303814"/>
                  <a:pt x="993288" y="5305360"/>
                  <a:pt x="956604" y="5317588"/>
                </a:cubicBezTo>
                <a:lnTo>
                  <a:pt x="914400" y="5331656"/>
                </a:lnTo>
                <a:cubicBezTo>
                  <a:pt x="905022" y="5345724"/>
                  <a:pt x="893826" y="5358737"/>
                  <a:pt x="886265" y="5373859"/>
                </a:cubicBezTo>
                <a:cubicBezTo>
                  <a:pt x="879633" y="5387122"/>
                  <a:pt x="881460" y="5404483"/>
                  <a:pt x="872197" y="5416062"/>
                </a:cubicBezTo>
                <a:cubicBezTo>
                  <a:pt x="861635" y="5429264"/>
                  <a:pt x="843196" y="5433635"/>
                  <a:pt x="829994" y="5444197"/>
                </a:cubicBezTo>
                <a:cubicBezTo>
                  <a:pt x="729768" y="5524378"/>
                  <a:pt x="889552" y="5413872"/>
                  <a:pt x="759656" y="5500468"/>
                </a:cubicBezTo>
                <a:cubicBezTo>
                  <a:pt x="765249" y="5517245"/>
                  <a:pt x="789150" y="5585351"/>
                  <a:pt x="787791" y="5598942"/>
                </a:cubicBezTo>
                <a:cubicBezTo>
                  <a:pt x="784405" y="5632799"/>
                  <a:pt x="750987" y="5730099"/>
                  <a:pt x="703385" y="5739619"/>
                </a:cubicBezTo>
                <a:cubicBezTo>
                  <a:pt x="618506" y="5756594"/>
                  <a:pt x="655730" y="5746125"/>
                  <a:pt x="590844" y="5767754"/>
                </a:cubicBezTo>
                <a:cubicBezTo>
                  <a:pt x="578339" y="5748997"/>
                  <a:pt x="551766" y="5697416"/>
                  <a:pt x="520505" y="5697416"/>
                </a:cubicBezTo>
                <a:cubicBezTo>
                  <a:pt x="503598" y="5697416"/>
                  <a:pt x="493424" y="5717990"/>
                  <a:pt x="478302" y="5725551"/>
                </a:cubicBezTo>
                <a:cubicBezTo>
                  <a:pt x="465039" y="5732183"/>
                  <a:pt x="450167" y="5734930"/>
                  <a:pt x="436099" y="5739619"/>
                </a:cubicBezTo>
                <a:cubicBezTo>
                  <a:pt x="431410" y="5725551"/>
                  <a:pt x="429660" y="5710132"/>
                  <a:pt x="422031" y="5697416"/>
                </a:cubicBezTo>
                <a:cubicBezTo>
                  <a:pt x="408666" y="5675141"/>
                  <a:pt x="370864" y="5653925"/>
                  <a:pt x="351693" y="5641145"/>
                </a:cubicBezTo>
                <a:cubicBezTo>
                  <a:pt x="332936" y="5645834"/>
                  <a:pt x="310520" y="5643135"/>
                  <a:pt x="295422" y="5655213"/>
                </a:cubicBezTo>
                <a:cubicBezTo>
                  <a:pt x="283843" y="5664476"/>
                  <a:pt x="292933" y="5688153"/>
                  <a:pt x="281354" y="5697416"/>
                </a:cubicBezTo>
                <a:cubicBezTo>
                  <a:pt x="266257" y="5709494"/>
                  <a:pt x="243841" y="5706794"/>
                  <a:pt x="225084" y="5711483"/>
                </a:cubicBezTo>
                <a:lnTo>
                  <a:pt x="182880" y="5697416"/>
                </a:lnTo>
                <a:lnTo>
                  <a:pt x="154745" y="5781822"/>
                </a:lnTo>
                <a:cubicBezTo>
                  <a:pt x="145367" y="5824025"/>
                  <a:pt x="137095" y="5866489"/>
                  <a:pt x="126610" y="5908431"/>
                </a:cubicBezTo>
                <a:cubicBezTo>
                  <a:pt x="123014" y="5922817"/>
                  <a:pt x="119174" y="5937371"/>
                  <a:pt x="112542" y="5950634"/>
                </a:cubicBezTo>
                <a:cubicBezTo>
                  <a:pt x="104981" y="5965756"/>
                  <a:pt x="91968" y="5977715"/>
                  <a:pt x="84407" y="5992837"/>
                </a:cubicBezTo>
                <a:cubicBezTo>
                  <a:pt x="77775" y="6006100"/>
                  <a:pt x="79236" y="6023177"/>
                  <a:pt x="70339" y="6035040"/>
                </a:cubicBezTo>
                <a:cubicBezTo>
                  <a:pt x="50444" y="6061566"/>
                  <a:pt x="0" y="6105379"/>
                  <a:pt x="0" y="6105379"/>
                </a:cubicBezTo>
                <a:cubicBezTo>
                  <a:pt x="9379" y="6114757"/>
                  <a:pt x="24646" y="6120718"/>
                  <a:pt x="28136" y="6133514"/>
                </a:cubicBezTo>
                <a:cubicBezTo>
                  <a:pt x="74735" y="6304372"/>
                  <a:pt x="2475" y="6220393"/>
                  <a:pt x="70339" y="6288259"/>
                </a:cubicBezTo>
                <a:cubicBezTo>
                  <a:pt x="75028" y="6302327"/>
                  <a:pt x="84407" y="6315633"/>
                  <a:pt x="84407" y="6330462"/>
                </a:cubicBezTo>
                <a:cubicBezTo>
                  <a:pt x="84407" y="6345291"/>
                  <a:pt x="64832" y="6358897"/>
                  <a:pt x="70339" y="6372665"/>
                </a:cubicBezTo>
                <a:cubicBezTo>
                  <a:pt x="76618" y="6388363"/>
                  <a:pt x="98474" y="6391422"/>
                  <a:pt x="112542" y="6400800"/>
                </a:cubicBezTo>
                <a:cubicBezTo>
                  <a:pt x="117231" y="6414868"/>
                  <a:pt x="137095" y="6432517"/>
                  <a:pt x="126610" y="6443003"/>
                </a:cubicBezTo>
                <a:cubicBezTo>
                  <a:pt x="105639" y="6463974"/>
                  <a:pt x="42204" y="6471139"/>
                  <a:pt x="42204" y="6471139"/>
                </a:cubicBezTo>
                <a:cubicBezTo>
                  <a:pt x="59237" y="6522239"/>
                  <a:pt x="56271" y="6498513"/>
                  <a:pt x="56271" y="6541477"/>
                </a:cubicBezTo>
                <a:lnTo>
                  <a:pt x="182880" y="6513342"/>
                </a:lnTo>
                <a:lnTo>
                  <a:pt x="267287" y="6668086"/>
                </a:lnTo>
                <a:lnTo>
                  <a:pt x="492370" y="6654019"/>
                </a:lnTo>
                <a:lnTo>
                  <a:pt x="562708" y="6597748"/>
                </a:lnTo>
                <a:lnTo>
                  <a:pt x="647114" y="6597748"/>
                </a:lnTo>
                <a:cubicBezTo>
                  <a:pt x="679939" y="6621194"/>
                  <a:pt x="708135" y="6653105"/>
                  <a:pt x="745588" y="6668086"/>
                </a:cubicBezTo>
                <a:cubicBezTo>
                  <a:pt x="781665" y="6682517"/>
                  <a:pt x="794040" y="6635263"/>
                  <a:pt x="815927" y="6625883"/>
                </a:cubicBezTo>
                <a:cubicBezTo>
                  <a:pt x="837904" y="6616464"/>
                  <a:pt x="862819" y="6616505"/>
                  <a:pt x="886265" y="6611816"/>
                </a:cubicBezTo>
                <a:cubicBezTo>
                  <a:pt x="900333" y="6616505"/>
                  <a:pt x="917983" y="6615398"/>
                  <a:pt x="928468" y="6625883"/>
                </a:cubicBezTo>
                <a:cubicBezTo>
                  <a:pt x="938954" y="6636368"/>
                  <a:pt x="942536" y="6668086"/>
                  <a:pt x="942536" y="6668086"/>
                </a:cubicBezTo>
                <a:lnTo>
                  <a:pt x="1223890" y="6668086"/>
                </a:lnTo>
                <a:lnTo>
                  <a:pt x="1266093" y="6597748"/>
                </a:lnTo>
                <a:lnTo>
                  <a:pt x="1308296" y="6457071"/>
                </a:lnTo>
                <a:cubicBezTo>
                  <a:pt x="1284850" y="6424246"/>
                  <a:pt x="1268106" y="6385396"/>
                  <a:pt x="1237957" y="6358597"/>
                </a:cubicBezTo>
                <a:cubicBezTo>
                  <a:pt x="1223507" y="6345752"/>
                  <a:pt x="1198980" y="6353175"/>
                  <a:pt x="1181687" y="6344529"/>
                </a:cubicBezTo>
                <a:cubicBezTo>
                  <a:pt x="1169824" y="6338598"/>
                  <a:pt x="1161837" y="6326751"/>
                  <a:pt x="1153551" y="6316394"/>
                </a:cubicBezTo>
                <a:cubicBezTo>
                  <a:pt x="1122386" y="6277438"/>
                  <a:pt x="1126206" y="6276561"/>
                  <a:pt x="1111348" y="6231988"/>
                </a:cubicBezTo>
                <a:cubicBezTo>
                  <a:pt x="1125416" y="6222610"/>
                  <a:pt x="1138011" y="6210513"/>
                  <a:pt x="1153551" y="6203853"/>
                </a:cubicBezTo>
                <a:cubicBezTo>
                  <a:pt x="1171322" y="6196237"/>
                  <a:pt x="1191232" y="6195097"/>
                  <a:pt x="1209822" y="6189785"/>
                </a:cubicBezTo>
                <a:cubicBezTo>
                  <a:pt x="1224080" y="6185711"/>
                  <a:pt x="1237957" y="6180406"/>
                  <a:pt x="1252025" y="6175717"/>
                </a:cubicBezTo>
                <a:cubicBezTo>
                  <a:pt x="1242647" y="6161649"/>
                  <a:pt x="1235845" y="6145469"/>
                  <a:pt x="1223890" y="6133514"/>
                </a:cubicBezTo>
                <a:cubicBezTo>
                  <a:pt x="1196620" y="6106244"/>
                  <a:pt x="1173808" y="6102752"/>
                  <a:pt x="1139484" y="6091311"/>
                </a:cubicBezTo>
                <a:cubicBezTo>
                  <a:pt x="1147675" y="6058545"/>
                  <a:pt x="1142474" y="6012093"/>
                  <a:pt x="1195754" y="6020973"/>
                </a:cubicBezTo>
                <a:cubicBezTo>
                  <a:pt x="1212431" y="6023753"/>
                  <a:pt x="1237957" y="6049108"/>
                  <a:pt x="1237957" y="6049108"/>
                </a:cubicBezTo>
                <a:lnTo>
                  <a:pt x="1252025" y="5852160"/>
                </a:lnTo>
                <a:lnTo>
                  <a:pt x="1336431" y="5866228"/>
                </a:lnTo>
                <a:lnTo>
                  <a:pt x="1364567" y="5753686"/>
                </a:lnTo>
                <a:lnTo>
                  <a:pt x="1575582" y="5753686"/>
                </a:lnTo>
                <a:lnTo>
                  <a:pt x="1659988" y="5824025"/>
                </a:lnTo>
                <a:cubicBezTo>
                  <a:pt x="1706880" y="5833403"/>
                  <a:pt x="1752985" y="5848492"/>
                  <a:pt x="1800665" y="5852160"/>
                </a:cubicBezTo>
                <a:cubicBezTo>
                  <a:pt x="1815450" y="5853297"/>
                  <a:pt x="1828039" y="5838093"/>
                  <a:pt x="1842868" y="5838093"/>
                </a:cubicBezTo>
                <a:cubicBezTo>
                  <a:pt x="1866779" y="5838093"/>
                  <a:pt x="1889761" y="5847471"/>
                  <a:pt x="1913207" y="5852160"/>
                </a:cubicBezTo>
                <a:cubicBezTo>
                  <a:pt x="1927275" y="5861539"/>
                  <a:pt x="1940288" y="5872735"/>
                  <a:pt x="1955410" y="5880296"/>
                </a:cubicBezTo>
                <a:cubicBezTo>
                  <a:pt x="2009971" y="5907576"/>
                  <a:pt x="2025640" y="5890359"/>
                  <a:pt x="2096087" y="5880296"/>
                </a:cubicBezTo>
                <a:cubicBezTo>
                  <a:pt x="2198382" y="5905869"/>
                  <a:pt x="2115727" y="5871800"/>
                  <a:pt x="2180493" y="5936566"/>
                </a:cubicBezTo>
                <a:cubicBezTo>
                  <a:pt x="2200379" y="5956452"/>
                  <a:pt x="2256896" y="5981802"/>
                  <a:pt x="2278967" y="5992837"/>
                </a:cubicBezTo>
                <a:cubicBezTo>
                  <a:pt x="2311791" y="5983459"/>
                  <a:pt x="2353301" y="5988841"/>
                  <a:pt x="2377440" y="5964702"/>
                </a:cubicBezTo>
                <a:cubicBezTo>
                  <a:pt x="2391111" y="5951031"/>
                  <a:pt x="2376105" y="5922982"/>
                  <a:pt x="2363373" y="5908431"/>
                </a:cubicBezTo>
                <a:cubicBezTo>
                  <a:pt x="2341106" y="5882983"/>
                  <a:pt x="2278967" y="5852160"/>
                  <a:pt x="2278967" y="5852160"/>
                </a:cubicBezTo>
                <a:cubicBezTo>
                  <a:pt x="2269588" y="5838092"/>
                  <a:pt x="2250831" y="5826864"/>
                  <a:pt x="2250831" y="5809957"/>
                </a:cubicBezTo>
                <a:cubicBezTo>
                  <a:pt x="2250831" y="5780300"/>
                  <a:pt x="2278967" y="5725551"/>
                  <a:pt x="2278967" y="5725551"/>
                </a:cubicBezTo>
                <a:cubicBezTo>
                  <a:pt x="2264899" y="5706794"/>
                  <a:pt x="2253343" y="5685859"/>
                  <a:pt x="2236764" y="5669280"/>
                </a:cubicBezTo>
                <a:cubicBezTo>
                  <a:pt x="2224809" y="5657325"/>
                  <a:pt x="2203637" y="5655409"/>
                  <a:pt x="2194560" y="5641145"/>
                </a:cubicBezTo>
                <a:cubicBezTo>
                  <a:pt x="2084067" y="5467514"/>
                  <a:pt x="2194053" y="5551712"/>
                  <a:pt x="2096087" y="5486400"/>
                </a:cubicBezTo>
                <a:cubicBezTo>
                  <a:pt x="2100776" y="5472332"/>
                  <a:pt x="2099669" y="5454682"/>
                  <a:pt x="2110154" y="5444197"/>
                </a:cubicBezTo>
                <a:cubicBezTo>
                  <a:pt x="2120639" y="5433711"/>
                  <a:pt x="2139094" y="5436761"/>
                  <a:pt x="2152357" y="5430129"/>
                </a:cubicBezTo>
                <a:cubicBezTo>
                  <a:pt x="2167479" y="5422568"/>
                  <a:pt x="2182605" y="5413949"/>
                  <a:pt x="2194560" y="5401994"/>
                </a:cubicBezTo>
                <a:lnTo>
                  <a:pt x="2194560" y="5387926"/>
                </a:lnTo>
                <a:lnTo>
                  <a:pt x="2489982" y="5430129"/>
                </a:lnTo>
                <a:cubicBezTo>
                  <a:pt x="2466536" y="5392615"/>
                  <a:pt x="2449034" y="5350652"/>
                  <a:pt x="2419644" y="5317588"/>
                </a:cubicBezTo>
                <a:cubicBezTo>
                  <a:pt x="2409792" y="5306505"/>
                  <a:pt x="2377440" y="5303520"/>
                  <a:pt x="2377440" y="5303520"/>
                </a:cubicBezTo>
                <a:lnTo>
                  <a:pt x="2377440" y="5190979"/>
                </a:lnTo>
                <a:cubicBezTo>
                  <a:pt x="2645397" y="5220752"/>
                  <a:pt x="2550092" y="5192258"/>
                  <a:pt x="2672862" y="5233182"/>
                </a:cubicBezTo>
                <a:cubicBezTo>
                  <a:pt x="2682240" y="5219114"/>
                  <a:pt x="2687795" y="5201541"/>
                  <a:pt x="2700997" y="5190979"/>
                </a:cubicBezTo>
                <a:cubicBezTo>
                  <a:pt x="2712576" y="5181716"/>
                  <a:pt x="2728573" y="5179349"/>
                  <a:pt x="2743200" y="5176911"/>
                </a:cubicBezTo>
                <a:cubicBezTo>
                  <a:pt x="2785085" y="5169930"/>
                  <a:pt x="2827607" y="5167532"/>
                  <a:pt x="2869810" y="5162843"/>
                </a:cubicBezTo>
                <a:cubicBezTo>
                  <a:pt x="2883878" y="5158154"/>
                  <a:pt x="2899298" y="5156405"/>
                  <a:pt x="2912013" y="5148776"/>
                </a:cubicBezTo>
                <a:cubicBezTo>
                  <a:pt x="2923386" y="5141952"/>
                  <a:pt x="2927957" y="5125865"/>
                  <a:pt x="2940148" y="5120640"/>
                </a:cubicBezTo>
                <a:cubicBezTo>
                  <a:pt x="2962125" y="5111221"/>
                  <a:pt x="2987041" y="5111262"/>
                  <a:pt x="3010487" y="5106573"/>
                </a:cubicBezTo>
                <a:cubicBezTo>
                  <a:pt x="3052690" y="5078437"/>
                  <a:pt x="3057379" y="5083126"/>
                  <a:pt x="3080825" y="5036234"/>
                </a:cubicBezTo>
                <a:cubicBezTo>
                  <a:pt x="3087457" y="5022971"/>
                  <a:pt x="3084408" y="5004516"/>
                  <a:pt x="3094893" y="4994031"/>
                </a:cubicBezTo>
                <a:cubicBezTo>
                  <a:pt x="3105378" y="4983546"/>
                  <a:pt x="3123028" y="4984652"/>
                  <a:pt x="3137096" y="4979963"/>
                </a:cubicBezTo>
                <a:cubicBezTo>
                  <a:pt x="3145044" y="4982612"/>
                  <a:pt x="3233492" y="5013295"/>
                  <a:pt x="3235570" y="5008099"/>
                </a:cubicBezTo>
                <a:cubicBezTo>
                  <a:pt x="3246584" y="4980563"/>
                  <a:pt x="3235569" y="4933072"/>
                  <a:pt x="3207434" y="4923693"/>
                </a:cubicBezTo>
                <a:cubicBezTo>
                  <a:pt x="3161027" y="4908224"/>
                  <a:pt x="3145362" y="4903920"/>
                  <a:pt x="3094893" y="4881489"/>
                </a:cubicBezTo>
                <a:cubicBezTo>
                  <a:pt x="2990597" y="4835135"/>
                  <a:pt x="3083097" y="4868179"/>
                  <a:pt x="2996419" y="4839286"/>
                </a:cubicBezTo>
                <a:cubicBezTo>
                  <a:pt x="2991730" y="4825218"/>
                  <a:pt x="2979443" y="4811624"/>
                  <a:pt x="2982351" y="4797083"/>
                </a:cubicBezTo>
                <a:cubicBezTo>
                  <a:pt x="2984952" y="4784077"/>
                  <a:pt x="2999451" y="4776305"/>
                  <a:pt x="3010487" y="4768948"/>
                </a:cubicBezTo>
                <a:cubicBezTo>
                  <a:pt x="3112684" y="4700817"/>
                  <a:pt x="3030384" y="4777186"/>
                  <a:pt x="3094893" y="4712677"/>
                </a:cubicBezTo>
                <a:cubicBezTo>
                  <a:pt x="3090204" y="4698609"/>
                  <a:pt x="3091311" y="4680959"/>
                  <a:pt x="3080825" y="4670474"/>
                </a:cubicBezTo>
                <a:cubicBezTo>
                  <a:pt x="3065996" y="4655645"/>
                  <a:pt x="3033932" y="4661096"/>
                  <a:pt x="3024554" y="4642339"/>
                </a:cubicBezTo>
                <a:cubicBezTo>
                  <a:pt x="3018622" y="4630476"/>
                  <a:pt x="3040827" y="4620135"/>
                  <a:pt x="3052690" y="4614203"/>
                </a:cubicBezTo>
                <a:cubicBezTo>
                  <a:pt x="3079216" y="4600940"/>
                  <a:pt x="3137096" y="4586068"/>
                  <a:pt x="3137096" y="4586068"/>
                </a:cubicBezTo>
                <a:cubicBezTo>
                  <a:pt x="3153035" y="4538253"/>
                  <a:pt x="3167085" y="4526394"/>
                  <a:pt x="3123028" y="4473526"/>
                </a:cubicBezTo>
                <a:cubicBezTo>
                  <a:pt x="3113535" y="4462134"/>
                  <a:pt x="3094893" y="4464148"/>
                  <a:pt x="3080825" y="4459459"/>
                </a:cubicBezTo>
                <a:cubicBezTo>
                  <a:pt x="3066757" y="4464148"/>
                  <a:pt x="3045254" y="4486789"/>
                  <a:pt x="3038622" y="4473526"/>
                </a:cubicBezTo>
                <a:cubicBezTo>
                  <a:pt x="3031061" y="4458404"/>
                  <a:pt x="3058058" y="4445821"/>
                  <a:pt x="3066757" y="4431323"/>
                </a:cubicBezTo>
                <a:cubicBezTo>
                  <a:pt x="3072152" y="4422332"/>
                  <a:pt x="3076136" y="4412566"/>
                  <a:pt x="3080825" y="4403188"/>
                </a:cubicBezTo>
                <a:lnTo>
                  <a:pt x="3291840" y="4431323"/>
                </a:lnTo>
                <a:lnTo>
                  <a:pt x="3404382" y="4360985"/>
                </a:lnTo>
                <a:lnTo>
                  <a:pt x="3390314" y="4220308"/>
                </a:lnTo>
                <a:lnTo>
                  <a:pt x="3671668" y="4234376"/>
                </a:lnTo>
                <a:lnTo>
                  <a:pt x="3756074" y="4149969"/>
                </a:lnTo>
                <a:lnTo>
                  <a:pt x="3868616" y="4135902"/>
                </a:lnTo>
                <a:lnTo>
                  <a:pt x="3868616" y="4234376"/>
                </a:lnTo>
                <a:lnTo>
                  <a:pt x="4009293" y="4234376"/>
                </a:lnTo>
                <a:lnTo>
                  <a:pt x="4220308" y="4403188"/>
                </a:lnTo>
                <a:lnTo>
                  <a:pt x="4262511" y="4431323"/>
                </a:lnTo>
                <a:lnTo>
                  <a:pt x="4417256" y="4557933"/>
                </a:lnTo>
                <a:lnTo>
                  <a:pt x="4557933" y="4515729"/>
                </a:lnTo>
                <a:lnTo>
                  <a:pt x="4572000" y="4389120"/>
                </a:lnTo>
                <a:lnTo>
                  <a:pt x="4698610" y="4360985"/>
                </a:lnTo>
                <a:lnTo>
                  <a:pt x="4684542" y="4248443"/>
                </a:lnTo>
                <a:lnTo>
                  <a:pt x="4586068" y="4192173"/>
                </a:lnTo>
                <a:lnTo>
                  <a:pt x="4346917" y="4220308"/>
                </a:lnTo>
                <a:cubicBezTo>
                  <a:pt x="4360985" y="4182794"/>
                  <a:pt x="4381953" y="4147185"/>
                  <a:pt x="4389120" y="4107766"/>
                </a:cubicBezTo>
                <a:cubicBezTo>
                  <a:pt x="4391773" y="4093177"/>
                  <a:pt x="4369546" y="4079331"/>
                  <a:pt x="4375053" y="4065563"/>
                </a:cubicBezTo>
                <a:cubicBezTo>
                  <a:pt x="4381332" y="4049865"/>
                  <a:pt x="4400782" y="4041230"/>
                  <a:pt x="4417256" y="4037428"/>
                </a:cubicBezTo>
                <a:cubicBezTo>
                  <a:pt x="4463175" y="4026831"/>
                  <a:pt x="4511041" y="4028049"/>
                  <a:pt x="4557933" y="4023360"/>
                </a:cubicBezTo>
                <a:cubicBezTo>
                  <a:pt x="4553244" y="4009292"/>
                  <a:pt x="4534968" y="3993020"/>
                  <a:pt x="4543865" y="3981157"/>
                </a:cubicBezTo>
                <a:cubicBezTo>
                  <a:pt x="4555466" y="3965690"/>
                  <a:pt x="4580802" y="3967089"/>
                  <a:pt x="4600136" y="3967089"/>
                </a:cubicBezTo>
                <a:cubicBezTo>
                  <a:pt x="4649652" y="3967089"/>
                  <a:pt x="4683225" y="3980718"/>
                  <a:pt x="4726745" y="3995225"/>
                </a:cubicBezTo>
                <a:lnTo>
                  <a:pt x="4825219" y="3981157"/>
                </a:lnTo>
                <a:lnTo>
                  <a:pt x="5050302" y="3812345"/>
                </a:lnTo>
                <a:lnTo>
                  <a:pt x="5261317" y="3840480"/>
                </a:lnTo>
                <a:cubicBezTo>
                  <a:pt x="5242560" y="3802966"/>
                  <a:pt x="5230796" y="3761046"/>
                  <a:pt x="5205047" y="3727939"/>
                </a:cubicBezTo>
                <a:cubicBezTo>
                  <a:pt x="5195943" y="3716234"/>
                  <a:pt x="5177102" y="3717945"/>
                  <a:pt x="5162844" y="3713871"/>
                </a:cubicBezTo>
                <a:cubicBezTo>
                  <a:pt x="5144254" y="3708559"/>
                  <a:pt x="5125330" y="3704492"/>
                  <a:pt x="5106573" y="3699803"/>
                </a:cubicBezTo>
                <a:cubicBezTo>
                  <a:pt x="5042917" y="3636149"/>
                  <a:pt x="5097591" y="3680417"/>
                  <a:pt x="4937760" y="3643533"/>
                </a:cubicBezTo>
                <a:cubicBezTo>
                  <a:pt x="4824199" y="3617327"/>
                  <a:pt x="4970967" y="3645434"/>
                  <a:pt x="4853354" y="3601329"/>
                </a:cubicBezTo>
                <a:cubicBezTo>
                  <a:pt x="4813390" y="3586342"/>
                  <a:pt x="4800067" y="3587262"/>
                  <a:pt x="4768948" y="3587262"/>
                </a:cubicBezTo>
                <a:lnTo>
                  <a:pt x="4754880" y="3460653"/>
                </a:lnTo>
                <a:lnTo>
                  <a:pt x="4965896" y="3305908"/>
                </a:lnTo>
                <a:lnTo>
                  <a:pt x="5162844" y="3291840"/>
                </a:lnTo>
                <a:cubicBezTo>
                  <a:pt x="5181601" y="3329354"/>
                  <a:pt x="5204058" y="3365236"/>
                  <a:pt x="5219114" y="3404382"/>
                </a:cubicBezTo>
                <a:cubicBezTo>
                  <a:pt x="5227697" y="3426699"/>
                  <a:pt x="5216275" y="3457813"/>
                  <a:pt x="5233182" y="3474720"/>
                </a:cubicBezTo>
                <a:cubicBezTo>
                  <a:pt x="5243667" y="3485205"/>
                  <a:pt x="5261317" y="3465342"/>
                  <a:pt x="5275385" y="3460653"/>
                </a:cubicBezTo>
                <a:cubicBezTo>
                  <a:pt x="5511513" y="3494384"/>
                  <a:pt x="5285186" y="3428568"/>
                  <a:pt x="5359791" y="3559126"/>
                </a:cubicBezTo>
                <a:cubicBezTo>
                  <a:pt x="5371654" y="3579886"/>
                  <a:pt x="5420934" y="3551123"/>
                  <a:pt x="5430130" y="3573194"/>
                </a:cubicBezTo>
                <a:cubicBezTo>
                  <a:pt x="5449969" y="3620808"/>
                  <a:pt x="5430130" y="3676357"/>
                  <a:pt x="5430130" y="3727939"/>
                </a:cubicBezTo>
                <a:lnTo>
                  <a:pt x="5613010" y="3854548"/>
                </a:lnTo>
                <a:lnTo>
                  <a:pt x="5866228" y="3742006"/>
                </a:lnTo>
                <a:lnTo>
                  <a:pt x="5852160" y="3643533"/>
                </a:lnTo>
                <a:lnTo>
                  <a:pt x="5767754" y="3615397"/>
                </a:lnTo>
                <a:lnTo>
                  <a:pt x="5781822" y="3516923"/>
                </a:lnTo>
                <a:lnTo>
                  <a:pt x="5880296" y="3418449"/>
                </a:lnTo>
                <a:lnTo>
                  <a:pt x="5964702" y="3432517"/>
                </a:lnTo>
                <a:lnTo>
                  <a:pt x="5992837" y="3516923"/>
                </a:lnTo>
                <a:lnTo>
                  <a:pt x="6049108" y="3530991"/>
                </a:lnTo>
                <a:lnTo>
                  <a:pt x="6105379" y="3573194"/>
                </a:lnTo>
                <a:lnTo>
                  <a:pt x="6217920" y="3587262"/>
                </a:lnTo>
                <a:lnTo>
                  <a:pt x="6231988" y="3516923"/>
                </a:lnTo>
                <a:lnTo>
                  <a:pt x="6330462" y="3488788"/>
                </a:lnTo>
                <a:cubicBezTo>
                  <a:pt x="6363287" y="3516923"/>
                  <a:pt x="6398366" y="3542624"/>
                  <a:pt x="6428936" y="3573194"/>
                </a:cubicBezTo>
                <a:cubicBezTo>
                  <a:pt x="6440891" y="3585149"/>
                  <a:pt x="6440814" y="3610752"/>
                  <a:pt x="6457071" y="3615397"/>
                </a:cubicBezTo>
                <a:cubicBezTo>
                  <a:pt x="6480062" y="3621966"/>
                  <a:pt x="6504213" y="3607128"/>
                  <a:pt x="6527410" y="3601329"/>
                </a:cubicBezTo>
                <a:cubicBezTo>
                  <a:pt x="6595541" y="3584296"/>
                  <a:pt x="6544013" y="3587262"/>
                  <a:pt x="6597748" y="3587262"/>
                </a:cubicBezTo>
                <a:lnTo>
                  <a:pt x="6597748" y="3699803"/>
                </a:lnTo>
                <a:lnTo>
                  <a:pt x="6724357" y="3685736"/>
                </a:lnTo>
                <a:lnTo>
                  <a:pt x="6696222" y="3573194"/>
                </a:lnTo>
                <a:cubicBezTo>
                  <a:pt x="6724357" y="3540369"/>
                  <a:pt x="6743556" y="3496963"/>
                  <a:pt x="6780628" y="3474720"/>
                </a:cubicBezTo>
                <a:cubicBezTo>
                  <a:pt x="6797207" y="3464773"/>
                  <a:pt x="6817565" y="3488788"/>
                  <a:pt x="6836899" y="3488788"/>
                </a:cubicBezTo>
                <a:cubicBezTo>
                  <a:pt x="6874705" y="3488788"/>
                  <a:pt x="6911926" y="3479409"/>
                  <a:pt x="6949440" y="3474720"/>
                </a:cubicBezTo>
                <a:cubicBezTo>
                  <a:pt x="6954129" y="3460652"/>
                  <a:pt x="6959911" y="3446903"/>
                  <a:pt x="6963508" y="3432517"/>
                </a:cubicBezTo>
                <a:cubicBezTo>
                  <a:pt x="6969307" y="3409321"/>
                  <a:pt x="6965964" y="3383080"/>
                  <a:pt x="6977576" y="3362179"/>
                </a:cubicBezTo>
                <a:cubicBezTo>
                  <a:pt x="6990458" y="3338991"/>
                  <a:pt x="7033847" y="3305908"/>
                  <a:pt x="7033847" y="3305908"/>
                </a:cubicBezTo>
                <a:cubicBezTo>
                  <a:pt x="7029158" y="3287151"/>
                  <a:pt x="7006108" y="3263308"/>
                  <a:pt x="7019779" y="3249637"/>
                </a:cubicBezTo>
                <a:cubicBezTo>
                  <a:pt x="7072119" y="3197297"/>
                  <a:pt x="7176872" y="3241042"/>
                  <a:pt x="7076050" y="3207434"/>
                </a:cubicBezTo>
                <a:cubicBezTo>
                  <a:pt x="7080739" y="3193366"/>
                  <a:pt x="7075731" y="3168828"/>
                  <a:pt x="7090117" y="3165231"/>
                </a:cubicBezTo>
                <a:cubicBezTo>
                  <a:pt x="7106519" y="3161130"/>
                  <a:pt x="7116780" y="3186706"/>
                  <a:pt x="7132320" y="3193366"/>
                </a:cubicBezTo>
                <a:cubicBezTo>
                  <a:pt x="7150091" y="3200982"/>
                  <a:pt x="7169834" y="3202745"/>
                  <a:pt x="7188591" y="3207434"/>
                </a:cubicBezTo>
                <a:cubicBezTo>
                  <a:pt x="7183902" y="3193366"/>
                  <a:pt x="7185009" y="3175716"/>
                  <a:pt x="7174524" y="3165231"/>
                </a:cubicBezTo>
                <a:cubicBezTo>
                  <a:pt x="7164038" y="3154745"/>
                  <a:pt x="7138952" y="3164426"/>
                  <a:pt x="7132320" y="3151163"/>
                </a:cubicBezTo>
                <a:cubicBezTo>
                  <a:pt x="7125688" y="3137900"/>
                  <a:pt x="7142791" y="3123346"/>
                  <a:pt x="7146388" y="3108960"/>
                </a:cubicBezTo>
                <a:cubicBezTo>
                  <a:pt x="7147525" y="3104411"/>
                  <a:pt x="7146388" y="3099582"/>
                  <a:pt x="7146388" y="3094893"/>
                </a:cubicBezTo>
                <a:lnTo>
                  <a:pt x="7258930" y="3066757"/>
                </a:lnTo>
                <a:cubicBezTo>
                  <a:pt x="7365936" y="3143190"/>
                  <a:pt x="7339365" y="3101016"/>
                  <a:pt x="7371471" y="3165231"/>
                </a:cubicBezTo>
                <a:lnTo>
                  <a:pt x="7512148" y="3108960"/>
                </a:lnTo>
                <a:lnTo>
                  <a:pt x="7498080" y="2855742"/>
                </a:lnTo>
                <a:cubicBezTo>
                  <a:pt x="7530905" y="2832296"/>
                  <a:pt x="7564713" y="2810168"/>
                  <a:pt x="7596554" y="2785403"/>
                </a:cubicBezTo>
                <a:cubicBezTo>
                  <a:pt x="7607023" y="2777260"/>
                  <a:pt x="7614333" y="2765553"/>
                  <a:pt x="7624690" y="2757268"/>
                </a:cubicBezTo>
                <a:cubicBezTo>
                  <a:pt x="7713409" y="2686294"/>
                  <a:pt x="7627104" y="2768923"/>
                  <a:pt x="7695028" y="2700997"/>
                </a:cubicBezTo>
                <a:cubicBezTo>
                  <a:pt x="7699717" y="2686929"/>
                  <a:pt x="7705499" y="2673180"/>
                  <a:pt x="7709096" y="2658794"/>
                </a:cubicBezTo>
                <a:cubicBezTo>
                  <a:pt x="7714895" y="2635598"/>
                  <a:pt x="7711301" y="2609216"/>
                  <a:pt x="7723164" y="2588456"/>
                </a:cubicBezTo>
                <a:cubicBezTo>
                  <a:pt x="7735998" y="2565996"/>
                  <a:pt x="7785906" y="2553474"/>
                  <a:pt x="7807570" y="2546253"/>
                </a:cubicBezTo>
                <a:cubicBezTo>
                  <a:pt x="7821638" y="2550942"/>
                  <a:pt x="7837706" y="2551701"/>
                  <a:pt x="7849773" y="2560320"/>
                </a:cubicBezTo>
                <a:cubicBezTo>
                  <a:pt x="7966600" y="2643767"/>
                  <a:pt x="7852889" y="2598872"/>
                  <a:pt x="7948247" y="2630659"/>
                </a:cubicBezTo>
                <a:cubicBezTo>
                  <a:pt x="7992833" y="2697539"/>
                  <a:pt x="7971035" y="2656821"/>
                  <a:pt x="8004517" y="2757268"/>
                </a:cubicBezTo>
                <a:lnTo>
                  <a:pt x="8018585" y="2799471"/>
                </a:lnTo>
                <a:lnTo>
                  <a:pt x="8117059" y="2785403"/>
                </a:lnTo>
                <a:lnTo>
                  <a:pt x="8117059" y="2785403"/>
                </a:lnTo>
                <a:lnTo>
                  <a:pt x="8187397" y="2686929"/>
                </a:lnTo>
                <a:lnTo>
                  <a:pt x="8468751" y="2672862"/>
                </a:lnTo>
                <a:lnTo>
                  <a:pt x="8496887" y="2700997"/>
                </a:lnTo>
                <a:lnTo>
                  <a:pt x="8679767" y="2729133"/>
                </a:lnTo>
                <a:close/>
              </a:path>
            </a:pathLst>
          </a:custGeom>
          <a:blipFill>
            <a:blip r:embed="rId18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Script MT Bold" pitchFamily="66" charset="0"/>
              </a:rPr>
              <a:t>         Haute</a:t>
            </a:r>
          </a:p>
          <a:p>
            <a:pPr algn="ctr"/>
            <a:endParaRPr lang="fr-FR" sz="2400" dirty="0">
              <a:latin typeface="Script MT Bold" pitchFamily="66" charset="0"/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  <a:latin typeface="Script MT Bold" pitchFamily="66" charset="0"/>
              </a:rPr>
              <a:t>Garonne </a:t>
            </a:r>
            <a:r>
              <a:rPr lang="fr-FR" sz="2400" dirty="0" smtClean="0">
                <a:latin typeface="Script MT Bold" pitchFamily="66" charset="0"/>
              </a:rPr>
              <a:t>            .                     </a:t>
            </a:r>
          </a:p>
          <a:p>
            <a:pPr algn="ctr"/>
            <a:r>
              <a:rPr lang="fr-FR" sz="2400" dirty="0" smtClean="0">
                <a:latin typeface="Script MT Bold" pitchFamily="66" charset="0"/>
              </a:rPr>
              <a:t>.</a:t>
            </a:r>
            <a:endParaRPr lang="fr-FR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1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500"/>
                            </p:stCondLst>
                            <p:childTnLst>
                              <p:par>
                                <p:cTn id="2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95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9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500"/>
                            </p:stCondLst>
                            <p:childTnLst>
                              <p:par>
                                <p:cTn id="65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2000"/>
                            </p:stCondLst>
                            <p:childTnLst>
                              <p:par>
                                <p:cTn id="6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2500"/>
                            </p:stCondLst>
                            <p:childTnLst>
                              <p:par>
                                <p:cTn id="73" presetID="1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6" name="Image 5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209</Words>
  <Application>Microsoft Office PowerPoint</Application>
  <PresentationFormat>Affichage à l'écran (4:3)</PresentationFormat>
  <Paragraphs>326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63</cp:revision>
  <dcterms:created xsi:type="dcterms:W3CDTF">2014-01-17T16:15:37Z</dcterms:created>
  <dcterms:modified xsi:type="dcterms:W3CDTF">2014-01-25T10:34:05Z</dcterms:modified>
</cp:coreProperties>
</file>