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0" r:id="rId5"/>
    <p:sldId id="259" r:id="rId6"/>
    <p:sldId id="257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3E1F00"/>
    <a:srgbClr val="D2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758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F3134-4343-4871-B3DE-C17F38341917}" type="datetimeFigureOut">
              <a:rPr lang="fr-FR" smtClean="0"/>
              <a:pPr/>
              <a:t>20/05/2014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B8CB7-28CD-4C0F-BD33-AA9BDECF9E9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F3134-4343-4871-B3DE-C17F38341917}" type="datetimeFigureOut">
              <a:rPr lang="fr-FR" smtClean="0"/>
              <a:pPr/>
              <a:t>20/05/2014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B8CB7-28CD-4C0F-BD33-AA9BDECF9E9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F3134-4343-4871-B3DE-C17F38341917}" type="datetimeFigureOut">
              <a:rPr lang="fr-FR" smtClean="0"/>
              <a:pPr/>
              <a:t>20/05/2014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B8CB7-28CD-4C0F-BD33-AA9BDECF9E9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F3134-4343-4871-B3DE-C17F38341917}" type="datetimeFigureOut">
              <a:rPr lang="fr-FR" smtClean="0"/>
              <a:pPr/>
              <a:t>20/05/2014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B8CB7-28CD-4C0F-BD33-AA9BDECF9E9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F3134-4343-4871-B3DE-C17F38341917}" type="datetimeFigureOut">
              <a:rPr lang="fr-FR" smtClean="0"/>
              <a:pPr/>
              <a:t>20/05/2014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B8CB7-28CD-4C0F-BD33-AA9BDECF9E9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F3134-4343-4871-B3DE-C17F38341917}" type="datetimeFigureOut">
              <a:rPr lang="fr-FR" smtClean="0"/>
              <a:pPr/>
              <a:t>20/05/2014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B8CB7-28CD-4C0F-BD33-AA9BDECF9E9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F3134-4343-4871-B3DE-C17F38341917}" type="datetimeFigureOut">
              <a:rPr lang="fr-FR" smtClean="0"/>
              <a:pPr/>
              <a:t>20/05/2014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B8CB7-28CD-4C0F-BD33-AA9BDECF9E9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F3134-4343-4871-B3DE-C17F38341917}" type="datetimeFigureOut">
              <a:rPr lang="fr-FR" smtClean="0"/>
              <a:pPr/>
              <a:t>20/05/2014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B8CB7-28CD-4C0F-BD33-AA9BDECF9E9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F3134-4343-4871-B3DE-C17F38341917}" type="datetimeFigureOut">
              <a:rPr lang="fr-FR" smtClean="0"/>
              <a:pPr/>
              <a:t>20/05/2014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B8CB7-28CD-4C0F-BD33-AA9BDECF9E9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F3134-4343-4871-B3DE-C17F38341917}" type="datetimeFigureOut">
              <a:rPr lang="fr-FR" smtClean="0"/>
              <a:pPr/>
              <a:t>20/05/2014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B8CB7-28CD-4C0F-BD33-AA9BDECF9E9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F3134-4343-4871-B3DE-C17F38341917}" type="datetimeFigureOut">
              <a:rPr lang="fr-FR" smtClean="0"/>
              <a:pPr/>
              <a:t>20/05/2014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B8CB7-28CD-4C0F-BD33-AA9BDECF9E9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F3134-4343-4871-B3DE-C17F38341917}" type="datetimeFigureOut">
              <a:rPr lang="fr-FR" smtClean="0"/>
              <a:pPr/>
              <a:t>20/05/2014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B8CB7-28CD-4C0F-BD33-AA9BDECF9E9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" Type="http://schemas.openxmlformats.org/officeDocument/2006/relationships/image" Target="../media/image5.jpeg"/><Relationship Id="rId16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image" Target="../media/image34.jpeg"/><Relationship Id="rId18" Type="http://schemas.openxmlformats.org/officeDocument/2006/relationships/image" Target="../media/image3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12" Type="http://schemas.openxmlformats.org/officeDocument/2006/relationships/image" Target="../media/image33.jpeg"/><Relationship Id="rId17" Type="http://schemas.openxmlformats.org/officeDocument/2006/relationships/image" Target="../media/image38.jpeg"/><Relationship Id="rId2" Type="http://schemas.openxmlformats.org/officeDocument/2006/relationships/image" Target="../media/image23.jpeg"/><Relationship Id="rId16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5" Type="http://schemas.openxmlformats.org/officeDocument/2006/relationships/image" Target="../media/image36.jpeg"/><Relationship Id="rId10" Type="http://schemas.openxmlformats.org/officeDocument/2006/relationships/image" Target="../media/image31.jpeg"/><Relationship Id="rId19" Type="http://schemas.openxmlformats.org/officeDocument/2006/relationships/image" Target="../media/image40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Relationship Id="rId14" Type="http://schemas.openxmlformats.org/officeDocument/2006/relationships/image" Target="../media/image3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1.jpeg"/><Relationship Id="rId18" Type="http://schemas.openxmlformats.org/officeDocument/2006/relationships/image" Target="../media/image55.jpeg"/><Relationship Id="rId3" Type="http://schemas.openxmlformats.org/officeDocument/2006/relationships/image" Target="../media/image41.jpeg"/><Relationship Id="rId21" Type="http://schemas.openxmlformats.org/officeDocument/2006/relationships/image" Target="../media/image58.jpeg"/><Relationship Id="rId7" Type="http://schemas.openxmlformats.org/officeDocument/2006/relationships/image" Target="../media/image45.jpeg"/><Relationship Id="rId12" Type="http://schemas.openxmlformats.org/officeDocument/2006/relationships/image" Target="../media/image50.jpeg"/><Relationship Id="rId17" Type="http://schemas.openxmlformats.org/officeDocument/2006/relationships/image" Target="../media/image54.jpeg"/><Relationship Id="rId2" Type="http://schemas.openxmlformats.org/officeDocument/2006/relationships/audio" Target="../media/audio2.wav"/><Relationship Id="rId16" Type="http://schemas.openxmlformats.org/officeDocument/2006/relationships/image" Target="../media/image53.jpeg"/><Relationship Id="rId20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5" Type="http://schemas.openxmlformats.org/officeDocument/2006/relationships/image" Target="../media/image43.jpeg"/><Relationship Id="rId15" Type="http://schemas.openxmlformats.org/officeDocument/2006/relationships/image" Target="../media/image52.jpeg"/><Relationship Id="rId10" Type="http://schemas.openxmlformats.org/officeDocument/2006/relationships/image" Target="../media/image48.jpeg"/><Relationship Id="rId19" Type="http://schemas.openxmlformats.org/officeDocument/2006/relationships/image" Target="../media/image56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Relationship Id="rId1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13" Type="http://schemas.openxmlformats.org/officeDocument/2006/relationships/image" Target="../media/image70.jpeg"/><Relationship Id="rId18" Type="http://schemas.openxmlformats.org/officeDocument/2006/relationships/image" Target="../media/image75.png"/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12" Type="http://schemas.openxmlformats.org/officeDocument/2006/relationships/image" Target="../media/image69.jpeg"/><Relationship Id="rId17" Type="http://schemas.openxmlformats.org/officeDocument/2006/relationships/image" Target="../media/image74.jpeg"/><Relationship Id="rId2" Type="http://schemas.openxmlformats.org/officeDocument/2006/relationships/image" Target="../media/image59.jpeg"/><Relationship Id="rId16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11" Type="http://schemas.openxmlformats.org/officeDocument/2006/relationships/image" Target="../media/image68.jpeg"/><Relationship Id="rId5" Type="http://schemas.openxmlformats.org/officeDocument/2006/relationships/image" Target="../media/image62.jpeg"/><Relationship Id="rId15" Type="http://schemas.openxmlformats.org/officeDocument/2006/relationships/image" Target="../media/image72.jpeg"/><Relationship Id="rId10" Type="http://schemas.openxmlformats.org/officeDocument/2006/relationships/image" Target="../media/image67.jpeg"/><Relationship Id="rId19" Type="http://schemas.openxmlformats.org/officeDocument/2006/relationships/image" Target="../media/image4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Relationship Id="rId14" Type="http://schemas.openxmlformats.org/officeDocument/2006/relationships/image" Target="../media/image7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1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oneTexte 12"/>
          <p:cNvSpPr txBox="1"/>
          <p:nvPr/>
        </p:nvSpPr>
        <p:spPr>
          <a:xfrm>
            <a:off x="714348" y="357166"/>
            <a:ext cx="7189789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b="1" dirty="0" smtClean="0">
                <a:latin typeface="CathedralOpen" pitchFamily="2" charset="0"/>
              </a:rPr>
              <a:t>Les                        Châteaux</a:t>
            </a:r>
          </a:p>
          <a:p>
            <a:endParaRPr lang="fr-FR" sz="4400" b="1" dirty="0" smtClean="0">
              <a:latin typeface="CathedralOpen" pitchFamily="2" charset="0"/>
            </a:endParaRPr>
          </a:p>
          <a:p>
            <a:endParaRPr lang="fr-FR" sz="4400" b="1" dirty="0" smtClean="0">
              <a:latin typeface="CathedralOpen" pitchFamily="2" charset="0"/>
            </a:endParaRPr>
          </a:p>
          <a:p>
            <a:r>
              <a:rPr lang="fr-FR" sz="4400" b="1" dirty="0" smtClean="0">
                <a:latin typeface="CathedralOpen" pitchFamily="2" charset="0"/>
              </a:rPr>
              <a:t>En</a:t>
            </a:r>
          </a:p>
          <a:p>
            <a:endParaRPr lang="fr-FR" sz="4400" b="1" dirty="0" smtClean="0">
              <a:latin typeface="CathedralOpen" pitchFamily="2" charset="0"/>
            </a:endParaRPr>
          </a:p>
          <a:p>
            <a:endParaRPr lang="fr-FR" sz="4400" b="1" dirty="0" smtClean="0">
              <a:latin typeface="CathedralOpen" pitchFamily="2" charset="0"/>
            </a:endParaRPr>
          </a:p>
          <a:p>
            <a:r>
              <a:rPr lang="fr-FR" sz="4400" b="1" dirty="0" smtClean="0">
                <a:latin typeface="CathedralOpen" pitchFamily="2" charset="0"/>
              </a:rPr>
              <a:t>                  Midi</a:t>
            </a:r>
          </a:p>
          <a:p>
            <a:endParaRPr lang="fr-FR" sz="4400" b="1" dirty="0" smtClean="0">
              <a:latin typeface="CathedralOpen" pitchFamily="2" charset="0"/>
            </a:endParaRPr>
          </a:p>
          <a:p>
            <a:r>
              <a:rPr lang="fr-FR" sz="4400" b="1" dirty="0" smtClean="0">
                <a:latin typeface="CathedralOpen" pitchFamily="2" charset="0"/>
              </a:rPr>
              <a:t>                              Pyrénées</a:t>
            </a:r>
            <a:endParaRPr lang="fr-FR" sz="4400" b="1" dirty="0">
              <a:latin typeface="CathedralOpen" pitchFamily="2" charset="0"/>
            </a:endParaRPr>
          </a:p>
        </p:txBody>
      </p:sp>
      <p:pic>
        <p:nvPicPr>
          <p:cNvPr id="4" name="Image 3" descr="midi-pyrenees carte image departement classements entreprises groupes emplois chiffre affaires activites top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3" y="3571877"/>
            <a:ext cx="3555479" cy="3286124"/>
          </a:xfrm>
          <a:prstGeom prst="rect">
            <a:avLst/>
          </a:prstGeom>
        </p:spPr>
      </p:pic>
      <p:sp>
        <p:nvSpPr>
          <p:cNvPr id="5" name="Forme libre 4"/>
          <p:cNvSpPr/>
          <p:nvPr/>
        </p:nvSpPr>
        <p:spPr>
          <a:xfrm>
            <a:off x="1857356" y="785794"/>
            <a:ext cx="3506644" cy="2670206"/>
          </a:xfrm>
          <a:custGeom>
            <a:avLst/>
            <a:gdLst>
              <a:gd name="connsiteX0" fmla="*/ 2374931 w 9004331"/>
              <a:gd name="connsiteY0" fmla="*/ 144379 h 5967664"/>
              <a:gd name="connsiteX1" fmla="*/ 1941794 w 9004331"/>
              <a:gd name="connsiteY1" fmla="*/ 204537 h 5967664"/>
              <a:gd name="connsiteX2" fmla="*/ 1905700 w 9004331"/>
              <a:gd name="connsiteY2" fmla="*/ 108285 h 5967664"/>
              <a:gd name="connsiteX3" fmla="*/ 1544752 w 9004331"/>
              <a:gd name="connsiteY3" fmla="*/ 96253 h 5967664"/>
              <a:gd name="connsiteX4" fmla="*/ 1460531 w 9004331"/>
              <a:gd name="connsiteY4" fmla="*/ 12032 h 5967664"/>
              <a:gd name="connsiteX5" fmla="*/ 1171773 w 9004331"/>
              <a:gd name="connsiteY5" fmla="*/ 0 h 5967664"/>
              <a:gd name="connsiteX6" fmla="*/ 1159742 w 9004331"/>
              <a:gd name="connsiteY6" fmla="*/ 312821 h 5967664"/>
              <a:gd name="connsiteX7" fmla="*/ 1063489 w 9004331"/>
              <a:gd name="connsiteY7" fmla="*/ 336885 h 5967664"/>
              <a:gd name="connsiteX8" fmla="*/ 1063489 w 9004331"/>
              <a:gd name="connsiteY8" fmla="*/ 493295 h 5967664"/>
              <a:gd name="connsiteX9" fmla="*/ 991300 w 9004331"/>
              <a:gd name="connsiteY9" fmla="*/ 493295 h 5967664"/>
              <a:gd name="connsiteX10" fmla="*/ 979268 w 9004331"/>
              <a:gd name="connsiteY10" fmla="*/ 649706 h 5967664"/>
              <a:gd name="connsiteX11" fmla="*/ 1087552 w 9004331"/>
              <a:gd name="connsiteY11" fmla="*/ 661737 h 5967664"/>
              <a:gd name="connsiteX12" fmla="*/ 1111615 w 9004331"/>
              <a:gd name="connsiteY12" fmla="*/ 733927 h 5967664"/>
              <a:gd name="connsiteX13" fmla="*/ 1328184 w 9004331"/>
              <a:gd name="connsiteY13" fmla="*/ 745958 h 5967664"/>
              <a:gd name="connsiteX14" fmla="*/ 1400373 w 9004331"/>
              <a:gd name="connsiteY14" fmla="*/ 733927 h 5967664"/>
              <a:gd name="connsiteX15" fmla="*/ 1424436 w 9004331"/>
              <a:gd name="connsiteY15" fmla="*/ 782053 h 5967664"/>
              <a:gd name="connsiteX16" fmla="*/ 1436468 w 9004331"/>
              <a:gd name="connsiteY16" fmla="*/ 818148 h 5967664"/>
              <a:gd name="connsiteX17" fmla="*/ 1568815 w 9004331"/>
              <a:gd name="connsiteY17" fmla="*/ 830179 h 5967664"/>
              <a:gd name="connsiteX18" fmla="*/ 1604910 w 9004331"/>
              <a:gd name="connsiteY18" fmla="*/ 854242 h 5967664"/>
              <a:gd name="connsiteX19" fmla="*/ 1616942 w 9004331"/>
              <a:gd name="connsiteY19" fmla="*/ 890337 h 5967664"/>
              <a:gd name="connsiteX20" fmla="*/ 1641005 w 9004331"/>
              <a:gd name="connsiteY20" fmla="*/ 950495 h 5967664"/>
              <a:gd name="connsiteX21" fmla="*/ 1592879 w 9004331"/>
              <a:gd name="connsiteY21" fmla="*/ 1118937 h 5967664"/>
              <a:gd name="connsiteX22" fmla="*/ 1508657 w 9004331"/>
              <a:gd name="connsiteY22" fmla="*/ 1106906 h 5967664"/>
              <a:gd name="connsiteX23" fmla="*/ 1496626 w 9004331"/>
              <a:gd name="connsiteY23" fmla="*/ 1275348 h 5967664"/>
              <a:gd name="connsiteX24" fmla="*/ 1424436 w 9004331"/>
              <a:gd name="connsiteY24" fmla="*/ 1299411 h 5967664"/>
              <a:gd name="connsiteX25" fmla="*/ 1400373 w 9004331"/>
              <a:gd name="connsiteY25" fmla="*/ 1335506 h 5967664"/>
              <a:gd name="connsiteX26" fmla="*/ 1436468 w 9004331"/>
              <a:gd name="connsiteY26" fmla="*/ 1455821 h 5967664"/>
              <a:gd name="connsiteX27" fmla="*/ 1340215 w 9004331"/>
              <a:gd name="connsiteY27" fmla="*/ 1564106 h 5967664"/>
              <a:gd name="connsiteX28" fmla="*/ 1328184 w 9004331"/>
              <a:gd name="connsiteY28" fmla="*/ 1636295 h 5967664"/>
              <a:gd name="connsiteX29" fmla="*/ 1292089 w 9004331"/>
              <a:gd name="connsiteY29" fmla="*/ 1648327 h 5967664"/>
              <a:gd name="connsiteX30" fmla="*/ 1268026 w 9004331"/>
              <a:gd name="connsiteY30" fmla="*/ 1732548 h 5967664"/>
              <a:gd name="connsiteX31" fmla="*/ 1243963 w 9004331"/>
              <a:gd name="connsiteY31" fmla="*/ 1804737 h 5967664"/>
              <a:gd name="connsiteX32" fmla="*/ 1183805 w 9004331"/>
              <a:gd name="connsiteY32" fmla="*/ 1816769 h 5967664"/>
              <a:gd name="connsiteX33" fmla="*/ 1147710 w 9004331"/>
              <a:gd name="connsiteY33" fmla="*/ 1864895 h 5967664"/>
              <a:gd name="connsiteX34" fmla="*/ 907079 w 9004331"/>
              <a:gd name="connsiteY34" fmla="*/ 1840832 h 5967664"/>
              <a:gd name="connsiteX35" fmla="*/ 919110 w 9004331"/>
              <a:gd name="connsiteY35" fmla="*/ 2009274 h 5967664"/>
              <a:gd name="connsiteX36" fmla="*/ 1051457 w 9004331"/>
              <a:gd name="connsiteY36" fmla="*/ 2057400 h 5967664"/>
              <a:gd name="connsiteX37" fmla="*/ 1015363 w 9004331"/>
              <a:gd name="connsiteY37" fmla="*/ 2249906 h 5967664"/>
              <a:gd name="connsiteX38" fmla="*/ 919110 w 9004331"/>
              <a:gd name="connsiteY38" fmla="*/ 2249906 h 5967664"/>
              <a:gd name="connsiteX39" fmla="*/ 943173 w 9004331"/>
              <a:gd name="connsiteY39" fmla="*/ 2454442 h 5967664"/>
              <a:gd name="connsiteX40" fmla="*/ 883015 w 9004331"/>
              <a:gd name="connsiteY40" fmla="*/ 2514600 h 5967664"/>
              <a:gd name="connsiteX41" fmla="*/ 786763 w 9004331"/>
              <a:gd name="connsiteY41" fmla="*/ 2478506 h 5967664"/>
              <a:gd name="connsiteX42" fmla="*/ 750668 w 9004331"/>
              <a:gd name="connsiteY42" fmla="*/ 2490537 h 5967664"/>
              <a:gd name="connsiteX43" fmla="*/ 690510 w 9004331"/>
              <a:gd name="connsiteY43" fmla="*/ 2502569 h 5967664"/>
              <a:gd name="connsiteX44" fmla="*/ 678479 w 9004331"/>
              <a:gd name="connsiteY44" fmla="*/ 2550695 h 5967664"/>
              <a:gd name="connsiteX45" fmla="*/ 606289 w 9004331"/>
              <a:gd name="connsiteY45" fmla="*/ 2574758 h 5967664"/>
              <a:gd name="connsiteX46" fmla="*/ 546131 w 9004331"/>
              <a:gd name="connsiteY46" fmla="*/ 2671011 h 5967664"/>
              <a:gd name="connsiteX47" fmla="*/ 534100 w 9004331"/>
              <a:gd name="connsiteY47" fmla="*/ 2707106 h 5967664"/>
              <a:gd name="connsiteX48" fmla="*/ 413784 w 9004331"/>
              <a:gd name="connsiteY48" fmla="*/ 2743200 h 5967664"/>
              <a:gd name="connsiteX49" fmla="*/ 389721 w 9004331"/>
              <a:gd name="connsiteY49" fmla="*/ 2767264 h 5967664"/>
              <a:gd name="connsiteX50" fmla="*/ 365657 w 9004331"/>
              <a:gd name="connsiteY50" fmla="*/ 2803358 h 5967664"/>
              <a:gd name="connsiteX51" fmla="*/ 233310 w 9004331"/>
              <a:gd name="connsiteY51" fmla="*/ 2815390 h 5967664"/>
              <a:gd name="connsiteX52" fmla="*/ 221279 w 9004331"/>
              <a:gd name="connsiteY52" fmla="*/ 2851485 h 5967664"/>
              <a:gd name="connsiteX53" fmla="*/ 52836 w 9004331"/>
              <a:gd name="connsiteY53" fmla="*/ 2947737 h 5967664"/>
              <a:gd name="connsiteX54" fmla="*/ 16742 w 9004331"/>
              <a:gd name="connsiteY54" fmla="*/ 2971800 h 5967664"/>
              <a:gd name="connsiteX55" fmla="*/ 16742 w 9004331"/>
              <a:gd name="connsiteY55" fmla="*/ 3080085 h 5967664"/>
              <a:gd name="connsiteX56" fmla="*/ 52836 w 9004331"/>
              <a:gd name="connsiteY56" fmla="*/ 3092116 h 5967664"/>
              <a:gd name="connsiteX57" fmla="*/ 100963 w 9004331"/>
              <a:gd name="connsiteY57" fmla="*/ 3104148 h 5967664"/>
              <a:gd name="connsiteX58" fmla="*/ 112994 w 9004331"/>
              <a:gd name="connsiteY58" fmla="*/ 3248527 h 5967664"/>
              <a:gd name="connsiteX59" fmla="*/ 125026 w 9004331"/>
              <a:gd name="connsiteY59" fmla="*/ 3308685 h 5967664"/>
              <a:gd name="connsiteX60" fmla="*/ 257373 w 9004331"/>
              <a:gd name="connsiteY60" fmla="*/ 3320716 h 5967664"/>
              <a:gd name="connsiteX61" fmla="*/ 353626 w 9004331"/>
              <a:gd name="connsiteY61" fmla="*/ 3224464 h 5967664"/>
              <a:gd name="connsiteX62" fmla="*/ 425815 w 9004331"/>
              <a:gd name="connsiteY62" fmla="*/ 3248527 h 5967664"/>
              <a:gd name="connsiteX63" fmla="*/ 461910 w 9004331"/>
              <a:gd name="connsiteY63" fmla="*/ 3236495 h 5967664"/>
              <a:gd name="connsiteX64" fmla="*/ 510036 w 9004331"/>
              <a:gd name="connsiteY64" fmla="*/ 3152274 h 5967664"/>
              <a:gd name="connsiteX65" fmla="*/ 654415 w 9004331"/>
              <a:gd name="connsiteY65" fmla="*/ 3152274 h 5967664"/>
              <a:gd name="connsiteX66" fmla="*/ 762700 w 9004331"/>
              <a:gd name="connsiteY66" fmla="*/ 3260558 h 5967664"/>
              <a:gd name="connsiteX67" fmla="*/ 750668 w 9004331"/>
              <a:gd name="connsiteY67" fmla="*/ 3368842 h 5967664"/>
              <a:gd name="connsiteX68" fmla="*/ 606289 w 9004331"/>
              <a:gd name="connsiteY68" fmla="*/ 3404937 h 5967664"/>
              <a:gd name="connsiteX69" fmla="*/ 522068 w 9004331"/>
              <a:gd name="connsiteY69" fmla="*/ 3465095 h 5967664"/>
              <a:gd name="connsiteX70" fmla="*/ 510036 w 9004331"/>
              <a:gd name="connsiteY70" fmla="*/ 3501190 h 5967664"/>
              <a:gd name="connsiteX71" fmla="*/ 485973 w 9004331"/>
              <a:gd name="connsiteY71" fmla="*/ 3621506 h 5967664"/>
              <a:gd name="connsiteX72" fmla="*/ 522068 w 9004331"/>
              <a:gd name="connsiteY72" fmla="*/ 3645569 h 5967664"/>
              <a:gd name="connsiteX73" fmla="*/ 558163 w 9004331"/>
              <a:gd name="connsiteY73" fmla="*/ 3657600 h 5967664"/>
              <a:gd name="connsiteX74" fmla="*/ 570194 w 9004331"/>
              <a:gd name="connsiteY74" fmla="*/ 3693695 h 5967664"/>
              <a:gd name="connsiteX75" fmla="*/ 594257 w 9004331"/>
              <a:gd name="connsiteY75" fmla="*/ 3729790 h 5967664"/>
              <a:gd name="connsiteX76" fmla="*/ 570194 w 9004331"/>
              <a:gd name="connsiteY76" fmla="*/ 3814011 h 5967664"/>
              <a:gd name="connsiteX77" fmla="*/ 534100 w 9004331"/>
              <a:gd name="connsiteY77" fmla="*/ 3826042 h 5967664"/>
              <a:gd name="connsiteX78" fmla="*/ 510036 w 9004331"/>
              <a:gd name="connsiteY78" fmla="*/ 3850106 h 5967664"/>
              <a:gd name="connsiteX79" fmla="*/ 401752 w 9004331"/>
              <a:gd name="connsiteY79" fmla="*/ 3922295 h 5967664"/>
              <a:gd name="connsiteX80" fmla="*/ 365657 w 9004331"/>
              <a:gd name="connsiteY80" fmla="*/ 3946358 h 5967664"/>
              <a:gd name="connsiteX81" fmla="*/ 329563 w 9004331"/>
              <a:gd name="connsiteY81" fmla="*/ 3970421 h 5967664"/>
              <a:gd name="connsiteX82" fmla="*/ 305500 w 9004331"/>
              <a:gd name="connsiteY82" fmla="*/ 4102769 h 5967664"/>
              <a:gd name="connsiteX83" fmla="*/ 293468 w 9004331"/>
              <a:gd name="connsiteY83" fmla="*/ 4138864 h 5967664"/>
              <a:gd name="connsiteX84" fmla="*/ 257373 w 9004331"/>
              <a:gd name="connsiteY84" fmla="*/ 4162927 h 5967664"/>
              <a:gd name="connsiteX85" fmla="*/ 233310 w 9004331"/>
              <a:gd name="connsiteY85" fmla="*/ 4199021 h 5967664"/>
              <a:gd name="connsiteX86" fmla="*/ 197215 w 9004331"/>
              <a:gd name="connsiteY86" fmla="*/ 4186990 h 5967664"/>
              <a:gd name="connsiteX87" fmla="*/ 100963 w 9004331"/>
              <a:gd name="connsiteY87" fmla="*/ 4211053 h 5967664"/>
              <a:gd name="connsiteX88" fmla="*/ 76900 w 9004331"/>
              <a:gd name="connsiteY88" fmla="*/ 4295274 h 5967664"/>
              <a:gd name="connsiteX89" fmla="*/ 76900 w 9004331"/>
              <a:gd name="connsiteY89" fmla="*/ 4319337 h 5967664"/>
              <a:gd name="connsiteX90" fmla="*/ 221279 w 9004331"/>
              <a:gd name="connsiteY90" fmla="*/ 4451685 h 5967664"/>
              <a:gd name="connsiteX91" fmla="*/ 341594 w 9004331"/>
              <a:gd name="connsiteY91" fmla="*/ 4439653 h 5967664"/>
              <a:gd name="connsiteX92" fmla="*/ 389721 w 9004331"/>
              <a:gd name="connsiteY92" fmla="*/ 4355432 h 5967664"/>
              <a:gd name="connsiteX93" fmla="*/ 570194 w 9004331"/>
              <a:gd name="connsiteY93" fmla="*/ 4319337 h 5967664"/>
              <a:gd name="connsiteX94" fmla="*/ 642384 w 9004331"/>
              <a:gd name="connsiteY94" fmla="*/ 4439653 h 5967664"/>
              <a:gd name="connsiteX95" fmla="*/ 883015 w 9004331"/>
              <a:gd name="connsiteY95" fmla="*/ 4403558 h 5967664"/>
              <a:gd name="connsiteX96" fmla="*/ 1015363 w 9004331"/>
              <a:gd name="connsiteY96" fmla="*/ 4463716 h 5967664"/>
              <a:gd name="connsiteX97" fmla="*/ 1099584 w 9004331"/>
              <a:gd name="connsiteY97" fmla="*/ 4596064 h 5967664"/>
              <a:gd name="connsiteX98" fmla="*/ 1003331 w 9004331"/>
              <a:gd name="connsiteY98" fmla="*/ 4776537 h 5967664"/>
              <a:gd name="connsiteX99" fmla="*/ 1003331 w 9004331"/>
              <a:gd name="connsiteY99" fmla="*/ 4896853 h 5967664"/>
              <a:gd name="connsiteX100" fmla="*/ 1183805 w 9004331"/>
              <a:gd name="connsiteY100" fmla="*/ 4981074 h 5967664"/>
              <a:gd name="connsiteX101" fmla="*/ 1195836 w 9004331"/>
              <a:gd name="connsiteY101" fmla="*/ 5209674 h 5967664"/>
              <a:gd name="connsiteX102" fmla="*/ 1328184 w 9004331"/>
              <a:gd name="connsiteY102" fmla="*/ 5221706 h 5967664"/>
              <a:gd name="connsiteX103" fmla="*/ 1340215 w 9004331"/>
              <a:gd name="connsiteY103" fmla="*/ 5366085 h 5967664"/>
              <a:gd name="connsiteX104" fmla="*/ 1099584 w 9004331"/>
              <a:gd name="connsiteY104" fmla="*/ 5582653 h 5967664"/>
              <a:gd name="connsiteX105" fmla="*/ 1099584 w 9004331"/>
              <a:gd name="connsiteY105" fmla="*/ 5702969 h 5967664"/>
              <a:gd name="connsiteX106" fmla="*/ 1207868 w 9004331"/>
              <a:gd name="connsiteY106" fmla="*/ 5775158 h 5967664"/>
              <a:gd name="connsiteX107" fmla="*/ 1725226 w 9004331"/>
              <a:gd name="connsiteY107" fmla="*/ 5811253 h 5967664"/>
              <a:gd name="connsiteX108" fmla="*/ 1857573 w 9004331"/>
              <a:gd name="connsiteY108" fmla="*/ 5666874 h 5967664"/>
              <a:gd name="connsiteX109" fmla="*/ 2266647 w 9004331"/>
              <a:gd name="connsiteY109" fmla="*/ 5654842 h 5967664"/>
              <a:gd name="connsiteX110" fmla="*/ 2374931 w 9004331"/>
              <a:gd name="connsiteY110" fmla="*/ 5462337 h 5967664"/>
              <a:gd name="connsiteX111" fmla="*/ 2543373 w 9004331"/>
              <a:gd name="connsiteY111" fmla="*/ 5462337 h 5967664"/>
              <a:gd name="connsiteX112" fmla="*/ 2579468 w 9004331"/>
              <a:gd name="connsiteY112" fmla="*/ 5618748 h 5967664"/>
              <a:gd name="connsiteX113" fmla="*/ 2699784 w 9004331"/>
              <a:gd name="connsiteY113" fmla="*/ 5654842 h 5967664"/>
              <a:gd name="connsiteX114" fmla="*/ 2784005 w 9004331"/>
              <a:gd name="connsiteY114" fmla="*/ 5582653 h 5967664"/>
              <a:gd name="connsiteX115" fmla="*/ 2904321 w 9004331"/>
              <a:gd name="connsiteY115" fmla="*/ 5570621 h 5967664"/>
              <a:gd name="connsiteX116" fmla="*/ 2916352 w 9004331"/>
              <a:gd name="connsiteY116" fmla="*/ 5510464 h 5967664"/>
              <a:gd name="connsiteX117" fmla="*/ 2964479 w 9004331"/>
              <a:gd name="connsiteY117" fmla="*/ 5462337 h 5967664"/>
              <a:gd name="connsiteX118" fmla="*/ 3072763 w 9004331"/>
              <a:gd name="connsiteY118" fmla="*/ 5498432 h 5967664"/>
              <a:gd name="connsiteX119" fmla="*/ 3108857 w 9004331"/>
              <a:gd name="connsiteY119" fmla="*/ 5510464 h 5967664"/>
              <a:gd name="connsiteX120" fmla="*/ 3156984 w 9004331"/>
              <a:gd name="connsiteY120" fmla="*/ 5582653 h 5967664"/>
              <a:gd name="connsiteX121" fmla="*/ 3193079 w 9004331"/>
              <a:gd name="connsiteY121" fmla="*/ 5763127 h 5967664"/>
              <a:gd name="connsiteX122" fmla="*/ 3301363 w 9004331"/>
              <a:gd name="connsiteY122" fmla="*/ 5739064 h 5967664"/>
              <a:gd name="connsiteX123" fmla="*/ 3313394 w 9004331"/>
              <a:gd name="connsiteY123" fmla="*/ 5727032 h 5967664"/>
              <a:gd name="connsiteX124" fmla="*/ 3517931 w 9004331"/>
              <a:gd name="connsiteY124" fmla="*/ 5955632 h 5967664"/>
              <a:gd name="connsiteX125" fmla="*/ 3626215 w 9004331"/>
              <a:gd name="connsiteY125" fmla="*/ 5967664 h 5967664"/>
              <a:gd name="connsiteX126" fmla="*/ 3662310 w 9004331"/>
              <a:gd name="connsiteY126" fmla="*/ 5955632 h 5967664"/>
              <a:gd name="connsiteX127" fmla="*/ 3710436 w 9004331"/>
              <a:gd name="connsiteY127" fmla="*/ 5907506 h 5967664"/>
              <a:gd name="connsiteX128" fmla="*/ 3806689 w 9004331"/>
              <a:gd name="connsiteY128" fmla="*/ 5883442 h 5967664"/>
              <a:gd name="connsiteX129" fmla="*/ 4023257 w 9004331"/>
              <a:gd name="connsiteY129" fmla="*/ 5642811 h 5967664"/>
              <a:gd name="connsiteX130" fmla="*/ 4203731 w 9004331"/>
              <a:gd name="connsiteY130" fmla="*/ 5678906 h 5967664"/>
              <a:gd name="connsiteX131" fmla="*/ 4227794 w 9004331"/>
              <a:gd name="connsiteY131" fmla="*/ 5642811 h 5967664"/>
              <a:gd name="connsiteX132" fmla="*/ 4227794 w 9004331"/>
              <a:gd name="connsiteY132" fmla="*/ 5642811 h 5967664"/>
              <a:gd name="connsiteX133" fmla="*/ 4251857 w 9004331"/>
              <a:gd name="connsiteY133" fmla="*/ 5594685 h 5967664"/>
              <a:gd name="connsiteX134" fmla="*/ 4360142 w 9004331"/>
              <a:gd name="connsiteY134" fmla="*/ 5582653 h 5967664"/>
              <a:gd name="connsiteX135" fmla="*/ 4384205 w 9004331"/>
              <a:gd name="connsiteY135" fmla="*/ 5546558 h 5967664"/>
              <a:gd name="connsiteX136" fmla="*/ 4396236 w 9004331"/>
              <a:gd name="connsiteY136" fmla="*/ 5329990 h 5967664"/>
              <a:gd name="connsiteX137" fmla="*/ 4071384 w 9004331"/>
              <a:gd name="connsiteY137" fmla="*/ 5329990 h 5967664"/>
              <a:gd name="connsiteX138" fmla="*/ 4083415 w 9004331"/>
              <a:gd name="connsiteY138" fmla="*/ 5173579 h 5967664"/>
              <a:gd name="connsiteX139" fmla="*/ 4372173 w 9004331"/>
              <a:gd name="connsiteY139" fmla="*/ 5149516 h 5967664"/>
              <a:gd name="connsiteX140" fmla="*/ 4468426 w 9004331"/>
              <a:gd name="connsiteY140" fmla="*/ 5029200 h 5967664"/>
              <a:gd name="connsiteX141" fmla="*/ 4528584 w 9004331"/>
              <a:gd name="connsiteY141" fmla="*/ 4932948 h 5967664"/>
              <a:gd name="connsiteX142" fmla="*/ 4540615 w 9004331"/>
              <a:gd name="connsiteY142" fmla="*/ 4896853 h 5967664"/>
              <a:gd name="connsiteX143" fmla="*/ 4660931 w 9004331"/>
              <a:gd name="connsiteY143" fmla="*/ 4872790 h 5967664"/>
              <a:gd name="connsiteX144" fmla="*/ 4745152 w 9004331"/>
              <a:gd name="connsiteY144" fmla="*/ 4908885 h 5967664"/>
              <a:gd name="connsiteX145" fmla="*/ 4853436 w 9004331"/>
              <a:gd name="connsiteY145" fmla="*/ 4908885 h 5967664"/>
              <a:gd name="connsiteX146" fmla="*/ 4901563 w 9004331"/>
              <a:gd name="connsiteY146" fmla="*/ 5017169 h 5967664"/>
              <a:gd name="connsiteX147" fmla="*/ 5082036 w 9004331"/>
              <a:gd name="connsiteY147" fmla="*/ 5029200 h 5967664"/>
              <a:gd name="connsiteX148" fmla="*/ 5286573 w 9004331"/>
              <a:gd name="connsiteY148" fmla="*/ 4812632 h 5967664"/>
              <a:gd name="connsiteX149" fmla="*/ 5539236 w 9004331"/>
              <a:gd name="connsiteY149" fmla="*/ 4848727 h 5967664"/>
              <a:gd name="connsiteX150" fmla="*/ 5623457 w 9004331"/>
              <a:gd name="connsiteY150" fmla="*/ 4596064 h 5967664"/>
              <a:gd name="connsiteX151" fmla="*/ 5803931 w 9004331"/>
              <a:gd name="connsiteY151" fmla="*/ 4584032 h 5967664"/>
              <a:gd name="connsiteX152" fmla="*/ 5803931 w 9004331"/>
              <a:gd name="connsiteY152" fmla="*/ 4584032 h 5967664"/>
              <a:gd name="connsiteX153" fmla="*/ 6032531 w 9004331"/>
              <a:gd name="connsiteY153" fmla="*/ 4511842 h 5967664"/>
              <a:gd name="connsiteX154" fmla="*/ 6032531 w 9004331"/>
              <a:gd name="connsiteY154" fmla="*/ 4367464 h 5967664"/>
              <a:gd name="connsiteX155" fmla="*/ 6032531 w 9004331"/>
              <a:gd name="connsiteY155" fmla="*/ 4367464 h 5967664"/>
              <a:gd name="connsiteX156" fmla="*/ 5803931 w 9004331"/>
              <a:gd name="connsiteY156" fmla="*/ 4259179 h 5967664"/>
              <a:gd name="connsiteX157" fmla="*/ 5803931 w 9004331"/>
              <a:gd name="connsiteY157" fmla="*/ 4126832 h 5967664"/>
              <a:gd name="connsiteX158" fmla="*/ 6381447 w 9004331"/>
              <a:gd name="connsiteY158" fmla="*/ 4126832 h 5967664"/>
              <a:gd name="connsiteX159" fmla="*/ 6393479 w 9004331"/>
              <a:gd name="connsiteY159" fmla="*/ 3874169 h 5967664"/>
              <a:gd name="connsiteX160" fmla="*/ 6513794 w 9004331"/>
              <a:gd name="connsiteY160" fmla="*/ 3789948 h 5967664"/>
              <a:gd name="connsiteX161" fmla="*/ 6646142 w 9004331"/>
              <a:gd name="connsiteY161" fmla="*/ 3777916 h 5967664"/>
              <a:gd name="connsiteX162" fmla="*/ 6634110 w 9004331"/>
              <a:gd name="connsiteY162" fmla="*/ 3645569 h 5967664"/>
              <a:gd name="connsiteX163" fmla="*/ 6742394 w 9004331"/>
              <a:gd name="connsiteY163" fmla="*/ 3537285 h 5967664"/>
              <a:gd name="connsiteX164" fmla="*/ 6874742 w 9004331"/>
              <a:gd name="connsiteY164" fmla="*/ 3549316 h 5967664"/>
              <a:gd name="connsiteX165" fmla="*/ 6886773 w 9004331"/>
              <a:gd name="connsiteY165" fmla="*/ 3260558 h 5967664"/>
              <a:gd name="connsiteX166" fmla="*/ 6730363 w 9004331"/>
              <a:gd name="connsiteY166" fmla="*/ 3140242 h 5967664"/>
              <a:gd name="connsiteX167" fmla="*/ 6742394 w 9004331"/>
              <a:gd name="connsiteY167" fmla="*/ 2863516 h 5967664"/>
              <a:gd name="connsiteX168" fmla="*/ 6622079 w 9004331"/>
              <a:gd name="connsiteY168" fmla="*/ 2803358 h 5967664"/>
              <a:gd name="connsiteX169" fmla="*/ 6634110 w 9004331"/>
              <a:gd name="connsiteY169" fmla="*/ 2707106 h 5967664"/>
              <a:gd name="connsiteX170" fmla="*/ 6742394 w 9004331"/>
              <a:gd name="connsiteY170" fmla="*/ 2586790 h 5967664"/>
              <a:gd name="connsiteX171" fmla="*/ 7187563 w 9004331"/>
              <a:gd name="connsiteY171" fmla="*/ 2586790 h 5967664"/>
              <a:gd name="connsiteX172" fmla="*/ 7235689 w 9004331"/>
              <a:gd name="connsiteY172" fmla="*/ 2658979 h 5967664"/>
              <a:gd name="connsiteX173" fmla="*/ 7380068 w 9004331"/>
              <a:gd name="connsiteY173" fmla="*/ 2671011 h 5967664"/>
              <a:gd name="connsiteX174" fmla="*/ 7392100 w 9004331"/>
              <a:gd name="connsiteY174" fmla="*/ 2755232 h 5967664"/>
              <a:gd name="connsiteX175" fmla="*/ 7524447 w 9004331"/>
              <a:gd name="connsiteY175" fmla="*/ 2767264 h 5967664"/>
              <a:gd name="connsiteX176" fmla="*/ 7524447 w 9004331"/>
              <a:gd name="connsiteY176" fmla="*/ 2514600 h 5967664"/>
              <a:gd name="connsiteX177" fmla="*/ 7668826 w 9004331"/>
              <a:gd name="connsiteY177" fmla="*/ 2502569 h 5967664"/>
              <a:gd name="connsiteX178" fmla="*/ 7741015 w 9004331"/>
              <a:gd name="connsiteY178" fmla="*/ 2707106 h 5967664"/>
              <a:gd name="connsiteX179" fmla="*/ 7921489 w 9004331"/>
              <a:gd name="connsiteY179" fmla="*/ 2779295 h 5967664"/>
              <a:gd name="connsiteX180" fmla="*/ 7957584 w 9004331"/>
              <a:gd name="connsiteY180" fmla="*/ 2610853 h 5967664"/>
              <a:gd name="connsiteX181" fmla="*/ 7873363 w 9004331"/>
              <a:gd name="connsiteY181" fmla="*/ 2562727 h 5967664"/>
              <a:gd name="connsiteX182" fmla="*/ 7861331 w 9004331"/>
              <a:gd name="connsiteY182" fmla="*/ 2442411 h 5967664"/>
              <a:gd name="connsiteX183" fmla="*/ 8005710 w 9004331"/>
              <a:gd name="connsiteY183" fmla="*/ 2418348 h 5967664"/>
              <a:gd name="connsiteX184" fmla="*/ 8065868 w 9004331"/>
              <a:gd name="connsiteY184" fmla="*/ 2310064 h 5967664"/>
              <a:gd name="connsiteX185" fmla="*/ 8378689 w 9004331"/>
              <a:gd name="connsiteY185" fmla="*/ 2346158 h 5967664"/>
              <a:gd name="connsiteX186" fmla="*/ 8366657 w 9004331"/>
              <a:gd name="connsiteY186" fmla="*/ 2189748 h 5967664"/>
              <a:gd name="connsiteX187" fmla="*/ 8474942 w 9004331"/>
              <a:gd name="connsiteY187" fmla="*/ 2165685 h 5967664"/>
              <a:gd name="connsiteX188" fmla="*/ 8559163 w 9004331"/>
              <a:gd name="connsiteY188" fmla="*/ 2273969 h 5967664"/>
              <a:gd name="connsiteX189" fmla="*/ 8944173 w 9004331"/>
              <a:gd name="connsiteY189" fmla="*/ 2273969 h 5967664"/>
              <a:gd name="connsiteX190" fmla="*/ 9004331 w 9004331"/>
              <a:gd name="connsiteY190" fmla="*/ 1925053 h 5967664"/>
              <a:gd name="connsiteX191" fmla="*/ 8859952 w 9004331"/>
              <a:gd name="connsiteY191" fmla="*/ 1925053 h 5967664"/>
              <a:gd name="connsiteX192" fmla="*/ 8835889 w 9004331"/>
              <a:gd name="connsiteY192" fmla="*/ 2105527 h 5967664"/>
              <a:gd name="connsiteX193" fmla="*/ 8727605 w 9004331"/>
              <a:gd name="connsiteY193" fmla="*/ 2117558 h 5967664"/>
              <a:gd name="connsiteX194" fmla="*/ 8619321 w 9004331"/>
              <a:gd name="connsiteY194" fmla="*/ 1937085 h 5967664"/>
              <a:gd name="connsiteX195" fmla="*/ 8474942 w 9004331"/>
              <a:gd name="connsiteY195" fmla="*/ 1949116 h 5967664"/>
              <a:gd name="connsiteX196" fmla="*/ 8342594 w 9004331"/>
              <a:gd name="connsiteY196" fmla="*/ 1840832 h 5967664"/>
              <a:gd name="connsiteX197" fmla="*/ 8366657 w 9004331"/>
              <a:gd name="connsiteY197" fmla="*/ 1660358 h 5967664"/>
              <a:gd name="connsiteX198" fmla="*/ 8715573 w 9004331"/>
              <a:gd name="connsiteY198" fmla="*/ 1299411 h 5967664"/>
              <a:gd name="connsiteX199" fmla="*/ 8871984 w 9004331"/>
              <a:gd name="connsiteY199" fmla="*/ 1287379 h 5967664"/>
              <a:gd name="connsiteX200" fmla="*/ 8859952 w 9004331"/>
              <a:gd name="connsiteY200" fmla="*/ 1082842 h 5967664"/>
              <a:gd name="connsiteX201" fmla="*/ 8727605 w 9004331"/>
              <a:gd name="connsiteY201" fmla="*/ 986590 h 5967664"/>
              <a:gd name="connsiteX202" fmla="*/ 8306500 w 9004331"/>
              <a:gd name="connsiteY202" fmla="*/ 986590 h 5967664"/>
              <a:gd name="connsiteX203" fmla="*/ 8258373 w 9004331"/>
              <a:gd name="connsiteY203" fmla="*/ 890337 h 5967664"/>
              <a:gd name="connsiteX204" fmla="*/ 8186184 w 9004331"/>
              <a:gd name="connsiteY204" fmla="*/ 806116 h 5967664"/>
              <a:gd name="connsiteX205" fmla="*/ 8150089 w 9004331"/>
              <a:gd name="connsiteY205" fmla="*/ 625642 h 5967664"/>
              <a:gd name="connsiteX206" fmla="*/ 8113994 w 9004331"/>
              <a:gd name="connsiteY206" fmla="*/ 601579 h 5967664"/>
              <a:gd name="connsiteX207" fmla="*/ 8101963 w 9004331"/>
              <a:gd name="connsiteY207" fmla="*/ 565485 h 5967664"/>
              <a:gd name="connsiteX208" fmla="*/ 8101963 w 9004331"/>
              <a:gd name="connsiteY208" fmla="*/ 433137 h 5967664"/>
              <a:gd name="connsiteX209" fmla="*/ 8029773 w 9004331"/>
              <a:gd name="connsiteY209" fmla="*/ 409074 h 5967664"/>
              <a:gd name="connsiteX210" fmla="*/ 7897426 w 9004331"/>
              <a:gd name="connsiteY210" fmla="*/ 433137 h 5967664"/>
              <a:gd name="connsiteX211" fmla="*/ 7825236 w 9004331"/>
              <a:gd name="connsiteY211" fmla="*/ 457200 h 5967664"/>
              <a:gd name="connsiteX212" fmla="*/ 7789142 w 9004331"/>
              <a:gd name="connsiteY212" fmla="*/ 481264 h 5967664"/>
              <a:gd name="connsiteX213" fmla="*/ 7716952 w 9004331"/>
              <a:gd name="connsiteY213" fmla="*/ 505327 h 5967664"/>
              <a:gd name="connsiteX214" fmla="*/ 7680857 w 9004331"/>
              <a:gd name="connsiteY214" fmla="*/ 493295 h 5967664"/>
              <a:gd name="connsiteX215" fmla="*/ 7560542 w 9004331"/>
              <a:gd name="connsiteY215" fmla="*/ 517358 h 5967664"/>
              <a:gd name="connsiteX216" fmla="*/ 7536479 w 9004331"/>
              <a:gd name="connsiteY216" fmla="*/ 553453 h 5967664"/>
              <a:gd name="connsiteX217" fmla="*/ 7524447 w 9004331"/>
              <a:gd name="connsiteY217" fmla="*/ 589548 h 5967664"/>
              <a:gd name="connsiteX218" fmla="*/ 7440226 w 9004331"/>
              <a:gd name="connsiteY218" fmla="*/ 577516 h 5967664"/>
              <a:gd name="connsiteX219" fmla="*/ 7175531 w 9004331"/>
              <a:gd name="connsiteY219" fmla="*/ 601579 h 5967664"/>
              <a:gd name="connsiteX220" fmla="*/ 7127405 w 9004331"/>
              <a:gd name="connsiteY220" fmla="*/ 613611 h 5967664"/>
              <a:gd name="connsiteX221" fmla="*/ 7115373 w 9004331"/>
              <a:gd name="connsiteY221" fmla="*/ 649706 h 5967664"/>
              <a:gd name="connsiteX222" fmla="*/ 7079279 w 9004331"/>
              <a:gd name="connsiteY222" fmla="*/ 673769 h 5967664"/>
              <a:gd name="connsiteX223" fmla="*/ 7043184 w 9004331"/>
              <a:gd name="connsiteY223" fmla="*/ 661737 h 5967664"/>
              <a:gd name="connsiteX224" fmla="*/ 6934900 w 9004331"/>
              <a:gd name="connsiteY224" fmla="*/ 685800 h 5967664"/>
              <a:gd name="connsiteX225" fmla="*/ 6826615 w 9004331"/>
              <a:gd name="connsiteY225" fmla="*/ 757990 h 5967664"/>
              <a:gd name="connsiteX226" fmla="*/ 6790521 w 9004331"/>
              <a:gd name="connsiteY226" fmla="*/ 782053 h 5967664"/>
              <a:gd name="connsiteX227" fmla="*/ 6766457 w 9004331"/>
              <a:gd name="connsiteY227" fmla="*/ 806116 h 5967664"/>
              <a:gd name="connsiteX228" fmla="*/ 6694268 w 9004331"/>
              <a:gd name="connsiteY228" fmla="*/ 854242 h 5967664"/>
              <a:gd name="connsiteX229" fmla="*/ 6670205 w 9004331"/>
              <a:gd name="connsiteY229" fmla="*/ 878306 h 5967664"/>
              <a:gd name="connsiteX230" fmla="*/ 6598015 w 9004331"/>
              <a:gd name="connsiteY230" fmla="*/ 926432 h 5967664"/>
              <a:gd name="connsiteX231" fmla="*/ 6573952 w 9004331"/>
              <a:gd name="connsiteY231" fmla="*/ 962527 h 5967664"/>
              <a:gd name="connsiteX232" fmla="*/ 6549889 w 9004331"/>
              <a:gd name="connsiteY232" fmla="*/ 1034716 h 5967664"/>
              <a:gd name="connsiteX233" fmla="*/ 6477700 w 9004331"/>
              <a:gd name="connsiteY233" fmla="*/ 1070811 h 5967664"/>
              <a:gd name="connsiteX234" fmla="*/ 6417542 w 9004331"/>
              <a:gd name="connsiteY234" fmla="*/ 1058779 h 5967664"/>
              <a:gd name="connsiteX235" fmla="*/ 6393479 w 9004331"/>
              <a:gd name="connsiteY235" fmla="*/ 1022685 h 5967664"/>
              <a:gd name="connsiteX236" fmla="*/ 6333321 w 9004331"/>
              <a:gd name="connsiteY236" fmla="*/ 986590 h 5967664"/>
              <a:gd name="connsiteX237" fmla="*/ 6309257 w 9004331"/>
              <a:gd name="connsiteY237" fmla="*/ 902369 h 5967664"/>
              <a:gd name="connsiteX238" fmla="*/ 6297226 w 9004331"/>
              <a:gd name="connsiteY238" fmla="*/ 818148 h 5967664"/>
              <a:gd name="connsiteX239" fmla="*/ 6285194 w 9004331"/>
              <a:gd name="connsiteY239" fmla="*/ 757990 h 5967664"/>
              <a:gd name="connsiteX240" fmla="*/ 6249100 w 9004331"/>
              <a:gd name="connsiteY240" fmla="*/ 745958 h 5967664"/>
              <a:gd name="connsiteX241" fmla="*/ 6176910 w 9004331"/>
              <a:gd name="connsiteY241" fmla="*/ 770021 h 5967664"/>
              <a:gd name="connsiteX242" fmla="*/ 6152847 w 9004331"/>
              <a:gd name="connsiteY242" fmla="*/ 794085 h 5967664"/>
              <a:gd name="connsiteX243" fmla="*/ 6104721 w 9004331"/>
              <a:gd name="connsiteY243" fmla="*/ 866274 h 5967664"/>
              <a:gd name="connsiteX244" fmla="*/ 6080657 w 9004331"/>
              <a:gd name="connsiteY244" fmla="*/ 890337 h 5967664"/>
              <a:gd name="connsiteX245" fmla="*/ 6044563 w 9004331"/>
              <a:gd name="connsiteY245" fmla="*/ 962527 h 5967664"/>
              <a:gd name="connsiteX246" fmla="*/ 6032531 w 9004331"/>
              <a:gd name="connsiteY246" fmla="*/ 998621 h 5967664"/>
              <a:gd name="connsiteX247" fmla="*/ 5972373 w 9004331"/>
              <a:gd name="connsiteY247" fmla="*/ 1034716 h 5967664"/>
              <a:gd name="connsiteX248" fmla="*/ 5972373 w 9004331"/>
              <a:gd name="connsiteY248" fmla="*/ 1155032 h 5967664"/>
              <a:gd name="connsiteX249" fmla="*/ 6044563 w 9004331"/>
              <a:gd name="connsiteY249" fmla="*/ 1191127 h 5967664"/>
              <a:gd name="connsiteX250" fmla="*/ 6092689 w 9004331"/>
              <a:gd name="connsiteY250" fmla="*/ 1323474 h 5967664"/>
              <a:gd name="connsiteX251" fmla="*/ 6080657 w 9004331"/>
              <a:gd name="connsiteY251" fmla="*/ 1371600 h 5967664"/>
              <a:gd name="connsiteX252" fmla="*/ 5912215 w 9004331"/>
              <a:gd name="connsiteY252" fmla="*/ 1383632 h 5967664"/>
              <a:gd name="connsiteX253" fmla="*/ 5888152 w 9004331"/>
              <a:gd name="connsiteY253" fmla="*/ 1431758 h 5967664"/>
              <a:gd name="connsiteX254" fmla="*/ 5876121 w 9004331"/>
              <a:gd name="connsiteY254" fmla="*/ 1467853 h 5967664"/>
              <a:gd name="connsiteX255" fmla="*/ 5719710 w 9004331"/>
              <a:gd name="connsiteY255" fmla="*/ 1443790 h 5967664"/>
              <a:gd name="connsiteX256" fmla="*/ 5683615 w 9004331"/>
              <a:gd name="connsiteY256" fmla="*/ 1395664 h 5967664"/>
              <a:gd name="connsiteX257" fmla="*/ 5659552 w 9004331"/>
              <a:gd name="connsiteY257" fmla="*/ 1371600 h 5967664"/>
              <a:gd name="connsiteX258" fmla="*/ 5647521 w 9004331"/>
              <a:gd name="connsiteY258" fmla="*/ 1179095 h 5967664"/>
              <a:gd name="connsiteX259" fmla="*/ 5503142 w 9004331"/>
              <a:gd name="connsiteY259" fmla="*/ 1070811 h 5967664"/>
              <a:gd name="connsiteX260" fmla="*/ 5274542 w 9004331"/>
              <a:gd name="connsiteY260" fmla="*/ 1070811 h 5967664"/>
              <a:gd name="connsiteX261" fmla="*/ 4973752 w 9004331"/>
              <a:gd name="connsiteY261" fmla="*/ 1383632 h 5967664"/>
              <a:gd name="connsiteX262" fmla="*/ 4865468 w 9004331"/>
              <a:gd name="connsiteY262" fmla="*/ 1395664 h 5967664"/>
              <a:gd name="connsiteX263" fmla="*/ 4829373 w 9004331"/>
              <a:gd name="connsiteY263" fmla="*/ 1407695 h 5967664"/>
              <a:gd name="connsiteX264" fmla="*/ 4805310 w 9004331"/>
              <a:gd name="connsiteY264" fmla="*/ 1455821 h 5967664"/>
              <a:gd name="connsiteX265" fmla="*/ 4781247 w 9004331"/>
              <a:gd name="connsiteY265" fmla="*/ 1479885 h 5967664"/>
              <a:gd name="connsiteX266" fmla="*/ 4745152 w 9004331"/>
              <a:gd name="connsiteY266" fmla="*/ 1467853 h 5967664"/>
              <a:gd name="connsiteX267" fmla="*/ 4709057 w 9004331"/>
              <a:gd name="connsiteY267" fmla="*/ 1443790 h 5967664"/>
              <a:gd name="connsiteX268" fmla="*/ 4672963 w 9004331"/>
              <a:gd name="connsiteY268" fmla="*/ 1467853 h 5967664"/>
              <a:gd name="connsiteX269" fmla="*/ 4648900 w 9004331"/>
              <a:gd name="connsiteY269" fmla="*/ 1503948 h 5967664"/>
              <a:gd name="connsiteX270" fmla="*/ 4624836 w 9004331"/>
              <a:gd name="connsiteY270" fmla="*/ 1576137 h 5967664"/>
              <a:gd name="connsiteX271" fmla="*/ 4588742 w 9004331"/>
              <a:gd name="connsiteY271" fmla="*/ 1600200 h 5967664"/>
              <a:gd name="connsiteX272" fmla="*/ 4552647 w 9004331"/>
              <a:gd name="connsiteY272" fmla="*/ 1588169 h 5967664"/>
              <a:gd name="connsiteX273" fmla="*/ 4480457 w 9004331"/>
              <a:gd name="connsiteY273" fmla="*/ 1552074 h 5967664"/>
              <a:gd name="connsiteX274" fmla="*/ 4299984 w 9004331"/>
              <a:gd name="connsiteY274" fmla="*/ 1540042 h 5967664"/>
              <a:gd name="connsiteX275" fmla="*/ 4239826 w 9004331"/>
              <a:gd name="connsiteY275" fmla="*/ 1528011 h 5967664"/>
              <a:gd name="connsiteX276" fmla="*/ 4191700 w 9004331"/>
              <a:gd name="connsiteY276" fmla="*/ 1479885 h 5967664"/>
              <a:gd name="connsiteX277" fmla="*/ 4047321 w 9004331"/>
              <a:gd name="connsiteY277" fmla="*/ 1455821 h 5967664"/>
              <a:gd name="connsiteX278" fmla="*/ 3914973 w 9004331"/>
              <a:gd name="connsiteY278" fmla="*/ 1467853 h 5967664"/>
              <a:gd name="connsiteX279" fmla="*/ 3842784 w 9004331"/>
              <a:gd name="connsiteY279" fmla="*/ 1479885 h 5967664"/>
              <a:gd name="connsiteX280" fmla="*/ 3806689 w 9004331"/>
              <a:gd name="connsiteY280" fmla="*/ 1335506 h 5967664"/>
              <a:gd name="connsiteX281" fmla="*/ 4179668 w 9004331"/>
              <a:gd name="connsiteY281" fmla="*/ 1022685 h 5967664"/>
              <a:gd name="connsiteX282" fmla="*/ 4131542 w 9004331"/>
              <a:gd name="connsiteY282" fmla="*/ 782053 h 5967664"/>
              <a:gd name="connsiteX283" fmla="*/ 4011226 w 9004331"/>
              <a:gd name="connsiteY283" fmla="*/ 830179 h 5967664"/>
              <a:gd name="connsiteX284" fmla="*/ 3975131 w 9004331"/>
              <a:gd name="connsiteY284" fmla="*/ 926432 h 5967664"/>
              <a:gd name="connsiteX285" fmla="*/ 3902942 w 9004331"/>
              <a:gd name="connsiteY285" fmla="*/ 902369 h 5967664"/>
              <a:gd name="connsiteX286" fmla="*/ 3830752 w 9004331"/>
              <a:gd name="connsiteY286" fmla="*/ 950495 h 5967664"/>
              <a:gd name="connsiteX287" fmla="*/ 3794657 w 9004331"/>
              <a:gd name="connsiteY287" fmla="*/ 974558 h 5967664"/>
              <a:gd name="connsiteX288" fmla="*/ 3758563 w 9004331"/>
              <a:gd name="connsiteY288" fmla="*/ 986590 h 5967664"/>
              <a:gd name="connsiteX289" fmla="*/ 3722468 w 9004331"/>
              <a:gd name="connsiteY289" fmla="*/ 1058779 h 5967664"/>
              <a:gd name="connsiteX290" fmla="*/ 3734500 w 9004331"/>
              <a:gd name="connsiteY290" fmla="*/ 1106906 h 5967664"/>
              <a:gd name="connsiteX291" fmla="*/ 3590121 w 9004331"/>
              <a:gd name="connsiteY291" fmla="*/ 1143000 h 5967664"/>
              <a:gd name="connsiteX292" fmla="*/ 3505900 w 9004331"/>
              <a:gd name="connsiteY292" fmla="*/ 1046748 h 5967664"/>
              <a:gd name="connsiteX293" fmla="*/ 3421679 w 9004331"/>
              <a:gd name="connsiteY293" fmla="*/ 986590 h 5967664"/>
              <a:gd name="connsiteX294" fmla="*/ 3313394 w 9004331"/>
              <a:gd name="connsiteY294" fmla="*/ 986590 h 5967664"/>
              <a:gd name="connsiteX295" fmla="*/ 3289331 w 9004331"/>
              <a:gd name="connsiteY295" fmla="*/ 914400 h 5967664"/>
              <a:gd name="connsiteX296" fmla="*/ 3253236 w 9004331"/>
              <a:gd name="connsiteY296" fmla="*/ 902369 h 5967664"/>
              <a:gd name="connsiteX297" fmla="*/ 3217142 w 9004331"/>
              <a:gd name="connsiteY297" fmla="*/ 914400 h 5967664"/>
              <a:gd name="connsiteX298" fmla="*/ 3181047 w 9004331"/>
              <a:gd name="connsiteY298" fmla="*/ 938464 h 5967664"/>
              <a:gd name="connsiteX299" fmla="*/ 3156984 w 9004331"/>
              <a:gd name="connsiteY299" fmla="*/ 914400 h 5967664"/>
              <a:gd name="connsiteX300" fmla="*/ 3132921 w 9004331"/>
              <a:gd name="connsiteY300" fmla="*/ 842211 h 5967664"/>
              <a:gd name="connsiteX301" fmla="*/ 3120889 w 9004331"/>
              <a:gd name="connsiteY301" fmla="*/ 806116 h 5967664"/>
              <a:gd name="connsiteX302" fmla="*/ 3096826 w 9004331"/>
              <a:gd name="connsiteY302" fmla="*/ 709864 h 5967664"/>
              <a:gd name="connsiteX303" fmla="*/ 3036668 w 9004331"/>
              <a:gd name="connsiteY303" fmla="*/ 661737 h 5967664"/>
              <a:gd name="connsiteX304" fmla="*/ 2940415 w 9004331"/>
              <a:gd name="connsiteY304" fmla="*/ 709864 h 5967664"/>
              <a:gd name="connsiteX305" fmla="*/ 2868226 w 9004331"/>
              <a:gd name="connsiteY305" fmla="*/ 697832 h 5967664"/>
              <a:gd name="connsiteX306" fmla="*/ 2832131 w 9004331"/>
              <a:gd name="connsiteY306" fmla="*/ 673769 h 5967664"/>
              <a:gd name="connsiteX307" fmla="*/ 2651657 w 9004331"/>
              <a:gd name="connsiteY307" fmla="*/ 493295 h 5967664"/>
              <a:gd name="connsiteX308" fmla="*/ 2675721 w 9004331"/>
              <a:gd name="connsiteY308" fmla="*/ 360948 h 5967664"/>
              <a:gd name="connsiteX309" fmla="*/ 2543373 w 9004331"/>
              <a:gd name="connsiteY309" fmla="*/ 264695 h 5967664"/>
              <a:gd name="connsiteX310" fmla="*/ 2423057 w 9004331"/>
              <a:gd name="connsiteY310" fmla="*/ 300790 h 5967664"/>
              <a:gd name="connsiteX311" fmla="*/ 2374931 w 9004331"/>
              <a:gd name="connsiteY311" fmla="*/ 144379 h 5967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</a:cxnLst>
            <a:rect l="l" t="t" r="r" b="b"/>
            <a:pathLst>
              <a:path w="9004331" h="5967664">
                <a:moveTo>
                  <a:pt x="2374931" y="144379"/>
                </a:moveTo>
                <a:lnTo>
                  <a:pt x="1941794" y="204537"/>
                </a:lnTo>
                <a:lnTo>
                  <a:pt x="1905700" y="108285"/>
                </a:lnTo>
                <a:lnTo>
                  <a:pt x="1544752" y="96253"/>
                </a:lnTo>
                <a:lnTo>
                  <a:pt x="1460531" y="12032"/>
                </a:lnTo>
                <a:lnTo>
                  <a:pt x="1171773" y="0"/>
                </a:lnTo>
                <a:lnTo>
                  <a:pt x="1159742" y="312821"/>
                </a:lnTo>
                <a:lnTo>
                  <a:pt x="1063489" y="336885"/>
                </a:lnTo>
                <a:lnTo>
                  <a:pt x="1063489" y="493295"/>
                </a:lnTo>
                <a:lnTo>
                  <a:pt x="991300" y="493295"/>
                </a:lnTo>
                <a:lnTo>
                  <a:pt x="979268" y="649706"/>
                </a:lnTo>
                <a:cubicBezTo>
                  <a:pt x="1015363" y="653716"/>
                  <a:pt x="1056913" y="642239"/>
                  <a:pt x="1087552" y="661737"/>
                </a:cubicBezTo>
                <a:cubicBezTo>
                  <a:pt x="1108951" y="675355"/>
                  <a:pt x="1086289" y="732520"/>
                  <a:pt x="1111615" y="733927"/>
                </a:cubicBezTo>
                <a:lnTo>
                  <a:pt x="1328184" y="745958"/>
                </a:lnTo>
                <a:cubicBezTo>
                  <a:pt x="1352247" y="741948"/>
                  <a:pt x="1377531" y="725361"/>
                  <a:pt x="1400373" y="733927"/>
                </a:cubicBezTo>
                <a:cubicBezTo>
                  <a:pt x="1417167" y="740225"/>
                  <a:pt x="1417371" y="765568"/>
                  <a:pt x="1424436" y="782053"/>
                </a:cubicBezTo>
                <a:cubicBezTo>
                  <a:pt x="1429432" y="793710"/>
                  <a:pt x="1424436" y="814137"/>
                  <a:pt x="1436468" y="818148"/>
                </a:cubicBezTo>
                <a:cubicBezTo>
                  <a:pt x="1478492" y="832156"/>
                  <a:pt x="1524699" y="826169"/>
                  <a:pt x="1568815" y="830179"/>
                </a:cubicBezTo>
                <a:cubicBezTo>
                  <a:pt x="1580847" y="838200"/>
                  <a:pt x="1595877" y="842951"/>
                  <a:pt x="1604910" y="854242"/>
                </a:cubicBezTo>
                <a:cubicBezTo>
                  <a:pt x="1612833" y="864145"/>
                  <a:pt x="1612489" y="878462"/>
                  <a:pt x="1616942" y="890337"/>
                </a:cubicBezTo>
                <a:cubicBezTo>
                  <a:pt x="1624525" y="910559"/>
                  <a:pt x="1600900" y="938463"/>
                  <a:pt x="1641005" y="950495"/>
                </a:cubicBezTo>
                <a:lnTo>
                  <a:pt x="1592879" y="1118937"/>
                </a:lnTo>
                <a:lnTo>
                  <a:pt x="1508657" y="1106906"/>
                </a:lnTo>
                <a:cubicBezTo>
                  <a:pt x="1504647" y="1163053"/>
                  <a:pt x="1519188" y="1223777"/>
                  <a:pt x="1496626" y="1275348"/>
                </a:cubicBezTo>
                <a:cubicBezTo>
                  <a:pt x="1486459" y="1298586"/>
                  <a:pt x="1424436" y="1299411"/>
                  <a:pt x="1424436" y="1299411"/>
                </a:cubicBezTo>
                <a:cubicBezTo>
                  <a:pt x="1416415" y="1311443"/>
                  <a:pt x="1401970" y="1321134"/>
                  <a:pt x="1400373" y="1335506"/>
                </a:cubicBezTo>
                <a:cubicBezTo>
                  <a:pt x="1394926" y="1384531"/>
                  <a:pt x="1416514" y="1415913"/>
                  <a:pt x="1436468" y="1455821"/>
                </a:cubicBezTo>
                <a:cubicBezTo>
                  <a:pt x="1305041" y="1499631"/>
                  <a:pt x="1321929" y="1454386"/>
                  <a:pt x="1340215" y="1564106"/>
                </a:cubicBezTo>
                <a:cubicBezTo>
                  <a:pt x="1336205" y="1588169"/>
                  <a:pt x="1340287" y="1615114"/>
                  <a:pt x="1328184" y="1636295"/>
                </a:cubicBezTo>
                <a:cubicBezTo>
                  <a:pt x="1321892" y="1647307"/>
                  <a:pt x="1301057" y="1639359"/>
                  <a:pt x="1292089" y="1648327"/>
                </a:cubicBezTo>
                <a:cubicBezTo>
                  <a:pt x="1286310" y="1654105"/>
                  <a:pt x="1268161" y="1732099"/>
                  <a:pt x="1268026" y="1732548"/>
                </a:cubicBezTo>
                <a:cubicBezTo>
                  <a:pt x="1260738" y="1756843"/>
                  <a:pt x="1268835" y="1799762"/>
                  <a:pt x="1243963" y="1804737"/>
                </a:cubicBezTo>
                <a:lnTo>
                  <a:pt x="1183805" y="1816769"/>
                </a:lnTo>
                <a:cubicBezTo>
                  <a:pt x="1156596" y="1857583"/>
                  <a:pt x="1169967" y="1842640"/>
                  <a:pt x="1147710" y="1864895"/>
                </a:cubicBezTo>
                <a:lnTo>
                  <a:pt x="907079" y="1840832"/>
                </a:lnTo>
                <a:lnTo>
                  <a:pt x="919110" y="2009274"/>
                </a:lnTo>
                <a:lnTo>
                  <a:pt x="1051457" y="2057400"/>
                </a:lnTo>
                <a:lnTo>
                  <a:pt x="1015363" y="2249906"/>
                </a:lnTo>
                <a:lnTo>
                  <a:pt x="919110" y="2249906"/>
                </a:lnTo>
                <a:lnTo>
                  <a:pt x="943173" y="2454442"/>
                </a:lnTo>
                <a:lnTo>
                  <a:pt x="883015" y="2514600"/>
                </a:lnTo>
                <a:cubicBezTo>
                  <a:pt x="850931" y="2502569"/>
                  <a:pt x="820476" y="2484636"/>
                  <a:pt x="786763" y="2478506"/>
                </a:cubicBezTo>
                <a:cubicBezTo>
                  <a:pt x="774285" y="2476237"/>
                  <a:pt x="762972" y="2487461"/>
                  <a:pt x="750668" y="2490537"/>
                </a:cubicBezTo>
                <a:cubicBezTo>
                  <a:pt x="730829" y="2495497"/>
                  <a:pt x="710563" y="2498558"/>
                  <a:pt x="690510" y="2502569"/>
                </a:cubicBezTo>
                <a:cubicBezTo>
                  <a:pt x="686500" y="2518611"/>
                  <a:pt x="691034" y="2539934"/>
                  <a:pt x="678479" y="2550695"/>
                </a:cubicBezTo>
                <a:cubicBezTo>
                  <a:pt x="659220" y="2567202"/>
                  <a:pt x="606289" y="2574758"/>
                  <a:pt x="606289" y="2574758"/>
                </a:cubicBezTo>
                <a:cubicBezTo>
                  <a:pt x="549089" y="2612891"/>
                  <a:pt x="574766" y="2585103"/>
                  <a:pt x="546131" y="2671011"/>
                </a:cubicBezTo>
                <a:cubicBezTo>
                  <a:pt x="542121" y="2683043"/>
                  <a:pt x="546132" y="2703096"/>
                  <a:pt x="534100" y="2707106"/>
                </a:cubicBezTo>
                <a:cubicBezTo>
                  <a:pt x="446223" y="2736398"/>
                  <a:pt x="486518" y="2725017"/>
                  <a:pt x="413784" y="2743200"/>
                </a:cubicBezTo>
                <a:cubicBezTo>
                  <a:pt x="405763" y="2751221"/>
                  <a:pt x="396807" y="2758406"/>
                  <a:pt x="389721" y="2767264"/>
                </a:cubicBezTo>
                <a:cubicBezTo>
                  <a:pt x="380688" y="2778555"/>
                  <a:pt x="379478" y="2799106"/>
                  <a:pt x="365657" y="2803358"/>
                </a:cubicBezTo>
                <a:cubicBezTo>
                  <a:pt x="323318" y="2816385"/>
                  <a:pt x="277426" y="2811379"/>
                  <a:pt x="233310" y="2815390"/>
                </a:cubicBezTo>
                <a:cubicBezTo>
                  <a:pt x="229300" y="2827422"/>
                  <a:pt x="223766" y="2839049"/>
                  <a:pt x="221279" y="2851485"/>
                </a:cubicBezTo>
                <a:cubicBezTo>
                  <a:pt x="193961" y="2988078"/>
                  <a:pt x="252073" y="2932412"/>
                  <a:pt x="52836" y="2947737"/>
                </a:cubicBezTo>
                <a:cubicBezTo>
                  <a:pt x="40805" y="2955758"/>
                  <a:pt x="24763" y="2959769"/>
                  <a:pt x="16742" y="2971800"/>
                </a:cubicBezTo>
                <a:cubicBezTo>
                  <a:pt x="0" y="2996913"/>
                  <a:pt x="1157" y="3056708"/>
                  <a:pt x="16742" y="3080085"/>
                </a:cubicBezTo>
                <a:cubicBezTo>
                  <a:pt x="23777" y="3090637"/>
                  <a:pt x="40642" y="3088632"/>
                  <a:pt x="52836" y="3092116"/>
                </a:cubicBezTo>
                <a:cubicBezTo>
                  <a:pt x="68736" y="3096659"/>
                  <a:pt x="84921" y="3100137"/>
                  <a:pt x="100963" y="3104148"/>
                </a:cubicBezTo>
                <a:cubicBezTo>
                  <a:pt x="104973" y="3152274"/>
                  <a:pt x="107351" y="3200565"/>
                  <a:pt x="112994" y="3248527"/>
                </a:cubicBezTo>
                <a:cubicBezTo>
                  <a:pt x="115383" y="3268837"/>
                  <a:pt x="125026" y="3308685"/>
                  <a:pt x="125026" y="3308685"/>
                </a:cubicBezTo>
                <a:lnTo>
                  <a:pt x="257373" y="3320716"/>
                </a:lnTo>
                <a:cubicBezTo>
                  <a:pt x="269839" y="3303264"/>
                  <a:pt x="305043" y="3219066"/>
                  <a:pt x="353626" y="3224464"/>
                </a:cubicBezTo>
                <a:cubicBezTo>
                  <a:pt x="378835" y="3227265"/>
                  <a:pt x="425815" y="3248527"/>
                  <a:pt x="425815" y="3248527"/>
                </a:cubicBezTo>
                <a:cubicBezTo>
                  <a:pt x="437847" y="3244516"/>
                  <a:pt x="452942" y="3245463"/>
                  <a:pt x="461910" y="3236495"/>
                </a:cubicBezTo>
                <a:cubicBezTo>
                  <a:pt x="462263" y="3236142"/>
                  <a:pt x="500354" y="3154349"/>
                  <a:pt x="510036" y="3152274"/>
                </a:cubicBezTo>
                <a:cubicBezTo>
                  <a:pt x="557094" y="3142190"/>
                  <a:pt x="606289" y="3152274"/>
                  <a:pt x="654415" y="3152274"/>
                </a:cubicBezTo>
                <a:lnTo>
                  <a:pt x="762700" y="3260558"/>
                </a:lnTo>
                <a:lnTo>
                  <a:pt x="750668" y="3368842"/>
                </a:lnTo>
                <a:lnTo>
                  <a:pt x="606289" y="3404937"/>
                </a:lnTo>
                <a:cubicBezTo>
                  <a:pt x="578215" y="3424990"/>
                  <a:pt x="546463" y="3440700"/>
                  <a:pt x="522068" y="3465095"/>
                </a:cubicBezTo>
                <a:cubicBezTo>
                  <a:pt x="513100" y="3474063"/>
                  <a:pt x="512523" y="3488754"/>
                  <a:pt x="510036" y="3501190"/>
                </a:cubicBezTo>
                <a:cubicBezTo>
                  <a:pt x="482386" y="3639442"/>
                  <a:pt x="513156" y="3539959"/>
                  <a:pt x="485973" y="3621506"/>
                </a:cubicBezTo>
                <a:cubicBezTo>
                  <a:pt x="498005" y="3629527"/>
                  <a:pt x="509134" y="3639102"/>
                  <a:pt x="522068" y="3645569"/>
                </a:cubicBezTo>
                <a:cubicBezTo>
                  <a:pt x="533412" y="3651241"/>
                  <a:pt x="549195" y="3648632"/>
                  <a:pt x="558163" y="3657600"/>
                </a:cubicBezTo>
                <a:cubicBezTo>
                  <a:pt x="567131" y="3666568"/>
                  <a:pt x="564522" y="3682351"/>
                  <a:pt x="570194" y="3693695"/>
                </a:cubicBezTo>
                <a:cubicBezTo>
                  <a:pt x="576661" y="3706629"/>
                  <a:pt x="586236" y="3717758"/>
                  <a:pt x="594257" y="3729790"/>
                </a:cubicBezTo>
                <a:cubicBezTo>
                  <a:pt x="594152" y="3730209"/>
                  <a:pt x="575949" y="3808256"/>
                  <a:pt x="570194" y="3814011"/>
                </a:cubicBezTo>
                <a:cubicBezTo>
                  <a:pt x="561226" y="3822979"/>
                  <a:pt x="546131" y="3822032"/>
                  <a:pt x="534100" y="3826042"/>
                </a:cubicBezTo>
                <a:cubicBezTo>
                  <a:pt x="526079" y="3834063"/>
                  <a:pt x="519111" y="3843300"/>
                  <a:pt x="510036" y="3850106"/>
                </a:cubicBezTo>
                <a:cubicBezTo>
                  <a:pt x="510027" y="3850113"/>
                  <a:pt x="419804" y="3910260"/>
                  <a:pt x="401752" y="3922295"/>
                </a:cubicBezTo>
                <a:lnTo>
                  <a:pt x="365657" y="3946358"/>
                </a:lnTo>
                <a:lnTo>
                  <a:pt x="329563" y="3970421"/>
                </a:lnTo>
                <a:cubicBezTo>
                  <a:pt x="293895" y="4113091"/>
                  <a:pt x="348609" y="3887223"/>
                  <a:pt x="305500" y="4102769"/>
                </a:cubicBezTo>
                <a:cubicBezTo>
                  <a:pt x="303013" y="4115205"/>
                  <a:pt x="301391" y="4128961"/>
                  <a:pt x="293468" y="4138864"/>
                </a:cubicBezTo>
                <a:cubicBezTo>
                  <a:pt x="284435" y="4150155"/>
                  <a:pt x="269405" y="4154906"/>
                  <a:pt x="257373" y="4162927"/>
                </a:cubicBezTo>
                <a:cubicBezTo>
                  <a:pt x="249352" y="4174958"/>
                  <a:pt x="246736" y="4193651"/>
                  <a:pt x="233310" y="4199021"/>
                </a:cubicBezTo>
                <a:cubicBezTo>
                  <a:pt x="221535" y="4203731"/>
                  <a:pt x="209845" y="4185842"/>
                  <a:pt x="197215" y="4186990"/>
                </a:cubicBezTo>
                <a:cubicBezTo>
                  <a:pt x="164279" y="4189984"/>
                  <a:pt x="133047" y="4203032"/>
                  <a:pt x="100963" y="4211053"/>
                </a:cubicBezTo>
                <a:cubicBezTo>
                  <a:pt x="91426" y="4239664"/>
                  <a:pt x="81936" y="4265055"/>
                  <a:pt x="76900" y="4295274"/>
                </a:cubicBezTo>
                <a:cubicBezTo>
                  <a:pt x="75581" y="4303186"/>
                  <a:pt x="76900" y="4311316"/>
                  <a:pt x="76900" y="4319337"/>
                </a:cubicBezTo>
                <a:lnTo>
                  <a:pt x="221279" y="4451685"/>
                </a:lnTo>
                <a:lnTo>
                  <a:pt x="341594" y="4439653"/>
                </a:lnTo>
                <a:lnTo>
                  <a:pt x="389721" y="4355432"/>
                </a:lnTo>
                <a:lnTo>
                  <a:pt x="570194" y="4319337"/>
                </a:lnTo>
                <a:lnTo>
                  <a:pt x="642384" y="4439653"/>
                </a:lnTo>
                <a:lnTo>
                  <a:pt x="883015" y="4403558"/>
                </a:lnTo>
                <a:lnTo>
                  <a:pt x="1015363" y="4463716"/>
                </a:lnTo>
                <a:lnTo>
                  <a:pt x="1099584" y="4596064"/>
                </a:lnTo>
                <a:lnTo>
                  <a:pt x="1003331" y="4776537"/>
                </a:lnTo>
                <a:lnTo>
                  <a:pt x="1003331" y="4896853"/>
                </a:lnTo>
                <a:lnTo>
                  <a:pt x="1183805" y="4981074"/>
                </a:lnTo>
                <a:lnTo>
                  <a:pt x="1195836" y="5209674"/>
                </a:lnTo>
                <a:lnTo>
                  <a:pt x="1328184" y="5221706"/>
                </a:lnTo>
                <a:lnTo>
                  <a:pt x="1340215" y="5366085"/>
                </a:lnTo>
                <a:lnTo>
                  <a:pt x="1099584" y="5582653"/>
                </a:lnTo>
                <a:lnTo>
                  <a:pt x="1099584" y="5702969"/>
                </a:lnTo>
                <a:lnTo>
                  <a:pt x="1207868" y="5775158"/>
                </a:lnTo>
                <a:lnTo>
                  <a:pt x="1725226" y="5811253"/>
                </a:lnTo>
                <a:lnTo>
                  <a:pt x="1857573" y="5666874"/>
                </a:lnTo>
                <a:lnTo>
                  <a:pt x="2266647" y="5654842"/>
                </a:lnTo>
                <a:lnTo>
                  <a:pt x="2374931" y="5462337"/>
                </a:lnTo>
                <a:lnTo>
                  <a:pt x="2543373" y="5462337"/>
                </a:lnTo>
                <a:lnTo>
                  <a:pt x="2579468" y="5618748"/>
                </a:lnTo>
                <a:lnTo>
                  <a:pt x="2699784" y="5654842"/>
                </a:lnTo>
                <a:cubicBezTo>
                  <a:pt x="2727858" y="5630779"/>
                  <a:pt x="2749815" y="5596731"/>
                  <a:pt x="2784005" y="5582653"/>
                </a:cubicBezTo>
                <a:cubicBezTo>
                  <a:pt x="2821275" y="5567307"/>
                  <a:pt x="2868937" y="5589921"/>
                  <a:pt x="2904321" y="5570621"/>
                </a:cubicBezTo>
                <a:cubicBezTo>
                  <a:pt x="2922273" y="5560829"/>
                  <a:pt x="2906421" y="5528340"/>
                  <a:pt x="2916352" y="5510464"/>
                </a:cubicBezTo>
                <a:cubicBezTo>
                  <a:pt x="2927370" y="5490632"/>
                  <a:pt x="2964479" y="5462337"/>
                  <a:pt x="2964479" y="5462337"/>
                </a:cubicBezTo>
                <a:lnTo>
                  <a:pt x="3072763" y="5498432"/>
                </a:lnTo>
                <a:lnTo>
                  <a:pt x="3108857" y="5510464"/>
                </a:lnTo>
                <a:cubicBezTo>
                  <a:pt x="3124899" y="5534527"/>
                  <a:pt x="3154766" y="5553818"/>
                  <a:pt x="3156984" y="5582653"/>
                </a:cubicBezTo>
                <a:cubicBezTo>
                  <a:pt x="3169885" y="5750374"/>
                  <a:pt x="3132039" y="5702089"/>
                  <a:pt x="3193079" y="5763127"/>
                </a:cubicBezTo>
                <a:cubicBezTo>
                  <a:pt x="3220797" y="5758507"/>
                  <a:pt x="3271748" y="5753872"/>
                  <a:pt x="3301363" y="5739064"/>
                </a:cubicBezTo>
                <a:cubicBezTo>
                  <a:pt x="3306436" y="5736528"/>
                  <a:pt x="3309384" y="5731043"/>
                  <a:pt x="3313394" y="5727032"/>
                </a:cubicBezTo>
                <a:lnTo>
                  <a:pt x="3517931" y="5955632"/>
                </a:lnTo>
                <a:cubicBezTo>
                  <a:pt x="3554026" y="5959643"/>
                  <a:pt x="3589898" y="5967664"/>
                  <a:pt x="3626215" y="5967664"/>
                </a:cubicBezTo>
                <a:cubicBezTo>
                  <a:pt x="3638898" y="5967664"/>
                  <a:pt x="3653342" y="5964600"/>
                  <a:pt x="3662310" y="5955632"/>
                </a:cubicBezTo>
                <a:lnTo>
                  <a:pt x="3710436" y="5907506"/>
                </a:lnTo>
                <a:cubicBezTo>
                  <a:pt x="3806688" y="5888256"/>
                  <a:pt x="3773321" y="5916810"/>
                  <a:pt x="3806689" y="5883442"/>
                </a:cubicBezTo>
                <a:lnTo>
                  <a:pt x="4023257" y="5642811"/>
                </a:lnTo>
                <a:cubicBezTo>
                  <a:pt x="4110256" y="5686310"/>
                  <a:pt x="4111368" y="5709694"/>
                  <a:pt x="4203731" y="5678906"/>
                </a:cubicBezTo>
                <a:cubicBezTo>
                  <a:pt x="4230630" y="5669940"/>
                  <a:pt x="4227794" y="5659846"/>
                  <a:pt x="4227794" y="5642811"/>
                </a:cubicBezTo>
                <a:lnTo>
                  <a:pt x="4227794" y="5642811"/>
                </a:lnTo>
                <a:lnTo>
                  <a:pt x="4251857" y="5594685"/>
                </a:lnTo>
                <a:cubicBezTo>
                  <a:pt x="4287952" y="5590674"/>
                  <a:pt x="4326011" y="5595064"/>
                  <a:pt x="4360142" y="5582653"/>
                </a:cubicBezTo>
                <a:cubicBezTo>
                  <a:pt x="4373732" y="5577711"/>
                  <a:pt x="4379128" y="5560098"/>
                  <a:pt x="4384205" y="5546558"/>
                </a:cubicBezTo>
                <a:cubicBezTo>
                  <a:pt x="4406460" y="5487209"/>
                  <a:pt x="4396236" y="5374446"/>
                  <a:pt x="4396236" y="5329990"/>
                </a:cubicBezTo>
                <a:lnTo>
                  <a:pt x="4071384" y="5329990"/>
                </a:lnTo>
                <a:lnTo>
                  <a:pt x="4083415" y="5173579"/>
                </a:lnTo>
                <a:lnTo>
                  <a:pt x="4372173" y="5149516"/>
                </a:lnTo>
                <a:lnTo>
                  <a:pt x="4468426" y="5029200"/>
                </a:lnTo>
                <a:cubicBezTo>
                  <a:pt x="4488479" y="4997116"/>
                  <a:pt x="4510467" y="4966163"/>
                  <a:pt x="4528584" y="4932948"/>
                </a:cubicBezTo>
                <a:cubicBezTo>
                  <a:pt x="4534657" y="4921814"/>
                  <a:pt x="4530295" y="4904225"/>
                  <a:pt x="4540615" y="4896853"/>
                </a:cubicBezTo>
                <a:cubicBezTo>
                  <a:pt x="4581405" y="4867717"/>
                  <a:pt x="4616924" y="4872790"/>
                  <a:pt x="4660931" y="4872790"/>
                </a:cubicBezTo>
                <a:lnTo>
                  <a:pt x="4745152" y="4908885"/>
                </a:lnTo>
                <a:lnTo>
                  <a:pt x="4853436" y="4908885"/>
                </a:lnTo>
                <a:lnTo>
                  <a:pt x="4901563" y="5017169"/>
                </a:lnTo>
                <a:lnTo>
                  <a:pt x="5082036" y="5029200"/>
                </a:lnTo>
                <a:lnTo>
                  <a:pt x="5286573" y="4812632"/>
                </a:lnTo>
                <a:lnTo>
                  <a:pt x="5539236" y="4848727"/>
                </a:lnTo>
                <a:lnTo>
                  <a:pt x="5623457" y="4596064"/>
                </a:lnTo>
                <a:lnTo>
                  <a:pt x="5803931" y="4584032"/>
                </a:lnTo>
                <a:lnTo>
                  <a:pt x="5803931" y="4584032"/>
                </a:lnTo>
                <a:lnTo>
                  <a:pt x="6032531" y="4511842"/>
                </a:lnTo>
                <a:lnTo>
                  <a:pt x="6032531" y="4367464"/>
                </a:lnTo>
                <a:lnTo>
                  <a:pt x="6032531" y="4367464"/>
                </a:lnTo>
                <a:lnTo>
                  <a:pt x="5803931" y="4259179"/>
                </a:lnTo>
                <a:lnTo>
                  <a:pt x="5803931" y="4126832"/>
                </a:lnTo>
                <a:lnTo>
                  <a:pt x="6381447" y="4126832"/>
                </a:lnTo>
                <a:lnTo>
                  <a:pt x="6393479" y="3874169"/>
                </a:lnTo>
                <a:lnTo>
                  <a:pt x="6513794" y="3789948"/>
                </a:lnTo>
                <a:lnTo>
                  <a:pt x="6646142" y="3777916"/>
                </a:lnTo>
                <a:lnTo>
                  <a:pt x="6634110" y="3645569"/>
                </a:lnTo>
                <a:lnTo>
                  <a:pt x="6742394" y="3537285"/>
                </a:lnTo>
                <a:lnTo>
                  <a:pt x="6874742" y="3549316"/>
                </a:lnTo>
                <a:lnTo>
                  <a:pt x="6886773" y="3260558"/>
                </a:lnTo>
                <a:lnTo>
                  <a:pt x="6730363" y="3140242"/>
                </a:lnTo>
                <a:lnTo>
                  <a:pt x="6742394" y="2863516"/>
                </a:lnTo>
                <a:lnTo>
                  <a:pt x="6622079" y="2803358"/>
                </a:lnTo>
                <a:lnTo>
                  <a:pt x="6634110" y="2707106"/>
                </a:lnTo>
                <a:lnTo>
                  <a:pt x="6742394" y="2586790"/>
                </a:lnTo>
                <a:lnTo>
                  <a:pt x="7187563" y="2586790"/>
                </a:lnTo>
                <a:lnTo>
                  <a:pt x="7235689" y="2658979"/>
                </a:lnTo>
                <a:lnTo>
                  <a:pt x="7380068" y="2671011"/>
                </a:lnTo>
                <a:lnTo>
                  <a:pt x="7392100" y="2755232"/>
                </a:lnTo>
                <a:lnTo>
                  <a:pt x="7524447" y="2767264"/>
                </a:lnTo>
                <a:lnTo>
                  <a:pt x="7524447" y="2514600"/>
                </a:lnTo>
                <a:lnTo>
                  <a:pt x="7668826" y="2502569"/>
                </a:lnTo>
                <a:lnTo>
                  <a:pt x="7741015" y="2707106"/>
                </a:lnTo>
                <a:lnTo>
                  <a:pt x="7921489" y="2779295"/>
                </a:lnTo>
                <a:lnTo>
                  <a:pt x="7957584" y="2610853"/>
                </a:lnTo>
                <a:lnTo>
                  <a:pt x="7873363" y="2562727"/>
                </a:lnTo>
                <a:lnTo>
                  <a:pt x="7861331" y="2442411"/>
                </a:lnTo>
                <a:lnTo>
                  <a:pt x="8005710" y="2418348"/>
                </a:lnTo>
                <a:lnTo>
                  <a:pt x="8065868" y="2310064"/>
                </a:lnTo>
                <a:lnTo>
                  <a:pt x="8378689" y="2346158"/>
                </a:lnTo>
                <a:lnTo>
                  <a:pt x="8366657" y="2189748"/>
                </a:lnTo>
                <a:lnTo>
                  <a:pt x="8474942" y="2165685"/>
                </a:lnTo>
                <a:lnTo>
                  <a:pt x="8559163" y="2273969"/>
                </a:lnTo>
                <a:lnTo>
                  <a:pt x="8944173" y="2273969"/>
                </a:lnTo>
                <a:lnTo>
                  <a:pt x="9004331" y="1925053"/>
                </a:lnTo>
                <a:lnTo>
                  <a:pt x="8859952" y="1925053"/>
                </a:lnTo>
                <a:lnTo>
                  <a:pt x="8835889" y="2105527"/>
                </a:lnTo>
                <a:lnTo>
                  <a:pt x="8727605" y="2117558"/>
                </a:lnTo>
                <a:lnTo>
                  <a:pt x="8619321" y="1937085"/>
                </a:lnTo>
                <a:lnTo>
                  <a:pt x="8474942" y="1949116"/>
                </a:lnTo>
                <a:lnTo>
                  <a:pt x="8342594" y="1840832"/>
                </a:lnTo>
                <a:lnTo>
                  <a:pt x="8366657" y="1660358"/>
                </a:lnTo>
                <a:lnTo>
                  <a:pt x="8715573" y="1299411"/>
                </a:lnTo>
                <a:lnTo>
                  <a:pt x="8871984" y="1287379"/>
                </a:lnTo>
                <a:lnTo>
                  <a:pt x="8859952" y="1082842"/>
                </a:lnTo>
                <a:lnTo>
                  <a:pt x="8727605" y="986590"/>
                </a:lnTo>
                <a:lnTo>
                  <a:pt x="8306500" y="986590"/>
                </a:lnTo>
                <a:lnTo>
                  <a:pt x="8258373" y="890337"/>
                </a:lnTo>
                <a:cubicBezTo>
                  <a:pt x="8234310" y="862263"/>
                  <a:pt x="8198966" y="840811"/>
                  <a:pt x="8186184" y="806116"/>
                </a:cubicBezTo>
                <a:cubicBezTo>
                  <a:pt x="8150812" y="710105"/>
                  <a:pt x="8207569" y="683122"/>
                  <a:pt x="8150089" y="625642"/>
                </a:cubicBezTo>
                <a:cubicBezTo>
                  <a:pt x="8139864" y="615417"/>
                  <a:pt x="8126026" y="609600"/>
                  <a:pt x="8113994" y="601579"/>
                </a:cubicBezTo>
                <a:cubicBezTo>
                  <a:pt x="8109984" y="589548"/>
                  <a:pt x="8101963" y="578167"/>
                  <a:pt x="8101963" y="565485"/>
                </a:cubicBezTo>
                <a:cubicBezTo>
                  <a:pt x="8101963" y="537973"/>
                  <a:pt x="8131681" y="462855"/>
                  <a:pt x="8101963" y="433137"/>
                </a:cubicBezTo>
                <a:cubicBezTo>
                  <a:pt x="8084027" y="415201"/>
                  <a:pt x="8029773" y="409074"/>
                  <a:pt x="8029773" y="409074"/>
                </a:cubicBezTo>
                <a:cubicBezTo>
                  <a:pt x="7970463" y="417547"/>
                  <a:pt x="7948994" y="417667"/>
                  <a:pt x="7897426" y="433137"/>
                </a:cubicBezTo>
                <a:cubicBezTo>
                  <a:pt x="7873131" y="440425"/>
                  <a:pt x="7825236" y="457200"/>
                  <a:pt x="7825236" y="457200"/>
                </a:cubicBezTo>
                <a:cubicBezTo>
                  <a:pt x="7813205" y="465221"/>
                  <a:pt x="7802356" y="475391"/>
                  <a:pt x="7789142" y="481264"/>
                </a:cubicBezTo>
                <a:cubicBezTo>
                  <a:pt x="7765963" y="491566"/>
                  <a:pt x="7716952" y="505327"/>
                  <a:pt x="7716952" y="505327"/>
                </a:cubicBezTo>
                <a:cubicBezTo>
                  <a:pt x="7704920" y="501316"/>
                  <a:pt x="7693540" y="493295"/>
                  <a:pt x="7680857" y="493295"/>
                </a:cubicBezTo>
                <a:cubicBezTo>
                  <a:pt x="7651362" y="493295"/>
                  <a:pt x="7592339" y="509409"/>
                  <a:pt x="7560542" y="517358"/>
                </a:cubicBezTo>
                <a:cubicBezTo>
                  <a:pt x="7552521" y="529390"/>
                  <a:pt x="7542946" y="540519"/>
                  <a:pt x="7536479" y="553453"/>
                </a:cubicBezTo>
                <a:cubicBezTo>
                  <a:pt x="7530807" y="564797"/>
                  <a:pt x="7536751" y="586472"/>
                  <a:pt x="7524447" y="589548"/>
                </a:cubicBezTo>
                <a:cubicBezTo>
                  <a:pt x="7496935" y="596426"/>
                  <a:pt x="7468300" y="581527"/>
                  <a:pt x="7440226" y="577516"/>
                </a:cubicBezTo>
                <a:cubicBezTo>
                  <a:pt x="7351994" y="585537"/>
                  <a:pt x="7263543" y="591424"/>
                  <a:pt x="7175531" y="601579"/>
                </a:cubicBezTo>
                <a:cubicBezTo>
                  <a:pt x="7159104" y="603474"/>
                  <a:pt x="7140317" y="603281"/>
                  <a:pt x="7127405" y="613611"/>
                </a:cubicBezTo>
                <a:cubicBezTo>
                  <a:pt x="7117502" y="621534"/>
                  <a:pt x="7123296" y="639803"/>
                  <a:pt x="7115373" y="649706"/>
                </a:cubicBezTo>
                <a:cubicBezTo>
                  <a:pt x="7106340" y="660997"/>
                  <a:pt x="7091310" y="665748"/>
                  <a:pt x="7079279" y="673769"/>
                </a:cubicBezTo>
                <a:cubicBezTo>
                  <a:pt x="7067247" y="669758"/>
                  <a:pt x="7055867" y="661737"/>
                  <a:pt x="7043184" y="661737"/>
                </a:cubicBezTo>
                <a:cubicBezTo>
                  <a:pt x="7027914" y="661737"/>
                  <a:pt x="6953458" y="681161"/>
                  <a:pt x="6934900" y="685800"/>
                </a:cubicBezTo>
                <a:lnTo>
                  <a:pt x="6826615" y="757990"/>
                </a:lnTo>
                <a:cubicBezTo>
                  <a:pt x="6814584" y="766011"/>
                  <a:pt x="6800746" y="771829"/>
                  <a:pt x="6790521" y="782053"/>
                </a:cubicBezTo>
                <a:cubicBezTo>
                  <a:pt x="6782500" y="790074"/>
                  <a:pt x="6775532" y="799310"/>
                  <a:pt x="6766457" y="806116"/>
                </a:cubicBezTo>
                <a:cubicBezTo>
                  <a:pt x="6743321" y="823468"/>
                  <a:pt x="6714717" y="833792"/>
                  <a:pt x="6694268" y="854242"/>
                </a:cubicBezTo>
                <a:cubicBezTo>
                  <a:pt x="6686247" y="862263"/>
                  <a:pt x="6679280" y="871500"/>
                  <a:pt x="6670205" y="878306"/>
                </a:cubicBezTo>
                <a:cubicBezTo>
                  <a:pt x="6647069" y="895658"/>
                  <a:pt x="6598015" y="926432"/>
                  <a:pt x="6598015" y="926432"/>
                </a:cubicBezTo>
                <a:cubicBezTo>
                  <a:pt x="6589994" y="938464"/>
                  <a:pt x="6579825" y="949313"/>
                  <a:pt x="6573952" y="962527"/>
                </a:cubicBezTo>
                <a:cubicBezTo>
                  <a:pt x="6563650" y="985706"/>
                  <a:pt x="6573952" y="1026695"/>
                  <a:pt x="6549889" y="1034716"/>
                </a:cubicBezTo>
                <a:cubicBezTo>
                  <a:pt x="6500076" y="1051321"/>
                  <a:pt x="6524346" y="1039713"/>
                  <a:pt x="6477700" y="1070811"/>
                </a:cubicBezTo>
                <a:cubicBezTo>
                  <a:pt x="6457647" y="1066800"/>
                  <a:pt x="6435297" y="1068925"/>
                  <a:pt x="6417542" y="1058779"/>
                </a:cubicBezTo>
                <a:cubicBezTo>
                  <a:pt x="6404987" y="1051605"/>
                  <a:pt x="6402512" y="1033976"/>
                  <a:pt x="6393479" y="1022685"/>
                </a:cubicBezTo>
                <a:cubicBezTo>
                  <a:pt x="6369456" y="992656"/>
                  <a:pt x="6370106" y="998851"/>
                  <a:pt x="6333321" y="986590"/>
                </a:cubicBezTo>
                <a:cubicBezTo>
                  <a:pt x="6323013" y="955667"/>
                  <a:pt x="6315299" y="935603"/>
                  <a:pt x="6309257" y="902369"/>
                </a:cubicBezTo>
                <a:cubicBezTo>
                  <a:pt x="6304184" y="874468"/>
                  <a:pt x="6301888" y="846121"/>
                  <a:pt x="6297226" y="818148"/>
                </a:cubicBezTo>
                <a:cubicBezTo>
                  <a:pt x="6293864" y="797976"/>
                  <a:pt x="6296537" y="775005"/>
                  <a:pt x="6285194" y="757990"/>
                </a:cubicBezTo>
                <a:cubicBezTo>
                  <a:pt x="6278159" y="747438"/>
                  <a:pt x="6261131" y="749969"/>
                  <a:pt x="6249100" y="745958"/>
                </a:cubicBezTo>
                <a:cubicBezTo>
                  <a:pt x="6225037" y="753979"/>
                  <a:pt x="6194845" y="752085"/>
                  <a:pt x="6176910" y="770021"/>
                </a:cubicBezTo>
                <a:cubicBezTo>
                  <a:pt x="6168889" y="778042"/>
                  <a:pt x="6159653" y="785010"/>
                  <a:pt x="6152847" y="794085"/>
                </a:cubicBezTo>
                <a:cubicBezTo>
                  <a:pt x="6135495" y="817221"/>
                  <a:pt x="6125171" y="845825"/>
                  <a:pt x="6104721" y="866274"/>
                </a:cubicBezTo>
                <a:lnTo>
                  <a:pt x="6080657" y="890337"/>
                </a:lnTo>
                <a:cubicBezTo>
                  <a:pt x="6050420" y="981053"/>
                  <a:pt x="6091205" y="869244"/>
                  <a:pt x="6044563" y="962527"/>
                </a:cubicBezTo>
                <a:cubicBezTo>
                  <a:pt x="6038891" y="973870"/>
                  <a:pt x="6039056" y="987746"/>
                  <a:pt x="6032531" y="998621"/>
                </a:cubicBezTo>
                <a:cubicBezTo>
                  <a:pt x="6016014" y="1026149"/>
                  <a:pt x="6000767" y="1025252"/>
                  <a:pt x="5972373" y="1034716"/>
                </a:cubicBezTo>
                <a:cubicBezTo>
                  <a:pt x="5956969" y="1080932"/>
                  <a:pt x="5946040" y="1095783"/>
                  <a:pt x="5972373" y="1155032"/>
                </a:cubicBezTo>
                <a:cubicBezTo>
                  <a:pt x="5980485" y="1173284"/>
                  <a:pt x="6028548" y="1185788"/>
                  <a:pt x="6044563" y="1191127"/>
                </a:cubicBezTo>
                <a:cubicBezTo>
                  <a:pt x="6096079" y="1242643"/>
                  <a:pt x="6092689" y="1224480"/>
                  <a:pt x="6092689" y="1323474"/>
                </a:cubicBezTo>
                <a:cubicBezTo>
                  <a:pt x="6092689" y="1340010"/>
                  <a:pt x="6096344" y="1366371"/>
                  <a:pt x="6080657" y="1371600"/>
                </a:cubicBezTo>
                <a:cubicBezTo>
                  <a:pt x="6027255" y="1389401"/>
                  <a:pt x="5968362" y="1379621"/>
                  <a:pt x="5912215" y="1383632"/>
                </a:cubicBezTo>
                <a:cubicBezTo>
                  <a:pt x="5904194" y="1399674"/>
                  <a:pt x="5895217" y="1415273"/>
                  <a:pt x="5888152" y="1431758"/>
                </a:cubicBezTo>
                <a:cubicBezTo>
                  <a:pt x="5883156" y="1443415"/>
                  <a:pt x="5888425" y="1464777"/>
                  <a:pt x="5876121" y="1467853"/>
                </a:cubicBezTo>
                <a:cubicBezTo>
                  <a:pt x="5869932" y="1469400"/>
                  <a:pt x="5731972" y="1445834"/>
                  <a:pt x="5719710" y="1443790"/>
                </a:cubicBezTo>
                <a:cubicBezTo>
                  <a:pt x="5707678" y="1427748"/>
                  <a:pt x="5696452" y="1411069"/>
                  <a:pt x="5683615" y="1395664"/>
                </a:cubicBezTo>
                <a:cubicBezTo>
                  <a:pt x="5676353" y="1386950"/>
                  <a:pt x="5659552" y="1371600"/>
                  <a:pt x="5659552" y="1371600"/>
                </a:cubicBezTo>
                <a:lnTo>
                  <a:pt x="5647521" y="1179095"/>
                </a:lnTo>
                <a:lnTo>
                  <a:pt x="5503142" y="1070811"/>
                </a:lnTo>
                <a:lnTo>
                  <a:pt x="5274542" y="1070811"/>
                </a:lnTo>
                <a:lnTo>
                  <a:pt x="4973752" y="1383632"/>
                </a:lnTo>
                <a:cubicBezTo>
                  <a:pt x="4937657" y="1387643"/>
                  <a:pt x="4901291" y="1389694"/>
                  <a:pt x="4865468" y="1395664"/>
                </a:cubicBezTo>
                <a:cubicBezTo>
                  <a:pt x="4852958" y="1397749"/>
                  <a:pt x="4838341" y="1398727"/>
                  <a:pt x="4829373" y="1407695"/>
                </a:cubicBezTo>
                <a:cubicBezTo>
                  <a:pt x="4816691" y="1420377"/>
                  <a:pt x="4815259" y="1440898"/>
                  <a:pt x="4805310" y="1455821"/>
                </a:cubicBezTo>
                <a:cubicBezTo>
                  <a:pt x="4799018" y="1465260"/>
                  <a:pt x="4789268" y="1471864"/>
                  <a:pt x="4781247" y="1479885"/>
                </a:cubicBezTo>
                <a:cubicBezTo>
                  <a:pt x="4769215" y="1475874"/>
                  <a:pt x="4756496" y="1473525"/>
                  <a:pt x="4745152" y="1467853"/>
                </a:cubicBezTo>
                <a:cubicBezTo>
                  <a:pt x="4732218" y="1461386"/>
                  <a:pt x="4723517" y="1443790"/>
                  <a:pt x="4709057" y="1443790"/>
                </a:cubicBezTo>
                <a:cubicBezTo>
                  <a:pt x="4694597" y="1443790"/>
                  <a:pt x="4684994" y="1459832"/>
                  <a:pt x="4672963" y="1467853"/>
                </a:cubicBezTo>
                <a:cubicBezTo>
                  <a:pt x="4664942" y="1479885"/>
                  <a:pt x="4654773" y="1490734"/>
                  <a:pt x="4648900" y="1503948"/>
                </a:cubicBezTo>
                <a:cubicBezTo>
                  <a:pt x="4638598" y="1527127"/>
                  <a:pt x="4645941" y="1562067"/>
                  <a:pt x="4624836" y="1576137"/>
                </a:cubicBezTo>
                <a:lnTo>
                  <a:pt x="4588742" y="1600200"/>
                </a:lnTo>
                <a:cubicBezTo>
                  <a:pt x="4576710" y="1596190"/>
                  <a:pt x="4563991" y="1593841"/>
                  <a:pt x="4552647" y="1588169"/>
                </a:cubicBezTo>
                <a:cubicBezTo>
                  <a:pt x="4518463" y="1571077"/>
                  <a:pt x="4519339" y="1556394"/>
                  <a:pt x="4480457" y="1552074"/>
                </a:cubicBezTo>
                <a:cubicBezTo>
                  <a:pt x="4420535" y="1545416"/>
                  <a:pt x="4360142" y="1544053"/>
                  <a:pt x="4299984" y="1540042"/>
                </a:cubicBezTo>
                <a:cubicBezTo>
                  <a:pt x="4279931" y="1536032"/>
                  <a:pt x="4256841" y="1539354"/>
                  <a:pt x="4239826" y="1528011"/>
                </a:cubicBezTo>
                <a:cubicBezTo>
                  <a:pt x="4157321" y="1473009"/>
                  <a:pt x="4306286" y="1502802"/>
                  <a:pt x="4191700" y="1479885"/>
                </a:cubicBezTo>
                <a:cubicBezTo>
                  <a:pt x="4143857" y="1470316"/>
                  <a:pt x="4047321" y="1455821"/>
                  <a:pt x="4047321" y="1455821"/>
                </a:cubicBezTo>
                <a:cubicBezTo>
                  <a:pt x="4003205" y="1459832"/>
                  <a:pt x="3958929" y="1462358"/>
                  <a:pt x="3914973" y="1467853"/>
                </a:cubicBezTo>
                <a:cubicBezTo>
                  <a:pt x="3812428" y="1480672"/>
                  <a:pt x="3882806" y="1479885"/>
                  <a:pt x="3842784" y="1479885"/>
                </a:cubicBezTo>
                <a:lnTo>
                  <a:pt x="3806689" y="1335506"/>
                </a:lnTo>
                <a:lnTo>
                  <a:pt x="4179668" y="1022685"/>
                </a:lnTo>
                <a:lnTo>
                  <a:pt x="4131542" y="782053"/>
                </a:lnTo>
                <a:lnTo>
                  <a:pt x="4011226" y="830179"/>
                </a:lnTo>
                <a:cubicBezTo>
                  <a:pt x="3999194" y="862263"/>
                  <a:pt x="4003642" y="907424"/>
                  <a:pt x="3975131" y="926432"/>
                </a:cubicBezTo>
                <a:cubicBezTo>
                  <a:pt x="3954026" y="940502"/>
                  <a:pt x="3902942" y="902369"/>
                  <a:pt x="3902942" y="902369"/>
                </a:cubicBezTo>
                <a:lnTo>
                  <a:pt x="3830752" y="950495"/>
                </a:lnTo>
                <a:cubicBezTo>
                  <a:pt x="3818720" y="958516"/>
                  <a:pt x="3808375" y="969985"/>
                  <a:pt x="3794657" y="974558"/>
                </a:cubicBezTo>
                <a:lnTo>
                  <a:pt x="3758563" y="986590"/>
                </a:lnTo>
                <a:cubicBezTo>
                  <a:pt x="3746398" y="1004838"/>
                  <a:pt x="3722468" y="1033875"/>
                  <a:pt x="3722468" y="1058779"/>
                </a:cubicBezTo>
                <a:cubicBezTo>
                  <a:pt x="3722468" y="1075315"/>
                  <a:pt x="3730489" y="1090864"/>
                  <a:pt x="3734500" y="1106906"/>
                </a:cubicBezTo>
                <a:cubicBezTo>
                  <a:pt x="3715331" y="1183578"/>
                  <a:pt x="3729272" y="1195182"/>
                  <a:pt x="3590121" y="1143000"/>
                </a:cubicBezTo>
                <a:cubicBezTo>
                  <a:pt x="3542444" y="1125121"/>
                  <a:pt x="3534116" y="1079666"/>
                  <a:pt x="3505900" y="1046748"/>
                </a:cubicBezTo>
                <a:cubicBezTo>
                  <a:pt x="3460224" y="993459"/>
                  <a:pt x="3472913" y="1003668"/>
                  <a:pt x="3421679" y="986590"/>
                </a:cubicBezTo>
                <a:cubicBezTo>
                  <a:pt x="3388254" y="997731"/>
                  <a:pt x="3348441" y="1017256"/>
                  <a:pt x="3313394" y="986590"/>
                </a:cubicBezTo>
                <a:cubicBezTo>
                  <a:pt x="3294305" y="969887"/>
                  <a:pt x="3313394" y="922421"/>
                  <a:pt x="3289331" y="914400"/>
                </a:cubicBezTo>
                <a:lnTo>
                  <a:pt x="3253236" y="902369"/>
                </a:lnTo>
                <a:cubicBezTo>
                  <a:pt x="3241205" y="906379"/>
                  <a:pt x="3228485" y="908728"/>
                  <a:pt x="3217142" y="914400"/>
                </a:cubicBezTo>
                <a:cubicBezTo>
                  <a:pt x="3204208" y="920867"/>
                  <a:pt x="3195507" y="938464"/>
                  <a:pt x="3181047" y="938464"/>
                </a:cubicBezTo>
                <a:cubicBezTo>
                  <a:pt x="3169703" y="938464"/>
                  <a:pt x="3165005" y="922421"/>
                  <a:pt x="3156984" y="914400"/>
                </a:cubicBezTo>
                <a:lnTo>
                  <a:pt x="3132921" y="842211"/>
                </a:lnTo>
                <a:cubicBezTo>
                  <a:pt x="3128910" y="830179"/>
                  <a:pt x="3123376" y="818552"/>
                  <a:pt x="3120889" y="806116"/>
                </a:cubicBezTo>
                <a:cubicBezTo>
                  <a:pt x="3118302" y="793181"/>
                  <a:pt x="3107924" y="728361"/>
                  <a:pt x="3096826" y="709864"/>
                </a:cubicBezTo>
                <a:cubicBezTo>
                  <a:pt x="3085396" y="690813"/>
                  <a:pt x="3053064" y="672668"/>
                  <a:pt x="3036668" y="661737"/>
                </a:cubicBezTo>
                <a:cubicBezTo>
                  <a:pt x="2953717" y="689387"/>
                  <a:pt x="2982415" y="667864"/>
                  <a:pt x="2940415" y="709864"/>
                </a:cubicBezTo>
                <a:cubicBezTo>
                  <a:pt x="2916352" y="705853"/>
                  <a:pt x="2891369" y="705546"/>
                  <a:pt x="2868226" y="697832"/>
                </a:cubicBezTo>
                <a:cubicBezTo>
                  <a:pt x="2854508" y="693259"/>
                  <a:pt x="2832131" y="673769"/>
                  <a:pt x="2832131" y="673769"/>
                </a:cubicBezTo>
                <a:lnTo>
                  <a:pt x="2651657" y="493295"/>
                </a:lnTo>
                <a:lnTo>
                  <a:pt x="2675721" y="360948"/>
                </a:lnTo>
                <a:lnTo>
                  <a:pt x="2543373" y="264695"/>
                </a:lnTo>
                <a:lnTo>
                  <a:pt x="2423057" y="300790"/>
                </a:lnTo>
                <a:lnTo>
                  <a:pt x="2374931" y="144379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/>
          </a:p>
          <a:p>
            <a:pPr algn="ctr"/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                         </a:t>
            </a:r>
            <a:r>
              <a:rPr lang="fr-FR" dirty="0" smtClean="0"/>
              <a:t>              . </a:t>
            </a:r>
          </a:p>
          <a:p>
            <a:pPr algn="ctr"/>
            <a:r>
              <a:rPr lang="fr-FR" dirty="0" smtClean="0"/>
              <a:t>             </a:t>
            </a:r>
          </a:p>
          <a:p>
            <a:pPr algn="ctr"/>
            <a:endParaRPr lang="fr-FR" dirty="0"/>
          </a:p>
        </p:txBody>
      </p:sp>
      <p:sp>
        <p:nvSpPr>
          <p:cNvPr id="6" name="Forme libre 5"/>
          <p:cNvSpPr/>
          <p:nvPr/>
        </p:nvSpPr>
        <p:spPr>
          <a:xfrm>
            <a:off x="4143372" y="1571612"/>
            <a:ext cx="3929092" cy="3786214"/>
          </a:xfrm>
          <a:custGeom>
            <a:avLst/>
            <a:gdLst>
              <a:gd name="connsiteX0" fmla="*/ 60158 w 8871984"/>
              <a:gd name="connsiteY0" fmla="*/ 2346157 h 6725652"/>
              <a:gd name="connsiteX1" fmla="*/ 228600 w 8871984"/>
              <a:gd name="connsiteY1" fmla="*/ 2334126 h 6725652"/>
              <a:gd name="connsiteX2" fmla="*/ 204537 w 8871984"/>
              <a:gd name="connsiteY2" fmla="*/ 2213810 h 6725652"/>
              <a:gd name="connsiteX3" fmla="*/ 120316 w 8871984"/>
              <a:gd name="connsiteY3" fmla="*/ 2165684 h 6725652"/>
              <a:gd name="connsiteX4" fmla="*/ 0 w 8871984"/>
              <a:gd name="connsiteY4" fmla="*/ 2141621 h 6725652"/>
              <a:gd name="connsiteX5" fmla="*/ 0 w 8871984"/>
              <a:gd name="connsiteY5" fmla="*/ 1997242 h 6725652"/>
              <a:gd name="connsiteX6" fmla="*/ 493295 w 8871984"/>
              <a:gd name="connsiteY6" fmla="*/ 2009273 h 6725652"/>
              <a:gd name="connsiteX7" fmla="*/ 505326 w 8871984"/>
              <a:gd name="connsiteY7" fmla="*/ 1804736 h 6725652"/>
              <a:gd name="connsiteX8" fmla="*/ 625642 w 8871984"/>
              <a:gd name="connsiteY8" fmla="*/ 1720515 h 6725652"/>
              <a:gd name="connsiteX9" fmla="*/ 721895 w 8871984"/>
              <a:gd name="connsiteY9" fmla="*/ 1732547 h 6725652"/>
              <a:gd name="connsiteX10" fmla="*/ 721895 w 8871984"/>
              <a:gd name="connsiteY10" fmla="*/ 1576136 h 6725652"/>
              <a:gd name="connsiteX11" fmla="*/ 818147 w 8871984"/>
              <a:gd name="connsiteY11" fmla="*/ 1528010 h 6725652"/>
              <a:gd name="connsiteX12" fmla="*/ 962526 w 8871984"/>
              <a:gd name="connsiteY12" fmla="*/ 1503947 h 6725652"/>
              <a:gd name="connsiteX13" fmla="*/ 950495 w 8871984"/>
              <a:gd name="connsiteY13" fmla="*/ 1299410 h 6725652"/>
              <a:gd name="connsiteX14" fmla="*/ 830179 w 8871984"/>
              <a:gd name="connsiteY14" fmla="*/ 1167063 h 6725652"/>
              <a:gd name="connsiteX15" fmla="*/ 794084 w 8871984"/>
              <a:gd name="connsiteY15" fmla="*/ 926431 h 6725652"/>
              <a:gd name="connsiteX16" fmla="*/ 709863 w 8871984"/>
              <a:gd name="connsiteY16" fmla="*/ 902368 h 6725652"/>
              <a:gd name="connsiteX17" fmla="*/ 733926 w 8871984"/>
              <a:gd name="connsiteY17" fmla="*/ 782052 h 6725652"/>
              <a:gd name="connsiteX18" fmla="*/ 818147 w 8871984"/>
              <a:gd name="connsiteY18" fmla="*/ 709863 h 6725652"/>
              <a:gd name="connsiteX19" fmla="*/ 1203158 w 8871984"/>
              <a:gd name="connsiteY19" fmla="*/ 685800 h 6725652"/>
              <a:gd name="connsiteX20" fmla="*/ 1263316 w 8871984"/>
              <a:gd name="connsiteY20" fmla="*/ 770021 h 6725652"/>
              <a:gd name="connsiteX21" fmla="*/ 1299411 w 8871984"/>
              <a:gd name="connsiteY21" fmla="*/ 782052 h 6725652"/>
              <a:gd name="connsiteX22" fmla="*/ 1371600 w 8871984"/>
              <a:gd name="connsiteY22" fmla="*/ 794084 h 6725652"/>
              <a:gd name="connsiteX23" fmla="*/ 1419726 w 8871984"/>
              <a:gd name="connsiteY23" fmla="*/ 842210 h 6725652"/>
              <a:gd name="connsiteX24" fmla="*/ 1455821 w 8871984"/>
              <a:gd name="connsiteY24" fmla="*/ 866273 h 6725652"/>
              <a:gd name="connsiteX25" fmla="*/ 1515979 w 8871984"/>
              <a:gd name="connsiteY25" fmla="*/ 830179 h 6725652"/>
              <a:gd name="connsiteX26" fmla="*/ 1540042 w 8871984"/>
              <a:gd name="connsiteY26" fmla="*/ 625642 h 6725652"/>
              <a:gd name="connsiteX27" fmla="*/ 1660358 w 8871984"/>
              <a:gd name="connsiteY27" fmla="*/ 613610 h 6725652"/>
              <a:gd name="connsiteX28" fmla="*/ 1696453 w 8871984"/>
              <a:gd name="connsiteY28" fmla="*/ 842210 h 6725652"/>
              <a:gd name="connsiteX29" fmla="*/ 1900990 w 8871984"/>
              <a:gd name="connsiteY29" fmla="*/ 866273 h 6725652"/>
              <a:gd name="connsiteX30" fmla="*/ 1900990 w 8871984"/>
              <a:gd name="connsiteY30" fmla="*/ 721894 h 6725652"/>
              <a:gd name="connsiteX31" fmla="*/ 1828800 w 8871984"/>
              <a:gd name="connsiteY31" fmla="*/ 637673 h 6725652"/>
              <a:gd name="connsiteX32" fmla="*/ 1876926 w 8871984"/>
              <a:gd name="connsiteY32" fmla="*/ 589547 h 6725652"/>
              <a:gd name="connsiteX33" fmla="*/ 1973179 w 8871984"/>
              <a:gd name="connsiteY33" fmla="*/ 553452 h 6725652"/>
              <a:gd name="connsiteX34" fmla="*/ 1973179 w 8871984"/>
              <a:gd name="connsiteY34" fmla="*/ 553452 h 6725652"/>
              <a:gd name="connsiteX35" fmla="*/ 1973179 w 8871984"/>
              <a:gd name="connsiteY35" fmla="*/ 493294 h 6725652"/>
              <a:gd name="connsiteX36" fmla="*/ 2225842 w 8871984"/>
              <a:gd name="connsiteY36" fmla="*/ 493294 h 6725652"/>
              <a:gd name="connsiteX37" fmla="*/ 2225842 w 8871984"/>
              <a:gd name="connsiteY37" fmla="*/ 348915 h 6725652"/>
              <a:gd name="connsiteX38" fmla="*/ 2382253 w 8871984"/>
              <a:gd name="connsiteY38" fmla="*/ 348915 h 6725652"/>
              <a:gd name="connsiteX39" fmla="*/ 2430379 w 8871984"/>
              <a:gd name="connsiteY39" fmla="*/ 457200 h 6725652"/>
              <a:gd name="connsiteX40" fmla="*/ 3043990 w 8871984"/>
              <a:gd name="connsiteY40" fmla="*/ 433136 h 6725652"/>
              <a:gd name="connsiteX41" fmla="*/ 3068053 w 8871984"/>
              <a:gd name="connsiteY41" fmla="*/ 288757 h 6725652"/>
              <a:gd name="connsiteX42" fmla="*/ 3188368 w 8871984"/>
              <a:gd name="connsiteY42" fmla="*/ 288757 h 6725652"/>
              <a:gd name="connsiteX43" fmla="*/ 3248526 w 8871984"/>
              <a:gd name="connsiteY43" fmla="*/ 204536 h 6725652"/>
              <a:gd name="connsiteX44" fmla="*/ 3272590 w 8871984"/>
              <a:gd name="connsiteY44" fmla="*/ 96252 h 6725652"/>
              <a:gd name="connsiteX45" fmla="*/ 3392905 w 8871984"/>
              <a:gd name="connsiteY45" fmla="*/ 108284 h 6725652"/>
              <a:gd name="connsiteX46" fmla="*/ 3429000 w 8871984"/>
              <a:gd name="connsiteY46" fmla="*/ 192505 h 6725652"/>
              <a:gd name="connsiteX47" fmla="*/ 3525253 w 8871984"/>
              <a:gd name="connsiteY47" fmla="*/ 168442 h 6725652"/>
              <a:gd name="connsiteX48" fmla="*/ 3645568 w 8871984"/>
              <a:gd name="connsiteY48" fmla="*/ 36094 h 6725652"/>
              <a:gd name="connsiteX49" fmla="*/ 3826042 w 8871984"/>
              <a:gd name="connsiteY49" fmla="*/ 0 h 6725652"/>
              <a:gd name="connsiteX50" fmla="*/ 3814011 w 8871984"/>
              <a:gd name="connsiteY50" fmla="*/ 120315 h 6725652"/>
              <a:gd name="connsiteX51" fmla="*/ 3886200 w 8871984"/>
              <a:gd name="connsiteY51" fmla="*/ 192505 h 6725652"/>
              <a:gd name="connsiteX52" fmla="*/ 3898232 w 8871984"/>
              <a:gd name="connsiteY52" fmla="*/ 228600 h 6725652"/>
              <a:gd name="connsiteX53" fmla="*/ 4042611 w 8871984"/>
              <a:gd name="connsiteY53" fmla="*/ 240631 h 6725652"/>
              <a:gd name="connsiteX54" fmla="*/ 4090737 w 8871984"/>
              <a:gd name="connsiteY54" fmla="*/ 300789 h 6725652"/>
              <a:gd name="connsiteX55" fmla="*/ 4331368 w 8871984"/>
              <a:gd name="connsiteY55" fmla="*/ 276726 h 6725652"/>
              <a:gd name="connsiteX56" fmla="*/ 4355432 w 8871984"/>
              <a:gd name="connsiteY56" fmla="*/ 421105 h 6725652"/>
              <a:gd name="connsiteX57" fmla="*/ 4138863 w 8871984"/>
              <a:gd name="connsiteY57" fmla="*/ 433136 h 6725652"/>
              <a:gd name="connsiteX58" fmla="*/ 4126832 w 8871984"/>
              <a:gd name="connsiteY58" fmla="*/ 577515 h 6725652"/>
              <a:gd name="connsiteX59" fmla="*/ 4475747 w 8871984"/>
              <a:gd name="connsiteY59" fmla="*/ 565484 h 6725652"/>
              <a:gd name="connsiteX60" fmla="*/ 4535905 w 8871984"/>
              <a:gd name="connsiteY60" fmla="*/ 481263 h 6725652"/>
              <a:gd name="connsiteX61" fmla="*/ 4692316 w 8871984"/>
              <a:gd name="connsiteY61" fmla="*/ 481263 h 6725652"/>
              <a:gd name="connsiteX62" fmla="*/ 4788568 w 8871984"/>
              <a:gd name="connsiteY62" fmla="*/ 613610 h 6725652"/>
              <a:gd name="connsiteX63" fmla="*/ 4812632 w 8871984"/>
              <a:gd name="connsiteY63" fmla="*/ 637673 h 6725652"/>
              <a:gd name="connsiteX64" fmla="*/ 4932947 w 8871984"/>
              <a:gd name="connsiteY64" fmla="*/ 649705 h 6725652"/>
              <a:gd name="connsiteX65" fmla="*/ 5005137 w 8871984"/>
              <a:gd name="connsiteY65" fmla="*/ 697831 h 6725652"/>
              <a:gd name="connsiteX66" fmla="*/ 5041232 w 8871984"/>
              <a:gd name="connsiteY66" fmla="*/ 721894 h 6725652"/>
              <a:gd name="connsiteX67" fmla="*/ 5089358 w 8871984"/>
              <a:gd name="connsiteY67" fmla="*/ 733926 h 6725652"/>
              <a:gd name="connsiteX68" fmla="*/ 5149516 w 8871984"/>
              <a:gd name="connsiteY68" fmla="*/ 794084 h 6725652"/>
              <a:gd name="connsiteX69" fmla="*/ 5233737 w 8871984"/>
              <a:gd name="connsiteY69" fmla="*/ 854242 h 6725652"/>
              <a:gd name="connsiteX70" fmla="*/ 5269832 w 8871984"/>
              <a:gd name="connsiteY70" fmla="*/ 890336 h 6725652"/>
              <a:gd name="connsiteX71" fmla="*/ 5342021 w 8871984"/>
              <a:gd name="connsiteY71" fmla="*/ 914400 h 6725652"/>
              <a:gd name="connsiteX72" fmla="*/ 5378116 w 8871984"/>
              <a:gd name="connsiteY72" fmla="*/ 926431 h 6725652"/>
              <a:gd name="connsiteX73" fmla="*/ 5414211 w 8871984"/>
              <a:gd name="connsiteY73" fmla="*/ 950494 h 6725652"/>
              <a:gd name="connsiteX74" fmla="*/ 5426242 w 8871984"/>
              <a:gd name="connsiteY74" fmla="*/ 986589 h 6725652"/>
              <a:gd name="connsiteX75" fmla="*/ 5450305 w 8871984"/>
              <a:gd name="connsiteY75" fmla="*/ 1022684 h 6725652"/>
              <a:gd name="connsiteX76" fmla="*/ 5438274 w 8871984"/>
              <a:gd name="connsiteY76" fmla="*/ 1094873 h 6725652"/>
              <a:gd name="connsiteX77" fmla="*/ 5474368 w 8871984"/>
              <a:gd name="connsiteY77" fmla="*/ 1130968 h 6725652"/>
              <a:gd name="connsiteX78" fmla="*/ 5546558 w 8871984"/>
              <a:gd name="connsiteY78" fmla="*/ 1179094 h 6725652"/>
              <a:gd name="connsiteX79" fmla="*/ 5582653 w 8871984"/>
              <a:gd name="connsiteY79" fmla="*/ 1215189 h 6725652"/>
              <a:gd name="connsiteX80" fmla="*/ 5618747 w 8871984"/>
              <a:gd name="connsiteY80" fmla="*/ 1239252 h 6725652"/>
              <a:gd name="connsiteX81" fmla="*/ 5727032 w 8871984"/>
              <a:gd name="connsiteY81" fmla="*/ 1251284 h 6725652"/>
              <a:gd name="connsiteX82" fmla="*/ 5823284 w 8871984"/>
              <a:gd name="connsiteY82" fmla="*/ 1371600 h 6725652"/>
              <a:gd name="connsiteX83" fmla="*/ 5967663 w 8871984"/>
              <a:gd name="connsiteY83" fmla="*/ 1419726 h 6725652"/>
              <a:gd name="connsiteX84" fmla="*/ 5955632 w 8871984"/>
              <a:gd name="connsiteY84" fmla="*/ 1503947 h 6725652"/>
              <a:gd name="connsiteX85" fmla="*/ 5967663 w 8871984"/>
              <a:gd name="connsiteY85" fmla="*/ 1540042 h 6725652"/>
              <a:gd name="connsiteX86" fmla="*/ 6039853 w 8871984"/>
              <a:gd name="connsiteY86" fmla="*/ 1564105 h 6725652"/>
              <a:gd name="connsiteX87" fmla="*/ 6027821 w 8871984"/>
              <a:gd name="connsiteY87" fmla="*/ 1612231 h 6725652"/>
              <a:gd name="connsiteX88" fmla="*/ 6003758 w 8871984"/>
              <a:gd name="connsiteY88" fmla="*/ 1684421 h 6725652"/>
              <a:gd name="connsiteX89" fmla="*/ 6039853 w 8871984"/>
              <a:gd name="connsiteY89" fmla="*/ 1708484 h 6725652"/>
              <a:gd name="connsiteX90" fmla="*/ 6075947 w 8871984"/>
              <a:gd name="connsiteY90" fmla="*/ 1720515 h 6725652"/>
              <a:gd name="connsiteX91" fmla="*/ 6100011 w 8871984"/>
              <a:gd name="connsiteY91" fmla="*/ 1744579 h 6725652"/>
              <a:gd name="connsiteX92" fmla="*/ 6136105 w 8871984"/>
              <a:gd name="connsiteY92" fmla="*/ 1768642 h 6725652"/>
              <a:gd name="connsiteX93" fmla="*/ 6232358 w 8871984"/>
              <a:gd name="connsiteY93" fmla="*/ 1792705 h 6725652"/>
              <a:gd name="connsiteX94" fmla="*/ 6244390 w 8871984"/>
              <a:gd name="connsiteY94" fmla="*/ 1913021 h 6725652"/>
              <a:gd name="connsiteX95" fmla="*/ 6256421 w 8871984"/>
              <a:gd name="connsiteY95" fmla="*/ 1973179 h 6725652"/>
              <a:gd name="connsiteX96" fmla="*/ 6184232 w 8871984"/>
              <a:gd name="connsiteY96" fmla="*/ 2009273 h 6725652"/>
              <a:gd name="connsiteX97" fmla="*/ 6160168 w 8871984"/>
              <a:gd name="connsiteY97" fmla="*/ 2033336 h 6725652"/>
              <a:gd name="connsiteX98" fmla="*/ 6172200 w 8871984"/>
              <a:gd name="connsiteY98" fmla="*/ 2153652 h 6725652"/>
              <a:gd name="connsiteX99" fmla="*/ 6208295 w 8871984"/>
              <a:gd name="connsiteY99" fmla="*/ 2165684 h 6725652"/>
              <a:gd name="connsiteX100" fmla="*/ 6292516 w 8871984"/>
              <a:gd name="connsiteY100" fmla="*/ 2177715 h 6725652"/>
              <a:gd name="connsiteX101" fmla="*/ 6328611 w 8871984"/>
              <a:gd name="connsiteY101" fmla="*/ 2201779 h 6725652"/>
              <a:gd name="connsiteX102" fmla="*/ 6364705 w 8871984"/>
              <a:gd name="connsiteY102" fmla="*/ 2213810 h 6725652"/>
              <a:gd name="connsiteX103" fmla="*/ 6376737 w 8871984"/>
              <a:gd name="connsiteY103" fmla="*/ 2334126 h 6725652"/>
              <a:gd name="connsiteX104" fmla="*/ 6412832 w 8871984"/>
              <a:gd name="connsiteY104" fmla="*/ 2322094 h 6725652"/>
              <a:gd name="connsiteX105" fmla="*/ 6460958 w 8871984"/>
              <a:gd name="connsiteY105" fmla="*/ 2526631 h 6725652"/>
              <a:gd name="connsiteX106" fmla="*/ 6533147 w 8871984"/>
              <a:gd name="connsiteY106" fmla="*/ 2574757 h 6725652"/>
              <a:gd name="connsiteX107" fmla="*/ 6497053 w 8871984"/>
              <a:gd name="connsiteY107" fmla="*/ 2598821 h 6725652"/>
              <a:gd name="connsiteX108" fmla="*/ 6497053 w 8871984"/>
              <a:gd name="connsiteY108" fmla="*/ 2683042 h 6725652"/>
              <a:gd name="connsiteX109" fmla="*/ 6545179 w 8871984"/>
              <a:gd name="connsiteY109" fmla="*/ 2695073 h 6725652"/>
              <a:gd name="connsiteX110" fmla="*/ 6581274 w 8871984"/>
              <a:gd name="connsiteY110" fmla="*/ 2707105 h 6725652"/>
              <a:gd name="connsiteX111" fmla="*/ 6545179 w 8871984"/>
              <a:gd name="connsiteY111" fmla="*/ 2815389 h 6725652"/>
              <a:gd name="connsiteX112" fmla="*/ 6521116 w 8871984"/>
              <a:gd name="connsiteY112" fmla="*/ 2887579 h 6725652"/>
              <a:gd name="connsiteX113" fmla="*/ 6509084 w 8871984"/>
              <a:gd name="connsiteY113" fmla="*/ 2947736 h 6725652"/>
              <a:gd name="connsiteX114" fmla="*/ 6497053 w 8871984"/>
              <a:gd name="connsiteY114" fmla="*/ 2995863 h 6725652"/>
              <a:gd name="connsiteX115" fmla="*/ 6761747 w 8871984"/>
              <a:gd name="connsiteY115" fmla="*/ 3176336 h 6725652"/>
              <a:gd name="connsiteX116" fmla="*/ 6761747 w 8871984"/>
              <a:gd name="connsiteY116" fmla="*/ 3296652 h 6725652"/>
              <a:gd name="connsiteX117" fmla="*/ 6882063 w 8871984"/>
              <a:gd name="connsiteY117" fmla="*/ 3380873 h 6725652"/>
              <a:gd name="connsiteX118" fmla="*/ 6906126 w 8871984"/>
              <a:gd name="connsiteY118" fmla="*/ 3489157 h 6725652"/>
              <a:gd name="connsiteX119" fmla="*/ 7026442 w 8871984"/>
              <a:gd name="connsiteY119" fmla="*/ 3489157 h 6725652"/>
              <a:gd name="connsiteX120" fmla="*/ 7255042 w 8871984"/>
              <a:gd name="connsiteY120" fmla="*/ 3765884 h 6725652"/>
              <a:gd name="connsiteX121" fmla="*/ 7507705 w 8871984"/>
              <a:gd name="connsiteY121" fmla="*/ 3753852 h 6725652"/>
              <a:gd name="connsiteX122" fmla="*/ 7555832 w 8871984"/>
              <a:gd name="connsiteY122" fmla="*/ 3886200 h 6725652"/>
              <a:gd name="connsiteX123" fmla="*/ 7724274 w 8871984"/>
              <a:gd name="connsiteY123" fmla="*/ 3922294 h 6725652"/>
              <a:gd name="connsiteX124" fmla="*/ 7772400 w 8871984"/>
              <a:gd name="connsiteY124" fmla="*/ 3862136 h 6725652"/>
              <a:gd name="connsiteX125" fmla="*/ 7880684 w 8871984"/>
              <a:gd name="connsiteY125" fmla="*/ 3838073 h 6725652"/>
              <a:gd name="connsiteX126" fmla="*/ 8001000 w 8871984"/>
              <a:gd name="connsiteY126" fmla="*/ 3717757 h 6725652"/>
              <a:gd name="connsiteX127" fmla="*/ 8085221 w 8871984"/>
              <a:gd name="connsiteY127" fmla="*/ 3717757 h 6725652"/>
              <a:gd name="connsiteX128" fmla="*/ 8157411 w 8871984"/>
              <a:gd name="connsiteY128" fmla="*/ 3633536 h 6725652"/>
              <a:gd name="connsiteX129" fmla="*/ 8229600 w 8871984"/>
              <a:gd name="connsiteY129" fmla="*/ 3633536 h 6725652"/>
              <a:gd name="connsiteX130" fmla="*/ 8229600 w 8871984"/>
              <a:gd name="connsiteY130" fmla="*/ 3633536 h 6725652"/>
              <a:gd name="connsiteX131" fmla="*/ 8313821 w 8871984"/>
              <a:gd name="connsiteY131" fmla="*/ 3705726 h 6725652"/>
              <a:gd name="connsiteX132" fmla="*/ 8422105 w 8871984"/>
              <a:gd name="connsiteY132" fmla="*/ 3681663 h 6725652"/>
              <a:gd name="connsiteX133" fmla="*/ 8434137 w 8871984"/>
              <a:gd name="connsiteY133" fmla="*/ 3765884 h 6725652"/>
              <a:gd name="connsiteX134" fmla="*/ 8518358 w 8871984"/>
              <a:gd name="connsiteY134" fmla="*/ 3741821 h 6725652"/>
              <a:gd name="connsiteX135" fmla="*/ 8626642 w 8871984"/>
              <a:gd name="connsiteY135" fmla="*/ 3753852 h 6725652"/>
              <a:gd name="connsiteX136" fmla="*/ 8662737 w 8871984"/>
              <a:gd name="connsiteY136" fmla="*/ 3765884 h 6725652"/>
              <a:gd name="connsiteX137" fmla="*/ 8734926 w 8871984"/>
              <a:gd name="connsiteY137" fmla="*/ 3838073 h 6725652"/>
              <a:gd name="connsiteX138" fmla="*/ 8758990 w 8871984"/>
              <a:gd name="connsiteY138" fmla="*/ 3862136 h 6725652"/>
              <a:gd name="connsiteX139" fmla="*/ 8783053 w 8871984"/>
              <a:gd name="connsiteY139" fmla="*/ 3886200 h 6725652"/>
              <a:gd name="connsiteX140" fmla="*/ 8819147 w 8871984"/>
              <a:gd name="connsiteY140" fmla="*/ 3898231 h 6725652"/>
              <a:gd name="connsiteX141" fmla="*/ 8843211 w 8871984"/>
              <a:gd name="connsiteY141" fmla="*/ 3922294 h 6725652"/>
              <a:gd name="connsiteX142" fmla="*/ 8843211 w 8871984"/>
              <a:gd name="connsiteY142" fmla="*/ 4018547 h 6725652"/>
              <a:gd name="connsiteX143" fmla="*/ 8855242 w 8871984"/>
              <a:gd name="connsiteY143" fmla="*/ 4102768 h 6725652"/>
              <a:gd name="connsiteX144" fmla="*/ 8867274 w 8871984"/>
              <a:gd name="connsiteY144" fmla="*/ 4138863 h 6725652"/>
              <a:gd name="connsiteX145" fmla="*/ 8795084 w 8871984"/>
              <a:gd name="connsiteY145" fmla="*/ 4174957 h 6725652"/>
              <a:gd name="connsiteX146" fmla="*/ 8771021 w 8871984"/>
              <a:gd name="connsiteY146" fmla="*/ 4367463 h 6725652"/>
              <a:gd name="connsiteX147" fmla="*/ 8734926 w 8871984"/>
              <a:gd name="connsiteY147" fmla="*/ 4379494 h 6725652"/>
              <a:gd name="connsiteX148" fmla="*/ 8710863 w 8871984"/>
              <a:gd name="connsiteY148" fmla="*/ 4415589 h 6725652"/>
              <a:gd name="connsiteX149" fmla="*/ 8674768 w 8871984"/>
              <a:gd name="connsiteY149" fmla="*/ 4475747 h 6725652"/>
              <a:gd name="connsiteX150" fmla="*/ 8626642 w 8871984"/>
              <a:gd name="connsiteY150" fmla="*/ 4451684 h 6725652"/>
              <a:gd name="connsiteX151" fmla="*/ 8566484 w 8871984"/>
              <a:gd name="connsiteY151" fmla="*/ 4511842 h 6725652"/>
              <a:gd name="connsiteX152" fmla="*/ 8518358 w 8871984"/>
              <a:gd name="connsiteY152" fmla="*/ 4535905 h 6725652"/>
              <a:gd name="connsiteX153" fmla="*/ 8410074 w 8871984"/>
              <a:gd name="connsiteY153" fmla="*/ 4511842 h 6725652"/>
              <a:gd name="connsiteX154" fmla="*/ 8349916 w 8871984"/>
              <a:gd name="connsiteY154" fmla="*/ 4523873 h 6725652"/>
              <a:gd name="connsiteX155" fmla="*/ 8337884 w 8871984"/>
              <a:gd name="connsiteY155" fmla="*/ 4559968 h 6725652"/>
              <a:gd name="connsiteX156" fmla="*/ 8265695 w 8871984"/>
              <a:gd name="connsiteY156" fmla="*/ 4584031 h 6725652"/>
              <a:gd name="connsiteX157" fmla="*/ 8169442 w 8871984"/>
              <a:gd name="connsiteY157" fmla="*/ 4572000 h 6725652"/>
              <a:gd name="connsiteX158" fmla="*/ 8109284 w 8871984"/>
              <a:gd name="connsiteY158" fmla="*/ 4620126 h 6725652"/>
              <a:gd name="connsiteX159" fmla="*/ 8073190 w 8871984"/>
              <a:gd name="connsiteY159" fmla="*/ 4644189 h 6725652"/>
              <a:gd name="connsiteX160" fmla="*/ 7976937 w 8871984"/>
              <a:gd name="connsiteY160" fmla="*/ 4644189 h 6725652"/>
              <a:gd name="connsiteX161" fmla="*/ 7964905 w 8871984"/>
              <a:gd name="connsiteY161" fmla="*/ 4692315 h 6725652"/>
              <a:gd name="connsiteX162" fmla="*/ 7928811 w 8871984"/>
              <a:gd name="connsiteY162" fmla="*/ 4704347 h 6725652"/>
              <a:gd name="connsiteX163" fmla="*/ 7832558 w 8871984"/>
              <a:gd name="connsiteY163" fmla="*/ 4728410 h 6725652"/>
              <a:gd name="connsiteX164" fmla="*/ 7820526 w 8871984"/>
              <a:gd name="connsiteY164" fmla="*/ 4764505 h 6725652"/>
              <a:gd name="connsiteX165" fmla="*/ 7784432 w 8871984"/>
              <a:gd name="connsiteY165" fmla="*/ 4776536 h 6725652"/>
              <a:gd name="connsiteX166" fmla="*/ 7700211 w 8871984"/>
              <a:gd name="connsiteY166" fmla="*/ 4800600 h 6725652"/>
              <a:gd name="connsiteX167" fmla="*/ 7688179 w 8871984"/>
              <a:gd name="connsiteY167" fmla="*/ 4680284 h 6725652"/>
              <a:gd name="connsiteX168" fmla="*/ 7652084 w 8871984"/>
              <a:gd name="connsiteY168" fmla="*/ 4656221 h 6725652"/>
              <a:gd name="connsiteX169" fmla="*/ 7591926 w 8871984"/>
              <a:gd name="connsiteY169" fmla="*/ 4584031 h 6725652"/>
              <a:gd name="connsiteX170" fmla="*/ 7507705 w 8871984"/>
              <a:gd name="connsiteY170" fmla="*/ 4499810 h 6725652"/>
              <a:gd name="connsiteX171" fmla="*/ 7435516 w 8871984"/>
              <a:gd name="connsiteY171" fmla="*/ 4523873 h 6725652"/>
              <a:gd name="connsiteX172" fmla="*/ 7399421 w 8871984"/>
              <a:gd name="connsiteY172" fmla="*/ 4535905 h 6725652"/>
              <a:gd name="connsiteX173" fmla="*/ 7206916 w 8871984"/>
              <a:gd name="connsiteY173" fmla="*/ 4511842 h 6725652"/>
              <a:gd name="connsiteX174" fmla="*/ 7194884 w 8871984"/>
              <a:gd name="connsiteY174" fmla="*/ 4475747 h 6725652"/>
              <a:gd name="connsiteX175" fmla="*/ 7158790 w 8871984"/>
              <a:gd name="connsiteY175" fmla="*/ 4451684 h 6725652"/>
              <a:gd name="connsiteX176" fmla="*/ 7038474 w 8871984"/>
              <a:gd name="connsiteY176" fmla="*/ 4487779 h 6725652"/>
              <a:gd name="connsiteX177" fmla="*/ 6966284 w 8871984"/>
              <a:gd name="connsiteY177" fmla="*/ 4511842 h 6725652"/>
              <a:gd name="connsiteX178" fmla="*/ 6954253 w 8871984"/>
              <a:gd name="connsiteY178" fmla="*/ 4547936 h 6725652"/>
              <a:gd name="connsiteX179" fmla="*/ 6990347 w 8871984"/>
              <a:gd name="connsiteY179" fmla="*/ 4632157 h 6725652"/>
              <a:gd name="connsiteX180" fmla="*/ 6906126 w 8871984"/>
              <a:gd name="connsiteY180" fmla="*/ 4704347 h 6725652"/>
              <a:gd name="connsiteX181" fmla="*/ 6870032 w 8871984"/>
              <a:gd name="connsiteY181" fmla="*/ 4716379 h 6725652"/>
              <a:gd name="connsiteX182" fmla="*/ 6870032 w 8871984"/>
              <a:gd name="connsiteY182" fmla="*/ 4848726 h 6725652"/>
              <a:gd name="connsiteX183" fmla="*/ 6833937 w 8871984"/>
              <a:gd name="connsiteY183" fmla="*/ 4860757 h 6725652"/>
              <a:gd name="connsiteX184" fmla="*/ 6821905 w 8871984"/>
              <a:gd name="connsiteY184" fmla="*/ 4944979 h 6725652"/>
              <a:gd name="connsiteX185" fmla="*/ 6809874 w 8871984"/>
              <a:gd name="connsiteY185" fmla="*/ 5065294 h 6725652"/>
              <a:gd name="connsiteX186" fmla="*/ 6785811 w 8871984"/>
              <a:gd name="connsiteY186" fmla="*/ 5113421 h 6725652"/>
              <a:gd name="connsiteX187" fmla="*/ 6906126 w 8871984"/>
              <a:gd name="connsiteY187" fmla="*/ 5137484 h 6725652"/>
              <a:gd name="connsiteX188" fmla="*/ 6870032 w 8871984"/>
              <a:gd name="connsiteY188" fmla="*/ 5269831 h 6725652"/>
              <a:gd name="connsiteX189" fmla="*/ 6797842 w 8871984"/>
              <a:gd name="connsiteY189" fmla="*/ 5281863 h 6725652"/>
              <a:gd name="connsiteX190" fmla="*/ 6809874 w 8871984"/>
              <a:gd name="connsiteY190" fmla="*/ 5402179 h 6725652"/>
              <a:gd name="connsiteX191" fmla="*/ 6894095 w 8871984"/>
              <a:gd name="connsiteY191" fmla="*/ 5486400 h 6725652"/>
              <a:gd name="connsiteX192" fmla="*/ 6990347 w 8871984"/>
              <a:gd name="connsiteY192" fmla="*/ 5474368 h 6725652"/>
              <a:gd name="connsiteX193" fmla="*/ 7026442 w 8871984"/>
              <a:gd name="connsiteY193" fmla="*/ 5486400 h 6725652"/>
              <a:gd name="connsiteX194" fmla="*/ 7038474 w 8871984"/>
              <a:gd name="connsiteY194" fmla="*/ 5522494 h 6725652"/>
              <a:gd name="connsiteX195" fmla="*/ 7086600 w 8871984"/>
              <a:gd name="connsiteY195" fmla="*/ 5582652 h 6725652"/>
              <a:gd name="connsiteX196" fmla="*/ 7110663 w 8871984"/>
              <a:gd name="connsiteY196" fmla="*/ 5991726 h 6725652"/>
              <a:gd name="connsiteX197" fmla="*/ 7026442 w 8871984"/>
              <a:gd name="connsiteY197" fmla="*/ 6003757 h 6725652"/>
              <a:gd name="connsiteX198" fmla="*/ 7014411 w 8871984"/>
              <a:gd name="connsiteY198" fmla="*/ 6112042 h 6725652"/>
              <a:gd name="connsiteX199" fmla="*/ 6990347 w 8871984"/>
              <a:gd name="connsiteY199" fmla="*/ 6136105 h 6725652"/>
              <a:gd name="connsiteX200" fmla="*/ 6978316 w 8871984"/>
              <a:gd name="connsiteY200" fmla="*/ 6172200 h 6725652"/>
              <a:gd name="connsiteX201" fmla="*/ 6906126 w 8871984"/>
              <a:gd name="connsiteY201" fmla="*/ 6220326 h 6725652"/>
              <a:gd name="connsiteX202" fmla="*/ 6845968 w 8871984"/>
              <a:gd name="connsiteY202" fmla="*/ 6208294 h 6725652"/>
              <a:gd name="connsiteX203" fmla="*/ 6797842 w 8871984"/>
              <a:gd name="connsiteY203" fmla="*/ 6280484 h 6725652"/>
              <a:gd name="connsiteX204" fmla="*/ 6773779 w 8871984"/>
              <a:gd name="connsiteY204" fmla="*/ 6316579 h 6725652"/>
              <a:gd name="connsiteX205" fmla="*/ 6629400 w 8871984"/>
              <a:gd name="connsiteY205" fmla="*/ 6352673 h 6725652"/>
              <a:gd name="connsiteX206" fmla="*/ 6617368 w 8871984"/>
              <a:gd name="connsiteY206" fmla="*/ 6352673 h 6725652"/>
              <a:gd name="connsiteX207" fmla="*/ 6557211 w 8871984"/>
              <a:gd name="connsiteY207" fmla="*/ 6448926 h 6725652"/>
              <a:gd name="connsiteX208" fmla="*/ 6400800 w 8871984"/>
              <a:gd name="connsiteY208" fmla="*/ 6448926 h 6725652"/>
              <a:gd name="connsiteX209" fmla="*/ 6364705 w 8871984"/>
              <a:gd name="connsiteY209" fmla="*/ 6352673 h 6725652"/>
              <a:gd name="connsiteX210" fmla="*/ 6280484 w 8871984"/>
              <a:gd name="connsiteY210" fmla="*/ 6388768 h 6725652"/>
              <a:gd name="connsiteX211" fmla="*/ 6244390 w 8871984"/>
              <a:gd name="connsiteY211" fmla="*/ 6316579 h 6725652"/>
              <a:gd name="connsiteX212" fmla="*/ 6220326 w 8871984"/>
              <a:gd name="connsiteY212" fmla="*/ 6280484 h 6725652"/>
              <a:gd name="connsiteX213" fmla="*/ 5895474 w 8871984"/>
              <a:gd name="connsiteY213" fmla="*/ 6280484 h 6725652"/>
              <a:gd name="connsiteX214" fmla="*/ 5835316 w 8871984"/>
              <a:gd name="connsiteY214" fmla="*/ 6352673 h 6725652"/>
              <a:gd name="connsiteX215" fmla="*/ 5630779 w 8871984"/>
              <a:gd name="connsiteY215" fmla="*/ 6340642 h 6725652"/>
              <a:gd name="connsiteX216" fmla="*/ 5522495 w 8871984"/>
              <a:gd name="connsiteY216" fmla="*/ 6412831 h 6725652"/>
              <a:gd name="connsiteX217" fmla="*/ 5438274 w 8871984"/>
              <a:gd name="connsiteY217" fmla="*/ 6448926 h 6725652"/>
              <a:gd name="connsiteX218" fmla="*/ 5366084 w 8871984"/>
              <a:gd name="connsiteY218" fmla="*/ 6364705 h 6725652"/>
              <a:gd name="connsiteX219" fmla="*/ 5305926 w 8871984"/>
              <a:gd name="connsiteY219" fmla="*/ 6376736 h 6725652"/>
              <a:gd name="connsiteX220" fmla="*/ 5245768 w 8871984"/>
              <a:gd name="connsiteY220" fmla="*/ 6364705 h 6725652"/>
              <a:gd name="connsiteX221" fmla="*/ 5233737 w 8871984"/>
              <a:gd name="connsiteY221" fmla="*/ 6304547 h 6725652"/>
              <a:gd name="connsiteX222" fmla="*/ 5197642 w 8871984"/>
              <a:gd name="connsiteY222" fmla="*/ 6280484 h 6725652"/>
              <a:gd name="connsiteX223" fmla="*/ 4981074 w 8871984"/>
              <a:gd name="connsiteY223" fmla="*/ 6256421 h 6725652"/>
              <a:gd name="connsiteX224" fmla="*/ 4752474 w 8871984"/>
              <a:gd name="connsiteY224" fmla="*/ 6184231 h 6725652"/>
              <a:gd name="connsiteX225" fmla="*/ 4716379 w 8871984"/>
              <a:gd name="connsiteY225" fmla="*/ 6172200 h 6725652"/>
              <a:gd name="connsiteX226" fmla="*/ 4704347 w 8871984"/>
              <a:gd name="connsiteY226" fmla="*/ 6136105 h 6725652"/>
              <a:gd name="connsiteX227" fmla="*/ 4584032 w 8871984"/>
              <a:gd name="connsiteY227" fmla="*/ 6136105 h 6725652"/>
              <a:gd name="connsiteX228" fmla="*/ 4343400 w 8871984"/>
              <a:gd name="connsiteY228" fmla="*/ 6376736 h 6725652"/>
              <a:gd name="connsiteX229" fmla="*/ 4355432 w 8871984"/>
              <a:gd name="connsiteY229" fmla="*/ 6701589 h 6725652"/>
              <a:gd name="connsiteX230" fmla="*/ 4247147 w 8871984"/>
              <a:gd name="connsiteY230" fmla="*/ 6725652 h 6725652"/>
              <a:gd name="connsiteX231" fmla="*/ 4150895 w 8871984"/>
              <a:gd name="connsiteY231" fmla="*/ 6641431 h 6725652"/>
              <a:gd name="connsiteX232" fmla="*/ 4138863 w 8871984"/>
              <a:gd name="connsiteY232" fmla="*/ 6605336 h 6725652"/>
              <a:gd name="connsiteX233" fmla="*/ 4078705 w 8871984"/>
              <a:gd name="connsiteY233" fmla="*/ 6545179 h 6725652"/>
              <a:gd name="connsiteX234" fmla="*/ 4006516 w 8871984"/>
              <a:gd name="connsiteY234" fmla="*/ 6569242 h 6725652"/>
              <a:gd name="connsiteX235" fmla="*/ 3958390 w 8871984"/>
              <a:gd name="connsiteY235" fmla="*/ 6497052 h 6725652"/>
              <a:gd name="connsiteX236" fmla="*/ 3874168 w 8871984"/>
              <a:gd name="connsiteY236" fmla="*/ 6509084 h 6725652"/>
              <a:gd name="connsiteX237" fmla="*/ 3850105 w 8871984"/>
              <a:gd name="connsiteY237" fmla="*/ 6545179 h 6725652"/>
              <a:gd name="connsiteX238" fmla="*/ 3801979 w 8871984"/>
              <a:gd name="connsiteY238" fmla="*/ 6557210 h 6725652"/>
              <a:gd name="connsiteX239" fmla="*/ 3729790 w 8871984"/>
              <a:gd name="connsiteY239" fmla="*/ 6581273 h 6725652"/>
              <a:gd name="connsiteX240" fmla="*/ 3717758 w 8871984"/>
              <a:gd name="connsiteY240" fmla="*/ 6617368 h 6725652"/>
              <a:gd name="connsiteX241" fmla="*/ 3645568 w 8871984"/>
              <a:gd name="connsiteY241" fmla="*/ 6653463 h 6725652"/>
              <a:gd name="connsiteX242" fmla="*/ 3477126 w 8871984"/>
              <a:gd name="connsiteY242" fmla="*/ 6641431 h 6725652"/>
              <a:gd name="connsiteX243" fmla="*/ 3465095 w 8871984"/>
              <a:gd name="connsiteY243" fmla="*/ 6605336 h 6725652"/>
              <a:gd name="connsiteX244" fmla="*/ 3441032 w 8871984"/>
              <a:gd name="connsiteY244" fmla="*/ 6569242 h 6725652"/>
              <a:gd name="connsiteX245" fmla="*/ 3416968 w 8871984"/>
              <a:gd name="connsiteY245" fmla="*/ 6545179 h 6725652"/>
              <a:gd name="connsiteX246" fmla="*/ 3404937 w 8871984"/>
              <a:gd name="connsiteY246" fmla="*/ 6533147 h 6725652"/>
              <a:gd name="connsiteX247" fmla="*/ 3441032 w 8871984"/>
              <a:gd name="connsiteY247" fmla="*/ 6304547 h 6725652"/>
              <a:gd name="connsiteX248" fmla="*/ 3284621 w 8871984"/>
              <a:gd name="connsiteY248" fmla="*/ 6268452 h 6725652"/>
              <a:gd name="connsiteX249" fmla="*/ 3236495 w 8871984"/>
              <a:gd name="connsiteY249" fmla="*/ 6340642 h 6725652"/>
              <a:gd name="connsiteX250" fmla="*/ 3092116 w 8871984"/>
              <a:gd name="connsiteY250" fmla="*/ 6352673 h 6725652"/>
              <a:gd name="connsiteX251" fmla="*/ 3043990 w 8871984"/>
              <a:gd name="connsiteY251" fmla="*/ 6184231 h 6725652"/>
              <a:gd name="connsiteX252" fmla="*/ 3200400 w 8871984"/>
              <a:gd name="connsiteY252" fmla="*/ 6063915 h 6725652"/>
              <a:gd name="connsiteX253" fmla="*/ 3176337 w 8871984"/>
              <a:gd name="connsiteY253" fmla="*/ 5739063 h 6725652"/>
              <a:gd name="connsiteX254" fmla="*/ 3056021 w 8871984"/>
              <a:gd name="connsiteY254" fmla="*/ 5751094 h 6725652"/>
              <a:gd name="connsiteX255" fmla="*/ 3043990 w 8871984"/>
              <a:gd name="connsiteY255" fmla="*/ 5859379 h 6725652"/>
              <a:gd name="connsiteX256" fmla="*/ 2995863 w 8871984"/>
              <a:gd name="connsiteY256" fmla="*/ 5871410 h 6725652"/>
              <a:gd name="connsiteX257" fmla="*/ 2971800 w 8871984"/>
              <a:gd name="connsiteY257" fmla="*/ 5907505 h 6725652"/>
              <a:gd name="connsiteX258" fmla="*/ 2971800 w 8871984"/>
              <a:gd name="connsiteY258" fmla="*/ 6015789 h 6725652"/>
              <a:gd name="connsiteX259" fmla="*/ 2923674 w 8871984"/>
              <a:gd name="connsiteY259" fmla="*/ 6039852 h 6725652"/>
              <a:gd name="connsiteX260" fmla="*/ 2887579 w 8871984"/>
              <a:gd name="connsiteY260" fmla="*/ 6027821 h 6725652"/>
              <a:gd name="connsiteX261" fmla="*/ 2815390 w 8871984"/>
              <a:gd name="connsiteY261" fmla="*/ 5991726 h 6725652"/>
              <a:gd name="connsiteX262" fmla="*/ 2791326 w 8871984"/>
              <a:gd name="connsiteY262" fmla="*/ 5967663 h 6725652"/>
              <a:gd name="connsiteX263" fmla="*/ 2767263 w 8871984"/>
              <a:gd name="connsiteY263" fmla="*/ 5931568 h 6725652"/>
              <a:gd name="connsiteX264" fmla="*/ 2719137 w 8871984"/>
              <a:gd name="connsiteY264" fmla="*/ 5907505 h 6725652"/>
              <a:gd name="connsiteX265" fmla="*/ 2683042 w 8871984"/>
              <a:gd name="connsiteY265" fmla="*/ 5883442 h 6725652"/>
              <a:gd name="connsiteX266" fmla="*/ 2550695 w 8871984"/>
              <a:gd name="connsiteY266" fmla="*/ 5883442 h 6725652"/>
              <a:gd name="connsiteX267" fmla="*/ 2502568 w 8871984"/>
              <a:gd name="connsiteY267" fmla="*/ 5811252 h 6725652"/>
              <a:gd name="connsiteX268" fmla="*/ 2382253 w 8871984"/>
              <a:gd name="connsiteY268" fmla="*/ 5787189 h 6725652"/>
              <a:gd name="connsiteX269" fmla="*/ 2370221 w 8871984"/>
              <a:gd name="connsiteY269" fmla="*/ 5739063 h 6725652"/>
              <a:gd name="connsiteX270" fmla="*/ 2298032 w 8871984"/>
              <a:gd name="connsiteY270" fmla="*/ 5715000 h 6725652"/>
              <a:gd name="connsiteX271" fmla="*/ 2201779 w 8871984"/>
              <a:gd name="connsiteY271" fmla="*/ 5630779 h 6725652"/>
              <a:gd name="connsiteX272" fmla="*/ 2177716 w 8871984"/>
              <a:gd name="connsiteY272" fmla="*/ 5486400 h 6725652"/>
              <a:gd name="connsiteX273" fmla="*/ 2165684 w 8871984"/>
              <a:gd name="connsiteY273" fmla="*/ 5450305 h 6725652"/>
              <a:gd name="connsiteX274" fmla="*/ 2093495 w 8871984"/>
              <a:gd name="connsiteY274" fmla="*/ 5438273 h 6725652"/>
              <a:gd name="connsiteX275" fmla="*/ 2045368 w 8871984"/>
              <a:gd name="connsiteY275" fmla="*/ 5378115 h 6725652"/>
              <a:gd name="connsiteX276" fmla="*/ 2021305 w 8871984"/>
              <a:gd name="connsiteY276" fmla="*/ 5342021 h 6725652"/>
              <a:gd name="connsiteX277" fmla="*/ 1961147 w 8871984"/>
              <a:gd name="connsiteY277" fmla="*/ 5281863 h 6725652"/>
              <a:gd name="connsiteX278" fmla="*/ 1925053 w 8871984"/>
              <a:gd name="connsiteY278" fmla="*/ 5245768 h 6725652"/>
              <a:gd name="connsiteX279" fmla="*/ 1900990 w 8871984"/>
              <a:gd name="connsiteY279" fmla="*/ 5209673 h 6725652"/>
              <a:gd name="connsiteX280" fmla="*/ 1864895 w 8871984"/>
              <a:gd name="connsiteY280" fmla="*/ 5197642 h 6725652"/>
              <a:gd name="connsiteX281" fmla="*/ 1780674 w 8871984"/>
              <a:gd name="connsiteY281" fmla="*/ 5173579 h 6725652"/>
              <a:gd name="connsiteX282" fmla="*/ 1744579 w 8871984"/>
              <a:gd name="connsiteY282" fmla="*/ 5149515 h 6725652"/>
              <a:gd name="connsiteX283" fmla="*/ 1564105 w 8871984"/>
              <a:gd name="connsiteY283" fmla="*/ 5149515 h 6725652"/>
              <a:gd name="connsiteX284" fmla="*/ 1443790 w 8871984"/>
              <a:gd name="connsiteY284" fmla="*/ 5005136 h 6725652"/>
              <a:gd name="connsiteX285" fmla="*/ 1347537 w 8871984"/>
              <a:gd name="connsiteY285" fmla="*/ 4993105 h 6725652"/>
              <a:gd name="connsiteX286" fmla="*/ 1275347 w 8871984"/>
              <a:gd name="connsiteY286" fmla="*/ 4920915 h 6725652"/>
              <a:gd name="connsiteX287" fmla="*/ 1191126 w 8871984"/>
              <a:gd name="connsiteY287" fmla="*/ 4932947 h 6725652"/>
              <a:gd name="connsiteX288" fmla="*/ 1143000 w 8871984"/>
              <a:gd name="connsiteY288" fmla="*/ 4848726 h 6725652"/>
              <a:gd name="connsiteX289" fmla="*/ 1010653 w 8871984"/>
              <a:gd name="connsiteY289" fmla="*/ 4848726 h 6725652"/>
              <a:gd name="connsiteX290" fmla="*/ 1046747 w 8871984"/>
              <a:gd name="connsiteY290" fmla="*/ 4620126 h 6725652"/>
              <a:gd name="connsiteX291" fmla="*/ 1179095 w 8871984"/>
              <a:gd name="connsiteY291" fmla="*/ 4499810 h 6725652"/>
              <a:gd name="connsiteX292" fmla="*/ 1179095 w 8871984"/>
              <a:gd name="connsiteY292" fmla="*/ 4355431 h 6725652"/>
              <a:gd name="connsiteX293" fmla="*/ 1070811 w 8871984"/>
              <a:gd name="connsiteY293" fmla="*/ 4259179 h 6725652"/>
              <a:gd name="connsiteX294" fmla="*/ 818147 w 8871984"/>
              <a:gd name="connsiteY294" fmla="*/ 4247147 h 6725652"/>
              <a:gd name="connsiteX295" fmla="*/ 806116 w 8871984"/>
              <a:gd name="connsiteY295" fmla="*/ 4114800 h 6725652"/>
              <a:gd name="connsiteX296" fmla="*/ 1022684 w 8871984"/>
              <a:gd name="connsiteY296" fmla="*/ 4114800 h 6725652"/>
              <a:gd name="connsiteX297" fmla="*/ 1010653 w 8871984"/>
              <a:gd name="connsiteY297" fmla="*/ 3994484 h 6725652"/>
              <a:gd name="connsiteX298" fmla="*/ 733926 w 8871984"/>
              <a:gd name="connsiteY298" fmla="*/ 3753852 h 6725652"/>
              <a:gd name="connsiteX299" fmla="*/ 733926 w 8871984"/>
              <a:gd name="connsiteY299" fmla="*/ 3561347 h 6725652"/>
              <a:gd name="connsiteX300" fmla="*/ 649705 w 8871984"/>
              <a:gd name="connsiteY300" fmla="*/ 3513221 h 6725652"/>
              <a:gd name="connsiteX301" fmla="*/ 661737 w 8871984"/>
              <a:gd name="connsiteY301" fmla="*/ 3320715 h 6725652"/>
              <a:gd name="connsiteX302" fmla="*/ 517358 w 8871984"/>
              <a:gd name="connsiteY302" fmla="*/ 3296652 h 6725652"/>
              <a:gd name="connsiteX303" fmla="*/ 481263 w 8871984"/>
              <a:gd name="connsiteY303" fmla="*/ 3248526 h 6725652"/>
              <a:gd name="connsiteX304" fmla="*/ 397042 w 8871984"/>
              <a:gd name="connsiteY304" fmla="*/ 3224463 h 6725652"/>
              <a:gd name="connsiteX305" fmla="*/ 276726 w 8871984"/>
              <a:gd name="connsiteY305" fmla="*/ 3104147 h 6725652"/>
              <a:gd name="connsiteX306" fmla="*/ 300790 w 8871984"/>
              <a:gd name="connsiteY306" fmla="*/ 2983831 h 6725652"/>
              <a:gd name="connsiteX307" fmla="*/ 156411 w 8871984"/>
              <a:gd name="connsiteY307" fmla="*/ 2851484 h 6725652"/>
              <a:gd name="connsiteX308" fmla="*/ 168442 w 8871984"/>
              <a:gd name="connsiteY308" fmla="*/ 2707105 h 6725652"/>
              <a:gd name="connsiteX309" fmla="*/ 72190 w 8871984"/>
              <a:gd name="connsiteY309" fmla="*/ 2658979 h 6725652"/>
              <a:gd name="connsiteX310" fmla="*/ 60158 w 8871984"/>
              <a:gd name="connsiteY310" fmla="*/ 2346157 h 6725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</a:cxnLst>
            <a:rect l="l" t="t" r="r" b="b"/>
            <a:pathLst>
              <a:path w="8871984" h="6725652">
                <a:moveTo>
                  <a:pt x="60158" y="2346157"/>
                </a:moveTo>
                <a:lnTo>
                  <a:pt x="228600" y="2334126"/>
                </a:lnTo>
                <a:lnTo>
                  <a:pt x="204537" y="2213810"/>
                </a:lnTo>
                <a:lnTo>
                  <a:pt x="120316" y="2165684"/>
                </a:lnTo>
                <a:lnTo>
                  <a:pt x="0" y="2141621"/>
                </a:lnTo>
                <a:lnTo>
                  <a:pt x="0" y="1997242"/>
                </a:lnTo>
                <a:lnTo>
                  <a:pt x="493295" y="2009273"/>
                </a:lnTo>
                <a:lnTo>
                  <a:pt x="505326" y="1804736"/>
                </a:lnTo>
                <a:lnTo>
                  <a:pt x="625642" y="1720515"/>
                </a:lnTo>
                <a:lnTo>
                  <a:pt x="721895" y="1732547"/>
                </a:lnTo>
                <a:lnTo>
                  <a:pt x="721895" y="1576136"/>
                </a:lnTo>
                <a:lnTo>
                  <a:pt x="818147" y="1528010"/>
                </a:lnTo>
                <a:lnTo>
                  <a:pt x="962526" y="1503947"/>
                </a:lnTo>
                <a:lnTo>
                  <a:pt x="950495" y="1299410"/>
                </a:lnTo>
                <a:lnTo>
                  <a:pt x="830179" y="1167063"/>
                </a:lnTo>
                <a:lnTo>
                  <a:pt x="794084" y="926431"/>
                </a:lnTo>
                <a:lnTo>
                  <a:pt x="709863" y="902368"/>
                </a:lnTo>
                <a:lnTo>
                  <a:pt x="733926" y="782052"/>
                </a:lnTo>
                <a:lnTo>
                  <a:pt x="818147" y="709863"/>
                </a:lnTo>
                <a:lnTo>
                  <a:pt x="1203158" y="685800"/>
                </a:lnTo>
                <a:cubicBezTo>
                  <a:pt x="1223211" y="713874"/>
                  <a:pt x="1238921" y="745626"/>
                  <a:pt x="1263316" y="770021"/>
                </a:cubicBezTo>
                <a:cubicBezTo>
                  <a:pt x="1272284" y="778989"/>
                  <a:pt x="1287031" y="779301"/>
                  <a:pt x="1299411" y="782052"/>
                </a:cubicBezTo>
                <a:cubicBezTo>
                  <a:pt x="1323225" y="787344"/>
                  <a:pt x="1347537" y="790073"/>
                  <a:pt x="1371600" y="794084"/>
                </a:cubicBezTo>
                <a:cubicBezTo>
                  <a:pt x="1392990" y="858252"/>
                  <a:pt x="1366253" y="810127"/>
                  <a:pt x="1419726" y="842210"/>
                </a:cubicBezTo>
                <a:cubicBezTo>
                  <a:pt x="1464558" y="869109"/>
                  <a:pt x="1426107" y="866273"/>
                  <a:pt x="1455821" y="866273"/>
                </a:cubicBezTo>
                <a:lnTo>
                  <a:pt x="1515979" y="830179"/>
                </a:lnTo>
                <a:lnTo>
                  <a:pt x="1540042" y="625642"/>
                </a:lnTo>
                <a:lnTo>
                  <a:pt x="1660358" y="613610"/>
                </a:lnTo>
                <a:lnTo>
                  <a:pt x="1696453" y="842210"/>
                </a:lnTo>
                <a:lnTo>
                  <a:pt x="1900990" y="866273"/>
                </a:lnTo>
                <a:lnTo>
                  <a:pt x="1900990" y="721894"/>
                </a:lnTo>
                <a:cubicBezTo>
                  <a:pt x="1876927" y="693820"/>
                  <a:pt x="1845336" y="670745"/>
                  <a:pt x="1828800" y="637673"/>
                </a:cubicBezTo>
                <a:cubicBezTo>
                  <a:pt x="1811422" y="602917"/>
                  <a:pt x="1862222" y="592221"/>
                  <a:pt x="1876926" y="589547"/>
                </a:cubicBezTo>
                <a:cubicBezTo>
                  <a:pt x="1981138" y="570599"/>
                  <a:pt x="1973179" y="611318"/>
                  <a:pt x="1973179" y="553452"/>
                </a:cubicBezTo>
                <a:lnTo>
                  <a:pt x="1973179" y="553452"/>
                </a:lnTo>
                <a:lnTo>
                  <a:pt x="1973179" y="493294"/>
                </a:lnTo>
                <a:lnTo>
                  <a:pt x="2225842" y="493294"/>
                </a:lnTo>
                <a:lnTo>
                  <a:pt x="2225842" y="348915"/>
                </a:lnTo>
                <a:lnTo>
                  <a:pt x="2382253" y="348915"/>
                </a:lnTo>
                <a:lnTo>
                  <a:pt x="2430379" y="457200"/>
                </a:lnTo>
                <a:lnTo>
                  <a:pt x="3043990" y="433136"/>
                </a:lnTo>
                <a:lnTo>
                  <a:pt x="3068053" y="288757"/>
                </a:lnTo>
                <a:lnTo>
                  <a:pt x="3188368" y="288757"/>
                </a:lnTo>
                <a:cubicBezTo>
                  <a:pt x="3208421" y="260683"/>
                  <a:pt x="3230776" y="234119"/>
                  <a:pt x="3248526" y="204536"/>
                </a:cubicBezTo>
                <a:cubicBezTo>
                  <a:pt x="3262197" y="181751"/>
                  <a:pt x="3270160" y="110833"/>
                  <a:pt x="3272590" y="96252"/>
                </a:cubicBezTo>
                <a:cubicBezTo>
                  <a:pt x="3344060" y="114120"/>
                  <a:pt x="3304180" y="108284"/>
                  <a:pt x="3392905" y="108284"/>
                </a:cubicBezTo>
                <a:lnTo>
                  <a:pt x="3429000" y="192505"/>
                </a:lnTo>
                <a:lnTo>
                  <a:pt x="3525253" y="168442"/>
                </a:lnTo>
                <a:lnTo>
                  <a:pt x="3645568" y="36094"/>
                </a:lnTo>
                <a:lnTo>
                  <a:pt x="3826042" y="0"/>
                </a:lnTo>
                <a:lnTo>
                  <a:pt x="3814011" y="120315"/>
                </a:lnTo>
                <a:cubicBezTo>
                  <a:pt x="3838074" y="144378"/>
                  <a:pt x="3865307" y="165643"/>
                  <a:pt x="3886200" y="192505"/>
                </a:cubicBezTo>
                <a:cubicBezTo>
                  <a:pt x="3893986" y="202516"/>
                  <a:pt x="3886110" y="224870"/>
                  <a:pt x="3898232" y="228600"/>
                </a:cubicBezTo>
                <a:cubicBezTo>
                  <a:pt x="3944390" y="242802"/>
                  <a:pt x="3994485" y="236621"/>
                  <a:pt x="4042611" y="240631"/>
                </a:cubicBezTo>
                <a:cubicBezTo>
                  <a:pt x="4082108" y="293295"/>
                  <a:pt x="4064526" y="274578"/>
                  <a:pt x="4090737" y="300789"/>
                </a:cubicBezTo>
                <a:lnTo>
                  <a:pt x="4331368" y="276726"/>
                </a:lnTo>
                <a:lnTo>
                  <a:pt x="4355432" y="421105"/>
                </a:lnTo>
                <a:lnTo>
                  <a:pt x="4138863" y="433136"/>
                </a:lnTo>
                <a:lnTo>
                  <a:pt x="4126832" y="577515"/>
                </a:lnTo>
                <a:lnTo>
                  <a:pt x="4475747" y="565484"/>
                </a:lnTo>
                <a:lnTo>
                  <a:pt x="4535905" y="481263"/>
                </a:lnTo>
                <a:lnTo>
                  <a:pt x="4692316" y="481263"/>
                </a:lnTo>
                <a:cubicBezTo>
                  <a:pt x="4786316" y="650463"/>
                  <a:pt x="4708726" y="549737"/>
                  <a:pt x="4788568" y="613610"/>
                </a:cubicBezTo>
                <a:cubicBezTo>
                  <a:pt x="4797426" y="620696"/>
                  <a:pt x="4801627" y="634922"/>
                  <a:pt x="4812632" y="637673"/>
                </a:cubicBezTo>
                <a:cubicBezTo>
                  <a:pt x="4851734" y="647448"/>
                  <a:pt x="4892842" y="645694"/>
                  <a:pt x="4932947" y="649705"/>
                </a:cubicBezTo>
                <a:lnTo>
                  <a:pt x="5005137" y="697831"/>
                </a:lnTo>
                <a:cubicBezTo>
                  <a:pt x="5017169" y="705852"/>
                  <a:pt x="5027204" y="718387"/>
                  <a:pt x="5041232" y="721894"/>
                </a:cubicBezTo>
                <a:lnTo>
                  <a:pt x="5089358" y="733926"/>
                </a:lnTo>
                <a:cubicBezTo>
                  <a:pt x="5185608" y="798092"/>
                  <a:pt x="5069309" y="713876"/>
                  <a:pt x="5149516" y="794084"/>
                </a:cubicBezTo>
                <a:cubicBezTo>
                  <a:pt x="5192859" y="837428"/>
                  <a:pt x="5192748" y="820085"/>
                  <a:pt x="5233737" y="854242"/>
                </a:cubicBezTo>
                <a:cubicBezTo>
                  <a:pt x="5246808" y="865135"/>
                  <a:pt x="5254958" y="882073"/>
                  <a:pt x="5269832" y="890336"/>
                </a:cubicBezTo>
                <a:cubicBezTo>
                  <a:pt x="5292005" y="902654"/>
                  <a:pt x="5317958" y="906379"/>
                  <a:pt x="5342021" y="914400"/>
                </a:cubicBezTo>
                <a:lnTo>
                  <a:pt x="5378116" y="926431"/>
                </a:lnTo>
                <a:cubicBezTo>
                  <a:pt x="5390148" y="934452"/>
                  <a:pt x="5405178" y="939202"/>
                  <a:pt x="5414211" y="950494"/>
                </a:cubicBezTo>
                <a:cubicBezTo>
                  <a:pt x="5422134" y="960397"/>
                  <a:pt x="5420570" y="975245"/>
                  <a:pt x="5426242" y="986589"/>
                </a:cubicBezTo>
                <a:cubicBezTo>
                  <a:pt x="5432709" y="999523"/>
                  <a:pt x="5442284" y="1010652"/>
                  <a:pt x="5450305" y="1022684"/>
                </a:cubicBezTo>
                <a:cubicBezTo>
                  <a:pt x="5446295" y="1046747"/>
                  <a:pt x="5432982" y="1071059"/>
                  <a:pt x="5438274" y="1094873"/>
                </a:cubicBezTo>
                <a:cubicBezTo>
                  <a:pt x="5441965" y="1111483"/>
                  <a:pt x="5460937" y="1120522"/>
                  <a:pt x="5474368" y="1130968"/>
                </a:cubicBezTo>
                <a:cubicBezTo>
                  <a:pt x="5497196" y="1148723"/>
                  <a:pt x="5526108" y="1158644"/>
                  <a:pt x="5546558" y="1179094"/>
                </a:cubicBezTo>
                <a:cubicBezTo>
                  <a:pt x="5558590" y="1191126"/>
                  <a:pt x="5569581" y="1204296"/>
                  <a:pt x="5582653" y="1215189"/>
                </a:cubicBezTo>
                <a:cubicBezTo>
                  <a:pt x="5593761" y="1224446"/>
                  <a:pt x="5604719" y="1235745"/>
                  <a:pt x="5618747" y="1239252"/>
                </a:cubicBezTo>
                <a:cubicBezTo>
                  <a:pt x="5653980" y="1248060"/>
                  <a:pt x="5690937" y="1247273"/>
                  <a:pt x="5727032" y="1251284"/>
                </a:cubicBezTo>
                <a:cubicBezTo>
                  <a:pt x="5787743" y="1342350"/>
                  <a:pt x="5754709" y="1303023"/>
                  <a:pt x="5823284" y="1371600"/>
                </a:cubicBezTo>
                <a:cubicBezTo>
                  <a:pt x="5862704" y="1489853"/>
                  <a:pt x="5775954" y="1266359"/>
                  <a:pt x="5967663" y="1419726"/>
                </a:cubicBezTo>
                <a:cubicBezTo>
                  <a:pt x="5989807" y="1437442"/>
                  <a:pt x="5959642" y="1475873"/>
                  <a:pt x="5955632" y="1503947"/>
                </a:cubicBezTo>
                <a:cubicBezTo>
                  <a:pt x="5959642" y="1515979"/>
                  <a:pt x="5957343" y="1532670"/>
                  <a:pt x="5967663" y="1540042"/>
                </a:cubicBezTo>
                <a:cubicBezTo>
                  <a:pt x="5988303" y="1554785"/>
                  <a:pt x="6039853" y="1564105"/>
                  <a:pt x="6039853" y="1564105"/>
                </a:cubicBezTo>
                <a:cubicBezTo>
                  <a:pt x="6035842" y="1580147"/>
                  <a:pt x="6032573" y="1596393"/>
                  <a:pt x="6027821" y="1612231"/>
                </a:cubicBezTo>
                <a:cubicBezTo>
                  <a:pt x="6020532" y="1636526"/>
                  <a:pt x="6003758" y="1684421"/>
                  <a:pt x="6003758" y="1684421"/>
                </a:cubicBezTo>
                <a:cubicBezTo>
                  <a:pt x="6015790" y="1692442"/>
                  <a:pt x="6026919" y="1702017"/>
                  <a:pt x="6039853" y="1708484"/>
                </a:cubicBezTo>
                <a:cubicBezTo>
                  <a:pt x="6051196" y="1714156"/>
                  <a:pt x="6065072" y="1713990"/>
                  <a:pt x="6075947" y="1720515"/>
                </a:cubicBezTo>
                <a:cubicBezTo>
                  <a:pt x="6085674" y="1726351"/>
                  <a:pt x="6091153" y="1737492"/>
                  <a:pt x="6100011" y="1744579"/>
                </a:cubicBezTo>
                <a:cubicBezTo>
                  <a:pt x="6111302" y="1753612"/>
                  <a:pt x="6123172" y="1762175"/>
                  <a:pt x="6136105" y="1768642"/>
                </a:cubicBezTo>
                <a:cubicBezTo>
                  <a:pt x="6160766" y="1780972"/>
                  <a:pt x="6209483" y="1788130"/>
                  <a:pt x="6232358" y="1792705"/>
                </a:cubicBezTo>
                <a:cubicBezTo>
                  <a:pt x="6236369" y="1832810"/>
                  <a:pt x="6239063" y="1873069"/>
                  <a:pt x="6244390" y="1913021"/>
                </a:cubicBezTo>
                <a:cubicBezTo>
                  <a:pt x="6247093" y="1933291"/>
                  <a:pt x="6262039" y="1953516"/>
                  <a:pt x="6256421" y="1973179"/>
                </a:cubicBezTo>
                <a:cubicBezTo>
                  <a:pt x="6251511" y="1990365"/>
                  <a:pt x="6197440" y="2004871"/>
                  <a:pt x="6184232" y="2009273"/>
                </a:cubicBezTo>
                <a:cubicBezTo>
                  <a:pt x="6176211" y="2017294"/>
                  <a:pt x="6161110" y="2022032"/>
                  <a:pt x="6160168" y="2033336"/>
                </a:cubicBezTo>
                <a:cubicBezTo>
                  <a:pt x="6156821" y="2073502"/>
                  <a:pt x="6158426" y="2115773"/>
                  <a:pt x="6172200" y="2153652"/>
                </a:cubicBezTo>
                <a:cubicBezTo>
                  <a:pt x="6176534" y="2165571"/>
                  <a:pt x="6195859" y="2163197"/>
                  <a:pt x="6208295" y="2165684"/>
                </a:cubicBezTo>
                <a:cubicBezTo>
                  <a:pt x="6236103" y="2171246"/>
                  <a:pt x="6264442" y="2173705"/>
                  <a:pt x="6292516" y="2177715"/>
                </a:cubicBezTo>
                <a:cubicBezTo>
                  <a:pt x="6304548" y="2185736"/>
                  <a:pt x="6315677" y="2195312"/>
                  <a:pt x="6328611" y="2201779"/>
                </a:cubicBezTo>
                <a:cubicBezTo>
                  <a:pt x="6339954" y="2207451"/>
                  <a:pt x="6360371" y="2201891"/>
                  <a:pt x="6364705" y="2213810"/>
                </a:cubicBezTo>
                <a:cubicBezTo>
                  <a:pt x="6378479" y="2251689"/>
                  <a:pt x="6372726" y="2294021"/>
                  <a:pt x="6376737" y="2334126"/>
                </a:cubicBezTo>
                <a:cubicBezTo>
                  <a:pt x="6388769" y="2330115"/>
                  <a:pt x="6400322" y="2320009"/>
                  <a:pt x="6412832" y="2322094"/>
                </a:cubicBezTo>
                <a:cubicBezTo>
                  <a:pt x="6497189" y="2336153"/>
                  <a:pt x="6455895" y="2512889"/>
                  <a:pt x="6460958" y="2526631"/>
                </a:cubicBezTo>
                <a:cubicBezTo>
                  <a:pt x="6470956" y="2553768"/>
                  <a:pt x="6533147" y="2574757"/>
                  <a:pt x="6533147" y="2574757"/>
                </a:cubicBezTo>
                <a:cubicBezTo>
                  <a:pt x="6521116" y="2582778"/>
                  <a:pt x="6506086" y="2587530"/>
                  <a:pt x="6497053" y="2598821"/>
                </a:cubicBezTo>
                <a:cubicBezTo>
                  <a:pt x="6481816" y="2617867"/>
                  <a:pt x="6479305" y="2665294"/>
                  <a:pt x="6497053" y="2683042"/>
                </a:cubicBezTo>
                <a:cubicBezTo>
                  <a:pt x="6508745" y="2694734"/>
                  <a:pt x="6529280" y="2690530"/>
                  <a:pt x="6545179" y="2695073"/>
                </a:cubicBezTo>
                <a:cubicBezTo>
                  <a:pt x="6557374" y="2698557"/>
                  <a:pt x="6569242" y="2703094"/>
                  <a:pt x="6581274" y="2707105"/>
                </a:cubicBezTo>
                <a:lnTo>
                  <a:pt x="6545179" y="2815389"/>
                </a:lnTo>
                <a:lnTo>
                  <a:pt x="6521116" y="2887579"/>
                </a:lnTo>
                <a:cubicBezTo>
                  <a:pt x="6517105" y="2907631"/>
                  <a:pt x="6513520" y="2927773"/>
                  <a:pt x="6509084" y="2947736"/>
                </a:cubicBezTo>
                <a:cubicBezTo>
                  <a:pt x="6505497" y="2963878"/>
                  <a:pt x="6497053" y="2995863"/>
                  <a:pt x="6497053" y="2995863"/>
                </a:cubicBezTo>
                <a:lnTo>
                  <a:pt x="6761747" y="3176336"/>
                </a:lnTo>
                <a:lnTo>
                  <a:pt x="6761747" y="3296652"/>
                </a:lnTo>
                <a:lnTo>
                  <a:pt x="6882063" y="3380873"/>
                </a:lnTo>
                <a:lnTo>
                  <a:pt x="6906126" y="3489157"/>
                </a:lnTo>
                <a:lnTo>
                  <a:pt x="7026442" y="3489157"/>
                </a:lnTo>
                <a:lnTo>
                  <a:pt x="7255042" y="3765884"/>
                </a:lnTo>
                <a:lnTo>
                  <a:pt x="7507705" y="3753852"/>
                </a:lnTo>
                <a:lnTo>
                  <a:pt x="7555832" y="3886200"/>
                </a:lnTo>
                <a:lnTo>
                  <a:pt x="7724274" y="3922294"/>
                </a:lnTo>
                <a:lnTo>
                  <a:pt x="7772400" y="3862136"/>
                </a:lnTo>
                <a:lnTo>
                  <a:pt x="7880684" y="3838073"/>
                </a:lnTo>
                <a:lnTo>
                  <a:pt x="8001000" y="3717757"/>
                </a:lnTo>
                <a:lnTo>
                  <a:pt x="8085221" y="3717757"/>
                </a:lnTo>
                <a:lnTo>
                  <a:pt x="8157411" y="3633536"/>
                </a:lnTo>
                <a:lnTo>
                  <a:pt x="8229600" y="3633536"/>
                </a:lnTo>
                <a:lnTo>
                  <a:pt x="8229600" y="3633536"/>
                </a:lnTo>
                <a:lnTo>
                  <a:pt x="8313821" y="3705726"/>
                </a:lnTo>
                <a:cubicBezTo>
                  <a:pt x="8349916" y="3697705"/>
                  <a:pt x="8389033" y="3665127"/>
                  <a:pt x="8422105" y="3681663"/>
                </a:cubicBezTo>
                <a:cubicBezTo>
                  <a:pt x="8447470" y="3694345"/>
                  <a:pt x="8415982" y="3744098"/>
                  <a:pt x="8434137" y="3765884"/>
                </a:cubicBezTo>
                <a:cubicBezTo>
                  <a:pt x="8437420" y="3769824"/>
                  <a:pt x="8510405" y="3744472"/>
                  <a:pt x="8518358" y="3741821"/>
                </a:cubicBezTo>
                <a:cubicBezTo>
                  <a:pt x="8554453" y="3745831"/>
                  <a:pt x="8590819" y="3747882"/>
                  <a:pt x="8626642" y="3753852"/>
                </a:cubicBezTo>
                <a:cubicBezTo>
                  <a:pt x="8639152" y="3755937"/>
                  <a:pt x="8652726" y="3758098"/>
                  <a:pt x="8662737" y="3765884"/>
                </a:cubicBezTo>
                <a:cubicBezTo>
                  <a:pt x="8689599" y="3786777"/>
                  <a:pt x="8710863" y="3814010"/>
                  <a:pt x="8734926" y="3838073"/>
                </a:cubicBezTo>
                <a:lnTo>
                  <a:pt x="8758990" y="3862136"/>
                </a:lnTo>
                <a:cubicBezTo>
                  <a:pt x="8767011" y="3870157"/>
                  <a:pt x="8772291" y="3882613"/>
                  <a:pt x="8783053" y="3886200"/>
                </a:cubicBezTo>
                <a:lnTo>
                  <a:pt x="8819147" y="3898231"/>
                </a:lnTo>
                <a:cubicBezTo>
                  <a:pt x="8827168" y="3906252"/>
                  <a:pt x="8838742" y="3911868"/>
                  <a:pt x="8843211" y="3922294"/>
                </a:cubicBezTo>
                <a:cubicBezTo>
                  <a:pt x="8864989" y="3973108"/>
                  <a:pt x="8857206" y="3976559"/>
                  <a:pt x="8843211" y="4018547"/>
                </a:cubicBezTo>
                <a:cubicBezTo>
                  <a:pt x="8847221" y="4046621"/>
                  <a:pt x="8849680" y="4074960"/>
                  <a:pt x="8855242" y="4102768"/>
                </a:cubicBezTo>
                <a:cubicBezTo>
                  <a:pt x="8857729" y="4115204"/>
                  <a:pt x="8871984" y="4127088"/>
                  <a:pt x="8867274" y="4138863"/>
                </a:cubicBezTo>
                <a:cubicBezTo>
                  <a:pt x="8860097" y="4156805"/>
                  <a:pt x="8810279" y="4169892"/>
                  <a:pt x="8795084" y="4174957"/>
                </a:cubicBezTo>
                <a:cubicBezTo>
                  <a:pt x="8787063" y="4239126"/>
                  <a:pt x="8789268" y="4305423"/>
                  <a:pt x="8771021" y="4367463"/>
                </a:cubicBezTo>
                <a:cubicBezTo>
                  <a:pt x="8767442" y="4379630"/>
                  <a:pt x="8744829" y="4371571"/>
                  <a:pt x="8734926" y="4379494"/>
                </a:cubicBezTo>
                <a:cubicBezTo>
                  <a:pt x="8723634" y="4388527"/>
                  <a:pt x="8718884" y="4403557"/>
                  <a:pt x="8710863" y="4415589"/>
                </a:cubicBezTo>
                <a:cubicBezTo>
                  <a:pt x="8707554" y="4425517"/>
                  <a:pt x="8696790" y="4475747"/>
                  <a:pt x="8674768" y="4475747"/>
                </a:cubicBezTo>
                <a:cubicBezTo>
                  <a:pt x="8656832" y="4475747"/>
                  <a:pt x="8642684" y="4459705"/>
                  <a:pt x="8626642" y="4451684"/>
                </a:cubicBezTo>
                <a:cubicBezTo>
                  <a:pt x="8515194" y="4479545"/>
                  <a:pt x="8629808" y="4435853"/>
                  <a:pt x="8566484" y="4511842"/>
                </a:cubicBezTo>
                <a:cubicBezTo>
                  <a:pt x="8555002" y="4525620"/>
                  <a:pt x="8534400" y="4527884"/>
                  <a:pt x="8518358" y="4535905"/>
                </a:cubicBezTo>
                <a:cubicBezTo>
                  <a:pt x="8481135" y="4523497"/>
                  <a:pt x="8452426" y="4511842"/>
                  <a:pt x="8410074" y="4511842"/>
                </a:cubicBezTo>
                <a:cubicBezTo>
                  <a:pt x="8389624" y="4511842"/>
                  <a:pt x="8369969" y="4519863"/>
                  <a:pt x="8349916" y="4523873"/>
                </a:cubicBezTo>
                <a:cubicBezTo>
                  <a:pt x="8345905" y="4535905"/>
                  <a:pt x="8348204" y="4552596"/>
                  <a:pt x="8337884" y="4559968"/>
                </a:cubicBezTo>
                <a:cubicBezTo>
                  <a:pt x="8317244" y="4574711"/>
                  <a:pt x="8265695" y="4584031"/>
                  <a:pt x="8265695" y="4584031"/>
                </a:cubicBezTo>
                <a:cubicBezTo>
                  <a:pt x="8233611" y="4580021"/>
                  <a:pt x="8201776" y="4572000"/>
                  <a:pt x="8169442" y="4572000"/>
                </a:cubicBezTo>
                <a:cubicBezTo>
                  <a:pt x="8122595" y="4572000"/>
                  <a:pt x="8137000" y="4592409"/>
                  <a:pt x="8109284" y="4620126"/>
                </a:cubicBezTo>
                <a:cubicBezTo>
                  <a:pt x="8099059" y="4630351"/>
                  <a:pt x="8085221" y="4636168"/>
                  <a:pt x="8073190" y="4644189"/>
                </a:cubicBezTo>
                <a:cubicBezTo>
                  <a:pt x="8057164" y="4640984"/>
                  <a:pt x="7997350" y="4618673"/>
                  <a:pt x="7976937" y="4644189"/>
                </a:cubicBezTo>
                <a:cubicBezTo>
                  <a:pt x="7966607" y="4657101"/>
                  <a:pt x="7975235" y="4679403"/>
                  <a:pt x="7964905" y="4692315"/>
                </a:cubicBezTo>
                <a:cubicBezTo>
                  <a:pt x="7956983" y="4702218"/>
                  <a:pt x="7941115" y="4701271"/>
                  <a:pt x="7928811" y="4704347"/>
                </a:cubicBezTo>
                <a:lnTo>
                  <a:pt x="7832558" y="4728410"/>
                </a:lnTo>
                <a:cubicBezTo>
                  <a:pt x="7828547" y="4740442"/>
                  <a:pt x="7829494" y="4755537"/>
                  <a:pt x="7820526" y="4764505"/>
                </a:cubicBezTo>
                <a:cubicBezTo>
                  <a:pt x="7811558" y="4773473"/>
                  <a:pt x="7796626" y="4773052"/>
                  <a:pt x="7784432" y="4776536"/>
                </a:cubicBezTo>
                <a:cubicBezTo>
                  <a:pt x="7678706" y="4806743"/>
                  <a:pt x="7786731" y="4771758"/>
                  <a:pt x="7700211" y="4800600"/>
                </a:cubicBezTo>
                <a:cubicBezTo>
                  <a:pt x="7670918" y="4712723"/>
                  <a:pt x="7669995" y="4753018"/>
                  <a:pt x="7688179" y="4680284"/>
                </a:cubicBezTo>
                <a:cubicBezTo>
                  <a:pt x="7676147" y="4672263"/>
                  <a:pt x="7663375" y="4665254"/>
                  <a:pt x="7652084" y="4656221"/>
                </a:cubicBezTo>
                <a:cubicBezTo>
                  <a:pt x="7629690" y="4638305"/>
                  <a:pt x="7606812" y="4605297"/>
                  <a:pt x="7591926" y="4584031"/>
                </a:cubicBezTo>
                <a:cubicBezTo>
                  <a:pt x="7533167" y="4500090"/>
                  <a:pt x="7572814" y="4521514"/>
                  <a:pt x="7507705" y="4499810"/>
                </a:cubicBezTo>
                <a:lnTo>
                  <a:pt x="7435516" y="4523873"/>
                </a:lnTo>
                <a:lnTo>
                  <a:pt x="7399421" y="4535905"/>
                </a:lnTo>
                <a:cubicBezTo>
                  <a:pt x="7335253" y="4527884"/>
                  <a:pt x="7268956" y="4530089"/>
                  <a:pt x="7206916" y="4511842"/>
                </a:cubicBezTo>
                <a:cubicBezTo>
                  <a:pt x="7194749" y="4508263"/>
                  <a:pt x="7202807" y="4485650"/>
                  <a:pt x="7194884" y="4475747"/>
                </a:cubicBezTo>
                <a:cubicBezTo>
                  <a:pt x="7185851" y="4464456"/>
                  <a:pt x="7170821" y="4459705"/>
                  <a:pt x="7158790" y="4451684"/>
                </a:cubicBezTo>
                <a:cubicBezTo>
                  <a:pt x="6973989" y="4478083"/>
                  <a:pt x="7142149" y="4441700"/>
                  <a:pt x="7038474" y="4487779"/>
                </a:cubicBezTo>
                <a:cubicBezTo>
                  <a:pt x="7015295" y="4498081"/>
                  <a:pt x="6966284" y="4511842"/>
                  <a:pt x="6966284" y="4511842"/>
                </a:cubicBezTo>
                <a:cubicBezTo>
                  <a:pt x="6962274" y="4523873"/>
                  <a:pt x="6954253" y="4535254"/>
                  <a:pt x="6954253" y="4547936"/>
                </a:cubicBezTo>
                <a:cubicBezTo>
                  <a:pt x="6954253" y="4565641"/>
                  <a:pt x="6985647" y="4622757"/>
                  <a:pt x="6990347" y="4632157"/>
                </a:cubicBezTo>
                <a:cubicBezTo>
                  <a:pt x="6972164" y="4704892"/>
                  <a:pt x="6994004" y="4675054"/>
                  <a:pt x="6906126" y="4704347"/>
                </a:cubicBezTo>
                <a:lnTo>
                  <a:pt x="6870032" y="4716379"/>
                </a:lnTo>
                <a:cubicBezTo>
                  <a:pt x="6871027" y="4724336"/>
                  <a:pt x="6897233" y="4821525"/>
                  <a:pt x="6870032" y="4848726"/>
                </a:cubicBezTo>
                <a:cubicBezTo>
                  <a:pt x="6861064" y="4857694"/>
                  <a:pt x="6845969" y="4856747"/>
                  <a:pt x="6833937" y="4860757"/>
                </a:cubicBezTo>
                <a:cubicBezTo>
                  <a:pt x="6787506" y="4907189"/>
                  <a:pt x="6821905" y="4859441"/>
                  <a:pt x="6821905" y="4944979"/>
                </a:cubicBezTo>
                <a:cubicBezTo>
                  <a:pt x="6821905" y="4985284"/>
                  <a:pt x="6818937" y="5026021"/>
                  <a:pt x="6809874" y="5065294"/>
                </a:cubicBezTo>
                <a:cubicBezTo>
                  <a:pt x="6783586" y="5179209"/>
                  <a:pt x="6785811" y="5066270"/>
                  <a:pt x="6785811" y="5113421"/>
                </a:cubicBezTo>
                <a:lnTo>
                  <a:pt x="6906126" y="5137484"/>
                </a:lnTo>
                <a:lnTo>
                  <a:pt x="6870032" y="5269831"/>
                </a:lnTo>
                <a:lnTo>
                  <a:pt x="6797842" y="5281863"/>
                </a:lnTo>
                <a:lnTo>
                  <a:pt x="6809874" y="5402179"/>
                </a:lnTo>
                <a:cubicBezTo>
                  <a:pt x="6837948" y="5430253"/>
                  <a:pt x="6857232" y="5471655"/>
                  <a:pt x="6894095" y="5486400"/>
                </a:cubicBezTo>
                <a:cubicBezTo>
                  <a:pt x="6924116" y="5498408"/>
                  <a:pt x="6958013" y="5474368"/>
                  <a:pt x="6990347" y="5474368"/>
                </a:cubicBezTo>
                <a:cubicBezTo>
                  <a:pt x="7003030" y="5474368"/>
                  <a:pt x="7014410" y="5482389"/>
                  <a:pt x="7026442" y="5486400"/>
                </a:cubicBezTo>
                <a:cubicBezTo>
                  <a:pt x="7030453" y="5498431"/>
                  <a:pt x="7032802" y="5511151"/>
                  <a:pt x="7038474" y="5522494"/>
                </a:cubicBezTo>
                <a:cubicBezTo>
                  <a:pt x="7053653" y="5552851"/>
                  <a:pt x="7064217" y="5560269"/>
                  <a:pt x="7086600" y="5582652"/>
                </a:cubicBezTo>
                <a:lnTo>
                  <a:pt x="7110663" y="5991726"/>
                </a:lnTo>
                <a:lnTo>
                  <a:pt x="7026442" y="6003757"/>
                </a:lnTo>
                <a:cubicBezTo>
                  <a:pt x="7022432" y="6039852"/>
                  <a:pt x="7023967" y="6077005"/>
                  <a:pt x="7014411" y="6112042"/>
                </a:cubicBezTo>
                <a:cubicBezTo>
                  <a:pt x="7011426" y="6122986"/>
                  <a:pt x="6996183" y="6126378"/>
                  <a:pt x="6990347" y="6136105"/>
                </a:cubicBezTo>
                <a:cubicBezTo>
                  <a:pt x="6983822" y="6146980"/>
                  <a:pt x="6987284" y="6163232"/>
                  <a:pt x="6978316" y="6172200"/>
                </a:cubicBezTo>
                <a:cubicBezTo>
                  <a:pt x="6957866" y="6192650"/>
                  <a:pt x="6906126" y="6220326"/>
                  <a:pt x="6906126" y="6220326"/>
                </a:cubicBezTo>
                <a:cubicBezTo>
                  <a:pt x="6886073" y="6216315"/>
                  <a:pt x="6863844" y="6198363"/>
                  <a:pt x="6845968" y="6208294"/>
                </a:cubicBezTo>
                <a:cubicBezTo>
                  <a:pt x="6820687" y="6222339"/>
                  <a:pt x="6813884" y="6256421"/>
                  <a:pt x="6797842" y="6280484"/>
                </a:cubicBezTo>
                <a:cubicBezTo>
                  <a:pt x="6789821" y="6292516"/>
                  <a:pt x="6787497" y="6312006"/>
                  <a:pt x="6773779" y="6316579"/>
                </a:cubicBezTo>
                <a:cubicBezTo>
                  <a:pt x="6691080" y="6344145"/>
                  <a:pt x="6714459" y="6340522"/>
                  <a:pt x="6629400" y="6352673"/>
                </a:cubicBezTo>
                <a:cubicBezTo>
                  <a:pt x="6625430" y="6353240"/>
                  <a:pt x="6621379" y="6352673"/>
                  <a:pt x="6617368" y="6352673"/>
                </a:cubicBezTo>
                <a:lnTo>
                  <a:pt x="6557211" y="6448926"/>
                </a:lnTo>
                <a:lnTo>
                  <a:pt x="6400800" y="6448926"/>
                </a:lnTo>
                <a:cubicBezTo>
                  <a:pt x="6388768" y="6416842"/>
                  <a:pt x="6388935" y="6376903"/>
                  <a:pt x="6364705" y="6352673"/>
                </a:cubicBezTo>
                <a:cubicBezTo>
                  <a:pt x="6349167" y="6337135"/>
                  <a:pt x="6289572" y="6382709"/>
                  <a:pt x="6280484" y="6388768"/>
                </a:cubicBezTo>
                <a:cubicBezTo>
                  <a:pt x="6267777" y="6350644"/>
                  <a:pt x="6271046" y="6349899"/>
                  <a:pt x="6244390" y="6316579"/>
                </a:cubicBezTo>
                <a:cubicBezTo>
                  <a:pt x="6217490" y="6282955"/>
                  <a:pt x="6220326" y="6306236"/>
                  <a:pt x="6220326" y="6280484"/>
                </a:cubicBezTo>
                <a:lnTo>
                  <a:pt x="5895474" y="6280484"/>
                </a:lnTo>
                <a:lnTo>
                  <a:pt x="5835316" y="6352673"/>
                </a:lnTo>
                <a:lnTo>
                  <a:pt x="5630779" y="6340642"/>
                </a:lnTo>
                <a:lnTo>
                  <a:pt x="5522495" y="6412831"/>
                </a:lnTo>
                <a:lnTo>
                  <a:pt x="5438274" y="6448926"/>
                </a:lnTo>
                <a:cubicBezTo>
                  <a:pt x="5414211" y="6420852"/>
                  <a:pt x="5398544" y="6382411"/>
                  <a:pt x="5366084" y="6364705"/>
                </a:cubicBezTo>
                <a:cubicBezTo>
                  <a:pt x="5348131" y="6354913"/>
                  <a:pt x="5326376" y="6376736"/>
                  <a:pt x="5305926" y="6376736"/>
                </a:cubicBezTo>
                <a:cubicBezTo>
                  <a:pt x="5285476" y="6376736"/>
                  <a:pt x="5265821" y="6368715"/>
                  <a:pt x="5245768" y="6364705"/>
                </a:cubicBezTo>
                <a:cubicBezTo>
                  <a:pt x="5241758" y="6344652"/>
                  <a:pt x="5243883" y="6322302"/>
                  <a:pt x="5233737" y="6304547"/>
                </a:cubicBezTo>
                <a:cubicBezTo>
                  <a:pt x="5226563" y="6291992"/>
                  <a:pt x="5211492" y="6284639"/>
                  <a:pt x="5197642" y="6280484"/>
                </a:cubicBezTo>
                <a:cubicBezTo>
                  <a:pt x="5165818" y="6270937"/>
                  <a:pt x="4991318" y="6257352"/>
                  <a:pt x="4981074" y="6256421"/>
                </a:cubicBezTo>
                <a:cubicBezTo>
                  <a:pt x="4890033" y="6165380"/>
                  <a:pt x="4955435" y="6211292"/>
                  <a:pt x="4752474" y="6184231"/>
                </a:cubicBezTo>
                <a:cubicBezTo>
                  <a:pt x="4740442" y="6180221"/>
                  <a:pt x="4725347" y="6181168"/>
                  <a:pt x="4716379" y="6172200"/>
                </a:cubicBezTo>
                <a:cubicBezTo>
                  <a:pt x="4707411" y="6163232"/>
                  <a:pt x="4716583" y="6139442"/>
                  <a:pt x="4704347" y="6136105"/>
                </a:cubicBezTo>
                <a:cubicBezTo>
                  <a:pt x="4665655" y="6125553"/>
                  <a:pt x="4624137" y="6136105"/>
                  <a:pt x="4584032" y="6136105"/>
                </a:cubicBezTo>
                <a:lnTo>
                  <a:pt x="4343400" y="6376736"/>
                </a:lnTo>
                <a:lnTo>
                  <a:pt x="4355432" y="6701589"/>
                </a:lnTo>
                <a:lnTo>
                  <a:pt x="4247147" y="6725652"/>
                </a:lnTo>
                <a:cubicBezTo>
                  <a:pt x="4215063" y="6697578"/>
                  <a:pt x="4179414" y="6673119"/>
                  <a:pt x="4150895" y="6641431"/>
                </a:cubicBezTo>
                <a:cubicBezTo>
                  <a:pt x="4142411" y="6632004"/>
                  <a:pt x="4144535" y="6616680"/>
                  <a:pt x="4138863" y="6605336"/>
                </a:cubicBezTo>
                <a:cubicBezTo>
                  <a:pt x="4118810" y="6565231"/>
                  <a:pt x="4114800" y="6569242"/>
                  <a:pt x="4078705" y="6545179"/>
                </a:cubicBezTo>
                <a:cubicBezTo>
                  <a:pt x="4054642" y="6553200"/>
                  <a:pt x="4020586" y="6590347"/>
                  <a:pt x="4006516" y="6569242"/>
                </a:cubicBezTo>
                <a:lnTo>
                  <a:pt x="3958390" y="6497052"/>
                </a:lnTo>
                <a:cubicBezTo>
                  <a:pt x="3930316" y="6501063"/>
                  <a:pt x="3900083" y="6497566"/>
                  <a:pt x="3874168" y="6509084"/>
                </a:cubicBezTo>
                <a:cubicBezTo>
                  <a:pt x="3860954" y="6514957"/>
                  <a:pt x="3862137" y="6537158"/>
                  <a:pt x="3850105" y="6545179"/>
                </a:cubicBezTo>
                <a:cubicBezTo>
                  <a:pt x="3836346" y="6554351"/>
                  <a:pt x="3817817" y="6552459"/>
                  <a:pt x="3801979" y="6557210"/>
                </a:cubicBezTo>
                <a:cubicBezTo>
                  <a:pt x="3777684" y="6564498"/>
                  <a:pt x="3729790" y="6581273"/>
                  <a:pt x="3729790" y="6581273"/>
                </a:cubicBezTo>
                <a:cubicBezTo>
                  <a:pt x="3725779" y="6593305"/>
                  <a:pt x="3725681" y="6607465"/>
                  <a:pt x="3717758" y="6617368"/>
                </a:cubicBezTo>
                <a:cubicBezTo>
                  <a:pt x="3700796" y="6638571"/>
                  <a:pt x="3669345" y="6645537"/>
                  <a:pt x="3645568" y="6653463"/>
                </a:cubicBezTo>
                <a:cubicBezTo>
                  <a:pt x="3589421" y="6649452"/>
                  <a:pt x="3531516" y="6655935"/>
                  <a:pt x="3477126" y="6641431"/>
                </a:cubicBezTo>
                <a:cubicBezTo>
                  <a:pt x="3464872" y="6638163"/>
                  <a:pt x="3470767" y="6616680"/>
                  <a:pt x="3465095" y="6605336"/>
                </a:cubicBezTo>
                <a:cubicBezTo>
                  <a:pt x="3458628" y="6592403"/>
                  <a:pt x="3450065" y="6580533"/>
                  <a:pt x="3441032" y="6569242"/>
                </a:cubicBezTo>
                <a:cubicBezTo>
                  <a:pt x="3433946" y="6560384"/>
                  <a:pt x="3424989" y="6553200"/>
                  <a:pt x="3416968" y="6545179"/>
                </a:cubicBezTo>
                <a:lnTo>
                  <a:pt x="3404937" y="6533147"/>
                </a:lnTo>
                <a:lnTo>
                  <a:pt x="3441032" y="6304547"/>
                </a:lnTo>
                <a:lnTo>
                  <a:pt x="3284621" y="6268452"/>
                </a:lnTo>
                <a:lnTo>
                  <a:pt x="3236495" y="6340642"/>
                </a:lnTo>
                <a:lnTo>
                  <a:pt x="3092116" y="6352673"/>
                </a:lnTo>
                <a:lnTo>
                  <a:pt x="3043990" y="6184231"/>
                </a:lnTo>
                <a:lnTo>
                  <a:pt x="3200400" y="6063915"/>
                </a:lnTo>
                <a:lnTo>
                  <a:pt x="3176337" y="5739063"/>
                </a:lnTo>
                <a:lnTo>
                  <a:pt x="3056021" y="5751094"/>
                </a:lnTo>
                <a:cubicBezTo>
                  <a:pt x="3052011" y="5787189"/>
                  <a:pt x="3060232" y="5826896"/>
                  <a:pt x="3043990" y="5859379"/>
                </a:cubicBezTo>
                <a:cubicBezTo>
                  <a:pt x="3036595" y="5874169"/>
                  <a:pt x="3009622" y="5862238"/>
                  <a:pt x="2995863" y="5871410"/>
                </a:cubicBezTo>
                <a:cubicBezTo>
                  <a:pt x="2983831" y="5879431"/>
                  <a:pt x="2979821" y="5895473"/>
                  <a:pt x="2971800" y="5907505"/>
                </a:cubicBezTo>
                <a:cubicBezTo>
                  <a:pt x="2977585" y="5936429"/>
                  <a:pt x="2996466" y="5986191"/>
                  <a:pt x="2971800" y="6015789"/>
                </a:cubicBezTo>
                <a:cubicBezTo>
                  <a:pt x="2960318" y="6029567"/>
                  <a:pt x="2939716" y="6031831"/>
                  <a:pt x="2923674" y="6039852"/>
                </a:cubicBezTo>
                <a:cubicBezTo>
                  <a:pt x="2911642" y="6035842"/>
                  <a:pt x="2898923" y="6033493"/>
                  <a:pt x="2887579" y="6027821"/>
                </a:cubicBezTo>
                <a:cubicBezTo>
                  <a:pt x="2794282" y="5981173"/>
                  <a:pt x="2906115" y="6021967"/>
                  <a:pt x="2815390" y="5991726"/>
                </a:cubicBezTo>
                <a:cubicBezTo>
                  <a:pt x="2807369" y="5983705"/>
                  <a:pt x="2798412" y="5976521"/>
                  <a:pt x="2791326" y="5967663"/>
                </a:cubicBezTo>
                <a:cubicBezTo>
                  <a:pt x="2782293" y="5956372"/>
                  <a:pt x="2778372" y="5940825"/>
                  <a:pt x="2767263" y="5931568"/>
                </a:cubicBezTo>
                <a:cubicBezTo>
                  <a:pt x="2753485" y="5920086"/>
                  <a:pt x="2734709" y="5916403"/>
                  <a:pt x="2719137" y="5907505"/>
                </a:cubicBezTo>
                <a:cubicBezTo>
                  <a:pt x="2706582" y="5900331"/>
                  <a:pt x="2695074" y="5891463"/>
                  <a:pt x="2683042" y="5883442"/>
                </a:cubicBezTo>
                <a:cubicBezTo>
                  <a:pt x="2675084" y="5884437"/>
                  <a:pt x="2577896" y="5910643"/>
                  <a:pt x="2550695" y="5883442"/>
                </a:cubicBezTo>
                <a:cubicBezTo>
                  <a:pt x="2530245" y="5862992"/>
                  <a:pt x="2502568" y="5811252"/>
                  <a:pt x="2502568" y="5811252"/>
                </a:cubicBezTo>
                <a:cubicBezTo>
                  <a:pt x="2444740" y="5820890"/>
                  <a:pt x="2421831" y="5842599"/>
                  <a:pt x="2382253" y="5787189"/>
                </a:cubicBezTo>
                <a:cubicBezTo>
                  <a:pt x="2372642" y="5773733"/>
                  <a:pt x="2382776" y="5749824"/>
                  <a:pt x="2370221" y="5739063"/>
                </a:cubicBezTo>
                <a:cubicBezTo>
                  <a:pt x="2350963" y="5722556"/>
                  <a:pt x="2298032" y="5715000"/>
                  <a:pt x="2298032" y="5715000"/>
                </a:cubicBezTo>
                <a:cubicBezTo>
                  <a:pt x="2213811" y="5658852"/>
                  <a:pt x="2241884" y="5690936"/>
                  <a:pt x="2201779" y="5630779"/>
                </a:cubicBezTo>
                <a:cubicBezTo>
                  <a:pt x="2194989" y="5583251"/>
                  <a:pt x="2189443" y="5533308"/>
                  <a:pt x="2177716" y="5486400"/>
                </a:cubicBezTo>
                <a:cubicBezTo>
                  <a:pt x="2174640" y="5474096"/>
                  <a:pt x="2176695" y="5456597"/>
                  <a:pt x="2165684" y="5450305"/>
                </a:cubicBezTo>
                <a:cubicBezTo>
                  <a:pt x="2144503" y="5438202"/>
                  <a:pt x="2117558" y="5442284"/>
                  <a:pt x="2093495" y="5438273"/>
                </a:cubicBezTo>
                <a:cubicBezTo>
                  <a:pt x="2077453" y="5418220"/>
                  <a:pt x="2060776" y="5398659"/>
                  <a:pt x="2045368" y="5378115"/>
                </a:cubicBezTo>
                <a:cubicBezTo>
                  <a:pt x="2036692" y="5366547"/>
                  <a:pt x="2030827" y="5352903"/>
                  <a:pt x="2021305" y="5342021"/>
                </a:cubicBezTo>
                <a:cubicBezTo>
                  <a:pt x="2002631" y="5320679"/>
                  <a:pt x="1981200" y="5301916"/>
                  <a:pt x="1961147" y="5281863"/>
                </a:cubicBezTo>
                <a:cubicBezTo>
                  <a:pt x="1949116" y="5269831"/>
                  <a:pt x="1934491" y="5259925"/>
                  <a:pt x="1925053" y="5245768"/>
                </a:cubicBezTo>
                <a:cubicBezTo>
                  <a:pt x="1917032" y="5233736"/>
                  <a:pt x="1912282" y="5218706"/>
                  <a:pt x="1900990" y="5209673"/>
                </a:cubicBezTo>
                <a:cubicBezTo>
                  <a:pt x="1891087" y="5201750"/>
                  <a:pt x="1877089" y="5201126"/>
                  <a:pt x="1864895" y="5197642"/>
                </a:cubicBezTo>
                <a:cubicBezTo>
                  <a:pt x="1759151" y="5167430"/>
                  <a:pt x="1867208" y="5202423"/>
                  <a:pt x="1780674" y="5173579"/>
                </a:cubicBezTo>
                <a:cubicBezTo>
                  <a:pt x="1768642" y="5165558"/>
                  <a:pt x="1732548" y="5191626"/>
                  <a:pt x="1744579" y="5149515"/>
                </a:cubicBezTo>
                <a:lnTo>
                  <a:pt x="1564105" y="5149515"/>
                </a:lnTo>
                <a:lnTo>
                  <a:pt x="1443790" y="5005136"/>
                </a:lnTo>
                <a:lnTo>
                  <a:pt x="1347537" y="4993105"/>
                </a:lnTo>
                <a:lnTo>
                  <a:pt x="1275347" y="4920915"/>
                </a:lnTo>
                <a:lnTo>
                  <a:pt x="1191126" y="4932947"/>
                </a:lnTo>
                <a:lnTo>
                  <a:pt x="1143000" y="4848726"/>
                </a:lnTo>
                <a:lnTo>
                  <a:pt x="1010653" y="4848726"/>
                </a:lnTo>
                <a:lnTo>
                  <a:pt x="1046747" y="4620126"/>
                </a:lnTo>
                <a:lnTo>
                  <a:pt x="1179095" y="4499810"/>
                </a:lnTo>
                <a:lnTo>
                  <a:pt x="1179095" y="4355431"/>
                </a:lnTo>
                <a:lnTo>
                  <a:pt x="1070811" y="4259179"/>
                </a:lnTo>
                <a:lnTo>
                  <a:pt x="818147" y="4247147"/>
                </a:lnTo>
                <a:lnTo>
                  <a:pt x="806116" y="4114800"/>
                </a:lnTo>
                <a:lnTo>
                  <a:pt x="1022684" y="4114800"/>
                </a:lnTo>
                <a:lnTo>
                  <a:pt x="1010653" y="3994484"/>
                </a:lnTo>
                <a:lnTo>
                  <a:pt x="733926" y="3753852"/>
                </a:lnTo>
                <a:lnTo>
                  <a:pt x="733926" y="3561347"/>
                </a:lnTo>
                <a:lnTo>
                  <a:pt x="649705" y="3513221"/>
                </a:lnTo>
                <a:lnTo>
                  <a:pt x="661737" y="3320715"/>
                </a:lnTo>
                <a:lnTo>
                  <a:pt x="517358" y="3296652"/>
                </a:lnTo>
                <a:lnTo>
                  <a:pt x="481263" y="3248526"/>
                </a:lnTo>
                <a:lnTo>
                  <a:pt x="397042" y="3224463"/>
                </a:lnTo>
                <a:lnTo>
                  <a:pt x="276726" y="3104147"/>
                </a:lnTo>
                <a:lnTo>
                  <a:pt x="300790" y="2983831"/>
                </a:lnTo>
                <a:lnTo>
                  <a:pt x="156411" y="2851484"/>
                </a:lnTo>
                <a:lnTo>
                  <a:pt x="168442" y="2707105"/>
                </a:lnTo>
                <a:lnTo>
                  <a:pt x="72190" y="2658979"/>
                </a:lnTo>
                <a:lnTo>
                  <a:pt x="60158" y="2346157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solidFill>
              <a:srgbClr val="4F81BD">
                <a:alpha val="47843"/>
              </a:srgb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r>
              <a:rPr lang="fr-FR" sz="4000" dirty="0" smtClean="0"/>
              <a:t>Tarn</a:t>
            </a:r>
            <a:endParaRPr lang="fr-FR" sz="4000" dirty="0"/>
          </a:p>
        </p:txBody>
      </p:sp>
      <p:sp>
        <p:nvSpPr>
          <p:cNvPr id="8" name="ZoneTexte 7"/>
          <p:cNvSpPr txBox="1"/>
          <p:nvPr/>
        </p:nvSpPr>
        <p:spPr>
          <a:xfrm>
            <a:off x="7929586" y="2000240"/>
            <a:ext cx="772969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3800" dirty="0" smtClean="0">
                <a:latin typeface="Arabic Typesetting" pitchFamily="66" charset="-78"/>
                <a:cs typeface="Arabic Typesetting" pitchFamily="66" charset="-78"/>
              </a:rPr>
              <a:t>2</a:t>
            </a:r>
            <a:endParaRPr lang="fr-FR" sz="138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500298" y="1285860"/>
            <a:ext cx="182556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Tarn</a:t>
            </a:r>
          </a:p>
          <a:p>
            <a:r>
              <a:rPr lang="fr-FR" sz="3200" dirty="0" smtClean="0">
                <a:solidFill>
                  <a:schemeClr val="bg1"/>
                </a:solidFill>
              </a:rPr>
              <a:t>              et</a:t>
            </a:r>
          </a:p>
          <a:p>
            <a:r>
              <a:rPr lang="fr-FR" sz="3200" dirty="0" smtClean="0">
                <a:solidFill>
                  <a:schemeClr val="bg1"/>
                </a:solidFill>
              </a:rPr>
              <a:t>Garonne</a:t>
            </a:r>
            <a:endParaRPr lang="fr-FR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ndAc>
      <p:stSnd>
        <p:snd r:embed="rId2" name="02 Je Viens du Su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100"/>
                            </p:stCondLst>
                            <p:childTnLst>
                              <p:par>
                                <p:cTn id="2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100"/>
                            </p:stCondLst>
                            <p:childTnLst>
                              <p:par>
                                <p:cTn id="28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400"/>
                            </p:stCondLst>
                            <p:childTnLst>
                              <p:par>
                                <p:cTn id="34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-1200000">
            <a:off x="621521" y="784895"/>
            <a:ext cx="7581382" cy="5265936"/>
          </a:xfrm>
          <a:prstGeom prst="rect">
            <a:avLst/>
          </a:prstGeom>
          <a:blipFill>
            <a:blip r:embed="rId3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 rot="-1200000">
            <a:off x="621521" y="784895"/>
            <a:ext cx="7581382" cy="5265936"/>
          </a:xfrm>
          <a:prstGeom prst="rect">
            <a:avLst/>
          </a:prstGeom>
          <a:blipFill>
            <a:blip r:embed="rId4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fort militaire Templier</a:t>
            </a:r>
            <a:endParaRPr lang="fr-FR" sz="2800" dirty="0"/>
          </a:p>
        </p:txBody>
      </p:sp>
      <p:sp>
        <p:nvSpPr>
          <p:cNvPr id="6" name="Rectangle 5"/>
          <p:cNvSpPr/>
          <p:nvPr/>
        </p:nvSpPr>
        <p:spPr>
          <a:xfrm rot="-1200000">
            <a:off x="671921" y="780491"/>
            <a:ext cx="7581382" cy="5265936"/>
          </a:xfrm>
          <a:prstGeom prst="rect">
            <a:avLst/>
          </a:prstGeom>
          <a:blipFill>
            <a:blip r:embed="rId5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St Nicolas        de la Grave           </a:t>
            </a:r>
            <a:r>
              <a:rPr lang="fr-FR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.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7" name="Rectangle 6"/>
          <p:cNvSpPr/>
          <p:nvPr/>
        </p:nvSpPr>
        <p:spPr>
          <a:xfrm rot="-1200000">
            <a:off x="621521" y="784895"/>
            <a:ext cx="7581382" cy="5265936"/>
          </a:xfrm>
          <a:prstGeom prst="rect">
            <a:avLst/>
          </a:prstGeom>
          <a:blipFill>
            <a:blip r:embed="rId6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accent1">
                    <a:lumMod val="50000"/>
                  </a:schemeClr>
                </a:solidFill>
                <a:latin typeface="Comix" pitchFamily="2" charset="0"/>
              </a:rPr>
              <a:t>Château de Nègrepelisse</a:t>
            </a: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Comix" pitchFamily="2" charset="0"/>
            </a:endParaRP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Comix" pitchFamily="2" charset="0"/>
            </a:endParaRP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Comix" pitchFamily="2" charset="0"/>
            </a:endParaRP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Comix" pitchFamily="2" charset="0"/>
            </a:endParaRP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Comix" pitchFamily="2" charset="0"/>
            </a:endParaRP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Comix" pitchFamily="2" charset="0"/>
            </a:endParaRP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Comix" pitchFamily="2" charset="0"/>
            </a:endParaRP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Comix" pitchFamily="2" charset="0"/>
            </a:endParaRPr>
          </a:p>
          <a:p>
            <a:pPr algn="ctr"/>
            <a:endParaRPr lang="fr-FR" sz="2800" b="1" dirty="0">
              <a:solidFill>
                <a:schemeClr val="accent1">
                  <a:lumMod val="50000"/>
                </a:schemeClr>
              </a:solidFill>
              <a:latin typeface="Comix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 rot="-1200000">
            <a:off x="621521" y="784895"/>
            <a:ext cx="7581382" cy="5265936"/>
          </a:xfrm>
          <a:prstGeom prst="rect">
            <a:avLst/>
          </a:prstGeom>
          <a:blipFill>
            <a:blip r:embed="rId7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latin typeface="Bodoni MT Poster Compressed" pitchFamily="18" charset="0"/>
            </a:endParaRPr>
          </a:p>
          <a:p>
            <a:pPr algn="ctr"/>
            <a:endParaRPr lang="fr-FR" sz="4400" dirty="0" smtClean="0">
              <a:latin typeface="Bodoni MT Poster Compressed" pitchFamily="18" charset="0"/>
            </a:endParaRPr>
          </a:p>
          <a:p>
            <a:pPr algn="ctr"/>
            <a:endParaRPr lang="fr-FR" sz="4400" dirty="0" smtClean="0">
              <a:latin typeface="Bodoni MT Poster Compressed" pitchFamily="18" charset="0"/>
            </a:endParaRPr>
          </a:p>
          <a:p>
            <a:pPr algn="ctr"/>
            <a:endParaRPr lang="fr-FR" sz="4400" dirty="0" smtClean="0">
              <a:latin typeface="Bodoni MT Poster Compressed" pitchFamily="18" charset="0"/>
            </a:endParaRPr>
          </a:p>
          <a:p>
            <a:pPr algn="ctr"/>
            <a:endParaRPr lang="fr-FR" sz="4400" dirty="0" smtClean="0">
              <a:latin typeface="Bodoni MT Poster Compressed" pitchFamily="18" charset="0"/>
            </a:endParaRPr>
          </a:p>
          <a:p>
            <a:pPr algn="ctr"/>
            <a:endParaRPr lang="fr-FR" sz="4400" dirty="0" smtClean="0">
              <a:latin typeface="Bodoni MT Poster Compressed" pitchFamily="18" charset="0"/>
            </a:endParaRPr>
          </a:p>
          <a:p>
            <a:pPr algn="ctr"/>
            <a:r>
              <a:rPr lang="fr-FR" sz="4400" dirty="0" smtClean="0">
                <a:latin typeface="Bodoni MT Poster Compressed" pitchFamily="18" charset="0"/>
              </a:rPr>
              <a:t>Château de Montauban</a:t>
            </a:r>
            <a:endParaRPr lang="fr-FR" sz="4400" dirty="0">
              <a:latin typeface="Bodoni MT Poster Compressed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 rot="-1200000">
            <a:off x="621521" y="784895"/>
            <a:ext cx="7581382" cy="526593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 rot="-1200000">
            <a:off x="621521" y="784895"/>
            <a:ext cx="7581382" cy="526593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 rot="-1200000">
            <a:off x="621521" y="784895"/>
            <a:ext cx="7581382" cy="526593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accent1">
                    <a:lumMod val="50000"/>
                  </a:schemeClr>
                </a:solidFill>
                <a:latin typeface="Gulim" pitchFamily="34" charset="-127"/>
                <a:ea typeface="Gulim" pitchFamily="34" charset="-127"/>
              </a:rPr>
              <a:t>Château de Marsac</a:t>
            </a: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Gulim" pitchFamily="34" charset="-127"/>
              <a:ea typeface="Gulim" pitchFamily="34" charset="-127"/>
            </a:endParaRP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Gulim" pitchFamily="34" charset="-127"/>
              <a:ea typeface="Gulim" pitchFamily="34" charset="-127"/>
            </a:endParaRP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Gulim" pitchFamily="34" charset="-127"/>
              <a:ea typeface="Gulim" pitchFamily="34" charset="-127"/>
            </a:endParaRP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Gulim" pitchFamily="34" charset="-127"/>
              <a:ea typeface="Gulim" pitchFamily="34" charset="-127"/>
            </a:endParaRP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Gulim" pitchFamily="34" charset="-127"/>
              <a:ea typeface="Gulim" pitchFamily="34" charset="-127"/>
            </a:endParaRP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Gulim" pitchFamily="34" charset="-127"/>
              <a:ea typeface="Gulim" pitchFamily="34" charset="-127"/>
            </a:endParaRP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Gulim" pitchFamily="34" charset="-127"/>
              <a:ea typeface="Gulim" pitchFamily="34" charset="-127"/>
            </a:endParaRPr>
          </a:p>
          <a:p>
            <a:pPr algn="ctr"/>
            <a:endParaRPr lang="fr-FR" sz="2800" b="1" dirty="0" smtClean="0">
              <a:solidFill>
                <a:schemeClr val="accent1">
                  <a:lumMod val="50000"/>
                </a:schemeClr>
              </a:solidFill>
              <a:latin typeface="Gulim" pitchFamily="34" charset="-127"/>
              <a:ea typeface="Gulim" pitchFamily="34" charset="-127"/>
            </a:endParaRPr>
          </a:p>
          <a:p>
            <a:pPr algn="ctr"/>
            <a:endParaRPr lang="fr-FR" sz="2800" b="1" dirty="0">
              <a:solidFill>
                <a:schemeClr val="accent1">
                  <a:lumMod val="50000"/>
                </a:scheme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12" name="Rectangle 11"/>
          <p:cNvSpPr/>
          <p:nvPr/>
        </p:nvSpPr>
        <p:spPr>
          <a:xfrm rot="-1200000">
            <a:off x="621521" y="784895"/>
            <a:ext cx="7581382" cy="526593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 rot="-1200000">
            <a:off x="621521" y="784895"/>
            <a:ext cx="7581382" cy="526593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 smtClean="0">
              <a:latin typeface="Goudy Stout" pitchFamily="18" charset="0"/>
            </a:endParaRPr>
          </a:p>
          <a:p>
            <a:pPr algn="ctr"/>
            <a:endParaRPr lang="fr-FR" sz="2000" dirty="0" smtClean="0">
              <a:latin typeface="Goudy Stout" pitchFamily="18" charset="0"/>
            </a:endParaRPr>
          </a:p>
          <a:p>
            <a:pPr algn="ctr"/>
            <a:endParaRPr lang="fr-FR" sz="2000" dirty="0" smtClean="0">
              <a:latin typeface="Goudy Stout" pitchFamily="18" charset="0"/>
            </a:endParaRPr>
          </a:p>
          <a:p>
            <a:pPr algn="ctr"/>
            <a:endParaRPr lang="fr-FR" sz="2000" dirty="0" smtClean="0">
              <a:latin typeface="Goudy Stout" pitchFamily="18" charset="0"/>
            </a:endParaRPr>
          </a:p>
          <a:p>
            <a:pPr algn="ctr"/>
            <a:endParaRPr lang="fr-FR" sz="2000" dirty="0" smtClean="0">
              <a:latin typeface="Goudy Stout" pitchFamily="18" charset="0"/>
            </a:endParaRPr>
          </a:p>
          <a:p>
            <a:pPr algn="ctr"/>
            <a:endParaRPr lang="fr-FR" sz="2000" dirty="0" smtClean="0">
              <a:latin typeface="Goudy Stout" pitchFamily="18" charset="0"/>
            </a:endParaRPr>
          </a:p>
          <a:p>
            <a:pPr algn="ctr"/>
            <a:endParaRPr lang="fr-FR" sz="2000" dirty="0" smtClean="0">
              <a:latin typeface="Goudy Stout" pitchFamily="18" charset="0"/>
            </a:endParaRPr>
          </a:p>
          <a:p>
            <a:pPr algn="ctr"/>
            <a:endParaRPr lang="fr-FR" sz="2000" dirty="0" smtClean="0">
              <a:latin typeface="Goudy Stout" pitchFamily="18" charset="0"/>
            </a:endParaRPr>
          </a:p>
          <a:p>
            <a:pPr algn="ctr"/>
            <a:endParaRPr lang="fr-FR" sz="2000" dirty="0" smtClean="0">
              <a:latin typeface="Goudy Stout" pitchFamily="18" charset="0"/>
            </a:endParaRPr>
          </a:p>
          <a:p>
            <a:pPr algn="ctr"/>
            <a:endParaRPr lang="fr-FR" sz="2000" dirty="0" smtClean="0">
              <a:latin typeface="Goudy Stout" pitchFamily="18" charset="0"/>
            </a:endParaRPr>
          </a:p>
          <a:p>
            <a:pPr algn="ctr"/>
            <a:r>
              <a:rPr lang="fr-FR" sz="2000" dirty="0" smtClean="0">
                <a:latin typeface="Goudy Stout" pitchFamily="18" charset="0"/>
              </a:rPr>
              <a:t>Château de l'Evéché</a:t>
            </a:r>
            <a:endParaRPr lang="fr-FR" sz="2000" dirty="0">
              <a:latin typeface="Goudy Stout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 rot="-1200000">
            <a:off x="621521" y="784895"/>
            <a:ext cx="7581382" cy="526593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 rot="-1200000">
            <a:off x="621521" y="784895"/>
            <a:ext cx="7581382" cy="5265936"/>
          </a:xfrm>
          <a:prstGeom prst="rect">
            <a:avLst/>
          </a:prstGeom>
          <a:blipFill>
            <a:blip r:embed="rId14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Segoe Print" pitchFamily="2" charset="0"/>
              </a:rPr>
              <a:t>Château de Caylus                            </a:t>
            </a:r>
            <a:r>
              <a:rPr lang="fr-FR" sz="2800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6" name="Rectangle 15"/>
          <p:cNvSpPr/>
          <p:nvPr/>
        </p:nvSpPr>
        <p:spPr>
          <a:xfrm rot="-1200000">
            <a:off x="621521" y="784895"/>
            <a:ext cx="7581382" cy="5265936"/>
          </a:xfrm>
          <a:prstGeom prst="rect">
            <a:avLst/>
          </a:prstGeom>
          <a:blipFill>
            <a:blip r:embed="rId15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 rot="-1200000">
            <a:off x="621521" y="784895"/>
            <a:ext cx="7581382" cy="526593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</a:t>
            </a:r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Château de la Reine Margot                                </a:t>
            </a:r>
            <a:r>
              <a:rPr lang="fr-FR" sz="28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.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</a:t>
            </a:r>
            <a:endParaRPr lang="fr-FR" sz="2800" dirty="0"/>
          </a:p>
        </p:txBody>
      </p:sp>
      <p:sp>
        <p:nvSpPr>
          <p:cNvPr id="18" name="Rectangle 17"/>
          <p:cNvSpPr/>
          <p:nvPr/>
        </p:nvSpPr>
        <p:spPr>
          <a:xfrm rot="-1200000">
            <a:off x="621521" y="784895"/>
            <a:ext cx="7581382" cy="5265936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isometricLeftDown">
              <a:rot lat="2063564" lon="1971129" rev="2118404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FF0000"/>
                </a:solidFill>
              </a:rPr>
              <a:t>Château de la Reine Margot </a:t>
            </a:r>
          </a:p>
          <a:p>
            <a:pPr algn="ctr"/>
            <a:endParaRPr lang="fr-FR" sz="3200" dirty="0" smtClean="0">
              <a:solidFill>
                <a:srgbClr val="FF0000"/>
              </a:solidFill>
            </a:endParaRPr>
          </a:p>
          <a:p>
            <a:pPr algn="ctr"/>
            <a:endParaRPr lang="fr-FR" sz="3200" dirty="0" smtClean="0">
              <a:solidFill>
                <a:srgbClr val="FF0000"/>
              </a:solidFill>
            </a:endParaRPr>
          </a:p>
          <a:p>
            <a:pPr algn="ctr"/>
            <a:endParaRPr lang="fr-FR" sz="3200" dirty="0" smtClean="0">
              <a:solidFill>
                <a:srgbClr val="FF0000"/>
              </a:solidFill>
            </a:endParaRPr>
          </a:p>
          <a:p>
            <a:pPr algn="ctr"/>
            <a:endParaRPr lang="fr-FR" sz="3200" dirty="0" smtClean="0">
              <a:solidFill>
                <a:srgbClr val="FF0000"/>
              </a:solidFill>
            </a:endParaRPr>
          </a:p>
          <a:p>
            <a:pPr algn="ctr"/>
            <a:endParaRPr lang="fr-FR" sz="3200" dirty="0" smtClean="0">
              <a:solidFill>
                <a:srgbClr val="FF0000"/>
              </a:solidFill>
            </a:endParaRPr>
          </a:p>
          <a:p>
            <a:pPr algn="ctr"/>
            <a:endParaRPr lang="fr-FR" sz="3200" dirty="0" smtClean="0">
              <a:solidFill>
                <a:srgbClr val="FF0000"/>
              </a:solidFill>
            </a:endParaRPr>
          </a:p>
          <a:p>
            <a:pPr algn="ctr"/>
            <a:endParaRPr lang="fr-FR" sz="3200" dirty="0" smtClean="0">
              <a:solidFill>
                <a:srgbClr val="FF0000"/>
              </a:solidFill>
            </a:endParaRPr>
          </a:p>
          <a:p>
            <a:pPr algn="ctr"/>
            <a:endParaRPr lang="fr-FR" sz="3200" dirty="0">
              <a:solidFill>
                <a:srgbClr val="FF0000"/>
              </a:solidFill>
            </a:endParaRPr>
          </a:p>
        </p:txBody>
      </p:sp>
      <p:grpSp>
        <p:nvGrpSpPr>
          <p:cNvPr id="20" name="Groupe 19"/>
          <p:cNvGrpSpPr/>
          <p:nvPr/>
        </p:nvGrpSpPr>
        <p:grpSpPr>
          <a:xfrm>
            <a:off x="0" y="0"/>
            <a:ext cx="9159766" cy="6876000"/>
            <a:chOff x="0" y="0"/>
            <a:chExt cx="9159766" cy="6876000"/>
          </a:xfrm>
        </p:grpSpPr>
        <p:sp>
          <p:nvSpPr>
            <p:cNvPr id="19" name="Forme libre 18"/>
            <p:cNvSpPr/>
            <p:nvPr/>
          </p:nvSpPr>
          <p:spPr>
            <a:xfrm>
              <a:off x="0" y="0"/>
              <a:ext cx="9159766" cy="6876000"/>
            </a:xfrm>
            <a:custGeom>
              <a:avLst/>
              <a:gdLst>
                <a:gd name="connsiteX0" fmla="*/ 268014 w 9159766"/>
                <a:gd name="connsiteY0" fmla="*/ 520262 h 6842234"/>
                <a:gd name="connsiteX1" fmla="*/ 1387366 w 9159766"/>
                <a:gd name="connsiteY1" fmla="*/ 5344510 h 6842234"/>
                <a:gd name="connsiteX2" fmla="*/ 8592207 w 9159766"/>
                <a:gd name="connsiteY2" fmla="*/ 6227379 h 6842234"/>
                <a:gd name="connsiteX3" fmla="*/ 7520152 w 9159766"/>
                <a:gd name="connsiteY3" fmla="*/ 1560786 h 6842234"/>
                <a:gd name="connsiteX4" fmla="*/ 0 w 9159766"/>
                <a:gd name="connsiteY4" fmla="*/ 488731 h 6842234"/>
                <a:gd name="connsiteX5" fmla="*/ 0 w 9159766"/>
                <a:gd name="connsiteY5" fmla="*/ 0 h 6842234"/>
                <a:gd name="connsiteX6" fmla="*/ 9159766 w 9159766"/>
                <a:gd name="connsiteY6" fmla="*/ 15766 h 6842234"/>
                <a:gd name="connsiteX7" fmla="*/ 9144000 w 9159766"/>
                <a:gd name="connsiteY7" fmla="*/ 6842234 h 6842234"/>
                <a:gd name="connsiteX8" fmla="*/ 15766 w 9159766"/>
                <a:gd name="connsiteY8" fmla="*/ 6826469 h 6842234"/>
                <a:gd name="connsiteX9" fmla="*/ 0 w 9159766"/>
                <a:gd name="connsiteY9" fmla="*/ 504497 h 6842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9766" h="6842234">
                  <a:moveTo>
                    <a:pt x="268014" y="520262"/>
                  </a:moveTo>
                  <a:lnTo>
                    <a:pt x="1387366" y="5344510"/>
                  </a:lnTo>
                  <a:lnTo>
                    <a:pt x="8592207" y="6227379"/>
                  </a:lnTo>
                  <a:lnTo>
                    <a:pt x="7520152" y="1560786"/>
                  </a:lnTo>
                  <a:lnTo>
                    <a:pt x="0" y="488731"/>
                  </a:lnTo>
                  <a:lnTo>
                    <a:pt x="0" y="0"/>
                  </a:lnTo>
                  <a:lnTo>
                    <a:pt x="9159766" y="15766"/>
                  </a:lnTo>
                  <a:cubicBezTo>
                    <a:pt x="9154511" y="2291255"/>
                    <a:pt x="9149255" y="4566745"/>
                    <a:pt x="9144000" y="6842234"/>
                  </a:cubicBezTo>
                  <a:lnTo>
                    <a:pt x="15766" y="6826469"/>
                  </a:lnTo>
                  <a:cubicBezTo>
                    <a:pt x="10511" y="4719145"/>
                    <a:pt x="5255" y="2611821"/>
                    <a:pt x="0" y="504497"/>
                  </a:cubicBez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" name="Cadre 1"/>
            <p:cNvSpPr/>
            <p:nvPr/>
          </p:nvSpPr>
          <p:spPr>
            <a:xfrm rot="-1200000">
              <a:off x="48197" y="270520"/>
              <a:ext cx="8761854" cy="6422132"/>
            </a:xfrm>
            <a:prstGeom prst="frame">
              <a:avLst>
                <a:gd name="adj1" fmla="val 9763"/>
              </a:avLst>
            </a:prstGeom>
            <a:blipFill>
              <a:blip r:embed="rId18" cstate="print"/>
              <a:stretch>
                <a:fillRect/>
              </a:stretch>
            </a:blipFill>
            <a:ln>
              <a:noFill/>
            </a:ln>
            <a:scene3d>
              <a:camera prst="isometricLeftDown">
                <a:rot lat="2063564" lon="1971129" rev="21184045"/>
              </a:camera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pic>
        <p:nvPicPr>
          <p:cNvPr id="21" name="Image 20" descr="château de Montespieu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6072198" y="-71462"/>
            <a:ext cx="2857500" cy="190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advTm="10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528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3" presetClass="entr" presetSubtype="27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23" presetClass="entr" presetSubtype="3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500"/>
                            </p:stCondLst>
                            <p:childTnLst>
                              <p:par>
                                <p:cTn id="27" presetID="23" presetClass="entr" presetSubtype="36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0"/>
                            </p:stCondLst>
                            <p:childTnLst>
                              <p:par>
                                <p:cTn id="34" presetID="23" presetClass="entr" presetSubtype="288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35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0"/>
                            </p:stCondLst>
                            <p:childTnLst>
                              <p:par>
                                <p:cTn id="44" presetID="23" presetClass="entr" presetSubtype="528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500"/>
                            </p:stCondLst>
                            <p:childTnLst>
                              <p:par>
                                <p:cTn id="51" presetID="23" presetClass="entr" presetSubtype="27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3000"/>
                            </p:stCondLst>
                            <p:childTnLst>
                              <p:par>
                                <p:cTn id="56" presetID="23" presetClass="entr" presetSubtype="3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9500"/>
                            </p:stCondLst>
                            <p:childTnLst>
                              <p:par>
                                <p:cTn id="61" presetID="23" presetClass="entr" presetSubtype="36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6000"/>
                            </p:stCondLst>
                            <p:childTnLst>
                              <p:par>
                                <p:cTn id="68" presetID="23" presetClass="entr" presetSubtype="288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2500"/>
                            </p:stCondLst>
                            <p:childTnLst>
                              <p:par>
                                <p:cTn id="73" presetID="23" presetClass="entr" presetSubtype="16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9000"/>
                            </p:stCondLst>
                            <p:childTnLst>
                              <p:par>
                                <p:cTn id="78" presetID="23" presetClass="entr" presetSubtype="528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500"/>
                            </p:stCondLst>
                            <p:childTnLst>
                              <p:par>
                                <p:cTn id="85" presetID="23" presetClass="entr" presetSubtype="27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9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98595" y="792000"/>
            <a:ext cx="7437405" cy="5040000"/>
          </a:xfrm>
          <a:prstGeom prst="rect">
            <a:avLst/>
          </a:prstGeom>
          <a:blipFill>
            <a:blip r:embed="rId3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Château de Labastidié</a:t>
            </a: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6495" y="857232"/>
            <a:ext cx="7437405" cy="5040000"/>
          </a:xfrm>
          <a:prstGeom prst="rect">
            <a:avLst/>
          </a:prstGeom>
          <a:blipFill>
            <a:blip r:embed="rId4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Niagara Solid" pitchFamily="82" charset="0"/>
            </a:endParaRPr>
          </a:p>
          <a:p>
            <a:pPr algn="ctr"/>
            <a:endParaRPr lang="fr-FR" sz="3200" dirty="0" smtClean="0">
              <a:latin typeface="Niagara Solid" pitchFamily="82" charset="0"/>
            </a:endParaRPr>
          </a:p>
          <a:p>
            <a:pPr algn="ctr"/>
            <a:endParaRPr lang="fr-FR" sz="3200" dirty="0" smtClean="0">
              <a:latin typeface="Niagara Solid" pitchFamily="82" charset="0"/>
            </a:endParaRPr>
          </a:p>
          <a:p>
            <a:pPr algn="ctr"/>
            <a:endParaRPr lang="fr-FR" sz="3200" dirty="0" smtClean="0">
              <a:latin typeface="Niagara Solid" pitchFamily="82" charset="0"/>
            </a:endParaRPr>
          </a:p>
          <a:p>
            <a:pPr algn="ctr"/>
            <a:endParaRPr lang="fr-FR" sz="3200" dirty="0" smtClean="0">
              <a:latin typeface="Niagara Solid" pitchFamily="82" charset="0"/>
            </a:endParaRPr>
          </a:p>
          <a:p>
            <a:pPr algn="ctr"/>
            <a:endParaRPr lang="fr-FR" sz="3200" dirty="0" smtClean="0">
              <a:latin typeface="Niagara Solid" pitchFamily="82" charset="0"/>
            </a:endParaRPr>
          </a:p>
          <a:p>
            <a:pPr algn="ctr"/>
            <a:endParaRPr lang="fr-FR" sz="3200" dirty="0" smtClean="0">
              <a:latin typeface="Niagara Solid" pitchFamily="82" charset="0"/>
            </a:endParaRPr>
          </a:p>
          <a:p>
            <a:pPr algn="ctr"/>
            <a:r>
              <a:rPr lang="fr-FR" sz="3200" dirty="0" smtClean="0">
                <a:latin typeface="Niagara Solid" pitchFamily="82" charset="0"/>
              </a:rPr>
              <a:t>Château de Combecave</a:t>
            </a:r>
            <a:endParaRPr lang="fr-FR" sz="3200" dirty="0">
              <a:latin typeface="Niagara Solid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8595" y="792000"/>
            <a:ext cx="7437405" cy="5040000"/>
          </a:xfrm>
          <a:prstGeom prst="rect">
            <a:avLst/>
          </a:prstGeom>
          <a:blipFill>
            <a:blip r:embed="rId5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smtClean="0">
                <a:latin typeface="Gigi" pitchFamily="82" charset="0"/>
              </a:rPr>
              <a:t>                                         château Lastours</a:t>
            </a:r>
          </a:p>
          <a:p>
            <a:pPr algn="ctr"/>
            <a:endParaRPr lang="fr-FR" sz="3600" b="1" dirty="0" smtClean="0">
              <a:latin typeface="Gigi" pitchFamily="82" charset="0"/>
            </a:endParaRPr>
          </a:p>
          <a:p>
            <a:pPr algn="ctr"/>
            <a:endParaRPr lang="fr-FR" sz="3600" b="1" dirty="0" smtClean="0">
              <a:latin typeface="Gigi" pitchFamily="82" charset="0"/>
            </a:endParaRPr>
          </a:p>
          <a:p>
            <a:pPr algn="ctr"/>
            <a:endParaRPr lang="fr-FR" sz="3600" b="1" dirty="0" smtClean="0">
              <a:latin typeface="Gigi" pitchFamily="82" charset="0"/>
            </a:endParaRPr>
          </a:p>
          <a:p>
            <a:pPr algn="ctr"/>
            <a:endParaRPr lang="fr-FR" sz="3600" b="1" dirty="0" smtClean="0">
              <a:latin typeface="Gigi" pitchFamily="82" charset="0"/>
            </a:endParaRPr>
          </a:p>
          <a:p>
            <a:pPr algn="ctr"/>
            <a:endParaRPr lang="fr-FR" sz="3600" b="1" dirty="0" smtClean="0">
              <a:latin typeface="Gigi" pitchFamily="82" charset="0"/>
            </a:endParaRPr>
          </a:p>
          <a:p>
            <a:pPr algn="ctr"/>
            <a:endParaRPr lang="fr-FR" sz="3600" b="1" dirty="0" smtClean="0">
              <a:latin typeface="Gigi" pitchFamily="82" charset="0"/>
            </a:endParaRPr>
          </a:p>
          <a:p>
            <a:pPr algn="ctr"/>
            <a:endParaRPr lang="fr-FR" sz="3600" b="1" dirty="0">
              <a:latin typeface="Gigi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98595" y="792000"/>
            <a:ext cx="7437405" cy="5040000"/>
          </a:xfrm>
          <a:prstGeom prst="rect">
            <a:avLst/>
          </a:prstGeom>
          <a:blipFill>
            <a:blip r:embed="rId6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Deco-A770" pitchFamily="2" charset="0"/>
            </a:endParaRPr>
          </a:p>
          <a:p>
            <a:pPr algn="ctr"/>
            <a:endParaRPr lang="fr-FR" sz="2800" dirty="0" smtClean="0">
              <a:latin typeface="Deco-A770" pitchFamily="2" charset="0"/>
            </a:endParaRPr>
          </a:p>
          <a:p>
            <a:pPr algn="ctr"/>
            <a:endParaRPr lang="fr-FR" sz="2800" dirty="0" smtClean="0">
              <a:latin typeface="Deco-A770" pitchFamily="2" charset="0"/>
            </a:endParaRPr>
          </a:p>
          <a:p>
            <a:pPr algn="ctr"/>
            <a:endParaRPr lang="fr-FR" sz="2800" dirty="0" smtClean="0">
              <a:latin typeface="Deco-A770" pitchFamily="2" charset="0"/>
            </a:endParaRPr>
          </a:p>
          <a:p>
            <a:pPr algn="ctr"/>
            <a:endParaRPr lang="fr-FR" sz="2800" dirty="0" smtClean="0">
              <a:latin typeface="Deco-A770" pitchFamily="2" charset="0"/>
            </a:endParaRPr>
          </a:p>
          <a:p>
            <a:pPr algn="ctr"/>
            <a:endParaRPr lang="fr-FR" sz="2800" dirty="0" smtClean="0">
              <a:latin typeface="Deco-A770" pitchFamily="2" charset="0"/>
            </a:endParaRPr>
          </a:p>
          <a:p>
            <a:pPr algn="ctr"/>
            <a:endParaRPr lang="fr-FR" sz="2800" dirty="0" smtClean="0">
              <a:latin typeface="Deco-A770" pitchFamily="2" charset="0"/>
            </a:endParaRPr>
          </a:p>
          <a:p>
            <a:pPr algn="ctr"/>
            <a:endParaRPr lang="fr-FR" sz="2800" dirty="0" smtClean="0">
              <a:latin typeface="Deco-A770" pitchFamily="2" charset="0"/>
            </a:endParaRPr>
          </a:p>
          <a:p>
            <a:pPr algn="ctr"/>
            <a:r>
              <a:rPr lang="fr-FR" sz="2800" dirty="0" smtClean="0">
                <a:latin typeface="Deco-A770" pitchFamily="2" charset="0"/>
              </a:rPr>
              <a:t>Château d’</a:t>
            </a:r>
            <a:r>
              <a:rPr lang="fr-FR" sz="2800" dirty="0" err="1" smtClean="0">
                <a:latin typeface="Deco-A770" pitchFamily="2" charset="0"/>
              </a:rPr>
              <a:t>hordosse</a:t>
            </a:r>
            <a:endParaRPr lang="fr-FR" sz="2800" dirty="0">
              <a:latin typeface="Deco-A77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98595" y="792000"/>
            <a:ext cx="7437405" cy="5040000"/>
          </a:xfrm>
          <a:prstGeom prst="rect">
            <a:avLst/>
          </a:prstGeom>
          <a:blipFill>
            <a:blip r:embed="rId7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Lucida Handwriting" pitchFamily="66" charset="0"/>
              </a:rPr>
              <a:t>         Château  saint  Projet</a:t>
            </a: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 smtClean="0">
              <a:latin typeface="Lucida Handwriting" pitchFamily="66" charset="0"/>
            </a:endParaRPr>
          </a:p>
          <a:p>
            <a:pPr algn="ctr"/>
            <a:endParaRPr lang="fr-FR" sz="2800" dirty="0">
              <a:latin typeface="Lucida Handwriting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8595" y="792000"/>
            <a:ext cx="7437405" cy="5040000"/>
          </a:xfrm>
          <a:prstGeom prst="rect">
            <a:avLst/>
          </a:prstGeom>
          <a:blipFill>
            <a:blip r:embed="rId8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3E1F00"/>
              </a:solidFill>
            </a:endParaRPr>
          </a:p>
          <a:p>
            <a:pPr algn="ctr"/>
            <a:endParaRPr lang="fr-FR" sz="2800" dirty="0" smtClean="0">
              <a:solidFill>
                <a:srgbClr val="3E1F00"/>
              </a:solidFill>
            </a:endParaRPr>
          </a:p>
          <a:p>
            <a:pPr algn="ctr"/>
            <a:endParaRPr lang="fr-FR" sz="2800" dirty="0" smtClean="0">
              <a:solidFill>
                <a:srgbClr val="3E1F00"/>
              </a:solidFill>
            </a:endParaRPr>
          </a:p>
          <a:p>
            <a:pPr algn="ctr"/>
            <a:endParaRPr lang="fr-FR" sz="2800" dirty="0" smtClean="0">
              <a:solidFill>
                <a:srgbClr val="3E1F00"/>
              </a:solidFill>
            </a:endParaRPr>
          </a:p>
          <a:p>
            <a:pPr algn="ctr"/>
            <a:endParaRPr lang="fr-FR" sz="2800" dirty="0" smtClean="0">
              <a:solidFill>
                <a:srgbClr val="3E1F00"/>
              </a:solidFill>
            </a:endParaRPr>
          </a:p>
          <a:p>
            <a:pPr algn="ctr"/>
            <a:endParaRPr lang="fr-FR" sz="2800" dirty="0" smtClean="0">
              <a:solidFill>
                <a:srgbClr val="3E1F00"/>
              </a:solidFill>
            </a:endParaRPr>
          </a:p>
          <a:p>
            <a:pPr algn="ctr"/>
            <a:r>
              <a:rPr lang="fr-FR" sz="2800" dirty="0" smtClean="0">
                <a:solidFill>
                  <a:srgbClr val="3E1F00"/>
                </a:solidFill>
              </a:rPr>
              <a:t>                    château de Longues </a:t>
            </a:r>
            <a:r>
              <a:rPr lang="fr-FR" sz="2800" dirty="0" err="1" smtClean="0">
                <a:solidFill>
                  <a:srgbClr val="3E1F00"/>
                </a:solidFill>
              </a:rPr>
              <a:t>Aygues</a:t>
            </a:r>
            <a:endParaRPr lang="fr-FR" sz="2800" dirty="0">
              <a:solidFill>
                <a:srgbClr val="3E1F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8595" y="792000"/>
            <a:ext cx="7437405" cy="5040000"/>
          </a:xfrm>
          <a:prstGeom prst="rect">
            <a:avLst/>
          </a:prstGeom>
          <a:blipFill>
            <a:blip r:embed="rId9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b="1" dirty="0" smtClean="0">
              <a:latin typeface="Curlz MT" pitchFamily="82" charset="0"/>
            </a:endParaRPr>
          </a:p>
          <a:p>
            <a:pPr algn="ctr"/>
            <a:endParaRPr lang="fr-FR" sz="2800" b="1" dirty="0" smtClean="0">
              <a:latin typeface="Curlz MT" pitchFamily="82" charset="0"/>
            </a:endParaRPr>
          </a:p>
          <a:p>
            <a:pPr algn="ctr"/>
            <a:endParaRPr lang="fr-FR" sz="2800" b="1" dirty="0" smtClean="0">
              <a:latin typeface="Curlz MT" pitchFamily="82" charset="0"/>
            </a:endParaRPr>
          </a:p>
          <a:p>
            <a:pPr algn="ctr"/>
            <a:endParaRPr lang="fr-FR" sz="2800" b="1" dirty="0" smtClean="0">
              <a:latin typeface="Curlz MT" pitchFamily="82" charset="0"/>
            </a:endParaRPr>
          </a:p>
          <a:p>
            <a:pPr algn="ctr"/>
            <a:endParaRPr lang="fr-FR" sz="2800" b="1" dirty="0" smtClean="0">
              <a:latin typeface="Curlz MT" pitchFamily="82" charset="0"/>
            </a:endParaRPr>
          </a:p>
          <a:p>
            <a:pPr algn="ctr"/>
            <a:endParaRPr lang="fr-FR" sz="2800" b="1" dirty="0" smtClean="0">
              <a:latin typeface="Curlz MT" pitchFamily="82" charset="0"/>
            </a:endParaRPr>
          </a:p>
          <a:p>
            <a:pPr algn="ctr"/>
            <a:endParaRPr lang="fr-FR" sz="2800" b="1" dirty="0" smtClean="0">
              <a:latin typeface="Curlz MT" pitchFamily="82" charset="0"/>
            </a:endParaRPr>
          </a:p>
          <a:p>
            <a:pPr algn="ctr"/>
            <a:endParaRPr lang="fr-FR" sz="2800" b="1" dirty="0" smtClean="0">
              <a:latin typeface="Curlz MT" pitchFamily="82" charset="0"/>
            </a:endParaRPr>
          </a:p>
          <a:p>
            <a:pPr algn="ctr"/>
            <a:endParaRPr lang="fr-FR" sz="2800" b="1" dirty="0" smtClean="0">
              <a:latin typeface="Curlz MT" pitchFamily="82" charset="0"/>
            </a:endParaRPr>
          </a:p>
          <a:p>
            <a:pPr algn="ctr"/>
            <a:r>
              <a:rPr lang="fr-FR" sz="2800" b="1" dirty="0" smtClean="0">
                <a:latin typeface="Curlz MT" pitchFamily="82" charset="0"/>
              </a:rPr>
              <a:t>Château de </a:t>
            </a:r>
            <a:r>
              <a:rPr lang="fr-FR" sz="2800" b="1" dirty="0" err="1" smtClean="0">
                <a:latin typeface="Curlz MT" pitchFamily="82" charset="0"/>
              </a:rPr>
              <a:t>Lastours</a:t>
            </a:r>
            <a:r>
              <a:rPr lang="fr-FR" sz="2800" b="1" dirty="0" smtClean="0">
                <a:latin typeface="Curlz MT" pitchFamily="82" charset="0"/>
              </a:rPr>
              <a:t> d’</a:t>
            </a:r>
            <a:r>
              <a:rPr lang="fr-FR" sz="2800" b="1" dirty="0" err="1" smtClean="0">
                <a:latin typeface="Curlz MT" pitchFamily="82" charset="0"/>
              </a:rPr>
              <a:t>Espalais</a:t>
            </a:r>
            <a:endParaRPr lang="fr-FR" sz="2800" b="1" dirty="0">
              <a:latin typeface="Curlz MT" pitchFamily="8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98595" y="792000"/>
            <a:ext cx="7437405" cy="5040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698595" y="792000"/>
            <a:ext cx="7437405" cy="5040000"/>
          </a:xfrm>
          <a:prstGeom prst="rect">
            <a:avLst/>
          </a:prstGeom>
          <a:blipFill>
            <a:blip r:embed="rId11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Château de cas</a:t>
            </a:r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/>
          </a:p>
        </p:txBody>
      </p:sp>
      <p:sp>
        <p:nvSpPr>
          <p:cNvPr id="15" name="Rectangle 14"/>
          <p:cNvSpPr/>
          <p:nvPr/>
        </p:nvSpPr>
        <p:spPr>
          <a:xfrm>
            <a:off x="698595" y="792000"/>
            <a:ext cx="7437405" cy="5040000"/>
          </a:xfrm>
          <a:prstGeom prst="rect">
            <a:avLst/>
          </a:prstGeom>
          <a:blipFill>
            <a:blip r:embed="rId12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               </a:t>
            </a:r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r>
              <a:rPr lang="fr-FR" sz="3200" dirty="0" smtClean="0"/>
              <a:t>Château de cas</a:t>
            </a:r>
            <a:endParaRPr lang="fr-FR" sz="3200" dirty="0"/>
          </a:p>
        </p:txBody>
      </p:sp>
      <p:sp>
        <p:nvSpPr>
          <p:cNvPr id="16" name="Rectangle 15"/>
          <p:cNvSpPr/>
          <p:nvPr/>
        </p:nvSpPr>
        <p:spPr>
          <a:xfrm>
            <a:off x="698595" y="792000"/>
            <a:ext cx="7437405" cy="5040000"/>
          </a:xfrm>
          <a:prstGeom prst="rect">
            <a:avLst/>
          </a:prstGeom>
          <a:blipFill>
            <a:blip r:embed="rId13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LilyUPC" pitchFamily="34" charset="-34"/>
              <a:cs typeface="LilyUPC" pitchFamily="34" charset="-34"/>
            </a:endParaRPr>
          </a:p>
          <a:p>
            <a:pPr algn="ctr"/>
            <a:endParaRPr lang="fr-FR" sz="3600" dirty="0" smtClean="0">
              <a:latin typeface="LilyUPC" pitchFamily="34" charset="-34"/>
              <a:cs typeface="LilyUPC" pitchFamily="34" charset="-34"/>
            </a:endParaRPr>
          </a:p>
          <a:p>
            <a:pPr algn="ctr"/>
            <a:endParaRPr lang="fr-FR" sz="3600" dirty="0" smtClean="0">
              <a:latin typeface="LilyUPC" pitchFamily="34" charset="-34"/>
              <a:cs typeface="LilyUPC" pitchFamily="34" charset="-34"/>
            </a:endParaRPr>
          </a:p>
          <a:p>
            <a:pPr algn="ctr"/>
            <a:endParaRPr lang="fr-FR" sz="3600" dirty="0" smtClean="0">
              <a:latin typeface="LilyUPC" pitchFamily="34" charset="-34"/>
              <a:cs typeface="LilyUPC" pitchFamily="34" charset="-34"/>
            </a:endParaRPr>
          </a:p>
          <a:p>
            <a:pPr algn="ctr"/>
            <a:endParaRPr lang="fr-FR" sz="3600" dirty="0" smtClean="0">
              <a:latin typeface="LilyUPC" pitchFamily="34" charset="-34"/>
              <a:cs typeface="LilyUPC" pitchFamily="34" charset="-34"/>
            </a:endParaRPr>
          </a:p>
          <a:p>
            <a:pPr algn="ctr"/>
            <a:endParaRPr lang="fr-FR" sz="3600" dirty="0" smtClean="0">
              <a:latin typeface="LilyUPC" pitchFamily="34" charset="-34"/>
              <a:cs typeface="LilyUPC" pitchFamily="34" charset="-34"/>
            </a:endParaRPr>
          </a:p>
          <a:p>
            <a:pPr algn="ctr"/>
            <a:r>
              <a:rPr lang="fr-FR" sz="3600" dirty="0" smtClean="0">
                <a:latin typeface="LilyUPC" pitchFamily="34" charset="-34"/>
                <a:cs typeface="LilyUPC" pitchFamily="34" charset="-34"/>
              </a:rPr>
              <a:t>Château de cas                 </a:t>
            </a:r>
            <a:r>
              <a:rPr lang="fr-FR" sz="3600" dirty="0" smtClean="0">
                <a:solidFill>
                  <a:schemeClr val="accent3">
                    <a:lumMod val="50000"/>
                  </a:schemeClr>
                </a:solidFill>
                <a:latin typeface="LilyUPC" pitchFamily="34" charset="-34"/>
                <a:cs typeface="LilyUPC" pitchFamily="34" charset="-34"/>
              </a:rPr>
              <a:t>.</a:t>
            </a:r>
            <a:endParaRPr lang="fr-FR" sz="3600" dirty="0">
              <a:solidFill>
                <a:schemeClr val="accent3">
                  <a:lumMod val="50000"/>
                </a:schemeClr>
              </a:solidFill>
              <a:latin typeface="LilyUPC" pitchFamily="34" charset="-34"/>
              <a:cs typeface="LilyUPC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98595" y="792000"/>
            <a:ext cx="7437405" cy="5040000"/>
          </a:xfrm>
          <a:prstGeom prst="rect">
            <a:avLst/>
          </a:prstGeom>
          <a:blipFill>
            <a:blip r:embed="rId14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Haettenschweiler" pitchFamily="34" charset="0"/>
            </a:endParaRPr>
          </a:p>
          <a:p>
            <a:pPr algn="ctr"/>
            <a:endParaRPr lang="fr-FR" sz="3600" dirty="0" smtClean="0">
              <a:latin typeface="Haettenschweiler" pitchFamily="34" charset="0"/>
            </a:endParaRPr>
          </a:p>
          <a:p>
            <a:pPr algn="ctr"/>
            <a:endParaRPr lang="fr-FR" sz="3600" dirty="0" smtClean="0">
              <a:latin typeface="Haettenschweiler" pitchFamily="34" charset="0"/>
            </a:endParaRPr>
          </a:p>
          <a:p>
            <a:pPr algn="ctr"/>
            <a:endParaRPr lang="fr-FR" sz="3600" dirty="0" smtClean="0">
              <a:latin typeface="Haettenschweiler" pitchFamily="34" charset="0"/>
            </a:endParaRPr>
          </a:p>
          <a:p>
            <a:pPr algn="ctr"/>
            <a:endParaRPr lang="fr-FR" sz="3600" dirty="0" smtClean="0">
              <a:latin typeface="Haettenschweiler" pitchFamily="34" charset="0"/>
            </a:endParaRPr>
          </a:p>
          <a:p>
            <a:pPr algn="ctr"/>
            <a:r>
              <a:rPr lang="fr-FR" sz="3600" dirty="0" smtClean="0">
                <a:latin typeface="Haettenschweiler" pitchFamily="34" charset="0"/>
              </a:rPr>
              <a:t>Château de </a:t>
            </a:r>
            <a:r>
              <a:rPr lang="fr-FR" sz="3600" dirty="0" err="1" smtClean="0">
                <a:latin typeface="Haettenschweiler" pitchFamily="34" charset="0"/>
              </a:rPr>
              <a:t>Brunique</a:t>
            </a:r>
            <a:endParaRPr lang="fr-FR" sz="3600" dirty="0">
              <a:latin typeface="Haettenschweiler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98595" y="792000"/>
            <a:ext cx="7437405" cy="5040000"/>
          </a:xfrm>
          <a:prstGeom prst="rect">
            <a:avLst/>
          </a:prstGeom>
          <a:blipFill>
            <a:blip r:embed="rId15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  <a:latin typeface="Modern No. 20" pitchFamily="18" charset="0"/>
              </a:rPr>
              <a:t>Chateau</a:t>
            </a:r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Modern No. 20" pitchFamily="18" charset="0"/>
              </a:rPr>
              <a:t> de St Nicolas          de la Grave</a:t>
            </a: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Modern No. 20" pitchFamily="18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Modern No. 20" pitchFamily="18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Modern No. 20" pitchFamily="18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Modern No. 20" pitchFamily="18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Modern No. 20" pitchFamily="18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Modern No. 20" pitchFamily="18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Modern No. 20" pitchFamily="18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Modern No. 20" pitchFamily="18" charset="0"/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  <a:latin typeface="Modern No. 20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98595" y="792000"/>
            <a:ext cx="7437405" cy="5040000"/>
          </a:xfrm>
          <a:prstGeom prst="rect">
            <a:avLst/>
          </a:prstGeom>
          <a:blipFill>
            <a:blip r:embed="rId16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r>
              <a:rPr lang="fr-FR" sz="3600" dirty="0" smtClean="0">
                <a:latin typeface="Arabic Typesetting" pitchFamily="66" charset="-78"/>
                <a:cs typeface="Arabic Typesetting" pitchFamily="66" charset="-78"/>
              </a:rPr>
              <a:t>                                     château de </a:t>
            </a:r>
            <a:r>
              <a:rPr lang="fr-FR" sz="3600" dirty="0" err="1" smtClean="0">
                <a:latin typeface="Arabic Typesetting" pitchFamily="66" charset="-78"/>
                <a:cs typeface="Arabic Typesetting" pitchFamily="66" charset="-78"/>
              </a:rPr>
              <a:t>bruniquel</a:t>
            </a:r>
            <a:endParaRPr lang="fr-FR" sz="36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36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36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36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36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36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36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36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36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98594" y="792000"/>
            <a:ext cx="7488000" cy="5112000"/>
          </a:xfrm>
          <a:prstGeom prst="rect">
            <a:avLst/>
          </a:prstGeom>
          <a:blipFill>
            <a:blip r:embed="rId17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 fov="1800000">
              <a:rot lat="20624059" lon="1606913" rev="2117270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5" name="Groupe 4"/>
          <p:cNvGrpSpPr/>
          <p:nvPr/>
        </p:nvGrpSpPr>
        <p:grpSpPr>
          <a:xfrm>
            <a:off x="0" y="-12032"/>
            <a:ext cx="9156032" cy="6882064"/>
            <a:chOff x="0" y="-12032"/>
            <a:chExt cx="9156032" cy="6882064"/>
          </a:xfrm>
        </p:grpSpPr>
        <p:sp>
          <p:nvSpPr>
            <p:cNvPr id="4" name="Forme libre 3"/>
            <p:cNvSpPr/>
            <p:nvPr/>
          </p:nvSpPr>
          <p:spPr>
            <a:xfrm>
              <a:off x="0" y="-12032"/>
              <a:ext cx="9156032" cy="6882064"/>
            </a:xfrm>
            <a:custGeom>
              <a:avLst/>
              <a:gdLst>
                <a:gd name="connsiteX0" fmla="*/ 8458200 w 9156032"/>
                <a:gd name="connsiteY0" fmla="*/ 541421 h 6882064"/>
                <a:gd name="connsiteX1" fmla="*/ 1491916 w 9156032"/>
                <a:gd name="connsiteY1" fmla="*/ 1046748 h 6882064"/>
                <a:gd name="connsiteX2" fmla="*/ 685800 w 9156032"/>
                <a:gd name="connsiteY2" fmla="*/ 5895474 h 6882064"/>
                <a:gd name="connsiteX3" fmla="*/ 8097253 w 9156032"/>
                <a:gd name="connsiteY3" fmla="*/ 6208295 h 6882064"/>
                <a:gd name="connsiteX4" fmla="*/ 8494295 w 9156032"/>
                <a:gd name="connsiteY4" fmla="*/ 24064 h 6882064"/>
                <a:gd name="connsiteX5" fmla="*/ 9156032 w 9156032"/>
                <a:gd name="connsiteY5" fmla="*/ 24064 h 6882064"/>
                <a:gd name="connsiteX6" fmla="*/ 9144000 w 9156032"/>
                <a:gd name="connsiteY6" fmla="*/ 6882064 h 6882064"/>
                <a:gd name="connsiteX7" fmla="*/ 0 w 9156032"/>
                <a:gd name="connsiteY7" fmla="*/ 6882064 h 6882064"/>
                <a:gd name="connsiteX8" fmla="*/ 0 w 9156032"/>
                <a:gd name="connsiteY8" fmla="*/ 0 h 6882064"/>
                <a:gd name="connsiteX9" fmla="*/ 8482263 w 9156032"/>
                <a:gd name="connsiteY9" fmla="*/ 24064 h 6882064"/>
                <a:gd name="connsiteX10" fmla="*/ 8482263 w 9156032"/>
                <a:gd name="connsiteY10" fmla="*/ 24064 h 6882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56032" h="6882064">
                  <a:moveTo>
                    <a:pt x="8458200" y="541421"/>
                  </a:moveTo>
                  <a:lnTo>
                    <a:pt x="1491916" y="1046748"/>
                  </a:lnTo>
                  <a:lnTo>
                    <a:pt x="685800" y="5895474"/>
                  </a:lnTo>
                  <a:lnTo>
                    <a:pt x="8097253" y="6208295"/>
                  </a:lnTo>
                  <a:lnTo>
                    <a:pt x="8494295" y="24064"/>
                  </a:lnTo>
                  <a:lnTo>
                    <a:pt x="9156032" y="24064"/>
                  </a:lnTo>
                  <a:cubicBezTo>
                    <a:pt x="9152021" y="2310064"/>
                    <a:pt x="9148011" y="4596064"/>
                    <a:pt x="9144000" y="6882064"/>
                  </a:cubicBezTo>
                  <a:lnTo>
                    <a:pt x="0" y="6882064"/>
                  </a:lnTo>
                  <a:lnTo>
                    <a:pt x="0" y="0"/>
                  </a:lnTo>
                  <a:lnTo>
                    <a:pt x="8482263" y="24064"/>
                  </a:lnTo>
                  <a:lnTo>
                    <a:pt x="8482263" y="24064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" name="Cadre 1"/>
            <p:cNvSpPr/>
            <p:nvPr/>
          </p:nvSpPr>
          <p:spPr>
            <a:xfrm>
              <a:off x="214282" y="357166"/>
              <a:ext cx="8358246" cy="5929354"/>
            </a:xfrm>
            <a:prstGeom prst="frame">
              <a:avLst>
                <a:gd name="adj1" fmla="val 8036"/>
              </a:avLst>
            </a:prstGeom>
            <a:blipFill>
              <a:blip r:embed="rId18" cstate="print"/>
              <a:stretch>
                <a:fillRect/>
              </a:stretch>
            </a:blipFill>
            <a:ln>
              <a:noFill/>
            </a:ln>
            <a:scene3d>
              <a:camera prst="perspectiveContrastingLeftFacing" fov="1800000">
                <a:rot lat="20624059" lon="1606913" rev="21172707"/>
              </a:camera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20" name="Image 19" descr="Château de Fonlongue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" y="0"/>
            <a:ext cx="2002810" cy="15001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0"/>
                            </p:stCondLst>
                            <p:childTnLst>
                              <p:par>
                                <p:cTn id="26" presetID="37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000"/>
                            </p:stCondLst>
                            <p:childTnLst>
                              <p:par>
                                <p:cTn id="40" presetID="37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9500"/>
                            </p:stCondLst>
                            <p:childTnLst>
                              <p:par>
                                <p:cTn id="47" presetID="37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000"/>
                            </p:stCondLst>
                            <p:childTnLst>
                              <p:par>
                                <p:cTn id="54" presetID="37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4500"/>
                            </p:stCondLst>
                            <p:childTnLst>
                              <p:par>
                                <p:cTn id="61" presetID="37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000"/>
                            </p:stCondLst>
                            <p:childTnLst>
                              <p:par>
                                <p:cTn id="68" presetID="37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9500"/>
                            </p:stCondLst>
                            <p:childTnLst>
                              <p:par>
                                <p:cTn id="75" presetID="37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7000"/>
                            </p:stCondLst>
                            <p:childTnLst>
                              <p:par>
                                <p:cTn id="82" presetID="37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4500"/>
                            </p:stCondLst>
                            <p:childTnLst>
                              <p:par>
                                <p:cTn id="89" presetID="37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2000"/>
                            </p:stCondLst>
                            <p:childTnLst>
                              <p:par>
                                <p:cTn id="96" presetID="37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9500"/>
                            </p:stCondLst>
                            <p:childTnLst>
                              <p:par>
                                <p:cTn id="103" presetID="37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solidFill>
                <a:srgbClr val="FF0000"/>
              </a:solidFill>
              <a:latin typeface="Mistral" pitchFamily="66" charset="0"/>
            </a:endParaRPr>
          </a:p>
          <a:p>
            <a:pPr algn="ctr"/>
            <a:endParaRPr lang="fr-FR" sz="4400" dirty="0" smtClean="0">
              <a:solidFill>
                <a:srgbClr val="FF0000"/>
              </a:solidFill>
              <a:latin typeface="Mistral" pitchFamily="66" charset="0"/>
            </a:endParaRPr>
          </a:p>
          <a:p>
            <a:pPr algn="ctr"/>
            <a:endParaRPr lang="fr-FR" sz="4400" dirty="0" smtClean="0">
              <a:solidFill>
                <a:srgbClr val="FF0000"/>
              </a:solidFill>
              <a:latin typeface="Mistral" pitchFamily="66" charset="0"/>
            </a:endParaRPr>
          </a:p>
          <a:p>
            <a:pPr algn="ctr"/>
            <a:endParaRPr lang="fr-FR" sz="4400" dirty="0" smtClean="0">
              <a:solidFill>
                <a:srgbClr val="FF0000"/>
              </a:solidFill>
              <a:latin typeface="Mistral" pitchFamily="66" charset="0"/>
            </a:endParaRPr>
          </a:p>
          <a:p>
            <a:pPr algn="ctr"/>
            <a:r>
              <a:rPr lang="fr-FR" sz="4400" dirty="0" smtClean="0">
                <a:solidFill>
                  <a:srgbClr val="FF0000"/>
                </a:solidFill>
                <a:latin typeface="Mistral" pitchFamily="66" charset="0"/>
              </a:rPr>
              <a:t>Château de </a:t>
            </a:r>
            <a:r>
              <a:rPr lang="fr-FR" sz="4400" dirty="0" err="1" smtClean="0">
                <a:solidFill>
                  <a:srgbClr val="FF0000"/>
                </a:solidFill>
                <a:latin typeface="Mistral" pitchFamily="66" charset="0"/>
              </a:rPr>
              <a:t>Mayragues</a:t>
            </a:r>
            <a:endParaRPr lang="fr-FR" sz="4400" dirty="0">
              <a:solidFill>
                <a:srgbClr val="FF0000"/>
              </a:solidFill>
              <a:latin typeface="Mistral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Monotype Corsiva" pitchFamily="66" charset="0"/>
              </a:rPr>
              <a:t>                        </a:t>
            </a:r>
            <a:r>
              <a:rPr lang="fr-FR" sz="3200" dirty="0" err="1" smtClean="0">
                <a:latin typeface="Monotype Corsiva" pitchFamily="66" charset="0"/>
              </a:rPr>
              <a:t>chateau</a:t>
            </a:r>
            <a:r>
              <a:rPr lang="fr-FR" sz="3200" dirty="0" smtClean="0">
                <a:latin typeface="Monotype Corsiva" pitchFamily="66" charset="0"/>
              </a:rPr>
              <a:t>-de-</a:t>
            </a:r>
            <a:r>
              <a:rPr lang="fr-FR" sz="3200" dirty="0" err="1" smtClean="0">
                <a:latin typeface="Monotype Corsiva" pitchFamily="66" charset="0"/>
              </a:rPr>
              <a:t>belcastel</a:t>
            </a:r>
            <a:endParaRPr lang="fr-FR" sz="3200" dirty="0" smtClean="0">
              <a:latin typeface="Monotype Corsiva" pitchFamily="66" charset="0"/>
            </a:endParaRPr>
          </a:p>
          <a:p>
            <a:pPr algn="ctr"/>
            <a:endParaRPr lang="fr-FR" sz="3200" dirty="0" smtClean="0">
              <a:latin typeface="Monotype Corsiva" pitchFamily="66" charset="0"/>
            </a:endParaRPr>
          </a:p>
          <a:p>
            <a:pPr algn="ctr"/>
            <a:endParaRPr lang="fr-FR" sz="3200" dirty="0" smtClean="0">
              <a:latin typeface="Monotype Corsiva" pitchFamily="66" charset="0"/>
            </a:endParaRPr>
          </a:p>
          <a:p>
            <a:pPr algn="ctr"/>
            <a:endParaRPr lang="fr-FR" sz="3200" dirty="0" smtClean="0">
              <a:latin typeface="Monotype Corsiva" pitchFamily="66" charset="0"/>
            </a:endParaRPr>
          </a:p>
          <a:p>
            <a:pPr algn="ctr"/>
            <a:endParaRPr lang="fr-FR" sz="3200" dirty="0" smtClean="0">
              <a:latin typeface="Monotype Corsiva" pitchFamily="66" charset="0"/>
            </a:endParaRPr>
          </a:p>
          <a:p>
            <a:pPr algn="ctr"/>
            <a:endParaRPr lang="fr-FR" sz="3200" dirty="0" smtClean="0">
              <a:latin typeface="Monotype Corsiva" pitchFamily="66" charset="0"/>
            </a:endParaRPr>
          </a:p>
          <a:p>
            <a:pPr algn="ctr"/>
            <a:endParaRPr lang="fr-FR" sz="3200" dirty="0">
              <a:latin typeface="Monotype Corsiva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chemeClr val="tx2">
                    <a:lumMod val="75000"/>
                  </a:schemeClr>
                </a:solidFill>
                <a:latin typeface="Script-R690" pitchFamily="2" charset="0"/>
              </a:rPr>
              <a:t>             Château du </a:t>
            </a:r>
            <a:r>
              <a:rPr lang="fr-FR" sz="4000" dirty="0" err="1" smtClean="0">
                <a:solidFill>
                  <a:schemeClr val="tx2">
                    <a:lumMod val="75000"/>
                  </a:schemeClr>
                </a:solidFill>
                <a:latin typeface="Script-R690" pitchFamily="2" charset="0"/>
              </a:rPr>
              <a:t>Vergnet</a:t>
            </a:r>
            <a:endParaRPr lang="fr-FR" sz="4000" dirty="0" smtClean="0">
              <a:solidFill>
                <a:schemeClr val="tx2">
                  <a:lumMod val="75000"/>
                </a:schemeClr>
              </a:solidFill>
              <a:latin typeface="Script-R690" pitchFamily="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75000"/>
                </a:schemeClr>
              </a:solidFill>
              <a:latin typeface="Script-R690" pitchFamily="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75000"/>
                </a:schemeClr>
              </a:solidFill>
              <a:latin typeface="Script-R690" pitchFamily="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75000"/>
                </a:schemeClr>
              </a:solidFill>
              <a:latin typeface="Script-R690" pitchFamily="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75000"/>
                </a:schemeClr>
              </a:solidFill>
              <a:latin typeface="Script-R690" pitchFamily="2" charset="0"/>
            </a:endParaRPr>
          </a:p>
          <a:p>
            <a:pPr algn="ctr"/>
            <a:r>
              <a:rPr lang="fr-FR" sz="4000" dirty="0" smtClean="0">
                <a:solidFill>
                  <a:schemeClr val="tx2">
                    <a:lumMod val="75000"/>
                  </a:schemeClr>
                </a:solidFill>
                <a:latin typeface="Script-R690" pitchFamily="2" charset="0"/>
              </a:rPr>
              <a:t> </a:t>
            </a:r>
            <a:endParaRPr lang="fr-FR" sz="4000" dirty="0">
              <a:solidFill>
                <a:schemeClr val="tx2">
                  <a:lumMod val="75000"/>
                </a:schemeClr>
              </a:solidFill>
              <a:latin typeface="Script-R69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  <a:latin typeface="FrankRuehl" pitchFamily="34" charset="-79"/>
                <a:cs typeface="FrankRuehl" pitchFamily="34" charset="-79"/>
              </a:rPr>
              <a:t>        Château de saint </a:t>
            </a:r>
            <a:r>
              <a:rPr lang="fr-FR" sz="2800" dirty="0" err="1" smtClean="0">
                <a:solidFill>
                  <a:schemeClr val="tx2">
                    <a:lumMod val="75000"/>
                  </a:schemeClr>
                </a:solidFill>
                <a:latin typeface="FrankRuehl" pitchFamily="34" charset="-79"/>
                <a:cs typeface="FrankRuehl" pitchFamily="34" charset="-79"/>
              </a:rPr>
              <a:t>rome</a:t>
            </a:r>
            <a:endParaRPr lang="fr-FR" sz="2800" dirty="0" smtClean="0">
              <a:solidFill>
                <a:schemeClr val="tx2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fr-FR" sz="2800" dirty="0">
              <a:solidFill>
                <a:schemeClr val="tx2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</p:txBody>
      </p:sp>
      <p:sp>
        <p:nvSpPr>
          <p:cNvPr id="9" name="Rectangle 8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dirty="0" smtClean="0">
                <a:latin typeface="French Script MT" pitchFamily="66" charset="0"/>
              </a:rPr>
              <a:t>Château de la Caze</a:t>
            </a:r>
          </a:p>
          <a:p>
            <a:pPr algn="ctr"/>
            <a:endParaRPr lang="fr-FR" sz="6600" dirty="0" smtClean="0">
              <a:latin typeface="French Script MT" pitchFamily="66" charset="0"/>
            </a:endParaRPr>
          </a:p>
          <a:p>
            <a:pPr algn="ctr"/>
            <a:endParaRPr lang="fr-FR" sz="6600" dirty="0" smtClean="0">
              <a:latin typeface="French Script MT" pitchFamily="66" charset="0"/>
            </a:endParaRPr>
          </a:p>
          <a:p>
            <a:pPr algn="ctr"/>
            <a:endParaRPr lang="fr-FR" sz="6600" dirty="0" smtClean="0">
              <a:latin typeface="French Script MT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Forte" pitchFamily="66" charset="0"/>
              </a:rPr>
              <a:t>Château de la </a:t>
            </a:r>
            <a:r>
              <a:rPr lang="fr-FR" sz="2800" dirty="0" err="1" smtClean="0">
                <a:latin typeface="Forte" pitchFamily="66" charset="0"/>
              </a:rPr>
              <a:t>caze</a:t>
            </a:r>
            <a:endParaRPr lang="fr-FR" sz="2800" dirty="0" smtClean="0">
              <a:latin typeface="Forte" pitchFamily="66" charset="0"/>
            </a:endParaRPr>
          </a:p>
          <a:p>
            <a:pPr algn="ctr"/>
            <a:endParaRPr lang="fr-FR" sz="2800" dirty="0" smtClean="0">
              <a:latin typeface="Forte" pitchFamily="66" charset="0"/>
            </a:endParaRPr>
          </a:p>
          <a:p>
            <a:pPr algn="ctr"/>
            <a:endParaRPr lang="fr-FR" sz="2800" dirty="0" smtClean="0">
              <a:latin typeface="Forte" pitchFamily="66" charset="0"/>
            </a:endParaRPr>
          </a:p>
          <a:p>
            <a:pPr algn="ctr"/>
            <a:endParaRPr lang="fr-FR" sz="2800" dirty="0" smtClean="0">
              <a:latin typeface="Forte" pitchFamily="66" charset="0"/>
            </a:endParaRPr>
          </a:p>
          <a:p>
            <a:pPr algn="ctr"/>
            <a:endParaRPr lang="fr-FR" sz="2800" dirty="0" smtClean="0">
              <a:latin typeface="Forte" pitchFamily="66" charset="0"/>
            </a:endParaRPr>
          </a:p>
          <a:p>
            <a:pPr algn="ctr"/>
            <a:endParaRPr lang="fr-FR" sz="2800" dirty="0" smtClean="0">
              <a:latin typeface="Forte" pitchFamily="66" charset="0"/>
            </a:endParaRPr>
          </a:p>
          <a:p>
            <a:pPr algn="ctr"/>
            <a:endParaRPr lang="fr-FR" sz="2800" dirty="0" smtClean="0">
              <a:latin typeface="Forte" pitchFamily="66" charset="0"/>
            </a:endParaRPr>
          </a:p>
          <a:p>
            <a:pPr algn="ctr"/>
            <a:endParaRPr lang="fr-FR" sz="2800" dirty="0">
              <a:latin typeface="Forte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10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Deco-C790" pitchFamily="2" charset="0"/>
              </a:rPr>
              <a:t>Château de </a:t>
            </a:r>
            <a:r>
              <a:rPr lang="fr-FR" sz="2800" dirty="0" err="1" smtClean="0">
                <a:latin typeface="Deco-C790" pitchFamily="2" charset="0"/>
              </a:rPr>
              <a:t>grandval</a:t>
            </a:r>
            <a:r>
              <a:rPr lang="fr-FR" sz="2800" dirty="0" smtClean="0">
                <a:latin typeface="Deco-C790" pitchFamily="2" charset="0"/>
              </a:rPr>
              <a:t> </a:t>
            </a:r>
            <a:r>
              <a:rPr lang="fr-FR" sz="2800" dirty="0" err="1" smtClean="0">
                <a:latin typeface="Deco-C790" pitchFamily="2" charset="0"/>
              </a:rPr>
              <a:t>teillet</a:t>
            </a:r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>
              <a:latin typeface="Deco-C79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Elephant" pitchFamily="18" charset="0"/>
            </a:endParaRPr>
          </a:p>
          <a:p>
            <a:pPr algn="ctr"/>
            <a:endParaRPr lang="fr-FR" sz="2800" dirty="0" smtClean="0">
              <a:latin typeface="Elephant" pitchFamily="18" charset="0"/>
            </a:endParaRPr>
          </a:p>
          <a:p>
            <a:pPr algn="ctr"/>
            <a:endParaRPr lang="fr-FR" sz="2800" dirty="0" smtClean="0">
              <a:latin typeface="Elephant" pitchFamily="18" charset="0"/>
            </a:endParaRPr>
          </a:p>
          <a:p>
            <a:pPr algn="ctr"/>
            <a:endParaRPr lang="fr-FR" sz="2800" dirty="0" smtClean="0">
              <a:latin typeface="Elephant" pitchFamily="18" charset="0"/>
            </a:endParaRPr>
          </a:p>
          <a:p>
            <a:pPr algn="ctr"/>
            <a:endParaRPr lang="fr-FR" sz="2800" dirty="0" smtClean="0">
              <a:latin typeface="Elephant" pitchFamily="18" charset="0"/>
            </a:endParaRPr>
          </a:p>
          <a:p>
            <a:pPr algn="ctr"/>
            <a:r>
              <a:rPr lang="fr-FR" sz="2800" dirty="0" smtClean="0">
                <a:latin typeface="Elephant" pitchFamily="18" charset="0"/>
              </a:rPr>
              <a:t>château de  Ferrières                              </a:t>
            </a:r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  <a:latin typeface="Elephant" pitchFamily="18" charset="0"/>
              </a:rPr>
              <a:t>.</a:t>
            </a:r>
            <a:endParaRPr lang="fr-FR" sz="2800" dirty="0">
              <a:solidFill>
                <a:schemeClr val="tx2">
                  <a:lumMod val="75000"/>
                </a:schemeClr>
              </a:solidFill>
              <a:latin typeface="Elephant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663300"/>
              </a:solidFill>
              <a:latin typeface="Copperplate Gothic Light" pitchFamily="34" charset="0"/>
            </a:endParaRPr>
          </a:p>
          <a:p>
            <a:pPr algn="ctr"/>
            <a:endParaRPr lang="fr-FR" sz="2800" dirty="0" smtClean="0">
              <a:solidFill>
                <a:srgbClr val="663300"/>
              </a:solidFill>
              <a:latin typeface="Copperplate Gothic Light" pitchFamily="34" charset="0"/>
            </a:endParaRPr>
          </a:p>
          <a:p>
            <a:pPr algn="ctr"/>
            <a:endParaRPr lang="fr-FR" sz="2800" dirty="0" smtClean="0">
              <a:solidFill>
                <a:srgbClr val="663300"/>
              </a:solidFill>
              <a:latin typeface="Copperplate Gothic Light" pitchFamily="34" charset="0"/>
            </a:endParaRPr>
          </a:p>
          <a:p>
            <a:pPr algn="ctr"/>
            <a:endParaRPr lang="fr-FR" sz="2800" dirty="0" smtClean="0">
              <a:solidFill>
                <a:srgbClr val="663300"/>
              </a:solidFill>
              <a:latin typeface="Copperplate Gothic Light" pitchFamily="34" charset="0"/>
            </a:endParaRPr>
          </a:p>
          <a:p>
            <a:pPr algn="ctr"/>
            <a:endParaRPr lang="fr-FR" sz="2800" dirty="0" smtClean="0">
              <a:solidFill>
                <a:srgbClr val="663300"/>
              </a:solidFill>
              <a:latin typeface="Copperplate Gothic Light" pitchFamily="34" charset="0"/>
            </a:endParaRPr>
          </a:p>
          <a:p>
            <a:pPr algn="ctr"/>
            <a:endParaRPr lang="fr-FR" sz="2800" dirty="0" smtClean="0">
              <a:solidFill>
                <a:srgbClr val="663300"/>
              </a:solidFill>
              <a:latin typeface="Copperplate Gothic Light" pitchFamily="34" charset="0"/>
            </a:endParaRPr>
          </a:p>
          <a:p>
            <a:pPr algn="ctr"/>
            <a:endParaRPr lang="fr-FR" sz="2800" dirty="0" smtClean="0">
              <a:solidFill>
                <a:srgbClr val="663300"/>
              </a:solidFill>
              <a:latin typeface="Copperplate Gothic Light" pitchFamily="34" charset="0"/>
            </a:endParaRPr>
          </a:p>
          <a:p>
            <a:pPr algn="ctr"/>
            <a:endParaRPr lang="fr-FR" sz="2800" dirty="0" smtClean="0">
              <a:solidFill>
                <a:srgbClr val="663300"/>
              </a:solidFill>
              <a:latin typeface="Copperplate Gothic Light" pitchFamily="34" charset="0"/>
            </a:endParaRPr>
          </a:p>
          <a:p>
            <a:pPr algn="ctr"/>
            <a:r>
              <a:rPr lang="fr-FR" sz="2800" dirty="0" err="1" smtClean="0">
                <a:solidFill>
                  <a:srgbClr val="663300"/>
                </a:solidFill>
                <a:latin typeface="Copperplate Gothic Light" pitchFamily="34" charset="0"/>
              </a:rPr>
              <a:t>chateau</a:t>
            </a:r>
            <a:r>
              <a:rPr lang="fr-FR" sz="2800" dirty="0" smtClean="0">
                <a:solidFill>
                  <a:srgbClr val="663300"/>
                </a:solidFill>
                <a:latin typeface="Copperplate Gothic Light" pitchFamily="34" charset="0"/>
              </a:rPr>
              <a:t> de Gaillac</a:t>
            </a:r>
            <a:endParaRPr lang="fr-FR" sz="2800" dirty="0">
              <a:solidFill>
                <a:srgbClr val="663300"/>
              </a:solidFill>
              <a:latin typeface="Copperplate Gothic Light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latin typeface="Ravie" pitchFamily="82" charset="0"/>
              </a:rPr>
              <a:t> château de </a:t>
            </a:r>
            <a:r>
              <a:rPr lang="fr-FR" sz="2400" dirty="0" err="1" smtClean="0">
                <a:latin typeface="Ravie" pitchFamily="82" charset="0"/>
              </a:rPr>
              <a:t>Loubéjac</a:t>
            </a:r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 smtClean="0">
              <a:latin typeface="Ravie" pitchFamily="82" charset="0"/>
            </a:endParaRPr>
          </a:p>
          <a:p>
            <a:pPr algn="ctr"/>
            <a:endParaRPr lang="fr-FR" sz="2400" dirty="0">
              <a:latin typeface="Ravie" pitchFamily="82" charset="0"/>
            </a:endParaRPr>
          </a:p>
        </p:txBody>
      </p:sp>
      <p:sp>
        <p:nvSpPr>
          <p:cNvPr id="16" name="Rectangle 15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Onyx" pitchFamily="82" charset="0"/>
            </a:endParaRPr>
          </a:p>
          <a:p>
            <a:pPr algn="ctr"/>
            <a:endParaRPr lang="fr-FR" sz="3600" dirty="0" smtClean="0">
              <a:latin typeface="Onyx" pitchFamily="82" charset="0"/>
            </a:endParaRPr>
          </a:p>
          <a:p>
            <a:pPr algn="ctr"/>
            <a:endParaRPr lang="fr-FR" sz="3600" dirty="0" smtClean="0">
              <a:latin typeface="Onyx" pitchFamily="82" charset="0"/>
            </a:endParaRPr>
          </a:p>
          <a:p>
            <a:pPr algn="ctr"/>
            <a:endParaRPr lang="fr-FR" sz="3600" dirty="0" smtClean="0">
              <a:latin typeface="Onyx" pitchFamily="82" charset="0"/>
            </a:endParaRPr>
          </a:p>
          <a:p>
            <a:pPr algn="ctr"/>
            <a:r>
              <a:rPr lang="fr-FR" sz="3600" dirty="0" smtClean="0">
                <a:latin typeface="Onyx" pitchFamily="82" charset="0"/>
              </a:rPr>
              <a:t>Château de Fortis Lisle sur Tarn</a:t>
            </a:r>
            <a:endParaRPr lang="fr-FR" sz="3600" dirty="0">
              <a:latin typeface="Onyx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b="1" dirty="0" smtClean="0">
              <a:latin typeface="Deco-A780" pitchFamily="2" charset="0"/>
            </a:endParaRPr>
          </a:p>
          <a:p>
            <a:pPr algn="ctr"/>
            <a:endParaRPr lang="fr-FR" sz="3600" b="1" dirty="0" smtClean="0">
              <a:latin typeface="Deco-A780" pitchFamily="2" charset="0"/>
            </a:endParaRPr>
          </a:p>
          <a:p>
            <a:pPr algn="ctr"/>
            <a:endParaRPr lang="fr-FR" sz="3600" b="1" dirty="0" smtClean="0">
              <a:latin typeface="Deco-A780" pitchFamily="2" charset="0"/>
            </a:endParaRPr>
          </a:p>
          <a:p>
            <a:pPr algn="ctr"/>
            <a:endParaRPr lang="fr-FR" sz="3600" b="1" dirty="0" smtClean="0">
              <a:latin typeface="Deco-A780" pitchFamily="2" charset="0"/>
            </a:endParaRPr>
          </a:p>
          <a:p>
            <a:pPr algn="ctr"/>
            <a:endParaRPr lang="fr-FR" sz="3600" b="1" dirty="0" smtClean="0">
              <a:latin typeface="Deco-A780" pitchFamily="2" charset="0"/>
            </a:endParaRPr>
          </a:p>
          <a:p>
            <a:pPr algn="ctr"/>
            <a:r>
              <a:rPr lang="fr-FR" sz="3600" b="1" dirty="0" smtClean="0">
                <a:latin typeface="Deco-A780" pitchFamily="2" charset="0"/>
              </a:rPr>
              <a:t>Château de </a:t>
            </a:r>
            <a:r>
              <a:rPr lang="fr-FR" sz="3600" b="1" dirty="0" err="1" smtClean="0">
                <a:latin typeface="Deco-A780" pitchFamily="2" charset="0"/>
              </a:rPr>
              <a:t>Severac</a:t>
            </a:r>
            <a:endParaRPr lang="fr-FR" sz="3600" b="1" dirty="0">
              <a:latin typeface="Deco-A78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b="1" dirty="0" smtClean="0">
              <a:solidFill>
                <a:schemeClr val="accent6">
                  <a:lumMod val="75000"/>
                </a:schemeClr>
              </a:solidFill>
              <a:latin typeface="Vivaldi" pitchFamily="66" charset="0"/>
            </a:endParaRPr>
          </a:p>
          <a:p>
            <a:pPr algn="ctr"/>
            <a:endParaRPr lang="fr-FR" sz="3600" b="1" dirty="0" smtClean="0">
              <a:solidFill>
                <a:schemeClr val="accent6">
                  <a:lumMod val="75000"/>
                </a:schemeClr>
              </a:solidFill>
              <a:latin typeface="Vivaldi" pitchFamily="66" charset="0"/>
            </a:endParaRPr>
          </a:p>
          <a:p>
            <a:pPr algn="ctr"/>
            <a:endParaRPr lang="fr-FR" sz="3600" b="1" dirty="0" smtClean="0">
              <a:solidFill>
                <a:schemeClr val="accent6">
                  <a:lumMod val="75000"/>
                </a:schemeClr>
              </a:solidFill>
              <a:latin typeface="Vivaldi" pitchFamily="66" charset="0"/>
            </a:endParaRPr>
          </a:p>
          <a:p>
            <a:pPr algn="ctr"/>
            <a:endParaRPr lang="fr-FR" sz="3600" b="1" dirty="0" smtClean="0">
              <a:solidFill>
                <a:schemeClr val="accent6">
                  <a:lumMod val="75000"/>
                </a:schemeClr>
              </a:solidFill>
              <a:latin typeface="Vivaldi" pitchFamily="66" charset="0"/>
            </a:endParaRPr>
          </a:p>
          <a:p>
            <a:pPr algn="ctr"/>
            <a:endParaRPr lang="fr-FR" sz="3600" b="1" dirty="0" smtClean="0">
              <a:solidFill>
                <a:schemeClr val="accent6">
                  <a:lumMod val="75000"/>
                </a:schemeClr>
              </a:solidFill>
              <a:latin typeface="Vivaldi" pitchFamily="66" charset="0"/>
            </a:endParaRPr>
          </a:p>
          <a:p>
            <a:pPr algn="ctr"/>
            <a:r>
              <a:rPr lang="fr-FR" sz="3600" b="1" dirty="0" smtClean="0">
                <a:solidFill>
                  <a:schemeClr val="accent6">
                    <a:lumMod val="75000"/>
                  </a:schemeClr>
                </a:solidFill>
                <a:latin typeface="Vivaldi" pitchFamily="66" charset="0"/>
              </a:rPr>
              <a:t>Château de </a:t>
            </a:r>
            <a:r>
              <a:rPr lang="fr-FR" sz="3600" b="1" dirty="0" err="1" smtClean="0">
                <a:solidFill>
                  <a:schemeClr val="accent6">
                    <a:lumMod val="75000"/>
                  </a:schemeClr>
                </a:solidFill>
                <a:latin typeface="Vivaldi" pitchFamily="66" charset="0"/>
              </a:rPr>
              <a:t>Garrevaques</a:t>
            </a:r>
            <a:r>
              <a:rPr lang="fr-FR" sz="3600" b="1" dirty="0" smtClean="0">
                <a:solidFill>
                  <a:schemeClr val="accent6">
                    <a:lumMod val="75000"/>
                  </a:schemeClr>
                </a:solidFill>
                <a:latin typeface="Vivaldi" pitchFamily="66" charset="0"/>
              </a:rPr>
              <a:t>                   .</a:t>
            </a:r>
            <a:endParaRPr lang="fr-FR" sz="3600" b="1" dirty="0">
              <a:solidFill>
                <a:schemeClr val="accent6">
                  <a:lumMod val="75000"/>
                </a:schemeClr>
              </a:solidFill>
              <a:latin typeface="Vivaldi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 rot="-240000">
            <a:off x="214613" y="1089235"/>
            <a:ext cx="7164000" cy="4356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25555" lon="1161733" rev="2130485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latin typeface="Harlow Solid Italic" pitchFamily="82" charset="0"/>
              </a:rPr>
              <a:t>château de Saint Géry</a:t>
            </a:r>
          </a:p>
          <a:p>
            <a:pPr algn="ctr"/>
            <a:endParaRPr lang="fr-FR" sz="3600" dirty="0" smtClean="0">
              <a:latin typeface="Harlow Solid Italic" pitchFamily="82" charset="0"/>
            </a:endParaRPr>
          </a:p>
          <a:p>
            <a:pPr algn="ctr"/>
            <a:endParaRPr lang="fr-FR" sz="3600" dirty="0" smtClean="0">
              <a:latin typeface="Harlow Solid Italic" pitchFamily="82" charset="0"/>
            </a:endParaRPr>
          </a:p>
          <a:p>
            <a:pPr algn="ctr"/>
            <a:endParaRPr lang="fr-FR" sz="3600" dirty="0" smtClean="0">
              <a:latin typeface="Harlow Solid Italic" pitchFamily="82" charset="0"/>
            </a:endParaRPr>
          </a:p>
          <a:p>
            <a:pPr algn="ctr"/>
            <a:endParaRPr lang="fr-FR" sz="3600" dirty="0" smtClean="0">
              <a:latin typeface="Harlow Solid Italic" pitchFamily="82" charset="0"/>
            </a:endParaRPr>
          </a:p>
          <a:p>
            <a:pPr algn="ctr"/>
            <a:endParaRPr lang="fr-FR" sz="3600" dirty="0" smtClean="0">
              <a:latin typeface="Harlow Solid Italic" pitchFamily="82" charset="0"/>
            </a:endParaRPr>
          </a:p>
          <a:p>
            <a:pPr algn="ctr"/>
            <a:endParaRPr lang="fr-FR" sz="3600" dirty="0">
              <a:latin typeface="Harlow Solid Italic" pitchFamily="82" charset="0"/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-357222" y="-24063"/>
            <a:ext cx="9525285" cy="6906126"/>
            <a:chOff x="-357222" y="-24063"/>
            <a:chExt cx="9525285" cy="6906126"/>
          </a:xfrm>
        </p:grpSpPr>
        <p:sp>
          <p:nvSpPr>
            <p:cNvPr id="4" name="Forme libre 3"/>
            <p:cNvSpPr/>
            <p:nvPr/>
          </p:nvSpPr>
          <p:spPr>
            <a:xfrm>
              <a:off x="-12032" y="-24063"/>
              <a:ext cx="9180095" cy="6906126"/>
            </a:xfrm>
            <a:custGeom>
              <a:avLst/>
              <a:gdLst>
                <a:gd name="connsiteX0" fmla="*/ 8506327 w 9180095"/>
                <a:gd name="connsiteY0" fmla="*/ 481263 h 6906126"/>
                <a:gd name="connsiteX1" fmla="*/ 649706 w 9180095"/>
                <a:gd name="connsiteY1" fmla="*/ 1058779 h 6906126"/>
                <a:gd name="connsiteX2" fmla="*/ 794085 w 9180095"/>
                <a:gd name="connsiteY2" fmla="*/ 5029200 h 6906126"/>
                <a:gd name="connsiteX3" fmla="*/ 7976937 w 9180095"/>
                <a:gd name="connsiteY3" fmla="*/ 6340642 h 6906126"/>
                <a:gd name="connsiteX4" fmla="*/ 8566485 w 9180095"/>
                <a:gd name="connsiteY4" fmla="*/ 0 h 6906126"/>
                <a:gd name="connsiteX5" fmla="*/ 9180095 w 9180095"/>
                <a:gd name="connsiteY5" fmla="*/ 12031 h 6906126"/>
                <a:gd name="connsiteX6" fmla="*/ 9168064 w 9180095"/>
                <a:gd name="connsiteY6" fmla="*/ 6906126 h 6906126"/>
                <a:gd name="connsiteX7" fmla="*/ 12032 w 9180095"/>
                <a:gd name="connsiteY7" fmla="*/ 6894095 h 6906126"/>
                <a:gd name="connsiteX8" fmla="*/ 0 w 9180095"/>
                <a:gd name="connsiteY8" fmla="*/ 12031 h 6906126"/>
                <a:gd name="connsiteX9" fmla="*/ 8566485 w 9180095"/>
                <a:gd name="connsiteY9" fmla="*/ 12031 h 6906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80095" h="6906126">
                  <a:moveTo>
                    <a:pt x="8506327" y="481263"/>
                  </a:moveTo>
                  <a:lnTo>
                    <a:pt x="649706" y="1058779"/>
                  </a:lnTo>
                  <a:lnTo>
                    <a:pt x="794085" y="5029200"/>
                  </a:lnTo>
                  <a:lnTo>
                    <a:pt x="7976937" y="6340642"/>
                  </a:lnTo>
                  <a:lnTo>
                    <a:pt x="8566485" y="0"/>
                  </a:lnTo>
                  <a:lnTo>
                    <a:pt x="9180095" y="12031"/>
                  </a:lnTo>
                  <a:cubicBezTo>
                    <a:pt x="9176085" y="2310063"/>
                    <a:pt x="9172074" y="4608094"/>
                    <a:pt x="9168064" y="6906126"/>
                  </a:cubicBezTo>
                  <a:lnTo>
                    <a:pt x="12032" y="6894095"/>
                  </a:lnTo>
                  <a:cubicBezTo>
                    <a:pt x="8021" y="4600074"/>
                    <a:pt x="4011" y="2306052"/>
                    <a:pt x="0" y="12031"/>
                  </a:cubicBezTo>
                  <a:lnTo>
                    <a:pt x="8566485" y="12031"/>
                  </a:lnTo>
                </a:path>
              </a:pathLst>
            </a:custGeom>
            <a:blipFill>
              <a:blip r:embed="rId19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" name="Cadre 1"/>
            <p:cNvSpPr/>
            <p:nvPr/>
          </p:nvSpPr>
          <p:spPr>
            <a:xfrm rot="-240000">
              <a:off x="-357222" y="642918"/>
              <a:ext cx="8215338" cy="5286412"/>
            </a:xfrm>
            <a:prstGeom prst="frame">
              <a:avLst>
                <a:gd name="adj1" fmla="val 10050"/>
              </a:avLst>
            </a:prstGeom>
            <a:blipFill>
              <a:blip r:embed="rId20" cstate="print"/>
              <a:stretch>
                <a:fillRect/>
              </a:stretch>
            </a:blipFill>
            <a:ln>
              <a:noFill/>
            </a:ln>
            <a:scene3d>
              <a:camera prst="perspectiveHeroicExtremeLeftFacing">
                <a:rot lat="425555" lon="1161733" rev="21304854"/>
              </a:camera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20" name="Image 19" descr="Château de La Caze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14282" y="4867851"/>
            <a:ext cx="1490691" cy="1990149"/>
          </a:xfrm>
          <a:prstGeom prst="roundRect">
            <a:avLst>
              <a:gd name="adj" fmla="val 21955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advTm="112000">
    <p:sndAc>
      <p:stSnd>
        <p:snd r:embed="rId2" name="Je viens du su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12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0"/>
                            </p:stCondLst>
                            <p:childTnLst>
                              <p:par>
                                <p:cTn id="37" presetID="12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4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000"/>
                            </p:stCondLst>
                            <p:childTnLst>
                              <p:par>
                                <p:cTn id="49" presetID="12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0"/>
                            </p:stCondLst>
                            <p:childTnLst>
                              <p:par>
                                <p:cTn id="53" presetID="12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8000"/>
                            </p:stCondLst>
                            <p:childTnLst>
                              <p:par>
                                <p:cTn id="57" presetID="12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60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 rot="-240000">
            <a:off x="3206642" y="854086"/>
            <a:ext cx="6163071" cy="327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ContrastingLeftFacing">
              <a:rot lat="639963" lon="2941032" rev="2144251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/>
          </a:p>
        </p:txBody>
      </p:sp>
      <p:sp>
        <p:nvSpPr>
          <p:cNvPr id="40" name="Rectangle 39"/>
          <p:cNvSpPr/>
          <p:nvPr/>
        </p:nvSpPr>
        <p:spPr>
          <a:xfrm rot="-240000">
            <a:off x="3206642" y="854086"/>
            <a:ext cx="6163071" cy="327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ContrastingLeftFacing">
              <a:rot lat="639963" lon="2941032" rev="2144251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/>
          </a:p>
        </p:txBody>
      </p:sp>
      <p:sp>
        <p:nvSpPr>
          <p:cNvPr id="41" name="Rectangle 40"/>
          <p:cNvSpPr/>
          <p:nvPr/>
        </p:nvSpPr>
        <p:spPr>
          <a:xfrm rot="-240000">
            <a:off x="3206642" y="854086"/>
            <a:ext cx="6163071" cy="327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ContrastingLeftFacing">
              <a:rot lat="639963" lon="2941032" rev="2144251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r>
              <a:rPr lang="fr-FR" sz="2000" dirty="0" smtClean="0"/>
              <a:t>                    Châteaux de </a:t>
            </a:r>
            <a:r>
              <a:rPr lang="fr-FR" sz="2000" dirty="0" err="1" smtClean="0"/>
              <a:t>Brunique</a:t>
            </a:r>
            <a:endParaRPr lang="fr-FR" sz="2000" dirty="0"/>
          </a:p>
        </p:txBody>
      </p:sp>
      <p:sp>
        <p:nvSpPr>
          <p:cNvPr id="42" name="Rectangle 41"/>
          <p:cNvSpPr/>
          <p:nvPr/>
        </p:nvSpPr>
        <p:spPr>
          <a:xfrm rot="-240000">
            <a:off x="3206642" y="854086"/>
            <a:ext cx="6163071" cy="327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ContrastingLeftFacing">
              <a:rot lat="639963" lon="2941032" rev="2144251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r>
              <a:rPr lang="fr-FR" sz="2000" dirty="0" smtClean="0"/>
              <a:t>Château de </a:t>
            </a:r>
            <a:r>
              <a:rPr lang="fr-FR" sz="2000" dirty="0" err="1" smtClean="0"/>
              <a:t>Lugagnac</a:t>
            </a:r>
            <a:endParaRPr lang="fr-FR" sz="2000" dirty="0"/>
          </a:p>
        </p:txBody>
      </p:sp>
      <p:sp>
        <p:nvSpPr>
          <p:cNvPr id="43" name="Rectangle 42"/>
          <p:cNvSpPr/>
          <p:nvPr/>
        </p:nvSpPr>
        <p:spPr>
          <a:xfrm rot="-240000">
            <a:off x="3206642" y="854086"/>
            <a:ext cx="6163071" cy="327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ContrastingLeftFacing">
              <a:rot lat="639963" lon="2941032" rev="2144251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2">
                    <a:lumMod val="50000"/>
                  </a:schemeClr>
                </a:solidFill>
              </a:rPr>
              <a:t>château du Buc</a:t>
            </a:r>
          </a:p>
          <a:p>
            <a:pPr algn="ctr"/>
            <a:endParaRPr lang="fr-F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 rot="-240000">
            <a:off x="3206642" y="854086"/>
            <a:ext cx="6163071" cy="327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ContrastingLeftFacing">
              <a:rot lat="639963" lon="2941032" rev="2144251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Château de saint </a:t>
            </a:r>
            <a:r>
              <a:rPr lang="fr-FR" sz="2000" dirty="0" err="1" smtClean="0">
                <a:solidFill>
                  <a:schemeClr val="tx2">
                    <a:lumMod val="50000"/>
                  </a:schemeClr>
                </a:solidFill>
              </a:rPr>
              <a:t>rome</a:t>
            </a:r>
            <a:endParaRPr lang="fr-F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fr-FR" sz="20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fr-FR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 rot="360000">
            <a:off x="-731618" y="1891849"/>
            <a:ext cx="6096303" cy="372119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LeftDown">
              <a:rot lat="1466195" lon="2991853" rev="47251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/>
          </a:p>
        </p:txBody>
      </p:sp>
      <p:sp>
        <p:nvSpPr>
          <p:cNvPr id="31" name="Rectangle 30"/>
          <p:cNvSpPr/>
          <p:nvPr/>
        </p:nvSpPr>
        <p:spPr>
          <a:xfrm rot="360000">
            <a:off x="-731618" y="1891849"/>
            <a:ext cx="6096303" cy="372119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LeftDown">
              <a:rot lat="1466195" lon="2991853" rev="47251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/>
          </a:p>
        </p:txBody>
      </p:sp>
      <p:sp>
        <p:nvSpPr>
          <p:cNvPr id="32" name="Rectangle 31"/>
          <p:cNvSpPr/>
          <p:nvPr/>
        </p:nvSpPr>
        <p:spPr>
          <a:xfrm rot="360000">
            <a:off x="-731618" y="1891849"/>
            <a:ext cx="6096303" cy="372119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LeftDown">
              <a:rot lat="1466195" lon="2991853" rev="47251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CHÂTEAU DE-LA-CAZE</a:t>
            </a:r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r>
              <a:rPr lang="fr-FR" sz="2000" dirty="0" smtClean="0"/>
              <a:t> </a:t>
            </a:r>
            <a:endParaRPr lang="fr-FR" sz="2000" dirty="0"/>
          </a:p>
        </p:txBody>
      </p:sp>
      <p:sp>
        <p:nvSpPr>
          <p:cNvPr id="33" name="Rectangle 32"/>
          <p:cNvSpPr/>
          <p:nvPr/>
        </p:nvSpPr>
        <p:spPr>
          <a:xfrm rot="360000">
            <a:off x="-731618" y="1891849"/>
            <a:ext cx="6096303" cy="372119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LeftDown">
              <a:rot lat="1466195" lon="2991853" rev="47251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/>
          </a:p>
        </p:txBody>
      </p:sp>
      <p:sp>
        <p:nvSpPr>
          <p:cNvPr id="34" name="Rectangle 33"/>
          <p:cNvSpPr/>
          <p:nvPr/>
        </p:nvSpPr>
        <p:spPr>
          <a:xfrm rot="360000">
            <a:off x="-731618" y="1891849"/>
            <a:ext cx="6096303" cy="372119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LeftDown">
              <a:rot lat="1466195" lon="2991853" rev="47251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r>
              <a:rPr lang="fr-FR" sz="2000" dirty="0" smtClean="0"/>
              <a:t>Château de st André</a:t>
            </a:r>
            <a:endParaRPr lang="fr-FR" sz="2000" dirty="0"/>
          </a:p>
        </p:txBody>
      </p:sp>
      <p:sp>
        <p:nvSpPr>
          <p:cNvPr id="35" name="Rectangle 34"/>
          <p:cNvSpPr/>
          <p:nvPr/>
        </p:nvSpPr>
        <p:spPr>
          <a:xfrm rot="360000">
            <a:off x="-731618" y="1891849"/>
            <a:ext cx="6096303" cy="372119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isometricLeftDown">
              <a:rot lat="1466195" lon="2991853" rev="47251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Château de Saint-Géry</a:t>
            </a:r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/>
          </a:p>
        </p:txBody>
      </p:sp>
      <p:sp>
        <p:nvSpPr>
          <p:cNvPr id="29" name="Rectangle 28"/>
          <p:cNvSpPr/>
          <p:nvPr/>
        </p:nvSpPr>
        <p:spPr>
          <a:xfrm rot="360000">
            <a:off x="-731618" y="1891849"/>
            <a:ext cx="6096303" cy="3721198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isometricLeftDown">
              <a:rot lat="1466195" lon="2991853" rev="47251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latin typeface="Georgia" pitchFamily="18" charset="0"/>
              </a:rPr>
              <a:t>château  de Castre</a:t>
            </a:r>
          </a:p>
          <a:p>
            <a:pPr algn="ctr"/>
            <a:endParaRPr lang="fr-FR" sz="2400" dirty="0" smtClean="0">
              <a:latin typeface="Georgia" pitchFamily="18" charset="0"/>
            </a:endParaRPr>
          </a:p>
          <a:p>
            <a:pPr algn="ctr"/>
            <a:endParaRPr lang="fr-FR" sz="2400" dirty="0" smtClean="0">
              <a:latin typeface="Georgia" pitchFamily="18" charset="0"/>
            </a:endParaRPr>
          </a:p>
          <a:p>
            <a:pPr algn="ctr"/>
            <a:endParaRPr lang="fr-FR" sz="2400" dirty="0" smtClean="0">
              <a:latin typeface="Georgia" pitchFamily="18" charset="0"/>
            </a:endParaRPr>
          </a:p>
          <a:p>
            <a:pPr algn="ctr"/>
            <a:endParaRPr lang="fr-FR" sz="2400" dirty="0" smtClean="0">
              <a:latin typeface="Georgia" pitchFamily="18" charset="0"/>
            </a:endParaRPr>
          </a:p>
          <a:p>
            <a:pPr algn="ctr"/>
            <a:endParaRPr lang="fr-FR" sz="2400" dirty="0" smtClean="0">
              <a:latin typeface="Georgia" pitchFamily="18" charset="0"/>
            </a:endParaRPr>
          </a:p>
          <a:p>
            <a:pPr algn="ctr"/>
            <a:r>
              <a:rPr lang="fr-FR" sz="2400" dirty="0" smtClean="0">
                <a:latin typeface="Georgia" pitchFamily="18" charset="0"/>
              </a:rPr>
              <a:t>s</a:t>
            </a:r>
            <a:endParaRPr lang="fr-FR" sz="2400" dirty="0">
              <a:latin typeface="Georgia" pitchFamily="18" charset="0"/>
            </a:endParaRPr>
          </a:p>
        </p:txBody>
      </p:sp>
      <p:grpSp>
        <p:nvGrpSpPr>
          <p:cNvPr id="47" name="Groupe 46"/>
          <p:cNvGrpSpPr/>
          <p:nvPr/>
        </p:nvGrpSpPr>
        <p:grpSpPr>
          <a:xfrm>
            <a:off x="-1017914" y="15766"/>
            <a:ext cx="10602589" cy="6873765"/>
            <a:chOff x="-1017914" y="15766"/>
            <a:chExt cx="10602589" cy="6873765"/>
          </a:xfrm>
        </p:grpSpPr>
        <p:sp>
          <p:nvSpPr>
            <p:cNvPr id="46" name="Forme libre 45"/>
            <p:cNvSpPr/>
            <p:nvPr/>
          </p:nvSpPr>
          <p:spPr>
            <a:xfrm>
              <a:off x="0" y="15766"/>
              <a:ext cx="9175531" cy="6873765"/>
            </a:xfrm>
            <a:custGeom>
              <a:avLst/>
              <a:gdLst>
                <a:gd name="connsiteX0" fmla="*/ 173421 w 9175531"/>
                <a:gd name="connsiteY0" fmla="*/ 1024758 h 6873765"/>
                <a:gd name="connsiteX1" fmla="*/ 283779 w 9175531"/>
                <a:gd name="connsiteY1" fmla="*/ 4619296 h 6873765"/>
                <a:gd name="connsiteX2" fmla="*/ 4477407 w 9175531"/>
                <a:gd name="connsiteY2" fmla="*/ 6495393 h 6873765"/>
                <a:gd name="connsiteX3" fmla="*/ 4382814 w 9175531"/>
                <a:gd name="connsiteY3" fmla="*/ 3547241 h 6873765"/>
                <a:gd name="connsiteX4" fmla="*/ 4493172 w 9175531"/>
                <a:gd name="connsiteY4" fmla="*/ 3373820 h 6873765"/>
                <a:gd name="connsiteX5" fmla="*/ 4430110 w 9175531"/>
                <a:gd name="connsiteY5" fmla="*/ 599089 h 6873765"/>
                <a:gd name="connsiteX6" fmla="*/ 8875986 w 9175531"/>
                <a:gd name="connsiteY6" fmla="*/ 819806 h 6873765"/>
                <a:gd name="connsiteX7" fmla="*/ 8781393 w 9175531"/>
                <a:gd name="connsiteY7" fmla="*/ 4981903 h 6873765"/>
                <a:gd name="connsiteX8" fmla="*/ 4382814 w 9175531"/>
                <a:gd name="connsiteY8" fmla="*/ 3515710 h 6873765"/>
                <a:gd name="connsiteX9" fmla="*/ 4351283 w 9175531"/>
                <a:gd name="connsiteY9" fmla="*/ 2869324 h 6873765"/>
                <a:gd name="connsiteX10" fmla="*/ 15766 w 9175531"/>
                <a:gd name="connsiteY10" fmla="*/ 961696 h 6873765"/>
                <a:gd name="connsiteX11" fmla="*/ 15766 w 9175531"/>
                <a:gd name="connsiteY11" fmla="*/ 0 h 6873765"/>
                <a:gd name="connsiteX12" fmla="*/ 9175531 w 9175531"/>
                <a:gd name="connsiteY12" fmla="*/ 15765 h 6873765"/>
                <a:gd name="connsiteX13" fmla="*/ 9159766 w 9175531"/>
                <a:gd name="connsiteY13" fmla="*/ 6873765 h 6873765"/>
                <a:gd name="connsiteX14" fmla="*/ 0 w 9175531"/>
                <a:gd name="connsiteY14" fmla="*/ 6858000 h 6873765"/>
                <a:gd name="connsiteX15" fmla="*/ 15766 w 9175531"/>
                <a:gd name="connsiteY15" fmla="*/ 961696 h 68737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9175531" h="6873765">
                  <a:moveTo>
                    <a:pt x="173421" y="1024758"/>
                  </a:moveTo>
                  <a:lnTo>
                    <a:pt x="283779" y="4619296"/>
                  </a:lnTo>
                  <a:lnTo>
                    <a:pt x="4477407" y="6495393"/>
                  </a:lnTo>
                  <a:lnTo>
                    <a:pt x="4382814" y="3547241"/>
                  </a:lnTo>
                  <a:lnTo>
                    <a:pt x="4493172" y="3373820"/>
                  </a:lnTo>
                  <a:lnTo>
                    <a:pt x="4430110" y="599089"/>
                  </a:lnTo>
                  <a:lnTo>
                    <a:pt x="8875986" y="819806"/>
                  </a:lnTo>
                  <a:lnTo>
                    <a:pt x="8781393" y="4981903"/>
                  </a:lnTo>
                  <a:lnTo>
                    <a:pt x="4382814" y="3515710"/>
                  </a:lnTo>
                  <a:lnTo>
                    <a:pt x="4351283" y="2869324"/>
                  </a:lnTo>
                  <a:lnTo>
                    <a:pt x="15766" y="961696"/>
                  </a:lnTo>
                  <a:lnTo>
                    <a:pt x="15766" y="0"/>
                  </a:lnTo>
                  <a:lnTo>
                    <a:pt x="9175531" y="15765"/>
                  </a:lnTo>
                  <a:lnTo>
                    <a:pt x="9159766" y="6873765"/>
                  </a:lnTo>
                  <a:lnTo>
                    <a:pt x="0" y="6858000"/>
                  </a:lnTo>
                  <a:cubicBezTo>
                    <a:pt x="5255" y="4892565"/>
                    <a:pt x="10511" y="2927131"/>
                    <a:pt x="15766" y="961696"/>
                  </a:cubicBez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23" name="Groupe 22"/>
            <p:cNvGrpSpPr/>
            <p:nvPr/>
          </p:nvGrpSpPr>
          <p:grpSpPr>
            <a:xfrm>
              <a:off x="-1017914" y="579255"/>
              <a:ext cx="10602589" cy="5336349"/>
              <a:chOff x="-1017914" y="579255"/>
              <a:chExt cx="10602589" cy="5336349"/>
            </a:xfrm>
          </p:grpSpPr>
          <p:sp>
            <p:nvSpPr>
              <p:cNvPr id="25" name="Cadre 24"/>
              <p:cNvSpPr/>
              <p:nvPr/>
            </p:nvSpPr>
            <p:spPr>
              <a:xfrm rot="360000">
                <a:off x="-1017914" y="1629324"/>
                <a:ext cx="6662204" cy="4286280"/>
              </a:xfrm>
              <a:prstGeom prst="frame">
                <a:avLst>
                  <a:gd name="adj1" fmla="val 7341"/>
                </a:avLst>
              </a:prstGeom>
              <a:blipFill>
                <a:blip r:embed="rId16" cstate="print"/>
                <a:stretch>
                  <a:fillRect/>
                </a:stretch>
              </a:blipFill>
              <a:ln>
                <a:noFill/>
              </a:ln>
              <a:scene3d>
                <a:camera prst="isometricLeftDown">
                  <a:rot lat="1466195" lon="2991853" rev="472519"/>
                </a:camera>
                <a:lightRig rig="threeP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Cadre 25"/>
              <p:cNvSpPr/>
              <p:nvPr/>
            </p:nvSpPr>
            <p:spPr>
              <a:xfrm rot="21360000">
                <a:off x="2921163" y="579255"/>
                <a:ext cx="6663512" cy="3816000"/>
              </a:xfrm>
              <a:prstGeom prst="frame">
                <a:avLst>
                  <a:gd name="adj1" fmla="val 7140"/>
                </a:avLst>
              </a:prstGeom>
              <a:blipFill>
                <a:blip r:embed="rId16" cstate="print"/>
                <a:stretch>
                  <a:fillRect/>
                </a:stretch>
              </a:blipFill>
              <a:ln>
                <a:noFill/>
              </a:ln>
              <a:scene3d>
                <a:camera prst="perspectiveContrastingLeftFacing">
                  <a:rot lat="639963" lon="2941032" rev="21442510"/>
                </a:camera>
                <a:lightRig rig="threePt" dir="t"/>
              </a:scene3d>
              <a:sp3d>
                <a:bevelT prst="relaxedInse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49" name="Image 48" descr="1802-chateau-fort-de-mauriac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5143504" y="4786322"/>
            <a:ext cx="1928826" cy="144051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22" name="Image 21" descr="Image6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0" y="4857760"/>
            <a:ext cx="2475474" cy="2000240"/>
          </a:xfrm>
          <a:prstGeom prst="rect">
            <a:avLst/>
          </a:prstGeom>
        </p:spPr>
      </p:pic>
      <p:pic>
        <p:nvPicPr>
          <p:cNvPr id="48" name="Image 47" descr="280px-Chateau_de_Granval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357422" y="477412"/>
            <a:ext cx="1643074" cy="12323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9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4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8000"/>
                            </p:stCondLst>
                            <p:childTnLst>
                              <p:par>
                                <p:cTn id="61" presetID="4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25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023938"/>
            <a:endParaRPr lang="fr-FR" sz="2000" dirty="0">
              <a:latin typeface="Calibri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023938"/>
            <a:endParaRPr lang="fr-FR" sz="2000" dirty="0">
              <a:latin typeface="Calibri" pitchFamily="34" charset="0"/>
            </a:endParaRPr>
          </a:p>
        </p:txBody>
      </p:sp>
      <p:pic>
        <p:nvPicPr>
          <p:cNvPr id="6" name="Image 5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>
              <a:spcBef>
                <a:spcPct val="50000"/>
              </a:spcBef>
              <a:defRPr/>
            </a:pPr>
            <a:r>
              <a:rPr lang="fr-FR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202</Words>
  <Application>Microsoft Office PowerPoint</Application>
  <PresentationFormat>Affichage à l'écran (4:3)</PresentationFormat>
  <Paragraphs>340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                                   Châteaux     en                                                           .                                                        Midi                                        Pyrénées</dc:title>
  <dc:creator>Mireille</dc:creator>
  <cp:lastModifiedBy>Mireille</cp:lastModifiedBy>
  <cp:revision>58</cp:revision>
  <dcterms:created xsi:type="dcterms:W3CDTF">2014-01-12T14:14:18Z</dcterms:created>
  <dcterms:modified xsi:type="dcterms:W3CDTF">2014-05-20T14:45:07Z</dcterms:modified>
</cp:coreProperties>
</file>