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7" r:id="rId5"/>
    <p:sldId id="258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582A04"/>
    <a:srgbClr val="FF0000"/>
    <a:srgbClr val="31859C"/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A6AA9-37E2-4AD8-988B-7CA0ABC5D87B}" type="datetimeFigureOut">
              <a:rPr lang="fr-FR" smtClean="0"/>
              <a:pPr/>
              <a:t>12/01/2014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47D4C-7296-4CE7-AECF-3445613FA4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gif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5.jpeg"/><Relationship Id="rId16" Type="http://schemas.openxmlformats.org/officeDocument/2006/relationships/image" Target="../media/image19.jpe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6.jpeg"/><Relationship Id="rId18" Type="http://schemas.openxmlformats.org/officeDocument/2006/relationships/image" Target="../media/image40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39.jpeg"/><Relationship Id="rId2" Type="http://schemas.openxmlformats.org/officeDocument/2006/relationships/image" Target="../media/image25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7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18" Type="http://schemas.openxmlformats.org/officeDocument/2006/relationships/image" Target="../media/image5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17" Type="http://schemas.openxmlformats.org/officeDocument/2006/relationships/image" Target="../media/image55.jpeg"/><Relationship Id="rId2" Type="http://schemas.openxmlformats.org/officeDocument/2006/relationships/audio" Target="../media/audio2.wav"/><Relationship Id="rId16" Type="http://schemas.openxmlformats.org/officeDocument/2006/relationships/image" Target="../media/image54.jpeg"/><Relationship Id="rId20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19" Type="http://schemas.openxmlformats.org/officeDocument/2006/relationships/image" Target="../media/image57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18" Type="http://schemas.openxmlformats.org/officeDocument/2006/relationships/image" Target="../media/image7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gif"/><Relationship Id="rId2" Type="http://schemas.openxmlformats.org/officeDocument/2006/relationships/image" Target="../media/image59.jpeg"/><Relationship Id="rId16" Type="http://schemas.openxmlformats.org/officeDocument/2006/relationships/image" Target="../media/image73.jpeg"/><Relationship Id="rId20" Type="http://schemas.openxmlformats.org/officeDocument/2006/relationships/image" Target="../media/image7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10" Type="http://schemas.openxmlformats.org/officeDocument/2006/relationships/image" Target="../media/image67.jpeg"/><Relationship Id="rId19" Type="http://schemas.openxmlformats.org/officeDocument/2006/relationships/image" Target="../media/image76.gif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di-pyrenees carte image departement classements entreprises groupes emplois chiffre affaires activites to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781837"/>
            <a:ext cx="3328308" cy="3076163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>
            <a:off x="785786" y="214290"/>
            <a:ext cx="3929090" cy="3286148"/>
          </a:xfrm>
          <a:custGeom>
            <a:avLst/>
            <a:gdLst>
              <a:gd name="connsiteX0" fmla="*/ 6557210 w 6557210"/>
              <a:gd name="connsiteY0" fmla="*/ 3308685 h 6328611"/>
              <a:gd name="connsiteX1" fmla="*/ 6533147 w 6557210"/>
              <a:gd name="connsiteY1" fmla="*/ 3441032 h 6328611"/>
              <a:gd name="connsiteX2" fmla="*/ 6424863 w 6557210"/>
              <a:gd name="connsiteY2" fmla="*/ 3453064 h 6328611"/>
              <a:gd name="connsiteX3" fmla="*/ 6292515 w 6557210"/>
              <a:gd name="connsiteY3" fmla="*/ 3633537 h 6328611"/>
              <a:gd name="connsiteX4" fmla="*/ 6196263 w 6557210"/>
              <a:gd name="connsiteY4" fmla="*/ 3645569 h 6328611"/>
              <a:gd name="connsiteX5" fmla="*/ 6136105 w 6557210"/>
              <a:gd name="connsiteY5" fmla="*/ 3561348 h 6328611"/>
              <a:gd name="connsiteX6" fmla="*/ 5799221 w 6557210"/>
              <a:gd name="connsiteY6" fmla="*/ 3561348 h 6328611"/>
              <a:gd name="connsiteX7" fmla="*/ 5787189 w 6557210"/>
              <a:gd name="connsiteY7" fmla="*/ 3645569 h 6328611"/>
              <a:gd name="connsiteX8" fmla="*/ 5678905 w 6557210"/>
              <a:gd name="connsiteY8" fmla="*/ 3633537 h 6328611"/>
              <a:gd name="connsiteX9" fmla="*/ 5618747 w 6557210"/>
              <a:gd name="connsiteY9" fmla="*/ 3705727 h 6328611"/>
              <a:gd name="connsiteX10" fmla="*/ 5498431 w 6557210"/>
              <a:gd name="connsiteY10" fmla="*/ 3693695 h 6328611"/>
              <a:gd name="connsiteX11" fmla="*/ 5438273 w 6557210"/>
              <a:gd name="connsiteY11" fmla="*/ 3765885 h 6328611"/>
              <a:gd name="connsiteX12" fmla="*/ 5354052 w 6557210"/>
              <a:gd name="connsiteY12" fmla="*/ 3765885 h 6328611"/>
              <a:gd name="connsiteX13" fmla="*/ 5317957 w 6557210"/>
              <a:gd name="connsiteY13" fmla="*/ 3886200 h 6328611"/>
              <a:gd name="connsiteX14" fmla="*/ 5281863 w 6557210"/>
              <a:gd name="connsiteY14" fmla="*/ 3898232 h 6328611"/>
              <a:gd name="connsiteX15" fmla="*/ 5281863 w 6557210"/>
              <a:gd name="connsiteY15" fmla="*/ 4030579 h 6328611"/>
              <a:gd name="connsiteX16" fmla="*/ 5101389 w 6557210"/>
              <a:gd name="connsiteY16" fmla="*/ 4018548 h 6328611"/>
              <a:gd name="connsiteX17" fmla="*/ 5029200 w 6557210"/>
              <a:gd name="connsiteY17" fmla="*/ 4078706 h 6328611"/>
              <a:gd name="connsiteX18" fmla="*/ 5017168 w 6557210"/>
              <a:gd name="connsiteY18" fmla="*/ 4259179 h 6328611"/>
              <a:gd name="connsiteX19" fmla="*/ 4920915 w 6557210"/>
              <a:gd name="connsiteY19" fmla="*/ 4259179 h 6328611"/>
              <a:gd name="connsiteX20" fmla="*/ 4884821 w 6557210"/>
              <a:gd name="connsiteY20" fmla="*/ 4162927 h 6328611"/>
              <a:gd name="connsiteX21" fmla="*/ 4788568 w 6557210"/>
              <a:gd name="connsiteY21" fmla="*/ 4150895 h 6328611"/>
              <a:gd name="connsiteX22" fmla="*/ 4740442 w 6557210"/>
              <a:gd name="connsiteY22" fmla="*/ 4247148 h 6328611"/>
              <a:gd name="connsiteX23" fmla="*/ 4584031 w 6557210"/>
              <a:gd name="connsiteY23" fmla="*/ 4259179 h 6328611"/>
              <a:gd name="connsiteX24" fmla="*/ 4559968 w 6557210"/>
              <a:gd name="connsiteY24" fmla="*/ 4415590 h 6328611"/>
              <a:gd name="connsiteX25" fmla="*/ 4632157 w 6557210"/>
              <a:gd name="connsiteY25" fmla="*/ 4475748 h 6328611"/>
              <a:gd name="connsiteX26" fmla="*/ 4620126 w 6557210"/>
              <a:gd name="connsiteY26" fmla="*/ 4620127 h 6328611"/>
              <a:gd name="connsiteX27" fmla="*/ 4716378 w 6557210"/>
              <a:gd name="connsiteY27" fmla="*/ 4656222 h 6328611"/>
              <a:gd name="connsiteX28" fmla="*/ 4692315 w 6557210"/>
              <a:gd name="connsiteY28" fmla="*/ 4752474 h 6328611"/>
              <a:gd name="connsiteX29" fmla="*/ 4812631 w 6557210"/>
              <a:gd name="connsiteY29" fmla="*/ 4812632 h 6328611"/>
              <a:gd name="connsiteX30" fmla="*/ 4716378 w 6557210"/>
              <a:gd name="connsiteY30" fmla="*/ 4920916 h 6328611"/>
              <a:gd name="connsiteX31" fmla="*/ 4704347 w 6557210"/>
              <a:gd name="connsiteY31" fmla="*/ 5017169 h 6328611"/>
              <a:gd name="connsiteX32" fmla="*/ 4812631 w 6557210"/>
              <a:gd name="connsiteY32" fmla="*/ 5029200 h 6328611"/>
              <a:gd name="connsiteX33" fmla="*/ 4800600 w 6557210"/>
              <a:gd name="connsiteY33" fmla="*/ 5125453 h 6328611"/>
              <a:gd name="connsiteX34" fmla="*/ 4896852 w 6557210"/>
              <a:gd name="connsiteY34" fmla="*/ 5173579 h 6328611"/>
              <a:gd name="connsiteX35" fmla="*/ 4896852 w 6557210"/>
              <a:gd name="connsiteY35" fmla="*/ 5342022 h 6328611"/>
              <a:gd name="connsiteX36" fmla="*/ 4812631 w 6557210"/>
              <a:gd name="connsiteY36" fmla="*/ 5402179 h 6328611"/>
              <a:gd name="connsiteX37" fmla="*/ 4716378 w 6557210"/>
              <a:gd name="connsiteY37" fmla="*/ 5438274 h 6328611"/>
              <a:gd name="connsiteX38" fmla="*/ 4535905 w 6557210"/>
              <a:gd name="connsiteY38" fmla="*/ 5414211 h 6328611"/>
              <a:gd name="connsiteX39" fmla="*/ 4463715 w 6557210"/>
              <a:gd name="connsiteY39" fmla="*/ 5486400 h 6328611"/>
              <a:gd name="connsiteX40" fmla="*/ 4391526 w 6557210"/>
              <a:gd name="connsiteY40" fmla="*/ 5462337 h 6328611"/>
              <a:gd name="connsiteX41" fmla="*/ 4307305 w 6557210"/>
              <a:gd name="connsiteY41" fmla="*/ 5450306 h 6328611"/>
              <a:gd name="connsiteX42" fmla="*/ 4235115 w 6557210"/>
              <a:gd name="connsiteY42" fmla="*/ 5522495 h 6328611"/>
              <a:gd name="connsiteX43" fmla="*/ 4162926 w 6557210"/>
              <a:gd name="connsiteY43" fmla="*/ 5546558 h 6328611"/>
              <a:gd name="connsiteX44" fmla="*/ 3946357 w 6557210"/>
              <a:gd name="connsiteY44" fmla="*/ 5546558 h 6328611"/>
              <a:gd name="connsiteX45" fmla="*/ 3898231 w 6557210"/>
              <a:gd name="connsiteY45" fmla="*/ 5606716 h 6328611"/>
              <a:gd name="connsiteX46" fmla="*/ 3753852 w 6557210"/>
              <a:gd name="connsiteY46" fmla="*/ 5642811 h 6328611"/>
              <a:gd name="connsiteX47" fmla="*/ 3717757 w 6557210"/>
              <a:gd name="connsiteY47" fmla="*/ 5666874 h 6328611"/>
              <a:gd name="connsiteX48" fmla="*/ 3693694 w 6557210"/>
              <a:gd name="connsiteY48" fmla="*/ 5702969 h 6328611"/>
              <a:gd name="connsiteX49" fmla="*/ 3645568 w 6557210"/>
              <a:gd name="connsiteY49" fmla="*/ 5775158 h 6328611"/>
              <a:gd name="connsiteX50" fmla="*/ 3573378 w 6557210"/>
              <a:gd name="connsiteY50" fmla="*/ 5799222 h 6328611"/>
              <a:gd name="connsiteX51" fmla="*/ 3537284 w 6557210"/>
              <a:gd name="connsiteY51" fmla="*/ 5823285 h 6328611"/>
              <a:gd name="connsiteX52" fmla="*/ 3489157 w 6557210"/>
              <a:gd name="connsiteY52" fmla="*/ 5883443 h 6328611"/>
              <a:gd name="connsiteX53" fmla="*/ 3453063 w 6557210"/>
              <a:gd name="connsiteY53" fmla="*/ 5895474 h 6328611"/>
              <a:gd name="connsiteX54" fmla="*/ 3344778 w 6557210"/>
              <a:gd name="connsiteY54" fmla="*/ 5859379 h 6328611"/>
              <a:gd name="connsiteX55" fmla="*/ 3308684 w 6557210"/>
              <a:gd name="connsiteY55" fmla="*/ 5823285 h 6328611"/>
              <a:gd name="connsiteX56" fmla="*/ 3284621 w 6557210"/>
              <a:gd name="connsiteY56" fmla="*/ 5678906 h 6328611"/>
              <a:gd name="connsiteX57" fmla="*/ 3176336 w 6557210"/>
              <a:gd name="connsiteY57" fmla="*/ 5666874 h 6328611"/>
              <a:gd name="connsiteX58" fmla="*/ 3152273 w 6557210"/>
              <a:gd name="connsiteY58" fmla="*/ 5702969 h 6328611"/>
              <a:gd name="connsiteX59" fmla="*/ 3104147 w 6557210"/>
              <a:gd name="connsiteY59" fmla="*/ 5835316 h 6328611"/>
              <a:gd name="connsiteX60" fmla="*/ 3068052 w 6557210"/>
              <a:gd name="connsiteY60" fmla="*/ 5871411 h 6328611"/>
              <a:gd name="connsiteX61" fmla="*/ 3056021 w 6557210"/>
              <a:gd name="connsiteY61" fmla="*/ 5907506 h 6328611"/>
              <a:gd name="connsiteX62" fmla="*/ 3031957 w 6557210"/>
              <a:gd name="connsiteY62" fmla="*/ 5931569 h 6328611"/>
              <a:gd name="connsiteX63" fmla="*/ 3056021 w 6557210"/>
              <a:gd name="connsiteY63" fmla="*/ 5979695 h 6328611"/>
              <a:gd name="connsiteX64" fmla="*/ 3128210 w 6557210"/>
              <a:gd name="connsiteY64" fmla="*/ 6015790 h 6328611"/>
              <a:gd name="connsiteX65" fmla="*/ 3104147 w 6557210"/>
              <a:gd name="connsiteY65" fmla="*/ 6100011 h 6328611"/>
              <a:gd name="connsiteX66" fmla="*/ 3092115 w 6557210"/>
              <a:gd name="connsiteY66" fmla="*/ 6148137 h 6328611"/>
              <a:gd name="connsiteX67" fmla="*/ 3007894 w 6557210"/>
              <a:gd name="connsiteY67" fmla="*/ 6184232 h 6328611"/>
              <a:gd name="connsiteX68" fmla="*/ 2959768 w 6557210"/>
              <a:gd name="connsiteY68" fmla="*/ 6256422 h 6328611"/>
              <a:gd name="connsiteX69" fmla="*/ 2911642 w 6557210"/>
              <a:gd name="connsiteY69" fmla="*/ 6244390 h 6328611"/>
              <a:gd name="connsiteX70" fmla="*/ 2875547 w 6557210"/>
              <a:gd name="connsiteY70" fmla="*/ 6220327 h 6328611"/>
              <a:gd name="connsiteX71" fmla="*/ 2815389 w 6557210"/>
              <a:gd name="connsiteY71" fmla="*/ 6148137 h 6328611"/>
              <a:gd name="connsiteX72" fmla="*/ 2803357 w 6557210"/>
              <a:gd name="connsiteY72" fmla="*/ 6112043 h 6328611"/>
              <a:gd name="connsiteX73" fmla="*/ 2791326 w 6557210"/>
              <a:gd name="connsiteY73" fmla="*/ 6003758 h 6328611"/>
              <a:gd name="connsiteX74" fmla="*/ 2755231 w 6557210"/>
              <a:gd name="connsiteY74" fmla="*/ 5979695 h 6328611"/>
              <a:gd name="connsiteX75" fmla="*/ 2719136 w 6557210"/>
              <a:gd name="connsiteY75" fmla="*/ 5943600 h 6328611"/>
              <a:gd name="connsiteX76" fmla="*/ 2695073 w 6557210"/>
              <a:gd name="connsiteY76" fmla="*/ 5919537 h 6328611"/>
              <a:gd name="connsiteX77" fmla="*/ 2490536 w 6557210"/>
              <a:gd name="connsiteY77" fmla="*/ 5931569 h 6328611"/>
              <a:gd name="connsiteX78" fmla="*/ 2249905 w 6557210"/>
              <a:gd name="connsiteY78" fmla="*/ 6184232 h 6328611"/>
              <a:gd name="connsiteX79" fmla="*/ 2141621 w 6557210"/>
              <a:gd name="connsiteY79" fmla="*/ 6172200 h 6328611"/>
              <a:gd name="connsiteX80" fmla="*/ 2117557 w 6557210"/>
              <a:gd name="connsiteY80" fmla="*/ 6196264 h 6328611"/>
              <a:gd name="connsiteX81" fmla="*/ 2129589 w 6557210"/>
              <a:gd name="connsiteY81" fmla="*/ 6232358 h 6328611"/>
              <a:gd name="connsiteX82" fmla="*/ 2057400 w 6557210"/>
              <a:gd name="connsiteY82" fmla="*/ 6256422 h 6328611"/>
              <a:gd name="connsiteX83" fmla="*/ 2021305 w 6557210"/>
              <a:gd name="connsiteY83" fmla="*/ 6280485 h 6328611"/>
              <a:gd name="connsiteX84" fmla="*/ 2009273 w 6557210"/>
              <a:gd name="connsiteY84" fmla="*/ 6328611 h 6328611"/>
              <a:gd name="connsiteX85" fmla="*/ 1913021 w 6557210"/>
              <a:gd name="connsiteY85" fmla="*/ 6304548 h 6328611"/>
              <a:gd name="connsiteX86" fmla="*/ 1732547 w 6557210"/>
              <a:gd name="connsiteY86" fmla="*/ 6316579 h 6328611"/>
              <a:gd name="connsiteX87" fmla="*/ 1708484 w 6557210"/>
              <a:gd name="connsiteY87" fmla="*/ 6232358 h 6328611"/>
              <a:gd name="connsiteX88" fmla="*/ 1431757 w 6557210"/>
              <a:gd name="connsiteY88" fmla="*/ 6244390 h 6328611"/>
              <a:gd name="connsiteX89" fmla="*/ 1383631 w 6557210"/>
              <a:gd name="connsiteY89" fmla="*/ 6160169 h 6328611"/>
              <a:gd name="connsiteX90" fmla="*/ 1648326 w 6557210"/>
              <a:gd name="connsiteY90" fmla="*/ 5919537 h 6328611"/>
              <a:gd name="connsiteX91" fmla="*/ 1660357 w 6557210"/>
              <a:gd name="connsiteY91" fmla="*/ 5751095 h 6328611"/>
              <a:gd name="connsiteX92" fmla="*/ 1552073 w 6557210"/>
              <a:gd name="connsiteY92" fmla="*/ 5727032 h 6328611"/>
              <a:gd name="connsiteX93" fmla="*/ 1515978 w 6557210"/>
              <a:gd name="connsiteY93" fmla="*/ 5787190 h 6328611"/>
              <a:gd name="connsiteX94" fmla="*/ 1419726 w 6557210"/>
              <a:gd name="connsiteY94" fmla="*/ 5787190 h 6328611"/>
              <a:gd name="connsiteX95" fmla="*/ 1347536 w 6557210"/>
              <a:gd name="connsiteY95" fmla="*/ 5871411 h 6328611"/>
              <a:gd name="connsiteX96" fmla="*/ 1335505 w 6557210"/>
              <a:gd name="connsiteY96" fmla="*/ 5979695 h 6328611"/>
              <a:gd name="connsiteX97" fmla="*/ 1239252 w 6557210"/>
              <a:gd name="connsiteY97" fmla="*/ 6003758 h 6328611"/>
              <a:gd name="connsiteX98" fmla="*/ 1130968 w 6557210"/>
              <a:gd name="connsiteY98" fmla="*/ 5883443 h 6328611"/>
              <a:gd name="connsiteX99" fmla="*/ 1034715 w 6557210"/>
              <a:gd name="connsiteY99" fmla="*/ 5883443 h 6328611"/>
              <a:gd name="connsiteX100" fmla="*/ 986589 w 6557210"/>
              <a:gd name="connsiteY100" fmla="*/ 5787190 h 6328611"/>
              <a:gd name="connsiteX101" fmla="*/ 878305 w 6557210"/>
              <a:gd name="connsiteY101" fmla="*/ 5811253 h 6328611"/>
              <a:gd name="connsiteX102" fmla="*/ 878305 w 6557210"/>
              <a:gd name="connsiteY102" fmla="*/ 5654843 h 6328611"/>
              <a:gd name="connsiteX103" fmla="*/ 770021 w 6557210"/>
              <a:gd name="connsiteY103" fmla="*/ 5630779 h 6328611"/>
              <a:gd name="connsiteX104" fmla="*/ 625642 w 6557210"/>
              <a:gd name="connsiteY104" fmla="*/ 5606716 h 6328611"/>
              <a:gd name="connsiteX105" fmla="*/ 529389 w 6557210"/>
              <a:gd name="connsiteY105" fmla="*/ 5474369 h 6328611"/>
              <a:gd name="connsiteX106" fmla="*/ 505326 w 6557210"/>
              <a:gd name="connsiteY106" fmla="*/ 5366085 h 6328611"/>
              <a:gd name="connsiteX107" fmla="*/ 445168 w 6557210"/>
              <a:gd name="connsiteY107" fmla="*/ 5293895 h 6328611"/>
              <a:gd name="connsiteX108" fmla="*/ 360947 w 6557210"/>
              <a:gd name="connsiteY108" fmla="*/ 5293895 h 6328611"/>
              <a:gd name="connsiteX109" fmla="*/ 300789 w 6557210"/>
              <a:gd name="connsiteY109" fmla="*/ 5245769 h 6328611"/>
              <a:gd name="connsiteX110" fmla="*/ 324852 w 6557210"/>
              <a:gd name="connsiteY110" fmla="*/ 5149516 h 6328611"/>
              <a:gd name="connsiteX111" fmla="*/ 577515 w 6557210"/>
              <a:gd name="connsiteY111" fmla="*/ 5137485 h 6328611"/>
              <a:gd name="connsiteX112" fmla="*/ 661736 w 6557210"/>
              <a:gd name="connsiteY112" fmla="*/ 5089358 h 6328611"/>
              <a:gd name="connsiteX113" fmla="*/ 613610 w 6557210"/>
              <a:gd name="connsiteY113" fmla="*/ 4957011 h 6328611"/>
              <a:gd name="connsiteX114" fmla="*/ 517357 w 6557210"/>
              <a:gd name="connsiteY114" fmla="*/ 4957011 h 6328611"/>
              <a:gd name="connsiteX115" fmla="*/ 481263 w 6557210"/>
              <a:gd name="connsiteY115" fmla="*/ 4908885 h 6328611"/>
              <a:gd name="connsiteX116" fmla="*/ 409073 w 6557210"/>
              <a:gd name="connsiteY116" fmla="*/ 4908885 h 6328611"/>
              <a:gd name="connsiteX117" fmla="*/ 324852 w 6557210"/>
              <a:gd name="connsiteY117" fmla="*/ 4812632 h 6328611"/>
              <a:gd name="connsiteX118" fmla="*/ 324852 w 6557210"/>
              <a:gd name="connsiteY118" fmla="*/ 4812632 h 6328611"/>
              <a:gd name="connsiteX119" fmla="*/ 120315 w 6557210"/>
              <a:gd name="connsiteY119" fmla="*/ 4559969 h 6328611"/>
              <a:gd name="connsiteX120" fmla="*/ 132347 w 6557210"/>
              <a:gd name="connsiteY120" fmla="*/ 4283243 h 6328611"/>
              <a:gd name="connsiteX121" fmla="*/ 72189 w 6557210"/>
              <a:gd name="connsiteY121" fmla="*/ 4271211 h 6328611"/>
              <a:gd name="connsiteX122" fmla="*/ 72189 w 6557210"/>
              <a:gd name="connsiteY122" fmla="*/ 4054643 h 6328611"/>
              <a:gd name="connsiteX123" fmla="*/ 12031 w 6557210"/>
              <a:gd name="connsiteY123" fmla="*/ 4006516 h 6328611"/>
              <a:gd name="connsiteX124" fmla="*/ 0 w 6557210"/>
              <a:gd name="connsiteY124" fmla="*/ 3826043 h 6328611"/>
              <a:gd name="connsiteX125" fmla="*/ 144378 w 6557210"/>
              <a:gd name="connsiteY125" fmla="*/ 3801979 h 6328611"/>
              <a:gd name="connsiteX126" fmla="*/ 180473 w 6557210"/>
              <a:gd name="connsiteY126" fmla="*/ 3693695 h 6328611"/>
              <a:gd name="connsiteX127" fmla="*/ 348915 w 6557210"/>
              <a:gd name="connsiteY127" fmla="*/ 3693695 h 6328611"/>
              <a:gd name="connsiteX128" fmla="*/ 481263 w 6557210"/>
              <a:gd name="connsiteY128" fmla="*/ 3657600 h 6328611"/>
              <a:gd name="connsiteX129" fmla="*/ 493294 w 6557210"/>
              <a:gd name="connsiteY129" fmla="*/ 3669632 h 6328611"/>
              <a:gd name="connsiteX130" fmla="*/ 493294 w 6557210"/>
              <a:gd name="connsiteY130" fmla="*/ 3669632 h 6328611"/>
              <a:gd name="connsiteX131" fmla="*/ 493294 w 6557210"/>
              <a:gd name="connsiteY131" fmla="*/ 3489158 h 6328611"/>
              <a:gd name="connsiteX132" fmla="*/ 553452 w 6557210"/>
              <a:gd name="connsiteY132" fmla="*/ 3501190 h 6328611"/>
              <a:gd name="connsiteX133" fmla="*/ 589547 w 6557210"/>
              <a:gd name="connsiteY133" fmla="*/ 3380874 h 6328611"/>
              <a:gd name="connsiteX134" fmla="*/ 770021 w 6557210"/>
              <a:gd name="connsiteY134" fmla="*/ 3260558 h 6328611"/>
              <a:gd name="connsiteX135" fmla="*/ 782052 w 6557210"/>
              <a:gd name="connsiteY135" fmla="*/ 3128211 h 6328611"/>
              <a:gd name="connsiteX136" fmla="*/ 842210 w 6557210"/>
              <a:gd name="connsiteY136" fmla="*/ 3140243 h 6328611"/>
              <a:gd name="connsiteX137" fmla="*/ 806115 w 6557210"/>
              <a:gd name="connsiteY137" fmla="*/ 2875548 h 6328611"/>
              <a:gd name="connsiteX138" fmla="*/ 902368 w 6557210"/>
              <a:gd name="connsiteY138" fmla="*/ 2803358 h 6328611"/>
              <a:gd name="connsiteX139" fmla="*/ 1118936 w 6557210"/>
              <a:gd name="connsiteY139" fmla="*/ 2803358 h 6328611"/>
              <a:gd name="connsiteX140" fmla="*/ 1203157 w 6557210"/>
              <a:gd name="connsiteY140" fmla="*/ 2743200 h 6328611"/>
              <a:gd name="connsiteX141" fmla="*/ 1275347 w 6557210"/>
              <a:gd name="connsiteY141" fmla="*/ 2695074 h 6328611"/>
              <a:gd name="connsiteX142" fmla="*/ 1311442 w 6557210"/>
              <a:gd name="connsiteY142" fmla="*/ 2622885 h 6328611"/>
              <a:gd name="connsiteX143" fmla="*/ 1335505 w 6557210"/>
              <a:gd name="connsiteY143" fmla="*/ 2550695 h 6328611"/>
              <a:gd name="connsiteX144" fmla="*/ 1443789 w 6557210"/>
              <a:gd name="connsiteY144" fmla="*/ 2538664 h 6328611"/>
              <a:gd name="connsiteX145" fmla="*/ 1479884 w 6557210"/>
              <a:gd name="connsiteY145" fmla="*/ 2526632 h 6328611"/>
              <a:gd name="connsiteX146" fmla="*/ 1515978 w 6557210"/>
              <a:gd name="connsiteY146" fmla="*/ 2502569 h 6328611"/>
              <a:gd name="connsiteX147" fmla="*/ 1576136 w 6557210"/>
              <a:gd name="connsiteY147" fmla="*/ 2490537 h 6328611"/>
              <a:gd name="connsiteX148" fmla="*/ 1612231 w 6557210"/>
              <a:gd name="connsiteY148" fmla="*/ 2466474 h 6328611"/>
              <a:gd name="connsiteX149" fmla="*/ 1672389 w 6557210"/>
              <a:gd name="connsiteY149" fmla="*/ 2298032 h 6328611"/>
              <a:gd name="connsiteX150" fmla="*/ 1768642 w 6557210"/>
              <a:gd name="connsiteY150" fmla="*/ 2213811 h 6328611"/>
              <a:gd name="connsiteX151" fmla="*/ 1792705 w 6557210"/>
              <a:gd name="connsiteY151" fmla="*/ 2105527 h 6328611"/>
              <a:gd name="connsiteX152" fmla="*/ 1660357 w 6557210"/>
              <a:gd name="connsiteY152" fmla="*/ 2033337 h 6328611"/>
              <a:gd name="connsiteX153" fmla="*/ 1624263 w 6557210"/>
              <a:gd name="connsiteY153" fmla="*/ 1913022 h 6328611"/>
              <a:gd name="connsiteX154" fmla="*/ 1744578 w 6557210"/>
              <a:gd name="connsiteY154" fmla="*/ 1864895 h 6328611"/>
              <a:gd name="connsiteX155" fmla="*/ 1816768 w 6557210"/>
              <a:gd name="connsiteY155" fmla="*/ 1852864 h 6328611"/>
              <a:gd name="connsiteX156" fmla="*/ 1852863 w 6557210"/>
              <a:gd name="connsiteY156" fmla="*/ 1780674 h 6328611"/>
              <a:gd name="connsiteX157" fmla="*/ 1925052 w 6557210"/>
              <a:gd name="connsiteY157" fmla="*/ 1756611 h 6328611"/>
              <a:gd name="connsiteX158" fmla="*/ 2045368 w 6557210"/>
              <a:gd name="connsiteY158" fmla="*/ 1708485 h 6328611"/>
              <a:gd name="connsiteX159" fmla="*/ 2021305 w 6557210"/>
              <a:gd name="connsiteY159" fmla="*/ 1552074 h 6328611"/>
              <a:gd name="connsiteX160" fmla="*/ 2165684 w 6557210"/>
              <a:gd name="connsiteY160" fmla="*/ 1540043 h 6328611"/>
              <a:gd name="connsiteX161" fmla="*/ 2406315 w 6557210"/>
              <a:gd name="connsiteY161" fmla="*/ 1275348 h 6328611"/>
              <a:gd name="connsiteX162" fmla="*/ 2418347 w 6557210"/>
              <a:gd name="connsiteY162" fmla="*/ 1167064 h 6328611"/>
              <a:gd name="connsiteX163" fmla="*/ 2286000 w 6557210"/>
              <a:gd name="connsiteY163" fmla="*/ 1058779 h 6328611"/>
              <a:gd name="connsiteX164" fmla="*/ 2298031 w 6557210"/>
              <a:gd name="connsiteY164" fmla="*/ 986590 h 6328611"/>
              <a:gd name="connsiteX165" fmla="*/ 2370221 w 6557210"/>
              <a:gd name="connsiteY165" fmla="*/ 914400 h 6328611"/>
              <a:gd name="connsiteX166" fmla="*/ 2394284 w 6557210"/>
              <a:gd name="connsiteY166" fmla="*/ 673769 h 6328611"/>
              <a:gd name="connsiteX167" fmla="*/ 2346157 w 6557210"/>
              <a:gd name="connsiteY167" fmla="*/ 589548 h 6328611"/>
              <a:gd name="connsiteX168" fmla="*/ 2370221 w 6557210"/>
              <a:gd name="connsiteY168" fmla="*/ 469232 h 6328611"/>
              <a:gd name="connsiteX169" fmla="*/ 2286000 w 6557210"/>
              <a:gd name="connsiteY169" fmla="*/ 433137 h 6328611"/>
              <a:gd name="connsiteX170" fmla="*/ 2298031 w 6557210"/>
              <a:gd name="connsiteY170" fmla="*/ 264695 h 6328611"/>
              <a:gd name="connsiteX171" fmla="*/ 2430378 w 6557210"/>
              <a:gd name="connsiteY171" fmla="*/ 156411 h 6328611"/>
              <a:gd name="connsiteX172" fmla="*/ 2586789 w 6557210"/>
              <a:gd name="connsiteY172" fmla="*/ 144379 h 6328611"/>
              <a:gd name="connsiteX173" fmla="*/ 2622884 w 6557210"/>
              <a:gd name="connsiteY173" fmla="*/ 72190 h 6328611"/>
              <a:gd name="connsiteX174" fmla="*/ 2707105 w 6557210"/>
              <a:gd name="connsiteY174" fmla="*/ 72190 h 6328611"/>
              <a:gd name="connsiteX175" fmla="*/ 2767263 w 6557210"/>
              <a:gd name="connsiteY175" fmla="*/ 24064 h 6328611"/>
              <a:gd name="connsiteX176" fmla="*/ 2935705 w 6557210"/>
              <a:gd name="connsiteY176" fmla="*/ 0 h 6328611"/>
              <a:gd name="connsiteX177" fmla="*/ 2983831 w 6557210"/>
              <a:gd name="connsiteY177" fmla="*/ 72190 h 6328611"/>
              <a:gd name="connsiteX178" fmla="*/ 3092115 w 6557210"/>
              <a:gd name="connsiteY178" fmla="*/ 84222 h 6328611"/>
              <a:gd name="connsiteX179" fmla="*/ 3092115 w 6557210"/>
              <a:gd name="connsiteY179" fmla="*/ 84222 h 6328611"/>
              <a:gd name="connsiteX180" fmla="*/ 3272589 w 6557210"/>
              <a:gd name="connsiteY180" fmla="*/ 0 h 6328611"/>
              <a:gd name="connsiteX181" fmla="*/ 3308684 w 6557210"/>
              <a:gd name="connsiteY181" fmla="*/ 84222 h 6328611"/>
              <a:gd name="connsiteX182" fmla="*/ 3429000 w 6557210"/>
              <a:gd name="connsiteY182" fmla="*/ 72190 h 6328611"/>
              <a:gd name="connsiteX183" fmla="*/ 3681663 w 6557210"/>
              <a:gd name="connsiteY183" fmla="*/ 324853 h 6328611"/>
              <a:gd name="connsiteX184" fmla="*/ 3801978 w 6557210"/>
              <a:gd name="connsiteY184" fmla="*/ 324853 h 6328611"/>
              <a:gd name="connsiteX185" fmla="*/ 3814010 w 6557210"/>
              <a:gd name="connsiteY185" fmla="*/ 457200 h 6328611"/>
              <a:gd name="connsiteX186" fmla="*/ 3862136 w 6557210"/>
              <a:gd name="connsiteY186" fmla="*/ 469232 h 6328611"/>
              <a:gd name="connsiteX187" fmla="*/ 3886200 w 6557210"/>
              <a:gd name="connsiteY187" fmla="*/ 541422 h 6328611"/>
              <a:gd name="connsiteX188" fmla="*/ 3898231 w 6557210"/>
              <a:gd name="connsiteY188" fmla="*/ 577516 h 6328611"/>
              <a:gd name="connsiteX189" fmla="*/ 3958389 w 6557210"/>
              <a:gd name="connsiteY189" fmla="*/ 565485 h 6328611"/>
              <a:gd name="connsiteX190" fmla="*/ 3982452 w 6557210"/>
              <a:gd name="connsiteY190" fmla="*/ 601579 h 6328611"/>
              <a:gd name="connsiteX191" fmla="*/ 4006515 w 6557210"/>
              <a:gd name="connsiteY191" fmla="*/ 625643 h 6328611"/>
              <a:gd name="connsiteX192" fmla="*/ 4030578 w 6557210"/>
              <a:gd name="connsiteY192" fmla="*/ 661737 h 6328611"/>
              <a:gd name="connsiteX193" fmla="*/ 4102768 w 6557210"/>
              <a:gd name="connsiteY193" fmla="*/ 685800 h 6328611"/>
              <a:gd name="connsiteX194" fmla="*/ 4114800 w 6557210"/>
              <a:gd name="connsiteY194" fmla="*/ 830179 h 6328611"/>
              <a:gd name="connsiteX195" fmla="*/ 4138863 w 6557210"/>
              <a:gd name="connsiteY195" fmla="*/ 830179 h 6328611"/>
              <a:gd name="connsiteX196" fmla="*/ 4247147 w 6557210"/>
              <a:gd name="connsiteY196" fmla="*/ 842211 h 6328611"/>
              <a:gd name="connsiteX197" fmla="*/ 4259178 w 6557210"/>
              <a:gd name="connsiteY197" fmla="*/ 890337 h 6328611"/>
              <a:gd name="connsiteX198" fmla="*/ 4427621 w 6557210"/>
              <a:gd name="connsiteY198" fmla="*/ 914400 h 6328611"/>
              <a:gd name="connsiteX199" fmla="*/ 4451684 w 6557210"/>
              <a:gd name="connsiteY199" fmla="*/ 866274 h 6328611"/>
              <a:gd name="connsiteX200" fmla="*/ 4463715 w 6557210"/>
              <a:gd name="connsiteY200" fmla="*/ 830179 h 6328611"/>
              <a:gd name="connsiteX201" fmla="*/ 4584031 w 6557210"/>
              <a:gd name="connsiteY201" fmla="*/ 818148 h 6328611"/>
              <a:gd name="connsiteX202" fmla="*/ 4644189 w 6557210"/>
              <a:gd name="connsiteY202" fmla="*/ 757990 h 6328611"/>
              <a:gd name="connsiteX203" fmla="*/ 4656221 w 6557210"/>
              <a:gd name="connsiteY203" fmla="*/ 794085 h 6328611"/>
              <a:gd name="connsiteX204" fmla="*/ 4740442 w 6557210"/>
              <a:gd name="connsiteY204" fmla="*/ 733927 h 6328611"/>
              <a:gd name="connsiteX205" fmla="*/ 4764505 w 6557210"/>
              <a:gd name="connsiteY205" fmla="*/ 661737 h 6328611"/>
              <a:gd name="connsiteX206" fmla="*/ 4824663 w 6557210"/>
              <a:gd name="connsiteY206" fmla="*/ 613611 h 6328611"/>
              <a:gd name="connsiteX207" fmla="*/ 4872789 w 6557210"/>
              <a:gd name="connsiteY207" fmla="*/ 637674 h 6328611"/>
              <a:gd name="connsiteX208" fmla="*/ 4932947 w 6557210"/>
              <a:gd name="connsiteY208" fmla="*/ 589548 h 6328611"/>
              <a:gd name="connsiteX209" fmla="*/ 4957010 w 6557210"/>
              <a:gd name="connsiteY209" fmla="*/ 553453 h 6328611"/>
              <a:gd name="connsiteX210" fmla="*/ 4993105 w 6557210"/>
              <a:gd name="connsiteY210" fmla="*/ 505327 h 6328611"/>
              <a:gd name="connsiteX211" fmla="*/ 5053263 w 6557210"/>
              <a:gd name="connsiteY211" fmla="*/ 517358 h 6328611"/>
              <a:gd name="connsiteX212" fmla="*/ 5089357 w 6557210"/>
              <a:gd name="connsiteY212" fmla="*/ 637674 h 6328611"/>
              <a:gd name="connsiteX213" fmla="*/ 5257800 w 6557210"/>
              <a:gd name="connsiteY213" fmla="*/ 661737 h 6328611"/>
              <a:gd name="connsiteX214" fmla="*/ 5317957 w 6557210"/>
              <a:gd name="connsiteY214" fmla="*/ 577516 h 6328611"/>
              <a:gd name="connsiteX215" fmla="*/ 5378115 w 6557210"/>
              <a:gd name="connsiteY215" fmla="*/ 565485 h 6328611"/>
              <a:gd name="connsiteX216" fmla="*/ 5414210 w 6557210"/>
              <a:gd name="connsiteY216" fmla="*/ 541422 h 6328611"/>
              <a:gd name="connsiteX217" fmla="*/ 5486400 w 6557210"/>
              <a:gd name="connsiteY217" fmla="*/ 505327 h 6328611"/>
              <a:gd name="connsiteX218" fmla="*/ 5558589 w 6557210"/>
              <a:gd name="connsiteY218" fmla="*/ 541422 h 6328611"/>
              <a:gd name="connsiteX219" fmla="*/ 5594684 w 6557210"/>
              <a:gd name="connsiteY219" fmla="*/ 553453 h 6328611"/>
              <a:gd name="connsiteX220" fmla="*/ 5606715 w 6557210"/>
              <a:gd name="connsiteY220" fmla="*/ 517358 h 6328611"/>
              <a:gd name="connsiteX221" fmla="*/ 5690936 w 6557210"/>
              <a:gd name="connsiteY221" fmla="*/ 433137 h 6328611"/>
              <a:gd name="connsiteX222" fmla="*/ 5715000 w 6557210"/>
              <a:gd name="connsiteY222" fmla="*/ 457200 h 6328611"/>
              <a:gd name="connsiteX223" fmla="*/ 5751094 w 6557210"/>
              <a:gd name="connsiteY223" fmla="*/ 529390 h 6328611"/>
              <a:gd name="connsiteX224" fmla="*/ 5823284 w 6557210"/>
              <a:gd name="connsiteY224" fmla="*/ 577516 h 6328611"/>
              <a:gd name="connsiteX225" fmla="*/ 5847347 w 6557210"/>
              <a:gd name="connsiteY225" fmla="*/ 613611 h 6328611"/>
              <a:gd name="connsiteX226" fmla="*/ 5823284 w 6557210"/>
              <a:gd name="connsiteY226" fmla="*/ 818148 h 6328611"/>
              <a:gd name="connsiteX227" fmla="*/ 5991726 w 6557210"/>
              <a:gd name="connsiteY227" fmla="*/ 842211 h 6328611"/>
              <a:gd name="connsiteX228" fmla="*/ 5955631 w 6557210"/>
              <a:gd name="connsiteY228" fmla="*/ 986590 h 6328611"/>
              <a:gd name="connsiteX229" fmla="*/ 5919536 w 6557210"/>
              <a:gd name="connsiteY229" fmla="*/ 1034716 h 6328611"/>
              <a:gd name="connsiteX230" fmla="*/ 5883442 w 6557210"/>
              <a:gd name="connsiteY230" fmla="*/ 1191127 h 6328611"/>
              <a:gd name="connsiteX231" fmla="*/ 5967663 w 6557210"/>
              <a:gd name="connsiteY231" fmla="*/ 1227222 h 6328611"/>
              <a:gd name="connsiteX232" fmla="*/ 5967663 w 6557210"/>
              <a:gd name="connsiteY232" fmla="*/ 1395664 h 6328611"/>
              <a:gd name="connsiteX233" fmla="*/ 6148136 w 6557210"/>
              <a:gd name="connsiteY233" fmla="*/ 1528011 h 6328611"/>
              <a:gd name="connsiteX234" fmla="*/ 6172200 w 6557210"/>
              <a:gd name="connsiteY234" fmla="*/ 1660358 h 6328611"/>
              <a:gd name="connsiteX235" fmla="*/ 6280484 w 6557210"/>
              <a:gd name="connsiteY235" fmla="*/ 1660358 h 6328611"/>
              <a:gd name="connsiteX236" fmla="*/ 6292515 w 6557210"/>
              <a:gd name="connsiteY236" fmla="*/ 2033337 h 6328611"/>
              <a:gd name="connsiteX237" fmla="*/ 6220326 w 6557210"/>
              <a:gd name="connsiteY237" fmla="*/ 2069432 h 6328611"/>
              <a:gd name="connsiteX238" fmla="*/ 6220326 w 6557210"/>
              <a:gd name="connsiteY238" fmla="*/ 2466474 h 6328611"/>
              <a:gd name="connsiteX239" fmla="*/ 6100010 w 6557210"/>
              <a:gd name="connsiteY239" fmla="*/ 2550695 h 6328611"/>
              <a:gd name="connsiteX240" fmla="*/ 6100010 w 6557210"/>
              <a:gd name="connsiteY240" fmla="*/ 2683043 h 6328611"/>
              <a:gd name="connsiteX241" fmla="*/ 6220326 w 6557210"/>
              <a:gd name="connsiteY241" fmla="*/ 2695074 h 6328611"/>
              <a:gd name="connsiteX242" fmla="*/ 6352673 w 6557210"/>
              <a:gd name="connsiteY242" fmla="*/ 2839453 h 6328611"/>
              <a:gd name="connsiteX243" fmla="*/ 6340642 w 6557210"/>
              <a:gd name="connsiteY243" fmla="*/ 2923674 h 6328611"/>
              <a:gd name="connsiteX244" fmla="*/ 6292515 w 6557210"/>
              <a:gd name="connsiteY244" fmla="*/ 2935706 h 6328611"/>
              <a:gd name="connsiteX245" fmla="*/ 6304547 w 6557210"/>
              <a:gd name="connsiteY245" fmla="*/ 3056022 h 6328611"/>
              <a:gd name="connsiteX246" fmla="*/ 6557210 w 6557210"/>
              <a:gd name="connsiteY246" fmla="*/ 3308685 h 6328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6557210" h="6328611">
                <a:moveTo>
                  <a:pt x="6557210" y="3308685"/>
                </a:moveTo>
                <a:lnTo>
                  <a:pt x="6533147" y="3441032"/>
                </a:lnTo>
                <a:lnTo>
                  <a:pt x="6424863" y="3453064"/>
                </a:lnTo>
                <a:lnTo>
                  <a:pt x="6292515" y="3633537"/>
                </a:lnTo>
                <a:lnTo>
                  <a:pt x="6196263" y="3645569"/>
                </a:lnTo>
                <a:lnTo>
                  <a:pt x="6136105" y="3561348"/>
                </a:lnTo>
                <a:lnTo>
                  <a:pt x="5799221" y="3561348"/>
                </a:lnTo>
                <a:lnTo>
                  <a:pt x="5787189" y="3645569"/>
                </a:lnTo>
                <a:lnTo>
                  <a:pt x="5678905" y="3633537"/>
                </a:lnTo>
                <a:lnTo>
                  <a:pt x="5618747" y="3705727"/>
                </a:lnTo>
                <a:lnTo>
                  <a:pt x="5498431" y="3693695"/>
                </a:lnTo>
                <a:lnTo>
                  <a:pt x="5438273" y="3765885"/>
                </a:lnTo>
                <a:lnTo>
                  <a:pt x="5354052" y="3765885"/>
                </a:lnTo>
                <a:lnTo>
                  <a:pt x="5317957" y="3886200"/>
                </a:lnTo>
                <a:lnTo>
                  <a:pt x="5281863" y="3898232"/>
                </a:lnTo>
                <a:lnTo>
                  <a:pt x="5281863" y="4030579"/>
                </a:lnTo>
                <a:lnTo>
                  <a:pt x="5101389" y="4018548"/>
                </a:lnTo>
                <a:lnTo>
                  <a:pt x="5029200" y="4078706"/>
                </a:lnTo>
                <a:lnTo>
                  <a:pt x="5017168" y="4259179"/>
                </a:lnTo>
                <a:lnTo>
                  <a:pt x="4920915" y="4259179"/>
                </a:lnTo>
                <a:lnTo>
                  <a:pt x="4884821" y="4162927"/>
                </a:lnTo>
                <a:lnTo>
                  <a:pt x="4788568" y="4150895"/>
                </a:lnTo>
                <a:lnTo>
                  <a:pt x="4740442" y="4247148"/>
                </a:lnTo>
                <a:lnTo>
                  <a:pt x="4584031" y="4259179"/>
                </a:lnTo>
                <a:lnTo>
                  <a:pt x="4559968" y="4415590"/>
                </a:lnTo>
                <a:lnTo>
                  <a:pt x="4632157" y="4475748"/>
                </a:lnTo>
                <a:lnTo>
                  <a:pt x="4620126" y="4620127"/>
                </a:lnTo>
                <a:lnTo>
                  <a:pt x="4716378" y="4656222"/>
                </a:lnTo>
                <a:lnTo>
                  <a:pt x="4692315" y="4752474"/>
                </a:lnTo>
                <a:lnTo>
                  <a:pt x="4812631" y="4812632"/>
                </a:lnTo>
                <a:lnTo>
                  <a:pt x="4716378" y="4920916"/>
                </a:lnTo>
                <a:lnTo>
                  <a:pt x="4704347" y="5017169"/>
                </a:lnTo>
                <a:lnTo>
                  <a:pt x="4812631" y="5029200"/>
                </a:lnTo>
                <a:lnTo>
                  <a:pt x="4800600" y="5125453"/>
                </a:lnTo>
                <a:lnTo>
                  <a:pt x="4896852" y="5173579"/>
                </a:lnTo>
                <a:lnTo>
                  <a:pt x="4896852" y="5342022"/>
                </a:lnTo>
                <a:lnTo>
                  <a:pt x="4812631" y="5402179"/>
                </a:lnTo>
                <a:lnTo>
                  <a:pt x="4716378" y="5438274"/>
                </a:lnTo>
                <a:lnTo>
                  <a:pt x="4535905" y="5414211"/>
                </a:lnTo>
                <a:cubicBezTo>
                  <a:pt x="4511842" y="5438274"/>
                  <a:pt x="4495999" y="5475639"/>
                  <a:pt x="4463715" y="5486400"/>
                </a:cubicBezTo>
                <a:cubicBezTo>
                  <a:pt x="4439652" y="5494421"/>
                  <a:pt x="4416636" y="5465924"/>
                  <a:pt x="4391526" y="5462337"/>
                </a:cubicBezTo>
                <a:lnTo>
                  <a:pt x="4307305" y="5450306"/>
                </a:lnTo>
                <a:cubicBezTo>
                  <a:pt x="4282880" y="5486943"/>
                  <a:pt x="4279886" y="5500109"/>
                  <a:pt x="4235115" y="5522495"/>
                </a:cubicBezTo>
                <a:cubicBezTo>
                  <a:pt x="4212428" y="5533838"/>
                  <a:pt x="4162926" y="5546558"/>
                  <a:pt x="4162926" y="5546558"/>
                </a:cubicBezTo>
                <a:cubicBezTo>
                  <a:pt x="4075614" y="5535645"/>
                  <a:pt x="4037847" y="5523685"/>
                  <a:pt x="3946357" y="5546558"/>
                </a:cubicBezTo>
                <a:cubicBezTo>
                  <a:pt x="3932643" y="5549986"/>
                  <a:pt x="3902360" y="5600522"/>
                  <a:pt x="3898231" y="5606716"/>
                </a:cubicBezTo>
                <a:cubicBezTo>
                  <a:pt x="3653539" y="5584472"/>
                  <a:pt x="3812418" y="5554964"/>
                  <a:pt x="3753852" y="5642811"/>
                </a:cubicBezTo>
                <a:cubicBezTo>
                  <a:pt x="3745831" y="5654843"/>
                  <a:pt x="3729789" y="5658853"/>
                  <a:pt x="3717757" y="5666874"/>
                </a:cubicBezTo>
                <a:cubicBezTo>
                  <a:pt x="3709736" y="5678906"/>
                  <a:pt x="3700161" y="5690035"/>
                  <a:pt x="3693694" y="5702969"/>
                </a:cubicBezTo>
                <a:cubicBezTo>
                  <a:pt x="3674562" y="5741235"/>
                  <a:pt x="3692940" y="5748840"/>
                  <a:pt x="3645568" y="5775158"/>
                </a:cubicBezTo>
                <a:cubicBezTo>
                  <a:pt x="3623395" y="5787476"/>
                  <a:pt x="3594483" y="5785152"/>
                  <a:pt x="3573378" y="5799222"/>
                </a:cubicBezTo>
                <a:lnTo>
                  <a:pt x="3537284" y="5823285"/>
                </a:lnTo>
                <a:cubicBezTo>
                  <a:pt x="3526354" y="5839679"/>
                  <a:pt x="3508206" y="5872014"/>
                  <a:pt x="3489157" y="5883443"/>
                </a:cubicBezTo>
                <a:cubicBezTo>
                  <a:pt x="3478282" y="5889968"/>
                  <a:pt x="3465094" y="5891464"/>
                  <a:pt x="3453063" y="5895474"/>
                </a:cubicBezTo>
                <a:cubicBezTo>
                  <a:pt x="3406868" y="5886235"/>
                  <a:pt x="3383523" y="5887054"/>
                  <a:pt x="3344778" y="5859379"/>
                </a:cubicBezTo>
                <a:cubicBezTo>
                  <a:pt x="3330932" y="5849489"/>
                  <a:pt x="3320715" y="5835316"/>
                  <a:pt x="3308684" y="5823285"/>
                </a:cubicBezTo>
                <a:cubicBezTo>
                  <a:pt x="3300663" y="5775159"/>
                  <a:pt x="3316137" y="5716152"/>
                  <a:pt x="3284621" y="5678906"/>
                </a:cubicBezTo>
                <a:cubicBezTo>
                  <a:pt x="3261162" y="5651182"/>
                  <a:pt x="3212067" y="5660377"/>
                  <a:pt x="3176336" y="5666874"/>
                </a:cubicBezTo>
                <a:cubicBezTo>
                  <a:pt x="3162109" y="5669461"/>
                  <a:pt x="3158146" y="5689755"/>
                  <a:pt x="3152273" y="5702969"/>
                </a:cubicBezTo>
                <a:cubicBezTo>
                  <a:pt x="3140184" y="5730169"/>
                  <a:pt x="3121619" y="5807361"/>
                  <a:pt x="3104147" y="5835316"/>
                </a:cubicBezTo>
                <a:cubicBezTo>
                  <a:pt x="3095129" y="5849745"/>
                  <a:pt x="3080084" y="5859379"/>
                  <a:pt x="3068052" y="5871411"/>
                </a:cubicBezTo>
                <a:cubicBezTo>
                  <a:pt x="3064042" y="5883443"/>
                  <a:pt x="3062546" y="5896631"/>
                  <a:pt x="3056021" y="5907506"/>
                </a:cubicBezTo>
                <a:cubicBezTo>
                  <a:pt x="3050185" y="5917233"/>
                  <a:pt x="3031957" y="5920225"/>
                  <a:pt x="3031957" y="5931569"/>
                </a:cubicBezTo>
                <a:cubicBezTo>
                  <a:pt x="3031957" y="5949505"/>
                  <a:pt x="3044539" y="5965916"/>
                  <a:pt x="3056021" y="5979695"/>
                </a:cubicBezTo>
                <a:cubicBezTo>
                  <a:pt x="3073962" y="6001224"/>
                  <a:pt x="3103574" y="6007578"/>
                  <a:pt x="3128210" y="6015790"/>
                </a:cubicBezTo>
                <a:cubicBezTo>
                  <a:pt x="3090596" y="6166239"/>
                  <a:pt x="3138668" y="5979187"/>
                  <a:pt x="3104147" y="6100011"/>
                </a:cubicBezTo>
                <a:cubicBezTo>
                  <a:pt x="3099604" y="6115911"/>
                  <a:pt x="3101287" y="6134378"/>
                  <a:pt x="3092115" y="6148137"/>
                </a:cubicBezTo>
                <a:cubicBezTo>
                  <a:pt x="3075497" y="6173064"/>
                  <a:pt x="3032042" y="6178195"/>
                  <a:pt x="3007894" y="6184232"/>
                </a:cubicBezTo>
                <a:cubicBezTo>
                  <a:pt x="2999321" y="6209953"/>
                  <a:pt x="2992973" y="6246935"/>
                  <a:pt x="2959768" y="6256422"/>
                </a:cubicBezTo>
                <a:cubicBezTo>
                  <a:pt x="2943868" y="6260965"/>
                  <a:pt x="2927684" y="6248401"/>
                  <a:pt x="2911642" y="6244390"/>
                </a:cubicBezTo>
                <a:cubicBezTo>
                  <a:pt x="2899610" y="6236369"/>
                  <a:pt x="2886656" y="6229584"/>
                  <a:pt x="2875547" y="6220327"/>
                </a:cubicBezTo>
                <a:cubicBezTo>
                  <a:pt x="2852738" y="6201320"/>
                  <a:pt x="2828910" y="6175179"/>
                  <a:pt x="2815389" y="6148137"/>
                </a:cubicBezTo>
                <a:cubicBezTo>
                  <a:pt x="2809717" y="6136794"/>
                  <a:pt x="2807368" y="6124074"/>
                  <a:pt x="2803357" y="6112043"/>
                </a:cubicBezTo>
                <a:cubicBezTo>
                  <a:pt x="2799347" y="6075948"/>
                  <a:pt x="2803737" y="6037889"/>
                  <a:pt x="2791326" y="6003758"/>
                </a:cubicBezTo>
                <a:cubicBezTo>
                  <a:pt x="2786384" y="5990168"/>
                  <a:pt x="2766340" y="5988952"/>
                  <a:pt x="2755231" y="5979695"/>
                </a:cubicBezTo>
                <a:cubicBezTo>
                  <a:pt x="2742159" y="5968802"/>
                  <a:pt x="2731168" y="5955632"/>
                  <a:pt x="2719136" y="5943600"/>
                </a:cubicBezTo>
                <a:lnTo>
                  <a:pt x="2695073" y="5919537"/>
                </a:lnTo>
                <a:lnTo>
                  <a:pt x="2490536" y="5931569"/>
                </a:lnTo>
                <a:lnTo>
                  <a:pt x="2249905" y="6184232"/>
                </a:lnTo>
                <a:cubicBezTo>
                  <a:pt x="2213810" y="6180221"/>
                  <a:pt x="2177789" y="6168912"/>
                  <a:pt x="2141621" y="6172200"/>
                </a:cubicBezTo>
                <a:cubicBezTo>
                  <a:pt x="2130324" y="6173227"/>
                  <a:pt x="2119782" y="6185140"/>
                  <a:pt x="2117557" y="6196264"/>
                </a:cubicBezTo>
                <a:cubicBezTo>
                  <a:pt x="2115070" y="6208700"/>
                  <a:pt x="2125578" y="6220327"/>
                  <a:pt x="2129589" y="6232358"/>
                </a:cubicBezTo>
                <a:cubicBezTo>
                  <a:pt x="2105526" y="6240379"/>
                  <a:pt x="2080579" y="6246120"/>
                  <a:pt x="2057400" y="6256422"/>
                </a:cubicBezTo>
                <a:cubicBezTo>
                  <a:pt x="2044186" y="6262295"/>
                  <a:pt x="2021305" y="6280485"/>
                  <a:pt x="2021305" y="6280485"/>
                </a:cubicBezTo>
                <a:lnTo>
                  <a:pt x="2009273" y="6328611"/>
                </a:lnTo>
                <a:lnTo>
                  <a:pt x="1913021" y="6304548"/>
                </a:lnTo>
                <a:lnTo>
                  <a:pt x="1732547" y="6316579"/>
                </a:lnTo>
                <a:lnTo>
                  <a:pt x="1708484" y="6232358"/>
                </a:lnTo>
                <a:lnTo>
                  <a:pt x="1431757" y="6244390"/>
                </a:lnTo>
                <a:lnTo>
                  <a:pt x="1383631" y="6160169"/>
                </a:lnTo>
                <a:lnTo>
                  <a:pt x="1648326" y="5919537"/>
                </a:lnTo>
                <a:lnTo>
                  <a:pt x="1660357" y="5751095"/>
                </a:lnTo>
                <a:lnTo>
                  <a:pt x="1552073" y="5727032"/>
                </a:lnTo>
                <a:lnTo>
                  <a:pt x="1515978" y="5787190"/>
                </a:lnTo>
                <a:lnTo>
                  <a:pt x="1419726" y="5787190"/>
                </a:lnTo>
                <a:lnTo>
                  <a:pt x="1347536" y="5871411"/>
                </a:lnTo>
                <a:lnTo>
                  <a:pt x="1335505" y="5979695"/>
                </a:lnTo>
                <a:lnTo>
                  <a:pt x="1239252" y="6003758"/>
                </a:lnTo>
                <a:lnTo>
                  <a:pt x="1130968" y="5883443"/>
                </a:lnTo>
                <a:lnTo>
                  <a:pt x="1034715" y="5883443"/>
                </a:lnTo>
                <a:lnTo>
                  <a:pt x="986589" y="5787190"/>
                </a:lnTo>
                <a:lnTo>
                  <a:pt x="878305" y="5811253"/>
                </a:lnTo>
                <a:lnTo>
                  <a:pt x="878305" y="5654843"/>
                </a:lnTo>
                <a:lnTo>
                  <a:pt x="770021" y="5630779"/>
                </a:lnTo>
                <a:lnTo>
                  <a:pt x="625642" y="5606716"/>
                </a:lnTo>
                <a:lnTo>
                  <a:pt x="529389" y="5474369"/>
                </a:lnTo>
                <a:lnTo>
                  <a:pt x="505326" y="5366085"/>
                </a:lnTo>
                <a:lnTo>
                  <a:pt x="445168" y="5293895"/>
                </a:lnTo>
                <a:lnTo>
                  <a:pt x="360947" y="5293895"/>
                </a:lnTo>
                <a:lnTo>
                  <a:pt x="300789" y="5245769"/>
                </a:lnTo>
                <a:lnTo>
                  <a:pt x="324852" y="5149516"/>
                </a:lnTo>
                <a:lnTo>
                  <a:pt x="577515" y="5137485"/>
                </a:lnTo>
                <a:lnTo>
                  <a:pt x="661736" y="5089358"/>
                </a:lnTo>
                <a:lnTo>
                  <a:pt x="613610" y="4957011"/>
                </a:lnTo>
                <a:lnTo>
                  <a:pt x="517357" y="4957011"/>
                </a:lnTo>
                <a:lnTo>
                  <a:pt x="481263" y="4908885"/>
                </a:lnTo>
                <a:lnTo>
                  <a:pt x="409073" y="4908885"/>
                </a:lnTo>
                <a:lnTo>
                  <a:pt x="324852" y="4812632"/>
                </a:lnTo>
                <a:lnTo>
                  <a:pt x="324852" y="4812632"/>
                </a:lnTo>
                <a:lnTo>
                  <a:pt x="120315" y="4559969"/>
                </a:lnTo>
                <a:lnTo>
                  <a:pt x="132347" y="4283243"/>
                </a:lnTo>
                <a:lnTo>
                  <a:pt x="72189" y="4271211"/>
                </a:lnTo>
                <a:lnTo>
                  <a:pt x="72189" y="4054643"/>
                </a:lnTo>
                <a:lnTo>
                  <a:pt x="12031" y="4006516"/>
                </a:lnTo>
                <a:lnTo>
                  <a:pt x="0" y="3826043"/>
                </a:lnTo>
                <a:lnTo>
                  <a:pt x="144378" y="3801979"/>
                </a:lnTo>
                <a:lnTo>
                  <a:pt x="180473" y="3693695"/>
                </a:lnTo>
                <a:lnTo>
                  <a:pt x="348915" y="3693695"/>
                </a:lnTo>
                <a:cubicBezTo>
                  <a:pt x="423450" y="3656428"/>
                  <a:pt x="422826" y="3628382"/>
                  <a:pt x="481263" y="3657600"/>
                </a:cubicBezTo>
                <a:cubicBezTo>
                  <a:pt x="486336" y="3660136"/>
                  <a:pt x="489284" y="3665621"/>
                  <a:pt x="493294" y="3669632"/>
                </a:cubicBezTo>
                <a:lnTo>
                  <a:pt x="493294" y="3669632"/>
                </a:lnTo>
                <a:lnTo>
                  <a:pt x="493294" y="3489158"/>
                </a:lnTo>
                <a:lnTo>
                  <a:pt x="553452" y="3501190"/>
                </a:lnTo>
                <a:lnTo>
                  <a:pt x="589547" y="3380874"/>
                </a:lnTo>
                <a:lnTo>
                  <a:pt x="770021" y="3260558"/>
                </a:lnTo>
                <a:lnTo>
                  <a:pt x="782052" y="3128211"/>
                </a:lnTo>
                <a:lnTo>
                  <a:pt x="842210" y="3140243"/>
                </a:lnTo>
                <a:lnTo>
                  <a:pt x="806115" y="2875548"/>
                </a:lnTo>
                <a:lnTo>
                  <a:pt x="902368" y="2803358"/>
                </a:lnTo>
                <a:lnTo>
                  <a:pt x="1118936" y="2803358"/>
                </a:lnTo>
                <a:cubicBezTo>
                  <a:pt x="1147010" y="2783305"/>
                  <a:pt x="1172870" y="2759720"/>
                  <a:pt x="1203157" y="2743200"/>
                </a:cubicBezTo>
                <a:cubicBezTo>
                  <a:pt x="1284551" y="2698804"/>
                  <a:pt x="1225288" y="2770164"/>
                  <a:pt x="1275347" y="2695074"/>
                </a:cubicBezTo>
                <a:cubicBezTo>
                  <a:pt x="1319221" y="2563445"/>
                  <a:pt x="1249250" y="2762815"/>
                  <a:pt x="1311442" y="2622885"/>
                </a:cubicBezTo>
                <a:cubicBezTo>
                  <a:pt x="1321744" y="2599706"/>
                  <a:pt x="1314106" y="2564313"/>
                  <a:pt x="1335505" y="2550695"/>
                </a:cubicBezTo>
                <a:cubicBezTo>
                  <a:pt x="1366144" y="2531197"/>
                  <a:pt x="1407694" y="2542674"/>
                  <a:pt x="1443789" y="2538664"/>
                </a:cubicBezTo>
                <a:cubicBezTo>
                  <a:pt x="1455821" y="2534653"/>
                  <a:pt x="1468540" y="2532304"/>
                  <a:pt x="1479884" y="2526632"/>
                </a:cubicBezTo>
                <a:cubicBezTo>
                  <a:pt x="1492817" y="2520165"/>
                  <a:pt x="1502439" y="2507646"/>
                  <a:pt x="1515978" y="2502569"/>
                </a:cubicBezTo>
                <a:cubicBezTo>
                  <a:pt x="1535126" y="2495389"/>
                  <a:pt x="1556083" y="2494548"/>
                  <a:pt x="1576136" y="2490537"/>
                </a:cubicBezTo>
                <a:cubicBezTo>
                  <a:pt x="1588168" y="2482516"/>
                  <a:pt x="1546057" y="2462464"/>
                  <a:pt x="1612231" y="2466474"/>
                </a:cubicBezTo>
                <a:lnTo>
                  <a:pt x="1672389" y="2298032"/>
                </a:lnTo>
                <a:lnTo>
                  <a:pt x="1768642" y="2213811"/>
                </a:lnTo>
                <a:lnTo>
                  <a:pt x="1792705" y="2105527"/>
                </a:lnTo>
                <a:lnTo>
                  <a:pt x="1660357" y="2033337"/>
                </a:lnTo>
                <a:lnTo>
                  <a:pt x="1624263" y="1913022"/>
                </a:lnTo>
                <a:lnTo>
                  <a:pt x="1744578" y="1864895"/>
                </a:lnTo>
                <a:lnTo>
                  <a:pt x="1816768" y="1852864"/>
                </a:lnTo>
                <a:lnTo>
                  <a:pt x="1852863" y="1780674"/>
                </a:lnTo>
                <a:lnTo>
                  <a:pt x="1925052" y="1756611"/>
                </a:lnTo>
                <a:lnTo>
                  <a:pt x="2045368" y="1708485"/>
                </a:lnTo>
                <a:lnTo>
                  <a:pt x="2021305" y="1552074"/>
                </a:lnTo>
                <a:lnTo>
                  <a:pt x="2165684" y="1540043"/>
                </a:lnTo>
                <a:lnTo>
                  <a:pt x="2406315" y="1275348"/>
                </a:lnTo>
                <a:lnTo>
                  <a:pt x="2418347" y="1167064"/>
                </a:lnTo>
                <a:lnTo>
                  <a:pt x="2286000" y="1058779"/>
                </a:lnTo>
                <a:lnTo>
                  <a:pt x="2298031" y="986590"/>
                </a:lnTo>
                <a:lnTo>
                  <a:pt x="2370221" y="914400"/>
                </a:lnTo>
                <a:lnTo>
                  <a:pt x="2394284" y="673769"/>
                </a:lnTo>
                <a:lnTo>
                  <a:pt x="2346157" y="589548"/>
                </a:lnTo>
                <a:lnTo>
                  <a:pt x="2370221" y="469232"/>
                </a:lnTo>
                <a:lnTo>
                  <a:pt x="2286000" y="433137"/>
                </a:lnTo>
                <a:lnTo>
                  <a:pt x="2298031" y="264695"/>
                </a:lnTo>
                <a:lnTo>
                  <a:pt x="2430378" y="156411"/>
                </a:lnTo>
                <a:lnTo>
                  <a:pt x="2586789" y="144379"/>
                </a:lnTo>
                <a:lnTo>
                  <a:pt x="2622884" y="72190"/>
                </a:lnTo>
                <a:lnTo>
                  <a:pt x="2707105" y="72190"/>
                </a:lnTo>
                <a:lnTo>
                  <a:pt x="2767263" y="24064"/>
                </a:lnTo>
                <a:lnTo>
                  <a:pt x="2935705" y="0"/>
                </a:lnTo>
                <a:lnTo>
                  <a:pt x="2983831" y="72190"/>
                </a:lnTo>
                <a:lnTo>
                  <a:pt x="3092115" y="84222"/>
                </a:lnTo>
                <a:lnTo>
                  <a:pt x="3092115" y="84222"/>
                </a:lnTo>
                <a:lnTo>
                  <a:pt x="3272589" y="0"/>
                </a:lnTo>
                <a:lnTo>
                  <a:pt x="3308684" y="84222"/>
                </a:lnTo>
                <a:lnTo>
                  <a:pt x="3429000" y="72190"/>
                </a:lnTo>
                <a:lnTo>
                  <a:pt x="3681663" y="324853"/>
                </a:lnTo>
                <a:lnTo>
                  <a:pt x="3801978" y="324853"/>
                </a:lnTo>
                <a:cubicBezTo>
                  <a:pt x="3805989" y="368969"/>
                  <a:pt x="3796972" y="416310"/>
                  <a:pt x="3814010" y="457200"/>
                </a:cubicBezTo>
                <a:cubicBezTo>
                  <a:pt x="3820370" y="472464"/>
                  <a:pt x="3851375" y="456677"/>
                  <a:pt x="3862136" y="469232"/>
                </a:cubicBezTo>
                <a:cubicBezTo>
                  <a:pt x="3878643" y="488491"/>
                  <a:pt x="3878179" y="517359"/>
                  <a:pt x="3886200" y="541422"/>
                </a:cubicBezTo>
                <a:lnTo>
                  <a:pt x="3898231" y="577516"/>
                </a:lnTo>
                <a:cubicBezTo>
                  <a:pt x="3918284" y="573506"/>
                  <a:pt x="3938726" y="559867"/>
                  <a:pt x="3958389" y="565485"/>
                </a:cubicBezTo>
                <a:cubicBezTo>
                  <a:pt x="3972293" y="569457"/>
                  <a:pt x="3973419" y="590288"/>
                  <a:pt x="3982452" y="601579"/>
                </a:cubicBezTo>
                <a:cubicBezTo>
                  <a:pt x="3989538" y="610437"/>
                  <a:pt x="3999429" y="616785"/>
                  <a:pt x="4006515" y="625643"/>
                </a:cubicBezTo>
                <a:cubicBezTo>
                  <a:pt x="4015548" y="636934"/>
                  <a:pt x="4018316" y="654073"/>
                  <a:pt x="4030578" y="661737"/>
                </a:cubicBezTo>
                <a:cubicBezTo>
                  <a:pt x="4052088" y="675180"/>
                  <a:pt x="4078705" y="677779"/>
                  <a:pt x="4102768" y="685800"/>
                </a:cubicBezTo>
                <a:cubicBezTo>
                  <a:pt x="4134545" y="781133"/>
                  <a:pt x="4131001" y="732970"/>
                  <a:pt x="4114800" y="830179"/>
                </a:cubicBezTo>
                <a:cubicBezTo>
                  <a:pt x="4144644" y="949564"/>
                  <a:pt x="4109017" y="839133"/>
                  <a:pt x="4138863" y="830179"/>
                </a:cubicBezTo>
                <a:cubicBezTo>
                  <a:pt x="4173648" y="819743"/>
                  <a:pt x="4211052" y="838200"/>
                  <a:pt x="4247147" y="842211"/>
                </a:cubicBezTo>
                <a:cubicBezTo>
                  <a:pt x="4251157" y="858253"/>
                  <a:pt x="4254635" y="874438"/>
                  <a:pt x="4259178" y="890337"/>
                </a:cubicBezTo>
                <a:cubicBezTo>
                  <a:pt x="4283752" y="976347"/>
                  <a:pt x="4275033" y="926138"/>
                  <a:pt x="4427621" y="914400"/>
                </a:cubicBezTo>
                <a:cubicBezTo>
                  <a:pt x="4435642" y="898358"/>
                  <a:pt x="4444619" y="882759"/>
                  <a:pt x="4451684" y="866274"/>
                </a:cubicBezTo>
                <a:cubicBezTo>
                  <a:pt x="4456680" y="854617"/>
                  <a:pt x="4451796" y="834513"/>
                  <a:pt x="4463715" y="830179"/>
                </a:cubicBezTo>
                <a:cubicBezTo>
                  <a:pt x="4501594" y="816405"/>
                  <a:pt x="4543926" y="822158"/>
                  <a:pt x="4584031" y="818148"/>
                </a:cubicBezTo>
                <a:cubicBezTo>
                  <a:pt x="4590906" y="807835"/>
                  <a:pt x="4621271" y="752260"/>
                  <a:pt x="4644189" y="757990"/>
                </a:cubicBezTo>
                <a:cubicBezTo>
                  <a:pt x="4656493" y="761066"/>
                  <a:pt x="4652210" y="782053"/>
                  <a:pt x="4656221" y="794085"/>
                </a:cubicBezTo>
                <a:cubicBezTo>
                  <a:pt x="4707979" y="773382"/>
                  <a:pt x="4719011" y="782146"/>
                  <a:pt x="4740442" y="733927"/>
                </a:cubicBezTo>
                <a:cubicBezTo>
                  <a:pt x="4750744" y="710748"/>
                  <a:pt x="4744698" y="677582"/>
                  <a:pt x="4764505" y="661737"/>
                </a:cubicBezTo>
                <a:lnTo>
                  <a:pt x="4824663" y="613611"/>
                </a:lnTo>
                <a:cubicBezTo>
                  <a:pt x="4840705" y="621632"/>
                  <a:pt x="4854992" y="635449"/>
                  <a:pt x="4872789" y="637674"/>
                </a:cubicBezTo>
                <a:cubicBezTo>
                  <a:pt x="4933145" y="645219"/>
                  <a:pt x="4915743" y="623957"/>
                  <a:pt x="4932947" y="589548"/>
                </a:cubicBezTo>
                <a:cubicBezTo>
                  <a:pt x="4939414" y="576614"/>
                  <a:pt x="4947753" y="564562"/>
                  <a:pt x="4957010" y="553453"/>
                </a:cubicBezTo>
                <a:cubicBezTo>
                  <a:pt x="4995941" y="506736"/>
                  <a:pt x="4993105" y="536209"/>
                  <a:pt x="4993105" y="505327"/>
                </a:cubicBezTo>
                <a:lnTo>
                  <a:pt x="5053263" y="517358"/>
                </a:lnTo>
                <a:lnTo>
                  <a:pt x="5089357" y="637674"/>
                </a:lnTo>
                <a:lnTo>
                  <a:pt x="5257800" y="661737"/>
                </a:lnTo>
                <a:cubicBezTo>
                  <a:pt x="5277852" y="633663"/>
                  <a:pt x="5291017" y="599068"/>
                  <a:pt x="5317957" y="577516"/>
                </a:cubicBezTo>
                <a:cubicBezTo>
                  <a:pt x="5333926" y="564741"/>
                  <a:pt x="5358967" y="572665"/>
                  <a:pt x="5378115" y="565485"/>
                </a:cubicBezTo>
                <a:cubicBezTo>
                  <a:pt x="5391655" y="560408"/>
                  <a:pt x="5401276" y="547889"/>
                  <a:pt x="5414210" y="541422"/>
                </a:cubicBezTo>
                <a:cubicBezTo>
                  <a:pt x="5513836" y="491609"/>
                  <a:pt x="5382957" y="574288"/>
                  <a:pt x="5486400" y="505327"/>
                </a:cubicBezTo>
                <a:cubicBezTo>
                  <a:pt x="5577125" y="535568"/>
                  <a:pt x="5465292" y="494774"/>
                  <a:pt x="5558589" y="541422"/>
                </a:cubicBezTo>
                <a:cubicBezTo>
                  <a:pt x="5569933" y="547094"/>
                  <a:pt x="5582652" y="549443"/>
                  <a:pt x="5594684" y="553453"/>
                </a:cubicBezTo>
                <a:cubicBezTo>
                  <a:pt x="5598694" y="541421"/>
                  <a:pt x="5599993" y="528113"/>
                  <a:pt x="5606715" y="517358"/>
                </a:cubicBezTo>
                <a:cubicBezTo>
                  <a:pt x="5642439" y="460200"/>
                  <a:pt x="5645545" y="463398"/>
                  <a:pt x="5690936" y="433137"/>
                </a:cubicBezTo>
                <a:cubicBezTo>
                  <a:pt x="5698957" y="441158"/>
                  <a:pt x="5709164" y="447473"/>
                  <a:pt x="5715000" y="457200"/>
                </a:cubicBezTo>
                <a:cubicBezTo>
                  <a:pt x="5738038" y="495596"/>
                  <a:pt x="5712660" y="495761"/>
                  <a:pt x="5751094" y="529390"/>
                </a:cubicBezTo>
                <a:cubicBezTo>
                  <a:pt x="5772859" y="548434"/>
                  <a:pt x="5823284" y="577516"/>
                  <a:pt x="5823284" y="577516"/>
                </a:cubicBezTo>
                <a:lnTo>
                  <a:pt x="5847347" y="613611"/>
                </a:lnTo>
                <a:lnTo>
                  <a:pt x="5823284" y="818148"/>
                </a:lnTo>
                <a:lnTo>
                  <a:pt x="5991726" y="842211"/>
                </a:lnTo>
                <a:lnTo>
                  <a:pt x="5955631" y="986590"/>
                </a:lnTo>
                <a:lnTo>
                  <a:pt x="5919536" y="1034716"/>
                </a:lnTo>
                <a:lnTo>
                  <a:pt x="5883442" y="1191127"/>
                </a:lnTo>
                <a:lnTo>
                  <a:pt x="5967663" y="1227222"/>
                </a:lnTo>
                <a:lnTo>
                  <a:pt x="5967663" y="1395664"/>
                </a:lnTo>
                <a:lnTo>
                  <a:pt x="6148136" y="1528011"/>
                </a:lnTo>
                <a:lnTo>
                  <a:pt x="6172200" y="1660358"/>
                </a:lnTo>
                <a:lnTo>
                  <a:pt x="6280484" y="1660358"/>
                </a:lnTo>
                <a:lnTo>
                  <a:pt x="6292515" y="2033337"/>
                </a:lnTo>
                <a:lnTo>
                  <a:pt x="6220326" y="2069432"/>
                </a:lnTo>
                <a:lnTo>
                  <a:pt x="6220326" y="2466474"/>
                </a:lnTo>
                <a:lnTo>
                  <a:pt x="6100010" y="2550695"/>
                </a:lnTo>
                <a:lnTo>
                  <a:pt x="6100010" y="2683043"/>
                </a:lnTo>
                <a:lnTo>
                  <a:pt x="6220326" y="2695074"/>
                </a:lnTo>
                <a:lnTo>
                  <a:pt x="6352673" y="2839453"/>
                </a:lnTo>
                <a:lnTo>
                  <a:pt x="6340642" y="2923674"/>
                </a:lnTo>
                <a:lnTo>
                  <a:pt x="6292515" y="2935706"/>
                </a:lnTo>
                <a:lnTo>
                  <a:pt x="6304547" y="3056022"/>
                </a:lnTo>
                <a:lnTo>
                  <a:pt x="6557210" y="3308685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solidFill>
              <a:srgbClr val="31859C">
                <a:alpha val="50196"/>
              </a:srgbClr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r>
              <a:rPr lang="fr-FR" sz="4000" dirty="0" smtClean="0"/>
              <a:t>Lot</a:t>
            </a:r>
            <a:endParaRPr lang="fr-FR" sz="4000" dirty="0"/>
          </a:p>
        </p:txBody>
      </p:sp>
      <p:sp>
        <p:nvSpPr>
          <p:cNvPr id="6" name="Forme libre 5"/>
          <p:cNvSpPr/>
          <p:nvPr/>
        </p:nvSpPr>
        <p:spPr>
          <a:xfrm>
            <a:off x="3571868" y="428604"/>
            <a:ext cx="5275702" cy="5572165"/>
          </a:xfrm>
          <a:custGeom>
            <a:avLst/>
            <a:gdLst>
              <a:gd name="connsiteX0" fmla="*/ 2045003 w 8782687"/>
              <a:gd name="connsiteY0" fmla="*/ 1768642 h 6785811"/>
              <a:gd name="connsiteX1" fmla="*/ 2213445 w 8782687"/>
              <a:gd name="connsiteY1" fmla="*/ 1720516 h 6785811"/>
              <a:gd name="connsiteX2" fmla="*/ 2177350 w 8782687"/>
              <a:gd name="connsiteY2" fmla="*/ 1624263 h 6785811"/>
              <a:gd name="connsiteX3" fmla="*/ 2153287 w 8782687"/>
              <a:gd name="connsiteY3" fmla="*/ 1588169 h 6785811"/>
              <a:gd name="connsiteX4" fmla="*/ 2153287 w 8782687"/>
              <a:gd name="connsiteY4" fmla="*/ 1540042 h 6785811"/>
              <a:gd name="connsiteX5" fmla="*/ 2321729 w 8782687"/>
              <a:gd name="connsiteY5" fmla="*/ 1552074 h 6785811"/>
              <a:gd name="connsiteX6" fmla="*/ 2321729 w 8782687"/>
              <a:gd name="connsiteY6" fmla="*/ 1503948 h 6785811"/>
              <a:gd name="connsiteX7" fmla="*/ 2430013 w 8782687"/>
              <a:gd name="connsiteY7" fmla="*/ 1491916 h 6785811"/>
              <a:gd name="connsiteX8" fmla="*/ 2598456 w 8782687"/>
              <a:gd name="connsiteY8" fmla="*/ 1503948 h 6785811"/>
              <a:gd name="connsiteX9" fmla="*/ 2646582 w 8782687"/>
              <a:gd name="connsiteY9" fmla="*/ 1503948 h 6785811"/>
              <a:gd name="connsiteX10" fmla="*/ 2754866 w 8782687"/>
              <a:gd name="connsiteY10" fmla="*/ 1588169 h 6785811"/>
              <a:gd name="connsiteX11" fmla="*/ 2995498 w 8782687"/>
              <a:gd name="connsiteY11" fmla="*/ 1600200 h 6785811"/>
              <a:gd name="connsiteX12" fmla="*/ 3212066 w 8782687"/>
              <a:gd name="connsiteY12" fmla="*/ 1552074 h 6785811"/>
              <a:gd name="connsiteX13" fmla="*/ 3224098 w 8782687"/>
              <a:gd name="connsiteY13" fmla="*/ 1588169 h 6785811"/>
              <a:gd name="connsiteX14" fmla="*/ 3236129 w 8782687"/>
              <a:gd name="connsiteY14" fmla="*/ 1600200 h 6785811"/>
              <a:gd name="connsiteX15" fmla="*/ 3560982 w 8782687"/>
              <a:gd name="connsiteY15" fmla="*/ 1576137 h 6785811"/>
              <a:gd name="connsiteX16" fmla="*/ 3597077 w 8782687"/>
              <a:gd name="connsiteY16" fmla="*/ 1479885 h 6785811"/>
              <a:gd name="connsiteX17" fmla="*/ 3657234 w 8782687"/>
              <a:gd name="connsiteY17" fmla="*/ 1467853 h 6785811"/>
              <a:gd name="connsiteX18" fmla="*/ 3753487 w 8782687"/>
              <a:gd name="connsiteY18" fmla="*/ 1359569 h 6785811"/>
              <a:gd name="connsiteX19" fmla="*/ 3801613 w 8782687"/>
              <a:gd name="connsiteY19" fmla="*/ 1299411 h 6785811"/>
              <a:gd name="connsiteX20" fmla="*/ 3825677 w 8782687"/>
              <a:gd name="connsiteY20" fmla="*/ 1275348 h 6785811"/>
              <a:gd name="connsiteX21" fmla="*/ 3909898 w 8782687"/>
              <a:gd name="connsiteY21" fmla="*/ 1179095 h 6785811"/>
              <a:gd name="connsiteX22" fmla="*/ 3945992 w 8782687"/>
              <a:gd name="connsiteY22" fmla="*/ 1155032 h 6785811"/>
              <a:gd name="connsiteX23" fmla="*/ 4006150 w 8782687"/>
              <a:gd name="connsiteY23" fmla="*/ 1082842 h 6785811"/>
              <a:gd name="connsiteX24" fmla="*/ 4018182 w 8782687"/>
              <a:gd name="connsiteY24" fmla="*/ 1046748 h 6785811"/>
              <a:gd name="connsiteX25" fmla="*/ 4030213 w 8782687"/>
              <a:gd name="connsiteY25" fmla="*/ 998621 h 6785811"/>
              <a:gd name="connsiteX26" fmla="*/ 4054277 w 8782687"/>
              <a:gd name="connsiteY26" fmla="*/ 878306 h 6785811"/>
              <a:gd name="connsiteX27" fmla="*/ 4078340 w 8782687"/>
              <a:gd name="connsiteY27" fmla="*/ 854242 h 6785811"/>
              <a:gd name="connsiteX28" fmla="*/ 4162561 w 8782687"/>
              <a:gd name="connsiteY28" fmla="*/ 806116 h 6785811"/>
              <a:gd name="connsiteX29" fmla="*/ 4234750 w 8782687"/>
              <a:gd name="connsiteY29" fmla="*/ 709863 h 6785811"/>
              <a:gd name="connsiteX30" fmla="*/ 4234750 w 8782687"/>
              <a:gd name="connsiteY30" fmla="*/ 697832 h 6785811"/>
              <a:gd name="connsiteX31" fmla="*/ 4246782 w 8782687"/>
              <a:gd name="connsiteY31" fmla="*/ 565485 h 6785811"/>
              <a:gd name="connsiteX32" fmla="*/ 4282877 w 8782687"/>
              <a:gd name="connsiteY32" fmla="*/ 553453 h 6785811"/>
              <a:gd name="connsiteX33" fmla="*/ 4306940 w 8782687"/>
              <a:gd name="connsiteY33" fmla="*/ 481263 h 6785811"/>
              <a:gd name="connsiteX34" fmla="*/ 4318971 w 8782687"/>
              <a:gd name="connsiteY34" fmla="*/ 433137 h 6785811"/>
              <a:gd name="connsiteX35" fmla="*/ 4367098 w 8782687"/>
              <a:gd name="connsiteY35" fmla="*/ 421106 h 6785811"/>
              <a:gd name="connsiteX36" fmla="*/ 4367098 w 8782687"/>
              <a:gd name="connsiteY36" fmla="*/ 421106 h 6785811"/>
              <a:gd name="connsiteX37" fmla="*/ 4439287 w 8782687"/>
              <a:gd name="connsiteY37" fmla="*/ 348916 h 6785811"/>
              <a:gd name="connsiteX38" fmla="*/ 4679919 w 8782687"/>
              <a:gd name="connsiteY38" fmla="*/ 204537 h 6785811"/>
              <a:gd name="connsiteX39" fmla="*/ 4764140 w 8782687"/>
              <a:gd name="connsiteY39" fmla="*/ 144379 h 6785811"/>
              <a:gd name="connsiteX40" fmla="*/ 4800234 w 8782687"/>
              <a:gd name="connsiteY40" fmla="*/ 48127 h 6785811"/>
              <a:gd name="connsiteX41" fmla="*/ 4836329 w 8782687"/>
              <a:gd name="connsiteY41" fmla="*/ 24063 h 6785811"/>
              <a:gd name="connsiteX42" fmla="*/ 4848361 w 8782687"/>
              <a:gd name="connsiteY42" fmla="*/ 12032 h 6785811"/>
              <a:gd name="connsiteX43" fmla="*/ 4956645 w 8782687"/>
              <a:gd name="connsiteY43" fmla="*/ 0 h 6785811"/>
              <a:gd name="connsiteX44" fmla="*/ 5125087 w 8782687"/>
              <a:gd name="connsiteY44" fmla="*/ 108285 h 6785811"/>
              <a:gd name="connsiteX45" fmla="*/ 5113056 w 8782687"/>
              <a:gd name="connsiteY45" fmla="*/ 397042 h 6785811"/>
              <a:gd name="connsiteX46" fmla="*/ 5221340 w 8782687"/>
              <a:gd name="connsiteY46" fmla="*/ 421106 h 6785811"/>
              <a:gd name="connsiteX47" fmla="*/ 5221340 w 8782687"/>
              <a:gd name="connsiteY47" fmla="*/ 421106 h 6785811"/>
              <a:gd name="connsiteX48" fmla="*/ 5474003 w 8782687"/>
              <a:gd name="connsiteY48" fmla="*/ 360948 h 6785811"/>
              <a:gd name="connsiteX49" fmla="*/ 5606350 w 8782687"/>
              <a:gd name="connsiteY49" fmla="*/ 445169 h 6785811"/>
              <a:gd name="connsiteX50" fmla="*/ 5570256 w 8782687"/>
              <a:gd name="connsiteY50" fmla="*/ 565485 h 6785811"/>
              <a:gd name="connsiteX51" fmla="*/ 5678540 w 8782687"/>
              <a:gd name="connsiteY51" fmla="*/ 589548 h 6785811"/>
              <a:gd name="connsiteX52" fmla="*/ 5678540 w 8782687"/>
              <a:gd name="connsiteY52" fmla="*/ 685800 h 6785811"/>
              <a:gd name="connsiteX53" fmla="*/ 5822919 w 8782687"/>
              <a:gd name="connsiteY53" fmla="*/ 806116 h 6785811"/>
              <a:gd name="connsiteX54" fmla="*/ 5919171 w 8782687"/>
              <a:gd name="connsiteY54" fmla="*/ 806116 h 6785811"/>
              <a:gd name="connsiteX55" fmla="*/ 5943234 w 8782687"/>
              <a:gd name="connsiteY55" fmla="*/ 878306 h 6785811"/>
              <a:gd name="connsiteX56" fmla="*/ 5883077 w 8782687"/>
              <a:gd name="connsiteY56" fmla="*/ 902369 h 6785811"/>
              <a:gd name="connsiteX57" fmla="*/ 5859013 w 8782687"/>
              <a:gd name="connsiteY57" fmla="*/ 974558 h 6785811"/>
              <a:gd name="connsiteX58" fmla="*/ 5955266 w 8782687"/>
              <a:gd name="connsiteY58" fmla="*/ 1010653 h 6785811"/>
              <a:gd name="connsiteX59" fmla="*/ 5931203 w 8782687"/>
              <a:gd name="connsiteY59" fmla="*/ 1155032 h 6785811"/>
              <a:gd name="connsiteX60" fmla="*/ 6027456 w 8782687"/>
              <a:gd name="connsiteY60" fmla="*/ 1179095 h 6785811"/>
              <a:gd name="connsiteX61" fmla="*/ 5991361 w 8782687"/>
              <a:gd name="connsiteY61" fmla="*/ 1335506 h 6785811"/>
              <a:gd name="connsiteX62" fmla="*/ 6075582 w 8782687"/>
              <a:gd name="connsiteY62" fmla="*/ 1359569 h 6785811"/>
              <a:gd name="connsiteX63" fmla="*/ 6123708 w 8782687"/>
              <a:gd name="connsiteY63" fmla="*/ 1455821 h 6785811"/>
              <a:gd name="connsiteX64" fmla="*/ 6219961 w 8782687"/>
              <a:gd name="connsiteY64" fmla="*/ 1515979 h 6785811"/>
              <a:gd name="connsiteX65" fmla="*/ 6256056 w 8782687"/>
              <a:gd name="connsiteY65" fmla="*/ 1540042 h 6785811"/>
              <a:gd name="connsiteX66" fmla="*/ 6280119 w 8782687"/>
              <a:gd name="connsiteY66" fmla="*/ 1564106 h 6785811"/>
              <a:gd name="connsiteX67" fmla="*/ 6400434 w 8782687"/>
              <a:gd name="connsiteY67" fmla="*/ 1576137 h 6785811"/>
              <a:gd name="connsiteX68" fmla="*/ 6424498 w 8782687"/>
              <a:gd name="connsiteY68" fmla="*/ 1624263 h 6785811"/>
              <a:gd name="connsiteX69" fmla="*/ 6460592 w 8782687"/>
              <a:gd name="connsiteY69" fmla="*/ 1696453 h 6785811"/>
              <a:gd name="connsiteX70" fmla="*/ 6508719 w 8782687"/>
              <a:gd name="connsiteY70" fmla="*/ 1720516 h 6785811"/>
              <a:gd name="connsiteX71" fmla="*/ 6496687 w 8782687"/>
              <a:gd name="connsiteY71" fmla="*/ 1804737 h 6785811"/>
              <a:gd name="connsiteX72" fmla="*/ 6508719 w 8782687"/>
              <a:gd name="connsiteY72" fmla="*/ 1840832 h 6785811"/>
              <a:gd name="connsiteX73" fmla="*/ 6641066 w 8782687"/>
              <a:gd name="connsiteY73" fmla="*/ 1876927 h 6785811"/>
              <a:gd name="connsiteX74" fmla="*/ 6761382 w 8782687"/>
              <a:gd name="connsiteY74" fmla="*/ 1925053 h 6785811"/>
              <a:gd name="connsiteX75" fmla="*/ 6725287 w 8782687"/>
              <a:gd name="connsiteY75" fmla="*/ 2093495 h 6785811"/>
              <a:gd name="connsiteX76" fmla="*/ 6809508 w 8782687"/>
              <a:gd name="connsiteY76" fmla="*/ 2129590 h 6785811"/>
              <a:gd name="connsiteX77" fmla="*/ 6833571 w 8782687"/>
              <a:gd name="connsiteY77" fmla="*/ 2298032 h 6785811"/>
              <a:gd name="connsiteX78" fmla="*/ 6761382 w 8782687"/>
              <a:gd name="connsiteY78" fmla="*/ 2298032 h 6785811"/>
              <a:gd name="connsiteX79" fmla="*/ 6761382 w 8782687"/>
              <a:gd name="connsiteY79" fmla="*/ 2394285 h 6785811"/>
              <a:gd name="connsiteX80" fmla="*/ 6845603 w 8782687"/>
              <a:gd name="connsiteY80" fmla="*/ 2454442 h 6785811"/>
              <a:gd name="connsiteX81" fmla="*/ 6929824 w 8782687"/>
              <a:gd name="connsiteY81" fmla="*/ 2442411 h 6785811"/>
              <a:gd name="connsiteX82" fmla="*/ 7134361 w 8782687"/>
              <a:gd name="connsiteY82" fmla="*/ 2586790 h 6785811"/>
              <a:gd name="connsiteX83" fmla="*/ 7146392 w 8782687"/>
              <a:gd name="connsiteY83" fmla="*/ 2731169 h 6785811"/>
              <a:gd name="connsiteX84" fmla="*/ 7146392 w 8782687"/>
              <a:gd name="connsiteY84" fmla="*/ 2731169 h 6785811"/>
              <a:gd name="connsiteX85" fmla="*/ 7050140 w 8782687"/>
              <a:gd name="connsiteY85" fmla="*/ 2827421 h 6785811"/>
              <a:gd name="connsiteX86" fmla="*/ 7134361 w 8782687"/>
              <a:gd name="connsiteY86" fmla="*/ 2863516 h 6785811"/>
              <a:gd name="connsiteX87" fmla="*/ 7146392 w 8782687"/>
              <a:gd name="connsiteY87" fmla="*/ 2923674 h 6785811"/>
              <a:gd name="connsiteX88" fmla="*/ 7062171 w 8782687"/>
              <a:gd name="connsiteY88" fmla="*/ 2947737 h 6785811"/>
              <a:gd name="connsiteX89" fmla="*/ 7062171 w 8782687"/>
              <a:gd name="connsiteY89" fmla="*/ 3152274 h 6785811"/>
              <a:gd name="connsiteX90" fmla="*/ 7146392 w 8782687"/>
              <a:gd name="connsiteY90" fmla="*/ 3236495 h 6785811"/>
              <a:gd name="connsiteX91" fmla="*/ 7134361 w 8782687"/>
              <a:gd name="connsiteY91" fmla="*/ 3272590 h 6785811"/>
              <a:gd name="connsiteX92" fmla="*/ 7182487 w 8782687"/>
              <a:gd name="connsiteY92" fmla="*/ 3308685 h 6785811"/>
              <a:gd name="connsiteX93" fmla="*/ 7182487 w 8782687"/>
              <a:gd name="connsiteY93" fmla="*/ 3380874 h 6785811"/>
              <a:gd name="connsiteX94" fmla="*/ 7146392 w 8782687"/>
              <a:gd name="connsiteY94" fmla="*/ 3392906 h 6785811"/>
              <a:gd name="connsiteX95" fmla="*/ 7122329 w 8782687"/>
              <a:gd name="connsiteY95" fmla="*/ 3429000 h 6785811"/>
              <a:gd name="connsiteX96" fmla="*/ 7110298 w 8782687"/>
              <a:gd name="connsiteY96" fmla="*/ 3501190 h 6785811"/>
              <a:gd name="connsiteX97" fmla="*/ 7074203 w 8782687"/>
              <a:gd name="connsiteY97" fmla="*/ 3525253 h 6785811"/>
              <a:gd name="connsiteX98" fmla="*/ 7098266 w 8782687"/>
              <a:gd name="connsiteY98" fmla="*/ 3633537 h 6785811"/>
              <a:gd name="connsiteX99" fmla="*/ 7170456 w 8782687"/>
              <a:gd name="connsiteY99" fmla="*/ 3657600 h 6785811"/>
              <a:gd name="connsiteX100" fmla="*/ 7218582 w 8782687"/>
              <a:gd name="connsiteY100" fmla="*/ 3645569 h 6785811"/>
              <a:gd name="connsiteX101" fmla="*/ 7254677 w 8782687"/>
              <a:gd name="connsiteY101" fmla="*/ 3681663 h 6785811"/>
              <a:gd name="connsiteX102" fmla="*/ 7254677 w 8782687"/>
              <a:gd name="connsiteY102" fmla="*/ 3765885 h 6785811"/>
              <a:gd name="connsiteX103" fmla="*/ 7411087 w 8782687"/>
              <a:gd name="connsiteY103" fmla="*/ 3765885 h 6785811"/>
              <a:gd name="connsiteX104" fmla="*/ 7567498 w 8782687"/>
              <a:gd name="connsiteY104" fmla="*/ 3862137 h 6785811"/>
              <a:gd name="connsiteX105" fmla="*/ 7555466 w 8782687"/>
              <a:gd name="connsiteY105" fmla="*/ 3946358 h 6785811"/>
              <a:gd name="connsiteX106" fmla="*/ 7483277 w 8782687"/>
              <a:gd name="connsiteY106" fmla="*/ 3994485 h 6785811"/>
              <a:gd name="connsiteX107" fmla="*/ 7519371 w 8782687"/>
              <a:gd name="connsiteY107" fmla="*/ 4078706 h 6785811"/>
              <a:gd name="connsiteX108" fmla="*/ 7832192 w 8782687"/>
              <a:gd name="connsiteY108" fmla="*/ 4078706 h 6785811"/>
              <a:gd name="connsiteX109" fmla="*/ 7832192 w 8782687"/>
              <a:gd name="connsiteY109" fmla="*/ 4030579 h 6785811"/>
              <a:gd name="connsiteX110" fmla="*/ 7976571 w 8782687"/>
              <a:gd name="connsiteY110" fmla="*/ 4042611 h 6785811"/>
              <a:gd name="connsiteX111" fmla="*/ 8024698 w 8782687"/>
              <a:gd name="connsiteY111" fmla="*/ 3994485 h 6785811"/>
              <a:gd name="connsiteX112" fmla="*/ 8313456 w 8782687"/>
              <a:gd name="connsiteY112" fmla="*/ 3994485 h 6785811"/>
              <a:gd name="connsiteX113" fmla="*/ 8385645 w 8782687"/>
              <a:gd name="connsiteY113" fmla="*/ 4042611 h 6785811"/>
              <a:gd name="connsiteX114" fmla="*/ 8385645 w 8782687"/>
              <a:gd name="connsiteY114" fmla="*/ 4042611 h 6785811"/>
              <a:gd name="connsiteX115" fmla="*/ 8205171 w 8782687"/>
              <a:gd name="connsiteY115" fmla="*/ 4211053 h 6785811"/>
              <a:gd name="connsiteX116" fmla="*/ 8229234 w 8782687"/>
              <a:gd name="connsiteY116" fmla="*/ 4319337 h 6785811"/>
              <a:gd name="connsiteX117" fmla="*/ 8120950 w 8782687"/>
              <a:gd name="connsiteY117" fmla="*/ 4331369 h 6785811"/>
              <a:gd name="connsiteX118" fmla="*/ 8132982 w 8782687"/>
              <a:gd name="connsiteY118" fmla="*/ 4415590 h 6785811"/>
              <a:gd name="connsiteX119" fmla="*/ 8169077 w 8782687"/>
              <a:gd name="connsiteY119" fmla="*/ 4487779 h 6785811"/>
              <a:gd name="connsiteX120" fmla="*/ 8036729 w 8782687"/>
              <a:gd name="connsiteY120" fmla="*/ 4499811 h 6785811"/>
              <a:gd name="connsiteX121" fmla="*/ 8000634 w 8782687"/>
              <a:gd name="connsiteY121" fmla="*/ 4511842 h 6785811"/>
              <a:gd name="connsiteX122" fmla="*/ 7964540 w 8782687"/>
              <a:gd name="connsiteY122" fmla="*/ 4487779 h 6785811"/>
              <a:gd name="connsiteX123" fmla="*/ 7940477 w 8782687"/>
              <a:gd name="connsiteY123" fmla="*/ 4523874 h 6785811"/>
              <a:gd name="connsiteX124" fmla="*/ 7904382 w 8782687"/>
              <a:gd name="connsiteY124" fmla="*/ 4547937 h 6785811"/>
              <a:gd name="connsiteX125" fmla="*/ 7928445 w 8782687"/>
              <a:gd name="connsiteY125" fmla="*/ 4644190 h 6785811"/>
              <a:gd name="connsiteX126" fmla="*/ 7928445 w 8782687"/>
              <a:gd name="connsiteY126" fmla="*/ 4656221 h 6785811"/>
              <a:gd name="connsiteX127" fmla="*/ 8157045 w 8782687"/>
              <a:gd name="connsiteY127" fmla="*/ 4668253 h 6785811"/>
              <a:gd name="connsiteX128" fmla="*/ 8301424 w 8782687"/>
              <a:gd name="connsiteY128" fmla="*/ 4764506 h 6785811"/>
              <a:gd name="connsiteX129" fmla="*/ 8457834 w 8782687"/>
              <a:gd name="connsiteY129" fmla="*/ 4764506 h 6785811"/>
              <a:gd name="connsiteX130" fmla="*/ 8554087 w 8782687"/>
              <a:gd name="connsiteY130" fmla="*/ 4812632 h 6785811"/>
              <a:gd name="connsiteX131" fmla="*/ 8626277 w 8782687"/>
              <a:gd name="connsiteY131" fmla="*/ 4872790 h 6785811"/>
              <a:gd name="connsiteX132" fmla="*/ 8734561 w 8782687"/>
              <a:gd name="connsiteY132" fmla="*/ 4896853 h 6785811"/>
              <a:gd name="connsiteX133" fmla="*/ 8758624 w 8782687"/>
              <a:gd name="connsiteY133" fmla="*/ 4932948 h 6785811"/>
              <a:gd name="connsiteX134" fmla="*/ 8782687 w 8782687"/>
              <a:gd name="connsiteY134" fmla="*/ 5005137 h 6785811"/>
              <a:gd name="connsiteX135" fmla="*/ 8698466 w 8782687"/>
              <a:gd name="connsiteY135" fmla="*/ 5065295 h 6785811"/>
              <a:gd name="connsiteX136" fmla="*/ 8662371 w 8782687"/>
              <a:gd name="connsiteY136" fmla="*/ 5185611 h 6785811"/>
              <a:gd name="connsiteX137" fmla="*/ 8626277 w 8782687"/>
              <a:gd name="connsiteY137" fmla="*/ 5257800 h 6785811"/>
              <a:gd name="connsiteX138" fmla="*/ 8578150 w 8782687"/>
              <a:gd name="connsiteY138" fmla="*/ 5269832 h 6785811"/>
              <a:gd name="connsiteX139" fmla="*/ 8481898 w 8782687"/>
              <a:gd name="connsiteY139" fmla="*/ 5305927 h 6785811"/>
              <a:gd name="connsiteX140" fmla="*/ 8445803 w 8782687"/>
              <a:gd name="connsiteY140" fmla="*/ 5366085 h 6785811"/>
              <a:gd name="connsiteX141" fmla="*/ 8409708 w 8782687"/>
              <a:gd name="connsiteY141" fmla="*/ 5378116 h 6785811"/>
              <a:gd name="connsiteX142" fmla="*/ 8373613 w 8782687"/>
              <a:gd name="connsiteY142" fmla="*/ 5450306 h 6785811"/>
              <a:gd name="connsiteX143" fmla="*/ 8361582 w 8782687"/>
              <a:gd name="connsiteY143" fmla="*/ 5522495 h 6785811"/>
              <a:gd name="connsiteX144" fmla="*/ 8325487 w 8782687"/>
              <a:gd name="connsiteY144" fmla="*/ 5546558 h 6785811"/>
              <a:gd name="connsiteX145" fmla="*/ 8301424 w 8782687"/>
              <a:gd name="connsiteY145" fmla="*/ 5570621 h 6785811"/>
              <a:gd name="connsiteX146" fmla="*/ 8301424 w 8782687"/>
              <a:gd name="connsiteY146" fmla="*/ 5606716 h 6785811"/>
              <a:gd name="connsiteX147" fmla="*/ 7976571 w 8782687"/>
              <a:gd name="connsiteY147" fmla="*/ 5594685 h 6785811"/>
              <a:gd name="connsiteX148" fmla="*/ 7904382 w 8782687"/>
              <a:gd name="connsiteY148" fmla="*/ 5678906 h 6785811"/>
              <a:gd name="connsiteX149" fmla="*/ 7880319 w 8782687"/>
              <a:gd name="connsiteY149" fmla="*/ 5727032 h 6785811"/>
              <a:gd name="connsiteX150" fmla="*/ 7820161 w 8782687"/>
              <a:gd name="connsiteY150" fmla="*/ 5799221 h 6785811"/>
              <a:gd name="connsiteX151" fmla="*/ 7772034 w 8782687"/>
              <a:gd name="connsiteY151" fmla="*/ 5895474 h 6785811"/>
              <a:gd name="connsiteX152" fmla="*/ 7784066 w 8782687"/>
              <a:gd name="connsiteY152" fmla="*/ 5943600 h 6785811"/>
              <a:gd name="connsiteX153" fmla="*/ 7796098 w 8782687"/>
              <a:gd name="connsiteY153" fmla="*/ 6027821 h 6785811"/>
              <a:gd name="connsiteX154" fmla="*/ 7760003 w 8782687"/>
              <a:gd name="connsiteY154" fmla="*/ 6039853 h 6785811"/>
              <a:gd name="connsiteX155" fmla="*/ 7723908 w 8782687"/>
              <a:gd name="connsiteY155" fmla="*/ 6015790 h 6785811"/>
              <a:gd name="connsiteX156" fmla="*/ 7675782 w 8782687"/>
              <a:gd name="connsiteY156" fmla="*/ 6100011 h 6785811"/>
              <a:gd name="connsiteX157" fmla="*/ 7567498 w 8782687"/>
              <a:gd name="connsiteY157" fmla="*/ 6087979 h 6785811"/>
              <a:gd name="connsiteX158" fmla="*/ 7326866 w 8782687"/>
              <a:gd name="connsiteY158" fmla="*/ 6075948 h 6785811"/>
              <a:gd name="connsiteX159" fmla="*/ 7314834 w 8782687"/>
              <a:gd name="connsiteY159" fmla="*/ 6039853 h 6785811"/>
              <a:gd name="connsiteX160" fmla="*/ 7182487 w 8782687"/>
              <a:gd name="connsiteY160" fmla="*/ 6003758 h 6785811"/>
              <a:gd name="connsiteX161" fmla="*/ 7146392 w 8782687"/>
              <a:gd name="connsiteY161" fmla="*/ 5967663 h 6785811"/>
              <a:gd name="connsiteX162" fmla="*/ 7074203 w 8782687"/>
              <a:gd name="connsiteY162" fmla="*/ 5979695 h 6785811"/>
              <a:gd name="connsiteX163" fmla="*/ 6989982 w 8782687"/>
              <a:gd name="connsiteY163" fmla="*/ 5967663 h 6785811"/>
              <a:gd name="connsiteX164" fmla="*/ 6941856 w 8782687"/>
              <a:gd name="connsiteY164" fmla="*/ 5979695 h 6785811"/>
              <a:gd name="connsiteX165" fmla="*/ 6869666 w 8782687"/>
              <a:gd name="connsiteY165" fmla="*/ 6003758 h 6785811"/>
              <a:gd name="connsiteX166" fmla="*/ 6821540 w 8782687"/>
              <a:gd name="connsiteY166" fmla="*/ 6015790 h 6785811"/>
              <a:gd name="connsiteX167" fmla="*/ 6809508 w 8782687"/>
              <a:gd name="connsiteY167" fmla="*/ 6051885 h 6785811"/>
              <a:gd name="connsiteX168" fmla="*/ 6821540 w 8782687"/>
              <a:gd name="connsiteY168" fmla="*/ 6124074 h 6785811"/>
              <a:gd name="connsiteX169" fmla="*/ 6773413 w 8782687"/>
              <a:gd name="connsiteY169" fmla="*/ 6136106 h 6785811"/>
              <a:gd name="connsiteX170" fmla="*/ 6761382 w 8782687"/>
              <a:gd name="connsiteY170" fmla="*/ 6184232 h 6785811"/>
              <a:gd name="connsiteX171" fmla="*/ 6749350 w 8782687"/>
              <a:gd name="connsiteY171" fmla="*/ 6220327 h 6785811"/>
              <a:gd name="connsiteX172" fmla="*/ 6773413 w 8782687"/>
              <a:gd name="connsiteY172" fmla="*/ 6292516 h 6785811"/>
              <a:gd name="connsiteX173" fmla="*/ 6797477 w 8782687"/>
              <a:gd name="connsiteY173" fmla="*/ 6328611 h 6785811"/>
              <a:gd name="connsiteX174" fmla="*/ 6845603 w 8782687"/>
              <a:gd name="connsiteY174" fmla="*/ 6340642 h 6785811"/>
              <a:gd name="connsiteX175" fmla="*/ 6833571 w 8782687"/>
              <a:gd name="connsiteY175" fmla="*/ 6448927 h 6785811"/>
              <a:gd name="connsiteX176" fmla="*/ 6821540 w 8782687"/>
              <a:gd name="connsiteY176" fmla="*/ 6485021 h 6785811"/>
              <a:gd name="connsiteX177" fmla="*/ 6809508 w 8782687"/>
              <a:gd name="connsiteY177" fmla="*/ 6581274 h 6785811"/>
              <a:gd name="connsiteX178" fmla="*/ 6797477 w 8782687"/>
              <a:gd name="connsiteY178" fmla="*/ 6629400 h 6785811"/>
              <a:gd name="connsiteX179" fmla="*/ 6905761 w 8782687"/>
              <a:gd name="connsiteY179" fmla="*/ 6665495 h 6785811"/>
              <a:gd name="connsiteX180" fmla="*/ 6869666 w 8782687"/>
              <a:gd name="connsiteY180" fmla="*/ 6761748 h 6785811"/>
              <a:gd name="connsiteX181" fmla="*/ 6737319 w 8782687"/>
              <a:gd name="connsiteY181" fmla="*/ 6749716 h 6785811"/>
              <a:gd name="connsiteX182" fmla="*/ 6677161 w 8782687"/>
              <a:gd name="connsiteY182" fmla="*/ 6701590 h 6785811"/>
              <a:gd name="connsiteX183" fmla="*/ 6328245 w 8782687"/>
              <a:gd name="connsiteY183" fmla="*/ 6701590 h 6785811"/>
              <a:gd name="connsiteX184" fmla="*/ 6304182 w 8782687"/>
              <a:gd name="connsiteY184" fmla="*/ 6761748 h 6785811"/>
              <a:gd name="connsiteX185" fmla="*/ 6147771 w 8782687"/>
              <a:gd name="connsiteY185" fmla="*/ 6785811 h 6785811"/>
              <a:gd name="connsiteX186" fmla="*/ 6123708 w 8782687"/>
              <a:gd name="connsiteY186" fmla="*/ 6641432 h 6785811"/>
              <a:gd name="connsiteX187" fmla="*/ 5979329 w 8782687"/>
              <a:gd name="connsiteY187" fmla="*/ 6521116 h 6785811"/>
              <a:gd name="connsiteX188" fmla="*/ 5798856 w 8782687"/>
              <a:gd name="connsiteY188" fmla="*/ 6545179 h 6785811"/>
              <a:gd name="connsiteX189" fmla="*/ 5726666 w 8782687"/>
              <a:gd name="connsiteY189" fmla="*/ 6485021 h 6785811"/>
              <a:gd name="connsiteX190" fmla="*/ 5630413 w 8782687"/>
              <a:gd name="connsiteY190" fmla="*/ 6436895 h 6785811"/>
              <a:gd name="connsiteX191" fmla="*/ 5594319 w 8782687"/>
              <a:gd name="connsiteY191" fmla="*/ 6424863 h 6785811"/>
              <a:gd name="connsiteX192" fmla="*/ 5461971 w 8782687"/>
              <a:gd name="connsiteY192" fmla="*/ 6460958 h 6785811"/>
              <a:gd name="connsiteX193" fmla="*/ 5401813 w 8782687"/>
              <a:gd name="connsiteY193" fmla="*/ 6472990 h 6785811"/>
              <a:gd name="connsiteX194" fmla="*/ 5329624 w 8782687"/>
              <a:gd name="connsiteY194" fmla="*/ 6521116 h 6785811"/>
              <a:gd name="connsiteX195" fmla="*/ 5257434 w 8782687"/>
              <a:gd name="connsiteY195" fmla="*/ 6569242 h 6785811"/>
              <a:gd name="connsiteX196" fmla="*/ 5185245 w 8782687"/>
              <a:gd name="connsiteY196" fmla="*/ 6557211 h 6785811"/>
              <a:gd name="connsiteX197" fmla="*/ 5173213 w 8782687"/>
              <a:gd name="connsiteY197" fmla="*/ 6605337 h 6785811"/>
              <a:gd name="connsiteX198" fmla="*/ 5004771 w 8782687"/>
              <a:gd name="connsiteY198" fmla="*/ 6569242 h 6785811"/>
              <a:gd name="connsiteX199" fmla="*/ 4992740 w 8782687"/>
              <a:gd name="connsiteY199" fmla="*/ 6533148 h 6785811"/>
              <a:gd name="connsiteX200" fmla="*/ 4956645 w 8782687"/>
              <a:gd name="connsiteY200" fmla="*/ 6521116 h 6785811"/>
              <a:gd name="connsiteX201" fmla="*/ 4788203 w 8782687"/>
              <a:gd name="connsiteY201" fmla="*/ 6521116 h 6785811"/>
              <a:gd name="connsiteX202" fmla="*/ 4764140 w 8782687"/>
              <a:gd name="connsiteY202" fmla="*/ 6497053 h 6785811"/>
              <a:gd name="connsiteX203" fmla="*/ 4523508 w 8782687"/>
              <a:gd name="connsiteY203" fmla="*/ 6352674 h 6785811"/>
              <a:gd name="connsiteX204" fmla="*/ 4415224 w 8782687"/>
              <a:gd name="connsiteY204" fmla="*/ 6340642 h 6785811"/>
              <a:gd name="connsiteX205" fmla="*/ 4403192 w 8782687"/>
              <a:gd name="connsiteY205" fmla="*/ 6304548 h 6785811"/>
              <a:gd name="connsiteX206" fmla="*/ 4343034 w 8782687"/>
              <a:gd name="connsiteY206" fmla="*/ 6196263 h 6785811"/>
              <a:gd name="connsiteX207" fmla="*/ 4331003 w 8782687"/>
              <a:gd name="connsiteY207" fmla="*/ 6160169 h 6785811"/>
              <a:gd name="connsiteX208" fmla="*/ 4306940 w 8782687"/>
              <a:gd name="connsiteY208" fmla="*/ 6124074 h 6785811"/>
              <a:gd name="connsiteX209" fmla="*/ 4234750 w 8782687"/>
              <a:gd name="connsiteY209" fmla="*/ 6063916 h 6785811"/>
              <a:gd name="connsiteX210" fmla="*/ 4198656 w 8782687"/>
              <a:gd name="connsiteY210" fmla="*/ 6051885 h 6785811"/>
              <a:gd name="connsiteX211" fmla="*/ 4174592 w 8782687"/>
              <a:gd name="connsiteY211" fmla="*/ 6027821 h 6785811"/>
              <a:gd name="connsiteX212" fmla="*/ 4150529 w 8782687"/>
              <a:gd name="connsiteY212" fmla="*/ 5991727 h 6785811"/>
              <a:gd name="connsiteX213" fmla="*/ 4090371 w 8782687"/>
              <a:gd name="connsiteY213" fmla="*/ 5931569 h 6785811"/>
              <a:gd name="connsiteX214" fmla="*/ 4174592 w 8782687"/>
              <a:gd name="connsiteY214" fmla="*/ 5871411 h 6785811"/>
              <a:gd name="connsiteX215" fmla="*/ 4126466 w 8782687"/>
              <a:gd name="connsiteY215" fmla="*/ 5763127 h 6785811"/>
              <a:gd name="connsiteX216" fmla="*/ 4114434 w 8782687"/>
              <a:gd name="connsiteY216" fmla="*/ 5715000 h 6785811"/>
              <a:gd name="connsiteX217" fmla="*/ 4054277 w 8782687"/>
              <a:gd name="connsiteY217" fmla="*/ 5654842 h 6785811"/>
              <a:gd name="connsiteX218" fmla="*/ 4030213 w 8782687"/>
              <a:gd name="connsiteY218" fmla="*/ 5546558 h 6785811"/>
              <a:gd name="connsiteX219" fmla="*/ 4006150 w 8782687"/>
              <a:gd name="connsiteY219" fmla="*/ 5498432 h 6785811"/>
              <a:gd name="connsiteX220" fmla="*/ 3970056 w 8782687"/>
              <a:gd name="connsiteY220" fmla="*/ 5474369 h 6785811"/>
              <a:gd name="connsiteX221" fmla="*/ 3897866 w 8782687"/>
              <a:gd name="connsiteY221" fmla="*/ 5450306 h 6785811"/>
              <a:gd name="connsiteX222" fmla="*/ 3861771 w 8782687"/>
              <a:gd name="connsiteY222" fmla="*/ 5426242 h 6785811"/>
              <a:gd name="connsiteX223" fmla="*/ 3813645 w 8782687"/>
              <a:gd name="connsiteY223" fmla="*/ 5414211 h 6785811"/>
              <a:gd name="connsiteX224" fmla="*/ 3801613 w 8782687"/>
              <a:gd name="connsiteY224" fmla="*/ 5378116 h 6785811"/>
              <a:gd name="connsiteX225" fmla="*/ 3837708 w 8782687"/>
              <a:gd name="connsiteY225" fmla="*/ 5366085 h 6785811"/>
              <a:gd name="connsiteX226" fmla="*/ 3849740 w 8782687"/>
              <a:gd name="connsiteY226" fmla="*/ 5329990 h 6785811"/>
              <a:gd name="connsiteX227" fmla="*/ 3849740 w 8782687"/>
              <a:gd name="connsiteY227" fmla="*/ 5233737 h 6785811"/>
              <a:gd name="connsiteX228" fmla="*/ 3657234 w 8782687"/>
              <a:gd name="connsiteY228" fmla="*/ 5161548 h 6785811"/>
              <a:gd name="connsiteX229" fmla="*/ 3669266 w 8782687"/>
              <a:gd name="connsiteY229" fmla="*/ 5137485 h 6785811"/>
              <a:gd name="connsiteX230" fmla="*/ 3657234 w 8782687"/>
              <a:gd name="connsiteY230" fmla="*/ 5017169 h 6785811"/>
              <a:gd name="connsiteX231" fmla="*/ 3548950 w 8782687"/>
              <a:gd name="connsiteY231" fmla="*/ 4920916 h 6785811"/>
              <a:gd name="connsiteX232" fmla="*/ 3488792 w 8782687"/>
              <a:gd name="connsiteY232" fmla="*/ 4908885 h 6785811"/>
              <a:gd name="connsiteX233" fmla="*/ 3440666 w 8782687"/>
              <a:gd name="connsiteY233" fmla="*/ 4896853 h 6785811"/>
              <a:gd name="connsiteX234" fmla="*/ 3320350 w 8782687"/>
              <a:gd name="connsiteY234" fmla="*/ 4836695 h 6785811"/>
              <a:gd name="connsiteX235" fmla="*/ 3284256 w 8782687"/>
              <a:gd name="connsiteY235" fmla="*/ 4812632 h 6785811"/>
              <a:gd name="connsiteX236" fmla="*/ 3260192 w 8782687"/>
              <a:gd name="connsiteY236" fmla="*/ 4788569 h 6785811"/>
              <a:gd name="connsiteX237" fmla="*/ 3212066 w 8782687"/>
              <a:gd name="connsiteY237" fmla="*/ 4764506 h 6785811"/>
              <a:gd name="connsiteX238" fmla="*/ 3200034 w 8782687"/>
              <a:gd name="connsiteY238" fmla="*/ 4728411 h 6785811"/>
              <a:gd name="connsiteX239" fmla="*/ 3127845 w 8782687"/>
              <a:gd name="connsiteY239" fmla="*/ 4680285 h 6785811"/>
              <a:gd name="connsiteX240" fmla="*/ 3031592 w 8782687"/>
              <a:gd name="connsiteY240" fmla="*/ 4644190 h 6785811"/>
              <a:gd name="connsiteX241" fmla="*/ 2971434 w 8782687"/>
              <a:gd name="connsiteY241" fmla="*/ 4584032 h 6785811"/>
              <a:gd name="connsiteX242" fmla="*/ 2899245 w 8782687"/>
              <a:gd name="connsiteY242" fmla="*/ 4535906 h 6785811"/>
              <a:gd name="connsiteX243" fmla="*/ 2802992 w 8782687"/>
              <a:gd name="connsiteY243" fmla="*/ 4463716 h 6785811"/>
              <a:gd name="connsiteX244" fmla="*/ 2706740 w 8782687"/>
              <a:gd name="connsiteY244" fmla="*/ 4439653 h 6785811"/>
              <a:gd name="connsiteX245" fmla="*/ 2658613 w 8782687"/>
              <a:gd name="connsiteY245" fmla="*/ 4451685 h 6785811"/>
              <a:gd name="connsiteX246" fmla="*/ 2574392 w 8782687"/>
              <a:gd name="connsiteY246" fmla="*/ 4391527 h 6785811"/>
              <a:gd name="connsiteX247" fmla="*/ 2538298 w 8782687"/>
              <a:gd name="connsiteY247" fmla="*/ 4379495 h 6785811"/>
              <a:gd name="connsiteX248" fmla="*/ 2514234 w 8782687"/>
              <a:gd name="connsiteY248" fmla="*/ 4367463 h 6785811"/>
              <a:gd name="connsiteX249" fmla="*/ 2357824 w 8782687"/>
              <a:gd name="connsiteY249" fmla="*/ 4343400 h 6785811"/>
              <a:gd name="connsiteX250" fmla="*/ 2309698 w 8782687"/>
              <a:gd name="connsiteY250" fmla="*/ 4403558 h 6785811"/>
              <a:gd name="connsiteX251" fmla="*/ 2045003 w 8782687"/>
              <a:gd name="connsiteY251" fmla="*/ 4391527 h 6785811"/>
              <a:gd name="connsiteX252" fmla="*/ 2045003 w 8782687"/>
              <a:gd name="connsiteY252" fmla="*/ 4391527 h 6785811"/>
              <a:gd name="connsiteX253" fmla="*/ 2045003 w 8782687"/>
              <a:gd name="connsiteY253" fmla="*/ 4391527 h 6785811"/>
              <a:gd name="connsiteX254" fmla="*/ 2045003 w 8782687"/>
              <a:gd name="connsiteY254" fmla="*/ 4391527 h 6785811"/>
              <a:gd name="connsiteX255" fmla="*/ 2020940 w 8782687"/>
              <a:gd name="connsiteY255" fmla="*/ 4319337 h 6785811"/>
              <a:gd name="connsiteX256" fmla="*/ 2213445 w 8782687"/>
              <a:gd name="connsiteY256" fmla="*/ 4307306 h 6785811"/>
              <a:gd name="connsiteX257" fmla="*/ 2225477 w 8782687"/>
              <a:gd name="connsiteY257" fmla="*/ 4211053 h 6785811"/>
              <a:gd name="connsiteX258" fmla="*/ 1972813 w 8782687"/>
              <a:gd name="connsiteY258" fmla="*/ 4223085 h 6785811"/>
              <a:gd name="connsiteX259" fmla="*/ 1900624 w 8782687"/>
              <a:gd name="connsiteY259" fmla="*/ 4150895 h 6785811"/>
              <a:gd name="connsiteX260" fmla="*/ 1852498 w 8782687"/>
              <a:gd name="connsiteY260" fmla="*/ 4138863 h 6785811"/>
              <a:gd name="connsiteX261" fmla="*/ 1816403 w 8782687"/>
              <a:gd name="connsiteY261" fmla="*/ 4114800 h 6785811"/>
              <a:gd name="connsiteX262" fmla="*/ 1792340 w 8782687"/>
              <a:gd name="connsiteY262" fmla="*/ 4078706 h 6785811"/>
              <a:gd name="connsiteX263" fmla="*/ 1780308 w 8782687"/>
              <a:gd name="connsiteY263" fmla="*/ 4042611 h 6785811"/>
              <a:gd name="connsiteX264" fmla="*/ 1768277 w 8782687"/>
              <a:gd name="connsiteY264" fmla="*/ 4042611 h 6785811"/>
              <a:gd name="connsiteX265" fmla="*/ 1623898 w 8782687"/>
              <a:gd name="connsiteY265" fmla="*/ 4042611 h 6785811"/>
              <a:gd name="connsiteX266" fmla="*/ 1503582 w 8782687"/>
              <a:gd name="connsiteY266" fmla="*/ 4126832 h 6785811"/>
              <a:gd name="connsiteX267" fmla="*/ 1503582 w 8782687"/>
              <a:gd name="connsiteY267" fmla="*/ 4126832 h 6785811"/>
              <a:gd name="connsiteX268" fmla="*/ 1371234 w 8782687"/>
              <a:gd name="connsiteY268" fmla="*/ 4066674 h 6785811"/>
              <a:gd name="connsiteX269" fmla="*/ 1287013 w 8782687"/>
              <a:gd name="connsiteY269" fmla="*/ 4078706 h 6785811"/>
              <a:gd name="connsiteX270" fmla="*/ 1238887 w 8782687"/>
              <a:gd name="connsiteY270" fmla="*/ 4174958 h 6785811"/>
              <a:gd name="connsiteX271" fmla="*/ 1214824 w 8782687"/>
              <a:gd name="connsiteY271" fmla="*/ 4211053 h 6785811"/>
              <a:gd name="connsiteX272" fmla="*/ 1106540 w 8782687"/>
              <a:gd name="connsiteY272" fmla="*/ 4199021 h 6785811"/>
              <a:gd name="connsiteX273" fmla="*/ 1070445 w 8782687"/>
              <a:gd name="connsiteY273" fmla="*/ 4223085 h 6785811"/>
              <a:gd name="connsiteX274" fmla="*/ 1070445 w 8782687"/>
              <a:gd name="connsiteY274" fmla="*/ 4283242 h 6785811"/>
              <a:gd name="connsiteX275" fmla="*/ 889971 w 8782687"/>
              <a:gd name="connsiteY275" fmla="*/ 4295274 h 6785811"/>
              <a:gd name="connsiteX276" fmla="*/ 889971 w 8782687"/>
              <a:gd name="connsiteY276" fmla="*/ 4126832 h 6785811"/>
              <a:gd name="connsiteX277" fmla="*/ 781687 w 8782687"/>
              <a:gd name="connsiteY277" fmla="*/ 4114800 h 6785811"/>
              <a:gd name="connsiteX278" fmla="*/ 745592 w 8782687"/>
              <a:gd name="connsiteY278" fmla="*/ 4223085 h 6785811"/>
              <a:gd name="connsiteX279" fmla="*/ 637308 w 8782687"/>
              <a:gd name="connsiteY279" fmla="*/ 4211053 h 6785811"/>
              <a:gd name="connsiteX280" fmla="*/ 541056 w 8782687"/>
              <a:gd name="connsiteY280" fmla="*/ 4126832 h 6785811"/>
              <a:gd name="connsiteX281" fmla="*/ 396677 w 8782687"/>
              <a:gd name="connsiteY281" fmla="*/ 4078706 h 6785811"/>
              <a:gd name="connsiteX282" fmla="*/ 360582 w 8782687"/>
              <a:gd name="connsiteY282" fmla="*/ 3970421 h 6785811"/>
              <a:gd name="connsiteX283" fmla="*/ 673403 w 8782687"/>
              <a:gd name="connsiteY283" fmla="*/ 3777916 h 6785811"/>
              <a:gd name="connsiteX284" fmla="*/ 793719 w 8782687"/>
              <a:gd name="connsiteY284" fmla="*/ 3741821 h 6785811"/>
              <a:gd name="connsiteX285" fmla="*/ 781687 w 8782687"/>
              <a:gd name="connsiteY285" fmla="*/ 3633537 h 6785811"/>
              <a:gd name="connsiteX286" fmla="*/ 673403 w 8782687"/>
              <a:gd name="connsiteY286" fmla="*/ 3585411 h 6785811"/>
              <a:gd name="connsiteX287" fmla="*/ 372613 w 8782687"/>
              <a:gd name="connsiteY287" fmla="*/ 3573379 h 6785811"/>
              <a:gd name="connsiteX288" fmla="*/ 276361 w 8782687"/>
              <a:gd name="connsiteY288" fmla="*/ 3525253 h 6785811"/>
              <a:gd name="connsiteX289" fmla="*/ 276361 w 8782687"/>
              <a:gd name="connsiteY289" fmla="*/ 3416969 h 6785811"/>
              <a:gd name="connsiteX290" fmla="*/ 204171 w 8782687"/>
              <a:gd name="connsiteY290" fmla="*/ 3380874 h 6785811"/>
              <a:gd name="connsiteX291" fmla="*/ 216203 w 8782687"/>
              <a:gd name="connsiteY291" fmla="*/ 3260558 h 6785811"/>
              <a:gd name="connsiteX292" fmla="*/ 384645 w 8782687"/>
              <a:gd name="connsiteY292" fmla="*/ 3212432 h 6785811"/>
              <a:gd name="connsiteX293" fmla="*/ 372613 w 8782687"/>
              <a:gd name="connsiteY293" fmla="*/ 3080085 h 6785811"/>
              <a:gd name="connsiteX294" fmla="*/ 336519 w 8782687"/>
              <a:gd name="connsiteY294" fmla="*/ 3068053 h 6785811"/>
              <a:gd name="connsiteX295" fmla="*/ 360582 w 8782687"/>
              <a:gd name="connsiteY295" fmla="*/ 2995863 h 6785811"/>
              <a:gd name="connsiteX296" fmla="*/ 324487 w 8782687"/>
              <a:gd name="connsiteY296" fmla="*/ 2983832 h 6785811"/>
              <a:gd name="connsiteX297" fmla="*/ 180108 w 8782687"/>
              <a:gd name="connsiteY297" fmla="*/ 2959769 h 6785811"/>
              <a:gd name="connsiteX298" fmla="*/ 192140 w 8782687"/>
              <a:gd name="connsiteY298" fmla="*/ 2923674 h 6785811"/>
              <a:gd name="connsiteX299" fmla="*/ 252298 w 8782687"/>
              <a:gd name="connsiteY299" fmla="*/ 2911642 h 6785811"/>
              <a:gd name="connsiteX300" fmla="*/ 288392 w 8782687"/>
              <a:gd name="connsiteY300" fmla="*/ 2887579 h 6785811"/>
              <a:gd name="connsiteX301" fmla="*/ 264329 w 8782687"/>
              <a:gd name="connsiteY301" fmla="*/ 2779295 h 6785811"/>
              <a:gd name="connsiteX302" fmla="*/ 228234 w 8782687"/>
              <a:gd name="connsiteY302" fmla="*/ 2755232 h 6785811"/>
              <a:gd name="connsiteX303" fmla="*/ 216203 w 8782687"/>
              <a:gd name="connsiteY303" fmla="*/ 2719137 h 6785811"/>
              <a:gd name="connsiteX304" fmla="*/ 144013 w 8782687"/>
              <a:gd name="connsiteY304" fmla="*/ 2695074 h 6785811"/>
              <a:gd name="connsiteX305" fmla="*/ 95887 w 8782687"/>
              <a:gd name="connsiteY305" fmla="*/ 2586790 h 6785811"/>
              <a:gd name="connsiteX306" fmla="*/ 71824 w 8782687"/>
              <a:gd name="connsiteY306" fmla="*/ 2550695 h 6785811"/>
              <a:gd name="connsiteX307" fmla="*/ 107919 w 8782687"/>
              <a:gd name="connsiteY307" fmla="*/ 2442411 h 6785811"/>
              <a:gd name="connsiteX308" fmla="*/ 144013 w 8782687"/>
              <a:gd name="connsiteY308" fmla="*/ 2430379 h 6785811"/>
              <a:gd name="connsiteX309" fmla="*/ 252298 w 8782687"/>
              <a:gd name="connsiteY309" fmla="*/ 2430379 h 6785811"/>
              <a:gd name="connsiteX310" fmla="*/ 276361 w 8782687"/>
              <a:gd name="connsiteY310" fmla="*/ 2370221 h 6785811"/>
              <a:gd name="connsiteX311" fmla="*/ 396677 w 8782687"/>
              <a:gd name="connsiteY311" fmla="*/ 2490537 h 6785811"/>
              <a:gd name="connsiteX312" fmla="*/ 444803 w 8782687"/>
              <a:gd name="connsiteY312" fmla="*/ 2478506 h 6785811"/>
              <a:gd name="connsiteX313" fmla="*/ 516992 w 8782687"/>
              <a:gd name="connsiteY313" fmla="*/ 2454442 h 6785811"/>
              <a:gd name="connsiteX314" fmla="*/ 529024 w 8782687"/>
              <a:gd name="connsiteY314" fmla="*/ 2370221 h 6785811"/>
              <a:gd name="connsiteX315" fmla="*/ 553087 w 8782687"/>
              <a:gd name="connsiteY315" fmla="*/ 2334127 h 6785811"/>
              <a:gd name="connsiteX316" fmla="*/ 613245 w 8782687"/>
              <a:gd name="connsiteY316" fmla="*/ 2286000 h 6785811"/>
              <a:gd name="connsiteX317" fmla="*/ 697466 w 8782687"/>
              <a:gd name="connsiteY317" fmla="*/ 2273969 h 6785811"/>
              <a:gd name="connsiteX318" fmla="*/ 769656 w 8782687"/>
              <a:gd name="connsiteY318" fmla="*/ 2237874 h 6785811"/>
              <a:gd name="connsiteX319" fmla="*/ 781687 w 8782687"/>
              <a:gd name="connsiteY319" fmla="*/ 2189748 h 6785811"/>
              <a:gd name="connsiteX320" fmla="*/ 853877 w 8782687"/>
              <a:gd name="connsiteY320" fmla="*/ 2165685 h 6785811"/>
              <a:gd name="connsiteX321" fmla="*/ 902003 w 8782687"/>
              <a:gd name="connsiteY321" fmla="*/ 2093495 h 6785811"/>
              <a:gd name="connsiteX322" fmla="*/ 938098 w 8782687"/>
              <a:gd name="connsiteY322" fmla="*/ 2081463 h 6785811"/>
              <a:gd name="connsiteX323" fmla="*/ 1010287 w 8782687"/>
              <a:gd name="connsiteY323" fmla="*/ 2045369 h 6785811"/>
              <a:gd name="connsiteX324" fmla="*/ 1082477 w 8782687"/>
              <a:gd name="connsiteY324" fmla="*/ 2033337 h 6785811"/>
              <a:gd name="connsiteX325" fmla="*/ 1130603 w 8782687"/>
              <a:gd name="connsiteY325" fmla="*/ 2021306 h 6785811"/>
              <a:gd name="connsiteX326" fmla="*/ 1202792 w 8782687"/>
              <a:gd name="connsiteY326" fmla="*/ 1985211 h 6785811"/>
              <a:gd name="connsiteX327" fmla="*/ 1238887 w 8782687"/>
              <a:gd name="connsiteY327" fmla="*/ 1997242 h 6785811"/>
              <a:gd name="connsiteX328" fmla="*/ 1287013 w 8782687"/>
              <a:gd name="connsiteY328" fmla="*/ 1949116 h 6785811"/>
              <a:gd name="connsiteX329" fmla="*/ 1599834 w 8782687"/>
              <a:gd name="connsiteY329" fmla="*/ 1949116 h 6785811"/>
              <a:gd name="connsiteX330" fmla="*/ 1599834 w 8782687"/>
              <a:gd name="connsiteY330" fmla="*/ 1949116 h 6785811"/>
              <a:gd name="connsiteX331" fmla="*/ 1756245 w 8782687"/>
              <a:gd name="connsiteY331" fmla="*/ 1997242 h 6785811"/>
              <a:gd name="connsiteX332" fmla="*/ 1900624 w 8782687"/>
              <a:gd name="connsiteY332" fmla="*/ 1852863 h 6785811"/>
              <a:gd name="connsiteX333" fmla="*/ 2008908 w 8782687"/>
              <a:gd name="connsiteY333" fmla="*/ 1876927 h 6785811"/>
              <a:gd name="connsiteX334" fmla="*/ 2045003 w 8782687"/>
              <a:gd name="connsiteY334" fmla="*/ 1768642 h 678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</a:cxnLst>
            <a:rect l="l" t="t" r="r" b="b"/>
            <a:pathLst>
              <a:path w="8782687" h="6785811">
                <a:moveTo>
                  <a:pt x="2045003" y="1768642"/>
                </a:moveTo>
                <a:lnTo>
                  <a:pt x="2213445" y="1720516"/>
                </a:lnTo>
                <a:cubicBezTo>
                  <a:pt x="2201413" y="1688432"/>
                  <a:pt x="2191529" y="1655458"/>
                  <a:pt x="2177350" y="1624263"/>
                </a:cubicBezTo>
                <a:cubicBezTo>
                  <a:pt x="2171366" y="1611099"/>
                  <a:pt x="2157259" y="1602073"/>
                  <a:pt x="2153287" y="1588169"/>
                </a:cubicBezTo>
                <a:cubicBezTo>
                  <a:pt x="2148880" y="1572744"/>
                  <a:pt x="2153287" y="1556084"/>
                  <a:pt x="2153287" y="1540042"/>
                </a:cubicBezTo>
                <a:lnTo>
                  <a:pt x="2321729" y="1552074"/>
                </a:lnTo>
                <a:lnTo>
                  <a:pt x="2321729" y="1503948"/>
                </a:lnTo>
                <a:cubicBezTo>
                  <a:pt x="2357824" y="1499937"/>
                  <a:pt x="2393696" y="1491916"/>
                  <a:pt x="2430013" y="1491916"/>
                </a:cubicBezTo>
                <a:cubicBezTo>
                  <a:pt x="2486304" y="1491916"/>
                  <a:pt x="2542252" y="1500825"/>
                  <a:pt x="2598456" y="1503948"/>
                </a:cubicBezTo>
                <a:cubicBezTo>
                  <a:pt x="2614473" y="1504838"/>
                  <a:pt x="2630540" y="1503948"/>
                  <a:pt x="2646582" y="1503948"/>
                </a:cubicBezTo>
                <a:lnTo>
                  <a:pt x="2754866" y="1588169"/>
                </a:lnTo>
                <a:lnTo>
                  <a:pt x="2995498" y="1600200"/>
                </a:lnTo>
                <a:cubicBezTo>
                  <a:pt x="3085721" y="1535755"/>
                  <a:pt x="3083937" y="1509364"/>
                  <a:pt x="3212066" y="1552074"/>
                </a:cubicBezTo>
                <a:cubicBezTo>
                  <a:pt x="3224098" y="1556085"/>
                  <a:pt x="3218426" y="1576825"/>
                  <a:pt x="3224098" y="1588169"/>
                </a:cubicBezTo>
                <a:cubicBezTo>
                  <a:pt x="3226634" y="1593242"/>
                  <a:pt x="3232119" y="1596190"/>
                  <a:pt x="3236129" y="1600200"/>
                </a:cubicBezTo>
                <a:lnTo>
                  <a:pt x="3560982" y="1576137"/>
                </a:lnTo>
                <a:cubicBezTo>
                  <a:pt x="3573014" y="1544053"/>
                  <a:pt x="3574312" y="1505496"/>
                  <a:pt x="3597077" y="1479885"/>
                </a:cubicBezTo>
                <a:cubicBezTo>
                  <a:pt x="3610663" y="1464601"/>
                  <a:pt x="3645891" y="1484868"/>
                  <a:pt x="3657234" y="1467853"/>
                </a:cubicBezTo>
                <a:cubicBezTo>
                  <a:pt x="3747253" y="1332822"/>
                  <a:pt x="3571943" y="1385503"/>
                  <a:pt x="3753487" y="1359569"/>
                </a:cubicBezTo>
                <a:cubicBezTo>
                  <a:pt x="3825379" y="1311642"/>
                  <a:pt x="3762869" y="1363985"/>
                  <a:pt x="3801613" y="1299411"/>
                </a:cubicBezTo>
                <a:cubicBezTo>
                  <a:pt x="3807449" y="1289684"/>
                  <a:pt x="3818207" y="1283885"/>
                  <a:pt x="3825677" y="1275348"/>
                </a:cubicBezTo>
                <a:cubicBezTo>
                  <a:pt x="3829913" y="1270506"/>
                  <a:pt x="3886566" y="1197760"/>
                  <a:pt x="3909898" y="1179095"/>
                </a:cubicBezTo>
                <a:cubicBezTo>
                  <a:pt x="3921189" y="1170062"/>
                  <a:pt x="3933961" y="1163053"/>
                  <a:pt x="3945992" y="1155032"/>
                </a:cubicBezTo>
                <a:cubicBezTo>
                  <a:pt x="3973579" y="1072273"/>
                  <a:pt x="3933310" y="1170249"/>
                  <a:pt x="4006150" y="1082842"/>
                </a:cubicBezTo>
                <a:cubicBezTo>
                  <a:pt x="4014269" y="1073099"/>
                  <a:pt x="4014698" y="1058942"/>
                  <a:pt x="4018182" y="1046748"/>
                </a:cubicBezTo>
                <a:cubicBezTo>
                  <a:pt x="4022725" y="1030848"/>
                  <a:pt x="4026748" y="1014790"/>
                  <a:pt x="4030213" y="998621"/>
                </a:cubicBezTo>
                <a:cubicBezTo>
                  <a:pt x="4038783" y="958630"/>
                  <a:pt x="4041343" y="917106"/>
                  <a:pt x="4054277" y="878306"/>
                </a:cubicBezTo>
                <a:cubicBezTo>
                  <a:pt x="4057864" y="867544"/>
                  <a:pt x="4069482" y="861328"/>
                  <a:pt x="4078340" y="854242"/>
                </a:cubicBezTo>
                <a:cubicBezTo>
                  <a:pt x="4106683" y="831567"/>
                  <a:pt x="4129625" y="822584"/>
                  <a:pt x="4162561" y="806116"/>
                </a:cubicBezTo>
                <a:cubicBezTo>
                  <a:pt x="4226016" y="717280"/>
                  <a:pt x="4198325" y="746291"/>
                  <a:pt x="4234750" y="709863"/>
                </a:cubicBezTo>
                <a:lnTo>
                  <a:pt x="4234750" y="697832"/>
                </a:lnTo>
                <a:cubicBezTo>
                  <a:pt x="4238761" y="653716"/>
                  <a:pt x="4232774" y="607509"/>
                  <a:pt x="4246782" y="565485"/>
                </a:cubicBezTo>
                <a:cubicBezTo>
                  <a:pt x="4250793" y="553453"/>
                  <a:pt x="4275505" y="563773"/>
                  <a:pt x="4282877" y="553453"/>
                </a:cubicBezTo>
                <a:cubicBezTo>
                  <a:pt x="4297620" y="532813"/>
                  <a:pt x="4300788" y="505871"/>
                  <a:pt x="4306940" y="481263"/>
                </a:cubicBezTo>
                <a:cubicBezTo>
                  <a:pt x="4310950" y="465221"/>
                  <a:pt x="4308641" y="446049"/>
                  <a:pt x="4318971" y="433137"/>
                </a:cubicBezTo>
                <a:cubicBezTo>
                  <a:pt x="4329610" y="419838"/>
                  <a:pt x="4351637" y="421106"/>
                  <a:pt x="4367098" y="421106"/>
                </a:cubicBezTo>
                <a:lnTo>
                  <a:pt x="4367098" y="421106"/>
                </a:lnTo>
                <a:lnTo>
                  <a:pt x="4439287" y="348916"/>
                </a:lnTo>
                <a:lnTo>
                  <a:pt x="4679919" y="204537"/>
                </a:lnTo>
                <a:cubicBezTo>
                  <a:pt x="4707993" y="184484"/>
                  <a:pt x="4738354" y="167299"/>
                  <a:pt x="4764140" y="144379"/>
                </a:cubicBezTo>
                <a:cubicBezTo>
                  <a:pt x="4814097" y="99973"/>
                  <a:pt x="4764790" y="110156"/>
                  <a:pt x="4800234" y="48127"/>
                </a:cubicBezTo>
                <a:cubicBezTo>
                  <a:pt x="4807408" y="35572"/>
                  <a:pt x="4824761" y="32739"/>
                  <a:pt x="4836329" y="24063"/>
                </a:cubicBezTo>
                <a:cubicBezTo>
                  <a:pt x="4840866" y="20660"/>
                  <a:pt x="4844350" y="16042"/>
                  <a:pt x="4848361" y="12032"/>
                </a:cubicBezTo>
                <a:lnTo>
                  <a:pt x="4956645" y="0"/>
                </a:lnTo>
                <a:lnTo>
                  <a:pt x="5125087" y="108285"/>
                </a:lnTo>
                <a:lnTo>
                  <a:pt x="5113056" y="397042"/>
                </a:lnTo>
                <a:lnTo>
                  <a:pt x="5221340" y="421106"/>
                </a:lnTo>
                <a:lnTo>
                  <a:pt x="5221340" y="421106"/>
                </a:lnTo>
                <a:lnTo>
                  <a:pt x="5474003" y="360948"/>
                </a:lnTo>
                <a:lnTo>
                  <a:pt x="5606350" y="445169"/>
                </a:lnTo>
                <a:lnTo>
                  <a:pt x="5570256" y="565485"/>
                </a:lnTo>
                <a:lnTo>
                  <a:pt x="5678540" y="589548"/>
                </a:lnTo>
                <a:lnTo>
                  <a:pt x="5678540" y="685800"/>
                </a:lnTo>
                <a:lnTo>
                  <a:pt x="5822919" y="806116"/>
                </a:lnTo>
                <a:lnTo>
                  <a:pt x="5919171" y="806116"/>
                </a:lnTo>
                <a:lnTo>
                  <a:pt x="5943234" y="878306"/>
                </a:lnTo>
                <a:lnTo>
                  <a:pt x="5883077" y="902369"/>
                </a:lnTo>
                <a:lnTo>
                  <a:pt x="5859013" y="974558"/>
                </a:lnTo>
                <a:lnTo>
                  <a:pt x="5955266" y="1010653"/>
                </a:lnTo>
                <a:lnTo>
                  <a:pt x="5931203" y="1155032"/>
                </a:lnTo>
                <a:lnTo>
                  <a:pt x="6027456" y="1179095"/>
                </a:lnTo>
                <a:lnTo>
                  <a:pt x="5991361" y="1335506"/>
                </a:lnTo>
                <a:lnTo>
                  <a:pt x="6075582" y="1359569"/>
                </a:lnTo>
                <a:cubicBezTo>
                  <a:pt x="6091624" y="1391653"/>
                  <a:pt x="6102610" y="1426811"/>
                  <a:pt x="6123708" y="1455821"/>
                </a:cubicBezTo>
                <a:cubicBezTo>
                  <a:pt x="6144158" y="1483940"/>
                  <a:pt x="6191487" y="1499708"/>
                  <a:pt x="6219961" y="1515979"/>
                </a:cubicBezTo>
                <a:cubicBezTo>
                  <a:pt x="6232516" y="1523153"/>
                  <a:pt x="6244765" y="1531009"/>
                  <a:pt x="6256056" y="1540042"/>
                </a:cubicBezTo>
                <a:cubicBezTo>
                  <a:pt x="6264914" y="1547128"/>
                  <a:pt x="6269114" y="1561355"/>
                  <a:pt x="6280119" y="1564106"/>
                </a:cubicBezTo>
                <a:cubicBezTo>
                  <a:pt x="6319221" y="1573882"/>
                  <a:pt x="6360329" y="1572127"/>
                  <a:pt x="6400434" y="1576137"/>
                </a:cubicBezTo>
                <a:cubicBezTo>
                  <a:pt x="6408455" y="1592179"/>
                  <a:pt x="6417433" y="1607778"/>
                  <a:pt x="6424498" y="1624263"/>
                </a:cubicBezTo>
                <a:cubicBezTo>
                  <a:pt x="6436360" y="1651942"/>
                  <a:pt x="6434900" y="1675043"/>
                  <a:pt x="6460592" y="1696453"/>
                </a:cubicBezTo>
                <a:cubicBezTo>
                  <a:pt x="6474371" y="1707935"/>
                  <a:pt x="6492677" y="1712495"/>
                  <a:pt x="6508719" y="1720516"/>
                </a:cubicBezTo>
                <a:cubicBezTo>
                  <a:pt x="6536935" y="1805167"/>
                  <a:pt x="6511554" y="1700662"/>
                  <a:pt x="6496687" y="1804737"/>
                </a:cubicBezTo>
                <a:cubicBezTo>
                  <a:pt x="6494894" y="1817292"/>
                  <a:pt x="6508719" y="1840832"/>
                  <a:pt x="6508719" y="1840832"/>
                </a:cubicBezTo>
                <a:lnTo>
                  <a:pt x="6641066" y="1876927"/>
                </a:lnTo>
                <a:lnTo>
                  <a:pt x="6761382" y="1925053"/>
                </a:lnTo>
                <a:lnTo>
                  <a:pt x="6725287" y="2093495"/>
                </a:lnTo>
                <a:lnTo>
                  <a:pt x="6809508" y="2129590"/>
                </a:lnTo>
                <a:lnTo>
                  <a:pt x="6833571" y="2298032"/>
                </a:lnTo>
                <a:lnTo>
                  <a:pt x="6761382" y="2298032"/>
                </a:lnTo>
                <a:lnTo>
                  <a:pt x="6761382" y="2394285"/>
                </a:lnTo>
                <a:lnTo>
                  <a:pt x="6845603" y="2454442"/>
                </a:lnTo>
                <a:lnTo>
                  <a:pt x="6929824" y="2442411"/>
                </a:lnTo>
                <a:lnTo>
                  <a:pt x="7134361" y="2586790"/>
                </a:lnTo>
                <a:lnTo>
                  <a:pt x="7146392" y="2731169"/>
                </a:lnTo>
                <a:lnTo>
                  <a:pt x="7146392" y="2731169"/>
                </a:lnTo>
                <a:lnTo>
                  <a:pt x="7050140" y="2827421"/>
                </a:lnTo>
                <a:lnTo>
                  <a:pt x="7134361" y="2863516"/>
                </a:lnTo>
                <a:lnTo>
                  <a:pt x="7146392" y="2923674"/>
                </a:lnTo>
                <a:lnTo>
                  <a:pt x="7062171" y="2947737"/>
                </a:lnTo>
                <a:lnTo>
                  <a:pt x="7062171" y="3152274"/>
                </a:lnTo>
                <a:cubicBezTo>
                  <a:pt x="7168470" y="3192136"/>
                  <a:pt x="7169359" y="3156110"/>
                  <a:pt x="7146392" y="3236495"/>
                </a:cubicBezTo>
                <a:cubicBezTo>
                  <a:pt x="7142908" y="3248689"/>
                  <a:pt x="7138371" y="3260558"/>
                  <a:pt x="7134361" y="3272590"/>
                </a:cubicBezTo>
                <a:cubicBezTo>
                  <a:pt x="7150403" y="3284622"/>
                  <a:pt x="7169650" y="3293280"/>
                  <a:pt x="7182487" y="3308685"/>
                </a:cubicBezTo>
                <a:cubicBezTo>
                  <a:pt x="7197071" y="3326186"/>
                  <a:pt x="7199988" y="3363373"/>
                  <a:pt x="7182487" y="3380874"/>
                </a:cubicBezTo>
                <a:cubicBezTo>
                  <a:pt x="7173519" y="3389842"/>
                  <a:pt x="7158424" y="3388895"/>
                  <a:pt x="7146392" y="3392906"/>
                </a:cubicBezTo>
                <a:cubicBezTo>
                  <a:pt x="7138371" y="3404937"/>
                  <a:pt x="7126902" y="3415282"/>
                  <a:pt x="7122329" y="3429000"/>
                </a:cubicBezTo>
                <a:cubicBezTo>
                  <a:pt x="7114615" y="3452143"/>
                  <a:pt x="7121208" y="3479370"/>
                  <a:pt x="7110298" y="3501190"/>
                </a:cubicBezTo>
                <a:cubicBezTo>
                  <a:pt x="7103831" y="3514124"/>
                  <a:pt x="7086235" y="3517232"/>
                  <a:pt x="7074203" y="3525253"/>
                </a:cubicBezTo>
                <a:cubicBezTo>
                  <a:pt x="7082224" y="3561348"/>
                  <a:pt x="7076518" y="3603634"/>
                  <a:pt x="7098266" y="3633537"/>
                </a:cubicBezTo>
                <a:cubicBezTo>
                  <a:pt x="7113185" y="3654050"/>
                  <a:pt x="7170456" y="3657600"/>
                  <a:pt x="7170456" y="3657600"/>
                </a:cubicBezTo>
                <a:cubicBezTo>
                  <a:pt x="7210355" y="3644301"/>
                  <a:pt x="7193868" y="3645569"/>
                  <a:pt x="7218582" y="3645569"/>
                </a:cubicBezTo>
                <a:lnTo>
                  <a:pt x="7254677" y="3681663"/>
                </a:lnTo>
                <a:lnTo>
                  <a:pt x="7254677" y="3765885"/>
                </a:lnTo>
                <a:lnTo>
                  <a:pt x="7411087" y="3765885"/>
                </a:lnTo>
                <a:lnTo>
                  <a:pt x="7567498" y="3862137"/>
                </a:lnTo>
                <a:lnTo>
                  <a:pt x="7555466" y="3946358"/>
                </a:lnTo>
                <a:lnTo>
                  <a:pt x="7483277" y="3994485"/>
                </a:lnTo>
                <a:lnTo>
                  <a:pt x="7519371" y="4078706"/>
                </a:lnTo>
                <a:lnTo>
                  <a:pt x="7832192" y="4078706"/>
                </a:lnTo>
                <a:lnTo>
                  <a:pt x="7832192" y="4030579"/>
                </a:lnTo>
                <a:lnTo>
                  <a:pt x="7976571" y="4042611"/>
                </a:lnTo>
                <a:lnTo>
                  <a:pt x="8024698" y="3994485"/>
                </a:lnTo>
                <a:lnTo>
                  <a:pt x="8313456" y="3994485"/>
                </a:lnTo>
                <a:lnTo>
                  <a:pt x="8385645" y="4042611"/>
                </a:lnTo>
                <a:lnTo>
                  <a:pt x="8385645" y="4042611"/>
                </a:lnTo>
                <a:lnTo>
                  <a:pt x="8205171" y="4211053"/>
                </a:lnTo>
                <a:cubicBezTo>
                  <a:pt x="8213192" y="4247148"/>
                  <a:pt x="8250438" y="4289046"/>
                  <a:pt x="8229234" y="4319337"/>
                </a:cubicBezTo>
                <a:cubicBezTo>
                  <a:pt x="8208408" y="4349089"/>
                  <a:pt x="8146630" y="4305689"/>
                  <a:pt x="8120950" y="4331369"/>
                </a:cubicBezTo>
                <a:cubicBezTo>
                  <a:pt x="8100897" y="4351422"/>
                  <a:pt x="8127420" y="4387782"/>
                  <a:pt x="8132982" y="4415590"/>
                </a:cubicBezTo>
                <a:cubicBezTo>
                  <a:pt x="8140099" y="4451174"/>
                  <a:pt x="8148794" y="4457357"/>
                  <a:pt x="8169077" y="4487779"/>
                </a:cubicBezTo>
                <a:cubicBezTo>
                  <a:pt x="8124961" y="4491790"/>
                  <a:pt x="8080582" y="4493546"/>
                  <a:pt x="8036729" y="4499811"/>
                </a:cubicBezTo>
                <a:cubicBezTo>
                  <a:pt x="8024174" y="4501605"/>
                  <a:pt x="8013144" y="4513927"/>
                  <a:pt x="8000634" y="4511842"/>
                </a:cubicBezTo>
                <a:cubicBezTo>
                  <a:pt x="7986371" y="4509465"/>
                  <a:pt x="7976571" y="4495800"/>
                  <a:pt x="7964540" y="4487779"/>
                </a:cubicBezTo>
                <a:cubicBezTo>
                  <a:pt x="7956519" y="4499811"/>
                  <a:pt x="7950702" y="4513649"/>
                  <a:pt x="7940477" y="4523874"/>
                </a:cubicBezTo>
                <a:cubicBezTo>
                  <a:pt x="7930252" y="4534099"/>
                  <a:pt x="7905821" y="4533549"/>
                  <a:pt x="7904382" y="4547937"/>
                </a:cubicBezTo>
                <a:cubicBezTo>
                  <a:pt x="7901091" y="4580845"/>
                  <a:pt x="7928445" y="4611118"/>
                  <a:pt x="7928445" y="4644190"/>
                </a:cubicBezTo>
                <a:lnTo>
                  <a:pt x="7928445" y="4656221"/>
                </a:lnTo>
                <a:lnTo>
                  <a:pt x="8157045" y="4668253"/>
                </a:lnTo>
                <a:lnTo>
                  <a:pt x="8301424" y="4764506"/>
                </a:lnTo>
                <a:lnTo>
                  <a:pt x="8457834" y="4764506"/>
                </a:lnTo>
                <a:cubicBezTo>
                  <a:pt x="8489918" y="4780548"/>
                  <a:pt x="8523824" y="4793374"/>
                  <a:pt x="8554087" y="4812632"/>
                </a:cubicBezTo>
                <a:cubicBezTo>
                  <a:pt x="8651655" y="4874720"/>
                  <a:pt x="8532472" y="4825888"/>
                  <a:pt x="8626277" y="4872790"/>
                </a:cubicBezTo>
                <a:cubicBezTo>
                  <a:pt x="8655894" y="4887598"/>
                  <a:pt x="8706839" y="4892232"/>
                  <a:pt x="8734561" y="4896853"/>
                </a:cubicBezTo>
                <a:cubicBezTo>
                  <a:pt x="8742582" y="4908885"/>
                  <a:pt x="8752751" y="4919734"/>
                  <a:pt x="8758624" y="4932948"/>
                </a:cubicBezTo>
                <a:cubicBezTo>
                  <a:pt x="8768926" y="4956127"/>
                  <a:pt x="8782687" y="5005137"/>
                  <a:pt x="8782687" y="5005137"/>
                </a:cubicBezTo>
                <a:cubicBezTo>
                  <a:pt x="8698466" y="5033211"/>
                  <a:pt x="8718519" y="5005137"/>
                  <a:pt x="8698466" y="5065295"/>
                </a:cubicBezTo>
                <a:cubicBezTo>
                  <a:pt x="8676584" y="5218465"/>
                  <a:pt x="8706144" y="5098062"/>
                  <a:pt x="8662371" y="5185611"/>
                </a:cubicBezTo>
                <a:cubicBezTo>
                  <a:pt x="8650360" y="5209633"/>
                  <a:pt x="8652139" y="5240559"/>
                  <a:pt x="8626277" y="5257800"/>
                </a:cubicBezTo>
                <a:cubicBezTo>
                  <a:pt x="8612518" y="5266972"/>
                  <a:pt x="8594050" y="5265289"/>
                  <a:pt x="8578150" y="5269832"/>
                </a:cubicBezTo>
                <a:cubicBezTo>
                  <a:pt x="8545136" y="5279264"/>
                  <a:pt x="8513692" y="5293209"/>
                  <a:pt x="8481898" y="5305927"/>
                </a:cubicBezTo>
                <a:cubicBezTo>
                  <a:pt x="8472434" y="5334316"/>
                  <a:pt x="8473327" y="5349570"/>
                  <a:pt x="8445803" y="5366085"/>
                </a:cubicBezTo>
                <a:cubicBezTo>
                  <a:pt x="8434928" y="5372610"/>
                  <a:pt x="8421740" y="5374106"/>
                  <a:pt x="8409708" y="5378116"/>
                </a:cubicBezTo>
                <a:cubicBezTo>
                  <a:pt x="8388077" y="5410563"/>
                  <a:pt x="8381915" y="5412948"/>
                  <a:pt x="8373613" y="5450306"/>
                </a:cubicBezTo>
                <a:cubicBezTo>
                  <a:pt x="8368321" y="5474120"/>
                  <a:pt x="8372492" y="5500676"/>
                  <a:pt x="8361582" y="5522495"/>
                </a:cubicBezTo>
                <a:cubicBezTo>
                  <a:pt x="8355115" y="5535429"/>
                  <a:pt x="8336779" y="5537525"/>
                  <a:pt x="8325487" y="5546558"/>
                </a:cubicBezTo>
                <a:cubicBezTo>
                  <a:pt x="8316629" y="5553644"/>
                  <a:pt x="8309445" y="5562600"/>
                  <a:pt x="8301424" y="5570621"/>
                </a:cubicBezTo>
                <a:lnTo>
                  <a:pt x="8301424" y="5606716"/>
                </a:lnTo>
                <a:lnTo>
                  <a:pt x="7976571" y="5594685"/>
                </a:lnTo>
                <a:cubicBezTo>
                  <a:pt x="7952508" y="5622759"/>
                  <a:pt x="7926130" y="5649003"/>
                  <a:pt x="7904382" y="5678906"/>
                </a:cubicBezTo>
                <a:cubicBezTo>
                  <a:pt x="7893833" y="5693411"/>
                  <a:pt x="7890744" y="5712437"/>
                  <a:pt x="7880319" y="5727032"/>
                </a:cubicBezTo>
                <a:cubicBezTo>
                  <a:pt x="7846987" y="5773696"/>
                  <a:pt x="7842625" y="5748677"/>
                  <a:pt x="7820161" y="5799221"/>
                </a:cubicBezTo>
                <a:cubicBezTo>
                  <a:pt x="7775921" y="5898762"/>
                  <a:pt x="7821453" y="5846057"/>
                  <a:pt x="7772034" y="5895474"/>
                </a:cubicBezTo>
                <a:cubicBezTo>
                  <a:pt x="7776045" y="5911516"/>
                  <a:pt x="7778260" y="5928117"/>
                  <a:pt x="7784066" y="5943600"/>
                </a:cubicBezTo>
                <a:cubicBezTo>
                  <a:pt x="7794738" y="5972058"/>
                  <a:pt x="7827279" y="5996640"/>
                  <a:pt x="7796098" y="6027821"/>
                </a:cubicBezTo>
                <a:cubicBezTo>
                  <a:pt x="7787130" y="6036789"/>
                  <a:pt x="7772035" y="6035842"/>
                  <a:pt x="7760003" y="6039853"/>
                </a:cubicBezTo>
                <a:cubicBezTo>
                  <a:pt x="7747971" y="6031832"/>
                  <a:pt x="7738171" y="6018167"/>
                  <a:pt x="7723908" y="6015790"/>
                </a:cubicBezTo>
                <a:cubicBezTo>
                  <a:pt x="7669472" y="6006717"/>
                  <a:pt x="7680660" y="6070744"/>
                  <a:pt x="7675782" y="6100011"/>
                </a:cubicBezTo>
                <a:cubicBezTo>
                  <a:pt x="7582092" y="6053166"/>
                  <a:pt x="7676340" y="6087979"/>
                  <a:pt x="7567498" y="6087979"/>
                </a:cubicBezTo>
                <a:cubicBezTo>
                  <a:pt x="7487187" y="6087979"/>
                  <a:pt x="7407077" y="6079958"/>
                  <a:pt x="7326866" y="6075948"/>
                </a:cubicBezTo>
                <a:cubicBezTo>
                  <a:pt x="7322855" y="6063916"/>
                  <a:pt x="7325154" y="6047225"/>
                  <a:pt x="7314834" y="6039853"/>
                </a:cubicBezTo>
                <a:cubicBezTo>
                  <a:pt x="7291090" y="6022893"/>
                  <a:pt x="7212818" y="6009824"/>
                  <a:pt x="7182487" y="6003758"/>
                </a:cubicBezTo>
                <a:cubicBezTo>
                  <a:pt x="7170455" y="5991726"/>
                  <a:pt x="7163002" y="5971354"/>
                  <a:pt x="7146392" y="5967663"/>
                </a:cubicBezTo>
                <a:cubicBezTo>
                  <a:pt x="7122578" y="5962371"/>
                  <a:pt x="7098598" y="5979695"/>
                  <a:pt x="7074203" y="5979695"/>
                </a:cubicBezTo>
                <a:cubicBezTo>
                  <a:pt x="7045844" y="5979695"/>
                  <a:pt x="7018056" y="5971674"/>
                  <a:pt x="6989982" y="5967663"/>
                </a:cubicBezTo>
                <a:cubicBezTo>
                  <a:pt x="6973940" y="5971674"/>
                  <a:pt x="6957694" y="5974943"/>
                  <a:pt x="6941856" y="5979695"/>
                </a:cubicBezTo>
                <a:cubicBezTo>
                  <a:pt x="6917561" y="5986984"/>
                  <a:pt x="6894274" y="5997606"/>
                  <a:pt x="6869666" y="6003758"/>
                </a:cubicBezTo>
                <a:lnTo>
                  <a:pt x="6821540" y="6015790"/>
                </a:lnTo>
                <a:cubicBezTo>
                  <a:pt x="6817529" y="6027822"/>
                  <a:pt x="6809508" y="6039202"/>
                  <a:pt x="6809508" y="6051885"/>
                </a:cubicBezTo>
                <a:cubicBezTo>
                  <a:pt x="6809508" y="6076280"/>
                  <a:pt x="6831150" y="6101652"/>
                  <a:pt x="6821540" y="6124074"/>
                </a:cubicBezTo>
                <a:cubicBezTo>
                  <a:pt x="6815026" y="6139273"/>
                  <a:pt x="6789455" y="6132095"/>
                  <a:pt x="6773413" y="6136106"/>
                </a:cubicBezTo>
                <a:cubicBezTo>
                  <a:pt x="6769403" y="6152148"/>
                  <a:pt x="6765925" y="6168333"/>
                  <a:pt x="6761382" y="6184232"/>
                </a:cubicBezTo>
                <a:cubicBezTo>
                  <a:pt x="6757898" y="6196427"/>
                  <a:pt x="6747950" y="6207722"/>
                  <a:pt x="6749350" y="6220327"/>
                </a:cubicBezTo>
                <a:cubicBezTo>
                  <a:pt x="6752151" y="6245537"/>
                  <a:pt x="6763111" y="6269338"/>
                  <a:pt x="6773413" y="6292516"/>
                </a:cubicBezTo>
                <a:cubicBezTo>
                  <a:pt x="6779286" y="6305730"/>
                  <a:pt x="6785445" y="6320590"/>
                  <a:pt x="6797477" y="6328611"/>
                </a:cubicBezTo>
                <a:cubicBezTo>
                  <a:pt x="6811236" y="6337783"/>
                  <a:pt x="6829561" y="6336632"/>
                  <a:pt x="6845603" y="6340642"/>
                </a:cubicBezTo>
                <a:cubicBezTo>
                  <a:pt x="6841592" y="6376737"/>
                  <a:pt x="6839541" y="6413104"/>
                  <a:pt x="6833571" y="6448927"/>
                </a:cubicBezTo>
                <a:cubicBezTo>
                  <a:pt x="6831486" y="6461437"/>
                  <a:pt x="6823809" y="6472543"/>
                  <a:pt x="6821540" y="6485021"/>
                </a:cubicBezTo>
                <a:cubicBezTo>
                  <a:pt x="6815756" y="6516833"/>
                  <a:pt x="6814824" y="6549380"/>
                  <a:pt x="6809508" y="6581274"/>
                </a:cubicBezTo>
                <a:cubicBezTo>
                  <a:pt x="6806790" y="6597585"/>
                  <a:pt x="6797477" y="6629400"/>
                  <a:pt x="6797477" y="6629400"/>
                </a:cubicBezTo>
                <a:lnTo>
                  <a:pt x="6905761" y="6665495"/>
                </a:lnTo>
                <a:lnTo>
                  <a:pt x="6869666" y="6761748"/>
                </a:lnTo>
                <a:lnTo>
                  <a:pt x="6737319" y="6749716"/>
                </a:lnTo>
                <a:lnTo>
                  <a:pt x="6677161" y="6701590"/>
                </a:lnTo>
                <a:lnTo>
                  <a:pt x="6328245" y="6701590"/>
                </a:lnTo>
                <a:lnTo>
                  <a:pt x="6304182" y="6761748"/>
                </a:lnTo>
                <a:lnTo>
                  <a:pt x="6147771" y="6785811"/>
                </a:lnTo>
                <a:lnTo>
                  <a:pt x="6123708" y="6641432"/>
                </a:lnTo>
                <a:lnTo>
                  <a:pt x="5979329" y="6521116"/>
                </a:lnTo>
                <a:lnTo>
                  <a:pt x="5798856" y="6545179"/>
                </a:lnTo>
                <a:lnTo>
                  <a:pt x="5726666" y="6485021"/>
                </a:lnTo>
                <a:cubicBezTo>
                  <a:pt x="5694582" y="6468979"/>
                  <a:pt x="5663069" y="6451739"/>
                  <a:pt x="5630413" y="6436895"/>
                </a:cubicBezTo>
                <a:cubicBezTo>
                  <a:pt x="5618868" y="6431647"/>
                  <a:pt x="5607001" y="6424863"/>
                  <a:pt x="5594319" y="6424863"/>
                </a:cubicBezTo>
                <a:cubicBezTo>
                  <a:pt x="5545097" y="6424863"/>
                  <a:pt x="5509147" y="6451522"/>
                  <a:pt x="5461971" y="6460958"/>
                </a:cubicBezTo>
                <a:lnTo>
                  <a:pt x="5401813" y="6472990"/>
                </a:lnTo>
                <a:cubicBezTo>
                  <a:pt x="5377750" y="6489032"/>
                  <a:pt x="5350074" y="6500666"/>
                  <a:pt x="5329624" y="6521116"/>
                </a:cubicBezTo>
                <a:cubicBezTo>
                  <a:pt x="5284561" y="6566179"/>
                  <a:pt x="5309671" y="6551831"/>
                  <a:pt x="5257434" y="6569242"/>
                </a:cubicBezTo>
                <a:cubicBezTo>
                  <a:pt x="5237949" y="6556252"/>
                  <a:pt x="5211235" y="6524724"/>
                  <a:pt x="5185245" y="6557211"/>
                </a:cubicBezTo>
                <a:cubicBezTo>
                  <a:pt x="5174915" y="6570123"/>
                  <a:pt x="5177224" y="6589295"/>
                  <a:pt x="5173213" y="6605337"/>
                </a:cubicBezTo>
                <a:cubicBezTo>
                  <a:pt x="5137901" y="6599452"/>
                  <a:pt x="5030472" y="6583520"/>
                  <a:pt x="5004771" y="6569242"/>
                </a:cubicBezTo>
                <a:cubicBezTo>
                  <a:pt x="4993685" y="6563083"/>
                  <a:pt x="5001708" y="6542116"/>
                  <a:pt x="4992740" y="6533148"/>
                </a:cubicBezTo>
                <a:cubicBezTo>
                  <a:pt x="4983772" y="6524180"/>
                  <a:pt x="4968677" y="6525127"/>
                  <a:pt x="4956645" y="6521116"/>
                </a:cubicBezTo>
                <a:cubicBezTo>
                  <a:pt x="4900067" y="6527403"/>
                  <a:pt x="4843412" y="6544777"/>
                  <a:pt x="4788203" y="6521116"/>
                </a:cubicBezTo>
                <a:cubicBezTo>
                  <a:pt x="4777777" y="6516648"/>
                  <a:pt x="4772161" y="6505074"/>
                  <a:pt x="4764140" y="6497053"/>
                </a:cubicBezTo>
                <a:lnTo>
                  <a:pt x="4523508" y="6352674"/>
                </a:lnTo>
                <a:cubicBezTo>
                  <a:pt x="4487413" y="6348663"/>
                  <a:pt x="4448943" y="6354130"/>
                  <a:pt x="4415224" y="6340642"/>
                </a:cubicBezTo>
                <a:cubicBezTo>
                  <a:pt x="4403449" y="6335932"/>
                  <a:pt x="4406529" y="6316783"/>
                  <a:pt x="4403192" y="6304548"/>
                </a:cubicBezTo>
                <a:cubicBezTo>
                  <a:pt x="4373338" y="6195086"/>
                  <a:pt x="4411545" y="6219100"/>
                  <a:pt x="4343034" y="6196263"/>
                </a:cubicBezTo>
                <a:cubicBezTo>
                  <a:pt x="4339024" y="6184232"/>
                  <a:pt x="4336675" y="6171512"/>
                  <a:pt x="4331003" y="6160169"/>
                </a:cubicBezTo>
                <a:cubicBezTo>
                  <a:pt x="4324536" y="6147235"/>
                  <a:pt x="4316197" y="6135183"/>
                  <a:pt x="4306940" y="6124074"/>
                </a:cubicBezTo>
                <a:cubicBezTo>
                  <a:pt x="4287933" y="6101266"/>
                  <a:pt x="4261791" y="6077436"/>
                  <a:pt x="4234750" y="6063916"/>
                </a:cubicBezTo>
                <a:cubicBezTo>
                  <a:pt x="4223407" y="6058244"/>
                  <a:pt x="4210687" y="6055895"/>
                  <a:pt x="4198656" y="6051885"/>
                </a:cubicBezTo>
                <a:cubicBezTo>
                  <a:pt x="4190635" y="6043864"/>
                  <a:pt x="4181679" y="6036679"/>
                  <a:pt x="4174592" y="6027821"/>
                </a:cubicBezTo>
                <a:cubicBezTo>
                  <a:pt x="4165559" y="6016530"/>
                  <a:pt x="4150529" y="5991727"/>
                  <a:pt x="4150529" y="5991727"/>
                </a:cubicBezTo>
                <a:lnTo>
                  <a:pt x="4090371" y="5931569"/>
                </a:lnTo>
                <a:lnTo>
                  <a:pt x="4174592" y="5871411"/>
                </a:lnTo>
                <a:cubicBezTo>
                  <a:pt x="4158550" y="5835316"/>
                  <a:pt x="4140645" y="5799993"/>
                  <a:pt x="4126466" y="5763127"/>
                </a:cubicBezTo>
                <a:cubicBezTo>
                  <a:pt x="4120530" y="5747693"/>
                  <a:pt x="4123606" y="5728759"/>
                  <a:pt x="4114434" y="5715000"/>
                </a:cubicBezTo>
                <a:cubicBezTo>
                  <a:pt x="4098704" y="5691404"/>
                  <a:pt x="4054277" y="5654842"/>
                  <a:pt x="4054277" y="5654842"/>
                </a:cubicBezTo>
                <a:cubicBezTo>
                  <a:pt x="4051010" y="5638507"/>
                  <a:pt x="4037495" y="5565976"/>
                  <a:pt x="4030213" y="5546558"/>
                </a:cubicBezTo>
                <a:cubicBezTo>
                  <a:pt x="4023915" y="5529764"/>
                  <a:pt x="4017632" y="5512210"/>
                  <a:pt x="4006150" y="5498432"/>
                </a:cubicBezTo>
                <a:cubicBezTo>
                  <a:pt x="3996893" y="5487324"/>
                  <a:pt x="3983270" y="5480242"/>
                  <a:pt x="3970056" y="5474369"/>
                </a:cubicBezTo>
                <a:cubicBezTo>
                  <a:pt x="3946877" y="5464067"/>
                  <a:pt x="3897866" y="5450306"/>
                  <a:pt x="3897866" y="5450306"/>
                </a:cubicBezTo>
                <a:cubicBezTo>
                  <a:pt x="3885834" y="5442285"/>
                  <a:pt x="3875062" y="5431938"/>
                  <a:pt x="3861771" y="5426242"/>
                </a:cubicBezTo>
                <a:cubicBezTo>
                  <a:pt x="3846572" y="5419728"/>
                  <a:pt x="3826557" y="5424541"/>
                  <a:pt x="3813645" y="5414211"/>
                </a:cubicBezTo>
                <a:cubicBezTo>
                  <a:pt x="3803742" y="5406288"/>
                  <a:pt x="3805624" y="5390148"/>
                  <a:pt x="3801613" y="5378116"/>
                </a:cubicBezTo>
                <a:cubicBezTo>
                  <a:pt x="3813645" y="5374106"/>
                  <a:pt x="3828740" y="5375053"/>
                  <a:pt x="3837708" y="5366085"/>
                </a:cubicBezTo>
                <a:cubicBezTo>
                  <a:pt x="3846676" y="5357117"/>
                  <a:pt x="3848592" y="5342620"/>
                  <a:pt x="3849740" y="5329990"/>
                </a:cubicBezTo>
                <a:cubicBezTo>
                  <a:pt x="3852645" y="5298037"/>
                  <a:pt x="3849740" y="5265821"/>
                  <a:pt x="3849740" y="5233737"/>
                </a:cubicBezTo>
                <a:lnTo>
                  <a:pt x="3657234" y="5161548"/>
                </a:lnTo>
                <a:lnTo>
                  <a:pt x="3669266" y="5137485"/>
                </a:lnTo>
                <a:lnTo>
                  <a:pt x="3657234" y="5017169"/>
                </a:lnTo>
                <a:cubicBezTo>
                  <a:pt x="3645556" y="5005491"/>
                  <a:pt x="3583303" y="4933798"/>
                  <a:pt x="3548950" y="4920916"/>
                </a:cubicBezTo>
                <a:cubicBezTo>
                  <a:pt x="3529802" y="4913736"/>
                  <a:pt x="3508755" y="4913321"/>
                  <a:pt x="3488792" y="4908885"/>
                </a:cubicBezTo>
                <a:cubicBezTo>
                  <a:pt x="3472650" y="4905298"/>
                  <a:pt x="3456708" y="4900864"/>
                  <a:pt x="3440666" y="4896853"/>
                </a:cubicBezTo>
                <a:cubicBezTo>
                  <a:pt x="3354718" y="4839554"/>
                  <a:pt x="3396534" y="4855741"/>
                  <a:pt x="3320350" y="4836695"/>
                </a:cubicBezTo>
                <a:cubicBezTo>
                  <a:pt x="3308319" y="4828674"/>
                  <a:pt x="3295547" y="4821665"/>
                  <a:pt x="3284256" y="4812632"/>
                </a:cubicBezTo>
                <a:cubicBezTo>
                  <a:pt x="3275398" y="4805546"/>
                  <a:pt x="3269631" y="4794861"/>
                  <a:pt x="3260192" y="4788569"/>
                </a:cubicBezTo>
                <a:cubicBezTo>
                  <a:pt x="3245269" y="4778620"/>
                  <a:pt x="3228108" y="4772527"/>
                  <a:pt x="3212066" y="4764506"/>
                </a:cubicBezTo>
                <a:cubicBezTo>
                  <a:pt x="3208055" y="4752474"/>
                  <a:pt x="3209002" y="4737379"/>
                  <a:pt x="3200034" y="4728411"/>
                </a:cubicBezTo>
                <a:cubicBezTo>
                  <a:pt x="3179584" y="4707961"/>
                  <a:pt x="3151908" y="4696327"/>
                  <a:pt x="3127845" y="4680285"/>
                </a:cubicBezTo>
                <a:cubicBezTo>
                  <a:pt x="3074734" y="4644877"/>
                  <a:pt x="3105932" y="4659057"/>
                  <a:pt x="3031592" y="4644190"/>
                </a:cubicBezTo>
                <a:cubicBezTo>
                  <a:pt x="3011539" y="4624137"/>
                  <a:pt x="2995030" y="4599763"/>
                  <a:pt x="2971434" y="4584032"/>
                </a:cubicBezTo>
                <a:cubicBezTo>
                  <a:pt x="2947371" y="4567990"/>
                  <a:pt x="2919694" y="4556356"/>
                  <a:pt x="2899245" y="4535906"/>
                </a:cubicBezTo>
                <a:cubicBezTo>
                  <a:pt x="2873408" y="4510068"/>
                  <a:pt x="2837007" y="4470519"/>
                  <a:pt x="2802992" y="4463716"/>
                </a:cubicBezTo>
                <a:cubicBezTo>
                  <a:pt x="2730398" y="4449198"/>
                  <a:pt x="2762234" y="4458152"/>
                  <a:pt x="2706740" y="4439653"/>
                </a:cubicBezTo>
                <a:cubicBezTo>
                  <a:pt x="2690698" y="4443664"/>
                  <a:pt x="2675021" y="4453736"/>
                  <a:pt x="2658613" y="4451685"/>
                </a:cubicBezTo>
                <a:cubicBezTo>
                  <a:pt x="2607486" y="4445294"/>
                  <a:pt x="2611579" y="4416318"/>
                  <a:pt x="2574392" y="4391527"/>
                </a:cubicBezTo>
                <a:cubicBezTo>
                  <a:pt x="2563840" y="4384492"/>
                  <a:pt x="2550073" y="4384205"/>
                  <a:pt x="2538298" y="4379495"/>
                </a:cubicBezTo>
                <a:cubicBezTo>
                  <a:pt x="2529971" y="4376164"/>
                  <a:pt x="2522255" y="4371474"/>
                  <a:pt x="2514234" y="4367463"/>
                </a:cubicBezTo>
                <a:lnTo>
                  <a:pt x="2357824" y="4343400"/>
                </a:lnTo>
                <a:lnTo>
                  <a:pt x="2309698" y="4403558"/>
                </a:lnTo>
                <a:lnTo>
                  <a:pt x="2045003" y="4391527"/>
                </a:lnTo>
                <a:lnTo>
                  <a:pt x="2045003" y="4391527"/>
                </a:lnTo>
                <a:lnTo>
                  <a:pt x="2045003" y="4391527"/>
                </a:lnTo>
                <a:lnTo>
                  <a:pt x="2045003" y="4391527"/>
                </a:lnTo>
                <a:lnTo>
                  <a:pt x="2020940" y="4319337"/>
                </a:lnTo>
                <a:lnTo>
                  <a:pt x="2213445" y="4307306"/>
                </a:lnTo>
                <a:lnTo>
                  <a:pt x="2225477" y="4211053"/>
                </a:lnTo>
                <a:lnTo>
                  <a:pt x="1972813" y="4223085"/>
                </a:lnTo>
                <a:cubicBezTo>
                  <a:pt x="1948750" y="4199022"/>
                  <a:pt x="1928503" y="4170410"/>
                  <a:pt x="1900624" y="4150895"/>
                </a:cubicBezTo>
                <a:cubicBezTo>
                  <a:pt x="1887077" y="4141412"/>
                  <a:pt x="1867697" y="4145377"/>
                  <a:pt x="1852498" y="4138863"/>
                </a:cubicBezTo>
                <a:cubicBezTo>
                  <a:pt x="1839207" y="4133167"/>
                  <a:pt x="1828435" y="4122821"/>
                  <a:pt x="1816403" y="4114800"/>
                </a:cubicBezTo>
                <a:cubicBezTo>
                  <a:pt x="1808382" y="4102769"/>
                  <a:pt x="1798807" y="4091639"/>
                  <a:pt x="1792340" y="4078706"/>
                </a:cubicBezTo>
                <a:cubicBezTo>
                  <a:pt x="1786668" y="4067362"/>
                  <a:pt x="1787343" y="4053164"/>
                  <a:pt x="1780308" y="4042611"/>
                </a:cubicBezTo>
                <a:cubicBezTo>
                  <a:pt x="1778083" y="4039274"/>
                  <a:pt x="1772287" y="4042611"/>
                  <a:pt x="1768277" y="4042611"/>
                </a:cubicBezTo>
                <a:lnTo>
                  <a:pt x="1623898" y="4042611"/>
                </a:lnTo>
                <a:lnTo>
                  <a:pt x="1503582" y="4126832"/>
                </a:lnTo>
                <a:lnTo>
                  <a:pt x="1503582" y="4126832"/>
                </a:lnTo>
                <a:lnTo>
                  <a:pt x="1371234" y="4066674"/>
                </a:lnTo>
                <a:lnTo>
                  <a:pt x="1287013" y="4078706"/>
                </a:lnTo>
                <a:cubicBezTo>
                  <a:pt x="1270971" y="4110790"/>
                  <a:pt x="1256064" y="4143467"/>
                  <a:pt x="1238887" y="4174958"/>
                </a:cubicBezTo>
                <a:cubicBezTo>
                  <a:pt x="1231963" y="4187653"/>
                  <a:pt x="1229051" y="4208466"/>
                  <a:pt x="1214824" y="4211053"/>
                </a:cubicBezTo>
                <a:cubicBezTo>
                  <a:pt x="1179093" y="4217550"/>
                  <a:pt x="1142635" y="4203032"/>
                  <a:pt x="1106540" y="4199021"/>
                </a:cubicBezTo>
                <a:cubicBezTo>
                  <a:pt x="1066640" y="4212321"/>
                  <a:pt x="1070445" y="4198370"/>
                  <a:pt x="1070445" y="4223085"/>
                </a:cubicBezTo>
                <a:lnTo>
                  <a:pt x="1070445" y="4283242"/>
                </a:lnTo>
                <a:lnTo>
                  <a:pt x="889971" y="4295274"/>
                </a:lnTo>
                <a:lnTo>
                  <a:pt x="889971" y="4126832"/>
                </a:lnTo>
                <a:lnTo>
                  <a:pt x="781687" y="4114800"/>
                </a:lnTo>
                <a:lnTo>
                  <a:pt x="745592" y="4223085"/>
                </a:lnTo>
                <a:lnTo>
                  <a:pt x="637308" y="4211053"/>
                </a:lnTo>
                <a:lnTo>
                  <a:pt x="541056" y="4126832"/>
                </a:lnTo>
                <a:lnTo>
                  <a:pt x="396677" y="4078706"/>
                </a:lnTo>
                <a:lnTo>
                  <a:pt x="360582" y="3970421"/>
                </a:lnTo>
                <a:lnTo>
                  <a:pt x="673403" y="3777916"/>
                </a:lnTo>
                <a:lnTo>
                  <a:pt x="793719" y="3741821"/>
                </a:lnTo>
                <a:lnTo>
                  <a:pt x="781687" y="3633537"/>
                </a:lnTo>
                <a:lnTo>
                  <a:pt x="673403" y="3585411"/>
                </a:lnTo>
                <a:lnTo>
                  <a:pt x="372613" y="3573379"/>
                </a:lnTo>
                <a:lnTo>
                  <a:pt x="276361" y="3525253"/>
                </a:lnTo>
                <a:lnTo>
                  <a:pt x="276361" y="3416969"/>
                </a:lnTo>
                <a:lnTo>
                  <a:pt x="204171" y="3380874"/>
                </a:lnTo>
                <a:lnTo>
                  <a:pt x="216203" y="3260558"/>
                </a:lnTo>
                <a:lnTo>
                  <a:pt x="384645" y="3212432"/>
                </a:lnTo>
                <a:cubicBezTo>
                  <a:pt x="380634" y="3168316"/>
                  <a:pt x="386621" y="3122109"/>
                  <a:pt x="372613" y="3080085"/>
                </a:cubicBezTo>
                <a:cubicBezTo>
                  <a:pt x="368603" y="3068054"/>
                  <a:pt x="338312" y="3080608"/>
                  <a:pt x="336519" y="3068053"/>
                </a:cubicBezTo>
                <a:cubicBezTo>
                  <a:pt x="332932" y="3042943"/>
                  <a:pt x="360582" y="2995863"/>
                  <a:pt x="360582" y="2995863"/>
                </a:cubicBezTo>
                <a:cubicBezTo>
                  <a:pt x="348550" y="2991853"/>
                  <a:pt x="336923" y="2986319"/>
                  <a:pt x="324487" y="2983832"/>
                </a:cubicBezTo>
                <a:cubicBezTo>
                  <a:pt x="276644" y="2974264"/>
                  <a:pt x="224525" y="2979959"/>
                  <a:pt x="180108" y="2959769"/>
                </a:cubicBezTo>
                <a:cubicBezTo>
                  <a:pt x="168562" y="2954521"/>
                  <a:pt x="181588" y="2930709"/>
                  <a:pt x="192140" y="2923674"/>
                </a:cubicBezTo>
                <a:cubicBezTo>
                  <a:pt x="209155" y="2912330"/>
                  <a:pt x="232245" y="2915653"/>
                  <a:pt x="252298" y="2911642"/>
                </a:cubicBezTo>
                <a:cubicBezTo>
                  <a:pt x="264329" y="2903621"/>
                  <a:pt x="284885" y="2901607"/>
                  <a:pt x="288392" y="2887579"/>
                </a:cubicBezTo>
                <a:cubicBezTo>
                  <a:pt x="288504" y="2887131"/>
                  <a:pt x="276679" y="2794732"/>
                  <a:pt x="264329" y="2779295"/>
                </a:cubicBezTo>
                <a:cubicBezTo>
                  <a:pt x="255296" y="2768004"/>
                  <a:pt x="240266" y="2763253"/>
                  <a:pt x="228234" y="2755232"/>
                </a:cubicBezTo>
                <a:cubicBezTo>
                  <a:pt x="224224" y="2743200"/>
                  <a:pt x="226523" y="2726509"/>
                  <a:pt x="216203" y="2719137"/>
                </a:cubicBezTo>
                <a:cubicBezTo>
                  <a:pt x="195563" y="2704394"/>
                  <a:pt x="159586" y="2715096"/>
                  <a:pt x="144013" y="2695074"/>
                </a:cubicBezTo>
                <a:cubicBezTo>
                  <a:pt x="0" y="2509914"/>
                  <a:pt x="221834" y="2670753"/>
                  <a:pt x="95887" y="2586790"/>
                </a:cubicBezTo>
                <a:cubicBezTo>
                  <a:pt x="87866" y="2574758"/>
                  <a:pt x="73421" y="2565067"/>
                  <a:pt x="71824" y="2550695"/>
                </a:cubicBezTo>
                <a:cubicBezTo>
                  <a:pt x="68709" y="2522659"/>
                  <a:pt x="80712" y="2464177"/>
                  <a:pt x="107919" y="2442411"/>
                </a:cubicBezTo>
                <a:cubicBezTo>
                  <a:pt x="117822" y="2434488"/>
                  <a:pt x="131982" y="2434390"/>
                  <a:pt x="144013" y="2430379"/>
                </a:cubicBezTo>
                <a:cubicBezTo>
                  <a:pt x="179541" y="2442222"/>
                  <a:pt x="213205" y="2459699"/>
                  <a:pt x="252298" y="2430379"/>
                </a:cubicBezTo>
                <a:cubicBezTo>
                  <a:pt x="269576" y="2417421"/>
                  <a:pt x="268340" y="2390274"/>
                  <a:pt x="276361" y="2370221"/>
                </a:cubicBezTo>
                <a:cubicBezTo>
                  <a:pt x="500471" y="2395123"/>
                  <a:pt x="300903" y="2337299"/>
                  <a:pt x="396677" y="2490537"/>
                </a:cubicBezTo>
                <a:cubicBezTo>
                  <a:pt x="405441" y="2504559"/>
                  <a:pt x="428965" y="2483258"/>
                  <a:pt x="444803" y="2478506"/>
                </a:cubicBezTo>
                <a:cubicBezTo>
                  <a:pt x="469098" y="2471217"/>
                  <a:pt x="516992" y="2454442"/>
                  <a:pt x="516992" y="2454442"/>
                </a:cubicBezTo>
                <a:cubicBezTo>
                  <a:pt x="521003" y="2426368"/>
                  <a:pt x="520875" y="2397384"/>
                  <a:pt x="529024" y="2370221"/>
                </a:cubicBezTo>
                <a:cubicBezTo>
                  <a:pt x="533179" y="2356371"/>
                  <a:pt x="544054" y="2345418"/>
                  <a:pt x="553087" y="2334127"/>
                </a:cubicBezTo>
                <a:cubicBezTo>
                  <a:pt x="564567" y="2319777"/>
                  <a:pt x="596786" y="2290938"/>
                  <a:pt x="613245" y="2286000"/>
                </a:cubicBezTo>
                <a:cubicBezTo>
                  <a:pt x="640408" y="2277851"/>
                  <a:pt x="669392" y="2277979"/>
                  <a:pt x="697466" y="2273969"/>
                </a:cubicBezTo>
                <a:cubicBezTo>
                  <a:pt x="718055" y="2267106"/>
                  <a:pt x="756329" y="2257865"/>
                  <a:pt x="769656" y="2237874"/>
                </a:cubicBezTo>
                <a:cubicBezTo>
                  <a:pt x="778828" y="2224115"/>
                  <a:pt x="769132" y="2200509"/>
                  <a:pt x="781687" y="2189748"/>
                </a:cubicBezTo>
                <a:cubicBezTo>
                  <a:pt x="800946" y="2173241"/>
                  <a:pt x="853877" y="2165685"/>
                  <a:pt x="853877" y="2165685"/>
                </a:cubicBezTo>
                <a:cubicBezTo>
                  <a:pt x="866491" y="2127842"/>
                  <a:pt x="863377" y="2119246"/>
                  <a:pt x="902003" y="2093495"/>
                </a:cubicBezTo>
                <a:cubicBezTo>
                  <a:pt x="912555" y="2086460"/>
                  <a:pt x="926754" y="2087135"/>
                  <a:pt x="938098" y="2081463"/>
                </a:cubicBezTo>
                <a:cubicBezTo>
                  <a:pt x="1031384" y="2034819"/>
                  <a:pt x="919567" y="2075607"/>
                  <a:pt x="1010287" y="2045369"/>
                </a:cubicBezTo>
                <a:cubicBezTo>
                  <a:pt x="1085331" y="1995340"/>
                  <a:pt x="1007758" y="2033337"/>
                  <a:pt x="1082477" y="2033337"/>
                </a:cubicBezTo>
                <a:cubicBezTo>
                  <a:pt x="1099013" y="2033337"/>
                  <a:pt x="1114704" y="2025849"/>
                  <a:pt x="1130603" y="2021306"/>
                </a:cubicBezTo>
                <a:cubicBezTo>
                  <a:pt x="1174188" y="2008853"/>
                  <a:pt x="1163246" y="2011575"/>
                  <a:pt x="1202792" y="1985211"/>
                </a:cubicBezTo>
                <a:cubicBezTo>
                  <a:pt x="1214824" y="1989221"/>
                  <a:pt x="1226377" y="1999327"/>
                  <a:pt x="1238887" y="1997242"/>
                </a:cubicBezTo>
                <a:cubicBezTo>
                  <a:pt x="1270565" y="1991962"/>
                  <a:pt x="1275882" y="1971379"/>
                  <a:pt x="1287013" y="1949116"/>
                </a:cubicBezTo>
                <a:lnTo>
                  <a:pt x="1599834" y="1949116"/>
                </a:lnTo>
                <a:lnTo>
                  <a:pt x="1599834" y="1949116"/>
                </a:lnTo>
                <a:lnTo>
                  <a:pt x="1756245" y="1997242"/>
                </a:lnTo>
                <a:lnTo>
                  <a:pt x="1900624" y="1852863"/>
                </a:lnTo>
                <a:lnTo>
                  <a:pt x="2008908" y="1876927"/>
                </a:lnTo>
                <a:lnTo>
                  <a:pt x="2045003" y="1768642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solidFill>
              <a:srgbClr val="FF0000">
                <a:alpha val="50980"/>
              </a:srgbClr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r>
              <a:rPr lang="fr-FR" sz="4800" dirty="0" smtClean="0">
                <a:solidFill>
                  <a:srgbClr val="C00000"/>
                </a:solidFill>
              </a:rPr>
              <a:t>Aveyron</a:t>
            </a: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 smtClean="0">
              <a:solidFill>
                <a:srgbClr val="C00000"/>
              </a:solidFill>
            </a:endParaRPr>
          </a:p>
          <a:p>
            <a:pPr algn="ctr"/>
            <a:endParaRPr lang="fr-FR" sz="4800" dirty="0">
              <a:solidFill>
                <a:srgbClr val="C00000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9144000" cy="642939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          </a:t>
            </a:r>
            <a:br>
              <a:rPr lang="fr-FR" dirty="0" smtClean="0"/>
            </a:br>
            <a:r>
              <a:rPr lang="fr-FR" dirty="0" smtClean="0"/>
              <a:t> Les                                          Châteaux</a:t>
            </a:r>
            <a:br>
              <a:rPr lang="fr-FR" dirty="0" smtClean="0"/>
            </a:b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en                                                           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r>
              <a:rPr lang="fr-FR" dirty="0" smtClean="0"/>
              <a:t>                                  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Midi              </a:t>
            </a:r>
            <a:br>
              <a:rPr lang="fr-FR" dirty="0" smtClean="0"/>
            </a:br>
            <a:r>
              <a:rPr lang="fr-FR" dirty="0" smtClean="0"/>
              <a:t>Pyrénées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  <p:transition advTm="10000">
    <p:sndAc>
      <p:stSnd loop="1">
        <p:snd r:embed="rId2" name="09 Les Hommes du V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r>
              <a:rPr lang="fr-FR" sz="4000" dirty="0" err="1" smtClean="0"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chateau</a:t>
            </a:r>
            <a:r>
              <a:rPr lang="fr-FR" sz="4000" dirty="0" smtClean="0"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-de-</a:t>
            </a:r>
            <a:r>
              <a:rPr lang="fr-FR" sz="4000" dirty="0" err="1" smtClean="0"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aynac</a:t>
            </a:r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  <a:p>
            <a:pPr algn="ctr"/>
            <a:endParaRPr lang="fr-FR" sz="4000" dirty="0"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Château de </a:t>
            </a:r>
            <a:r>
              <a:rPr lang="fr-FR" sz="2800" dirty="0" err="1" smtClean="0">
                <a:solidFill>
                  <a:srgbClr val="003300"/>
                </a:solidFill>
              </a:rPr>
              <a:t>Montclera</a:t>
            </a:r>
            <a:r>
              <a:rPr lang="fr-FR" sz="2800" dirty="0" smtClean="0">
                <a:solidFill>
                  <a:srgbClr val="003300"/>
                </a:solidFill>
              </a:rPr>
              <a:t>                    </a:t>
            </a:r>
            <a:r>
              <a:rPr lang="fr-FR" sz="2800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fr-FR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Château de Castelnau-</a:t>
            </a:r>
            <a:r>
              <a:rPr lang="fr-FR" sz="2800" dirty="0" err="1" smtClean="0">
                <a:solidFill>
                  <a:schemeClr val="accent5">
                    <a:lumMod val="50000"/>
                  </a:schemeClr>
                </a:solidFill>
              </a:rPr>
              <a:t>bretenoux</a:t>
            </a:r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  <a:latin typeface="Deco-A770" pitchFamily="2" charset="0"/>
              </a:rPr>
              <a:t>Château d’</a:t>
            </a:r>
            <a:r>
              <a:rPr lang="fr-FR" sz="3200" dirty="0" err="1" smtClean="0">
                <a:solidFill>
                  <a:schemeClr val="accent5">
                    <a:lumMod val="50000"/>
                  </a:schemeClr>
                </a:solidFill>
                <a:latin typeface="Deco-A770" pitchFamily="2" charset="0"/>
              </a:rPr>
              <a:t>assier</a:t>
            </a:r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  <a:p>
            <a:pPr algn="ctr"/>
            <a:endParaRPr lang="fr-FR" sz="3200" dirty="0">
              <a:solidFill>
                <a:schemeClr val="accent5">
                  <a:lumMod val="50000"/>
                </a:schemeClr>
              </a:solidFill>
              <a:latin typeface="Deco-A77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r>
              <a:rPr lang="fr-FR" sz="2800" dirty="0" smtClean="0">
                <a:solidFill>
                  <a:srgbClr val="582A04"/>
                </a:solidFill>
              </a:rPr>
              <a:t>Château d’</a:t>
            </a:r>
            <a:r>
              <a:rPr lang="fr-FR" sz="2800" dirty="0" err="1" smtClean="0">
                <a:solidFill>
                  <a:srgbClr val="582A04"/>
                </a:solidFill>
              </a:rPr>
              <a:t>assier</a:t>
            </a:r>
            <a:endParaRPr lang="fr-FR" sz="2800" dirty="0">
              <a:solidFill>
                <a:srgbClr val="582A04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Cieurac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Bonaguil</a:t>
            </a:r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caix</a:t>
            </a:r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err="1" smtClean="0">
                <a:solidFill>
                  <a:srgbClr val="00B0F0"/>
                </a:solidFill>
                <a:latin typeface="Bradley Hand ITC" pitchFamily="66" charset="0"/>
              </a:rPr>
              <a:t>Château_de_Montal</a:t>
            </a:r>
            <a:r>
              <a:rPr lang="fr-FR" sz="2800" b="1" dirty="0" smtClean="0">
                <a:solidFill>
                  <a:srgbClr val="00B0F0"/>
                </a:solidFill>
                <a:latin typeface="Bradley Hand ITC" pitchFamily="66" charset="0"/>
              </a:rPr>
              <a:t>                           </a:t>
            </a:r>
            <a:r>
              <a:rPr lang="fr-FR" sz="2800" b="1" dirty="0" smtClean="0">
                <a:solidFill>
                  <a:schemeClr val="bg1"/>
                </a:solidFill>
                <a:latin typeface="Bradley Hand ITC" pitchFamily="66" charset="0"/>
              </a:rPr>
              <a:t>.</a:t>
            </a: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endParaRPr lang="fr-FR" sz="2800" b="1" dirty="0" smtClean="0">
              <a:solidFill>
                <a:srgbClr val="00B0F0"/>
              </a:solidFill>
              <a:latin typeface="Bradley Hand ITC" pitchFamily="66" charset="0"/>
            </a:endParaRPr>
          </a:p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Bradley Hand ITC" pitchFamily="66" charset="0"/>
              </a:rPr>
              <a:t>    </a:t>
            </a:r>
            <a:endParaRPr lang="fr-FR" sz="2800" b="1" dirty="0">
              <a:solidFill>
                <a:srgbClr val="00B0F0"/>
              </a:solidFill>
              <a:latin typeface="Bradley Hand ITC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42976" y="642918"/>
            <a:ext cx="6929486" cy="514353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       Château de </a:t>
            </a:r>
            <a:r>
              <a:rPr lang="fr-FR" sz="3200" dirty="0" err="1" smtClean="0">
                <a:solidFill>
                  <a:schemeClr val="tx2">
                    <a:lumMod val="50000"/>
                  </a:schemeClr>
                </a:solidFill>
              </a:rPr>
              <a:t>Béduer</a:t>
            </a:r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odoni MT Poster Compressed" pitchFamily="18" charset="0"/>
              </a:rPr>
              <a:t>             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  <a:latin typeface="Bodoni MT Poster Compressed" pitchFamily="18" charset="0"/>
              </a:rPr>
              <a:t>montcléra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odoni MT Poster Compressed" pitchFamily="18" charset="0"/>
              </a:rPr>
              <a:t> 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odoni MT Poster Compressed" pitchFamily="18" charset="0"/>
              </a:rPr>
              <a:t>                                                                                                    .                 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odoni MT Poster Compressed" pitchFamily="18" charset="0"/>
              </a:rPr>
              <a:t>           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odoni MT Poster Compressed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gency FB" pitchFamily="34" charset="0"/>
              </a:rPr>
              <a:t>                                      </a:t>
            </a:r>
            <a:r>
              <a:rPr lang="fr-FR" sz="2800" dirty="0" err="1" smtClean="0">
                <a:latin typeface="Agency FB" pitchFamily="34" charset="0"/>
              </a:rPr>
              <a:t>Chatea</a:t>
            </a:r>
            <a:r>
              <a:rPr lang="fr-FR" sz="2800" dirty="0" smtClean="0">
                <a:latin typeface="Agency FB" pitchFamily="34" charset="0"/>
              </a:rPr>
              <a:t>  de </a:t>
            </a:r>
            <a:r>
              <a:rPr lang="fr-FR" sz="2800" dirty="0" err="1" smtClean="0">
                <a:latin typeface="Agency FB" pitchFamily="34" charset="0"/>
              </a:rPr>
              <a:t>Mercuès</a:t>
            </a:r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 smtClean="0">
              <a:latin typeface="Agency FB" pitchFamily="34" charset="0"/>
            </a:endParaRPr>
          </a:p>
          <a:p>
            <a:pPr algn="ctr"/>
            <a:endParaRPr lang="fr-FR" sz="2800" dirty="0">
              <a:latin typeface="Agency FB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Malvirade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 Château de </a:t>
            </a:r>
            <a:r>
              <a:rPr lang="fr-FR" sz="2800" dirty="0" err="1" smtClean="0"/>
              <a:t>bonaguil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9" name="Rectangle 18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>
                <a:latin typeface="AbottOldStyle" pitchFamily="2" charset="0"/>
              </a:rPr>
              <a:t>Chateau</a:t>
            </a:r>
            <a:r>
              <a:rPr lang="fr-FR" sz="2800" dirty="0" smtClean="0">
                <a:latin typeface="AbottOldStyle" pitchFamily="2" charset="0"/>
              </a:rPr>
              <a:t> de </a:t>
            </a:r>
            <a:r>
              <a:rPr lang="fr-FR" sz="2800" dirty="0" err="1" smtClean="0">
                <a:latin typeface="AbottOldStyle" pitchFamily="2" charset="0"/>
              </a:rPr>
              <a:t>Béduer</a:t>
            </a:r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>
              <a:latin typeface="AbottOldStyle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42976" y="642918"/>
            <a:ext cx="7056000" cy="507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bilene" pitchFamily="2" charset="0"/>
              </a:rPr>
              <a:t>                                        </a:t>
            </a:r>
          </a:p>
          <a:p>
            <a:pPr algn="ctr"/>
            <a:r>
              <a:rPr lang="fr-FR" sz="2800" dirty="0" smtClean="0">
                <a:latin typeface="Abilene" pitchFamily="2" charset="0"/>
              </a:rPr>
              <a:t>                             château de </a:t>
            </a:r>
            <a:r>
              <a:rPr lang="fr-FR" sz="2800" dirty="0" err="1" smtClean="0">
                <a:latin typeface="Abilene" pitchFamily="2" charset="0"/>
              </a:rPr>
              <a:t>Belcastel</a:t>
            </a:r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endParaRPr lang="fr-FR" sz="2800" dirty="0" smtClean="0">
              <a:latin typeface="Abilene" pitchFamily="2" charset="0"/>
            </a:endParaRPr>
          </a:p>
          <a:p>
            <a:pPr algn="ctr"/>
            <a:r>
              <a:rPr lang="fr-FR" sz="2800" dirty="0" smtClean="0">
                <a:latin typeface="Abilene" pitchFamily="2" charset="0"/>
              </a:rPr>
              <a:t>         </a:t>
            </a:r>
            <a:endParaRPr lang="fr-FR" sz="2800" dirty="0">
              <a:latin typeface="Abilene" pitchFamily="2" charset="0"/>
            </a:endParaRPr>
          </a:p>
        </p:txBody>
      </p:sp>
      <p:grpSp>
        <p:nvGrpSpPr>
          <p:cNvPr id="22" name="Groupe 21"/>
          <p:cNvGrpSpPr/>
          <p:nvPr/>
        </p:nvGrpSpPr>
        <p:grpSpPr>
          <a:xfrm>
            <a:off x="-15766" y="-15766"/>
            <a:ext cx="9175532" cy="6889532"/>
            <a:chOff x="-15766" y="-15766"/>
            <a:chExt cx="9175532" cy="6889532"/>
          </a:xfrm>
        </p:grpSpPr>
        <p:sp>
          <p:nvSpPr>
            <p:cNvPr id="23" name="Forme libre 22"/>
            <p:cNvSpPr/>
            <p:nvPr/>
          </p:nvSpPr>
          <p:spPr>
            <a:xfrm>
              <a:off x="-15766" y="-15766"/>
              <a:ext cx="9175532" cy="6889532"/>
            </a:xfrm>
            <a:custGeom>
              <a:avLst/>
              <a:gdLst>
                <a:gd name="connsiteX0" fmla="*/ 8466083 w 9175532"/>
                <a:gd name="connsiteY0" fmla="*/ 236483 h 6889532"/>
                <a:gd name="connsiteX1" fmla="*/ 1545021 w 9175532"/>
                <a:gd name="connsiteY1" fmla="*/ 756745 h 6889532"/>
                <a:gd name="connsiteX2" fmla="*/ 1497725 w 9175532"/>
                <a:gd name="connsiteY2" fmla="*/ 5770180 h 6889532"/>
                <a:gd name="connsiteX3" fmla="*/ 8466083 w 9175532"/>
                <a:gd name="connsiteY3" fmla="*/ 6306207 h 6889532"/>
                <a:gd name="connsiteX4" fmla="*/ 8481849 w 9175532"/>
                <a:gd name="connsiteY4" fmla="*/ 31532 h 6889532"/>
                <a:gd name="connsiteX5" fmla="*/ 15766 w 9175532"/>
                <a:gd name="connsiteY5" fmla="*/ 31532 h 6889532"/>
                <a:gd name="connsiteX6" fmla="*/ 0 w 9175532"/>
                <a:gd name="connsiteY6" fmla="*/ 6889532 h 6889532"/>
                <a:gd name="connsiteX7" fmla="*/ 9175532 w 9175532"/>
                <a:gd name="connsiteY7" fmla="*/ 6858000 h 6889532"/>
                <a:gd name="connsiteX8" fmla="*/ 9175532 w 9175532"/>
                <a:gd name="connsiteY8" fmla="*/ 0 h 6889532"/>
                <a:gd name="connsiteX9" fmla="*/ 8481849 w 9175532"/>
                <a:gd name="connsiteY9" fmla="*/ 15766 h 6889532"/>
                <a:gd name="connsiteX10" fmla="*/ 8481849 w 9175532"/>
                <a:gd name="connsiteY10" fmla="*/ 15766 h 6889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5532" h="6889532">
                  <a:moveTo>
                    <a:pt x="8466083" y="236483"/>
                  </a:moveTo>
                  <a:lnTo>
                    <a:pt x="1545021" y="756745"/>
                  </a:lnTo>
                  <a:lnTo>
                    <a:pt x="1497725" y="5770180"/>
                  </a:lnTo>
                  <a:lnTo>
                    <a:pt x="8466083" y="6306207"/>
                  </a:lnTo>
                  <a:cubicBezTo>
                    <a:pt x="8471338" y="4214649"/>
                    <a:pt x="8476594" y="2123090"/>
                    <a:pt x="8481849" y="31532"/>
                  </a:cubicBezTo>
                  <a:lnTo>
                    <a:pt x="15766" y="31532"/>
                  </a:lnTo>
                  <a:cubicBezTo>
                    <a:pt x="10511" y="2317532"/>
                    <a:pt x="5255" y="4603532"/>
                    <a:pt x="0" y="6889532"/>
                  </a:cubicBezTo>
                  <a:lnTo>
                    <a:pt x="9175532" y="6858000"/>
                  </a:lnTo>
                  <a:lnTo>
                    <a:pt x="9175532" y="0"/>
                  </a:lnTo>
                  <a:lnTo>
                    <a:pt x="8481849" y="15766"/>
                  </a:lnTo>
                  <a:lnTo>
                    <a:pt x="8481849" y="15766"/>
                  </a:lnTo>
                </a:path>
              </a:pathLst>
            </a:custGeom>
            <a:blipFill>
              <a:blip r:embed="rId19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4" name="Image 23" descr="3.pn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4348" y="285728"/>
              <a:ext cx="7858180" cy="5959120"/>
            </a:xfrm>
            <a:prstGeom prst="frame">
              <a:avLst>
                <a:gd name="adj1" fmla="val 8532"/>
              </a:avLst>
            </a:prstGeom>
            <a:scene3d>
              <a:camera prst="perspectiveLeft"/>
              <a:lightRig rig="threePt" dir="t"/>
            </a:scene3d>
            <a:sp3d>
              <a:bevelT w="114300" prst="artDeco"/>
            </a:sp3d>
          </p:spPr>
        </p:pic>
      </p:grpSp>
      <p:pic>
        <p:nvPicPr>
          <p:cNvPr id="25" name="Image 24" descr="0d163456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28596" y="4643446"/>
            <a:ext cx="2041061" cy="2000240"/>
          </a:xfrm>
          <a:prstGeom prst="rect">
            <a:avLst/>
          </a:prstGeom>
        </p:spPr>
      </p:pic>
    </p:spTree>
  </p:cSld>
  <p:clrMapOvr>
    <a:masterClrMapping/>
  </p:clrMapOvr>
  <p:transition advTm="10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500"/>
                            </p:stCondLst>
                            <p:childTnLst>
                              <p:par>
                                <p:cTn id="29" presetID="16" presetClass="entr" presetSubtype="4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500"/>
                            </p:stCondLst>
                            <p:childTnLst>
                              <p:par>
                                <p:cTn id="37" presetID="16" presetClass="entr" presetSubtype="2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0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500"/>
                            </p:stCondLst>
                            <p:childTnLst>
                              <p:par>
                                <p:cTn id="45" presetID="16" presetClass="entr" presetSubtype="4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16" presetClass="entr" presetSubtype="37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500"/>
                            </p:stCondLst>
                            <p:childTnLst>
                              <p:par>
                                <p:cTn id="53" presetID="16" presetClass="entr" presetSubtype="2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000"/>
                            </p:stCondLst>
                            <p:childTnLst>
                              <p:par>
                                <p:cTn id="57" presetID="16" presetClass="entr" presetSubtype="2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500"/>
                            </p:stCondLst>
                            <p:childTnLst>
                              <p:par>
                                <p:cTn id="61" presetID="16" presetClass="entr" presetSubtype="4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5" presetID="16" presetClass="entr" presetSubtype="37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Onyx" pitchFamily="82" charset="0"/>
              </a:rPr>
              <a:t>Château de Castelnau-Bretenoux                                                         </a:t>
            </a:r>
            <a:r>
              <a:rPr lang="fr-FR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Onyx" pitchFamily="82" charset="0"/>
              </a:rPr>
              <a:t>.</a:t>
            </a:r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Onyx" pitchFamily="82" charset="0"/>
            </a:endParaRPr>
          </a:p>
          <a:p>
            <a:pPr algn="ctr"/>
            <a:endParaRPr lang="fr-FR" sz="2800" dirty="0">
              <a:solidFill>
                <a:srgbClr val="002060"/>
              </a:solidFill>
              <a:latin typeface="Onyx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4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</a:t>
            </a:r>
            <a:r>
              <a:rPr lang="fr-FR" sz="2800" dirty="0" smtClean="0">
                <a:solidFill>
                  <a:srgbClr val="003300"/>
                </a:solidFill>
              </a:rPr>
              <a:t>Château de </a:t>
            </a:r>
            <a:r>
              <a:rPr lang="fr-FR" sz="2800" dirty="0" err="1" smtClean="0"/>
              <a:t>Roumégouse</a:t>
            </a:r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latin typeface="CathedralOpen" pitchFamily="2" charset="0"/>
              </a:rPr>
              <a:t>          </a:t>
            </a:r>
            <a:r>
              <a:rPr lang="fr-FR" sz="2800" b="1" dirty="0" err="1" smtClean="0">
                <a:latin typeface="CathedralOpen" pitchFamily="2" charset="0"/>
              </a:rPr>
              <a:t>Chateau</a:t>
            </a:r>
            <a:r>
              <a:rPr lang="fr-FR" sz="2800" b="1" dirty="0" smtClean="0">
                <a:latin typeface="CathedralOpen" pitchFamily="2" charset="0"/>
              </a:rPr>
              <a:t> de </a:t>
            </a:r>
            <a:r>
              <a:rPr lang="fr-FR" sz="2800" b="1" dirty="0" err="1" smtClean="0">
                <a:latin typeface="CathedralOpen" pitchFamily="2" charset="0"/>
              </a:rPr>
              <a:t>bessonies</a:t>
            </a:r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 smtClean="0">
              <a:latin typeface="CathedralOpen" pitchFamily="2" charset="0"/>
            </a:endParaRPr>
          </a:p>
          <a:p>
            <a:pPr algn="ctr"/>
            <a:endParaRPr lang="fr-FR" sz="2800" b="1" dirty="0">
              <a:latin typeface="CathedralOpen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 de  </a:t>
            </a:r>
            <a:r>
              <a:rPr lang="fr-FR" sz="2800" dirty="0" err="1" smtClean="0"/>
              <a:t>biron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2060"/>
                </a:solidFill>
              </a:rPr>
              <a:t>Château  de  </a:t>
            </a:r>
            <a:r>
              <a:rPr lang="fr-FR" sz="2800" dirty="0" err="1" smtClean="0">
                <a:solidFill>
                  <a:srgbClr val="002060"/>
                </a:solidFill>
              </a:rPr>
              <a:t>biron</a:t>
            </a:r>
            <a:r>
              <a:rPr lang="fr-FR" sz="2800" dirty="0" smtClean="0">
                <a:solidFill>
                  <a:srgbClr val="002060"/>
                </a:solidFill>
              </a:rPr>
              <a:t>                     </a:t>
            </a:r>
            <a:r>
              <a:rPr lang="fr-FR" sz="2800" dirty="0" smtClean="0"/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.</a:t>
            </a:r>
            <a:endParaRPr lang="fr-FR" sz="2800" dirty="0"/>
          </a:p>
        </p:txBody>
      </p:sp>
      <p:sp>
        <p:nvSpPr>
          <p:cNvPr id="24" name="Rectangle 23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de </a:t>
            </a:r>
            <a:r>
              <a:rPr lang="fr-FR" sz="2800" dirty="0" err="1" smtClean="0"/>
              <a:t>biron</a:t>
            </a:r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Montal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</a:t>
            </a:r>
            <a:r>
              <a:rPr lang="fr-FR" sz="2800" dirty="0" smtClean="0"/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5">
                    <a:lumMod val="50000"/>
                  </a:schemeClr>
                </a:solidFill>
              </a:rPr>
              <a:t>Commarque</a:t>
            </a: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solidFill>
                  <a:srgbClr val="00B0F0"/>
                </a:solidFill>
                <a:latin typeface="Arabic Typesetting" pitchFamily="66" charset="-78"/>
                <a:cs typeface="Arabic Typesetting" pitchFamily="66" charset="-78"/>
              </a:rPr>
              <a:t>Château de </a:t>
            </a:r>
            <a:r>
              <a:rPr lang="fr-FR" sz="4800" dirty="0" err="1" smtClean="0">
                <a:solidFill>
                  <a:srgbClr val="00B0F0"/>
                </a:solidFill>
                <a:latin typeface="Arabic Typesetting" pitchFamily="66" charset="-78"/>
                <a:cs typeface="Arabic Typesetting" pitchFamily="66" charset="-78"/>
              </a:rPr>
              <a:t>cabrerets</a:t>
            </a:r>
            <a:r>
              <a:rPr lang="fr-FR" sz="4800" dirty="0" smtClean="0">
                <a:solidFill>
                  <a:srgbClr val="00B0F0"/>
                </a:solidFill>
                <a:latin typeface="Arabic Typesetting" pitchFamily="66" charset="-78"/>
                <a:cs typeface="Arabic Typesetting" pitchFamily="66" charset="-78"/>
              </a:rPr>
              <a:t>   </a:t>
            </a:r>
          </a:p>
          <a:p>
            <a:pPr algn="ctr"/>
            <a:endParaRPr lang="fr-FR" sz="4800" dirty="0" smtClean="0">
              <a:solidFill>
                <a:srgbClr val="00B0F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00B0F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00B0F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 smtClean="0">
              <a:solidFill>
                <a:srgbClr val="00B0F0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4800" dirty="0">
              <a:solidFill>
                <a:srgbClr val="00B0F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chemeClr val="accent5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Château de </a:t>
            </a:r>
            <a:r>
              <a:rPr lang="fr-FR" sz="5400" dirty="0" err="1" smtClean="0">
                <a:solidFill>
                  <a:schemeClr val="accent5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aynac</a:t>
            </a:r>
            <a:endParaRPr lang="fr-FR" sz="5400" dirty="0" smtClean="0">
              <a:solidFill>
                <a:schemeClr val="accent5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solidFill>
                <a:schemeClr val="accent5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>
              <a:solidFill>
                <a:schemeClr val="accent5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montal</a:t>
            </a:r>
            <a:r>
              <a:rPr lang="fr-FR" sz="2800" dirty="0" smtClean="0"/>
              <a:t>              </a:t>
            </a:r>
            <a:r>
              <a:rPr lang="fr-FR" sz="2800" dirty="0" smtClean="0">
                <a:solidFill>
                  <a:schemeClr val="accent1"/>
                </a:solidFill>
              </a:rPr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1736462" y="928670"/>
            <a:ext cx="6336000" cy="453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8" name="Groupe 7"/>
          <p:cNvGrpSpPr/>
          <p:nvPr/>
        </p:nvGrpSpPr>
        <p:grpSpPr>
          <a:xfrm>
            <a:off x="-15766" y="-31531"/>
            <a:ext cx="9191297" cy="6889531"/>
            <a:chOff x="-15766" y="-31531"/>
            <a:chExt cx="9191297" cy="6889531"/>
          </a:xfrm>
        </p:grpSpPr>
        <p:sp>
          <p:nvSpPr>
            <p:cNvPr id="7" name="Forme libre 6"/>
            <p:cNvSpPr/>
            <p:nvPr/>
          </p:nvSpPr>
          <p:spPr>
            <a:xfrm>
              <a:off x="-15766" y="-31531"/>
              <a:ext cx="9191297" cy="6889531"/>
            </a:xfrm>
            <a:custGeom>
              <a:avLst/>
              <a:gdLst>
                <a:gd name="connsiteX0" fmla="*/ 8513380 w 9191297"/>
                <a:gd name="connsiteY0" fmla="*/ 5691352 h 6889531"/>
                <a:gd name="connsiteX1" fmla="*/ 8119242 w 9191297"/>
                <a:gd name="connsiteY1" fmla="*/ 1040524 h 6889531"/>
                <a:gd name="connsiteX2" fmla="*/ 1686911 w 9191297"/>
                <a:gd name="connsiteY2" fmla="*/ 1024759 h 6889531"/>
                <a:gd name="connsiteX3" fmla="*/ 1261242 w 9191297"/>
                <a:gd name="connsiteY3" fmla="*/ 5707117 h 6889531"/>
                <a:gd name="connsiteX4" fmla="*/ 9175532 w 9191297"/>
                <a:gd name="connsiteY4" fmla="*/ 5707117 h 6889531"/>
                <a:gd name="connsiteX5" fmla="*/ 9191297 w 9191297"/>
                <a:gd name="connsiteY5" fmla="*/ 15765 h 6889531"/>
                <a:gd name="connsiteX6" fmla="*/ 0 w 9191297"/>
                <a:gd name="connsiteY6" fmla="*/ 0 h 6889531"/>
                <a:gd name="connsiteX7" fmla="*/ 31532 w 9191297"/>
                <a:gd name="connsiteY7" fmla="*/ 6889531 h 6889531"/>
                <a:gd name="connsiteX8" fmla="*/ 9175532 w 9191297"/>
                <a:gd name="connsiteY8" fmla="*/ 6889531 h 6889531"/>
                <a:gd name="connsiteX9" fmla="*/ 9191297 w 9191297"/>
                <a:gd name="connsiteY9" fmla="*/ 5707117 h 6889531"/>
                <a:gd name="connsiteX10" fmla="*/ 9191297 w 9191297"/>
                <a:gd name="connsiteY10" fmla="*/ 5707117 h 688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91297" h="6889531">
                  <a:moveTo>
                    <a:pt x="8513380" y="5691352"/>
                  </a:moveTo>
                  <a:lnTo>
                    <a:pt x="8119242" y="1040524"/>
                  </a:lnTo>
                  <a:lnTo>
                    <a:pt x="1686911" y="1024759"/>
                  </a:lnTo>
                  <a:lnTo>
                    <a:pt x="1261242" y="5707117"/>
                  </a:lnTo>
                  <a:lnTo>
                    <a:pt x="9175532" y="5707117"/>
                  </a:lnTo>
                  <a:lnTo>
                    <a:pt x="9191297" y="15765"/>
                  </a:lnTo>
                  <a:lnTo>
                    <a:pt x="0" y="0"/>
                  </a:lnTo>
                  <a:lnTo>
                    <a:pt x="31532" y="6889531"/>
                  </a:lnTo>
                  <a:lnTo>
                    <a:pt x="9175532" y="6889531"/>
                  </a:lnTo>
                  <a:lnTo>
                    <a:pt x="9191297" y="5707117"/>
                  </a:lnTo>
                  <a:lnTo>
                    <a:pt x="9191297" y="570711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Cadre 5"/>
            <p:cNvSpPr/>
            <p:nvPr/>
          </p:nvSpPr>
          <p:spPr>
            <a:xfrm>
              <a:off x="1214414" y="428604"/>
              <a:ext cx="7358114" cy="5508000"/>
            </a:xfrm>
            <a:prstGeom prst="frame">
              <a:avLst>
                <a:gd name="adj1" fmla="val 9351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  <a:scene3d>
              <a:camera prst="perspectiveAbove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19" name="Image 18" descr="3f5e481c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85720" y="5190030"/>
            <a:ext cx="2428892" cy="1475362"/>
          </a:xfrm>
          <a:prstGeom prst="rect">
            <a:avLst/>
          </a:prstGeom>
        </p:spPr>
      </p:pic>
    </p:spTree>
  </p:cSld>
  <p:clrMapOvr>
    <a:masterClrMapping/>
  </p:clrMapOvr>
  <p:transition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5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00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5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000"/>
                            </p:stCondLst>
                            <p:childTnLst>
                              <p:par>
                                <p:cTn id="41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500"/>
                            </p:stCondLst>
                            <p:childTnLst>
                              <p:par>
                                <p:cTn id="45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500"/>
                            </p:stCondLst>
                            <p:childTnLst>
                              <p:par>
                                <p:cTn id="53" presetID="4" presetClass="entr" presetSubtype="1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000"/>
                            </p:stCondLst>
                            <p:childTnLst>
                              <p:par>
                                <p:cTn id="57" presetID="4" presetClass="entr" presetSubtype="3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2" grpId="0" animBg="1"/>
      <p:bldP spid="22" grpId="0" animBg="1"/>
      <p:bldP spid="23" grpId="0" animBg="1"/>
      <p:bldP spid="9" grpId="0" animBg="1"/>
      <p:bldP spid="24" grpId="0" animBg="1"/>
      <p:bldP spid="10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1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Miriam" pitchFamily="34" charset="-79"/>
                <a:cs typeface="Miriam" pitchFamily="34" charset="-79"/>
              </a:rPr>
              <a:t>                          Château du </a:t>
            </a:r>
            <a:r>
              <a:rPr lang="fr-FR" sz="2800" dirty="0" err="1" smtClean="0">
                <a:latin typeface="Miriam" pitchFamily="34" charset="-79"/>
                <a:cs typeface="Miriam" pitchFamily="34" charset="-79"/>
              </a:rPr>
              <a:t>Bosc</a:t>
            </a:r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 smtClean="0">
              <a:latin typeface="Miriam" pitchFamily="34" charset="-79"/>
              <a:cs typeface="Miriam" pitchFamily="34" charset="-79"/>
            </a:endParaRPr>
          </a:p>
          <a:p>
            <a:pPr algn="ctr"/>
            <a:endParaRPr lang="fr-FR" sz="2800" dirty="0">
              <a:latin typeface="Miriam" pitchFamily="34" charset="-79"/>
              <a:cs typeface="Miriam" pitchFamily="34" charset="-79"/>
            </a:endParaRPr>
          </a:p>
        </p:txBody>
      </p:sp>
      <p:sp>
        <p:nvSpPr>
          <p:cNvPr id="2" name="Rectangle 1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Deco-C790" pitchFamily="2" charset="0"/>
              </a:rPr>
              <a:t>                           Château du </a:t>
            </a:r>
            <a:r>
              <a:rPr lang="fr-FR" sz="2800" dirty="0" err="1" smtClean="0">
                <a:latin typeface="Deco-C790" pitchFamily="2" charset="0"/>
              </a:rPr>
              <a:t>Bosc</a:t>
            </a:r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 smtClean="0">
              <a:latin typeface="Deco-C790" pitchFamily="2" charset="0"/>
            </a:endParaRPr>
          </a:p>
          <a:p>
            <a:pPr algn="ctr"/>
            <a:endParaRPr lang="fr-FR" sz="2800" dirty="0">
              <a:latin typeface="Deco-C79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endParaRPr lang="fr-FR" sz="2800" dirty="0" smtClean="0">
              <a:latin typeface="Cooper Black" pitchFamily="18" charset="0"/>
            </a:endParaRPr>
          </a:p>
          <a:p>
            <a:pPr algn="ctr"/>
            <a:r>
              <a:rPr lang="fr-FR" sz="2800" dirty="0" smtClean="0">
                <a:latin typeface="Cooper Black" pitchFamily="18" charset="0"/>
              </a:rPr>
              <a:t>Château du </a:t>
            </a:r>
            <a:r>
              <a:rPr lang="fr-FR" sz="2800" dirty="0" err="1" smtClean="0">
                <a:latin typeface="Cooper Black" pitchFamily="18" charset="0"/>
              </a:rPr>
              <a:t>Bosc</a:t>
            </a:r>
            <a:endParaRPr lang="fr-FR" sz="2800" dirty="0">
              <a:latin typeface="Cooper Black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2800" dirty="0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Château de </a:t>
            </a:r>
            <a:r>
              <a:rPr lang="fr-FR" sz="2800" dirty="0" err="1" smtClean="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tholet</a:t>
            </a:r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solidFill>
                <a:srgbClr val="002060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latin typeface="Bradley Hand ITC" pitchFamily="66" charset="0"/>
              </a:rPr>
              <a:t>Château de </a:t>
            </a:r>
            <a:r>
              <a:rPr lang="fr-FR" sz="2800" b="1" dirty="0" err="1" smtClean="0">
                <a:latin typeface="Bradley Hand ITC" pitchFamily="66" charset="0"/>
              </a:rPr>
              <a:t>severac</a:t>
            </a:r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 smtClean="0">
              <a:latin typeface="Bradley Hand ITC" pitchFamily="66" charset="0"/>
            </a:endParaRPr>
          </a:p>
          <a:p>
            <a:pPr algn="ctr"/>
            <a:endParaRPr lang="fr-FR" sz="2800" b="1" dirty="0">
              <a:latin typeface="Bradley Hand ITC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Château de </a:t>
            </a:r>
            <a:r>
              <a:rPr lang="fr-FR" sz="2400" dirty="0" err="1" smtClean="0"/>
              <a:t>Severac</a:t>
            </a:r>
            <a:endParaRPr lang="fr-FR" sz="2400" dirty="0"/>
          </a:p>
        </p:txBody>
      </p:sp>
      <p:sp>
        <p:nvSpPr>
          <p:cNvPr id="9" name="Rectangle 8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endParaRPr lang="fr-FR" sz="2800" dirty="0" smtClean="0">
              <a:latin typeface="Arial Rounded MT Bold" pitchFamily="34" charset="0"/>
            </a:endParaRPr>
          </a:p>
          <a:p>
            <a:pPr algn="ctr"/>
            <a:r>
              <a:rPr lang="fr-FR" sz="2800" dirty="0" smtClean="0">
                <a:latin typeface="Arial Rounded MT Bold" pitchFamily="34" charset="0"/>
              </a:rPr>
              <a:t>Château de </a:t>
            </a:r>
            <a:r>
              <a:rPr lang="fr-FR" sz="2800" dirty="0" err="1" smtClean="0">
                <a:latin typeface="Arial Rounded MT Bold" pitchFamily="34" charset="0"/>
              </a:rPr>
              <a:t>Onet</a:t>
            </a:r>
            <a:endParaRPr lang="fr-FR" sz="2800" dirty="0">
              <a:latin typeface="Arial Rounded MT Bold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Château  e </a:t>
            </a:r>
            <a:r>
              <a:rPr lang="fr-FR" sz="2800" dirty="0" err="1" smtClean="0"/>
              <a:t>Lunac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1" name="Rectangle 10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rial Narrow" pitchFamily="34" charset="0"/>
              </a:rPr>
              <a:t>                                                 Château de </a:t>
            </a:r>
            <a:r>
              <a:rPr lang="fr-FR" sz="2800" dirty="0" err="1" smtClean="0">
                <a:latin typeface="Arial Narrow" pitchFamily="34" charset="0"/>
              </a:rPr>
              <a:t>Lunac</a:t>
            </a:r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 smtClean="0">
              <a:latin typeface="Arial Narrow" pitchFamily="34" charset="0"/>
            </a:endParaRPr>
          </a:p>
          <a:p>
            <a:pPr algn="ctr"/>
            <a:endParaRPr lang="fr-FR" sz="2800" dirty="0">
              <a:latin typeface="Arial Narrow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</a:rPr>
              <a:t>     Château de Fayet</a:t>
            </a: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BoaScript" pitchFamily="2" charset="0"/>
              </a:rPr>
              <a:t>Château de brousse</a:t>
            </a: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 smtClean="0">
              <a:latin typeface="BoaScript" pitchFamily="2" charset="0"/>
            </a:endParaRPr>
          </a:p>
          <a:p>
            <a:pPr algn="ctr"/>
            <a:endParaRPr lang="fr-FR" sz="2800" dirty="0">
              <a:latin typeface="BoaScrip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AbottOldStyle" pitchFamily="2" charset="0"/>
              </a:rPr>
              <a:t>                              Château de </a:t>
            </a:r>
            <a:r>
              <a:rPr lang="fr-FR" sz="2800" dirty="0" err="1" smtClean="0">
                <a:latin typeface="AbottOldStyle" pitchFamily="2" charset="0"/>
              </a:rPr>
              <a:t>Belcastel</a:t>
            </a:r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 smtClean="0">
              <a:latin typeface="AbottOldStyle" pitchFamily="2" charset="0"/>
            </a:endParaRPr>
          </a:p>
          <a:p>
            <a:pPr algn="ctr"/>
            <a:endParaRPr lang="fr-FR" sz="2800" dirty="0">
              <a:latin typeface="AbottOldStyle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Château d’</a:t>
            </a:r>
            <a:r>
              <a:rPr lang="fr-FR" sz="2800" dirty="0" err="1" smtClean="0">
                <a:solidFill>
                  <a:schemeClr val="accent2">
                    <a:lumMod val="75000"/>
                  </a:schemeClr>
                </a:solidFill>
                <a:latin typeface="Algerian" pitchFamily="82" charset="0"/>
              </a:rPr>
              <a:t>estaing</a:t>
            </a:r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  <a:p>
            <a:pPr algn="ctr"/>
            <a:endParaRPr lang="fr-FR" sz="2800" dirty="0">
              <a:solidFill>
                <a:schemeClr val="accent2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 rot="360000">
            <a:off x="948162" y="1128785"/>
            <a:ext cx="6876000" cy="424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9" name="Groupe 18"/>
          <p:cNvGrpSpPr/>
          <p:nvPr/>
        </p:nvGrpSpPr>
        <p:grpSpPr>
          <a:xfrm>
            <a:off x="-15766" y="-31531"/>
            <a:ext cx="9175532" cy="6905297"/>
            <a:chOff x="-15766" y="-31531"/>
            <a:chExt cx="9175532" cy="6905297"/>
          </a:xfrm>
        </p:grpSpPr>
        <p:sp>
          <p:nvSpPr>
            <p:cNvPr id="4" name="Forme libre 3"/>
            <p:cNvSpPr/>
            <p:nvPr/>
          </p:nvSpPr>
          <p:spPr>
            <a:xfrm>
              <a:off x="-15766" y="-31531"/>
              <a:ext cx="9175532" cy="6905297"/>
            </a:xfrm>
            <a:custGeom>
              <a:avLst/>
              <a:gdLst>
                <a:gd name="connsiteX0" fmla="*/ 819807 w 9175532"/>
                <a:gd name="connsiteY0" fmla="*/ 5644055 h 6905297"/>
                <a:gd name="connsiteX1" fmla="*/ 1292773 w 9175532"/>
                <a:gd name="connsiteY1" fmla="*/ 1119352 h 6905297"/>
                <a:gd name="connsiteX2" fmla="*/ 8040414 w 9175532"/>
                <a:gd name="connsiteY2" fmla="*/ 851338 h 6905297"/>
                <a:gd name="connsiteX3" fmla="*/ 7535918 w 9175532"/>
                <a:gd name="connsiteY3" fmla="*/ 5344510 h 6905297"/>
                <a:gd name="connsiteX4" fmla="*/ 0 w 9175532"/>
                <a:gd name="connsiteY4" fmla="*/ 5675586 h 6905297"/>
                <a:gd name="connsiteX5" fmla="*/ 15766 w 9175532"/>
                <a:gd name="connsiteY5" fmla="*/ 6905297 h 6905297"/>
                <a:gd name="connsiteX6" fmla="*/ 9175532 w 9175532"/>
                <a:gd name="connsiteY6" fmla="*/ 6889531 h 6905297"/>
                <a:gd name="connsiteX7" fmla="*/ 9175532 w 9175532"/>
                <a:gd name="connsiteY7" fmla="*/ 15765 h 6905297"/>
                <a:gd name="connsiteX8" fmla="*/ 15766 w 9175532"/>
                <a:gd name="connsiteY8" fmla="*/ 0 h 6905297"/>
                <a:gd name="connsiteX9" fmla="*/ 0 w 9175532"/>
                <a:gd name="connsiteY9" fmla="*/ 5675586 h 6905297"/>
                <a:gd name="connsiteX10" fmla="*/ 0 w 9175532"/>
                <a:gd name="connsiteY10" fmla="*/ 5675586 h 6905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5532" h="6905297">
                  <a:moveTo>
                    <a:pt x="819807" y="5644055"/>
                  </a:moveTo>
                  <a:lnTo>
                    <a:pt x="1292773" y="1119352"/>
                  </a:lnTo>
                  <a:lnTo>
                    <a:pt x="8040414" y="851338"/>
                  </a:lnTo>
                  <a:lnTo>
                    <a:pt x="7535918" y="5344510"/>
                  </a:lnTo>
                  <a:lnTo>
                    <a:pt x="0" y="5675586"/>
                  </a:lnTo>
                  <a:lnTo>
                    <a:pt x="15766" y="6905297"/>
                  </a:lnTo>
                  <a:lnTo>
                    <a:pt x="9175532" y="6889531"/>
                  </a:lnTo>
                  <a:lnTo>
                    <a:pt x="9175532" y="15765"/>
                  </a:lnTo>
                  <a:lnTo>
                    <a:pt x="15766" y="0"/>
                  </a:lnTo>
                  <a:cubicBezTo>
                    <a:pt x="10511" y="1891862"/>
                    <a:pt x="5255" y="3783724"/>
                    <a:pt x="0" y="5675586"/>
                  </a:cubicBezTo>
                  <a:lnTo>
                    <a:pt x="0" y="5675586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Cadre 2"/>
            <p:cNvSpPr/>
            <p:nvPr/>
          </p:nvSpPr>
          <p:spPr>
            <a:xfrm rot="360000">
              <a:off x="500034" y="642918"/>
              <a:ext cx="7858180" cy="5214974"/>
            </a:xfrm>
            <a:prstGeom prst="frame">
              <a:avLst>
                <a:gd name="adj1" fmla="val 9779"/>
              </a:avLst>
            </a:prstGeom>
            <a:blipFill>
              <a:blip r:embed="rId19" cstate="print"/>
              <a:stretch>
                <a:fillRect/>
              </a:stretch>
            </a:blipFill>
            <a:ln>
              <a:noFill/>
            </a:ln>
            <a:scene3d>
              <a:camera prst="isometricOffAxis1Righ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20" name="Image 19" descr="596a3746.gif"/>
          <p:cNvPicPr>
            <a:picLocks noChangeAspect="1"/>
          </p:cNvPicPr>
          <p:nvPr/>
        </p:nvPicPr>
        <p:blipFill>
          <a:blip r:embed="rId20" cstate="print"/>
          <a:srcRect r="4976" b="15587"/>
          <a:stretch>
            <a:fillRect/>
          </a:stretch>
        </p:blipFill>
        <p:spPr>
          <a:xfrm>
            <a:off x="4000496" y="4143930"/>
            <a:ext cx="5143504" cy="2714070"/>
          </a:xfrm>
          <a:prstGeom prst="rect">
            <a:avLst/>
          </a:prstGeom>
        </p:spPr>
      </p:pic>
    </p:spTree>
  </p:cSld>
  <p:clrMapOvr>
    <a:masterClrMapping/>
  </p:clrMapOvr>
  <p:transition advTm="105000">
    <p:sndAc>
      <p:stSnd>
        <p:snd r:embed="rId2" name="10 Cette Chanson-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4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17" presetClass="entr" presetSubtype="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9500"/>
                            </p:stCondLst>
                            <p:childTnLst>
                              <p:par>
                                <p:cTn id="43" presetID="17" presetClass="entr" presetSubtype="4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50" presetID="17" presetClass="entr" presetSubtype="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500"/>
                            </p:stCondLst>
                            <p:childTnLst>
                              <p:par>
                                <p:cTn id="57" presetID="17" presetClass="entr" presetSubtype="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000"/>
                            </p:stCondLst>
                            <p:childTnLst>
                              <p:par>
                                <p:cTn id="64" presetID="17" presetClass="entr" presetSubtype="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500"/>
                            </p:stCondLst>
                            <p:childTnLst>
                              <p:par>
                                <p:cTn id="71" presetID="17" presetClass="entr" presetSubtype="1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7000"/>
                            </p:stCondLst>
                            <p:childTnLst>
                              <p:par>
                                <p:cTn id="76" presetID="17" presetClass="entr" presetSubtype="4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4500"/>
                            </p:stCondLst>
                            <p:childTnLst>
                              <p:par>
                                <p:cTn id="83" presetID="17" presetClass="entr" presetSubtype="8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2000"/>
                            </p:stCondLst>
                            <p:childTnLst>
                              <p:par>
                                <p:cTn id="90" presetID="17" presetClass="entr" presetSubtype="2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950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Shonar Bangla" pitchFamily="34" charset="0"/>
                <a:cs typeface="Shonar Bangla" pitchFamily="34" charset="0"/>
              </a:rPr>
              <a:t>                                             Château de Taurines</a:t>
            </a:r>
          </a:p>
          <a:p>
            <a:pPr algn="ctr"/>
            <a:endParaRPr lang="fr-FR" sz="4000" dirty="0" smtClean="0">
              <a:latin typeface="Shonar Bangla" pitchFamily="34" charset="0"/>
              <a:cs typeface="Shonar Bangla" pitchFamily="34" charset="0"/>
            </a:endParaRPr>
          </a:p>
          <a:p>
            <a:pPr algn="ctr"/>
            <a:endParaRPr lang="fr-FR" sz="4000" dirty="0" smtClean="0">
              <a:latin typeface="Shonar Bangla" pitchFamily="34" charset="0"/>
              <a:cs typeface="Shonar Bangla" pitchFamily="34" charset="0"/>
            </a:endParaRPr>
          </a:p>
          <a:p>
            <a:pPr algn="ctr"/>
            <a:endParaRPr lang="fr-FR" sz="4000" dirty="0" smtClean="0">
              <a:latin typeface="Shonar Bangla" pitchFamily="34" charset="0"/>
              <a:cs typeface="Shonar Bangla" pitchFamily="34" charset="0"/>
            </a:endParaRPr>
          </a:p>
          <a:p>
            <a:pPr algn="ctr"/>
            <a:endParaRPr lang="fr-FR" sz="4000" dirty="0" smtClean="0">
              <a:latin typeface="Shonar Bangla" pitchFamily="34" charset="0"/>
              <a:cs typeface="Shonar Bangla" pitchFamily="34" charset="0"/>
            </a:endParaRPr>
          </a:p>
          <a:p>
            <a:pPr algn="ctr"/>
            <a:endParaRPr lang="fr-FR" sz="4000" dirty="0">
              <a:latin typeface="Shonar Bangla" pitchFamily="34" charset="0"/>
              <a:cs typeface="Shonar Bangl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Tempus Sans ITC" pitchFamily="82" charset="0"/>
            </a:endParaRPr>
          </a:p>
          <a:p>
            <a:pPr algn="ctr"/>
            <a:endParaRPr lang="fr-FR" sz="3600" dirty="0" smtClean="0">
              <a:latin typeface="Tempus Sans ITC" pitchFamily="82" charset="0"/>
            </a:endParaRPr>
          </a:p>
          <a:p>
            <a:pPr algn="ctr"/>
            <a:endParaRPr lang="fr-FR" sz="3600" dirty="0" smtClean="0">
              <a:latin typeface="Tempus Sans ITC" pitchFamily="82" charset="0"/>
            </a:endParaRPr>
          </a:p>
          <a:p>
            <a:pPr algn="ctr"/>
            <a:endParaRPr lang="fr-FR" sz="3600" dirty="0" smtClean="0">
              <a:latin typeface="Tempus Sans ITC" pitchFamily="82" charset="0"/>
            </a:endParaRPr>
          </a:p>
          <a:p>
            <a:pPr algn="ctr"/>
            <a:endParaRPr lang="fr-FR" sz="3600" dirty="0" smtClean="0">
              <a:latin typeface="Tempus Sans ITC" pitchFamily="82" charset="0"/>
            </a:endParaRPr>
          </a:p>
          <a:p>
            <a:pPr algn="ctr"/>
            <a:r>
              <a:rPr lang="fr-FR" sz="3600" dirty="0" err="1" smtClean="0">
                <a:latin typeface="Tempus Sans ITC" pitchFamily="82" charset="0"/>
              </a:rPr>
              <a:t>chateau</a:t>
            </a:r>
            <a:r>
              <a:rPr lang="fr-FR" sz="3600" dirty="0" smtClean="0">
                <a:latin typeface="Tempus Sans ITC" pitchFamily="82" charset="0"/>
              </a:rPr>
              <a:t>-de-</a:t>
            </a:r>
            <a:r>
              <a:rPr lang="fr-FR" sz="3600" dirty="0" err="1" smtClean="0">
                <a:latin typeface="Tempus Sans ITC" pitchFamily="82" charset="0"/>
              </a:rPr>
              <a:t>pagax</a:t>
            </a:r>
            <a:endParaRPr lang="fr-FR" sz="3600" dirty="0">
              <a:latin typeface="Tempus Sans ITC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nformal Roman" pitchFamily="66" charset="0"/>
              </a:rPr>
              <a:t>Vallée du </a:t>
            </a:r>
            <a:r>
              <a:rPr lang="fr-FR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Informal Roman" pitchFamily="66" charset="0"/>
              </a:rPr>
              <a:t>Dourdou</a:t>
            </a:r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  <a:p>
            <a:pPr algn="ctr"/>
            <a:endParaRPr lang="fr-FR" sz="3200" dirty="0">
              <a:solidFill>
                <a:schemeClr val="tx1">
                  <a:lumMod val="75000"/>
                  <a:lumOff val="25000"/>
                </a:schemeClr>
              </a:solidFill>
              <a:latin typeface="Informal Roman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TabulationTwin" pitchFamily="2" charset="0"/>
              </a:rPr>
              <a:t>Château de </a:t>
            </a:r>
            <a:r>
              <a:rPr lang="fr-FR" sz="2800" dirty="0" err="1" smtClean="0">
                <a:latin typeface="TabulationTwin" pitchFamily="2" charset="0"/>
              </a:rPr>
              <a:t>Belcastel</a:t>
            </a:r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 smtClean="0">
              <a:latin typeface="TabulationTwin" pitchFamily="2" charset="0"/>
            </a:endParaRPr>
          </a:p>
          <a:p>
            <a:pPr algn="ctr"/>
            <a:endParaRPr lang="fr-FR" sz="2800" dirty="0">
              <a:latin typeface="TabulationTwin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err="1" smtClean="0">
                <a:latin typeface="Vijaya" pitchFamily="34" charset="0"/>
                <a:cs typeface="Vijaya" pitchFamily="34" charset="0"/>
              </a:rPr>
              <a:t>Chateau_Labro</a:t>
            </a:r>
            <a:r>
              <a:rPr lang="fr-FR" sz="3200" dirty="0" smtClean="0">
                <a:latin typeface="Vijaya" pitchFamily="34" charset="0"/>
                <a:cs typeface="Vijaya" pitchFamily="34" charset="0"/>
              </a:rPr>
              <a:t>                                                       </a:t>
            </a:r>
            <a:r>
              <a:rPr lang="fr-FR" sz="3200" dirty="0" smtClean="0">
                <a:solidFill>
                  <a:srgbClr val="003300"/>
                </a:solidFill>
                <a:latin typeface="Vijaya" pitchFamily="34" charset="0"/>
                <a:cs typeface="Vijaya" pitchFamily="34" charset="0"/>
              </a:rPr>
              <a:t>.</a:t>
            </a: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32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endParaRPr lang="fr-FR" sz="2800" dirty="0" smtClean="0">
              <a:latin typeface="Ravie" pitchFamily="82" charset="0"/>
            </a:endParaRPr>
          </a:p>
          <a:p>
            <a:pPr algn="ctr"/>
            <a:r>
              <a:rPr lang="fr-FR" sz="2800" dirty="0" err="1" smtClean="0">
                <a:latin typeface="Ravie" pitchFamily="82" charset="0"/>
              </a:rPr>
              <a:t>chateau</a:t>
            </a:r>
            <a:r>
              <a:rPr lang="fr-FR" sz="2800" dirty="0" smtClean="0">
                <a:latin typeface="Ravie" pitchFamily="82" charset="0"/>
              </a:rPr>
              <a:t>-de-</a:t>
            </a:r>
            <a:r>
              <a:rPr lang="fr-FR" sz="2800" dirty="0" err="1" smtClean="0">
                <a:latin typeface="Ravie" pitchFamily="82" charset="0"/>
              </a:rPr>
              <a:t>orlhonac</a:t>
            </a:r>
            <a:endParaRPr lang="fr-FR" sz="2800" dirty="0">
              <a:latin typeface="Ravie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endParaRPr lang="fr-FR" sz="2800" dirty="0" smtClean="0">
              <a:latin typeface="Snap ITC" pitchFamily="82" charset="0"/>
            </a:endParaRPr>
          </a:p>
          <a:p>
            <a:pPr algn="ctr"/>
            <a:r>
              <a:rPr lang="fr-FR" sz="2800" dirty="0" smtClean="0">
                <a:latin typeface="Snap ITC" pitchFamily="82" charset="0"/>
              </a:rPr>
              <a:t>Château d'</a:t>
            </a:r>
            <a:r>
              <a:rPr lang="fr-FR" sz="2800" dirty="0" err="1" smtClean="0">
                <a:latin typeface="Snap ITC" pitchFamily="82" charset="0"/>
              </a:rPr>
              <a:t>Entraygues</a:t>
            </a:r>
            <a:r>
              <a:rPr lang="fr-FR" sz="2800" dirty="0" smtClean="0">
                <a:latin typeface="Snap ITC" pitchFamily="82" charset="0"/>
              </a:rPr>
              <a:t> sur </a:t>
            </a:r>
            <a:r>
              <a:rPr lang="fr-FR" sz="2800" dirty="0" err="1" smtClean="0">
                <a:latin typeface="Snap ITC" pitchFamily="82" charset="0"/>
              </a:rPr>
              <a:t>Truyere</a:t>
            </a:r>
            <a:endParaRPr lang="fr-FR" sz="2800" dirty="0">
              <a:latin typeface="Snap ITC" pitchFamily="82" charset="0"/>
            </a:endParaRPr>
          </a:p>
        </p:txBody>
      </p:sp>
      <p:sp>
        <p:nvSpPr>
          <p:cNvPr id="13" name="Rectangle 12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Château de </a:t>
            </a:r>
            <a:r>
              <a:rPr lang="fr-FR" sz="3200" dirty="0" err="1" smtClean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montrozier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                                  .</a:t>
            </a: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 smtClean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  <a:p>
            <a:pPr algn="ctr"/>
            <a:endParaRPr lang="fr-FR" sz="3200" dirty="0">
              <a:solidFill>
                <a:schemeClr val="accent4">
                  <a:lumMod val="50000"/>
                </a:schemeClr>
              </a:solidFill>
              <a:latin typeface="Vivaldi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Château de </a:t>
            </a:r>
            <a:r>
              <a:rPr lang="fr-FR" sz="2800" dirty="0" err="1" smtClean="0"/>
              <a:t>lugans</a:t>
            </a:r>
            <a:r>
              <a:rPr lang="fr-FR" sz="2800" dirty="0" smtClean="0"/>
              <a:t>-</a:t>
            </a:r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servayrie</a:t>
            </a:r>
            <a:r>
              <a:rPr lang="fr-FR" sz="2800" dirty="0" smtClean="0"/>
              <a:t>                                            </a:t>
            </a:r>
            <a:r>
              <a:rPr lang="fr-FR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582A04"/>
                </a:solidFill>
              </a:rPr>
              <a:t>Château de Labro</a:t>
            </a: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 smtClean="0">
              <a:solidFill>
                <a:srgbClr val="582A04"/>
              </a:solidFill>
            </a:endParaRPr>
          </a:p>
          <a:p>
            <a:pPr algn="ctr"/>
            <a:endParaRPr lang="fr-FR" sz="2800" dirty="0">
              <a:solidFill>
                <a:srgbClr val="582A04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B050"/>
                </a:solidFill>
                <a:latin typeface="Bradley Hand ITC" pitchFamily="66" charset="0"/>
              </a:rPr>
              <a:t>                                      </a:t>
            </a:r>
            <a:r>
              <a:rPr lang="fr-FR" sz="2800" dirty="0" err="1" smtClean="0">
                <a:solidFill>
                  <a:srgbClr val="00B050"/>
                </a:solidFill>
                <a:latin typeface="Bradley Hand ITC" pitchFamily="66" charset="0"/>
              </a:rPr>
              <a:t>chateau</a:t>
            </a:r>
            <a:r>
              <a:rPr lang="fr-FR" sz="2800" dirty="0" smtClean="0">
                <a:solidFill>
                  <a:srgbClr val="00B050"/>
                </a:solidFill>
                <a:latin typeface="Bradley Hand ITC" pitchFamily="66" charset="0"/>
              </a:rPr>
              <a:t>-de-</a:t>
            </a:r>
            <a:r>
              <a:rPr lang="fr-FR" sz="2800" dirty="0" err="1" smtClean="0">
                <a:solidFill>
                  <a:srgbClr val="00B050"/>
                </a:solidFill>
                <a:latin typeface="Bradley Hand ITC" pitchFamily="66" charset="0"/>
              </a:rPr>
              <a:t>buzareingues</a:t>
            </a:r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 smtClean="0">
              <a:solidFill>
                <a:srgbClr val="00B050"/>
              </a:solidFill>
              <a:latin typeface="Bradley Hand ITC" pitchFamily="66" charset="0"/>
            </a:endParaRPr>
          </a:p>
          <a:p>
            <a:pPr algn="ctr"/>
            <a:endParaRPr lang="fr-FR" sz="2800" dirty="0">
              <a:solidFill>
                <a:srgbClr val="00B050"/>
              </a:solidFill>
              <a:latin typeface="Bradley Hand ITC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du Colombier                               </a:t>
            </a:r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grpSp>
        <p:nvGrpSpPr>
          <p:cNvPr id="19" name="Groupe 18"/>
          <p:cNvGrpSpPr/>
          <p:nvPr/>
        </p:nvGrpSpPr>
        <p:grpSpPr>
          <a:xfrm>
            <a:off x="0" y="0"/>
            <a:ext cx="10427021" cy="6873766"/>
            <a:chOff x="0" y="0"/>
            <a:chExt cx="10427021" cy="6873766"/>
          </a:xfrm>
        </p:grpSpPr>
        <p:sp>
          <p:nvSpPr>
            <p:cNvPr id="3" name="Forme libre 2"/>
            <p:cNvSpPr/>
            <p:nvPr/>
          </p:nvSpPr>
          <p:spPr>
            <a:xfrm>
              <a:off x="0" y="0"/>
              <a:ext cx="9159766" cy="6873766"/>
            </a:xfrm>
            <a:custGeom>
              <a:avLst/>
              <a:gdLst>
                <a:gd name="connsiteX0" fmla="*/ 851338 w 9159766"/>
                <a:gd name="connsiteY0" fmla="*/ 252248 h 6873766"/>
                <a:gd name="connsiteX1" fmla="*/ 8497614 w 9159766"/>
                <a:gd name="connsiteY1" fmla="*/ 835572 h 6873766"/>
                <a:gd name="connsiteX2" fmla="*/ 7993117 w 9159766"/>
                <a:gd name="connsiteY2" fmla="*/ 4713890 h 6873766"/>
                <a:gd name="connsiteX3" fmla="*/ 725214 w 9159766"/>
                <a:gd name="connsiteY3" fmla="*/ 6511159 h 6873766"/>
                <a:gd name="connsiteX4" fmla="*/ 867103 w 9159766"/>
                <a:gd name="connsiteY4" fmla="*/ 15766 h 6873766"/>
                <a:gd name="connsiteX5" fmla="*/ 9159766 w 9159766"/>
                <a:gd name="connsiteY5" fmla="*/ 15766 h 6873766"/>
                <a:gd name="connsiteX6" fmla="*/ 9144000 w 9159766"/>
                <a:gd name="connsiteY6" fmla="*/ 6873766 h 6873766"/>
                <a:gd name="connsiteX7" fmla="*/ 0 w 9159766"/>
                <a:gd name="connsiteY7" fmla="*/ 6858000 h 6873766"/>
                <a:gd name="connsiteX8" fmla="*/ 0 w 9159766"/>
                <a:gd name="connsiteY8" fmla="*/ 15766 h 6873766"/>
                <a:gd name="connsiteX9" fmla="*/ 882869 w 9159766"/>
                <a:gd name="connsiteY9" fmla="*/ 0 h 6873766"/>
                <a:gd name="connsiteX10" fmla="*/ 882869 w 9159766"/>
                <a:gd name="connsiteY10" fmla="*/ 0 h 687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9766" h="6873766">
                  <a:moveTo>
                    <a:pt x="851338" y="252248"/>
                  </a:moveTo>
                  <a:lnTo>
                    <a:pt x="8497614" y="835572"/>
                  </a:lnTo>
                  <a:lnTo>
                    <a:pt x="7993117" y="4713890"/>
                  </a:lnTo>
                  <a:lnTo>
                    <a:pt x="725214" y="6511159"/>
                  </a:lnTo>
                  <a:lnTo>
                    <a:pt x="867103" y="15766"/>
                  </a:lnTo>
                  <a:lnTo>
                    <a:pt x="9159766" y="15766"/>
                  </a:lnTo>
                  <a:cubicBezTo>
                    <a:pt x="9154511" y="2301766"/>
                    <a:pt x="9149255" y="4587766"/>
                    <a:pt x="9144000" y="6873766"/>
                  </a:cubicBezTo>
                  <a:lnTo>
                    <a:pt x="0" y="6858000"/>
                  </a:lnTo>
                  <a:lnTo>
                    <a:pt x="0" y="15766"/>
                  </a:lnTo>
                  <a:lnTo>
                    <a:pt x="882869" y="0"/>
                  </a:lnTo>
                  <a:lnTo>
                    <a:pt x="882869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Cadre 1"/>
            <p:cNvSpPr/>
            <p:nvPr/>
          </p:nvSpPr>
          <p:spPr>
            <a:xfrm rot="480000">
              <a:off x="349445" y="461176"/>
              <a:ext cx="10077576" cy="5292000"/>
            </a:xfrm>
            <a:prstGeom prst="frame">
              <a:avLst>
                <a:gd name="adj1" fmla="val 11593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  <a:scene3d>
              <a:camera prst="perspectiveContrastingRightFacing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 rot="480000">
            <a:off x="866724" y="1052708"/>
            <a:ext cx="9000000" cy="410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latin typeface="Jokerman" pitchFamily="82" charset="0"/>
              </a:rPr>
              <a:t>                     vieux  </a:t>
            </a:r>
            <a:r>
              <a:rPr lang="fr-FR" sz="2800" dirty="0" err="1" smtClean="0">
                <a:latin typeface="Jokerman" pitchFamily="82" charset="0"/>
              </a:rPr>
              <a:t>pontEspal</a:t>
            </a:r>
            <a:endParaRPr lang="fr-FR" sz="2800" dirty="0">
              <a:latin typeface="Jokerman" pitchFamily="82" charset="0"/>
            </a:endParaRPr>
          </a:p>
        </p:txBody>
      </p:sp>
      <p:pic>
        <p:nvPicPr>
          <p:cNvPr id="20" name="Image 19" descr="fb530609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215074" y="3643314"/>
            <a:ext cx="2973285" cy="3294499"/>
          </a:xfrm>
          <a:prstGeom prst="rect">
            <a:avLst/>
          </a:prstGeom>
        </p:spPr>
      </p:pic>
      <p:pic>
        <p:nvPicPr>
          <p:cNvPr id="21" name="Image 20" descr="f6a30f36.gif"/>
          <p:cNvPicPr>
            <a:picLocks noChangeAspect="1"/>
          </p:cNvPicPr>
          <p:nvPr/>
        </p:nvPicPr>
        <p:blipFill>
          <a:blip r:embed="rId20" cstate="print">
            <a:lum bright="-10000"/>
          </a:blip>
          <a:stretch>
            <a:fillRect/>
          </a:stretch>
        </p:blipFill>
        <p:spPr>
          <a:xfrm rot="20924648">
            <a:off x="857224" y="5143512"/>
            <a:ext cx="2171700" cy="1085850"/>
          </a:xfrm>
          <a:prstGeom prst="rect">
            <a:avLst/>
          </a:prstGeom>
        </p:spPr>
      </p:pic>
    </p:spTree>
  </p:cSld>
  <p:clrMapOvr>
    <a:masterClrMapping/>
  </p:clrMapOvr>
  <p:transition advTm="1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000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500"/>
                            </p:stCondLst>
                            <p:childTnLst>
                              <p:par>
                                <p:cTn id="41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00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0"/>
                            </p:stCondLst>
                            <p:childTnLst>
                              <p:par>
                                <p:cTn id="53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000"/>
                            </p:stCondLst>
                            <p:childTnLst>
                              <p:par>
                                <p:cTn id="59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9500"/>
                            </p:stCondLst>
                            <p:childTnLst>
                              <p:par>
                                <p:cTn id="65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7000"/>
                            </p:stCondLst>
                            <p:childTnLst>
                              <p:par>
                                <p:cTn id="71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4500"/>
                            </p:stCondLst>
                            <p:childTnLst>
                              <p:par>
                                <p:cTn id="77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2000"/>
                            </p:stCondLst>
                            <p:childTnLst>
                              <p:par>
                                <p:cTn id="83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9500"/>
                            </p:stCondLst>
                            <p:childTnLst>
                              <p:par>
                                <p:cTn id="89" presetID="52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7000"/>
                            </p:stCondLst>
                            <p:childTnLst>
                              <p:par>
                                <p:cTn id="9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6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200</Words>
  <Application>Microsoft Office PowerPoint</Application>
  <PresentationFormat>Affichage à l'écran (4:3)</PresentationFormat>
  <Paragraphs>406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             Les                                          Châteaux       en                                                           .                                     Midi               Pyrénées  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Châteaux  en Midi Pyrénées</dc:title>
  <dc:creator>Mireille</dc:creator>
  <cp:lastModifiedBy>Mireille</cp:lastModifiedBy>
  <cp:revision>68</cp:revision>
  <dcterms:created xsi:type="dcterms:W3CDTF">2014-01-09T09:24:56Z</dcterms:created>
  <dcterms:modified xsi:type="dcterms:W3CDTF">2014-01-12T16:14:08Z</dcterms:modified>
</cp:coreProperties>
</file>