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63" r:id="rId4"/>
    <p:sldId id="265" r:id="rId5"/>
    <p:sldId id="256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85BF"/>
    <a:srgbClr val="009900"/>
    <a:srgbClr val="364F82"/>
    <a:srgbClr val="001A00"/>
    <a:srgbClr val="003300"/>
    <a:srgbClr val="0D4CB3"/>
    <a:srgbClr val="0060C0"/>
    <a:srgbClr val="0066FF"/>
    <a:srgbClr val="FF00FF"/>
    <a:srgbClr val="4F81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00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7BFEA-761E-4B74-BE39-C9E3BD65EBEE}" type="datetimeFigureOut">
              <a:rPr lang="fr-FR" smtClean="0"/>
              <a:pPr/>
              <a:t>02/07/2014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" Type="http://schemas.openxmlformats.org/officeDocument/2006/relationships/image" Target="../media/image7.jpeg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28" Type="http://schemas.openxmlformats.org/officeDocument/2006/relationships/image" Target="../media/image32.gif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Relationship Id="rId27" Type="http://schemas.openxmlformats.org/officeDocument/2006/relationships/image" Target="../media/image3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43.jpeg"/><Relationship Id="rId18" Type="http://schemas.openxmlformats.org/officeDocument/2006/relationships/image" Target="../media/image48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12" Type="http://schemas.openxmlformats.org/officeDocument/2006/relationships/image" Target="../media/image42.jpeg"/><Relationship Id="rId17" Type="http://schemas.openxmlformats.org/officeDocument/2006/relationships/image" Target="../media/image47.jpeg"/><Relationship Id="rId2" Type="http://schemas.openxmlformats.org/officeDocument/2006/relationships/image" Target="../media/image33.jpeg"/><Relationship Id="rId16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openxmlformats.org/officeDocument/2006/relationships/image" Target="../media/image41.jpeg"/><Relationship Id="rId5" Type="http://schemas.openxmlformats.org/officeDocument/2006/relationships/image" Target="../media/image36.jpeg"/><Relationship Id="rId15" Type="http://schemas.openxmlformats.org/officeDocument/2006/relationships/image" Target="../media/image45.jpeg"/><Relationship Id="rId10" Type="http://schemas.openxmlformats.org/officeDocument/2006/relationships/image" Target="../media/image40.jpeg"/><Relationship Id="rId19" Type="http://schemas.openxmlformats.org/officeDocument/2006/relationships/image" Target="../media/image49.gif"/><Relationship Id="rId4" Type="http://schemas.openxmlformats.org/officeDocument/2006/relationships/image" Target="../media/image35.jpeg"/><Relationship Id="rId9" Type="http://schemas.openxmlformats.org/officeDocument/2006/relationships/image" Target="../media/image39.jpeg"/><Relationship Id="rId14" Type="http://schemas.openxmlformats.org/officeDocument/2006/relationships/image" Target="../media/image4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oneTexte 16"/>
          <p:cNvSpPr txBox="1"/>
          <p:nvPr/>
        </p:nvSpPr>
        <p:spPr>
          <a:xfrm>
            <a:off x="285720" y="357166"/>
            <a:ext cx="8313494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LES                                                       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CHATEAUX                                          EN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      PAYS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  DE  LA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LOIRE</a:t>
            </a: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</a:t>
            </a:r>
            <a:endParaRPr lang="fr-FR" sz="3600" b="1" dirty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857224" y="4286256"/>
            <a:ext cx="4071966" cy="2428868"/>
          </a:xfrm>
          <a:custGeom>
            <a:avLst/>
            <a:gdLst>
              <a:gd name="connsiteX0" fmla="*/ 1064949 w 8684852"/>
              <a:gd name="connsiteY0" fmla="*/ 154379 h 6483927"/>
              <a:gd name="connsiteX1" fmla="*/ 1029323 w 8684852"/>
              <a:gd name="connsiteY1" fmla="*/ 237507 h 6483927"/>
              <a:gd name="connsiteX2" fmla="*/ 934320 w 8684852"/>
              <a:gd name="connsiteY2" fmla="*/ 273133 h 6483927"/>
              <a:gd name="connsiteX3" fmla="*/ 898694 w 8684852"/>
              <a:gd name="connsiteY3" fmla="*/ 261257 h 6483927"/>
              <a:gd name="connsiteX4" fmla="*/ 874944 w 8684852"/>
              <a:gd name="connsiteY4" fmla="*/ 296883 h 6483927"/>
              <a:gd name="connsiteX5" fmla="*/ 791817 w 8684852"/>
              <a:gd name="connsiteY5" fmla="*/ 320634 h 6483927"/>
              <a:gd name="connsiteX6" fmla="*/ 779941 w 8684852"/>
              <a:gd name="connsiteY6" fmla="*/ 380010 h 6483927"/>
              <a:gd name="connsiteX7" fmla="*/ 744315 w 8684852"/>
              <a:gd name="connsiteY7" fmla="*/ 391886 h 6483927"/>
              <a:gd name="connsiteX8" fmla="*/ 732440 w 8684852"/>
              <a:gd name="connsiteY8" fmla="*/ 427512 h 6483927"/>
              <a:gd name="connsiteX9" fmla="*/ 756191 w 8684852"/>
              <a:gd name="connsiteY9" fmla="*/ 463138 h 6483927"/>
              <a:gd name="connsiteX10" fmla="*/ 720565 w 8684852"/>
              <a:gd name="connsiteY10" fmla="*/ 546265 h 6483927"/>
              <a:gd name="connsiteX11" fmla="*/ 684939 w 8684852"/>
              <a:gd name="connsiteY11" fmla="*/ 570016 h 6483927"/>
              <a:gd name="connsiteX12" fmla="*/ 673063 w 8684852"/>
              <a:gd name="connsiteY12" fmla="*/ 605642 h 6483927"/>
              <a:gd name="connsiteX13" fmla="*/ 696814 w 8684852"/>
              <a:gd name="connsiteY13" fmla="*/ 676894 h 6483927"/>
              <a:gd name="connsiteX14" fmla="*/ 684939 w 8684852"/>
              <a:gd name="connsiteY14" fmla="*/ 736270 h 6483927"/>
              <a:gd name="connsiteX15" fmla="*/ 601811 w 8684852"/>
              <a:gd name="connsiteY15" fmla="*/ 831273 h 6483927"/>
              <a:gd name="connsiteX16" fmla="*/ 578061 w 8684852"/>
              <a:gd name="connsiteY16" fmla="*/ 866899 h 6483927"/>
              <a:gd name="connsiteX17" fmla="*/ 494933 w 8684852"/>
              <a:gd name="connsiteY17" fmla="*/ 902525 h 6483927"/>
              <a:gd name="connsiteX18" fmla="*/ 399931 w 8684852"/>
              <a:gd name="connsiteY18" fmla="*/ 926275 h 6483927"/>
              <a:gd name="connsiteX19" fmla="*/ 316804 w 8684852"/>
              <a:gd name="connsiteY19" fmla="*/ 985652 h 6483927"/>
              <a:gd name="connsiteX20" fmla="*/ 281178 w 8684852"/>
              <a:gd name="connsiteY20" fmla="*/ 997527 h 6483927"/>
              <a:gd name="connsiteX21" fmla="*/ 186175 w 8684852"/>
              <a:gd name="connsiteY21" fmla="*/ 1104405 h 6483927"/>
              <a:gd name="connsiteX22" fmla="*/ 198050 w 8684852"/>
              <a:gd name="connsiteY22" fmla="*/ 1151907 h 6483927"/>
              <a:gd name="connsiteX23" fmla="*/ 233676 w 8684852"/>
              <a:gd name="connsiteY23" fmla="*/ 1163782 h 6483927"/>
              <a:gd name="connsiteX24" fmla="*/ 257427 w 8684852"/>
              <a:gd name="connsiteY24" fmla="*/ 1199408 h 6483927"/>
              <a:gd name="connsiteX25" fmla="*/ 245552 w 8684852"/>
              <a:gd name="connsiteY25" fmla="*/ 1235034 h 6483927"/>
              <a:gd name="connsiteX26" fmla="*/ 209926 w 8684852"/>
              <a:gd name="connsiteY26" fmla="*/ 1211283 h 6483927"/>
              <a:gd name="connsiteX27" fmla="*/ 162424 w 8684852"/>
              <a:gd name="connsiteY27" fmla="*/ 1223158 h 6483927"/>
              <a:gd name="connsiteX28" fmla="*/ 67422 w 8684852"/>
              <a:gd name="connsiteY28" fmla="*/ 1235034 h 6483927"/>
              <a:gd name="connsiteX29" fmla="*/ 31796 w 8684852"/>
              <a:gd name="connsiteY29" fmla="*/ 1246909 h 6483927"/>
              <a:gd name="connsiteX30" fmla="*/ 67422 w 8684852"/>
              <a:gd name="connsiteY30" fmla="*/ 1401288 h 6483927"/>
              <a:gd name="connsiteX31" fmla="*/ 79297 w 8684852"/>
              <a:gd name="connsiteY31" fmla="*/ 1436914 h 6483927"/>
              <a:gd name="connsiteX32" fmla="*/ 91172 w 8684852"/>
              <a:gd name="connsiteY32" fmla="*/ 1472540 h 6483927"/>
              <a:gd name="connsiteX33" fmla="*/ 67422 w 8684852"/>
              <a:gd name="connsiteY33" fmla="*/ 1638795 h 6483927"/>
              <a:gd name="connsiteX34" fmla="*/ 55546 w 8684852"/>
              <a:gd name="connsiteY34" fmla="*/ 1674421 h 6483927"/>
              <a:gd name="connsiteX35" fmla="*/ 103048 w 8684852"/>
              <a:gd name="connsiteY35" fmla="*/ 1900052 h 6483927"/>
              <a:gd name="connsiteX36" fmla="*/ 150549 w 8684852"/>
              <a:gd name="connsiteY36" fmla="*/ 1911927 h 6483927"/>
              <a:gd name="connsiteX37" fmla="*/ 233676 w 8684852"/>
              <a:gd name="connsiteY37" fmla="*/ 1959429 h 6483927"/>
              <a:gd name="connsiteX38" fmla="*/ 221801 w 8684852"/>
              <a:gd name="connsiteY38" fmla="*/ 1995055 h 6483927"/>
              <a:gd name="connsiteX39" fmla="*/ 257427 w 8684852"/>
              <a:gd name="connsiteY39" fmla="*/ 2006930 h 6483927"/>
              <a:gd name="connsiteX40" fmla="*/ 340554 w 8684852"/>
              <a:gd name="connsiteY40" fmla="*/ 2066307 h 6483927"/>
              <a:gd name="connsiteX41" fmla="*/ 376180 w 8684852"/>
              <a:gd name="connsiteY41" fmla="*/ 2078182 h 6483927"/>
              <a:gd name="connsiteX42" fmla="*/ 483058 w 8684852"/>
              <a:gd name="connsiteY42" fmla="*/ 2137558 h 6483927"/>
              <a:gd name="connsiteX43" fmla="*/ 518684 w 8684852"/>
              <a:gd name="connsiteY43" fmla="*/ 2161309 h 6483927"/>
              <a:gd name="connsiteX44" fmla="*/ 886819 w 8684852"/>
              <a:gd name="connsiteY44" fmla="*/ 2588821 h 6483927"/>
              <a:gd name="connsiteX45" fmla="*/ 863069 w 8684852"/>
              <a:gd name="connsiteY45" fmla="*/ 2707574 h 6483927"/>
              <a:gd name="connsiteX46" fmla="*/ 946196 w 8684852"/>
              <a:gd name="connsiteY46" fmla="*/ 2838203 h 6483927"/>
              <a:gd name="connsiteX47" fmla="*/ 1053074 w 8684852"/>
              <a:gd name="connsiteY47" fmla="*/ 2826327 h 6483927"/>
              <a:gd name="connsiteX48" fmla="*/ 1076824 w 8684852"/>
              <a:gd name="connsiteY48" fmla="*/ 2861953 h 6483927"/>
              <a:gd name="connsiteX49" fmla="*/ 1148076 w 8684852"/>
              <a:gd name="connsiteY49" fmla="*/ 2909455 h 6483927"/>
              <a:gd name="connsiteX50" fmla="*/ 1183702 w 8684852"/>
              <a:gd name="connsiteY50" fmla="*/ 2980707 h 6483927"/>
              <a:gd name="connsiteX51" fmla="*/ 1207453 w 8684852"/>
              <a:gd name="connsiteY51" fmla="*/ 3063834 h 6483927"/>
              <a:gd name="connsiteX52" fmla="*/ 1243079 w 8684852"/>
              <a:gd name="connsiteY52" fmla="*/ 3099460 h 6483927"/>
              <a:gd name="connsiteX53" fmla="*/ 1290580 w 8684852"/>
              <a:gd name="connsiteY53" fmla="*/ 3194462 h 6483927"/>
              <a:gd name="connsiteX54" fmla="*/ 1302456 w 8684852"/>
              <a:gd name="connsiteY54" fmla="*/ 3241964 h 6483927"/>
              <a:gd name="connsiteX55" fmla="*/ 1361832 w 8684852"/>
              <a:gd name="connsiteY55" fmla="*/ 3313216 h 6483927"/>
              <a:gd name="connsiteX56" fmla="*/ 1385583 w 8684852"/>
              <a:gd name="connsiteY56" fmla="*/ 3348842 h 6483927"/>
              <a:gd name="connsiteX57" fmla="*/ 1397458 w 8684852"/>
              <a:gd name="connsiteY57" fmla="*/ 3384468 h 6483927"/>
              <a:gd name="connsiteX58" fmla="*/ 1444959 w 8684852"/>
              <a:gd name="connsiteY58" fmla="*/ 3491345 h 6483927"/>
              <a:gd name="connsiteX59" fmla="*/ 1480585 w 8684852"/>
              <a:gd name="connsiteY59" fmla="*/ 3503221 h 6483927"/>
              <a:gd name="connsiteX60" fmla="*/ 1516211 w 8684852"/>
              <a:gd name="connsiteY60" fmla="*/ 3574473 h 6483927"/>
              <a:gd name="connsiteX61" fmla="*/ 1528087 w 8684852"/>
              <a:gd name="connsiteY61" fmla="*/ 3610099 h 6483927"/>
              <a:gd name="connsiteX62" fmla="*/ 1539962 w 8684852"/>
              <a:gd name="connsiteY62" fmla="*/ 3716977 h 6483927"/>
              <a:gd name="connsiteX63" fmla="*/ 1563713 w 8684852"/>
              <a:gd name="connsiteY63" fmla="*/ 3788229 h 6483927"/>
              <a:gd name="connsiteX64" fmla="*/ 1587463 w 8684852"/>
              <a:gd name="connsiteY64" fmla="*/ 3871356 h 6483927"/>
              <a:gd name="connsiteX65" fmla="*/ 1623089 w 8684852"/>
              <a:gd name="connsiteY65" fmla="*/ 4025735 h 6483927"/>
              <a:gd name="connsiteX66" fmla="*/ 1646840 w 8684852"/>
              <a:gd name="connsiteY66" fmla="*/ 4061361 h 6483927"/>
              <a:gd name="connsiteX67" fmla="*/ 1670591 w 8684852"/>
              <a:gd name="connsiteY67" fmla="*/ 4132613 h 6483927"/>
              <a:gd name="connsiteX68" fmla="*/ 1718092 w 8684852"/>
              <a:gd name="connsiteY68" fmla="*/ 4203865 h 6483927"/>
              <a:gd name="connsiteX69" fmla="*/ 1706217 w 8684852"/>
              <a:gd name="connsiteY69" fmla="*/ 4310743 h 6483927"/>
              <a:gd name="connsiteX70" fmla="*/ 1694341 w 8684852"/>
              <a:gd name="connsiteY70" fmla="*/ 4429496 h 6483927"/>
              <a:gd name="connsiteX71" fmla="*/ 1789344 w 8684852"/>
              <a:gd name="connsiteY71" fmla="*/ 4512623 h 6483927"/>
              <a:gd name="connsiteX72" fmla="*/ 1801219 w 8684852"/>
              <a:gd name="connsiteY72" fmla="*/ 4310743 h 6483927"/>
              <a:gd name="connsiteX73" fmla="*/ 1884346 w 8684852"/>
              <a:gd name="connsiteY73" fmla="*/ 4393870 h 6483927"/>
              <a:gd name="connsiteX74" fmla="*/ 1824970 w 8684852"/>
              <a:gd name="connsiteY74" fmla="*/ 4476997 h 6483927"/>
              <a:gd name="connsiteX75" fmla="*/ 1919972 w 8684852"/>
              <a:gd name="connsiteY75" fmla="*/ 4512623 h 6483927"/>
              <a:gd name="connsiteX76" fmla="*/ 1955598 w 8684852"/>
              <a:gd name="connsiteY76" fmla="*/ 4524499 h 6483927"/>
              <a:gd name="connsiteX77" fmla="*/ 1967474 w 8684852"/>
              <a:gd name="connsiteY77" fmla="*/ 4643252 h 6483927"/>
              <a:gd name="connsiteX78" fmla="*/ 2003100 w 8684852"/>
              <a:gd name="connsiteY78" fmla="*/ 4655127 h 6483927"/>
              <a:gd name="connsiteX79" fmla="*/ 2050601 w 8684852"/>
              <a:gd name="connsiteY79" fmla="*/ 4678878 h 6483927"/>
              <a:gd name="connsiteX80" fmla="*/ 2074352 w 8684852"/>
              <a:gd name="connsiteY80" fmla="*/ 4714504 h 6483927"/>
              <a:gd name="connsiteX81" fmla="*/ 2086227 w 8684852"/>
              <a:gd name="connsiteY81" fmla="*/ 4750130 h 6483927"/>
              <a:gd name="connsiteX82" fmla="*/ 2133728 w 8684852"/>
              <a:gd name="connsiteY82" fmla="*/ 4762005 h 6483927"/>
              <a:gd name="connsiteX83" fmla="*/ 2204980 w 8684852"/>
              <a:gd name="connsiteY83" fmla="*/ 4785756 h 6483927"/>
              <a:gd name="connsiteX84" fmla="*/ 2252482 w 8684852"/>
              <a:gd name="connsiteY84" fmla="*/ 4845133 h 6483927"/>
              <a:gd name="connsiteX85" fmla="*/ 2335609 w 8684852"/>
              <a:gd name="connsiteY85" fmla="*/ 4880758 h 6483927"/>
              <a:gd name="connsiteX86" fmla="*/ 2359359 w 8684852"/>
              <a:gd name="connsiteY86" fmla="*/ 4916384 h 6483927"/>
              <a:gd name="connsiteX87" fmla="*/ 2489988 w 8684852"/>
              <a:gd name="connsiteY87" fmla="*/ 4963886 h 6483927"/>
              <a:gd name="connsiteX88" fmla="*/ 2561240 w 8684852"/>
              <a:gd name="connsiteY88" fmla="*/ 4999512 h 6483927"/>
              <a:gd name="connsiteX89" fmla="*/ 2596866 w 8684852"/>
              <a:gd name="connsiteY89" fmla="*/ 4975761 h 6483927"/>
              <a:gd name="connsiteX90" fmla="*/ 2608741 w 8684852"/>
              <a:gd name="connsiteY90" fmla="*/ 4940135 h 6483927"/>
              <a:gd name="connsiteX91" fmla="*/ 2679993 w 8684852"/>
              <a:gd name="connsiteY91" fmla="*/ 4999512 h 6483927"/>
              <a:gd name="connsiteX92" fmla="*/ 2691869 w 8684852"/>
              <a:gd name="connsiteY92" fmla="*/ 5035138 h 6483927"/>
              <a:gd name="connsiteX93" fmla="*/ 2620617 w 8684852"/>
              <a:gd name="connsiteY93" fmla="*/ 5011387 h 6483927"/>
              <a:gd name="connsiteX94" fmla="*/ 2584991 w 8684852"/>
              <a:gd name="connsiteY94" fmla="*/ 5023262 h 6483927"/>
              <a:gd name="connsiteX95" fmla="*/ 2549365 w 8684852"/>
              <a:gd name="connsiteY95" fmla="*/ 5094514 h 6483927"/>
              <a:gd name="connsiteX96" fmla="*/ 2596866 w 8684852"/>
              <a:gd name="connsiteY96" fmla="*/ 5130140 h 6483927"/>
              <a:gd name="connsiteX97" fmla="*/ 2632492 w 8684852"/>
              <a:gd name="connsiteY97" fmla="*/ 5118265 h 6483927"/>
              <a:gd name="connsiteX98" fmla="*/ 2691869 w 8684852"/>
              <a:gd name="connsiteY98" fmla="*/ 5130140 h 6483927"/>
              <a:gd name="connsiteX99" fmla="*/ 2715619 w 8684852"/>
              <a:gd name="connsiteY99" fmla="*/ 5165766 h 6483927"/>
              <a:gd name="connsiteX100" fmla="*/ 2834372 w 8684852"/>
              <a:gd name="connsiteY100" fmla="*/ 5201392 h 6483927"/>
              <a:gd name="connsiteX101" fmla="*/ 2893749 w 8684852"/>
              <a:gd name="connsiteY101" fmla="*/ 5213268 h 6483927"/>
              <a:gd name="connsiteX102" fmla="*/ 2976876 w 8684852"/>
              <a:gd name="connsiteY102" fmla="*/ 5248894 h 6483927"/>
              <a:gd name="connsiteX103" fmla="*/ 3012502 w 8684852"/>
              <a:gd name="connsiteY103" fmla="*/ 5260769 h 6483927"/>
              <a:gd name="connsiteX104" fmla="*/ 3048128 w 8684852"/>
              <a:gd name="connsiteY104" fmla="*/ 5284520 h 6483927"/>
              <a:gd name="connsiteX105" fmla="*/ 3095630 w 8684852"/>
              <a:gd name="connsiteY105" fmla="*/ 5248894 h 6483927"/>
              <a:gd name="connsiteX106" fmla="*/ 3131256 w 8684852"/>
              <a:gd name="connsiteY106" fmla="*/ 5225143 h 6483927"/>
              <a:gd name="connsiteX107" fmla="*/ 3202507 w 8684852"/>
              <a:gd name="connsiteY107" fmla="*/ 5237018 h 6483927"/>
              <a:gd name="connsiteX108" fmla="*/ 3214383 w 8684852"/>
              <a:gd name="connsiteY108" fmla="*/ 5237018 h 6483927"/>
              <a:gd name="connsiteX109" fmla="*/ 3345011 w 8684852"/>
              <a:gd name="connsiteY109" fmla="*/ 5284520 h 6483927"/>
              <a:gd name="connsiteX110" fmla="*/ 3416263 w 8684852"/>
              <a:gd name="connsiteY110" fmla="*/ 5379522 h 6483927"/>
              <a:gd name="connsiteX111" fmla="*/ 3440014 w 8684852"/>
              <a:gd name="connsiteY111" fmla="*/ 5415148 h 6483927"/>
              <a:gd name="connsiteX112" fmla="*/ 3463765 w 8684852"/>
              <a:gd name="connsiteY112" fmla="*/ 5486400 h 6483927"/>
              <a:gd name="connsiteX113" fmla="*/ 3475640 w 8684852"/>
              <a:gd name="connsiteY113" fmla="*/ 5522026 h 6483927"/>
              <a:gd name="connsiteX114" fmla="*/ 3487515 w 8684852"/>
              <a:gd name="connsiteY114" fmla="*/ 5557652 h 6483927"/>
              <a:gd name="connsiteX115" fmla="*/ 3499391 w 8684852"/>
              <a:gd name="connsiteY115" fmla="*/ 5628904 h 6483927"/>
              <a:gd name="connsiteX116" fmla="*/ 3511266 w 8684852"/>
              <a:gd name="connsiteY116" fmla="*/ 5818909 h 6483927"/>
              <a:gd name="connsiteX117" fmla="*/ 3701271 w 8684852"/>
              <a:gd name="connsiteY117" fmla="*/ 5795158 h 6483927"/>
              <a:gd name="connsiteX118" fmla="*/ 3736897 w 8684852"/>
              <a:gd name="connsiteY118" fmla="*/ 5771408 h 6483927"/>
              <a:gd name="connsiteX119" fmla="*/ 3772523 w 8684852"/>
              <a:gd name="connsiteY119" fmla="*/ 5783283 h 6483927"/>
              <a:gd name="connsiteX120" fmla="*/ 3808149 w 8684852"/>
              <a:gd name="connsiteY120" fmla="*/ 5807034 h 6483927"/>
              <a:gd name="connsiteX121" fmla="*/ 3855650 w 8684852"/>
              <a:gd name="connsiteY121" fmla="*/ 5818909 h 6483927"/>
              <a:gd name="connsiteX122" fmla="*/ 3926902 w 8684852"/>
              <a:gd name="connsiteY122" fmla="*/ 5842660 h 6483927"/>
              <a:gd name="connsiteX123" fmla="*/ 4081282 w 8684852"/>
              <a:gd name="connsiteY123" fmla="*/ 5807034 h 6483927"/>
              <a:gd name="connsiteX124" fmla="*/ 4152533 w 8684852"/>
              <a:gd name="connsiteY124" fmla="*/ 5807034 h 6483927"/>
              <a:gd name="connsiteX125" fmla="*/ 4176284 w 8684852"/>
              <a:gd name="connsiteY125" fmla="*/ 5842660 h 6483927"/>
              <a:gd name="connsiteX126" fmla="*/ 4247536 w 8684852"/>
              <a:gd name="connsiteY126" fmla="*/ 5878286 h 6483927"/>
              <a:gd name="connsiteX127" fmla="*/ 4283162 w 8684852"/>
              <a:gd name="connsiteY127" fmla="*/ 5985164 h 6483927"/>
              <a:gd name="connsiteX128" fmla="*/ 4295037 w 8684852"/>
              <a:gd name="connsiteY128" fmla="*/ 6020790 h 6483927"/>
              <a:gd name="connsiteX129" fmla="*/ 4342539 w 8684852"/>
              <a:gd name="connsiteY129" fmla="*/ 6092042 h 6483927"/>
              <a:gd name="connsiteX130" fmla="*/ 4366289 w 8684852"/>
              <a:gd name="connsiteY130" fmla="*/ 6127668 h 6483927"/>
              <a:gd name="connsiteX131" fmla="*/ 4390040 w 8684852"/>
              <a:gd name="connsiteY131" fmla="*/ 6210795 h 6483927"/>
              <a:gd name="connsiteX132" fmla="*/ 4461292 w 8684852"/>
              <a:gd name="connsiteY132" fmla="*/ 6282047 h 6483927"/>
              <a:gd name="connsiteX133" fmla="*/ 4532544 w 8684852"/>
              <a:gd name="connsiteY133" fmla="*/ 6317673 h 6483927"/>
              <a:gd name="connsiteX134" fmla="*/ 4556294 w 8684852"/>
              <a:gd name="connsiteY134" fmla="*/ 6282047 h 6483927"/>
              <a:gd name="connsiteX135" fmla="*/ 4485043 w 8684852"/>
              <a:gd name="connsiteY135" fmla="*/ 6222670 h 6483927"/>
              <a:gd name="connsiteX136" fmla="*/ 4461292 w 8684852"/>
              <a:gd name="connsiteY136" fmla="*/ 6151418 h 6483927"/>
              <a:gd name="connsiteX137" fmla="*/ 4390040 w 8684852"/>
              <a:gd name="connsiteY137" fmla="*/ 6080166 h 6483927"/>
              <a:gd name="connsiteX138" fmla="*/ 4366289 w 8684852"/>
              <a:gd name="connsiteY138" fmla="*/ 6008914 h 6483927"/>
              <a:gd name="connsiteX139" fmla="*/ 4354414 w 8684852"/>
              <a:gd name="connsiteY139" fmla="*/ 5973288 h 6483927"/>
              <a:gd name="connsiteX140" fmla="*/ 4342539 w 8684852"/>
              <a:gd name="connsiteY140" fmla="*/ 5937662 h 6483927"/>
              <a:gd name="connsiteX141" fmla="*/ 4342539 w 8684852"/>
              <a:gd name="connsiteY141" fmla="*/ 5913912 h 6483927"/>
              <a:gd name="connsiteX142" fmla="*/ 4473167 w 8684852"/>
              <a:gd name="connsiteY142" fmla="*/ 5985164 h 6483927"/>
              <a:gd name="connsiteX143" fmla="*/ 4556294 w 8684852"/>
              <a:gd name="connsiteY143" fmla="*/ 6139543 h 6483927"/>
              <a:gd name="connsiteX144" fmla="*/ 4651297 w 8684852"/>
              <a:gd name="connsiteY144" fmla="*/ 6246421 h 6483927"/>
              <a:gd name="connsiteX145" fmla="*/ 4698798 w 8684852"/>
              <a:gd name="connsiteY145" fmla="*/ 6258296 h 6483927"/>
              <a:gd name="connsiteX146" fmla="*/ 4722549 w 8684852"/>
              <a:gd name="connsiteY146" fmla="*/ 6293922 h 6483927"/>
              <a:gd name="connsiteX147" fmla="*/ 4734424 w 8684852"/>
              <a:gd name="connsiteY147" fmla="*/ 6329548 h 6483927"/>
              <a:gd name="connsiteX148" fmla="*/ 4805676 w 8684852"/>
              <a:gd name="connsiteY148" fmla="*/ 6388925 h 6483927"/>
              <a:gd name="connsiteX149" fmla="*/ 4876928 w 8684852"/>
              <a:gd name="connsiteY149" fmla="*/ 6436426 h 6483927"/>
              <a:gd name="connsiteX150" fmla="*/ 4936305 w 8684852"/>
              <a:gd name="connsiteY150" fmla="*/ 6483927 h 6483927"/>
              <a:gd name="connsiteX151" fmla="*/ 4971931 w 8684852"/>
              <a:gd name="connsiteY151" fmla="*/ 6472052 h 6483927"/>
              <a:gd name="connsiteX152" fmla="*/ 4971931 w 8684852"/>
              <a:gd name="connsiteY152" fmla="*/ 6400800 h 6483927"/>
              <a:gd name="connsiteX153" fmla="*/ 4924430 w 8684852"/>
              <a:gd name="connsiteY153" fmla="*/ 6329548 h 6483927"/>
              <a:gd name="connsiteX154" fmla="*/ 4960056 w 8684852"/>
              <a:gd name="connsiteY154" fmla="*/ 6305797 h 6483927"/>
              <a:gd name="connsiteX155" fmla="*/ 4983806 w 8684852"/>
              <a:gd name="connsiteY155" fmla="*/ 6234545 h 6483927"/>
              <a:gd name="connsiteX156" fmla="*/ 4971931 w 8684852"/>
              <a:gd name="connsiteY156" fmla="*/ 6127668 h 6483927"/>
              <a:gd name="connsiteX157" fmla="*/ 4912554 w 8684852"/>
              <a:gd name="connsiteY157" fmla="*/ 6056416 h 6483927"/>
              <a:gd name="connsiteX158" fmla="*/ 4948180 w 8684852"/>
              <a:gd name="connsiteY158" fmla="*/ 6032665 h 6483927"/>
              <a:gd name="connsiteX159" fmla="*/ 4983806 w 8684852"/>
              <a:gd name="connsiteY159" fmla="*/ 6044540 h 6483927"/>
              <a:gd name="connsiteX160" fmla="*/ 5066933 w 8684852"/>
              <a:gd name="connsiteY160" fmla="*/ 6068291 h 6483927"/>
              <a:gd name="connsiteX161" fmla="*/ 5138185 w 8684852"/>
              <a:gd name="connsiteY161" fmla="*/ 6056416 h 6483927"/>
              <a:gd name="connsiteX162" fmla="*/ 5173811 w 8684852"/>
              <a:gd name="connsiteY162" fmla="*/ 6044540 h 6483927"/>
              <a:gd name="connsiteX163" fmla="*/ 5185687 w 8684852"/>
              <a:gd name="connsiteY163" fmla="*/ 5997039 h 6483927"/>
              <a:gd name="connsiteX164" fmla="*/ 5209437 w 8684852"/>
              <a:gd name="connsiteY164" fmla="*/ 6032665 h 6483927"/>
              <a:gd name="connsiteX165" fmla="*/ 5221313 w 8684852"/>
              <a:gd name="connsiteY165" fmla="*/ 6068291 h 6483927"/>
              <a:gd name="connsiteX166" fmla="*/ 5292565 w 8684852"/>
              <a:gd name="connsiteY166" fmla="*/ 6115792 h 6483927"/>
              <a:gd name="connsiteX167" fmla="*/ 5316315 w 8684852"/>
              <a:gd name="connsiteY167" fmla="*/ 6151418 h 6483927"/>
              <a:gd name="connsiteX168" fmla="*/ 5411318 w 8684852"/>
              <a:gd name="connsiteY168" fmla="*/ 6115792 h 6483927"/>
              <a:gd name="connsiteX169" fmla="*/ 5435069 w 8684852"/>
              <a:gd name="connsiteY169" fmla="*/ 6080166 h 6483927"/>
              <a:gd name="connsiteX170" fmla="*/ 5506320 w 8684852"/>
              <a:gd name="connsiteY170" fmla="*/ 6115792 h 6483927"/>
              <a:gd name="connsiteX171" fmla="*/ 5589448 w 8684852"/>
              <a:gd name="connsiteY171" fmla="*/ 6103917 h 6483927"/>
              <a:gd name="connsiteX172" fmla="*/ 5660700 w 8684852"/>
              <a:gd name="connsiteY172" fmla="*/ 6092042 h 6483927"/>
              <a:gd name="connsiteX173" fmla="*/ 5672575 w 8684852"/>
              <a:gd name="connsiteY173" fmla="*/ 6020790 h 6483927"/>
              <a:gd name="connsiteX174" fmla="*/ 5743827 w 8684852"/>
              <a:gd name="connsiteY174" fmla="*/ 5949538 h 6483927"/>
              <a:gd name="connsiteX175" fmla="*/ 5779453 w 8684852"/>
              <a:gd name="connsiteY175" fmla="*/ 5913912 h 6483927"/>
              <a:gd name="connsiteX176" fmla="*/ 5838830 w 8684852"/>
              <a:gd name="connsiteY176" fmla="*/ 5854535 h 6483927"/>
              <a:gd name="connsiteX177" fmla="*/ 5933832 w 8684852"/>
              <a:gd name="connsiteY177" fmla="*/ 5842660 h 6483927"/>
              <a:gd name="connsiteX178" fmla="*/ 5969458 w 8684852"/>
              <a:gd name="connsiteY178" fmla="*/ 5830784 h 6483927"/>
              <a:gd name="connsiteX179" fmla="*/ 6088211 w 8684852"/>
              <a:gd name="connsiteY179" fmla="*/ 5854535 h 6483927"/>
              <a:gd name="connsiteX180" fmla="*/ 6135713 w 8684852"/>
              <a:gd name="connsiteY180" fmla="*/ 5890161 h 6483927"/>
              <a:gd name="connsiteX181" fmla="*/ 6254466 w 8684852"/>
              <a:gd name="connsiteY181" fmla="*/ 5818909 h 6483927"/>
              <a:gd name="connsiteX182" fmla="*/ 6337593 w 8684852"/>
              <a:gd name="connsiteY182" fmla="*/ 5747657 h 6483927"/>
              <a:gd name="connsiteX183" fmla="*/ 6373219 w 8684852"/>
              <a:gd name="connsiteY183" fmla="*/ 5759533 h 6483927"/>
              <a:gd name="connsiteX184" fmla="*/ 6420720 w 8684852"/>
              <a:gd name="connsiteY184" fmla="*/ 5723907 h 6483927"/>
              <a:gd name="connsiteX185" fmla="*/ 6456346 w 8684852"/>
              <a:gd name="connsiteY185" fmla="*/ 5688281 h 6483927"/>
              <a:gd name="connsiteX186" fmla="*/ 6527598 w 8684852"/>
              <a:gd name="connsiteY186" fmla="*/ 5688281 h 6483927"/>
              <a:gd name="connsiteX187" fmla="*/ 6456346 w 8684852"/>
              <a:gd name="connsiteY187" fmla="*/ 5807034 h 6483927"/>
              <a:gd name="connsiteX188" fmla="*/ 6420720 w 8684852"/>
              <a:gd name="connsiteY188" fmla="*/ 5902036 h 6483927"/>
              <a:gd name="connsiteX189" fmla="*/ 6396970 w 8684852"/>
              <a:gd name="connsiteY189" fmla="*/ 5937662 h 6483927"/>
              <a:gd name="connsiteX190" fmla="*/ 6408845 w 8684852"/>
              <a:gd name="connsiteY190" fmla="*/ 5985164 h 6483927"/>
              <a:gd name="connsiteX191" fmla="*/ 6385094 w 8684852"/>
              <a:gd name="connsiteY191" fmla="*/ 6020790 h 6483927"/>
              <a:gd name="connsiteX192" fmla="*/ 6337593 w 8684852"/>
              <a:gd name="connsiteY192" fmla="*/ 6068291 h 6483927"/>
              <a:gd name="connsiteX193" fmla="*/ 6361344 w 8684852"/>
              <a:gd name="connsiteY193" fmla="*/ 6139543 h 6483927"/>
              <a:gd name="connsiteX194" fmla="*/ 6396970 w 8684852"/>
              <a:gd name="connsiteY194" fmla="*/ 6151418 h 6483927"/>
              <a:gd name="connsiteX195" fmla="*/ 6444471 w 8684852"/>
              <a:gd name="connsiteY195" fmla="*/ 6222670 h 6483927"/>
              <a:gd name="connsiteX196" fmla="*/ 6515723 w 8684852"/>
              <a:gd name="connsiteY196" fmla="*/ 6198920 h 6483927"/>
              <a:gd name="connsiteX197" fmla="*/ 6551349 w 8684852"/>
              <a:gd name="connsiteY197" fmla="*/ 6187044 h 6483927"/>
              <a:gd name="connsiteX198" fmla="*/ 6646352 w 8684852"/>
              <a:gd name="connsiteY198" fmla="*/ 6175169 h 6483927"/>
              <a:gd name="connsiteX199" fmla="*/ 6658227 w 8684852"/>
              <a:gd name="connsiteY199" fmla="*/ 6127668 h 6483927"/>
              <a:gd name="connsiteX200" fmla="*/ 6788856 w 8684852"/>
              <a:gd name="connsiteY200" fmla="*/ 6103917 h 6483927"/>
              <a:gd name="connsiteX201" fmla="*/ 6860107 w 8684852"/>
              <a:gd name="connsiteY201" fmla="*/ 6175169 h 6483927"/>
              <a:gd name="connsiteX202" fmla="*/ 6919484 w 8684852"/>
              <a:gd name="connsiteY202" fmla="*/ 6163294 h 6483927"/>
              <a:gd name="connsiteX203" fmla="*/ 6931359 w 8684852"/>
              <a:gd name="connsiteY203" fmla="*/ 6127668 h 6483927"/>
              <a:gd name="connsiteX204" fmla="*/ 6895733 w 8684852"/>
              <a:gd name="connsiteY204" fmla="*/ 6056416 h 6483927"/>
              <a:gd name="connsiteX205" fmla="*/ 6931359 w 8684852"/>
              <a:gd name="connsiteY205" fmla="*/ 5985164 h 6483927"/>
              <a:gd name="connsiteX206" fmla="*/ 7038237 w 8684852"/>
              <a:gd name="connsiteY206" fmla="*/ 5961413 h 6483927"/>
              <a:gd name="connsiteX207" fmla="*/ 7073863 w 8684852"/>
              <a:gd name="connsiteY207" fmla="*/ 5985164 h 6483927"/>
              <a:gd name="connsiteX208" fmla="*/ 7121365 w 8684852"/>
              <a:gd name="connsiteY208" fmla="*/ 6056416 h 6483927"/>
              <a:gd name="connsiteX209" fmla="*/ 7192617 w 8684852"/>
              <a:gd name="connsiteY209" fmla="*/ 6092042 h 6483927"/>
              <a:gd name="connsiteX210" fmla="*/ 7228243 w 8684852"/>
              <a:gd name="connsiteY210" fmla="*/ 6163294 h 6483927"/>
              <a:gd name="connsiteX211" fmla="*/ 7323245 w 8684852"/>
              <a:gd name="connsiteY211" fmla="*/ 6187044 h 6483927"/>
              <a:gd name="connsiteX212" fmla="*/ 7346996 w 8684852"/>
              <a:gd name="connsiteY212" fmla="*/ 6222670 h 6483927"/>
              <a:gd name="connsiteX213" fmla="*/ 7453874 w 8684852"/>
              <a:gd name="connsiteY213" fmla="*/ 6282047 h 6483927"/>
              <a:gd name="connsiteX214" fmla="*/ 7501375 w 8684852"/>
              <a:gd name="connsiteY214" fmla="*/ 6305797 h 6483927"/>
              <a:gd name="connsiteX215" fmla="*/ 7632004 w 8684852"/>
              <a:gd name="connsiteY215" fmla="*/ 6293922 h 6483927"/>
              <a:gd name="connsiteX216" fmla="*/ 7679505 w 8684852"/>
              <a:gd name="connsiteY216" fmla="*/ 6270171 h 6483927"/>
              <a:gd name="connsiteX217" fmla="*/ 7655754 w 8684852"/>
              <a:gd name="connsiteY217" fmla="*/ 6222670 h 6483927"/>
              <a:gd name="connsiteX218" fmla="*/ 7703256 w 8684852"/>
              <a:gd name="connsiteY218" fmla="*/ 6198920 h 6483927"/>
              <a:gd name="connsiteX219" fmla="*/ 7774507 w 8684852"/>
              <a:gd name="connsiteY219" fmla="*/ 6175169 h 6483927"/>
              <a:gd name="connsiteX220" fmla="*/ 7810133 w 8684852"/>
              <a:gd name="connsiteY220" fmla="*/ 6115792 h 6483927"/>
              <a:gd name="connsiteX221" fmla="*/ 7964513 w 8684852"/>
              <a:gd name="connsiteY221" fmla="*/ 6234545 h 6483927"/>
              <a:gd name="connsiteX222" fmla="*/ 8107017 w 8684852"/>
              <a:gd name="connsiteY222" fmla="*/ 6175169 h 6483927"/>
              <a:gd name="connsiteX223" fmla="*/ 8107017 w 8684852"/>
              <a:gd name="connsiteY223" fmla="*/ 6032665 h 6483927"/>
              <a:gd name="connsiteX224" fmla="*/ 8142643 w 8684852"/>
              <a:gd name="connsiteY224" fmla="*/ 6008914 h 6483927"/>
              <a:gd name="connsiteX225" fmla="*/ 8202019 w 8684852"/>
              <a:gd name="connsiteY225" fmla="*/ 6032665 h 6483927"/>
              <a:gd name="connsiteX226" fmla="*/ 8249520 w 8684852"/>
              <a:gd name="connsiteY226" fmla="*/ 6056416 h 6483927"/>
              <a:gd name="connsiteX227" fmla="*/ 8285146 w 8684852"/>
              <a:gd name="connsiteY227" fmla="*/ 6044540 h 6483927"/>
              <a:gd name="connsiteX228" fmla="*/ 8308897 w 8684852"/>
              <a:gd name="connsiteY228" fmla="*/ 6008914 h 6483927"/>
              <a:gd name="connsiteX229" fmla="*/ 8320772 w 8684852"/>
              <a:gd name="connsiteY229" fmla="*/ 5878286 h 6483927"/>
              <a:gd name="connsiteX230" fmla="*/ 8403900 w 8684852"/>
              <a:gd name="connsiteY230" fmla="*/ 5902036 h 6483927"/>
              <a:gd name="connsiteX231" fmla="*/ 8522653 w 8684852"/>
              <a:gd name="connsiteY231" fmla="*/ 5890161 h 6483927"/>
              <a:gd name="connsiteX232" fmla="*/ 8582030 w 8684852"/>
              <a:gd name="connsiteY232" fmla="*/ 5830784 h 6483927"/>
              <a:gd name="connsiteX233" fmla="*/ 8653282 w 8684852"/>
              <a:gd name="connsiteY233" fmla="*/ 5747657 h 6483927"/>
              <a:gd name="connsiteX234" fmla="*/ 8665157 w 8684852"/>
              <a:gd name="connsiteY234" fmla="*/ 5700156 h 6483927"/>
              <a:gd name="connsiteX235" fmla="*/ 8677032 w 8684852"/>
              <a:gd name="connsiteY235" fmla="*/ 5664530 h 6483927"/>
              <a:gd name="connsiteX236" fmla="*/ 8617656 w 8684852"/>
              <a:gd name="connsiteY236" fmla="*/ 5640779 h 6483927"/>
              <a:gd name="connsiteX237" fmla="*/ 8498902 w 8684852"/>
              <a:gd name="connsiteY237" fmla="*/ 5605153 h 6483927"/>
              <a:gd name="connsiteX238" fmla="*/ 8487027 w 8684852"/>
              <a:gd name="connsiteY238" fmla="*/ 5557652 h 6483927"/>
              <a:gd name="connsiteX239" fmla="*/ 8392024 w 8684852"/>
              <a:gd name="connsiteY239" fmla="*/ 5533901 h 6483927"/>
              <a:gd name="connsiteX240" fmla="*/ 8380149 w 8684852"/>
              <a:gd name="connsiteY240" fmla="*/ 5498275 h 6483927"/>
              <a:gd name="connsiteX241" fmla="*/ 8344523 w 8684852"/>
              <a:gd name="connsiteY241" fmla="*/ 5462649 h 6483927"/>
              <a:gd name="connsiteX242" fmla="*/ 8237645 w 8684852"/>
              <a:gd name="connsiteY242" fmla="*/ 5617029 h 6483927"/>
              <a:gd name="connsiteX243" fmla="*/ 8142643 w 8684852"/>
              <a:gd name="connsiteY243" fmla="*/ 5581403 h 6483927"/>
              <a:gd name="connsiteX244" fmla="*/ 8202019 w 8684852"/>
              <a:gd name="connsiteY244" fmla="*/ 5510151 h 6483927"/>
              <a:gd name="connsiteX245" fmla="*/ 8130767 w 8684852"/>
              <a:gd name="connsiteY245" fmla="*/ 5450774 h 6483927"/>
              <a:gd name="connsiteX246" fmla="*/ 8166393 w 8684852"/>
              <a:gd name="connsiteY246" fmla="*/ 5284520 h 6483927"/>
              <a:gd name="connsiteX247" fmla="*/ 8237645 w 8684852"/>
              <a:gd name="connsiteY247" fmla="*/ 5237018 h 6483927"/>
              <a:gd name="connsiteX248" fmla="*/ 8273271 w 8684852"/>
              <a:gd name="connsiteY248" fmla="*/ 5142016 h 6483927"/>
              <a:gd name="connsiteX249" fmla="*/ 8297022 w 8684852"/>
              <a:gd name="connsiteY249" fmla="*/ 5082639 h 6483927"/>
              <a:gd name="connsiteX250" fmla="*/ 8249520 w 8684852"/>
              <a:gd name="connsiteY250" fmla="*/ 5011387 h 6483927"/>
              <a:gd name="connsiteX251" fmla="*/ 8225770 w 8684852"/>
              <a:gd name="connsiteY251" fmla="*/ 4975761 h 6483927"/>
              <a:gd name="connsiteX252" fmla="*/ 8202019 w 8684852"/>
              <a:gd name="connsiteY252" fmla="*/ 4940135 h 6483927"/>
              <a:gd name="connsiteX253" fmla="*/ 8178269 w 8684852"/>
              <a:gd name="connsiteY253" fmla="*/ 4904509 h 6483927"/>
              <a:gd name="connsiteX254" fmla="*/ 8178269 w 8684852"/>
              <a:gd name="connsiteY254" fmla="*/ 4595751 h 6483927"/>
              <a:gd name="connsiteX255" fmla="*/ 8249520 w 8684852"/>
              <a:gd name="connsiteY255" fmla="*/ 4560125 h 6483927"/>
              <a:gd name="connsiteX256" fmla="*/ 8297022 w 8684852"/>
              <a:gd name="connsiteY256" fmla="*/ 4512623 h 6483927"/>
              <a:gd name="connsiteX257" fmla="*/ 8332648 w 8684852"/>
              <a:gd name="connsiteY257" fmla="*/ 4536374 h 6483927"/>
              <a:gd name="connsiteX258" fmla="*/ 8380149 w 8684852"/>
              <a:gd name="connsiteY258" fmla="*/ 4512623 h 6483927"/>
              <a:gd name="connsiteX259" fmla="*/ 8380149 w 8684852"/>
              <a:gd name="connsiteY259" fmla="*/ 4370120 h 6483927"/>
              <a:gd name="connsiteX260" fmla="*/ 8356398 w 8684852"/>
              <a:gd name="connsiteY260" fmla="*/ 4334494 h 6483927"/>
              <a:gd name="connsiteX261" fmla="*/ 8368274 w 8684852"/>
              <a:gd name="connsiteY261" fmla="*/ 4286992 h 6483927"/>
              <a:gd name="connsiteX262" fmla="*/ 8356398 w 8684852"/>
              <a:gd name="connsiteY262" fmla="*/ 4239491 h 6483927"/>
              <a:gd name="connsiteX263" fmla="*/ 8320772 w 8684852"/>
              <a:gd name="connsiteY263" fmla="*/ 4227616 h 6483927"/>
              <a:gd name="connsiteX264" fmla="*/ 8273271 w 8684852"/>
              <a:gd name="connsiteY264" fmla="*/ 4215740 h 6483927"/>
              <a:gd name="connsiteX265" fmla="*/ 8285146 w 8684852"/>
              <a:gd name="connsiteY265" fmla="*/ 4168239 h 6483927"/>
              <a:gd name="connsiteX266" fmla="*/ 8332648 w 8684852"/>
              <a:gd name="connsiteY266" fmla="*/ 4108862 h 6483927"/>
              <a:gd name="connsiteX267" fmla="*/ 8320772 w 8684852"/>
              <a:gd name="connsiteY267" fmla="*/ 3978234 h 6483927"/>
              <a:gd name="connsiteX268" fmla="*/ 8297022 w 8684852"/>
              <a:gd name="connsiteY268" fmla="*/ 3942608 h 6483927"/>
              <a:gd name="connsiteX269" fmla="*/ 8356398 w 8684852"/>
              <a:gd name="connsiteY269" fmla="*/ 3764478 h 6483927"/>
              <a:gd name="connsiteX270" fmla="*/ 8285146 w 8684852"/>
              <a:gd name="connsiteY270" fmla="*/ 3681351 h 6483927"/>
              <a:gd name="connsiteX271" fmla="*/ 8249520 w 8684852"/>
              <a:gd name="connsiteY271" fmla="*/ 3657600 h 6483927"/>
              <a:gd name="connsiteX272" fmla="*/ 8118892 w 8684852"/>
              <a:gd name="connsiteY272" fmla="*/ 3657600 h 6483927"/>
              <a:gd name="connsiteX273" fmla="*/ 8190144 w 8684852"/>
              <a:gd name="connsiteY273" fmla="*/ 3574473 h 6483927"/>
              <a:gd name="connsiteX274" fmla="*/ 8213894 w 8684852"/>
              <a:gd name="connsiteY274" fmla="*/ 3408218 h 6483927"/>
              <a:gd name="connsiteX275" fmla="*/ 8142643 w 8684852"/>
              <a:gd name="connsiteY275" fmla="*/ 3360717 h 6483927"/>
              <a:gd name="connsiteX276" fmla="*/ 8118892 w 8684852"/>
              <a:gd name="connsiteY276" fmla="*/ 3325091 h 6483927"/>
              <a:gd name="connsiteX277" fmla="*/ 8107017 w 8684852"/>
              <a:gd name="connsiteY277" fmla="*/ 3289465 h 6483927"/>
              <a:gd name="connsiteX278" fmla="*/ 8083266 w 8684852"/>
              <a:gd name="connsiteY278" fmla="*/ 3241964 h 6483927"/>
              <a:gd name="connsiteX279" fmla="*/ 8047640 w 8684852"/>
              <a:gd name="connsiteY279" fmla="*/ 3206338 h 6483927"/>
              <a:gd name="connsiteX280" fmla="*/ 8130767 w 8684852"/>
              <a:gd name="connsiteY280" fmla="*/ 3111335 h 6483927"/>
              <a:gd name="connsiteX281" fmla="*/ 8071391 w 8684852"/>
              <a:gd name="connsiteY281" fmla="*/ 3028208 h 6483927"/>
              <a:gd name="connsiteX282" fmla="*/ 8059515 w 8684852"/>
              <a:gd name="connsiteY282" fmla="*/ 2992582 h 6483927"/>
              <a:gd name="connsiteX283" fmla="*/ 8023889 w 8684852"/>
              <a:gd name="connsiteY283" fmla="*/ 2956956 h 6483927"/>
              <a:gd name="connsiteX284" fmla="*/ 7964513 w 8684852"/>
              <a:gd name="connsiteY284" fmla="*/ 2897579 h 6483927"/>
              <a:gd name="connsiteX285" fmla="*/ 7928887 w 8684852"/>
              <a:gd name="connsiteY285" fmla="*/ 2850078 h 6483927"/>
              <a:gd name="connsiteX286" fmla="*/ 7976388 w 8684852"/>
              <a:gd name="connsiteY286" fmla="*/ 2743200 h 6483927"/>
              <a:gd name="connsiteX287" fmla="*/ 7869510 w 8684852"/>
              <a:gd name="connsiteY287" fmla="*/ 2707574 h 6483927"/>
              <a:gd name="connsiteX288" fmla="*/ 7845759 w 8684852"/>
              <a:gd name="connsiteY288" fmla="*/ 2660073 h 6483927"/>
              <a:gd name="connsiteX289" fmla="*/ 7774507 w 8684852"/>
              <a:gd name="connsiteY289" fmla="*/ 2612571 h 6483927"/>
              <a:gd name="connsiteX290" fmla="*/ 7786383 w 8684852"/>
              <a:gd name="connsiteY290" fmla="*/ 2517569 h 6483927"/>
              <a:gd name="connsiteX291" fmla="*/ 7786383 w 8684852"/>
              <a:gd name="connsiteY291" fmla="*/ 2505694 h 6483927"/>
              <a:gd name="connsiteX292" fmla="*/ 7869510 w 8684852"/>
              <a:gd name="connsiteY292" fmla="*/ 2351314 h 6483927"/>
              <a:gd name="connsiteX293" fmla="*/ 7940762 w 8684852"/>
              <a:gd name="connsiteY293" fmla="*/ 2291938 h 6483927"/>
              <a:gd name="connsiteX294" fmla="*/ 7928887 w 8684852"/>
              <a:gd name="connsiteY294" fmla="*/ 2185060 h 6483927"/>
              <a:gd name="connsiteX295" fmla="*/ 7774507 w 8684852"/>
              <a:gd name="connsiteY295" fmla="*/ 2196935 h 6483927"/>
              <a:gd name="connsiteX296" fmla="*/ 7715131 w 8684852"/>
              <a:gd name="connsiteY296" fmla="*/ 2101933 h 6483927"/>
              <a:gd name="connsiteX297" fmla="*/ 7632004 w 8684852"/>
              <a:gd name="connsiteY297" fmla="*/ 2090057 h 6483927"/>
              <a:gd name="connsiteX298" fmla="*/ 7489500 w 8684852"/>
              <a:gd name="connsiteY298" fmla="*/ 1959429 h 6483927"/>
              <a:gd name="connsiteX299" fmla="*/ 7418248 w 8684852"/>
              <a:gd name="connsiteY299" fmla="*/ 1781299 h 6483927"/>
              <a:gd name="connsiteX300" fmla="*/ 7346996 w 8684852"/>
              <a:gd name="connsiteY300" fmla="*/ 1793174 h 6483927"/>
              <a:gd name="connsiteX301" fmla="*/ 7358871 w 8684852"/>
              <a:gd name="connsiteY301" fmla="*/ 1721922 h 6483927"/>
              <a:gd name="connsiteX302" fmla="*/ 7240118 w 8684852"/>
              <a:gd name="connsiteY302" fmla="*/ 1650670 h 6483927"/>
              <a:gd name="connsiteX303" fmla="*/ 7287619 w 8684852"/>
              <a:gd name="connsiteY303" fmla="*/ 1603169 h 6483927"/>
              <a:gd name="connsiteX304" fmla="*/ 7275744 w 8684852"/>
              <a:gd name="connsiteY304" fmla="*/ 1520042 h 6483927"/>
              <a:gd name="connsiteX305" fmla="*/ 7275744 w 8684852"/>
              <a:gd name="connsiteY305" fmla="*/ 1520042 h 6483927"/>
              <a:gd name="connsiteX306" fmla="*/ 7335120 w 8684852"/>
              <a:gd name="connsiteY306" fmla="*/ 1508166 h 6483927"/>
              <a:gd name="connsiteX307" fmla="*/ 7370746 w 8684852"/>
              <a:gd name="connsiteY307" fmla="*/ 1413164 h 6483927"/>
              <a:gd name="connsiteX308" fmla="*/ 7358871 w 8684852"/>
              <a:gd name="connsiteY308" fmla="*/ 1377538 h 6483927"/>
              <a:gd name="connsiteX309" fmla="*/ 7263869 w 8684852"/>
              <a:gd name="connsiteY309" fmla="*/ 1330036 h 6483927"/>
              <a:gd name="connsiteX310" fmla="*/ 7275744 w 8684852"/>
              <a:gd name="connsiteY310" fmla="*/ 1294410 h 6483927"/>
              <a:gd name="connsiteX311" fmla="*/ 7263869 w 8684852"/>
              <a:gd name="connsiteY311" fmla="*/ 1235034 h 6483927"/>
              <a:gd name="connsiteX312" fmla="*/ 7228243 w 8684852"/>
              <a:gd name="connsiteY312" fmla="*/ 1211283 h 6483927"/>
              <a:gd name="connsiteX313" fmla="*/ 7121365 w 8684852"/>
              <a:gd name="connsiteY313" fmla="*/ 1187533 h 6483927"/>
              <a:gd name="connsiteX314" fmla="*/ 7145115 w 8684852"/>
              <a:gd name="connsiteY314" fmla="*/ 1151907 h 6483927"/>
              <a:gd name="connsiteX315" fmla="*/ 7109489 w 8684852"/>
              <a:gd name="connsiteY315" fmla="*/ 1140031 h 6483927"/>
              <a:gd name="connsiteX316" fmla="*/ 7002611 w 8684852"/>
              <a:gd name="connsiteY316" fmla="*/ 1128156 h 6483927"/>
              <a:gd name="connsiteX317" fmla="*/ 7038237 w 8684852"/>
              <a:gd name="connsiteY317" fmla="*/ 1116281 h 6483927"/>
              <a:gd name="connsiteX318" fmla="*/ 7109489 w 8684852"/>
              <a:gd name="connsiteY318" fmla="*/ 1104405 h 6483927"/>
              <a:gd name="connsiteX319" fmla="*/ 7073863 w 8684852"/>
              <a:gd name="connsiteY319" fmla="*/ 1009403 h 6483927"/>
              <a:gd name="connsiteX320" fmla="*/ 6990736 w 8684852"/>
              <a:gd name="connsiteY320" fmla="*/ 890649 h 6483927"/>
              <a:gd name="connsiteX321" fmla="*/ 6978861 w 8684852"/>
              <a:gd name="connsiteY321" fmla="*/ 855023 h 6483927"/>
              <a:gd name="connsiteX322" fmla="*/ 6860107 w 8684852"/>
              <a:gd name="connsiteY322" fmla="*/ 771896 h 6483927"/>
              <a:gd name="connsiteX323" fmla="*/ 6765105 w 8684852"/>
              <a:gd name="connsiteY323" fmla="*/ 688769 h 6483927"/>
              <a:gd name="connsiteX324" fmla="*/ 6681978 w 8684852"/>
              <a:gd name="connsiteY324" fmla="*/ 724395 h 6483927"/>
              <a:gd name="connsiteX325" fmla="*/ 6527598 w 8684852"/>
              <a:gd name="connsiteY325" fmla="*/ 736270 h 6483927"/>
              <a:gd name="connsiteX326" fmla="*/ 6551349 w 8684852"/>
              <a:gd name="connsiteY326" fmla="*/ 653143 h 6483927"/>
              <a:gd name="connsiteX327" fmla="*/ 6444471 w 8684852"/>
              <a:gd name="connsiteY327" fmla="*/ 570016 h 6483927"/>
              <a:gd name="connsiteX328" fmla="*/ 6349469 w 8684852"/>
              <a:gd name="connsiteY328" fmla="*/ 522514 h 6483927"/>
              <a:gd name="connsiteX329" fmla="*/ 6313843 w 8684852"/>
              <a:gd name="connsiteY329" fmla="*/ 534390 h 6483927"/>
              <a:gd name="connsiteX330" fmla="*/ 6301967 w 8684852"/>
              <a:gd name="connsiteY330" fmla="*/ 676894 h 6483927"/>
              <a:gd name="connsiteX331" fmla="*/ 6266341 w 8684852"/>
              <a:gd name="connsiteY331" fmla="*/ 688769 h 6483927"/>
              <a:gd name="connsiteX332" fmla="*/ 6230715 w 8684852"/>
              <a:gd name="connsiteY332" fmla="*/ 676894 h 6483927"/>
              <a:gd name="connsiteX333" fmla="*/ 6147588 w 8684852"/>
              <a:gd name="connsiteY333" fmla="*/ 665018 h 6483927"/>
              <a:gd name="connsiteX334" fmla="*/ 6111962 w 8684852"/>
              <a:gd name="connsiteY334" fmla="*/ 641268 h 6483927"/>
              <a:gd name="connsiteX335" fmla="*/ 6016959 w 8684852"/>
              <a:gd name="connsiteY335" fmla="*/ 653143 h 6483927"/>
              <a:gd name="connsiteX336" fmla="*/ 5993209 w 8684852"/>
              <a:gd name="connsiteY336" fmla="*/ 581891 h 6483927"/>
              <a:gd name="connsiteX337" fmla="*/ 5957583 w 8684852"/>
              <a:gd name="connsiteY337" fmla="*/ 558140 h 6483927"/>
              <a:gd name="connsiteX338" fmla="*/ 5898206 w 8684852"/>
              <a:gd name="connsiteY338" fmla="*/ 546265 h 6483927"/>
              <a:gd name="connsiteX339" fmla="*/ 5862580 w 8684852"/>
              <a:gd name="connsiteY339" fmla="*/ 534390 h 6483927"/>
              <a:gd name="connsiteX340" fmla="*/ 5826954 w 8684852"/>
              <a:gd name="connsiteY340" fmla="*/ 546265 h 6483927"/>
              <a:gd name="connsiteX341" fmla="*/ 5791328 w 8684852"/>
              <a:gd name="connsiteY341" fmla="*/ 570016 h 6483927"/>
              <a:gd name="connsiteX342" fmla="*/ 5720076 w 8684852"/>
              <a:gd name="connsiteY342" fmla="*/ 522514 h 6483927"/>
              <a:gd name="connsiteX343" fmla="*/ 5684450 w 8684852"/>
              <a:gd name="connsiteY343" fmla="*/ 510639 h 6483927"/>
              <a:gd name="connsiteX344" fmla="*/ 5648824 w 8684852"/>
              <a:gd name="connsiteY344" fmla="*/ 486888 h 6483927"/>
              <a:gd name="connsiteX345" fmla="*/ 5625074 w 8684852"/>
              <a:gd name="connsiteY345" fmla="*/ 451262 h 6483927"/>
              <a:gd name="connsiteX346" fmla="*/ 5589448 w 8684852"/>
              <a:gd name="connsiteY346" fmla="*/ 439387 h 6483927"/>
              <a:gd name="connsiteX347" fmla="*/ 5553822 w 8684852"/>
              <a:gd name="connsiteY347" fmla="*/ 415636 h 6483927"/>
              <a:gd name="connsiteX348" fmla="*/ 5435069 w 8684852"/>
              <a:gd name="connsiteY348" fmla="*/ 380010 h 6483927"/>
              <a:gd name="connsiteX349" fmla="*/ 5351941 w 8684852"/>
              <a:gd name="connsiteY349" fmla="*/ 368135 h 6483927"/>
              <a:gd name="connsiteX350" fmla="*/ 5292565 w 8684852"/>
              <a:gd name="connsiteY350" fmla="*/ 356260 h 6483927"/>
              <a:gd name="connsiteX351" fmla="*/ 5256939 w 8684852"/>
              <a:gd name="connsiteY351" fmla="*/ 261257 h 6483927"/>
              <a:gd name="connsiteX352" fmla="*/ 5233188 w 8684852"/>
              <a:gd name="connsiteY352" fmla="*/ 225631 h 6483927"/>
              <a:gd name="connsiteX353" fmla="*/ 5221313 w 8684852"/>
              <a:gd name="connsiteY353" fmla="*/ 190005 h 6483927"/>
              <a:gd name="connsiteX354" fmla="*/ 5185687 w 8684852"/>
              <a:gd name="connsiteY354" fmla="*/ 178130 h 6483927"/>
              <a:gd name="connsiteX355" fmla="*/ 5114435 w 8684852"/>
              <a:gd name="connsiteY355" fmla="*/ 130629 h 6483927"/>
              <a:gd name="connsiteX356" fmla="*/ 5078809 w 8684852"/>
              <a:gd name="connsiteY356" fmla="*/ 106878 h 6483927"/>
              <a:gd name="connsiteX357" fmla="*/ 4995682 w 8684852"/>
              <a:gd name="connsiteY357" fmla="*/ 11875 h 6483927"/>
              <a:gd name="connsiteX358" fmla="*/ 4960056 w 8684852"/>
              <a:gd name="connsiteY358" fmla="*/ 0 h 6483927"/>
              <a:gd name="connsiteX359" fmla="*/ 4900679 w 8684852"/>
              <a:gd name="connsiteY359" fmla="*/ 11875 h 6483927"/>
              <a:gd name="connsiteX360" fmla="*/ 4876928 w 8684852"/>
              <a:gd name="connsiteY360" fmla="*/ 59377 h 6483927"/>
              <a:gd name="connsiteX361" fmla="*/ 4853178 w 8684852"/>
              <a:gd name="connsiteY361" fmla="*/ 95003 h 6483927"/>
              <a:gd name="connsiteX362" fmla="*/ 4841302 w 8684852"/>
              <a:gd name="connsiteY362" fmla="*/ 142504 h 6483927"/>
              <a:gd name="connsiteX363" fmla="*/ 4829427 w 8684852"/>
              <a:gd name="connsiteY363" fmla="*/ 213756 h 6483927"/>
              <a:gd name="connsiteX364" fmla="*/ 4793801 w 8684852"/>
              <a:gd name="connsiteY364" fmla="*/ 249382 h 6483927"/>
              <a:gd name="connsiteX365" fmla="*/ 4770050 w 8684852"/>
              <a:gd name="connsiteY365" fmla="*/ 285008 h 6483927"/>
              <a:gd name="connsiteX366" fmla="*/ 4746300 w 8684852"/>
              <a:gd name="connsiteY366" fmla="*/ 356260 h 6483927"/>
              <a:gd name="connsiteX367" fmla="*/ 4734424 w 8684852"/>
              <a:gd name="connsiteY367" fmla="*/ 391886 h 6483927"/>
              <a:gd name="connsiteX368" fmla="*/ 4722549 w 8684852"/>
              <a:gd name="connsiteY368" fmla="*/ 415636 h 6483927"/>
              <a:gd name="connsiteX369" fmla="*/ 4532544 w 8684852"/>
              <a:gd name="connsiteY369" fmla="*/ 296883 h 6483927"/>
              <a:gd name="connsiteX370" fmla="*/ 4425666 w 8684852"/>
              <a:gd name="connsiteY370" fmla="*/ 308758 h 6483927"/>
              <a:gd name="connsiteX371" fmla="*/ 4401915 w 8684852"/>
              <a:gd name="connsiteY371" fmla="*/ 344384 h 6483927"/>
              <a:gd name="connsiteX372" fmla="*/ 4366289 w 8684852"/>
              <a:gd name="connsiteY372" fmla="*/ 368135 h 6483927"/>
              <a:gd name="connsiteX373" fmla="*/ 4318788 w 8684852"/>
              <a:gd name="connsiteY373" fmla="*/ 403761 h 6483927"/>
              <a:gd name="connsiteX374" fmla="*/ 4342539 w 8684852"/>
              <a:gd name="connsiteY374" fmla="*/ 439387 h 6483927"/>
              <a:gd name="connsiteX375" fmla="*/ 4378165 w 8684852"/>
              <a:gd name="connsiteY375" fmla="*/ 451262 h 6483927"/>
              <a:gd name="connsiteX376" fmla="*/ 4401915 w 8684852"/>
              <a:gd name="connsiteY376" fmla="*/ 534390 h 6483927"/>
              <a:gd name="connsiteX377" fmla="*/ 4390040 w 8684852"/>
              <a:gd name="connsiteY377" fmla="*/ 605642 h 6483927"/>
              <a:gd name="connsiteX378" fmla="*/ 4354414 w 8684852"/>
              <a:gd name="connsiteY378" fmla="*/ 629392 h 6483927"/>
              <a:gd name="connsiteX379" fmla="*/ 4330663 w 8684852"/>
              <a:gd name="connsiteY379" fmla="*/ 665018 h 6483927"/>
              <a:gd name="connsiteX380" fmla="*/ 4342539 w 8684852"/>
              <a:gd name="connsiteY380" fmla="*/ 700644 h 6483927"/>
              <a:gd name="connsiteX381" fmla="*/ 4413791 w 8684852"/>
              <a:gd name="connsiteY381" fmla="*/ 748145 h 6483927"/>
              <a:gd name="connsiteX382" fmla="*/ 4437541 w 8684852"/>
              <a:gd name="connsiteY382" fmla="*/ 831273 h 6483927"/>
              <a:gd name="connsiteX383" fmla="*/ 4390040 w 8684852"/>
              <a:gd name="connsiteY383" fmla="*/ 926275 h 6483927"/>
              <a:gd name="connsiteX384" fmla="*/ 4354414 w 8684852"/>
              <a:gd name="connsiteY384" fmla="*/ 950026 h 6483927"/>
              <a:gd name="connsiteX385" fmla="*/ 4318788 w 8684852"/>
              <a:gd name="connsiteY385" fmla="*/ 985652 h 6483927"/>
              <a:gd name="connsiteX386" fmla="*/ 4283162 w 8684852"/>
              <a:gd name="connsiteY386" fmla="*/ 997527 h 6483927"/>
              <a:gd name="connsiteX387" fmla="*/ 4188159 w 8684852"/>
              <a:gd name="connsiteY387" fmla="*/ 1021278 h 6483927"/>
              <a:gd name="connsiteX388" fmla="*/ 4152533 w 8684852"/>
              <a:gd name="connsiteY388" fmla="*/ 1009403 h 6483927"/>
              <a:gd name="connsiteX389" fmla="*/ 4105032 w 8684852"/>
              <a:gd name="connsiteY389" fmla="*/ 985652 h 6483927"/>
              <a:gd name="connsiteX390" fmla="*/ 4069406 w 8684852"/>
              <a:gd name="connsiteY390" fmla="*/ 1009403 h 6483927"/>
              <a:gd name="connsiteX391" fmla="*/ 4045656 w 8684852"/>
              <a:gd name="connsiteY391" fmla="*/ 1045029 h 6483927"/>
              <a:gd name="connsiteX392" fmla="*/ 3962528 w 8684852"/>
              <a:gd name="connsiteY392" fmla="*/ 1092530 h 6483927"/>
              <a:gd name="connsiteX393" fmla="*/ 3926902 w 8684852"/>
              <a:gd name="connsiteY393" fmla="*/ 1116281 h 6483927"/>
              <a:gd name="connsiteX394" fmla="*/ 3808149 w 8684852"/>
              <a:gd name="connsiteY394" fmla="*/ 1092530 h 6483927"/>
              <a:gd name="connsiteX395" fmla="*/ 3772523 w 8684852"/>
              <a:gd name="connsiteY395" fmla="*/ 1068779 h 6483927"/>
              <a:gd name="connsiteX396" fmla="*/ 3784398 w 8684852"/>
              <a:gd name="connsiteY396" fmla="*/ 973777 h 6483927"/>
              <a:gd name="connsiteX397" fmla="*/ 3808149 w 8684852"/>
              <a:gd name="connsiteY397" fmla="*/ 938151 h 6483927"/>
              <a:gd name="connsiteX398" fmla="*/ 3820024 w 8684852"/>
              <a:gd name="connsiteY398" fmla="*/ 890649 h 6483927"/>
              <a:gd name="connsiteX399" fmla="*/ 3831900 w 8684852"/>
              <a:gd name="connsiteY399" fmla="*/ 855023 h 6483927"/>
              <a:gd name="connsiteX400" fmla="*/ 3784398 w 8684852"/>
              <a:gd name="connsiteY400" fmla="*/ 831273 h 6483927"/>
              <a:gd name="connsiteX401" fmla="*/ 3772523 w 8684852"/>
              <a:gd name="connsiteY401" fmla="*/ 795647 h 6483927"/>
              <a:gd name="connsiteX402" fmla="*/ 3748772 w 8684852"/>
              <a:gd name="connsiteY402" fmla="*/ 760021 h 6483927"/>
              <a:gd name="connsiteX403" fmla="*/ 3760648 w 8684852"/>
              <a:gd name="connsiteY403" fmla="*/ 676894 h 6483927"/>
              <a:gd name="connsiteX404" fmla="*/ 3831900 w 8684852"/>
              <a:gd name="connsiteY404" fmla="*/ 641268 h 6483927"/>
              <a:gd name="connsiteX405" fmla="*/ 3843775 w 8684852"/>
              <a:gd name="connsiteY405" fmla="*/ 558140 h 6483927"/>
              <a:gd name="connsiteX406" fmla="*/ 3808149 w 8684852"/>
              <a:gd name="connsiteY406" fmla="*/ 546265 h 6483927"/>
              <a:gd name="connsiteX407" fmla="*/ 3784398 w 8684852"/>
              <a:gd name="connsiteY407" fmla="*/ 403761 h 6483927"/>
              <a:gd name="connsiteX408" fmla="*/ 3760648 w 8684852"/>
              <a:gd name="connsiteY408" fmla="*/ 296883 h 6483927"/>
              <a:gd name="connsiteX409" fmla="*/ 3689396 w 8684852"/>
              <a:gd name="connsiteY409" fmla="*/ 261257 h 6483927"/>
              <a:gd name="connsiteX410" fmla="*/ 3618144 w 8684852"/>
              <a:gd name="connsiteY410" fmla="*/ 273133 h 6483927"/>
              <a:gd name="connsiteX411" fmla="*/ 3570643 w 8684852"/>
              <a:gd name="connsiteY411" fmla="*/ 332509 h 6483927"/>
              <a:gd name="connsiteX412" fmla="*/ 3535017 w 8684852"/>
              <a:gd name="connsiteY412" fmla="*/ 368135 h 6483927"/>
              <a:gd name="connsiteX413" fmla="*/ 3499391 w 8684852"/>
              <a:gd name="connsiteY413" fmla="*/ 356260 h 6483927"/>
              <a:gd name="connsiteX414" fmla="*/ 3440014 w 8684852"/>
              <a:gd name="connsiteY414" fmla="*/ 380010 h 6483927"/>
              <a:gd name="connsiteX415" fmla="*/ 3404388 w 8684852"/>
              <a:gd name="connsiteY415" fmla="*/ 391886 h 6483927"/>
              <a:gd name="connsiteX416" fmla="*/ 3345011 w 8684852"/>
              <a:gd name="connsiteY416" fmla="*/ 475013 h 6483927"/>
              <a:gd name="connsiteX417" fmla="*/ 3368762 w 8684852"/>
              <a:gd name="connsiteY417" fmla="*/ 510639 h 6483927"/>
              <a:gd name="connsiteX418" fmla="*/ 3440014 w 8684852"/>
              <a:gd name="connsiteY418" fmla="*/ 534390 h 6483927"/>
              <a:gd name="connsiteX419" fmla="*/ 3451889 w 8684852"/>
              <a:gd name="connsiteY419" fmla="*/ 570016 h 6483927"/>
              <a:gd name="connsiteX420" fmla="*/ 3404388 w 8684852"/>
              <a:gd name="connsiteY420" fmla="*/ 641268 h 6483927"/>
              <a:gd name="connsiteX421" fmla="*/ 3380637 w 8684852"/>
              <a:gd name="connsiteY421" fmla="*/ 688769 h 6483927"/>
              <a:gd name="connsiteX422" fmla="*/ 3345011 w 8684852"/>
              <a:gd name="connsiteY422" fmla="*/ 712520 h 6483927"/>
              <a:gd name="connsiteX423" fmla="*/ 3356887 w 8684852"/>
              <a:gd name="connsiteY423" fmla="*/ 783771 h 6483927"/>
              <a:gd name="connsiteX424" fmla="*/ 3380637 w 8684852"/>
              <a:gd name="connsiteY424" fmla="*/ 878774 h 6483927"/>
              <a:gd name="connsiteX425" fmla="*/ 3392513 w 8684852"/>
              <a:gd name="connsiteY425" fmla="*/ 938151 h 6483927"/>
              <a:gd name="connsiteX426" fmla="*/ 3428139 w 8684852"/>
              <a:gd name="connsiteY426" fmla="*/ 961901 h 6483927"/>
              <a:gd name="connsiteX427" fmla="*/ 3487515 w 8684852"/>
              <a:gd name="connsiteY427" fmla="*/ 1033153 h 6483927"/>
              <a:gd name="connsiteX428" fmla="*/ 3475640 w 8684852"/>
              <a:gd name="connsiteY428" fmla="*/ 1116281 h 6483927"/>
              <a:gd name="connsiteX429" fmla="*/ 3392513 w 8684852"/>
              <a:gd name="connsiteY429" fmla="*/ 1092530 h 6483927"/>
              <a:gd name="connsiteX430" fmla="*/ 3356887 w 8684852"/>
              <a:gd name="connsiteY430" fmla="*/ 1104405 h 6483927"/>
              <a:gd name="connsiteX431" fmla="*/ 3321261 w 8684852"/>
              <a:gd name="connsiteY431" fmla="*/ 1128156 h 6483927"/>
              <a:gd name="connsiteX432" fmla="*/ 3333136 w 8684852"/>
              <a:gd name="connsiteY432" fmla="*/ 1163782 h 6483927"/>
              <a:gd name="connsiteX433" fmla="*/ 3368762 w 8684852"/>
              <a:gd name="connsiteY433" fmla="*/ 1187533 h 6483927"/>
              <a:gd name="connsiteX434" fmla="*/ 3416263 w 8684852"/>
              <a:gd name="connsiteY434" fmla="*/ 1223158 h 6483927"/>
              <a:gd name="connsiteX435" fmla="*/ 3463765 w 8684852"/>
              <a:gd name="connsiteY435" fmla="*/ 1294410 h 6483927"/>
              <a:gd name="connsiteX436" fmla="*/ 3487515 w 8684852"/>
              <a:gd name="connsiteY436" fmla="*/ 1365662 h 6483927"/>
              <a:gd name="connsiteX437" fmla="*/ 3511266 w 8684852"/>
              <a:gd name="connsiteY437" fmla="*/ 1401288 h 6483927"/>
              <a:gd name="connsiteX438" fmla="*/ 3546892 w 8684852"/>
              <a:gd name="connsiteY438" fmla="*/ 1425039 h 6483927"/>
              <a:gd name="connsiteX439" fmla="*/ 3511266 w 8684852"/>
              <a:gd name="connsiteY439" fmla="*/ 1520042 h 6483927"/>
              <a:gd name="connsiteX440" fmla="*/ 3356887 w 8684852"/>
              <a:gd name="connsiteY440" fmla="*/ 1508166 h 6483927"/>
              <a:gd name="connsiteX441" fmla="*/ 3356887 w 8684852"/>
              <a:gd name="connsiteY441" fmla="*/ 1555668 h 6483927"/>
              <a:gd name="connsiteX442" fmla="*/ 3345011 w 8684852"/>
              <a:gd name="connsiteY442" fmla="*/ 1638795 h 6483927"/>
              <a:gd name="connsiteX443" fmla="*/ 3036253 w 8684852"/>
              <a:gd name="connsiteY443" fmla="*/ 1508166 h 6483927"/>
              <a:gd name="connsiteX444" fmla="*/ 2751245 w 8684852"/>
              <a:gd name="connsiteY444" fmla="*/ 1460665 h 6483927"/>
              <a:gd name="connsiteX445" fmla="*/ 2668118 w 8684852"/>
              <a:gd name="connsiteY445" fmla="*/ 1508166 h 6483927"/>
              <a:gd name="connsiteX446" fmla="*/ 2596866 w 8684852"/>
              <a:gd name="connsiteY446" fmla="*/ 1365662 h 6483927"/>
              <a:gd name="connsiteX447" fmla="*/ 2406861 w 8684852"/>
              <a:gd name="connsiteY447" fmla="*/ 1389413 h 6483927"/>
              <a:gd name="connsiteX448" fmla="*/ 2276232 w 8684852"/>
              <a:gd name="connsiteY448" fmla="*/ 1330036 h 6483927"/>
              <a:gd name="connsiteX449" fmla="*/ 2311858 w 8684852"/>
              <a:gd name="connsiteY449" fmla="*/ 1223158 h 6483927"/>
              <a:gd name="connsiteX450" fmla="*/ 2264357 w 8684852"/>
              <a:gd name="connsiteY450" fmla="*/ 1021278 h 6483927"/>
              <a:gd name="connsiteX451" fmla="*/ 2109978 w 8684852"/>
              <a:gd name="connsiteY451" fmla="*/ 1045029 h 6483927"/>
              <a:gd name="connsiteX452" fmla="*/ 2003100 w 8684852"/>
              <a:gd name="connsiteY452" fmla="*/ 1033153 h 6483927"/>
              <a:gd name="connsiteX453" fmla="*/ 1967474 w 8684852"/>
              <a:gd name="connsiteY453" fmla="*/ 1009403 h 6483927"/>
              <a:gd name="connsiteX454" fmla="*/ 1931848 w 8684852"/>
              <a:gd name="connsiteY454" fmla="*/ 997527 h 6483927"/>
              <a:gd name="connsiteX455" fmla="*/ 1824970 w 8684852"/>
              <a:gd name="connsiteY455" fmla="*/ 997527 h 6483927"/>
              <a:gd name="connsiteX456" fmla="*/ 1813094 w 8684852"/>
              <a:gd name="connsiteY456" fmla="*/ 961901 h 6483927"/>
              <a:gd name="connsiteX457" fmla="*/ 1848720 w 8684852"/>
              <a:gd name="connsiteY457" fmla="*/ 950026 h 6483927"/>
              <a:gd name="connsiteX458" fmla="*/ 1848720 w 8684852"/>
              <a:gd name="connsiteY458" fmla="*/ 878774 h 6483927"/>
              <a:gd name="connsiteX459" fmla="*/ 1813094 w 8684852"/>
              <a:gd name="connsiteY459" fmla="*/ 855023 h 6483927"/>
              <a:gd name="connsiteX460" fmla="*/ 1741843 w 8684852"/>
              <a:gd name="connsiteY460" fmla="*/ 831273 h 6483927"/>
              <a:gd name="connsiteX461" fmla="*/ 1706217 w 8684852"/>
              <a:gd name="connsiteY461" fmla="*/ 807522 h 6483927"/>
              <a:gd name="connsiteX462" fmla="*/ 1492461 w 8684852"/>
              <a:gd name="connsiteY462" fmla="*/ 771896 h 6483927"/>
              <a:gd name="connsiteX463" fmla="*/ 1468710 w 8684852"/>
              <a:gd name="connsiteY463" fmla="*/ 736270 h 6483927"/>
              <a:gd name="connsiteX464" fmla="*/ 1397458 w 8684852"/>
              <a:gd name="connsiteY464" fmla="*/ 712520 h 6483927"/>
              <a:gd name="connsiteX465" fmla="*/ 1361832 w 8684852"/>
              <a:gd name="connsiteY465" fmla="*/ 688769 h 6483927"/>
              <a:gd name="connsiteX466" fmla="*/ 1397458 w 8684852"/>
              <a:gd name="connsiteY466" fmla="*/ 605642 h 6483927"/>
              <a:gd name="connsiteX467" fmla="*/ 1409333 w 8684852"/>
              <a:gd name="connsiteY467" fmla="*/ 570016 h 6483927"/>
              <a:gd name="connsiteX468" fmla="*/ 1373707 w 8684852"/>
              <a:gd name="connsiteY468" fmla="*/ 486888 h 6483927"/>
              <a:gd name="connsiteX469" fmla="*/ 1243079 w 8684852"/>
              <a:gd name="connsiteY469" fmla="*/ 463138 h 6483927"/>
              <a:gd name="connsiteX470" fmla="*/ 1171827 w 8684852"/>
              <a:gd name="connsiteY470" fmla="*/ 332509 h 6483927"/>
              <a:gd name="connsiteX471" fmla="*/ 1136201 w 8684852"/>
              <a:gd name="connsiteY471" fmla="*/ 213756 h 6483927"/>
              <a:gd name="connsiteX472" fmla="*/ 1064949 w 8684852"/>
              <a:gd name="connsiteY472" fmla="*/ 154379 h 6483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</a:cxnLst>
            <a:rect l="l" t="t" r="r" b="b"/>
            <a:pathLst>
              <a:path w="8684852" h="6483927">
                <a:moveTo>
                  <a:pt x="1064949" y="154379"/>
                </a:moveTo>
                <a:lnTo>
                  <a:pt x="1029323" y="237507"/>
                </a:lnTo>
                <a:cubicBezTo>
                  <a:pt x="997655" y="249382"/>
                  <a:pt x="967596" y="267083"/>
                  <a:pt x="934320" y="273133"/>
                </a:cubicBezTo>
                <a:cubicBezTo>
                  <a:pt x="922004" y="275372"/>
                  <a:pt x="910316" y="256608"/>
                  <a:pt x="898694" y="261257"/>
                </a:cubicBezTo>
                <a:cubicBezTo>
                  <a:pt x="885443" y="266558"/>
                  <a:pt x="886089" y="287967"/>
                  <a:pt x="874944" y="296883"/>
                </a:cubicBezTo>
                <a:cubicBezTo>
                  <a:pt x="867202" y="303076"/>
                  <a:pt x="794917" y="319859"/>
                  <a:pt x="791817" y="320634"/>
                </a:cubicBezTo>
                <a:cubicBezTo>
                  <a:pt x="787858" y="340426"/>
                  <a:pt x="791137" y="363216"/>
                  <a:pt x="779941" y="380010"/>
                </a:cubicBezTo>
                <a:cubicBezTo>
                  <a:pt x="772997" y="390425"/>
                  <a:pt x="753166" y="383035"/>
                  <a:pt x="744315" y="391886"/>
                </a:cubicBezTo>
                <a:cubicBezTo>
                  <a:pt x="735464" y="400737"/>
                  <a:pt x="736398" y="415637"/>
                  <a:pt x="732440" y="427512"/>
                </a:cubicBezTo>
                <a:cubicBezTo>
                  <a:pt x="740357" y="439387"/>
                  <a:pt x="754173" y="449009"/>
                  <a:pt x="756191" y="463138"/>
                </a:cubicBezTo>
                <a:cubicBezTo>
                  <a:pt x="759597" y="486984"/>
                  <a:pt x="736977" y="529853"/>
                  <a:pt x="720565" y="546265"/>
                </a:cubicBezTo>
                <a:cubicBezTo>
                  <a:pt x="710473" y="556357"/>
                  <a:pt x="696814" y="562099"/>
                  <a:pt x="684939" y="570016"/>
                </a:cubicBezTo>
                <a:cubicBezTo>
                  <a:pt x="680980" y="581891"/>
                  <a:pt x="671681" y="593201"/>
                  <a:pt x="673063" y="605642"/>
                </a:cubicBezTo>
                <a:cubicBezTo>
                  <a:pt x="675828" y="630524"/>
                  <a:pt x="696814" y="676894"/>
                  <a:pt x="696814" y="676894"/>
                </a:cubicBezTo>
                <a:cubicBezTo>
                  <a:pt x="692856" y="696686"/>
                  <a:pt x="693291" y="717895"/>
                  <a:pt x="684939" y="736270"/>
                </a:cubicBezTo>
                <a:cubicBezTo>
                  <a:pt x="654820" y="802530"/>
                  <a:pt x="648537" y="800122"/>
                  <a:pt x="601811" y="831273"/>
                </a:cubicBezTo>
                <a:cubicBezTo>
                  <a:pt x="593894" y="843148"/>
                  <a:pt x="588153" y="856807"/>
                  <a:pt x="578061" y="866899"/>
                </a:cubicBezTo>
                <a:cubicBezTo>
                  <a:pt x="549137" y="895823"/>
                  <a:pt x="533086" y="891624"/>
                  <a:pt x="494933" y="902525"/>
                </a:cubicBezTo>
                <a:cubicBezTo>
                  <a:pt x="409738" y="926867"/>
                  <a:pt x="520634" y="902135"/>
                  <a:pt x="399931" y="926275"/>
                </a:cubicBezTo>
                <a:cubicBezTo>
                  <a:pt x="380139" y="985652"/>
                  <a:pt x="399931" y="957943"/>
                  <a:pt x="316804" y="985652"/>
                </a:cubicBezTo>
                <a:lnTo>
                  <a:pt x="281178" y="997527"/>
                </a:lnTo>
                <a:cubicBezTo>
                  <a:pt x="199834" y="1078871"/>
                  <a:pt x="228558" y="1040832"/>
                  <a:pt x="186175" y="1104405"/>
                </a:cubicBezTo>
                <a:cubicBezTo>
                  <a:pt x="190133" y="1120239"/>
                  <a:pt x="187854" y="1139162"/>
                  <a:pt x="198050" y="1151907"/>
                </a:cubicBezTo>
                <a:cubicBezTo>
                  <a:pt x="205870" y="1161682"/>
                  <a:pt x="223901" y="1155962"/>
                  <a:pt x="233676" y="1163782"/>
                </a:cubicBezTo>
                <a:cubicBezTo>
                  <a:pt x="244821" y="1172698"/>
                  <a:pt x="249510" y="1187533"/>
                  <a:pt x="257427" y="1199408"/>
                </a:cubicBezTo>
                <a:cubicBezTo>
                  <a:pt x="253469" y="1211283"/>
                  <a:pt x="257696" y="1231998"/>
                  <a:pt x="245552" y="1235034"/>
                </a:cubicBezTo>
                <a:cubicBezTo>
                  <a:pt x="231706" y="1238496"/>
                  <a:pt x="224055" y="1213302"/>
                  <a:pt x="209926" y="1211283"/>
                </a:cubicBezTo>
                <a:cubicBezTo>
                  <a:pt x="193769" y="1208975"/>
                  <a:pt x="178523" y="1220475"/>
                  <a:pt x="162424" y="1223158"/>
                </a:cubicBezTo>
                <a:cubicBezTo>
                  <a:pt x="130944" y="1228405"/>
                  <a:pt x="99089" y="1231075"/>
                  <a:pt x="67422" y="1235034"/>
                </a:cubicBezTo>
                <a:cubicBezTo>
                  <a:pt x="55547" y="1238992"/>
                  <a:pt x="34832" y="1234765"/>
                  <a:pt x="31796" y="1246909"/>
                </a:cubicBezTo>
                <a:cubicBezTo>
                  <a:pt x="22986" y="1282146"/>
                  <a:pt x="56487" y="1368484"/>
                  <a:pt x="67422" y="1401288"/>
                </a:cubicBezTo>
                <a:lnTo>
                  <a:pt x="79297" y="1436914"/>
                </a:lnTo>
                <a:lnTo>
                  <a:pt x="91172" y="1472540"/>
                </a:lnTo>
                <a:cubicBezTo>
                  <a:pt x="86037" y="1513622"/>
                  <a:pt x="77205" y="1594771"/>
                  <a:pt x="67422" y="1638795"/>
                </a:cubicBezTo>
                <a:cubicBezTo>
                  <a:pt x="64706" y="1651015"/>
                  <a:pt x="59505" y="1662546"/>
                  <a:pt x="55546" y="1674421"/>
                </a:cubicBezTo>
                <a:cubicBezTo>
                  <a:pt x="66533" y="1872174"/>
                  <a:pt x="0" y="1870610"/>
                  <a:pt x="103048" y="1900052"/>
                </a:cubicBezTo>
                <a:cubicBezTo>
                  <a:pt x="118741" y="1904536"/>
                  <a:pt x="134715" y="1907969"/>
                  <a:pt x="150549" y="1911927"/>
                </a:cubicBezTo>
                <a:cubicBezTo>
                  <a:pt x="153563" y="1913434"/>
                  <a:pt x="229480" y="1948938"/>
                  <a:pt x="233676" y="1959429"/>
                </a:cubicBezTo>
                <a:cubicBezTo>
                  <a:pt x="238325" y="1971051"/>
                  <a:pt x="225759" y="1983180"/>
                  <a:pt x="221801" y="1995055"/>
                </a:cubicBezTo>
                <a:cubicBezTo>
                  <a:pt x="233676" y="1999013"/>
                  <a:pt x="246559" y="2000720"/>
                  <a:pt x="257427" y="2006930"/>
                </a:cubicBezTo>
                <a:cubicBezTo>
                  <a:pt x="295077" y="2028444"/>
                  <a:pt x="303797" y="2047929"/>
                  <a:pt x="340554" y="2066307"/>
                </a:cubicBezTo>
                <a:cubicBezTo>
                  <a:pt x="351750" y="2071905"/>
                  <a:pt x="364305" y="2074224"/>
                  <a:pt x="376180" y="2078182"/>
                </a:cubicBezTo>
                <a:cubicBezTo>
                  <a:pt x="457847" y="2132627"/>
                  <a:pt x="420352" y="2116657"/>
                  <a:pt x="483058" y="2137558"/>
                </a:cubicBezTo>
                <a:lnTo>
                  <a:pt x="518684" y="2161309"/>
                </a:lnTo>
                <a:lnTo>
                  <a:pt x="886819" y="2588821"/>
                </a:lnTo>
                <a:lnTo>
                  <a:pt x="863069" y="2707574"/>
                </a:lnTo>
                <a:lnTo>
                  <a:pt x="946196" y="2838203"/>
                </a:lnTo>
                <a:cubicBezTo>
                  <a:pt x="981822" y="2834244"/>
                  <a:pt x="1017807" y="2819915"/>
                  <a:pt x="1053074" y="2826327"/>
                </a:cubicBezTo>
                <a:cubicBezTo>
                  <a:pt x="1067116" y="2828880"/>
                  <a:pt x="1066083" y="2852555"/>
                  <a:pt x="1076824" y="2861953"/>
                </a:cubicBezTo>
                <a:cubicBezTo>
                  <a:pt x="1098306" y="2880750"/>
                  <a:pt x="1148076" y="2909455"/>
                  <a:pt x="1148076" y="2909455"/>
                </a:cubicBezTo>
                <a:cubicBezTo>
                  <a:pt x="1174101" y="2948491"/>
                  <a:pt x="1171410" y="2937685"/>
                  <a:pt x="1183702" y="2980707"/>
                </a:cubicBezTo>
                <a:cubicBezTo>
                  <a:pt x="1185680" y="2987631"/>
                  <a:pt x="1200337" y="3053160"/>
                  <a:pt x="1207453" y="3063834"/>
                </a:cubicBezTo>
                <a:cubicBezTo>
                  <a:pt x="1216769" y="3077808"/>
                  <a:pt x="1231204" y="3087585"/>
                  <a:pt x="1243079" y="3099460"/>
                </a:cubicBezTo>
                <a:cubicBezTo>
                  <a:pt x="1272086" y="3244498"/>
                  <a:pt x="1229167" y="3086990"/>
                  <a:pt x="1290580" y="3194462"/>
                </a:cubicBezTo>
                <a:cubicBezTo>
                  <a:pt x="1298678" y="3208633"/>
                  <a:pt x="1296027" y="3226962"/>
                  <a:pt x="1302456" y="3241964"/>
                </a:cubicBezTo>
                <a:cubicBezTo>
                  <a:pt x="1318066" y="3278387"/>
                  <a:pt x="1336654" y="3283003"/>
                  <a:pt x="1361832" y="3313216"/>
                </a:cubicBezTo>
                <a:cubicBezTo>
                  <a:pt x="1370969" y="3324180"/>
                  <a:pt x="1377666" y="3336967"/>
                  <a:pt x="1385583" y="3348842"/>
                </a:cubicBezTo>
                <a:cubicBezTo>
                  <a:pt x="1389541" y="3360717"/>
                  <a:pt x="1394743" y="3372248"/>
                  <a:pt x="1397458" y="3384468"/>
                </a:cubicBezTo>
                <a:cubicBezTo>
                  <a:pt x="1411257" y="3446566"/>
                  <a:pt x="1392890" y="3456633"/>
                  <a:pt x="1444959" y="3491345"/>
                </a:cubicBezTo>
                <a:cubicBezTo>
                  <a:pt x="1455374" y="3498289"/>
                  <a:pt x="1468710" y="3499262"/>
                  <a:pt x="1480585" y="3503221"/>
                </a:cubicBezTo>
                <a:cubicBezTo>
                  <a:pt x="1510436" y="3592768"/>
                  <a:pt x="1470169" y="3482390"/>
                  <a:pt x="1516211" y="3574473"/>
                </a:cubicBezTo>
                <a:cubicBezTo>
                  <a:pt x="1521809" y="3585669"/>
                  <a:pt x="1524128" y="3598224"/>
                  <a:pt x="1528087" y="3610099"/>
                </a:cubicBezTo>
                <a:cubicBezTo>
                  <a:pt x="1532045" y="3645725"/>
                  <a:pt x="1532932" y="3681828"/>
                  <a:pt x="1539962" y="3716977"/>
                </a:cubicBezTo>
                <a:cubicBezTo>
                  <a:pt x="1544872" y="3741526"/>
                  <a:pt x="1557641" y="3763941"/>
                  <a:pt x="1563713" y="3788229"/>
                </a:cubicBezTo>
                <a:cubicBezTo>
                  <a:pt x="1578624" y="3847874"/>
                  <a:pt x="1570427" y="3820247"/>
                  <a:pt x="1587463" y="3871356"/>
                </a:cubicBezTo>
                <a:cubicBezTo>
                  <a:pt x="1592938" y="3909676"/>
                  <a:pt x="1599380" y="3990173"/>
                  <a:pt x="1623089" y="4025735"/>
                </a:cubicBezTo>
                <a:lnTo>
                  <a:pt x="1646840" y="4061361"/>
                </a:lnTo>
                <a:cubicBezTo>
                  <a:pt x="1654757" y="4085112"/>
                  <a:pt x="1656704" y="4111782"/>
                  <a:pt x="1670591" y="4132613"/>
                </a:cubicBezTo>
                <a:lnTo>
                  <a:pt x="1718092" y="4203865"/>
                </a:lnTo>
                <a:lnTo>
                  <a:pt x="1706217" y="4310743"/>
                </a:lnTo>
                <a:lnTo>
                  <a:pt x="1694341" y="4429496"/>
                </a:lnTo>
                <a:lnTo>
                  <a:pt x="1789344" y="4512623"/>
                </a:lnTo>
                <a:lnTo>
                  <a:pt x="1801219" y="4310743"/>
                </a:lnTo>
                <a:lnTo>
                  <a:pt x="1884346" y="4393870"/>
                </a:lnTo>
                <a:lnTo>
                  <a:pt x="1824970" y="4476997"/>
                </a:lnTo>
                <a:lnTo>
                  <a:pt x="1919972" y="4512623"/>
                </a:lnTo>
                <a:cubicBezTo>
                  <a:pt x="1931736" y="4516901"/>
                  <a:pt x="1951320" y="4512735"/>
                  <a:pt x="1955598" y="4524499"/>
                </a:cubicBezTo>
                <a:cubicBezTo>
                  <a:pt x="1969193" y="4561886"/>
                  <a:pt x="1953879" y="4605865"/>
                  <a:pt x="1967474" y="4643252"/>
                </a:cubicBezTo>
                <a:cubicBezTo>
                  <a:pt x="1971752" y="4655016"/>
                  <a:pt x="1991594" y="4650196"/>
                  <a:pt x="2003100" y="4655127"/>
                </a:cubicBezTo>
                <a:cubicBezTo>
                  <a:pt x="2019371" y="4662100"/>
                  <a:pt x="2034767" y="4670961"/>
                  <a:pt x="2050601" y="4678878"/>
                </a:cubicBezTo>
                <a:cubicBezTo>
                  <a:pt x="2058518" y="4690753"/>
                  <a:pt x="2067969" y="4701738"/>
                  <a:pt x="2074352" y="4714504"/>
                </a:cubicBezTo>
                <a:cubicBezTo>
                  <a:pt x="2079950" y="4725700"/>
                  <a:pt x="2076452" y="4742310"/>
                  <a:pt x="2086227" y="4750130"/>
                </a:cubicBezTo>
                <a:cubicBezTo>
                  <a:pt x="2098971" y="4760326"/>
                  <a:pt x="2118095" y="4757315"/>
                  <a:pt x="2133728" y="4762005"/>
                </a:cubicBezTo>
                <a:cubicBezTo>
                  <a:pt x="2157708" y="4769199"/>
                  <a:pt x="2204980" y="4785756"/>
                  <a:pt x="2204980" y="4785756"/>
                </a:cubicBezTo>
                <a:cubicBezTo>
                  <a:pt x="2307078" y="4853823"/>
                  <a:pt x="2186927" y="4763190"/>
                  <a:pt x="2252482" y="4845133"/>
                </a:cubicBezTo>
                <a:cubicBezTo>
                  <a:pt x="2272985" y="4870761"/>
                  <a:pt x="2307085" y="4873627"/>
                  <a:pt x="2335609" y="4880758"/>
                </a:cubicBezTo>
                <a:cubicBezTo>
                  <a:pt x="2343526" y="4892633"/>
                  <a:pt x="2349267" y="4906292"/>
                  <a:pt x="2359359" y="4916384"/>
                </a:cubicBezTo>
                <a:cubicBezTo>
                  <a:pt x="2393087" y="4950113"/>
                  <a:pt x="2446414" y="4955171"/>
                  <a:pt x="2489988" y="4963886"/>
                </a:cubicBezTo>
                <a:cubicBezTo>
                  <a:pt x="2502394" y="4972156"/>
                  <a:pt x="2541575" y="5002789"/>
                  <a:pt x="2561240" y="4999512"/>
                </a:cubicBezTo>
                <a:cubicBezTo>
                  <a:pt x="2575318" y="4997166"/>
                  <a:pt x="2584991" y="4983678"/>
                  <a:pt x="2596866" y="4975761"/>
                </a:cubicBezTo>
                <a:cubicBezTo>
                  <a:pt x="2600824" y="4963886"/>
                  <a:pt x="2597545" y="4945733"/>
                  <a:pt x="2608741" y="4940135"/>
                </a:cubicBezTo>
                <a:cubicBezTo>
                  <a:pt x="2638416" y="4925297"/>
                  <a:pt x="2675956" y="4994129"/>
                  <a:pt x="2679993" y="4999512"/>
                </a:cubicBezTo>
                <a:cubicBezTo>
                  <a:pt x="2683952" y="5011387"/>
                  <a:pt x="2697467" y="5023942"/>
                  <a:pt x="2691869" y="5035138"/>
                </a:cubicBezTo>
                <a:cubicBezTo>
                  <a:pt x="2668955" y="5080968"/>
                  <a:pt x="2626664" y="5017434"/>
                  <a:pt x="2620617" y="5011387"/>
                </a:cubicBezTo>
                <a:cubicBezTo>
                  <a:pt x="2608742" y="5015345"/>
                  <a:pt x="2594766" y="5015442"/>
                  <a:pt x="2584991" y="5023262"/>
                </a:cubicBezTo>
                <a:cubicBezTo>
                  <a:pt x="2564062" y="5040005"/>
                  <a:pt x="2557188" y="5071044"/>
                  <a:pt x="2549365" y="5094514"/>
                </a:cubicBezTo>
                <a:cubicBezTo>
                  <a:pt x="2565199" y="5106389"/>
                  <a:pt x="2577835" y="5124703"/>
                  <a:pt x="2596866" y="5130140"/>
                </a:cubicBezTo>
                <a:cubicBezTo>
                  <a:pt x="2608902" y="5133579"/>
                  <a:pt x="2619974" y="5118265"/>
                  <a:pt x="2632492" y="5118265"/>
                </a:cubicBezTo>
                <a:cubicBezTo>
                  <a:pt x="2652676" y="5118265"/>
                  <a:pt x="2672077" y="5126182"/>
                  <a:pt x="2691869" y="5130140"/>
                </a:cubicBezTo>
                <a:cubicBezTo>
                  <a:pt x="2699786" y="5142015"/>
                  <a:pt x="2704655" y="5156629"/>
                  <a:pt x="2715619" y="5165766"/>
                </a:cubicBezTo>
                <a:cubicBezTo>
                  <a:pt x="2750852" y="5195128"/>
                  <a:pt x="2791636" y="5193622"/>
                  <a:pt x="2834372" y="5201392"/>
                </a:cubicBezTo>
                <a:cubicBezTo>
                  <a:pt x="2854231" y="5205003"/>
                  <a:pt x="2873957" y="5209309"/>
                  <a:pt x="2893749" y="5213268"/>
                </a:cubicBezTo>
                <a:cubicBezTo>
                  <a:pt x="2921458" y="5225143"/>
                  <a:pt x="2948886" y="5237698"/>
                  <a:pt x="2976876" y="5248894"/>
                </a:cubicBezTo>
                <a:cubicBezTo>
                  <a:pt x="2988498" y="5253543"/>
                  <a:pt x="3001306" y="5255171"/>
                  <a:pt x="3012502" y="5260769"/>
                </a:cubicBezTo>
                <a:cubicBezTo>
                  <a:pt x="3025268" y="5267152"/>
                  <a:pt x="3036253" y="5276603"/>
                  <a:pt x="3048128" y="5284520"/>
                </a:cubicBezTo>
                <a:cubicBezTo>
                  <a:pt x="3063962" y="5272645"/>
                  <a:pt x="3079524" y="5260398"/>
                  <a:pt x="3095630" y="5248894"/>
                </a:cubicBezTo>
                <a:cubicBezTo>
                  <a:pt x="3107244" y="5240598"/>
                  <a:pt x="3117071" y="5226719"/>
                  <a:pt x="3131256" y="5225143"/>
                </a:cubicBezTo>
                <a:cubicBezTo>
                  <a:pt x="3155187" y="5222484"/>
                  <a:pt x="3178671" y="5233613"/>
                  <a:pt x="3202507" y="5237018"/>
                </a:cubicBezTo>
                <a:cubicBezTo>
                  <a:pt x="3206426" y="5237578"/>
                  <a:pt x="3210424" y="5237018"/>
                  <a:pt x="3214383" y="5237018"/>
                </a:cubicBezTo>
                <a:lnTo>
                  <a:pt x="3345011" y="5284520"/>
                </a:lnTo>
                <a:cubicBezTo>
                  <a:pt x="3368762" y="5316187"/>
                  <a:pt x="3392981" y="5347509"/>
                  <a:pt x="3416263" y="5379522"/>
                </a:cubicBezTo>
                <a:cubicBezTo>
                  <a:pt x="3424658" y="5391065"/>
                  <a:pt x="3434217" y="5402106"/>
                  <a:pt x="3440014" y="5415148"/>
                </a:cubicBezTo>
                <a:cubicBezTo>
                  <a:pt x="3450182" y="5438026"/>
                  <a:pt x="3455848" y="5462649"/>
                  <a:pt x="3463765" y="5486400"/>
                </a:cubicBezTo>
                <a:lnTo>
                  <a:pt x="3475640" y="5522026"/>
                </a:lnTo>
                <a:cubicBezTo>
                  <a:pt x="3479598" y="5533901"/>
                  <a:pt x="3485457" y="5545305"/>
                  <a:pt x="3487515" y="5557652"/>
                </a:cubicBezTo>
                <a:lnTo>
                  <a:pt x="3499391" y="5628904"/>
                </a:lnTo>
                <a:cubicBezTo>
                  <a:pt x="3503349" y="5692239"/>
                  <a:pt x="3467967" y="5772517"/>
                  <a:pt x="3511266" y="5818909"/>
                </a:cubicBezTo>
                <a:cubicBezTo>
                  <a:pt x="3519204" y="5827414"/>
                  <a:pt x="3655227" y="5818180"/>
                  <a:pt x="3701271" y="5795158"/>
                </a:cubicBezTo>
                <a:cubicBezTo>
                  <a:pt x="3714036" y="5788775"/>
                  <a:pt x="3725022" y="5779325"/>
                  <a:pt x="3736897" y="5771408"/>
                </a:cubicBezTo>
                <a:cubicBezTo>
                  <a:pt x="3748772" y="5775366"/>
                  <a:pt x="3761327" y="5777685"/>
                  <a:pt x="3772523" y="5783283"/>
                </a:cubicBezTo>
                <a:cubicBezTo>
                  <a:pt x="3785289" y="5789666"/>
                  <a:pt x="3795031" y="5801412"/>
                  <a:pt x="3808149" y="5807034"/>
                </a:cubicBezTo>
                <a:cubicBezTo>
                  <a:pt x="3823150" y="5813463"/>
                  <a:pt x="3840017" y="5814219"/>
                  <a:pt x="3855650" y="5818909"/>
                </a:cubicBezTo>
                <a:cubicBezTo>
                  <a:pt x="3879630" y="5826103"/>
                  <a:pt x="3926902" y="5842660"/>
                  <a:pt x="3926902" y="5842660"/>
                </a:cubicBezTo>
                <a:cubicBezTo>
                  <a:pt x="4024708" y="5810057"/>
                  <a:pt x="3973370" y="5822449"/>
                  <a:pt x="4081282" y="5807034"/>
                </a:cubicBezTo>
                <a:cubicBezTo>
                  <a:pt x="4109225" y="5797719"/>
                  <a:pt x="4124590" y="5784680"/>
                  <a:pt x="4152533" y="5807034"/>
                </a:cubicBezTo>
                <a:cubicBezTo>
                  <a:pt x="4163678" y="5815950"/>
                  <a:pt x="4166192" y="5832568"/>
                  <a:pt x="4176284" y="5842660"/>
                </a:cubicBezTo>
                <a:cubicBezTo>
                  <a:pt x="4199303" y="5865679"/>
                  <a:pt x="4218562" y="5868628"/>
                  <a:pt x="4247536" y="5878286"/>
                </a:cubicBezTo>
                <a:lnTo>
                  <a:pt x="4283162" y="5985164"/>
                </a:lnTo>
                <a:cubicBezTo>
                  <a:pt x="4287120" y="5997039"/>
                  <a:pt x="4288093" y="6010375"/>
                  <a:pt x="4295037" y="6020790"/>
                </a:cubicBezTo>
                <a:lnTo>
                  <a:pt x="4342539" y="6092042"/>
                </a:lnTo>
                <a:lnTo>
                  <a:pt x="4366289" y="6127668"/>
                </a:lnTo>
                <a:cubicBezTo>
                  <a:pt x="4370093" y="6142882"/>
                  <a:pt x="4381524" y="6193763"/>
                  <a:pt x="4390040" y="6210795"/>
                </a:cubicBezTo>
                <a:cubicBezTo>
                  <a:pt x="4410083" y="6250880"/>
                  <a:pt x="4422740" y="6254510"/>
                  <a:pt x="4461292" y="6282047"/>
                </a:cubicBezTo>
                <a:cubicBezTo>
                  <a:pt x="4501576" y="6310821"/>
                  <a:pt x="4488428" y="6302967"/>
                  <a:pt x="4532544" y="6317673"/>
                </a:cubicBezTo>
                <a:cubicBezTo>
                  <a:pt x="4540461" y="6305798"/>
                  <a:pt x="4558312" y="6296176"/>
                  <a:pt x="4556294" y="6282047"/>
                </a:cubicBezTo>
                <a:cubicBezTo>
                  <a:pt x="4549824" y="6236752"/>
                  <a:pt x="4516257" y="6233074"/>
                  <a:pt x="4485043" y="6222670"/>
                </a:cubicBezTo>
                <a:cubicBezTo>
                  <a:pt x="4477126" y="6198919"/>
                  <a:pt x="4478995" y="6169121"/>
                  <a:pt x="4461292" y="6151418"/>
                </a:cubicBezTo>
                <a:lnTo>
                  <a:pt x="4390040" y="6080166"/>
                </a:lnTo>
                <a:lnTo>
                  <a:pt x="4366289" y="6008914"/>
                </a:lnTo>
                <a:lnTo>
                  <a:pt x="4354414" y="5973288"/>
                </a:lnTo>
                <a:cubicBezTo>
                  <a:pt x="4350456" y="5961413"/>
                  <a:pt x="4342539" y="5950180"/>
                  <a:pt x="4342539" y="5937662"/>
                </a:cubicBezTo>
                <a:lnTo>
                  <a:pt x="4342539" y="5913912"/>
                </a:lnTo>
                <a:lnTo>
                  <a:pt x="4473167" y="5985164"/>
                </a:lnTo>
                <a:lnTo>
                  <a:pt x="4556294" y="6139543"/>
                </a:lnTo>
                <a:cubicBezTo>
                  <a:pt x="4586564" y="6181921"/>
                  <a:pt x="4603015" y="6225729"/>
                  <a:pt x="4651297" y="6246421"/>
                </a:cubicBezTo>
                <a:cubicBezTo>
                  <a:pt x="4666298" y="6252850"/>
                  <a:pt x="4682964" y="6254338"/>
                  <a:pt x="4698798" y="6258296"/>
                </a:cubicBezTo>
                <a:cubicBezTo>
                  <a:pt x="4706715" y="6270171"/>
                  <a:pt x="4716166" y="6281156"/>
                  <a:pt x="4722549" y="6293922"/>
                </a:cubicBezTo>
                <a:cubicBezTo>
                  <a:pt x="4728147" y="6305118"/>
                  <a:pt x="4727480" y="6319133"/>
                  <a:pt x="4734424" y="6329548"/>
                </a:cubicBezTo>
                <a:cubicBezTo>
                  <a:pt x="4760443" y="6368577"/>
                  <a:pt x="4772817" y="6361542"/>
                  <a:pt x="4805676" y="6388925"/>
                </a:cubicBezTo>
                <a:cubicBezTo>
                  <a:pt x="4864978" y="6438344"/>
                  <a:pt x="4814320" y="6415557"/>
                  <a:pt x="4876928" y="6436426"/>
                </a:cubicBezTo>
                <a:cubicBezTo>
                  <a:pt x="4895165" y="6463782"/>
                  <a:pt x="4898065" y="6483927"/>
                  <a:pt x="4936305" y="6483927"/>
                </a:cubicBezTo>
                <a:cubicBezTo>
                  <a:pt x="4948823" y="6483927"/>
                  <a:pt x="4960056" y="6476010"/>
                  <a:pt x="4971931" y="6472052"/>
                </a:cubicBezTo>
                <a:cubicBezTo>
                  <a:pt x="4983806" y="6436426"/>
                  <a:pt x="4991723" y="6436426"/>
                  <a:pt x="4971931" y="6400800"/>
                </a:cubicBezTo>
                <a:cubicBezTo>
                  <a:pt x="4958069" y="6375847"/>
                  <a:pt x="4924430" y="6329548"/>
                  <a:pt x="4924430" y="6329548"/>
                </a:cubicBezTo>
                <a:cubicBezTo>
                  <a:pt x="4936305" y="6321631"/>
                  <a:pt x="4952492" y="6317900"/>
                  <a:pt x="4960056" y="6305797"/>
                </a:cubicBezTo>
                <a:cubicBezTo>
                  <a:pt x="4973325" y="6284567"/>
                  <a:pt x="4983806" y="6234545"/>
                  <a:pt x="4983806" y="6234545"/>
                </a:cubicBezTo>
                <a:cubicBezTo>
                  <a:pt x="4979848" y="6198919"/>
                  <a:pt x="4980625" y="6162443"/>
                  <a:pt x="4971931" y="6127668"/>
                </a:cubicBezTo>
                <a:cubicBezTo>
                  <a:pt x="4966420" y="6105624"/>
                  <a:pt x="4925847" y="6069709"/>
                  <a:pt x="4912554" y="6056416"/>
                </a:cubicBezTo>
                <a:cubicBezTo>
                  <a:pt x="4924429" y="6048499"/>
                  <a:pt x="4934102" y="6035012"/>
                  <a:pt x="4948180" y="6032665"/>
                </a:cubicBezTo>
                <a:cubicBezTo>
                  <a:pt x="4960527" y="6030607"/>
                  <a:pt x="4971770" y="6041101"/>
                  <a:pt x="4983806" y="6044540"/>
                </a:cubicBezTo>
                <a:cubicBezTo>
                  <a:pt x="5088185" y="6074363"/>
                  <a:pt x="4981514" y="6039819"/>
                  <a:pt x="5066933" y="6068291"/>
                </a:cubicBezTo>
                <a:cubicBezTo>
                  <a:pt x="5090684" y="6064333"/>
                  <a:pt x="5114680" y="6061639"/>
                  <a:pt x="5138185" y="6056416"/>
                </a:cubicBezTo>
                <a:cubicBezTo>
                  <a:pt x="5150405" y="6053700"/>
                  <a:pt x="5165991" y="6054315"/>
                  <a:pt x="5173811" y="6044540"/>
                </a:cubicBezTo>
                <a:cubicBezTo>
                  <a:pt x="5184007" y="6031795"/>
                  <a:pt x="5181728" y="6012873"/>
                  <a:pt x="5185687" y="5997039"/>
                </a:cubicBezTo>
                <a:cubicBezTo>
                  <a:pt x="5193604" y="6008914"/>
                  <a:pt x="5203054" y="6019900"/>
                  <a:pt x="5209437" y="6032665"/>
                </a:cubicBezTo>
                <a:cubicBezTo>
                  <a:pt x="5215035" y="6043861"/>
                  <a:pt x="5212462" y="6059440"/>
                  <a:pt x="5221313" y="6068291"/>
                </a:cubicBezTo>
                <a:cubicBezTo>
                  <a:pt x="5241497" y="6088475"/>
                  <a:pt x="5292565" y="6115792"/>
                  <a:pt x="5292565" y="6115792"/>
                </a:cubicBezTo>
                <a:cubicBezTo>
                  <a:pt x="5300482" y="6127667"/>
                  <a:pt x="5302592" y="6147497"/>
                  <a:pt x="5316315" y="6151418"/>
                </a:cubicBezTo>
                <a:cubicBezTo>
                  <a:pt x="5352268" y="6161691"/>
                  <a:pt x="5385357" y="6133100"/>
                  <a:pt x="5411318" y="6115792"/>
                </a:cubicBezTo>
                <a:cubicBezTo>
                  <a:pt x="5419235" y="6103917"/>
                  <a:pt x="5421817" y="6085467"/>
                  <a:pt x="5435069" y="6080166"/>
                </a:cubicBezTo>
                <a:cubicBezTo>
                  <a:pt x="5450431" y="6074021"/>
                  <a:pt x="5498820" y="6110792"/>
                  <a:pt x="5506320" y="6115792"/>
                </a:cubicBezTo>
                <a:lnTo>
                  <a:pt x="5589448" y="6103917"/>
                </a:lnTo>
                <a:cubicBezTo>
                  <a:pt x="5613246" y="6100256"/>
                  <a:pt x="5643674" y="6109068"/>
                  <a:pt x="5660700" y="6092042"/>
                </a:cubicBezTo>
                <a:cubicBezTo>
                  <a:pt x="5677726" y="6075016"/>
                  <a:pt x="5660443" y="6041588"/>
                  <a:pt x="5672575" y="6020790"/>
                </a:cubicBezTo>
                <a:cubicBezTo>
                  <a:pt x="5689499" y="5991777"/>
                  <a:pt x="5720076" y="5973289"/>
                  <a:pt x="5743827" y="5949538"/>
                </a:cubicBezTo>
                <a:lnTo>
                  <a:pt x="5779453" y="5913912"/>
                </a:lnTo>
                <a:cubicBezTo>
                  <a:pt x="5807162" y="5830785"/>
                  <a:pt x="5779453" y="5834743"/>
                  <a:pt x="5838830" y="5854535"/>
                </a:cubicBezTo>
                <a:cubicBezTo>
                  <a:pt x="5870497" y="5850577"/>
                  <a:pt x="5902433" y="5848369"/>
                  <a:pt x="5933832" y="5842660"/>
                </a:cubicBezTo>
                <a:cubicBezTo>
                  <a:pt x="5946148" y="5840421"/>
                  <a:pt x="5956977" y="5829824"/>
                  <a:pt x="5969458" y="5830784"/>
                </a:cubicBezTo>
                <a:cubicBezTo>
                  <a:pt x="6009707" y="5833880"/>
                  <a:pt x="6048627" y="5846618"/>
                  <a:pt x="6088211" y="5854535"/>
                </a:cubicBezTo>
                <a:cubicBezTo>
                  <a:pt x="6104045" y="5866410"/>
                  <a:pt x="6092170" y="5882244"/>
                  <a:pt x="6135713" y="5890161"/>
                </a:cubicBezTo>
                <a:lnTo>
                  <a:pt x="6254466" y="5818909"/>
                </a:lnTo>
                <a:cubicBezTo>
                  <a:pt x="6282175" y="5795158"/>
                  <a:pt x="6304951" y="5763978"/>
                  <a:pt x="6337593" y="5747657"/>
                </a:cubicBezTo>
                <a:cubicBezTo>
                  <a:pt x="6348789" y="5742059"/>
                  <a:pt x="6360701" y="5759533"/>
                  <a:pt x="6373219" y="5759533"/>
                </a:cubicBezTo>
                <a:cubicBezTo>
                  <a:pt x="6409904" y="5759533"/>
                  <a:pt x="6408435" y="5748477"/>
                  <a:pt x="6420720" y="5723907"/>
                </a:cubicBezTo>
                <a:lnTo>
                  <a:pt x="6456346" y="5688281"/>
                </a:lnTo>
                <a:lnTo>
                  <a:pt x="6527598" y="5688281"/>
                </a:lnTo>
                <a:lnTo>
                  <a:pt x="6456346" y="5807034"/>
                </a:lnTo>
                <a:cubicBezTo>
                  <a:pt x="6444471" y="5838701"/>
                  <a:pt x="6434715" y="5871247"/>
                  <a:pt x="6420720" y="5902036"/>
                </a:cubicBezTo>
                <a:cubicBezTo>
                  <a:pt x="6414814" y="5915029"/>
                  <a:pt x="6398988" y="5923533"/>
                  <a:pt x="6396970" y="5937662"/>
                </a:cubicBezTo>
                <a:cubicBezTo>
                  <a:pt x="6394662" y="5953819"/>
                  <a:pt x="6404887" y="5969330"/>
                  <a:pt x="6408845" y="5985164"/>
                </a:cubicBezTo>
                <a:cubicBezTo>
                  <a:pt x="6400928" y="5997039"/>
                  <a:pt x="6396239" y="6011874"/>
                  <a:pt x="6385094" y="6020790"/>
                </a:cubicBezTo>
                <a:cubicBezTo>
                  <a:pt x="6327517" y="6066852"/>
                  <a:pt x="6363505" y="5990561"/>
                  <a:pt x="6337593" y="6068291"/>
                </a:cubicBezTo>
                <a:cubicBezTo>
                  <a:pt x="6345510" y="6092042"/>
                  <a:pt x="6346792" y="6119171"/>
                  <a:pt x="6361344" y="6139543"/>
                </a:cubicBezTo>
                <a:cubicBezTo>
                  <a:pt x="6368620" y="6149729"/>
                  <a:pt x="6389150" y="6141643"/>
                  <a:pt x="6396970" y="6151418"/>
                </a:cubicBezTo>
                <a:cubicBezTo>
                  <a:pt x="6484606" y="6260965"/>
                  <a:pt x="6332042" y="6147719"/>
                  <a:pt x="6444471" y="6222670"/>
                </a:cubicBezTo>
                <a:lnTo>
                  <a:pt x="6515723" y="6198920"/>
                </a:lnTo>
                <a:cubicBezTo>
                  <a:pt x="6527598" y="6194962"/>
                  <a:pt x="6538928" y="6188597"/>
                  <a:pt x="6551349" y="6187044"/>
                </a:cubicBezTo>
                <a:lnTo>
                  <a:pt x="6646352" y="6175169"/>
                </a:lnTo>
                <a:cubicBezTo>
                  <a:pt x="6650310" y="6159335"/>
                  <a:pt x="6653743" y="6143361"/>
                  <a:pt x="6658227" y="6127668"/>
                </a:cubicBezTo>
                <a:cubicBezTo>
                  <a:pt x="6679285" y="6053962"/>
                  <a:pt x="6668441" y="6091876"/>
                  <a:pt x="6788856" y="6103917"/>
                </a:cubicBezTo>
                <a:cubicBezTo>
                  <a:pt x="6806036" y="6129688"/>
                  <a:pt x="6825524" y="6167484"/>
                  <a:pt x="6860107" y="6175169"/>
                </a:cubicBezTo>
                <a:cubicBezTo>
                  <a:pt x="6879811" y="6179548"/>
                  <a:pt x="6899692" y="6167252"/>
                  <a:pt x="6919484" y="6163294"/>
                </a:cubicBezTo>
                <a:cubicBezTo>
                  <a:pt x="6923442" y="6151419"/>
                  <a:pt x="6931359" y="6140186"/>
                  <a:pt x="6931359" y="6127668"/>
                </a:cubicBezTo>
                <a:cubicBezTo>
                  <a:pt x="6931359" y="6103084"/>
                  <a:pt x="6907742" y="6074429"/>
                  <a:pt x="6895733" y="6056416"/>
                </a:cubicBezTo>
                <a:cubicBezTo>
                  <a:pt x="6902507" y="6036095"/>
                  <a:pt x="6911629" y="5998318"/>
                  <a:pt x="6931359" y="5985164"/>
                </a:cubicBezTo>
                <a:cubicBezTo>
                  <a:pt x="6938548" y="5980371"/>
                  <a:pt x="7036925" y="5961675"/>
                  <a:pt x="7038237" y="5961413"/>
                </a:cubicBezTo>
                <a:cubicBezTo>
                  <a:pt x="7050112" y="5969330"/>
                  <a:pt x="7064465" y="5974423"/>
                  <a:pt x="7073863" y="5985164"/>
                </a:cubicBezTo>
                <a:cubicBezTo>
                  <a:pt x="7092660" y="6006646"/>
                  <a:pt x="7097614" y="6040582"/>
                  <a:pt x="7121365" y="6056416"/>
                </a:cubicBezTo>
                <a:cubicBezTo>
                  <a:pt x="7167407" y="6087109"/>
                  <a:pt x="7143451" y="6075652"/>
                  <a:pt x="7192617" y="6092042"/>
                </a:cubicBezTo>
                <a:cubicBezTo>
                  <a:pt x="7198237" y="6108904"/>
                  <a:pt x="7209826" y="6154085"/>
                  <a:pt x="7228243" y="6163294"/>
                </a:cubicBezTo>
                <a:cubicBezTo>
                  <a:pt x="7257439" y="6177892"/>
                  <a:pt x="7323245" y="6187044"/>
                  <a:pt x="7323245" y="6187044"/>
                </a:cubicBezTo>
                <a:cubicBezTo>
                  <a:pt x="7331162" y="6198919"/>
                  <a:pt x="7336255" y="6213272"/>
                  <a:pt x="7346996" y="6222670"/>
                </a:cubicBezTo>
                <a:cubicBezTo>
                  <a:pt x="7421051" y="6287468"/>
                  <a:pt x="7394506" y="6256604"/>
                  <a:pt x="7453874" y="6282047"/>
                </a:cubicBezTo>
                <a:cubicBezTo>
                  <a:pt x="7470145" y="6289020"/>
                  <a:pt x="7485541" y="6297880"/>
                  <a:pt x="7501375" y="6305797"/>
                </a:cubicBezTo>
                <a:cubicBezTo>
                  <a:pt x="7544918" y="6301839"/>
                  <a:pt x="7589131" y="6302497"/>
                  <a:pt x="7632004" y="6293922"/>
                </a:cubicBezTo>
                <a:cubicBezTo>
                  <a:pt x="7649363" y="6290450"/>
                  <a:pt x="7673907" y="6286965"/>
                  <a:pt x="7679505" y="6270171"/>
                </a:cubicBezTo>
                <a:cubicBezTo>
                  <a:pt x="7685103" y="6253377"/>
                  <a:pt x="7663671" y="6238504"/>
                  <a:pt x="7655754" y="6222670"/>
                </a:cubicBezTo>
                <a:cubicBezTo>
                  <a:pt x="7671588" y="6214753"/>
                  <a:pt x="7686819" y="6205495"/>
                  <a:pt x="7703256" y="6198920"/>
                </a:cubicBezTo>
                <a:cubicBezTo>
                  <a:pt x="7726501" y="6189622"/>
                  <a:pt x="7774507" y="6175169"/>
                  <a:pt x="7774507" y="6175169"/>
                </a:cubicBezTo>
                <a:cubicBezTo>
                  <a:pt x="7803168" y="6132178"/>
                  <a:pt x="7791875" y="6152309"/>
                  <a:pt x="7810133" y="6115792"/>
                </a:cubicBezTo>
                <a:lnTo>
                  <a:pt x="7964513" y="6234545"/>
                </a:lnTo>
                <a:lnTo>
                  <a:pt x="8107017" y="6175169"/>
                </a:lnTo>
                <a:cubicBezTo>
                  <a:pt x="8105106" y="6157974"/>
                  <a:pt x="8079842" y="6066633"/>
                  <a:pt x="8107017" y="6032665"/>
                </a:cubicBezTo>
                <a:cubicBezTo>
                  <a:pt x="8115933" y="6021520"/>
                  <a:pt x="8130768" y="6016831"/>
                  <a:pt x="8142643" y="6008914"/>
                </a:cubicBezTo>
                <a:cubicBezTo>
                  <a:pt x="8162435" y="6016831"/>
                  <a:pt x="8182540" y="6024007"/>
                  <a:pt x="8202019" y="6032665"/>
                </a:cubicBezTo>
                <a:cubicBezTo>
                  <a:pt x="8218196" y="6039855"/>
                  <a:pt x="8231995" y="6053913"/>
                  <a:pt x="8249520" y="6056416"/>
                </a:cubicBezTo>
                <a:cubicBezTo>
                  <a:pt x="8261912" y="6058186"/>
                  <a:pt x="8273271" y="6048499"/>
                  <a:pt x="8285146" y="6044540"/>
                </a:cubicBezTo>
                <a:cubicBezTo>
                  <a:pt x="8293063" y="6032665"/>
                  <a:pt x="8305906" y="6022870"/>
                  <a:pt x="8308897" y="6008914"/>
                </a:cubicBezTo>
                <a:cubicBezTo>
                  <a:pt x="8318058" y="5966162"/>
                  <a:pt x="8301219" y="5917392"/>
                  <a:pt x="8320772" y="5878286"/>
                </a:cubicBezTo>
                <a:cubicBezTo>
                  <a:pt x="8322902" y="5874026"/>
                  <a:pt x="8396902" y="5899703"/>
                  <a:pt x="8403900" y="5902036"/>
                </a:cubicBezTo>
                <a:cubicBezTo>
                  <a:pt x="8443484" y="5898078"/>
                  <a:pt x="8483890" y="5899106"/>
                  <a:pt x="8522653" y="5890161"/>
                </a:cubicBezTo>
                <a:cubicBezTo>
                  <a:pt x="8559308" y="5881702"/>
                  <a:pt x="8561208" y="5855076"/>
                  <a:pt x="8582030" y="5830784"/>
                </a:cubicBezTo>
                <a:cubicBezTo>
                  <a:pt x="8668420" y="5729996"/>
                  <a:pt x="8598755" y="5829446"/>
                  <a:pt x="8653282" y="5747657"/>
                </a:cubicBezTo>
                <a:cubicBezTo>
                  <a:pt x="8657240" y="5731823"/>
                  <a:pt x="8660673" y="5715849"/>
                  <a:pt x="8665157" y="5700156"/>
                </a:cubicBezTo>
                <a:cubicBezTo>
                  <a:pt x="8668596" y="5688120"/>
                  <a:pt x="8684852" y="5674305"/>
                  <a:pt x="8677032" y="5664530"/>
                </a:cubicBezTo>
                <a:cubicBezTo>
                  <a:pt x="8663716" y="5647884"/>
                  <a:pt x="8636722" y="5650312"/>
                  <a:pt x="8617656" y="5640779"/>
                </a:cubicBezTo>
                <a:cubicBezTo>
                  <a:pt x="8531249" y="5597575"/>
                  <a:pt x="8650075" y="5626750"/>
                  <a:pt x="8498902" y="5605153"/>
                </a:cubicBezTo>
                <a:cubicBezTo>
                  <a:pt x="8494944" y="5589319"/>
                  <a:pt x="8500607" y="5566705"/>
                  <a:pt x="8487027" y="5557652"/>
                </a:cubicBezTo>
                <a:cubicBezTo>
                  <a:pt x="8459867" y="5539545"/>
                  <a:pt x="8392024" y="5533901"/>
                  <a:pt x="8392024" y="5533901"/>
                </a:cubicBezTo>
                <a:cubicBezTo>
                  <a:pt x="8388066" y="5522026"/>
                  <a:pt x="8340565" y="5514109"/>
                  <a:pt x="8380149" y="5498275"/>
                </a:cubicBezTo>
                <a:lnTo>
                  <a:pt x="8344523" y="5462649"/>
                </a:lnTo>
                <a:lnTo>
                  <a:pt x="8237645" y="5617029"/>
                </a:lnTo>
                <a:lnTo>
                  <a:pt x="8142643" y="5581403"/>
                </a:lnTo>
                <a:lnTo>
                  <a:pt x="8202019" y="5510151"/>
                </a:lnTo>
                <a:lnTo>
                  <a:pt x="8130767" y="5450774"/>
                </a:lnTo>
                <a:lnTo>
                  <a:pt x="8166393" y="5284520"/>
                </a:lnTo>
                <a:lnTo>
                  <a:pt x="8237645" y="5237018"/>
                </a:lnTo>
                <a:cubicBezTo>
                  <a:pt x="8249520" y="5205351"/>
                  <a:pt x="8254511" y="5170157"/>
                  <a:pt x="8273271" y="5142016"/>
                </a:cubicBezTo>
                <a:cubicBezTo>
                  <a:pt x="8300809" y="5100709"/>
                  <a:pt x="8342666" y="5173927"/>
                  <a:pt x="8297022" y="5082639"/>
                </a:cubicBezTo>
                <a:cubicBezTo>
                  <a:pt x="8284256" y="5057108"/>
                  <a:pt x="8265354" y="5035138"/>
                  <a:pt x="8249520" y="5011387"/>
                </a:cubicBezTo>
                <a:lnTo>
                  <a:pt x="8225770" y="4975761"/>
                </a:lnTo>
                <a:lnTo>
                  <a:pt x="8202019" y="4940135"/>
                </a:lnTo>
                <a:lnTo>
                  <a:pt x="8178269" y="4904509"/>
                </a:lnTo>
                <a:cubicBezTo>
                  <a:pt x="8154487" y="4785607"/>
                  <a:pt x="8147225" y="4774258"/>
                  <a:pt x="8178269" y="4595751"/>
                </a:cubicBezTo>
                <a:cubicBezTo>
                  <a:pt x="8181103" y="4579458"/>
                  <a:pt x="8238249" y="4563882"/>
                  <a:pt x="8249520" y="4560125"/>
                </a:cubicBezTo>
                <a:cubicBezTo>
                  <a:pt x="8265354" y="4544291"/>
                  <a:pt x="8275491" y="4518775"/>
                  <a:pt x="8297022" y="4512623"/>
                </a:cubicBezTo>
                <a:cubicBezTo>
                  <a:pt x="8310745" y="4508702"/>
                  <a:pt x="8318376" y="4536374"/>
                  <a:pt x="8332648" y="4536374"/>
                </a:cubicBezTo>
                <a:cubicBezTo>
                  <a:pt x="8350351" y="4536374"/>
                  <a:pt x="8364315" y="4520540"/>
                  <a:pt x="8380149" y="4512623"/>
                </a:cubicBezTo>
                <a:cubicBezTo>
                  <a:pt x="8392840" y="4449169"/>
                  <a:pt x="8401360" y="4440822"/>
                  <a:pt x="8380149" y="4370120"/>
                </a:cubicBezTo>
                <a:cubicBezTo>
                  <a:pt x="8376048" y="4356449"/>
                  <a:pt x="8364315" y="4346369"/>
                  <a:pt x="8356398" y="4334494"/>
                </a:cubicBezTo>
                <a:cubicBezTo>
                  <a:pt x="8360357" y="4318660"/>
                  <a:pt x="8368274" y="4303313"/>
                  <a:pt x="8368274" y="4286992"/>
                </a:cubicBezTo>
                <a:cubicBezTo>
                  <a:pt x="8368274" y="4270671"/>
                  <a:pt x="8366594" y="4252235"/>
                  <a:pt x="8356398" y="4239491"/>
                </a:cubicBezTo>
                <a:cubicBezTo>
                  <a:pt x="8348578" y="4229716"/>
                  <a:pt x="8332808" y="4231055"/>
                  <a:pt x="8320772" y="4227616"/>
                </a:cubicBezTo>
                <a:cubicBezTo>
                  <a:pt x="8305079" y="4223132"/>
                  <a:pt x="8289105" y="4219699"/>
                  <a:pt x="8273271" y="4215740"/>
                </a:cubicBezTo>
                <a:cubicBezTo>
                  <a:pt x="8277229" y="4199906"/>
                  <a:pt x="8276093" y="4181819"/>
                  <a:pt x="8285146" y="4168239"/>
                </a:cubicBezTo>
                <a:cubicBezTo>
                  <a:pt x="8356769" y="4060804"/>
                  <a:pt x="8293822" y="4225334"/>
                  <a:pt x="8332648" y="4108862"/>
                </a:cubicBezTo>
                <a:cubicBezTo>
                  <a:pt x="8328689" y="4065319"/>
                  <a:pt x="8329933" y="4020986"/>
                  <a:pt x="8320772" y="3978234"/>
                </a:cubicBezTo>
                <a:cubicBezTo>
                  <a:pt x="8317782" y="3964279"/>
                  <a:pt x="8257438" y="3974276"/>
                  <a:pt x="8297022" y="3942608"/>
                </a:cubicBezTo>
                <a:lnTo>
                  <a:pt x="8356398" y="3764478"/>
                </a:lnTo>
                <a:cubicBezTo>
                  <a:pt x="8332647" y="3736769"/>
                  <a:pt x="8310952" y="3707157"/>
                  <a:pt x="8285146" y="3681351"/>
                </a:cubicBezTo>
                <a:cubicBezTo>
                  <a:pt x="8275054" y="3671259"/>
                  <a:pt x="8209935" y="3663538"/>
                  <a:pt x="8249520" y="3657600"/>
                </a:cubicBezTo>
                <a:lnTo>
                  <a:pt x="8118892" y="3657600"/>
                </a:lnTo>
                <a:lnTo>
                  <a:pt x="8190144" y="3574473"/>
                </a:lnTo>
                <a:cubicBezTo>
                  <a:pt x="8206887" y="3529825"/>
                  <a:pt x="8250793" y="3460931"/>
                  <a:pt x="8213894" y="3408218"/>
                </a:cubicBezTo>
                <a:cubicBezTo>
                  <a:pt x="8197525" y="3384833"/>
                  <a:pt x="8142643" y="3360717"/>
                  <a:pt x="8142643" y="3360717"/>
                </a:cubicBezTo>
                <a:cubicBezTo>
                  <a:pt x="8134726" y="3348842"/>
                  <a:pt x="8125275" y="3337857"/>
                  <a:pt x="8118892" y="3325091"/>
                </a:cubicBezTo>
                <a:cubicBezTo>
                  <a:pt x="8113294" y="3313895"/>
                  <a:pt x="8111948" y="3300971"/>
                  <a:pt x="8107017" y="3289465"/>
                </a:cubicBezTo>
                <a:cubicBezTo>
                  <a:pt x="8100044" y="3273194"/>
                  <a:pt x="8092049" y="3257334"/>
                  <a:pt x="8083266" y="3241964"/>
                </a:cubicBezTo>
                <a:cubicBezTo>
                  <a:pt x="8061026" y="3203044"/>
                  <a:pt x="8072759" y="3206338"/>
                  <a:pt x="8047640" y="3206338"/>
                </a:cubicBezTo>
                <a:lnTo>
                  <a:pt x="8130767" y="3111335"/>
                </a:lnTo>
                <a:cubicBezTo>
                  <a:pt x="8110975" y="3083626"/>
                  <a:pt x="8088910" y="3057407"/>
                  <a:pt x="8071391" y="3028208"/>
                </a:cubicBezTo>
                <a:cubicBezTo>
                  <a:pt x="8064951" y="3017474"/>
                  <a:pt x="8066459" y="3002997"/>
                  <a:pt x="8059515" y="2992582"/>
                </a:cubicBezTo>
                <a:cubicBezTo>
                  <a:pt x="8050199" y="2978608"/>
                  <a:pt x="8034640" y="2969858"/>
                  <a:pt x="8023889" y="2956956"/>
                </a:cubicBezTo>
                <a:cubicBezTo>
                  <a:pt x="7974408" y="2897578"/>
                  <a:pt x="8029829" y="2941123"/>
                  <a:pt x="7964513" y="2897579"/>
                </a:cubicBezTo>
                <a:cubicBezTo>
                  <a:pt x="7949838" y="2853556"/>
                  <a:pt x="7963833" y="2867551"/>
                  <a:pt x="7928887" y="2850078"/>
                </a:cubicBezTo>
                <a:lnTo>
                  <a:pt x="7976388" y="2743200"/>
                </a:lnTo>
                <a:cubicBezTo>
                  <a:pt x="7940762" y="2731325"/>
                  <a:pt x="7901192" y="2727735"/>
                  <a:pt x="7869510" y="2707574"/>
                </a:cubicBezTo>
                <a:cubicBezTo>
                  <a:pt x="7854575" y="2698070"/>
                  <a:pt x="7858277" y="2672591"/>
                  <a:pt x="7845759" y="2660073"/>
                </a:cubicBezTo>
                <a:cubicBezTo>
                  <a:pt x="7825575" y="2639889"/>
                  <a:pt x="7774507" y="2612571"/>
                  <a:pt x="7774507" y="2612571"/>
                </a:cubicBezTo>
                <a:cubicBezTo>
                  <a:pt x="7737992" y="2503023"/>
                  <a:pt x="7734631" y="2569321"/>
                  <a:pt x="7786383" y="2517569"/>
                </a:cubicBezTo>
                <a:lnTo>
                  <a:pt x="7786383" y="2505694"/>
                </a:lnTo>
                <a:lnTo>
                  <a:pt x="7869510" y="2351314"/>
                </a:lnTo>
                <a:lnTo>
                  <a:pt x="7940762" y="2291938"/>
                </a:lnTo>
                <a:lnTo>
                  <a:pt x="7928887" y="2185060"/>
                </a:lnTo>
                <a:lnTo>
                  <a:pt x="7774507" y="2196935"/>
                </a:lnTo>
                <a:lnTo>
                  <a:pt x="7715131" y="2101933"/>
                </a:lnTo>
                <a:lnTo>
                  <a:pt x="7632004" y="2090057"/>
                </a:lnTo>
                <a:lnTo>
                  <a:pt x="7489500" y="1959429"/>
                </a:lnTo>
                <a:lnTo>
                  <a:pt x="7418248" y="1781299"/>
                </a:lnTo>
                <a:lnTo>
                  <a:pt x="7346996" y="1793174"/>
                </a:lnTo>
                <a:lnTo>
                  <a:pt x="7358871" y="1721922"/>
                </a:lnTo>
                <a:lnTo>
                  <a:pt x="7240118" y="1650670"/>
                </a:lnTo>
                <a:lnTo>
                  <a:pt x="7287619" y="1603169"/>
                </a:lnTo>
                <a:lnTo>
                  <a:pt x="7275744" y="1520042"/>
                </a:lnTo>
                <a:lnTo>
                  <a:pt x="7275744" y="1520042"/>
                </a:lnTo>
                <a:lnTo>
                  <a:pt x="7335120" y="1508166"/>
                </a:lnTo>
                <a:cubicBezTo>
                  <a:pt x="7346995" y="1476499"/>
                  <a:pt x="7364696" y="1446439"/>
                  <a:pt x="7370746" y="1413164"/>
                </a:cubicBezTo>
                <a:cubicBezTo>
                  <a:pt x="7372985" y="1400848"/>
                  <a:pt x="7366691" y="1387313"/>
                  <a:pt x="7358871" y="1377538"/>
                </a:cubicBezTo>
                <a:cubicBezTo>
                  <a:pt x="7342130" y="1356611"/>
                  <a:pt x="7281800" y="1337209"/>
                  <a:pt x="7263869" y="1330036"/>
                </a:cubicBezTo>
                <a:cubicBezTo>
                  <a:pt x="7267827" y="1318161"/>
                  <a:pt x="7275744" y="1306928"/>
                  <a:pt x="7275744" y="1294410"/>
                </a:cubicBezTo>
                <a:cubicBezTo>
                  <a:pt x="7275744" y="1274226"/>
                  <a:pt x="7273883" y="1252559"/>
                  <a:pt x="7263869" y="1235034"/>
                </a:cubicBezTo>
                <a:cubicBezTo>
                  <a:pt x="7256788" y="1222642"/>
                  <a:pt x="7241361" y="1216905"/>
                  <a:pt x="7228243" y="1211283"/>
                </a:cubicBezTo>
                <a:cubicBezTo>
                  <a:pt x="7213571" y="1204995"/>
                  <a:pt x="7131931" y="1189646"/>
                  <a:pt x="7121365" y="1187533"/>
                </a:cubicBezTo>
                <a:cubicBezTo>
                  <a:pt x="7129282" y="1175658"/>
                  <a:pt x="7148577" y="1165753"/>
                  <a:pt x="7145115" y="1151907"/>
                </a:cubicBezTo>
                <a:cubicBezTo>
                  <a:pt x="7142079" y="1139763"/>
                  <a:pt x="7121836" y="1142089"/>
                  <a:pt x="7109489" y="1140031"/>
                </a:cubicBezTo>
                <a:cubicBezTo>
                  <a:pt x="7074131" y="1134138"/>
                  <a:pt x="7038237" y="1132114"/>
                  <a:pt x="7002611" y="1128156"/>
                </a:cubicBezTo>
                <a:cubicBezTo>
                  <a:pt x="7014486" y="1124198"/>
                  <a:pt x="7026017" y="1118996"/>
                  <a:pt x="7038237" y="1116281"/>
                </a:cubicBezTo>
                <a:cubicBezTo>
                  <a:pt x="7061742" y="1111058"/>
                  <a:pt x="7094074" y="1122902"/>
                  <a:pt x="7109489" y="1104405"/>
                </a:cubicBezTo>
                <a:cubicBezTo>
                  <a:pt x="7128512" y="1081578"/>
                  <a:pt x="7084983" y="1026082"/>
                  <a:pt x="7073863" y="1009403"/>
                </a:cubicBezTo>
                <a:cubicBezTo>
                  <a:pt x="6953181" y="1049629"/>
                  <a:pt x="7012706" y="1055430"/>
                  <a:pt x="6990736" y="890649"/>
                </a:cubicBezTo>
                <a:cubicBezTo>
                  <a:pt x="6989082" y="878241"/>
                  <a:pt x="6984940" y="865965"/>
                  <a:pt x="6978861" y="855023"/>
                </a:cubicBezTo>
                <a:cubicBezTo>
                  <a:pt x="6929181" y="765600"/>
                  <a:pt x="6950086" y="786892"/>
                  <a:pt x="6860107" y="771896"/>
                </a:cubicBezTo>
                <a:cubicBezTo>
                  <a:pt x="6803553" y="687064"/>
                  <a:pt x="6840298" y="707567"/>
                  <a:pt x="6765105" y="688769"/>
                </a:cubicBezTo>
                <a:cubicBezTo>
                  <a:pt x="6747590" y="697526"/>
                  <a:pt x="6705278" y="721483"/>
                  <a:pt x="6681978" y="724395"/>
                </a:cubicBezTo>
                <a:cubicBezTo>
                  <a:pt x="6630765" y="730796"/>
                  <a:pt x="6527598" y="736270"/>
                  <a:pt x="6527598" y="736270"/>
                </a:cubicBezTo>
                <a:lnTo>
                  <a:pt x="6551349" y="653143"/>
                </a:lnTo>
                <a:cubicBezTo>
                  <a:pt x="6515723" y="625434"/>
                  <a:pt x="6483658" y="592408"/>
                  <a:pt x="6444471" y="570016"/>
                </a:cubicBezTo>
                <a:cubicBezTo>
                  <a:pt x="6302900" y="489118"/>
                  <a:pt x="6454053" y="627101"/>
                  <a:pt x="6349469" y="522514"/>
                </a:cubicBezTo>
                <a:cubicBezTo>
                  <a:pt x="6337594" y="526473"/>
                  <a:pt x="6322694" y="525539"/>
                  <a:pt x="6313843" y="534390"/>
                </a:cubicBezTo>
                <a:cubicBezTo>
                  <a:pt x="6271595" y="576638"/>
                  <a:pt x="6295512" y="625255"/>
                  <a:pt x="6301967" y="676894"/>
                </a:cubicBezTo>
                <a:cubicBezTo>
                  <a:pt x="6290092" y="680852"/>
                  <a:pt x="6278859" y="688769"/>
                  <a:pt x="6266341" y="688769"/>
                </a:cubicBezTo>
                <a:cubicBezTo>
                  <a:pt x="6253823" y="688769"/>
                  <a:pt x="6242990" y="679349"/>
                  <a:pt x="6230715" y="676894"/>
                </a:cubicBezTo>
                <a:cubicBezTo>
                  <a:pt x="6203268" y="671405"/>
                  <a:pt x="6175297" y="668977"/>
                  <a:pt x="6147588" y="665018"/>
                </a:cubicBezTo>
                <a:cubicBezTo>
                  <a:pt x="6135713" y="657101"/>
                  <a:pt x="6126176" y="642560"/>
                  <a:pt x="6111962" y="641268"/>
                </a:cubicBezTo>
                <a:cubicBezTo>
                  <a:pt x="6080179" y="638379"/>
                  <a:pt x="6045504" y="667416"/>
                  <a:pt x="6016959" y="653143"/>
                </a:cubicBezTo>
                <a:cubicBezTo>
                  <a:pt x="5994567" y="641947"/>
                  <a:pt x="6014040" y="595778"/>
                  <a:pt x="5993209" y="581891"/>
                </a:cubicBezTo>
                <a:cubicBezTo>
                  <a:pt x="5981334" y="573974"/>
                  <a:pt x="5970947" y="563151"/>
                  <a:pt x="5957583" y="558140"/>
                </a:cubicBezTo>
                <a:cubicBezTo>
                  <a:pt x="5938684" y="551053"/>
                  <a:pt x="5917788" y="551160"/>
                  <a:pt x="5898206" y="546265"/>
                </a:cubicBezTo>
                <a:cubicBezTo>
                  <a:pt x="5886062" y="543229"/>
                  <a:pt x="5874455" y="538348"/>
                  <a:pt x="5862580" y="534390"/>
                </a:cubicBezTo>
                <a:cubicBezTo>
                  <a:pt x="5850705" y="538348"/>
                  <a:pt x="5838150" y="540667"/>
                  <a:pt x="5826954" y="546265"/>
                </a:cubicBezTo>
                <a:cubicBezTo>
                  <a:pt x="5814188" y="552648"/>
                  <a:pt x="5805261" y="573112"/>
                  <a:pt x="5791328" y="570016"/>
                </a:cubicBezTo>
                <a:cubicBezTo>
                  <a:pt x="5763463" y="563824"/>
                  <a:pt x="5747156" y="531540"/>
                  <a:pt x="5720076" y="522514"/>
                </a:cubicBezTo>
                <a:lnTo>
                  <a:pt x="5684450" y="510639"/>
                </a:lnTo>
                <a:cubicBezTo>
                  <a:pt x="5672575" y="502722"/>
                  <a:pt x="5658916" y="496980"/>
                  <a:pt x="5648824" y="486888"/>
                </a:cubicBezTo>
                <a:cubicBezTo>
                  <a:pt x="5638732" y="476796"/>
                  <a:pt x="5636219" y="460178"/>
                  <a:pt x="5625074" y="451262"/>
                </a:cubicBezTo>
                <a:cubicBezTo>
                  <a:pt x="5615299" y="443442"/>
                  <a:pt x="5601323" y="443345"/>
                  <a:pt x="5589448" y="439387"/>
                </a:cubicBezTo>
                <a:cubicBezTo>
                  <a:pt x="5577573" y="431470"/>
                  <a:pt x="5566864" y="421433"/>
                  <a:pt x="5553822" y="415636"/>
                </a:cubicBezTo>
                <a:cubicBezTo>
                  <a:pt x="5532380" y="406106"/>
                  <a:pt x="5464292" y="385323"/>
                  <a:pt x="5435069" y="380010"/>
                </a:cubicBezTo>
                <a:cubicBezTo>
                  <a:pt x="5407530" y="375003"/>
                  <a:pt x="5379551" y="372737"/>
                  <a:pt x="5351941" y="368135"/>
                </a:cubicBezTo>
                <a:cubicBezTo>
                  <a:pt x="5332032" y="364817"/>
                  <a:pt x="5312357" y="360218"/>
                  <a:pt x="5292565" y="356260"/>
                </a:cubicBezTo>
                <a:cubicBezTo>
                  <a:pt x="5236865" y="272711"/>
                  <a:pt x="5300962" y="378652"/>
                  <a:pt x="5256939" y="261257"/>
                </a:cubicBezTo>
                <a:cubicBezTo>
                  <a:pt x="5251928" y="247893"/>
                  <a:pt x="5241105" y="237506"/>
                  <a:pt x="5233188" y="225631"/>
                </a:cubicBezTo>
                <a:cubicBezTo>
                  <a:pt x="5229230" y="213756"/>
                  <a:pt x="5230164" y="198856"/>
                  <a:pt x="5221313" y="190005"/>
                </a:cubicBezTo>
                <a:cubicBezTo>
                  <a:pt x="5212462" y="181154"/>
                  <a:pt x="5196629" y="184209"/>
                  <a:pt x="5185687" y="178130"/>
                </a:cubicBezTo>
                <a:cubicBezTo>
                  <a:pt x="5160734" y="164268"/>
                  <a:pt x="5138186" y="146463"/>
                  <a:pt x="5114435" y="130629"/>
                </a:cubicBezTo>
                <a:lnTo>
                  <a:pt x="5078809" y="106878"/>
                </a:lnTo>
                <a:cubicBezTo>
                  <a:pt x="5043185" y="53443"/>
                  <a:pt x="5045160" y="36614"/>
                  <a:pt x="4995682" y="11875"/>
                </a:cubicBezTo>
                <a:cubicBezTo>
                  <a:pt x="4984486" y="6277"/>
                  <a:pt x="4971931" y="3958"/>
                  <a:pt x="4960056" y="0"/>
                </a:cubicBezTo>
                <a:cubicBezTo>
                  <a:pt x="4940264" y="3958"/>
                  <a:pt x="4917104" y="143"/>
                  <a:pt x="4900679" y="11875"/>
                </a:cubicBezTo>
                <a:cubicBezTo>
                  <a:pt x="4886274" y="22165"/>
                  <a:pt x="4885711" y="44006"/>
                  <a:pt x="4876928" y="59377"/>
                </a:cubicBezTo>
                <a:cubicBezTo>
                  <a:pt x="4869847" y="71769"/>
                  <a:pt x="4861095" y="83128"/>
                  <a:pt x="4853178" y="95003"/>
                </a:cubicBezTo>
                <a:cubicBezTo>
                  <a:pt x="4849219" y="110837"/>
                  <a:pt x="4844503" y="126500"/>
                  <a:pt x="4841302" y="142504"/>
                </a:cubicBezTo>
                <a:cubicBezTo>
                  <a:pt x="4836580" y="166115"/>
                  <a:pt x="4839206" y="191753"/>
                  <a:pt x="4829427" y="213756"/>
                </a:cubicBezTo>
                <a:cubicBezTo>
                  <a:pt x="4822606" y="229103"/>
                  <a:pt x="4804552" y="236480"/>
                  <a:pt x="4793801" y="249382"/>
                </a:cubicBezTo>
                <a:cubicBezTo>
                  <a:pt x="4784664" y="260346"/>
                  <a:pt x="4777967" y="273133"/>
                  <a:pt x="4770050" y="285008"/>
                </a:cubicBezTo>
                <a:lnTo>
                  <a:pt x="4746300" y="356260"/>
                </a:lnTo>
                <a:cubicBezTo>
                  <a:pt x="4742342" y="368135"/>
                  <a:pt x="4740022" y="380690"/>
                  <a:pt x="4734424" y="391886"/>
                </a:cubicBezTo>
                <a:lnTo>
                  <a:pt x="4722549" y="415636"/>
                </a:lnTo>
                <a:lnTo>
                  <a:pt x="4532544" y="296883"/>
                </a:lnTo>
                <a:cubicBezTo>
                  <a:pt x="4496918" y="300841"/>
                  <a:pt x="4459353" y="296508"/>
                  <a:pt x="4425666" y="308758"/>
                </a:cubicBezTo>
                <a:cubicBezTo>
                  <a:pt x="4412253" y="313635"/>
                  <a:pt x="4412007" y="334292"/>
                  <a:pt x="4401915" y="344384"/>
                </a:cubicBezTo>
                <a:cubicBezTo>
                  <a:pt x="4391823" y="354476"/>
                  <a:pt x="4377903" y="359839"/>
                  <a:pt x="4366289" y="368135"/>
                </a:cubicBezTo>
                <a:cubicBezTo>
                  <a:pt x="4350184" y="379639"/>
                  <a:pt x="4334622" y="391886"/>
                  <a:pt x="4318788" y="403761"/>
                </a:cubicBezTo>
                <a:cubicBezTo>
                  <a:pt x="4326705" y="415636"/>
                  <a:pt x="4331394" y="430471"/>
                  <a:pt x="4342539" y="439387"/>
                </a:cubicBezTo>
                <a:cubicBezTo>
                  <a:pt x="4352314" y="447207"/>
                  <a:pt x="4369314" y="442411"/>
                  <a:pt x="4378165" y="451262"/>
                </a:cubicBezTo>
                <a:cubicBezTo>
                  <a:pt x="4383844" y="456941"/>
                  <a:pt x="4401812" y="533980"/>
                  <a:pt x="4401915" y="534390"/>
                </a:cubicBezTo>
                <a:cubicBezTo>
                  <a:pt x="4397957" y="558141"/>
                  <a:pt x="4400808" y="584106"/>
                  <a:pt x="4390040" y="605642"/>
                </a:cubicBezTo>
                <a:cubicBezTo>
                  <a:pt x="4383657" y="618407"/>
                  <a:pt x="4364506" y="619300"/>
                  <a:pt x="4354414" y="629392"/>
                </a:cubicBezTo>
                <a:cubicBezTo>
                  <a:pt x="4344322" y="639484"/>
                  <a:pt x="4338580" y="653143"/>
                  <a:pt x="4330663" y="665018"/>
                </a:cubicBezTo>
                <a:cubicBezTo>
                  <a:pt x="4334622" y="676893"/>
                  <a:pt x="4333688" y="691793"/>
                  <a:pt x="4342539" y="700644"/>
                </a:cubicBezTo>
                <a:cubicBezTo>
                  <a:pt x="4362723" y="720828"/>
                  <a:pt x="4413791" y="748145"/>
                  <a:pt x="4413791" y="748145"/>
                </a:cubicBezTo>
                <a:cubicBezTo>
                  <a:pt x="4419391" y="764946"/>
                  <a:pt x="4437541" y="816361"/>
                  <a:pt x="4437541" y="831273"/>
                </a:cubicBezTo>
                <a:cubicBezTo>
                  <a:pt x="4437541" y="868816"/>
                  <a:pt x="4415237" y="901078"/>
                  <a:pt x="4390040" y="926275"/>
                </a:cubicBezTo>
                <a:cubicBezTo>
                  <a:pt x="4379948" y="936367"/>
                  <a:pt x="4365378" y="940889"/>
                  <a:pt x="4354414" y="950026"/>
                </a:cubicBezTo>
                <a:cubicBezTo>
                  <a:pt x="4341512" y="960777"/>
                  <a:pt x="4332762" y="976336"/>
                  <a:pt x="4318788" y="985652"/>
                </a:cubicBezTo>
                <a:cubicBezTo>
                  <a:pt x="4308373" y="992596"/>
                  <a:pt x="4295239" y="994233"/>
                  <a:pt x="4283162" y="997527"/>
                </a:cubicBezTo>
                <a:cubicBezTo>
                  <a:pt x="4251670" y="1006116"/>
                  <a:pt x="4188159" y="1021278"/>
                  <a:pt x="4188159" y="1021278"/>
                </a:cubicBezTo>
                <a:cubicBezTo>
                  <a:pt x="4176284" y="1017320"/>
                  <a:pt x="4164039" y="1014334"/>
                  <a:pt x="4152533" y="1009403"/>
                </a:cubicBezTo>
                <a:cubicBezTo>
                  <a:pt x="4136262" y="1002430"/>
                  <a:pt x="4122735" y="985652"/>
                  <a:pt x="4105032" y="985652"/>
                </a:cubicBezTo>
                <a:cubicBezTo>
                  <a:pt x="4090760" y="985652"/>
                  <a:pt x="4081281" y="1001486"/>
                  <a:pt x="4069406" y="1009403"/>
                </a:cubicBezTo>
                <a:cubicBezTo>
                  <a:pt x="4061489" y="1021278"/>
                  <a:pt x="4055748" y="1034937"/>
                  <a:pt x="4045656" y="1045029"/>
                </a:cubicBezTo>
                <a:cubicBezTo>
                  <a:pt x="4026370" y="1064315"/>
                  <a:pt x="3984257" y="1080113"/>
                  <a:pt x="3962528" y="1092530"/>
                </a:cubicBezTo>
                <a:cubicBezTo>
                  <a:pt x="3950136" y="1099611"/>
                  <a:pt x="3938777" y="1108364"/>
                  <a:pt x="3926902" y="1116281"/>
                </a:cubicBezTo>
                <a:cubicBezTo>
                  <a:pt x="3896273" y="1111905"/>
                  <a:pt x="3841309" y="1109110"/>
                  <a:pt x="3808149" y="1092530"/>
                </a:cubicBezTo>
                <a:cubicBezTo>
                  <a:pt x="3795383" y="1086147"/>
                  <a:pt x="3784398" y="1076696"/>
                  <a:pt x="3772523" y="1068779"/>
                </a:cubicBezTo>
                <a:cubicBezTo>
                  <a:pt x="3776481" y="1037112"/>
                  <a:pt x="3776001" y="1004566"/>
                  <a:pt x="3784398" y="973777"/>
                </a:cubicBezTo>
                <a:cubicBezTo>
                  <a:pt x="3788153" y="960007"/>
                  <a:pt x="3802527" y="951269"/>
                  <a:pt x="3808149" y="938151"/>
                </a:cubicBezTo>
                <a:cubicBezTo>
                  <a:pt x="3814578" y="923149"/>
                  <a:pt x="3815540" y="906342"/>
                  <a:pt x="3820024" y="890649"/>
                </a:cubicBezTo>
                <a:cubicBezTo>
                  <a:pt x="3823463" y="878613"/>
                  <a:pt x="3827941" y="866898"/>
                  <a:pt x="3831900" y="855023"/>
                </a:cubicBezTo>
                <a:cubicBezTo>
                  <a:pt x="3816066" y="847106"/>
                  <a:pt x="3796916" y="843791"/>
                  <a:pt x="3784398" y="831273"/>
                </a:cubicBezTo>
                <a:cubicBezTo>
                  <a:pt x="3775547" y="822422"/>
                  <a:pt x="3778121" y="806843"/>
                  <a:pt x="3772523" y="795647"/>
                </a:cubicBezTo>
                <a:cubicBezTo>
                  <a:pt x="3766140" y="782881"/>
                  <a:pt x="3756689" y="771896"/>
                  <a:pt x="3748772" y="760021"/>
                </a:cubicBezTo>
                <a:cubicBezTo>
                  <a:pt x="3752731" y="732312"/>
                  <a:pt x="3749280" y="702472"/>
                  <a:pt x="3760648" y="676894"/>
                </a:cubicBezTo>
                <a:cubicBezTo>
                  <a:pt x="3768656" y="658877"/>
                  <a:pt x="3816091" y="646537"/>
                  <a:pt x="3831900" y="641268"/>
                </a:cubicBezTo>
                <a:cubicBezTo>
                  <a:pt x="3851292" y="612180"/>
                  <a:pt x="3874448" y="596482"/>
                  <a:pt x="3843775" y="558140"/>
                </a:cubicBezTo>
                <a:cubicBezTo>
                  <a:pt x="3835955" y="548365"/>
                  <a:pt x="3820024" y="550223"/>
                  <a:pt x="3808149" y="546265"/>
                </a:cubicBezTo>
                <a:cubicBezTo>
                  <a:pt x="3783396" y="472004"/>
                  <a:pt x="3802075" y="536336"/>
                  <a:pt x="3784398" y="403761"/>
                </a:cubicBezTo>
                <a:cubicBezTo>
                  <a:pt x="3784306" y="403070"/>
                  <a:pt x="3772942" y="312250"/>
                  <a:pt x="3760648" y="296883"/>
                </a:cubicBezTo>
                <a:cubicBezTo>
                  <a:pt x="3743907" y="275957"/>
                  <a:pt x="3712863" y="269080"/>
                  <a:pt x="3689396" y="261257"/>
                </a:cubicBezTo>
                <a:cubicBezTo>
                  <a:pt x="3665645" y="265216"/>
                  <a:pt x="3640987" y="265519"/>
                  <a:pt x="3618144" y="273133"/>
                </a:cubicBezTo>
                <a:cubicBezTo>
                  <a:pt x="3561232" y="292104"/>
                  <a:pt x="3596566" y="293625"/>
                  <a:pt x="3570643" y="332509"/>
                </a:cubicBezTo>
                <a:cubicBezTo>
                  <a:pt x="3561327" y="346483"/>
                  <a:pt x="3546892" y="356260"/>
                  <a:pt x="3535017" y="368135"/>
                </a:cubicBezTo>
                <a:cubicBezTo>
                  <a:pt x="3523142" y="364177"/>
                  <a:pt x="3511812" y="354707"/>
                  <a:pt x="3499391" y="356260"/>
                </a:cubicBezTo>
                <a:cubicBezTo>
                  <a:pt x="3478239" y="358904"/>
                  <a:pt x="3459974" y="372525"/>
                  <a:pt x="3440014" y="380010"/>
                </a:cubicBezTo>
                <a:cubicBezTo>
                  <a:pt x="3428293" y="384405"/>
                  <a:pt x="3416263" y="387927"/>
                  <a:pt x="3404388" y="391886"/>
                </a:cubicBezTo>
                <a:cubicBezTo>
                  <a:pt x="3372533" y="415777"/>
                  <a:pt x="3338018" y="426063"/>
                  <a:pt x="3345011" y="475013"/>
                </a:cubicBezTo>
                <a:cubicBezTo>
                  <a:pt x="3347029" y="489142"/>
                  <a:pt x="3356659" y="503075"/>
                  <a:pt x="3368762" y="510639"/>
                </a:cubicBezTo>
                <a:cubicBezTo>
                  <a:pt x="3389992" y="523908"/>
                  <a:pt x="3440014" y="534390"/>
                  <a:pt x="3440014" y="534390"/>
                </a:cubicBezTo>
                <a:cubicBezTo>
                  <a:pt x="3443972" y="546265"/>
                  <a:pt x="3455847" y="558141"/>
                  <a:pt x="3451889" y="570016"/>
                </a:cubicBezTo>
                <a:cubicBezTo>
                  <a:pt x="3442862" y="597096"/>
                  <a:pt x="3417154" y="615737"/>
                  <a:pt x="3404388" y="641268"/>
                </a:cubicBezTo>
                <a:cubicBezTo>
                  <a:pt x="3396471" y="657102"/>
                  <a:pt x="3391970" y="675169"/>
                  <a:pt x="3380637" y="688769"/>
                </a:cubicBezTo>
                <a:cubicBezTo>
                  <a:pt x="3371500" y="699733"/>
                  <a:pt x="3356886" y="704603"/>
                  <a:pt x="3345011" y="712520"/>
                </a:cubicBezTo>
                <a:cubicBezTo>
                  <a:pt x="3322770" y="779242"/>
                  <a:pt x="3332865" y="717711"/>
                  <a:pt x="3356887" y="783771"/>
                </a:cubicBezTo>
                <a:cubicBezTo>
                  <a:pt x="3368042" y="814448"/>
                  <a:pt x="3374235" y="846766"/>
                  <a:pt x="3380637" y="878774"/>
                </a:cubicBezTo>
                <a:cubicBezTo>
                  <a:pt x="3384596" y="898566"/>
                  <a:pt x="3382499" y="920626"/>
                  <a:pt x="3392513" y="938151"/>
                </a:cubicBezTo>
                <a:cubicBezTo>
                  <a:pt x="3399594" y="950543"/>
                  <a:pt x="3417175" y="952764"/>
                  <a:pt x="3428139" y="961901"/>
                </a:cubicBezTo>
                <a:cubicBezTo>
                  <a:pt x="3462428" y="990475"/>
                  <a:pt x="3464162" y="998123"/>
                  <a:pt x="3487515" y="1033153"/>
                </a:cubicBezTo>
                <a:cubicBezTo>
                  <a:pt x="3483557" y="1060862"/>
                  <a:pt x="3493559" y="1094778"/>
                  <a:pt x="3475640" y="1116281"/>
                </a:cubicBezTo>
                <a:cubicBezTo>
                  <a:pt x="3472399" y="1120170"/>
                  <a:pt x="3400362" y="1095146"/>
                  <a:pt x="3392513" y="1092530"/>
                </a:cubicBezTo>
                <a:cubicBezTo>
                  <a:pt x="3380638" y="1096488"/>
                  <a:pt x="3368083" y="1098807"/>
                  <a:pt x="3356887" y="1104405"/>
                </a:cubicBezTo>
                <a:cubicBezTo>
                  <a:pt x="3344121" y="1110788"/>
                  <a:pt x="3326562" y="1114904"/>
                  <a:pt x="3321261" y="1128156"/>
                </a:cubicBezTo>
                <a:cubicBezTo>
                  <a:pt x="3316612" y="1139778"/>
                  <a:pt x="3325316" y="1154007"/>
                  <a:pt x="3333136" y="1163782"/>
                </a:cubicBezTo>
                <a:cubicBezTo>
                  <a:pt x="3342052" y="1174927"/>
                  <a:pt x="3357148" y="1179237"/>
                  <a:pt x="3368762" y="1187533"/>
                </a:cubicBezTo>
                <a:cubicBezTo>
                  <a:pt x="3384867" y="1199037"/>
                  <a:pt x="3400429" y="1211283"/>
                  <a:pt x="3416263" y="1223158"/>
                </a:cubicBezTo>
                <a:cubicBezTo>
                  <a:pt x="3432097" y="1246909"/>
                  <a:pt x="3454739" y="1267330"/>
                  <a:pt x="3463765" y="1294410"/>
                </a:cubicBezTo>
                <a:cubicBezTo>
                  <a:pt x="3471682" y="1318161"/>
                  <a:pt x="3473628" y="1344831"/>
                  <a:pt x="3487515" y="1365662"/>
                </a:cubicBezTo>
                <a:cubicBezTo>
                  <a:pt x="3495432" y="1377537"/>
                  <a:pt x="3501174" y="1391196"/>
                  <a:pt x="3511266" y="1401288"/>
                </a:cubicBezTo>
                <a:cubicBezTo>
                  <a:pt x="3521358" y="1411380"/>
                  <a:pt x="3546892" y="1425039"/>
                  <a:pt x="3546892" y="1425039"/>
                </a:cubicBezTo>
                <a:lnTo>
                  <a:pt x="3511266" y="1520042"/>
                </a:lnTo>
                <a:lnTo>
                  <a:pt x="3356887" y="1508166"/>
                </a:lnTo>
                <a:lnTo>
                  <a:pt x="3356887" y="1555668"/>
                </a:lnTo>
                <a:lnTo>
                  <a:pt x="3345011" y="1638795"/>
                </a:lnTo>
                <a:lnTo>
                  <a:pt x="3036253" y="1508166"/>
                </a:lnTo>
                <a:lnTo>
                  <a:pt x="2751245" y="1460665"/>
                </a:lnTo>
                <a:lnTo>
                  <a:pt x="2668118" y="1508166"/>
                </a:lnTo>
                <a:lnTo>
                  <a:pt x="2596866" y="1365662"/>
                </a:lnTo>
                <a:lnTo>
                  <a:pt x="2406861" y="1389413"/>
                </a:lnTo>
                <a:lnTo>
                  <a:pt x="2276232" y="1330036"/>
                </a:lnTo>
                <a:lnTo>
                  <a:pt x="2311858" y="1223158"/>
                </a:lnTo>
                <a:lnTo>
                  <a:pt x="2264357" y="1021278"/>
                </a:lnTo>
                <a:lnTo>
                  <a:pt x="2109978" y="1045029"/>
                </a:lnTo>
                <a:cubicBezTo>
                  <a:pt x="2074352" y="1041070"/>
                  <a:pt x="2037875" y="1041847"/>
                  <a:pt x="2003100" y="1033153"/>
                </a:cubicBezTo>
                <a:cubicBezTo>
                  <a:pt x="1989254" y="1029691"/>
                  <a:pt x="1980239" y="1015786"/>
                  <a:pt x="1967474" y="1009403"/>
                </a:cubicBezTo>
                <a:cubicBezTo>
                  <a:pt x="1956278" y="1003805"/>
                  <a:pt x="1943723" y="1001486"/>
                  <a:pt x="1931848" y="997527"/>
                </a:cubicBezTo>
                <a:cubicBezTo>
                  <a:pt x="1912513" y="1000750"/>
                  <a:pt x="1850029" y="1022586"/>
                  <a:pt x="1824970" y="997527"/>
                </a:cubicBezTo>
                <a:cubicBezTo>
                  <a:pt x="1816119" y="988676"/>
                  <a:pt x="1817053" y="973776"/>
                  <a:pt x="1813094" y="961901"/>
                </a:cubicBezTo>
                <a:cubicBezTo>
                  <a:pt x="1824969" y="957943"/>
                  <a:pt x="1839869" y="958877"/>
                  <a:pt x="1848720" y="950026"/>
                </a:cubicBezTo>
                <a:cubicBezTo>
                  <a:pt x="1866314" y="932432"/>
                  <a:pt x="1862795" y="896368"/>
                  <a:pt x="1848720" y="878774"/>
                </a:cubicBezTo>
                <a:cubicBezTo>
                  <a:pt x="1839804" y="867629"/>
                  <a:pt x="1826136" y="860820"/>
                  <a:pt x="1813094" y="855023"/>
                </a:cubicBezTo>
                <a:cubicBezTo>
                  <a:pt x="1790217" y="844855"/>
                  <a:pt x="1741843" y="831273"/>
                  <a:pt x="1741843" y="831273"/>
                </a:cubicBezTo>
                <a:cubicBezTo>
                  <a:pt x="1729968" y="823356"/>
                  <a:pt x="1718983" y="813905"/>
                  <a:pt x="1706217" y="807522"/>
                </a:cubicBezTo>
                <a:cubicBezTo>
                  <a:pt x="1624281" y="766554"/>
                  <a:pt x="1606691" y="780683"/>
                  <a:pt x="1492461" y="771896"/>
                </a:cubicBezTo>
                <a:cubicBezTo>
                  <a:pt x="1484544" y="760021"/>
                  <a:pt x="1480813" y="743834"/>
                  <a:pt x="1468710" y="736270"/>
                </a:cubicBezTo>
                <a:cubicBezTo>
                  <a:pt x="1447480" y="723001"/>
                  <a:pt x="1397458" y="712520"/>
                  <a:pt x="1397458" y="712520"/>
                </a:cubicBezTo>
                <a:cubicBezTo>
                  <a:pt x="1385583" y="704603"/>
                  <a:pt x="1366345" y="702309"/>
                  <a:pt x="1361832" y="688769"/>
                </a:cubicBezTo>
                <a:cubicBezTo>
                  <a:pt x="1353311" y="663207"/>
                  <a:pt x="1385517" y="623554"/>
                  <a:pt x="1397458" y="605642"/>
                </a:cubicBezTo>
                <a:cubicBezTo>
                  <a:pt x="1401416" y="593767"/>
                  <a:pt x="1361832" y="585850"/>
                  <a:pt x="1409333" y="570016"/>
                </a:cubicBezTo>
                <a:lnTo>
                  <a:pt x="1373707" y="486888"/>
                </a:lnTo>
                <a:lnTo>
                  <a:pt x="1243079" y="463138"/>
                </a:lnTo>
                <a:lnTo>
                  <a:pt x="1171827" y="332509"/>
                </a:lnTo>
                <a:lnTo>
                  <a:pt x="1136201" y="213756"/>
                </a:lnTo>
                <a:lnTo>
                  <a:pt x="1064949" y="154379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</a:t>
            </a:r>
          </a:p>
          <a:p>
            <a:pPr algn="ctr"/>
            <a:r>
              <a:rPr lang="fr-FR" sz="2800" dirty="0" smtClean="0"/>
              <a:t>                  85-Vendée</a:t>
            </a:r>
            <a:endParaRPr lang="fr-FR" sz="2800" dirty="0"/>
          </a:p>
        </p:txBody>
      </p:sp>
      <p:sp>
        <p:nvSpPr>
          <p:cNvPr id="5" name="Forme libre 4"/>
          <p:cNvSpPr/>
          <p:nvPr/>
        </p:nvSpPr>
        <p:spPr>
          <a:xfrm>
            <a:off x="3000364" y="2143116"/>
            <a:ext cx="3643338" cy="2500330"/>
          </a:xfrm>
          <a:custGeom>
            <a:avLst/>
            <a:gdLst>
              <a:gd name="connsiteX0" fmla="*/ 800100 w 8657004"/>
              <a:gd name="connsiteY0" fmla="*/ 0 h 6229350"/>
              <a:gd name="connsiteX1" fmla="*/ 800100 w 8657004"/>
              <a:gd name="connsiteY1" fmla="*/ 0 h 6229350"/>
              <a:gd name="connsiteX2" fmla="*/ 971550 w 8657004"/>
              <a:gd name="connsiteY2" fmla="*/ 57150 h 6229350"/>
              <a:gd name="connsiteX3" fmla="*/ 1066800 w 8657004"/>
              <a:gd name="connsiteY3" fmla="*/ 171450 h 6229350"/>
              <a:gd name="connsiteX4" fmla="*/ 1123950 w 8657004"/>
              <a:gd name="connsiteY4" fmla="*/ 190500 h 6229350"/>
              <a:gd name="connsiteX5" fmla="*/ 1181100 w 8657004"/>
              <a:gd name="connsiteY5" fmla="*/ 228600 h 6229350"/>
              <a:gd name="connsiteX6" fmla="*/ 1333500 w 8657004"/>
              <a:gd name="connsiteY6" fmla="*/ 209550 h 6229350"/>
              <a:gd name="connsiteX7" fmla="*/ 1390650 w 8657004"/>
              <a:gd name="connsiteY7" fmla="*/ 190500 h 6229350"/>
              <a:gd name="connsiteX8" fmla="*/ 1504950 w 8657004"/>
              <a:gd name="connsiteY8" fmla="*/ 247650 h 6229350"/>
              <a:gd name="connsiteX9" fmla="*/ 1657350 w 8657004"/>
              <a:gd name="connsiteY9" fmla="*/ 266700 h 6229350"/>
              <a:gd name="connsiteX10" fmla="*/ 1752600 w 8657004"/>
              <a:gd name="connsiteY10" fmla="*/ 247650 h 6229350"/>
              <a:gd name="connsiteX11" fmla="*/ 1828800 w 8657004"/>
              <a:gd name="connsiteY11" fmla="*/ 228600 h 6229350"/>
              <a:gd name="connsiteX12" fmla="*/ 1924050 w 8657004"/>
              <a:gd name="connsiteY12" fmla="*/ 247650 h 6229350"/>
              <a:gd name="connsiteX13" fmla="*/ 1962150 w 8657004"/>
              <a:gd name="connsiteY13" fmla="*/ 304800 h 6229350"/>
              <a:gd name="connsiteX14" fmla="*/ 2019300 w 8657004"/>
              <a:gd name="connsiteY14" fmla="*/ 323850 h 6229350"/>
              <a:gd name="connsiteX15" fmla="*/ 2152650 w 8657004"/>
              <a:gd name="connsiteY15" fmla="*/ 361950 h 6229350"/>
              <a:gd name="connsiteX16" fmla="*/ 2209800 w 8657004"/>
              <a:gd name="connsiteY16" fmla="*/ 323850 h 6229350"/>
              <a:gd name="connsiteX17" fmla="*/ 2266950 w 8657004"/>
              <a:gd name="connsiteY17" fmla="*/ 304800 h 6229350"/>
              <a:gd name="connsiteX18" fmla="*/ 2190750 w 8657004"/>
              <a:gd name="connsiteY18" fmla="*/ 190500 h 6229350"/>
              <a:gd name="connsiteX19" fmla="*/ 2305050 w 8657004"/>
              <a:gd name="connsiteY19" fmla="*/ 133350 h 6229350"/>
              <a:gd name="connsiteX20" fmla="*/ 2381250 w 8657004"/>
              <a:gd name="connsiteY20" fmla="*/ 152400 h 6229350"/>
              <a:gd name="connsiteX21" fmla="*/ 2495550 w 8657004"/>
              <a:gd name="connsiteY21" fmla="*/ 247650 h 6229350"/>
              <a:gd name="connsiteX22" fmla="*/ 2552700 w 8657004"/>
              <a:gd name="connsiteY22" fmla="*/ 266700 h 6229350"/>
              <a:gd name="connsiteX23" fmla="*/ 2590800 w 8657004"/>
              <a:gd name="connsiteY23" fmla="*/ 323850 h 6229350"/>
              <a:gd name="connsiteX24" fmla="*/ 2609850 w 8657004"/>
              <a:gd name="connsiteY24" fmla="*/ 400050 h 6229350"/>
              <a:gd name="connsiteX25" fmla="*/ 2667000 w 8657004"/>
              <a:gd name="connsiteY25" fmla="*/ 419100 h 6229350"/>
              <a:gd name="connsiteX26" fmla="*/ 2838450 w 8657004"/>
              <a:gd name="connsiteY26" fmla="*/ 514350 h 6229350"/>
              <a:gd name="connsiteX27" fmla="*/ 2952750 w 8657004"/>
              <a:gd name="connsiteY27" fmla="*/ 457200 h 6229350"/>
              <a:gd name="connsiteX28" fmla="*/ 3067050 w 8657004"/>
              <a:gd name="connsiteY28" fmla="*/ 400050 h 6229350"/>
              <a:gd name="connsiteX29" fmla="*/ 3124200 w 8657004"/>
              <a:gd name="connsiteY29" fmla="*/ 419100 h 6229350"/>
              <a:gd name="connsiteX30" fmla="*/ 3219450 w 8657004"/>
              <a:gd name="connsiteY30" fmla="*/ 476250 h 6229350"/>
              <a:gd name="connsiteX31" fmla="*/ 3276600 w 8657004"/>
              <a:gd name="connsiteY31" fmla="*/ 495300 h 6229350"/>
              <a:gd name="connsiteX32" fmla="*/ 3371850 w 8657004"/>
              <a:gd name="connsiteY32" fmla="*/ 609600 h 6229350"/>
              <a:gd name="connsiteX33" fmla="*/ 3486150 w 8657004"/>
              <a:gd name="connsiteY33" fmla="*/ 571500 h 6229350"/>
              <a:gd name="connsiteX34" fmla="*/ 3543300 w 8657004"/>
              <a:gd name="connsiteY34" fmla="*/ 552450 h 6229350"/>
              <a:gd name="connsiteX35" fmla="*/ 3657600 w 8657004"/>
              <a:gd name="connsiteY35" fmla="*/ 590550 h 6229350"/>
              <a:gd name="connsiteX36" fmla="*/ 3714750 w 8657004"/>
              <a:gd name="connsiteY36" fmla="*/ 609600 h 6229350"/>
              <a:gd name="connsiteX37" fmla="*/ 3790950 w 8657004"/>
              <a:gd name="connsiteY37" fmla="*/ 571500 h 6229350"/>
              <a:gd name="connsiteX38" fmla="*/ 4095750 w 8657004"/>
              <a:gd name="connsiteY38" fmla="*/ 628650 h 6229350"/>
              <a:gd name="connsiteX39" fmla="*/ 4210050 w 8657004"/>
              <a:gd name="connsiteY39" fmla="*/ 590550 h 6229350"/>
              <a:gd name="connsiteX40" fmla="*/ 4267200 w 8657004"/>
              <a:gd name="connsiteY40" fmla="*/ 571500 h 6229350"/>
              <a:gd name="connsiteX41" fmla="*/ 4324350 w 8657004"/>
              <a:gd name="connsiteY41" fmla="*/ 533400 h 6229350"/>
              <a:gd name="connsiteX42" fmla="*/ 4476750 w 8657004"/>
              <a:gd name="connsiteY42" fmla="*/ 495300 h 6229350"/>
              <a:gd name="connsiteX43" fmla="*/ 4610100 w 8657004"/>
              <a:gd name="connsiteY43" fmla="*/ 533400 h 6229350"/>
              <a:gd name="connsiteX44" fmla="*/ 4667250 w 8657004"/>
              <a:gd name="connsiteY44" fmla="*/ 514350 h 6229350"/>
              <a:gd name="connsiteX45" fmla="*/ 4629150 w 8657004"/>
              <a:gd name="connsiteY45" fmla="*/ 457200 h 6229350"/>
              <a:gd name="connsiteX46" fmla="*/ 4705350 w 8657004"/>
              <a:gd name="connsiteY46" fmla="*/ 285750 h 6229350"/>
              <a:gd name="connsiteX47" fmla="*/ 4762500 w 8657004"/>
              <a:gd name="connsiteY47" fmla="*/ 266700 h 6229350"/>
              <a:gd name="connsiteX48" fmla="*/ 4838700 w 8657004"/>
              <a:gd name="connsiteY48" fmla="*/ 381000 h 6229350"/>
              <a:gd name="connsiteX49" fmla="*/ 4953000 w 8657004"/>
              <a:gd name="connsiteY49" fmla="*/ 438150 h 6229350"/>
              <a:gd name="connsiteX50" fmla="*/ 4991100 w 8657004"/>
              <a:gd name="connsiteY50" fmla="*/ 495300 h 6229350"/>
              <a:gd name="connsiteX51" fmla="*/ 5086350 w 8657004"/>
              <a:gd name="connsiteY51" fmla="*/ 476250 h 6229350"/>
              <a:gd name="connsiteX52" fmla="*/ 5257800 w 8657004"/>
              <a:gd name="connsiteY52" fmla="*/ 400050 h 6229350"/>
              <a:gd name="connsiteX53" fmla="*/ 5314950 w 8657004"/>
              <a:gd name="connsiteY53" fmla="*/ 438150 h 6229350"/>
              <a:gd name="connsiteX54" fmla="*/ 5372100 w 8657004"/>
              <a:gd name="connsiteY54" fmla="*/ 495300 h 6229350"/>
              <a:gd name="connsiteX55" fmla="*/ 5429250 w 8657004"/>
              <a:gd name="connsiteY55" fmla="*/ 514350 h 6229350"/>
              <a:gd name="connsiteX56" fmla="*/ 5410200 w 8657004"/>
              <a:gd name="connsiteY56" fmla="*/ 609600 h 6229350"/>
              <a:gd name="connsiteX57" fmla="*/ 5524500 w 8657004"/>
              <a:gd name="connsiteY57" fmla="*/ 685800 h 6229350"/>
              <a:gd name="connsiteX58" fmla="*/ 5581650 w 8657004"/>
              <a:gd name="connsiteY58" fmla="*/ 723900 h 6229350"/>
              <a:gd name="connsiteX59" fmla="*/ 5543550 w 8657004"/>
              <a:gd name="connsiteY59" fmla="*/ 781050 h 6229350"/>
              <a:gd name="connsiteX60" fmla="*/ 5486400 w 8657004"/>
              <a:gd name="connsiteY60" fmla="*/ 800100 h 6229350"/>
              <a:gd name="connsiteX61" fmla="*/ 5543550 w 8657004"/>
              <a:gd name="connsiteY61" fmla="*/ 838200 h 6229350"/>
              <a:gd name="connsiteX62" fmla="*/ 5676900 w 8657004"/>
              <a:gd name="connsiteY62" fmla="*/ 857250 h 6229350"/>
              <a:gd name="connsiteX63" fmla="*/ 5734050 w 8657004"/>
              <a:gd name="connsiteY63" fmla="*/ 876300 h 6229350"/>
              <a:gd name="connsiteX64" fmla="*/ 5886450 w 8657004"/>
              <a:gd name="connsiteY64" fmla="*/ 838200 h 6229350"/>
              <a:gd name="connsiteX65" fmla="*/ 5981700 w 8657004"/>
              <a:gd name="connsiteY65" fmla="*/ 857250 h 6229350"/>
              <a:gd name="connsiteX66" fmla="*/ 6115050 w 8657004"/>
              <a:gd name="connsiteY66" fmla="*/ 933450 h 6229350"/>
              <a:gd name="connsiteX67" fmla="*/ 6172200 w 8657004"/>
              <a:gd name="connsiteY67" fmla="*/ 952500 h 6229350"/>
              <a:gd name="connsiteX68" fmla="*/ 6229350 w 8657004"/>
              <a:gd name="connsiteY68" fmla="*/ 914400 h 6229350"/>
              <a:gd name="connsiteX69" fmla="*/ 6267450 w 8657004"/>
              <a:gd name="connsiteY69" fmla="*/ 857250 h 6229350"/>
              <a:gd name="connsiteX70" fmla="*/ 6343650 w 8657004"/>
              <a:gd name="connsiteY70" fmla="*/ 838200 h 6229350"/>
              <a:gd name="connsiteX71" fmla="*/ 6362700 w 8657004"/>
              <a:gd name="connsiteY71" fmla="*/ 781050 h 6229350"/>
              <a:gd name="connsiteX72" fmla="*/ 6419850 w 8657004"/>
              <a:gd name="connsiteY72" fmla="*/ 819150 h 6229350"/>
              <a:gd name="connsiteX73" fmla="*/ 6381750 w 8657004"/>
              <a:gd name="connsiteY73" fmla="*/ 914400 h 6229350"/>
              <a:gd name="connsiteX74" fmla="*/ 6362700 w 8657004"/>
              <a:gd name="connsiteY74" fmla="*/ 971550 h 6229350"/>
              <a:gd name="connsiteX75" fmla="*/ 6305550 w 8657004"/>
              <a:gd name="connsiteY75" fmla="*/ 990600 h 6229350"/>
              <a:gd name="connsiteX76" fmla="*/ 6267450 w 8657004"/>
              <a:gd name="connsiteY76" fmla="*/ 1047750 h 6229350"/>
              <a:gd name="connsiteX77" fmla="*/ 6305550 w 8657004"/>
              <a:gd name="connsiteY77" fmla="*/ 1257300 h 6229350"/>
              <a:gd name="connsiteX78" fmla="*/ 6324600 w 8657004"/>
              <a:gd name="connsiteY78" fmla="*/ 1314450 h 6229350"/>
              <a:gd name="connsiteX79" fmla="*/ 6438900 w 8657004"/>
              <a:gd name="connsiteY79" fmla="*/ 1390650 h 6229350"/>
              <a:gd name="connsiteX80" fmla="*/ 6629400 w 8657004"/>
              <a:gd name="connsiteY80" fmla="*/ 1504950 h 6229350"/>
              <a:gd name="connsiteX81" fmla="*/ 6686550 w 8657004"/>
              <a:gd name="connsiteY81" fmla="*/ 1543050 h 6229350"/>
              <a:gd name="connsiteX82" fmla="*/ 6838950 w 8657004"/>
              <a:gd name="connsiteY82" fmla="*/ 1257300 h 6229350"/>
              <a:gd name="connsiteX83" fmla="*/ 7010400 w 8657004"/>
              <a:gd name="connsiteY83" fmla="*/ 1238250 h 6229350"/>
              <a:gd name="connsiteX84" fmla="*/ 7048500 w 8657004"/>
              <a:gd name="connsiteY84" fmla="*/ 1409700 h 6229350"/>
              <a:gd name="connsiteX85" fmla="*/ 7219950 w 8657004"/>
              <a:gd name="connsiteY85" fmla="*/ 1447800 h 6229350"/>
              <a:gd name="connsiteX86" fmla="*/ 7296150 w 8657004"/>
              <a:gd name="connsiteY86" fmla="*/ 1466850 h 6229350"/>
              <a:gd name="connsiteX87" fmla="*/ 7429500 w 8657004"/>
              <a:gd name="connsiteY87" fmla="*/ 1485900 h 6229350"/>
              <a:gd name="connsiteX88" fmla="*/ 7467600 w 8657004"/>
              <a:gd name="connsiteY88" fmla="*/ 1543050 h 6229350"/>
              <a:gd name="connsiteX89" fmla="*/ 7543800 w 8657004"/>
              <a:gd name="connsiteY89" fmla="*/ 1657350 h 6229350"/>
              <a:gd name="connsiteX90" fmla="*/ 7696200 w 8657004"/>
              <a:gd name="connsiteY90" fmla="*/ 1676400 h 6229350"/>
              <a:gd name="connsiteX91" fmla="*/ 7715250 w 8657004"/>
              <a:gd name="connsiteY91" fmla="*/ 1733550 h 6229350"/>
              <a:gd name="connsiteX92" fmla="*/ 8020050 w 8657004"/>
              <a:gd name="connsiteY92" fmla="*/ 1771650 h 6229350"/>
              <a:gd name="connsiteX93" fmla="*/ 8039100 w 8657004"/>
              <a:gd name="connsiteY93" fmla="*/ 1828800 h 6229350"/>
              <a:gd name="connsiteX94" fmla="*/ 8115300 w 8657004"/>
              <a:gd name="connsiteY94" fmla="*/ 1866900 h 6229350"/>
              <a:gd name="connsiteX95" fmla="*/ 8172450 w 8657004"/>
              <a:gd name="connsiteY95" fmla="*/ 1924050 h 6229350"/>
              <a:gd name="connsiteX96" fmla="*/ 8343900 w 8657004"/>
              <a:gd name="connsiteY96" fmla="*/ 1885950 h 6229350"/>
              <a:gd name="connsiteX97" fmla="*/ 8382000 w 8657004"/>
              <a:gd name="connsiteY97" fmla="*/ 1638300 h 6229350"/>
              <a:gd name="connsiteX98" fmla="*/ 8458200 w 8657004"/>
              <a:gd name="connsiteY98" fmla="*/ 1733550 h 6229350"/>
              <a:gd name="connsiteX99" fmla="*/ 8591550 w 8657004"/>
              <a:gd name="connsiteY99" fmla="*/ 1676400 h 6229350"/>
              <a:gd name="connsiteX100" fmla="*/ 8629650 w 8657004"/>
              <a:gd name="connsiteY100" fmla="*/ 1809750 h 6229350"/>
              <a:gd name="connsiteX101" fmla="*/ 8610600 w 8657004"/>
              <a:gd name="connsiteY101" fmla="*/ 1943100 h 6229350"/>
              <a:gd name="connsiteX102" fmla="*/ 8477250 w 8657004"/>
              <a:gd name="connsiteY102" fmla="*/ 2038350 h 6229350"/>
              <a:gd name="connsiteX103" fmla="*/ 8439150 w 8657004"/>
              <a:gd name="connsiteY103" fmla="*/ 2152650 h 6229350"/>
              <a:gd name="connsiteX104" fmla="*/ 8420100 w 8657004"/>
              <a:gd name="connsiteY104" fmla="*/ 2209800 h 6229350"/>
              <a:gd name="connsiteX105" fmla="*/ 8458200 w 8657004"/>
              <a:gd name="connsiteY105" fmla="*/ 2266950 h 6229350"/>
              <a:gd name="connsiteX106" fmla="*/ 8515350 w 8657004"/>
              <a:gd name="connsiteY106" fmla="*/ 2305050 h 6229350"/>
              <a:gd name="connsiteX107" fmla="*/ 8629650 w 8657004"/>
              <a:gd name="connsiteY107" fmla="*/ 2247900 h 6229350"/>
              <a:gd name="connsiteX108" fmla="*/ 8629650 w 8657004"/>
              <a:gd name="connsiteY108" fmla="*/ 2362200 h 6229350"/>
              <a:gd name="connsiteX109" fmla="*/ 8591550 w 8657004"/>
              <a:gd name="connsiteY109" fmla="*/ 2495550 h 6229350"/>
              <a:gd name="connsiteX110" fmla="*/ 8496300 w 8657004"/>
              <a:gd name="connsiteY110" fmla="*/ 2609850 h 6229350"/>
              <a:gd name="connsiteX111" fmla="*/ 8458200 w 8657004"/>
              <a:gd name="connsiteY111" fmla="*/ 2667000 h 6229350"/>
              <a:gd name="connsiteX112" fmla="*/ 8420100 w 8657004"/>
              <a:gd name="connsiteY112" fmla="*/ 2800350 h 6229350"/>
              <a:gd name="connsiteX113" fmla="*/ 8362950 w 8657004"/>
              <a:gd name="connsiteY113" fmla="*/ 2838450 h 6229350"/>
              <a:gd name="connsiteX114" fmla="*/ 8343900 w 8657004"/>
              <a:gd name="connsiteY114" fmla="*/ 2895600 h 6229350"/>
              <a:gd name="connsiteX115" fmla="*/ 8382000 w 8657004"/>
              <a:gd name="connsiteY115" fmla="*/ 3048000 h 6229350"/>
              <a:gd name="connsiteX116" fmla="*/ 8324850 w 8657004"/>
              <a:gd name="connsiteY116" fmla="*/ 3105150 h 6229350"/>
              <a:gd name="connsiteX117" fmla="*/ 8267700 w 8657004"/>
              <a:gd name="connsiteY117" fmla="*/ 3143250 h 6229350"/>
              <a:gd name="connsiteX118" fmla="*/ 8229600 w 8657004"/>
              <a:gd name="connsiteY118" fmla="*/ 3200400 h 6229350"/>
              <a:gd name="connsiteX119" fmla="*/ 8172450 w 8657004"/>
              <a:gd name="connsiteY119" fmla="*/ 3257550 h 6229350"/>
              <a:gd name="connsiteX120" fmla="*/ 8248650 w 8657004"/>
              <a:gd name="connsiteY120" fmla="*/ 3352800 h 6229350"/>
              <a:gd name="connsiteX121" fmla="*/ 8267700 w 8657004"/>
              <a:gd name="connsiteY121" fmla="*/ 3409950 h 6229350"/>
              <a:gd name="connsiteX122" fmla="*/ 8229600 w 8657004"/>
              <a:gd name="connsiteY122" fmla="*/ 3467100 h 6229350"/>
              <a:gd name="connsiteX123" fmla="*/ 8172450 w 8657004"/>
              <a:gd name="connsiteY123" fmla="*/ 3505200 h 6229350"/>
              <a:gd name="connsiteX124" fmla="*/ 8134350 w 8657004"/>
              <a:gd name="connsiteY124" fmla="*/ 3619500 h 6229350"/>
              <a:gd name="connsiteX125" fmla="*/ 8115300 w 8657004"/>
              <a:gd name="connsiteY125" fmla="*/ 3676650 h 6229350"/>
              <a:gd name="connsiteX126" fmla="*/ 8001000 w 8657004"/>
              <a:gd name="connsiteY126" fmla="*/ 3733800 h 6229350"/>
              <a:gd name="connsiteX127" fmla="*/ 7962900 w 8657004"/>
              <a:gd name="connsiteY127" fmla="*/ 3848100 h 6229350"/>
              <a:gd name="connsiteX128" fmla="*/ 7886700 w 8657004"/>
              <a:gd name="connsiteY128" fmla="*/ 3962400 h 6229350"/>
              <a:gd name="connsiteX129" fmla="*/ 7772400 w 8657004"/>
              <a:gd name="connsiteY129" fmla="*/ 4057650 h 6229350"/>
              <a:gd name="connsiteX130" fmla="*/ 7715250 w 8657004"/>
              <a:gd name="connsiteY130" fmla="*/ 4095750 h 6229350"/>
              <a:gd name="connsiteX131" fmla="*/ 7696200 w 8657004"/>
              <a:gd name="connsiteY131" fmla="*/ 4171950 h 6229350"/>
              <a:gd name="connsiteX132" fmla="*/ 7734300 w 8657004"/>
              <a:gd name="connsiteY132" fmla="*/ 4324350 h 6229350"/>
              <a:gd name="connsiteX133" fmla="*/ 7639050 w 8657004"/>
              <a:gd name="connsiteY133" fmla="*/ 4457700 h 6229350"/>
              <a:gd name="connsiteX134" fmla="*/ 7620000 w 8657004"/>
              <a:gd name="connsiteY134" fmla="*/ 4629150 h 6229350"/>
              <a:gd name="connsiteX135" fmla="*/ 7600950 w 8657004"/>
              <a:gd name="connsiteY135" fmla="*/ 4686300 h 6229350"/>
              <a:gd name="connsiteX136" fmla="*/ 7562850 w 8657004"/>
              <a:gd name="connsiteY136" fmla="*/ 4762500 h 6229350"/>
              <a:gd name="connsiteX137" fmla="*/ 7658100 w 8657004"/>
              <a:gd name="connsiteY137" fmla="*/ 4857750 h 6229350"/>
              <a:gd name="connsiteX138" fmla="*/ 7600950 w 8657004"/>
              <a:gd name="connsiteY138" fmla="*/ 5010150 h 6229350"/>
              <a:gd name="connsiteX139" fmla="*/ 7524750 w 8657004"/>
              <a:gd name="connsiteY139" fmla="*/ 5029200 h 6229350"/>
              <a:gd name="connsiteX140" fmla="*/ 7410450 w 8657004"/>
              <a:gd name="connsiteY140" fmla="*/ 4933950 h 6229350"/>
              <a:gd name="connsiteX141" fmla="*/ 7219950 w 8657004"/>
              <a:gd name="connsiteY141" fmla="*/ 4972050 h 6229350"/>
              <a:gd name="connsiteX142" fmla="*/ 7048500 w 8657004"/>
              <a:gd name="connsiteY142" fmla="*/ 5219700 h 6229350"/>
              <a:gd name="connsiteX143" fmla="*/ 7124700 w 8657004"/>
              <a:gd name="connsiteY143" fmla="*/ 5448300 h 6229350"/>
              <a:gd name="connsiteX144" fmla="*/ 6991350 w 8657004"/>
              <a:gd name="connsiteY144" fmla="*/ 5543550 h 6229350"/>
              <a:gd name="connsiteX145" fmla="*/ 6934200 w 8657004"/>
              <a:gd name="connsiteY145" fmla="*/ 5524500 h 6229350"/>
              <a:gd name="connsiteX146" fmla="*/ 6858000 w 8657004"/>
              <a:gd name="connsiteY146" fmla="*/ 5505450 h 6229350"/>
              <a:gd name="connsiteX147" fmla="*/ 6743700 w 8657004"/>
              <a:gd name="connsiteY147" fmla="*/ 5448300 h 6229350"/>
              <a:gd name="connsiteX148" fmla="*/ 6648450 w 8657004"/>
              <a:gd name="connsiteY148" fmla="*/ 5467350 h 6229350"/>
              <a:gd name="connsiteX149" fmla="*/ 6629400 w 8657004"/>
              <a:gd name="connsiteY149" fmla="*/ 5600700 h 6229350"/>
              <a:gd name="connsiteX150" fmla="*/ 6610350 w 8657004"/>
              <a:gd name="connsiteY150" fmla="*/ 5791200 h 6229350"/>
              <a:gd name="connsiteX151" fmla="*/ 6610350 w 8657004"/>
              <a:gd name="connsiteY151" fmla="*/ 5791200 h 6229350"/>
              <a:gd name="connsiteX152" fmla="*/ 6438900 w 8657004"/>
              <a:gd name="connsiteY152" fmla="*/ 5753100 h 6229350"/>
              <a:gd name="connsiteX153" fmla="*/ 6343650 w 8657004"/>
              <a:gd name="connsiteY153" fmla="*/ 5791200 h 6229350"/>
              <a:gd name="connsiteX154" fmla="*/ 6267450 w 8657004"/>
              <a:gd name="connsiteY154" fmla="*/ 5715000 h 6229350"/>
              <a:gd name="connsiteX155" fmla="*/ 6496050 w 8657004"/>
              <a:gd name="connsiteY155" fmla="*/ 5486400 h 6229350"/>
              <a:gd name="connsiteX156" fmla="*/ 6286500 w 8657004"/>
              <a:gd name="connsiteY156" fmla="*/ 5448300 h 6229350"/>
              <a:gd name="connsiteX157" fmla="*/ 6172200 w 8657004"/>
              <a:gd name="connsiteY157" fmla="*/ 5524500 h 6229350"/>
              <a:gd name="connsiteX158" fmla="*/ 6019800 w 8657004"/>
              <a:gd name="connsiteY158" fmla="*/ 5467350 h 6229350"/>
              <a:gd name="connsiteX159" fmla="*/ 5905500 w 8657004"/>
              <a:gd name="connsiteY159" fmla="*/ 5429250 h 6229350"/>
              <a:gd name="connsiteX160" fmla="*/ 5848350 w 8657004"/>
              <a:gd name="connsiteY160" fmla="*/ 5486400 h 6229350"/>
              <a:gd name="connsiteX161" fmla="*/ 5791200 w 8657004"/>
              <a:gd name="connsiteY161" fmla="*/ 5448300 h 6229350"/>
              <a:gd name="connsiteX162" fmla="*/ 5715000 w 8657004"/>
              <a:gd name="connsiteY162" fmla="*/ 5429250 h 6229350"/>
              <a:gd name="connsiteX163" fmla="*/ 5657850 w 8657004"/>
              <a:gd name="connsiteY163" fmla="*/ 5410200 h 6229350"/>
              <a:gd name="connsiteX164" fmla="*/ 5619750 w 8657004"/>
              <a:gd name="connsiteY164" fmla="*/ 5467350 h 6229350"/>
              <a:gd name="connsiteX165" fmla="*/ 5600700 w 8657004"/>
              <a:gd name="connsiteY165" fmla="*/ 5524500 h 6229350"/>
              <a:gd name="connsiteX166" fmla="*/ 5543550 w 8657004"/>
              <a:gd name="connsiteY166" fmla="*/ 5562600 h 6229350"/>
              <a:gd name="connsiteX167" fmla="*/ 5467350 w 8657004"/>
              <a:gd name="connsiteY167" fmla="*/ 5543550 h 6229350"/>
              <a:gd name="connsiteX168" fmla="*/ 5353050 w 8657004"/>
              <a:gd name="connsiteY168" fmla="*/ 5562600 h 6229350"/>
              <a:gd name="connsiteX169" fmla="*/ 5334000 w 8657004"/>
              <a:gd name="connsiteY169" fmla="*/ 5486400 h 6229350"/>
              <a:gd name="connsiteX170" fmla="*/ 5276850 w 8657004"/>
              <a:gd name="connsiteY170" fmla="*/ 5505450 h 6229350"/>
              <a:gd name="connsiteX171" fmla="*/ 5219700 w 8657004"/>
              <a:gd name="connsiteY171" fmla="*/ 5467350 h 6229350"/>
              <a:gd name="connsiteX172" fmla="*/ 5162550 w 8657004"/>
              <a:gd name="connsiteY172" fmla="*/ 5505450 h 6229350"/>
              <a:gd name="connsiteX173" fmla="*/ 5067300 w 8657004"/>
              <a:gd name="connsiteY173" fmla="*/ 5657850 h 6229350"/>
              <a:gd name="connsiteX174" fmla="*/ 4876800 w 8657004"/>
              <a:gd name="connsiteY174" fmla="*/ 5657850 h 6229350"/>
              <a:gd name="connsiteX175" fmla="*/ 4762500 w 8657004"/>
              <a:gd name="connsiteY175" fmla="*/ 5695950 h 6229350"/>
              <a:gd name="connsiteX176" fmla="*/ 4648200 w 8657004"/>
              <a:gd name="connsiteY176" fmla="*/ 5772150 h 6229350"/>
              <a:gd name="connsiteX177" fmla="*/ 4572000 w 8657004"/>
              <a:gd name="connsiteY177" fmla="*/ 5676900 h 6229350"/>
              <a:gd name="connsiteX178" fmla="*/ 4629150 w 8657004"/>
              <a:gd name="connsiteY178" fmla="*/ 5638800 h 6229350"/>
              <a:gd name="connsiteX179" fmla="*/ 4667250 w 8657004"/>
              <a:gd name="connsiteY179" fmla="*/ 5581650 h 6229350"/>
              <a:gd name="connsiteX180" fmla="*/ 4667250 w 8657004"/>
              <a:gd name="connsiteY180" fmla="*/ 5524500 h 6229350"/>
              <a:gd name="connsiteX181" fmla="*/ 4457700 w 8657004"/>
              <a:gd name="connsiteY181" fmla="*/ 5581650 h 6229350"/>
              <a:gd name="connsiteX182" fmla="*/ 4343400 w 8657004"/>
              <a:gd name="connsiteY182" fmla="*/ 5638800 h 6229350"/>
              <a:gd name="connsiteX183" fmla="*/ 4286250 w 8657004"/>
              <a:gd name="connsiteY183" fmla="*/ 5753100 h 6229350"/>
              <a:gd name="connsiteX184" fmla="*/ 4305300 w 8657004"/>
              <a:gd name="connsiteY184" fmla="*/ 5867400 h 6229350"/>
              <a:gd name="connsiteX185" fmla="*/ 4324350 w 8657004"/>
              <a:gd name="connsiteY185" fmla="*/ 5905500 h 6229350"/>
              <a:gd name="connsiteX186" fmla="*/ 4133850 w 8657004"/>
              <a:gd name="connsiteY186" fmla="*/ 6000750 h 6229350"/>
              <a:gd name="connsiteX187" fmla="*/ 3943350 w 8657004"/>
              <a:gd name="connsiteY187" fmla="*/ 6229350 h 6229350"/>
              <a:gd name="connsiteX188" fmla="*/ 3886200 w 8657004"/>
              <a:gd name="connsiteY188" fmla="*/ 6172200 h 6229350"/>
              <a:gd name="connsiteX189" fmla="*/ 3867150 w 8657004"/>
              <a:gd name="connsiteY189" fmla="*/ 6172200 h 6229350"/>
              <a:gd name="connsiteX190" fmla="*/ 3619500 w 8657004"/>
              <a:gd name="connsiteY190" fmla="*/ 6153150 h 6229350"/>
              <a:gd name="connsiteX191" fmla="*/ 3562350 w 8657004"/>
              <a:gd name="connsiteY191" fmla="*/ 6096000 h 6229350"/>
              <a:gd name="connsiteX192" fmla="*/ 3543300 w 8657004"/>
              <a:gd name="connsiteY192" fmla="*/ 6153150 h 6229350"/>
              <a:gd name="connsiteX193" fmla="*/ 3429000 w 8657004"/>
              <a:gd name="connsiteY193" fmla="*/ 6134100 h 6229350"/>
              <a:gd name="connsiteX194" fmla="*/ 3257550 w 8657004"/>
              <a:gd name="connsiteY194" fmla="*/ 6172200 h 6229350"/>
              <a:gd name="connsiteX195" fmla="*/ 3238500 w 8657004"/>
              <a:gd name="connsiteY195" fmla="*/ 6115050 h 6229350"/>
              <a:gd name="connsiteX196" fmla="*/ 3028950 w 8657004"/>
              <a:gd name="connsiteY196" fmla="*/ 6115050 h 6229350"/>
              <a:gd name="connsiteX197" fmla="*/ 2990850 w 8657004"/>
              <a:gd name="connsiteY197" fmla="*/ 6038850 h 6229350"/>
              <a:gd name="connsiteX198" fmla="*/ 2895600 w 8657004"/>
              <a:gd name="connsiteY198" fmla="*/ 6057900 h 6229350"/>
              <a:gd name="connsiteX199" fmla="*/ 2838450 w 8657004"/>
              <a:gd name="connsiteY199" fmla="*/ 6076950 h 6229350"/>
              <a:gd name="connsiteX200" fmla="*/ 2819400 w 8657004"/>
              <a:gd name="connsiteY200" fmla="*/ 6134100 h 6229350"/>
              <a:gd name="connsiteX201" fmla="*/ 2705100 w 8657004"/>
              <a:gd name="connsiteY201" fmla="*/ 6115050 h 6229350"/>
              <a:gd name="connsiteX202" fmla="*/ 2647950 w 8657004"/>
              <a:gd name="connsiteY202" fmla="*/ 6057900 h 6229350"/>
              <a:gd name="connsiteX203" fmla="*/ 2590800 w 8657004"/>
              <a:gd name="connsiteY203" fmla="*/ 6096000 h 6229350"/>
              <a:gd name="connsiteX204" fmla="*/ 2533650 w 8657004"/>
              <a:gd name="connsiteY204" fmla="*/ 6115050 h 6229350"/>
              <a:gd name="connsiteX205" fmla="*/ 2419350 w 8657004"/>
              <a:gd name="connsiteY205" fmla="*/ 6210300 h 6229350"/>
              <a:gd name="connsiteX206" fmla="*/ 2152650 w 8657004"/>
              <a:gd name="connsiteY206" fmla="*/ 6019800 h 6229350"/>
              <a:gd name="connsiteX207" fmla="*/ 2019300 w 8657004"/>
              <a:gd name="connsiteY207" fmla="*/ 6115050 h 6229350"/>
              <a:gd name="connsiteX208" fmla="*/ 1981200 w 8657004"/>
              <a:gd name="connsiteY208" fmla="*/ 6057900 h 6229350"/>
              <a:gd name="connsiteX209" fmla="*/ 1924050 w 8657004"/>
              <a:gd name="connsiteY209" fmla="*/ 5924550 h 6229350"/>
              <a:gd name="connsiteX210" fmla="*/ 1771650 w 8657004"/>
              <a:gd name="connsiteY210" fmla="*/ 5962650 h 6229350"/>
              <a:gd name="connsiteX211" fmla="*/ 1676400 w 8657004"/>
              <a:gd name="connsiteY211" fmla="*/ 6038850 h 6229350"/>
              <a:gd name="connsiteX212" fmla="*/ 1524000 w 8657004"/>
              <a:gd name="connsiteY212" fmla="*/ 6019800 h 6229350"/>
              <a:gd name="connsiteX213" fmla="*/ 1466850 w 8657004"/>
              <a:gd name="connsiteY213" fmla="*/ 5962650 h 6229350"/>
              <a:gd name="connsiteX214" fmla="*/ 1409700 w 8657004"/>
              <a:gd name="connsiteY214" fmla="*/ 5943600 h 6229350"/>
              <a:gd name="connsiteX215" fmla="*/ 1333500 w 8657004"/>
              <a:gd name="connsiteY215" fmla="*/ 5962650 h 6229350"/>
              <a:gd name="connsiteX216" fmla="*/ 1181100 w 8657004"/>
              <a:gd name="connsiteY216" fmla="*/ 5924550 h 6229350"/>
              <a:gd name="connsiteX217" fmla="*/ 1123950 w 8657004"/>
              <a:gd name="connsiteY217" fmla="*/ 5886450 h 6229350"/>
              <a:gd name="connsiteX218" fmla="*/ 1009650 w 8657004"/>
              <a:gd name="connsiteY218" fmla="*/ 5810250 h 6229350"/>
              <a:gd name="connsiteX219" fmla="*/ 1104900 w 8657004"/>
              <a:gd name="connsiteY219" fmla="*/ 5734050 h 6229350"/>
              <a:gd name="connsiteX220" fmla="*/ 1181100 w 8657004"/>
              <a:gd name="connsiteY220" fmla="*/ 5600700 h 6229350"/>
              <a:gd name="connsiteX221" fmla="*/ 933450 w 8657004"/>
              <a:gd name="connsiteY221" fmla="*/ 5524500 h 6229350"/>
              <a:gd name="connsiteX222" fmla="*/ 876300 w 8657004"/>
              <a:gd name="connsiteY222" fmla="*/ 5334000 h 6229350"/>
              <a:gd name="connsiteX223" fmla="*/ 666750 w 8657004"/>
              <a:gd name="connsiteY223" fmla="*/ 5295900 h 6229350"/>
              <a:gd name="connsiteX224" fmla="*/ 457200 w 8657004"/>
              <a:gd name="connsiteY224" fmla="*/ 5314950 h 6229350"/>
              <a:gd name="connsiteX225" fmla="*/ 552450 w 8657004"/>
              <a:gd name="connsiteY225" fmla="*/ 5162550 h 6229350"/>
              <a:gd name="connsiteX226" fmla="*/ 533400 w 8657004"/>
              <a:gd name="connsiteY226" fmla="*/ 4953000 h 6229350"/>
              <a:gd name="connsiteX227" fmla="*/ 723900 w 8657004"/>
              <a:gd name="connsiteY227" fmla="*/ 4895850 h 6229350"/>
              <a:gd name="connsiteX228" fmla="*/ 838200 w 8657004"/>
              <a:gd name="connsiteY228" fmla="*/ 4800600 h 6229350"/>
              <a:gd name="connsiteX229" fmla="*/ 952500 w 8657004"/>
              <a:gd name="connsiteY229" fmla="*/ 4705350 h 6229350"/>
              <a:gd name="connsiteX230" fmla="*/ 857250 w 8657004"/>
              <a:gd name="connsiteY230" fmla="*/ 4629150 h 6229350"/>
              <a:gd name="connsiteX231" fmla="*/ 819150 w 8657004"/>
              <a:gd name="connsiteY231" fmla="*/ 4476750 h 6229350"/>
              <a:gd name="connsiteX232" fmla="*/ 781050 w 8657004"/>
              <a:gd name="connsiteY232" fmla="*/ 4400550 h 6229350"/>
              <a:gd name="connsiteX233" fmla="*/ 838200 w 8657004"/>
              <a:gd name="connsiteY233" fmla="*/ 4267200 h 6229350"/>
              <a:gd name="connsiteX234" fmla="*/ 742950 w 8657004"/>
              <a:gd name="connsiteY234" fmla="*/ 4152900 h 6229350"/>
              <a:gd name="connsiteX235" fmla="*/ 609600 w 8657004"/>
              <a:gd name="connsiteY235" fmla="*/ 4248150 h 6229350"/>
              <a:gd name="connsiteX236" fmla="*/ 419100 w 8657004"/>
              <a:gd name="connsiteY236" fmla="*/ 4210050 h 6229350"/>
              <a:gd name="connsiteX237" fmla="*/ 361950 w 8657004"/>
              <a:gd name="connsiteY237" fmla="*/ 4057650 h 6229350"/>
              <a:gd name="connsiteX238" fmla="*/ 342900 w 8657004"/>
              <a:gd name="connsiteY238" fmla="*/ 3886200 h 6229350"/>
              <a:gd name="connsiteX239" fmla="*/ 247650 w 8657004"/>
              <a:gd name="connsiteY239" fmla="*/ 3829050 h 6229350"/>
              <a:gd name="connsiteX240" fmla="*/ 38100 w 8657004"/>
              <a:gd name="connsiteY240" fmla="*/ 3790950 h 6229350"/>
              <a:gd name="connsiteX241" fmla="*/ 0 w 8657004"/>
              <a:gd name="connsiteY241" fmla="*/ 3676650 h 6229350"/>
              <a:gd name="connsiteX242" fmla="*/ 152400 w 8657004"/>
              <a:gd name="connsiteY242" fmla="*/ 3619500 h 6229350"/>
              <a:gd name="connsiteX243" fmla="*/ 190500 w 8657004"/>
              <a:gd name="connsiteY243" fmla="*/ 3524250 h 6229350"/>
              <a:gd name="connsiteX244" fmla="*/ 476250 w 8657004"/>
              <a:gd name="connsiteY244" fmla="*/ 3486150 h 6229350"/>
              <a:gd name="connsiteX245" fmla="*/ 666750 w 8657004"/>
              <a:gd name="connsiteY245" fmla="*/ 3409950 h 6229350"/>
              <a:gd name="connsiteX246" fmla="*/ 838200 w 8657004"/>
              <a:gd name="connsiteY246" fmla="*/ 3429000 h 6229350"/>
              <a:gd name="connsiteX247" fmla="*/ 838200 w 8657004"/>
              <a:gd name="connsiteY247" fmla="*/ 3429000 h 6229350"/>
              <a:gd name="connsiteX248" fmla="*/ 933450 w 8657004"/>
              <a:gd name="connsiteY248" fmla="*/ 3314700 h 6229350"/>
              <a:gd name="connsiteX249" fmla="*/ 1200150 w 8657004"/>
              <a:gd name="connsiteY249" fmla="*/ 3352800 h 6229350"/>
              <a:gd name="connsiteX250" fmla="*/ 1371600 w 8657004"/>
              <a:gd name="connsiteY250" fmla="*/ 3333750 h 6229350"/>
              <a:gd name="connsiteX251" fmla="*/ 1733550 w 8657004"/>
              <a:gd name="connsiteY251" fmla="*/ 3371850 h 6229350"/>
              <a:gd name="connsiteX252" fmla="*/ 1885950 w 8657004"/>
              <a:gd name="connsiteY252" fmla="*/ 3295650 h 6229350"/>
              <a:gd name="connsiteX253" fmla="*/ 2019300 w 8657004"/>
              <a:gd name="connsiteY253" fmla="*/ 3314700 h 6229350"/>
              <a:gd name="connsiteX254" fmla="*/ 2133600 w 8657004"/>
              <a:gd name="connsiteY254" fmla="*/ 3219450 h 6229350"/>
              <a:gd name="connsiteX255" fmla="*/ 2324100 w 8657004"/>
              <a:gd name="connsiteY255" fmla="*/ 3124200 h 6229350"/>
              <a:gd name="connsiteX256" fmla="*/ 2324100 w 8657004"/>
              <a:gd name="connsiteY256" fmla="*/ 3124200 h 6229350"/>
              <a:gd name="connsiteX257" fmla="*/ 2133600 w 8657004"/>
              <a:gd name="connsiteY257" fmla="*/ 3048000 h 6229350"/>
              <a:gd name="connsiteX258" fmla="*/ 2133600 w 8657004"/>
              <a:gd name="connsiteY258" fmla="*/ 2914650 h 6229350"/>
              <a:gd name="connsiteX259" fmla="*/ 2152650 w 8657004"/>
              <a:gd name="connsiteY259" fmla="*/ 2724150 h 6229350"/>
              <a:gd name="connsiteX260" fmla="*/ 2057400 w 8657004"/>
              <a:gd name="connsiteY260" fmla="*/ 2590800 h 6229350"/>
              <a:gd name="connsiteX261" fmla="*/ 2114550 w 8657004"/>
              <a:gd name="connsiteY261" fmla="*/ 2400300 h 6229350"/>
              <a:gd name="connsiteX262" fmla="*/ 1847850 w 8657004"/>
              <a:gd name="connsiteY262" fmla="*/ 2419350 h 6229350"/>
              <a:gd name="connsiteX263" fmla="*/ 1733550 w 8657004"/>
              <a:gd name="connsiteY263" fmla="*/ 2286000 h 6229350"/>
              <a:gd name="connsiteX264" fmla="*/ 1447800 w 8657004"/>
              <a:gd name="connsiteY264" fmla="*/ 2305050 h 6229350"/>
              <a:gd name="connsiteX265" fmla="*/ 1085850 w 8657004"/>
              <a:gd name="connsiteY265" fmla="*/ 2266950 h 6229350"/>
              <a:gd name="connsiteX266" fmla="*/ 1009650 w 8657004"/>
              <a:gd name="connsiteY266" fmla="*/ 2228850 h 6229350"/>
              <a:gd name="connsiteX267" fmla="*/ 1009650 w 8657004"/>
              <a:gd name="connsiteY267" fmla="*/ 2057400 h 6229350"/>
              <a:gd name="connsiteX268" fmla="*/ 1066800 w 8657004"/>
              <a:gd name="connsiteY268" fmla="*/ 2038350 h 6229350"/>
              <a:gd name="connsiteX269" fmla="*/ 1085850 w 8657004"/>
              <a:gd name="connsiteY269" fmla="*/ 1981200 h 6229350"/>
              <a:gd name="connsiteX270" fmla="*/ 914400 w 8657004"/>
              <a:gd name="connsiteY270" fmla="*/ 1962150 h 6229350"/>
              <a:gd name="connsiteX271" fmla="*/ 952500 w 8657004"/>
              <a:gd name="connsiteY271" fmla="*/ 1752600 h 6229350"/>
              <a:gd name="connsiteX272" fmla="*/ 1200150 w 8657004"/>
              <a:gd name="connsiteY272" fmla="*/ 1790700 h 6229350"/>
              <a:gd name="connsiteX273" fmla="*/ 1371600 w 8657004"/>
              <a:gd name="connsiteY273" fmla="*/ 1847850 h 6229350"/>
              <a:gd name="connsiteX274" fmla="*/ 1543050 w 8657004"/>
              <a:gd name="connsiteY274" fmla="*/ 1809750 h 6229350"/>
              <a:gd name="connsiteX275" fmla="*/ 1657350 w 8657004"/>
              <a:gd name="connsiteY275" fmla="*/ 1847850 h 6229350"/>
              <a:gd name="connsiteX276" fmla="*/ 1866900 w 8657004"/>
              <a:gd name="connsiteY276" fmla="*/ 1657350 h 6229350"/>
              <a:gd name="connsiteX277" fmla="*/ 1676400 w 8657004"/>
              <a:gd name="connsiteY277" fmla="*/ 1504950 h 6229350"/>
              <a:gd name="connsiteX278" fmla="*/ 1524000 w 8657004"/>
              <a:gd name="connsiteY278" fmla="*/ 1447800 h 6229350"/>
              <a:gd name="connsiteX279" fmla="*/ 1466850 w 8657004"/>
              <a:gd name="connsiteY279" fmla="*/ 1428750 h 6229350"/>
              <a:gd name="connsiteX280" fmla="*/ 1295400 w 8657004"/>
              <a:gd name="connsiteY280" fmla="*/ 1409700 h 6229350"/>
              <a:gd name="connsiteX281" fmla="*/ 1238250 w 8657004"/>
              <a:gd name="connsiteY281" fmla="*/ 1390650 h 6229350"/>
              <a:gd name="connsiteX282" fmla="*/ 1181100 w 8657004"/>
              <a:gd name="connsiteY282" fmla="*/ 1352550 h 6229350"/>
              <a:gd name="connsiteX283" fmla="*/ 1143000 w 8657004"/>
              <a:gd name="connsiteY283" fmla="*/ 1333500 h 6229350"/>
              <a:gd name="connsiteX284" fmla="*/ 1162050 w 8657004"/>
              <a:gd name="connsiteY284" fmla="*/ 1104900 h 6229350"/>
              <a:gd name="connsiteX285" fmla="*/ 1047750 w 8657004"/>
              <a:gd name="connsiteY285" fmla="*/ 1104900 h 6229350"/>
              <a:gd name="connsiteX286" fmla="*/ 1047750 w 8657004"/>
              <a:gd name="connsiteY286" fmla="*/ 895350 h 6229350"/>
              <a:gd name="connsiteX287" fmla="*/ 952500 w 8657004"/>
              <a:gd name="connsiteY287" fmla="*/ 742950 h 6229350"/>
              <a:gd name="connsiteX288" fmla="*/ 990600 w 8657004"/>
              <a:gd name="connsiteY288" fmla="*/ 590550 h 6229350"/>
              <a:gd name="connsiteX289" fmla="*/ 819150 w 8657004"/>
              <a:gd name="connsiteY289" fmla="*/ 628650 h 6229350"/>
              <a:gd name="connsiteX290" fmla="*/ 647700 w 8657004"/>
              <a:gd name="connsiteY290" fmla="*/ 552450 h 6229350"/>
              <a:gd name="connsiteX291" fmla="*/ 704850 w 8657004"/>
              <a:gd name="connsiteY291" fmla="*/ 457200 h 6229350"/>
              <a:gd name="connsiteX292" fmla="*/ 762000 w 8657004"/>
              <a:gd name="connsiteY292" fmla="*/ 342900 h 6229350"/>
              <a:gd name="connsiteX293" fmla="*/ 685800 w 8657004"/>
              <a:gd name="connsiteY293" fmla="*/ 190500 h 6229350"/>
              <a:gd name="connsiteX294" fmla="*/ 800100 w 8657004"/>
              <a:gd name="connsiteY294" fmla="*/ 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</a:cxnLst>
            <a:rect l="l" t="t" r="r" b="b"/>
            <a:pathLst>
              <a:path w="8657004" h="6229350">
                <a:moveTo>
                  <a:pt x="800100" y="0"/>
                </a:moveTo>
                <a:lnTo>
                  <a:pt x="800100" y="0"/>
                </a:lnTo>
                <a:cubicBezTo>
                  <a:pt x="857250" y="19050"/>
                  <a:pt x="917668" y="30209"/>
                  <a:pt x="971550" y="57150"/>
                </a:cubicBezTo>
                <a:cubicBezTo>
                  <a:pt x="1068296" y="105523"/>
                  <a:pt x="993864" y="113101"/>
                  <a:pt x="1066800" y="171450"/>
                </a:cubicBezTo>
                <a:cubicBezTo>
                  <a:pt x="1082480" y="183994"/>
                  <a:pt x="1105989" y="181520"/>
                  <a:pt x="1123950" y="190500"/>
                </a:cubicBezTo>
                <a:cubicBezTo>
                  <a:pt x="1144428" y="200739"/>
                  <a:pt x="1162050" y="215900"/>
                  <a:pt x="1181100" y="228600"/>
                </a:cubicBezTo>
                <a:cubicBezTo>
                  <a:pt x="1231900" y="222250"/>
                  <a:pt x="1283130" y="218708"/>
                  <a:pt x="1333500" y="209550"/>
                </a:cubicBezTo>
                <a:cubicBezTo>
                  <a:pt x="1353257" y="205958"/>
                  <a:pt x="1370570" y="190500"/>
                  <a:pt x="1390650" y="190500"/>
                </a:cubicBezTo>
                <a:cubicBezTo>
                  <a:pt x="1466691" y="190500"/>
                  <a:pt x="1434318" y="228387"/>
                  <a:pt x="1504950" y="247650"/>
                </a:cubicBezTo>
                <a:cubicBezTo>
                  <a:pt x="1554341" y="261120"/>
                  <a:pt x="1606550" y="260350"/>
                  <a:pt x="1657350" y="266700"/>
                </a:cubicBezTo>
                <a:cubicBezTo>
                  <a:pt x="1689100" y="260350"/>
                  <a:pt x="1720992" y="254674"/>
                  <a:pt x="1752600" y="247650"/>
                </a:cubicBezTo>
                <a:cubicBezTo>
                  <a:pt x="1778158" y="241970"/>
                  <a:pt x="1802618" y="228600"/>
                  <a:pt x="1828800" y="228600"/>
                </a:cubicBezTo>
                <a:cubicBezTo>
                  <a:pt x="1861179" y="228600"/>
                  <a:pt x="1892300" y="241300"/>
                  <a:pt x="1924050" y="247650"/>
                </a:cubicBezTo>
                <a:cubicBezTo>
                  <a:pt x="1936750" y="266700"/>
                  <a:pt x="1944272" y="290497"/>
                  <a:pt x="1962150" y="304800"/>
                </a:cubicBezTo>
                <a:cubicBezTo>
                  <a:pt x="1977830" y="317344"/>
                  <a:pt x="1999992" y="318333"/>
                  <a:pt x="2019300" y="323850"/>
                </a:cubicBezTo>
                <a:cubicBezTo>
                  <a:pt x="2186742" y="371690"/>
                  <a:pt x="2015624" y="316275"/>
                  <a:pt x="2152650" y="361950"/>
                </a:cubicBezTo>
                <a:cubicBezTo>
                  <a:pt x="2171700" y="349250"/>
                  <a:pt x="2189322" y="334089"/>
                  <a:pt x="2209800" y="323850"/>
                </a:cubicBezTo>
                <a:cubicBezTo>
                  <a:pt x="2227761" y="314870"/>
                  <a:pt x="2269790" y="324679"/>
                  <a:pt x="2266950" y="304800"/>
                </a:cubicBezTo>
                <a:cubicBezTo>
                  <a:pt x="2260474" y="259470"/>
                  <a:pt x="2190750" y="190500"/>
                  <a:pt x="2190750" y="190500"/>
                </a:cubicBezTo>
                <a:cubicBezTo>
                  <a:pt x="2219645" y="171237"/>
                  <a:pt x="2265615" y="133350"/>
                  <a:pt x="2305050" y="133350"/>
                </a:cubicBezTo>
                <a:cubicBezTo>
                  <a:pt x="2331232" y="133350"/>
                  <a:pt x="2355850" y="146050"/>
                  <a:pt x="2381250" y="152400"/>
                </a:cubicBezTo>
                <a:cubicBezTo>
                  <a:pt x="2423381" y="194531"/>
                  <a:pt x="2442506" y="221128"/>
                  <a:pt x="2495550" y="247650"/>
                </a:cubicBezTo>
                <a:cubicBezTo>
                  <a:pt x="2513511" y="256630"/>
                  <a:pt x="2533650" y="260350"/>
                  <a:pt x="2552700" y="266700"/>
                </a:cubicBezTo>
                <a:cubicBezTo>
                  <a:pt x="2565400" y="285750"/>
                  <a:pt x="2581781" y="302806"/>
                  <a:pt x="2590800" y="323850"/>
                </a:cubicBezTo>
                <a:cubicBezTo>
                  <a:pt x="2601113" y="347915"/>
                  <a:pt x="2593494" y="379606"/>
                  <a:pt x="2609850" y="400050"/>
                </a:cubicBezTo>
                <a:cubicBezTo>
                  <a:pt x="2622394" y="415730"/>
                  <a:pt x="2649447" y="409348"/>
                  <a:pt x="2667000" y="419100"/>
                </a:cubicBezTo>
                <a:cubicBezTo>
                  <a:pt x="2863512" y="528273"/>
                  <a:pt x="2709134" y="471245"/>
                  <a:pt x="2838450" y="514350"/>
                </a:cubicBezTo>
                <a:cubicBezTo>
                  <a:pt x="3002234" y="405161"/>
                  <a:pt x="2795009" y="536070"/>
                  <a:pt x="2952750" y="457200"/>
                </a:cubicBezTo>
                <a:cubicBezTo>
                  <a:pt x="3100466" y="383342"/>
                  <a:pt x="2923402" y="447933"/>
                  <a:pt x="3067050" y="400050"/>
                </a:cubicBezTo>
                <a:cubicBezTo>
                  <a:pt x="3086100" y="406400"/>
                  <a:pt x="3110001" y="404901"/>
                  <a:pt x="3124200" y="419100"/>
                </a:cubicBezTo>
                <a:cubicBezTo>
                  <a:pt x="3206590" y="501490"/>
                  <a:pt x="3110391" y="512603"/>
                  <a:pt x="3219450" y="476250"/>
                </a:cubicBezTo>
                <a:cubicBezTo>
                  <a:pt x="3238500" y="482600"/>
                  <a:pt x="3259892" y="484161"/>
                  <a:pt x="3276600" y="495300"/>
                </a:cubicBezTo>
                <a:cubicBezTo>
                  <a:pt x="3320604" y="524636"/>
                  <a:pt x="3343737" y="567430"/>
                  <a:pt x="3371850" y="609600"/>
                </a:cubicBezTo>
                <a:lnTo>
                  <a:pt x="3486150" y="571500"/>
                </a:lnTo>
                <a:lnTo>
                  <a:pt x="3543300" y="552450"/>
                </a:lnTo>
                <a:lnTo>
                  <a:pt x="3657600" y="590550"/>
                </a:lnTo>
                <a:lnTo>
                  <a:pt x="3714750" y="609600"/>
                </a:lnTo>
                <a:cubicBezTo>
                  <a:pt x="3740150" y="596900"/>
                  <a:pt x="3762552" y="571500"/>
                  <a:pt x="3790950" y="571500"/>
                </a:cubicBezTo>
                <a:cubicBezTo>
                  <a:pt x="3934987" y="571500"/>
                  <a:pt x="3989048" y="593083"/>
                  <a:pt x="4095750" y="628650"/>
                </a:cubicBezTo>
                <a:lnTo>
                  <a:pt x="4210050" y="590550"/>
                </a:lnTo>
                <a:cubicBezTo>
                  <a:pt x="4229100" y="584200"/>
                  <a:pt x="4250492" y="582639"/>
                  <a:pt x="4267200" y="571500"/>
                </a:cubicBezTo>
                <a:cubicBezTo>
                  <a:pt x="4286250" y="558800"/>
                  <a:pt x="4303872" y="543639"/>
                  <a:pt x="4324350" y="533400"/>
                </a:cubicBezTo>
                <a:cubicBezTo>
                  <a:pt x="4363402" y="513874"/>
                  <a:pt x="4440521" y="502546"/>
                  <a:pt x="4476750" y="495300"/>
                </a:cubicBezTo>
                <a:cubicBezTo>
                  <a:pt x="4503700" y="504283"/>
                  <a:pt x="4586180" y="533400"/>
                  <a:pt x="4610100" y="533400"/>
                </a:cubicBezTo>
                <a:cubicBezTo>
                  <a:pt x="4630180" y="533400"/>
                  <a:pt x="4648200" y="520700"/>
                  <a:pt x="4667250" y="514350"/>
                </a:cubicBezTo>
                <a:cubicBezTo>
                  <a:pt x="4654550" y="495300"/>
                  <a:pt x="4631990" y="479918"/>
                  <a:pt x="4629150" y="457200"/>
                </a:cubicBezTo>
                <a:cubicBezTo>
                  <a:pt x="4621647" y="397180"/>
                  <a:pt x="4660915" y="322779"/>
                  <a:pt x="4705350" y="285750"/>
                </a:cubicBezTo>
                <a:cubicBezTo>
                  <a:pt x="4720776" y="272895"/>
                  <a:pt x="4743450" y="273050"/>
                  <a:pt x="4762500" y="266700"/>
                </a:cubicBezTo>
                <a:cubicBezTo>
                  <a:pt x="4905978" y="362352"/>
                  <a:pt x="4740288" y="233383"/>
                  <a:pt x="4838700" y="381000"/>
                </a:cubicBezTo>
                <a:cubicBezTo>
                  <a:pt x="4859802" y="412653"/>
                  <a:pt x="4920399" y="427283"/>
                  <a:pt x="4953000" y="438150"/>
                </a:cubicBezTo>
                <a:cubicBezTo>
                  <a:pt x="4965700" y="457200"/>
                  <a:pt x="4969086" y="489010"/>
                  <a:pt x="4991100" y="495300"/>
                </a:cubicBezTo>
                <a:cubicBezTo>
                  <a:pt x="5022233" y="504195"/>
                  <a:pt x="5055112" y="484769"/>
                  <a:pt x="5086350" y="476250"/>
                </a:cubicBezTo>
                <a:cubicBezTo>
                  <a:pt x="5201444" y="444861"/>
                  <a:pt x="5179164" y="452474"/>
                  <a:pt x="5257800" y="400050"/>
                </a:cubicBezTo>
                <a:cubicBezTo>
                  <a:pt x="5276850" y="412750"/>
                  <a:pt x="5297361" y="423493"/>
                  <a:pt x="5314950" y="438150"/>
                </a:cubicBezTo>
                <a:cubicBezTo>
                  <a:pt x="5335646" y="455397"/>
                  <a:pt x="5349684" y="480356"/>
                  <a:pt x="5372100" y="495300"/>
                </a:cubicBezTo>
                <a:cubicBezTo>
                  <a:pt x="5388808" y="506439"/>
                  <a:pt x="5410200" y="508000"/>
                  <a:pt x="5429250" y="514350"/>
                </a:cubicBezTo>
                <a:cubicBezTo>
                  <a:pt x="5422900" y="546100"/>
                  <a:pt x="5402347" y="578188"/>
                  <a:pt x="5410200" y="609600"/>
                </a:cubicBezTo>
                <a:cubicBezTo>
                  <a:pt x="5425677" y="671507"/>
                  <a:pt x="5483436" y="665268"/>
                  <a:pt x="5524500" y="685800"/>
                </a:cubicBezTo>
                <a:cubicBezTo>
                  <a:pt x="5544978" y="696039"/>
                  <a:pt x="5562600" y="711200"/>
                  <a:pt x="5581650" y="723900"/>
                </a:cubicBezTo>
                <a:cubicBezTo>
                  <a:pt x="5568950" y="742950"/>
                  <a:pt x="5561428" y="766747"/>
                  <a:pt x="5543550" y="781050"/>
                </a:cubicBezTo>
                <a:cubicBezTo>
                  <a:pt x="5527870" y="793594"/>
                  <a:pt x="5486400" y="780020"/>
                  <a:pt x="5486400" y="800100"/>
                </a:cubicBezTo>
                <a:cubicBezTo>
                  <a:pt x="5486400" y="822995"/>
                  <a:pt x="5521620" y="831621"/>
                  <a:pt x="5543550" y="838200"/>
                </a:cubicBezTo>
                <a:cubicBezTo>
                  <a:pt x="5586558" y="851102"/>
                  <a:pt x="5632450" y="850900"/>
                  <a:pt x="5676900" y="857250"/>
                </a:cubicBezTo>
                <a:cubicBezTo>
                  <a:pt x="5695950" y="863600"/>
                  <a:pt x="5713970" y="876300"/>
                  <a:pt x="5734050" y="876300"/>
                </a:cubicBezTo>
                <a:cubicBezTo>
                  <a:pt x="5780026" y="876300"/>
                  <a:pt x="5841353" y="853232"/>
                  <a:pt x="5886450" y="838200"/>
                </a:cubicBezTo>
                <a:cubicBezTo>
                  <a:pt x="5918200" y="844550"/>
                  <a:pt x="5950983" y="847011"/>
                  <a:pt x="5981700" y="857250"/>
                </a:cubicBezTo>
                <a:cubicBezTo>
                  <a:pt x="6081894" y="890648"/>
                  <a:pt x="6031437" y="891644"/>
                  <a:pt x="6115050" y="933450"/>
                </a:cubicBezTo>
                <a:cubicBezTo>
                  <a:pt x="6133011" y="942430"/>
                  <a:pt x="6153150" y="946150"/>
                  <a:pt x="6172200" y="952500"/>
                </a:cubicBezTo>
                <a:cubicBezTo>
                  <a:pt x="6191250" y="939800"/>
                  <a:pt x="6213161" y="930589"/>
                  <a:pt x="6229350" y="914400"/>
                </a:cubicBezTo>
                <a:cubicBezTo>
                  <a:pt x="6245539" y="898211"/>
                  <a:pt x="6248400" y="869950"/>
                  <a:pt x="6267450" y="857250"/>
                </a:cubicBezTo>
                <a:cubicBezTo>
                  <a:pt x="6289235" y="842727"/>
                  <a:pt x="6318250" y="844550"/>
                  <a:pt x="6343650" y="838200"/>
                </a:cubicBezTo>
                <a:cubicBezTo>
                  <a:pt x="6350000" y="819150"/>
                  <a:pt x="6343219" y="785920"/>
                  <a:pt x="6362700" y="781050"/>
                </a:cubicBezTo>
                <a:cubicBezTo>
                  <a:pt x="6384912" y="775497"/>
                  <a:pt x="6416612" y="796485"/>
                  <a:pt x="6419850" y="819150"/>
                </a:cubicBezTo>
                <a:cubicBezTo>
                  <a:pt x="6424686" y="853002"/>
                  <a:pt x="6393757" y="882381"/>
                  <a:pt x="6381750" y="914400"/>
                </a:cubicBezTo>
                <a:cubicBezTo>
                  <a:pt x="6374699" y="933202"/>
                  <a:pt x="6376899" y="957351"/>
                  <a:pt x="6362700" y="971550"/>
                </a:cubicBezTo>
                <a:cubicBezTo>
                  <a:pt x="6348501" y="985749"/>
                  <a:pt x="6324600" y="984250"/>
                  <a:pt x="6305550" y="990600"/>
                </a:cubicBezTo>
                <a:cubicBezTo>
                  <a:pt x="6292850" y="1009650"/>
                  <a:pt x="6269728" y="1024968"/>
                  <a:pt x="6267450" y="1047750"/>
                </a:cubicBezTo>
                <a:cubicBezTo>
                  <a:pt x="6263453" y="1087721"/>
                  <a:pt x="6291207" y="1207101"/>
                  <a:pt x="6305550" y="1257300"/>
                </a:cubicBezTo>
                <a:cubicBezTo>
                  <a:pt x="6311067" y="1276608"/>
                  <a:pt x="6310401" y="1300251"/>
                  <a:pt x="6324600" y="1314450"/>
                </a:cubicBezTo>
                <a:cubicBezTo>
                  <a:pt x="6356979" y="1346829"/>
                  <a:pt x="6400800" y="1365250"/>
                  <a:pt x="6438900" y="1390650"/>
                </a:cubicBezTo>
                <a:cubicBezTo>
                  <a:pt x="6568015" y="1476727"/>
                  <a:pt x="6410502" y="1373611"/>
                  <a:pt x="6629400" y="1504950"/>
                </a:cubicBezTo>
                <a:cubicBezTo>
                  <a:pt x="6649033" y="1516730"/>
                  <a:pt x="6626225" y="1450975"/>
                  <a:pt x="6686550" y="1543050"/>
                </a:cubicBezTo>
                <a:lnTo>
                  <a:pt x="6838950" y="1257300"/>
                </a:lnTo>
                <a:lnTo>
                  <a:pt x="7010400" y="1238250"/>
                </a:lnTo>
                <a:lnTo>
                  <a:pt x="7048500" y="1409700"/>
                </a:lnTo>
                <a:lnTo>
                  <a:pt x="7219950" y="1447800"/>
                </a:lnTo>
                <a:cubicBezTo>
                  <a:pt x="7245461" y="1453687"/>
                  <a:pt x="7270391" y="1462166"/>
                  <a:pt x="7296150" y="1466850"/>
                </a:cubicBezTo>
                <a:cubicBezTo>
                  <a:pt x="7340327" y="1474882"/>
                  <a:pt x="7385050" y="1479550"/>
                  <a:pt x="7429500" y="1485900"/>
                </a:cubicBezTo>
                <a:cubicBezTo>
                  <a:pt x="7442200" y="1504950"/>
                  <a:pt x="7458581" y="1522006"/>
                  <a:pt x="7467600" y="1543050"/>
                </a:cubicBezTo>
                <a:cubicBezTo>
                  <a:pt x="7494846" y="1606623"/>
                  <a:pt x="7462554" y="1635192"/>
                  <a:pt x="7543800" y="1657350"/>
                </a:cubicBezTo>
                <a:cubicBezTo>
                  <a:pt x="7593191" y="1670820"/>
                  <a:pt x="7645400" y="1670050"/>
                  <a:pt x="7696200" y="1676400"/>
                </a:cubicBezTo>
                <a:cubicBezTo>
                  <a:pt x="7702550" y="1695450"/>
                  <a:pt x="7695985" y="1727884"/>
                  <a:pt x="7715250" y="1733550"/>
                </a:cubicBezTo>
                <a:cubicBezTo>
                  <a:pt x="7813480" y="1762441"/>
                  <a:pt x="8020050" y="1771650"/>
                  <a:pt x="8020050" y="1771650"/>
                </a:cubicBezTo>
                <a:cubicBezTo>
                  <a:pt x="8026400" y="1790700"/>
                  <a:pt x="8024901" y="1814601"/>
                  <a:pt x="8039100" y="1828800"/>
                </a:cubicBezTo>
                <a:cubicBezTo>
                  <a:pt x="8059180" y="1848880"/>
                  <a:pt x="8092192" y="1850394"/>
                  <a:pt x="8115300" y="1866900"/>
                </a:cubicBezTo>
                <a:cubicBezTo>
                  <a:pt x="8137223" y="1882559"/>
                  <a:pt x="8153400" y="1905000"/>
                  <a:pt x="8172450" y="1924050"/>
                </a:cubicBezTo>
                <a:cubicBezTo>
                  <a:pt x="8216350" y="1916733"/>
                  <a:pt x="8321675" y="1936750"/>
                  <a:pt x="8343900" y="1885950"/>
                </a:cubicBezTo>
                <a:lnTo>
                  <a:pt x="8382000" y="1638300"/>
                </a:lnTo>
                <a:lnTo>
                  <a:pt x="8458200" y="1733550"/>
                </a:lnTo>
                <a:lnTo>
                  <a:pt x="8591550" y="1676400"/>
                </a:lnTo>
                <a:lnTo>
                  <a:pt x="8629650" y="1809750"/>
                </a:lnTo>
                <a:lnTo>
                  <a:pt x="8610600" y="1943100"/>
                </a:lnTo>
                <a:cubicBezTo>
                  <a:pt x="8566150" y="1974850"/>
                  <a:pt x="8511840" y="1996073"/>
                  <a:pt x="8477250" y="2038350"/>
                </a:cubicBezTo>
                <a:cubicBezTo>
                  <a:pt x="8451819" y="2069433"/>
                  <a:pt x="8451850" y="2114550"/>
                  <a:pt x="8439150" y="2152650"/>
                </a:cubicBezTo>
                <a:lnTo>
                  <a:pt x="8420100" y="2209800"/>
                </a:lnTo>
                <a:cubicBezTo>
                  <a:pt x="8432800" y="2228850"/>
                  <a:pt x="8442011" y="2250761"/>
                  <a:pt x="8458200" y="2266950"/>
                </a:cubicBezTo>
                <a:cubicBezTo>
                  <a:pt x="8474389" y="2283139"/>
                  <a:pt x="8492766" y="2301286"/>
                  <a:pt x="8515350" y="2305050"/>
                </a:cubicBezTo>
                <a:cubicBezTo>
                  <a:pt x="8546898" y="2310308"/>
                  <a:pt x="8609748" y="2261168"/>
                  <a:pt x="8629650" y="2247900"/>
                </a:cubicBezTo>
                <a:cubicBezTo>
                  <a:pt x="8657004" y="2329962"/>
                  <a:pt x="8653096" y="2280138"/>
                  <a:pt x="8629650" y="2362200"/>
                </a:cubicBezTo>
                <a:cubicBezTo>
                  <a:pt x="8621512" y="2390684"/>
                  <a:pt x="8606775" y="2465100"/>
                  <a:pt x="8591550" y="2495550"/>
                </a:cubicBezTo>
                <a:cubicBezTo>
                  <a:pt x="8556077" y="2566496"/>
                  <a:pt x="8548964" y="2546653"/>
                  <a:pt x="8496300" y="2609850"/>
                </a:cubicBezTo>
                <a:cubicBezTo>
                  <a:pt x="8481643" y="2627439"/>
                  <a:pt x="8470900" y="2647950"/>
                  <a:pt x="8458200" y="2667000"/>
                </a:cubicBezTo>
                <a:cubicBezTo>
                  <a:pt x="8456955" y="2671978"/>
                  <a:pt x="8430038" y="2787928"/>
                  <a:pt x="8420100" y="2800350"/>
                </a:cubicBezTo>
                <a:cubicBezTo>
                  <a:pt x="8405797" y="2818228"/>
                  <a:pt x="8382000" y="2825750"/>
                  <a:pt x="8362950" y="2838450"/>
                </a:cubicBezTo>
                <a:cubicBezTo>
                  <a:pt x="8356600" y="2857500"/>
                  <a:pt x="8343900" y="2875520"/>
                  <a:pt x="8343900" y="2895600"/>
                </a:cubicBezTo>
                <a:cubicBezTo>
                  <a:pt x="8343900" y="2941576"/>
                  <a:pt x="8366968" y="3002903"/>
                  <a:pt x="8382000" y="3048000"/>
                </a:cubicBezTo>
                <a:cubicBezTo>
                  <a:pt x="8362950" y="3067050"/>
                  <a:pt x="8345546" y="3087903"/>
                  <a:pt x="8324850" y="3105150"/>
                </a:cubicBezTo>
                <a:cubicBezTo>
                  <a:pt x="8307261" y="3119807"/>
                  <a:pt x="8283889" y="3127061"/>
                  <a:pt x="8267700" y="3143250"/>
                </a:cubicBezTo>
                <a:cubicBezTo>
                  <a:pt x="8251511" y="3159439"/>
                  <a:pt x="8244257" y="3182811"/>
                  <a:pt x="8229600" y="3200400"/>
                </a:cubicBezTo>
                <a:cubicBezTo>
                  <a:pt x="8212353" y="3221096"/>
                  <a:pt x="8191500" y="3238500"/>
                  <a:pt x="8172450" y="3257550"/>
                </a:cubicBezTo>
                <a:cubicBezTo>
                  <a:pt x="8220333" y="3401198"/>
                  <a:pt x="8150173" y="3229703"/>
                  <a:pt x="8248650" y="3352800"/>
                </a:cubicBezTo>
                <a:cubicBezTo>
                  <a:pt x="8261194" y="3368480"/>
                  <a:pt x="8261350" y="3390900"/>
                  <a:pt x="8267700" y="3409950"/>
                </a:cubicBezTo>
                <a:cubicBezTo>
                  <a:pt x="8255000" y="3429000"/>
                  <a:pt x="8245789" y="3450911"/>
                  <a:pt x="8229600" y="3467100"/>
                </a:cubicBezTo>
                <a:cubicBezTo>
                  <a:pt x="8213411" y="3483289"/>
                  <a:pt x="8184584" y="3485785"/>
                  <a:pt x="8172450" y="3505200"/>
                </a:cubicBezTo>
                <a:cubicBezTo>
                  <a:pt x="8151165" y="3539256"/>
                  <a:pt x="8147050" y="3581400"/>
                  <a:pt x="8134350" y="3619500"/>
                </a:cubicBezTo>
                <a:cubicBezTo>
                  <a:pt x="8128000" y="3638550"/>
                  <a:pt x="8134350" y="3670300"/>
                  <a:pt x="8115300" y="3676650"/>
                </a:cubicBezTo>
                <a:cubicBezTo>
                  <a:pt x="8036430" y="3702940"/>
                  <a:pt x="8074858" y="3684561"/>
                  <a:pt x="8001000" y="3733800"/>
                </a:cubicBezTo>
                <a:cubicBezTo>
                  <a:pt x="7988300" y="3771900"/>
                  <a:pt x="7985177" y="3814684"/>
                  <a:pt x="7962900" y="3848100"/>
                </a:cubicBezTo>
                <a:cubicBezTo>
                  <a:pt x="7937500" y="3886200"/>
                  <a:pt x="7924800" y="3937000"/>
                  <a:pt x="7886700" y="3962400"/>
                </a:cubicBezTo>
                <a:cubicBezTo>
                  <a:pt x="7744807" y="4056995"/>
                  <a:pt x="7919079" y="3935418"/>
                  <a:pt x="7772400" y="4057650"/>
                </a:cubicBezTo>
                <a:cubicBezTo>
                  <a:pt x="7754811" y="4072307"/>
                  <a:pt x="7734300" y="4083050"/>
                  <a:pt x="7715250" y="4095750"/>
                </a:cubicBezTo>
                <a:cubicBezTo>
                  <a:pt x="7708900" y="4121150"/>
                  <a:pt x="7687921" y="4147112"/>
                  <a:pt x="7696200" y="4171950"/>
                </a:cubicBezTo>
                <a:cubicBezTo>
                  <a:pt x="7733002" y="4282356"/>
                  <a:pt x="7715250" y="4238625"/>
                  <a:pt x="7734300" y="4324350"/>
                </a:cubicBezTo>
                <a:lnTo>
                  <a:pt x="7639050" y="4457700"/>
                </a:lnTo>
                <a:cubicBezTo>
                  <a:pt x="7632700" y="4514850"/>
                  <a:pt x="7629453" y="4572431"/>
                  <a:pt x="7620000" y="4629150"/>
                </a:cubicBezTo>
                <a:cubicBezTo>
                  <a:pt x="7616699" y="4648957"/>
                  <a:pt x="7609930" y="4668339"/>
                  <a:pt x="7600950" y="4686300"/>
                </a:cubicBezTo>
                <a:cubicBezTo>
                  <a:pt x="7559328" y="4769545"/>
                  <a:pt x="7562850" y="4714783"/>
                  <a:pt x="7562850" y="4762500"/>
                </a:cubicBezTo>
                <a:lnTo>
                  <a:pt x="7658100" y="4857750"/>
                </a:lnTo>
                <a:lnTo>
                  <a:pt x="7600950" y="5010150"/>
                </a:lnTo>
                <a:lnTo>
                  <a:pt x="7524750" y="5029200"/>
                </a:lnTo>
                <a:lnTo>
                  <a:pt x="7410450" y="4933950"/>
                </a:lnTo>
                <a:lnTo>
                  <a:pt x="7219950" y="4972050"/>
                </a:lnTo>
                <a:lnTo>
                  <a:pt x="7048500" y="5219700"/>
                </a:lnTo>
                <a:lnTo>
                  <a:pt x="7124700" y="5448300"/>
                </a:lnTo>
                <a:cubicBezTo>
                  <a:pt x="7080250" y="5480050"/>
                  <a:pt x="7042068" y="5523263"/>
                  <a:pt x="6991350" y="5543550"/>
                </a:cubicBezTo>
                <a:cubicBezTo>
                  <a:pt x="6972706" y="5551008"/>
                  <a:pt x="6953508" y="5530017"/>
                  <a:pt x="6934200" y="5524500"/>
                </a:cubicBezTo>
                <a:cubicBezTo>
                  <a:pt x="6909026" y="5517307"/>
                  <a:pt x="6883400" y="5511800"/>
                  <a:pt x="6858000" y="5505450"/>
                </a:cubicBezTo>
                <a:cubicBezTo>
                  <a:pt x="6829105" y="5486187"/>
                  <a:pt x="6783135" y="5448300"/>
                  <a:pt x="6743700" y="5448300"/>
                </a:cubicBezTo>
                <a:cubicBezTo>
                  <a:pt x="6711321" y="5448300"/>
                  <a:pt x="6680200" y="5461000"/>
                  <a:pt x="6648450" y="5467350"/>
                </a:cubicBezTo>
                <a:cubicBezTo>
                  <a:pt x="6642100" y="5511800"/>
                  <a:pt x="6634646" y="5556106"/>
                  <a:pt x="6629400" y="5600700"/>
                </a:cubicBezTo>
                <a:cubicBezTo>
                  <a:pt x="6621944" y="5664080"/>
                  <a:pt x="6610350" y="5791200"/>
                  <a:pt x="6610350" y="5791200"/>
                </a:cubicBezTo>
                <a:lnTo>
                  <a:pt x="6610350" y="5791200"/>
                </a:lnTo>
                <a:lnTo>
                  <a:pt x="6438900" y="5753100"/>
                </a:lnTo>
                <a:lnTo>
                  <a:pt x="6343650" y="5791200"/>
                </a:lnTo>
                <a:lnTo>
                  <a:pt x="6267450" y="5715000"/>
                </a:lnTo>
                <a:lnTo>
                  <a:pt x="6496050" y="5486400"/>
                </a:lnTo>
                <a:cubicBezTo>
                  <a:pt x="6394932" y="5448481"/>
                  <a:pt x="6369181" y="5402366"/>
                  <a:pt x="6286500" y="5448300"/>
                </a:cubicBezTo>
                <a:cubicBezTo>
                  <a:pt x="6246472" y="5470538"/>
                  <a:pt x="6172200" y="5524500"/>
                  <a:pt x="6172200" y="5524500"/>
                </a:cubicBezTo>
                <a:cubicBezTo>
                  <a:pt x="5946388" y="5479338"/>
                  <a:pt x="6180337" y="5538700"/>
                  <a:pt x="6019800" y="5467350"/>
                </a:cubicBezTo>
                <a:cubicBezTo>
                  <a:pt x="5983100" y="5451039"/>
                  <a:pt x="5905500" y="5429250"/>
                  <a:pt x="5905500" y="5429250"/>
                </a:cubicBezTo>
                <a:cubicBezTo>
                  <a:pt x="5886450" y="5448300"/>
                  <a:pt x="5874924" y="5481971"/>
                  <a:pt x="5848350" y="5486400"/>
                </a:cubicBezTo>
                <a:cubicBezTo>
                  <a:pt x="5825766" y="5490164"/>
                  <a:pt x="5812244" y="5457319"/>
                  <a:pt x="5791200" y="5448300"/>
                </a:cubicBezTo>
                <a:cubicBezTo>
                  <a:pt x="5767135" y="5437987"/>
                  <a:pt x="5740174" y="5436443"/>
                  <a:pt x="5715000" y="5429250"/>
                </a:cubicBezTo>
                <a:cubicBezTo>
                  <a:pt x="5695692" y="5423733"/>
                  <a:pt x="5676900" y="5416550"/>
                  <a:pt x="5657850" y="5410200"/>
                </a:cubicBezTo>
                <a:cubicBezTo>
                  <a:pt x="5645150" y="5429250"/>
                  <a:pt x="5629989" y="5446872"/>
                  <a:pt x="5619750" y="5467350"/>
                </a:cubicBezTo>
                <a:cubicBezTo>
                  <a:pt x="5610770" y="5485311"/>
                  <a:pt x="5613244" y="5508820"/>
                  <a:pt x="5600700" y="5524500"/>
                </a:cubicBezTo>
                <a:cubicBezTo>
                  <a:pt x="5586397" y="5542378"/>
                  <a:pt x="5562600" y="5549900"/>
                  <a:pt x="5543550" y="5562600"/>
                </a:cubicBezTo>
                <a:cubicBezTo>
                  <a:pt x="5518150" y="5556250"/>
                  <a:pt x="5493532" y="5543550"/>
                  <a:pt x="5467350" y="5543550"/>
                </a:cubicBezTo>
                <a:cubicBezTo>
                  <a:pt x="5428724" y="5543550"/>
                  <a:pt x="5388552" y="5577815"/>
                  <a:pt x="5353050" y="5562600"/>
                </a:cubicBezTo>
                <a:cubicBezTo>
                  <a:pt x="5328985" y="5552287"/>
                  <a:pt x="5340350" y="5511800"/>
                  <a:pt x="5334000" y="5486400"/>
                </a:cubicBezTo>
                <a:cubicBezTo>
                  <a:pt x="5314950" y="5492750"/>
                  <a:pt x="5296657" y="5508751"/>
                  <a:pt x="5276850" y="5505450"/>
                </a:cubicBezTo>
                <a:cubicBezTo>
                  <a:pt x="5254266" y="5501686"/>
                  <a:pt x="5242595" y="5467350"/>
                  <a:pt x="5219700" y="5467350"/>
                </a:cubicBezTo>
                <a:cubicBezTo>
                  <a:pt x="5196805" y="5467350"/>
                  <a:pt x="5181600" y="5492750"/>
                  <a:pt x="5162550" y="5505450"/>
                </a:cubicBezTo>
                <a:cubicBezTo>
                  <a:pt x="5117210" y="5641470"/>
                  <a:pt x="5157866" y="5597473"/>
                  <a:pt x="5067300" y="5657850"/>
                </a:cubicBezTo>
                <a:cubicBezTo>
                  <a:pt x="4978232" y="5628161"/>
                  <a:pt x="5006149" y="5628000"/>
                  <a:pt x="4876800" y="5657850"/>
                </a:cubicBezTo>
                <a:cubicBezTo>
                  <a:pt x="4837668" y="5666881"/>
                  <a:pt x="4795916" y="5673673"/>
                  <a:pt x="4762500" y="5695950"/>
                </a:cubicBezTo>
                <a:lnTo>
                  <a:pt x="4648200" y="5772150"/>
                </a:lnTo>
                <a:cubicBezTo>
                  <a:pt x="4626404" y="5757620"/>
                  <a:pt x="4552628" y="5725329"/>
                  <a:pt x="4572000" y="5676900"/>
                </a:cubicBezTo>
                <a:cubicBezTo>
                  <a:pt x="4580503" y="5655642"/>
                  <a:pt x="4610100" y="5651500"/>
                  <a:pt x="4629150" y="5638800"/>
                </a:cubicBezTo>
                <a:cubicBezTo>
                  <a:pt x="4641850" y="5619750"/>
                  <a:pt x="4649372" y="5595953"/>
                  <a:pt x="4667250" y="5581650"/>
                </a:cubicBezTo>
                <a:cubicBezTo>
                  <a:pt x="4721025" y="5538630"/>
                  <a:pt x="4769721" y="5592814"/>
                  <a:pt x="4667250" y="5524500"/>
                </a:cubicBezTo>
                <a:cubicBezTo>
                  <a:pt x="4616131" y="5534724"/>
                  <a:pt x="4499133" y="5554028"/>
                  <a:pt x="4457700" y="5581650"/>
                </a:cubicBezTo>
                <a:cubicBezTo>
                  <a:pt x="4383842" y="5630889"/>
                  <a:pt x="4422270" y="5612510"/>
                  <a:pt x="4343400" y="5638800"/>
                </a:cubicBezTo>
                <a:cubicBezTo>
                  <a:pt x="4324137" y="5667695"/>
                  <a:pt x="4286250" y="5713665"/>
                  <a:pt x="4286250" y="5753100"/>
                </a:cubicBezTo>
                <a:cubicBezTo>
                  <a:pt x="4286250" y="5791726"/>
                  <a:pt x="4295932" y="5829928"/>
                  <a:pt x="4305300" y="5867400"/>
                </a:cubicBezTo>
                <a:cubicBezTo>
                  <a:pt x="4308744" y="5881175"/>
                  <a:pt x="4318000" y="5892800"/>
                  <a:pt x="4324350" y="5905500"/>
                </a:cubicBezTo>
                <a:lnTo>
                  <a:pt x="4133850" y="6000750"/>
                </a:lnTo>
                <a:cubicBezTo>
                  <a:pt x="3987370" y="6210007"/>
                  <a:pt x="4064994" y="6148254"/>
                  <a:pt x="3943350" y="6229350"/>
                </a:cubicBezTo>
                <a:cubicBezTo>
                  <a:pt x="3880916" y="6187728"/>
                  <a:pt x="3886200" y="6214145"/>
                  <a:pt x="3886200" y="6172200"/>
                </a:cubicBezTo>
                <a:lnTo>
                  <a:pt x="3867150" y="6172200"/>
                </a:lnTo>
                <a:cubicBezTo>
                  <a:pt x="3708743" y="6188041"/>
                  <a:pt x="3710061" y="6228618"/>
                  <a:pt x="3619500" y="6153150"/>
                </a:cubicBezTo>
                <a:cubicBezTo>
                  <a:pt x="3598804" y="6135903"/>
                  <a:pt x="3581400" y="6115050"/>
                  <a:pt x="3562350" y="6096000"/>
                </a:cubicBezTo>
                <a:cubicBezTo>
                  <a:pt x="3556000" y="6115050"/>
                  <a:pt x="3557499" y="6138951"/>
                  <a:pt x="3543300" y="6153150"/>
                </a:cubicBezTo>
                <a:cubicBezTo>
                  <a:pt x="3495978" y="6200472"/>
                  <a:pt x="3466888" y="6159358"/>
                  <a:pt x="3429000" y="6134100"/>
                </a:cubicBezTo>
                <a:cubicBezTo>
                  <a:pt x="3367721" y="6180059"/>
                  <a:pt x="3342301" y="6228701"/>
                  <a:pt x="3257550" y="6172200"/>
                </a:cubicBezTo>
                <a:cubicBezTo>
                  <a:pt x="3240842" y="6161061"/>
                  <a:pt x="3244850" y="6134100"/>
                  <a:pt x="3238500" y="6115050"/>
                </a:cubicBezTo>
                <a:cubicBezTo>
                  <a:pt x="3225896" y="6116626"/>
                  <a:pt x="3072020" y="6158120"/>
                  <a:pt x="3028950" y="6115050"/>
                </a:cubicBezTo>
                <a:cubicBezTo>
                  <a:pt x="3008870" y="6094970"/>
                  <a:pt x="3003550" y="6064250"/>
                  <a:pt x="2990850" y="6038850"/>
                </a:cubicBezTo>
                <a:cubicBezTo>
                  <a:pt x="2959100" y="6045200"/>
                  <a:pt x="2927012" y="6050047"/>
                  <a:pt x="2895600" y="6057900"/>
                </a:cubicBezTo>
                <a:cubicBezTo>
                  <a:pt x="2876119" y="6062770"/>
                  <a:pt x="2852649" y="6062751"/>
                  <a:pt x="2838450" y="6076950"/>
                </a:cubicBezTo>
                <a:cubicBezTo>
                  <a:pt x="2824251" y="6091149"/>
                  <a:pt x="2825750" y="6115050"/>
                  <a:pt x="2819400" y="6134100"/>
                </a:cubicBezTo>
                <a:cubicBezTo>
                  <a:pt x="2781300" y="6127750"/>
                  <a:pt x="2740396" y="6130737"/>
                  <a:pt x="2705100" y="6115050"/>
                </a:cubicBezTo>
                <a:cubicBezTo>
                  <a:pt x="2680481" y="6104108"/>
                  <a:pt x="2674524" y="6062329"/>
                  <a:pt x="2647950" y="6057900"/>
                </a:cubicBezTo>
                <a:cubicBezTo>
                  <a:pt x="2625366" y="6054136"/>
                  <a:pt x="2611278" y="6085761"/>
                  <a:pt x="2590800" y="6096000"/>
                </a:cubicBezTo>
                <a:cubicBezTo>
                  <a:pt x="2572839" y="6104980"/>
                  <a:pt x="2533650" y="6115050"/>
                  <a:pt x="2533650" y="6115050"/>
                </a:cubicBezTo>
                <a:lnTo>
                  <a:pt x="2419350" y="6210300"/>
                </a:lnTo>
                <a:lnTo>
                  <a:pt x="2152650" y="6019800"/>
                </a:lnTo>
                <a:cubicBezTo>
                  <a:pt x="2108200" y="6051550"/>
                  <a:pt x="2072624" y="6103200"/>
                  <a:pt x="2019300" y="6115050"/>
                </a:cubicBezTo>
                <a:cubicBezTo>
                  <a:pt x="1996950" y="6120017"/>
                  <a:pt x="1992559" y="6077779"/>
                  <a:pt x="1981200" y="6057900"/>
                </a:cubicBezTo>
                <a:cubicBezTo>
                  <a:pt x="1943536" y="5991988"/>
                  <a:pt x="1945422" y="5988666"/>
                  <a:pt x="1924050" y="5924550"/>
                </a:cubicBezTo>
                <a:cubicBezTo>
                  <a:pt x="1873250" y="5937250"/>
                  <a:pt x="1800696" y="5919081"/>
                  <a:pt x="1771650" y="5962650"/>
                </a:cubicBezTo>
                <a:cubicBezTo>
                  <a:pt x="1722411" y="6036508"/>
                  <a:pt x="1755270" y="6012560"/>
                  <a:pt x="1676400" y="6038850"/>
                </a:cubicBezTo>
                <a:cubicBezTo>
                  <a:pt x="1625600" y="6032500"/>
                  <a:pt x="1572113" y="6037296"/>
                  <a:pt x="1524000" y="6019800"/>
                </a:cubicBezTo>
                <a:cubicBezTo>
                  <a:pt x="1498681" y="6010593"/>
                  <a:pt x="1489266" y="5977594"/>
                  <a:pt x="1466850" y="5962650"/>
                </a:cubicBezTo>
                <a:cubicBezTo>
                  <a:pt x="1450142" y="5951511"/>
                  <a:pt x="1428750" y="5949950"/>
                  <a:pt x="1409700" y="5943600"/>
                </a:cubicBezTo>
                <a:cubicBezTo>
                  <a:pt x="1384300" y="5949950"/>
                  <a:pt x="1359682" y="5962650"/>
                  <a:pt x="1333500" y="5962650"/>
                </a:cubicBezTo>
                <a:cubicBezTo>
                  <a:pt x="1311763" y="5962650"/>
                  <a:pt x="1211165" y="5939582"/>
                  <a:pt x="1181100" y="5924550"/>
                </a:cubicBezTo>
                <a:cubicBezTo>
                  <a:pt x="1160622" y="5914311"/>
                  <a:pt x="1144872" y="5895749"/>
                  <a:pt x="1123950" y="5886450"/>
                </a:cubicBezTo>
                <a:cubicBezTo>
                  <a:pt x="997602" y="5830295"/>
                  <a:pt x="1009650" y="5892950"/>
                  <a:pt x="1009650" y="5810250"/>
                </a:cubicBezTo>
                <a:lnTo>
                  <a:pt x="1104900" y="5734050"/>
                </a:lnTo>
                <a:lnTo>
                  <a:pt x="1181100" y="5600700"/>
                </a:lnTo>
                <a:lnTo>
                  <a:pt x="933450" y="5524500"/>
                </a:lnTo>
                <a:lnTo>
                  <a:pt x="876300" y="5334000"/>
                </a:lnTo>
                <a:lnTo>
                  <a:pt x="666750" y="5295900"/>
                </a:lnTo>
                <a:lnTo>
                  <a:pt x="457200" y="5314950"/>
                </a:lnTo>
                <a:lnTo>
                  <a:pt x="552450" y="5162550"/>
                </a:lnTo>
                <a:lnTo>
                  <a:pt x="533400" y="4953000"/>
                </a:lnTo>
                <a:lnTo>
                  <a:pt x="723900" y="4895850"/>
                </a:lnTo>
                <a:lnTo>
                  <a:pt x="838200" y="4800600"/>
                </a:lnTo>
                <a:lnTo>
                  <a:pt x="952500" y="4705350"/>
                </a:lnTo>
                <a:lnTo>
                  <a:pt x="857250" y="4629150"/>
                </a:lnTo>
                <a:lnTo>
                  <a:pt x="819150" y="4476750"/>
                </a:lnTo>
                <a:lnTo>
                  <a:pt x="781050" y="4400550"/>
                </a:lnTo>
                <a:lnTo>
                  <a:pt x="838200" y="4267200"/>
                </a:lnTo>
                <a:lnTo>
                  <a:pt x="742950" y="4152900"/>
                </a:lnTo>
                <a:lnTo>
                  <a:pt x="609600" y="4248150"/>
                </a:lnTo>
                <a:lnTo>
                  <a:pt x="419100" y="4210050"/>
                </a:lnTo>
                <a:lnTo>
                  <a:pt x="361950" y="4057650"/>
                </a:lnTo>
                <a:lnTo>
                  <a:pt x="342900" y="3886200"/>
                </a:lnTo>
                <a:lnTo>
                  <a:pt x="247650" y="3829050"/>
                </a:lnTo>
                <a:lnTo>
                  <a:pt x="38100" y="3790950"/>
                </a:lnTo>
                <a:lnTo>
                  <a:pt x="0" y="3676650"/>
                </a:lnTo>
                <a:lnTo>
                  <a:pt x="152400" y="3619500"/>
                </a:lnTo>
                <a:lnTo>
                  <a:pt x="190500" y="3524250"/>
                </a:lnTo>
                <a:lnTo>
                  <a:pt x="476250" y="3486150"/>
                </a:lnTo>
                <a:lnTo>
                  <a:pt x="666750" y="3409950"/>
                </a:lnTo>
                <a:lnTo>
                  <a:pt x="838200" y="3429000"/>
                </a:lnTo>
                <a:lnTo>
                  <a:pt x="838200" y="3429000"/>
                </a:lnTo>
                <a:lnTo>
                  <a:pt x="933450" y="3314700"/>
                </a:lnTo>
                <a:lnTo>
                  <a:pt x="1200150" y="3352800"/>
                </a:lnTo>
                <a:lnTo>
                  <a:pt x="1371600" y="3333750"/>
                </a:lnTo>
                <a:lnTo>
                  <a:pt x="1733550" y="3371850"/>
                </a:lnTo>
                <a:lnTo>
                  <a:pt x="1885950" y="3295650"/>
                </a:lnTo>
                <a:lnTo>
                  <a:pt x="2019300" y="3314700"/>
                </a:lnTo>
                <a:lnTo>
                  <a:pt x="2133600" y="3219450"/>
                </a:lnTo>
                <a:lnTo>
                  <a:pt x="2324100" y="3124200"/>
                </a:lnTo>
                <a:lnTo>
                  <a:pt x="2324100" y="3124200"/>
                </a:lnTo>
                <a:lnTo>
                  <a:pt x="2133600" y="3048000"/>
                </a:lnTo>
                <a:lnTo>
                  <a:pt x="2133600" y="2914650"/>
                </a:lnTo>
                <a:lnTo>
                  <a:pt x="2152650" y="2724150"/>
                </a:lnTo>
                <a:lnTo>
                  <a:pt x="2057400" y="2590800"/>
                </a:lnTo>
                <a:lnTo>
                  <a:pt x="2114550" y="2400300"/>
                </a:lnTo>
                <a:lnTo>
                  <a:pt x="1847850" y="2419350"/>
                </a:lnTo>
                <a:lnTo>
                  <a:pt x="1733550" y="2286000"/>
                </a:lnTo>
                <a:lnTo>
                  <a:pt x="1447800" y="2305050"/>
                </a:lnTo>
                <a:cubicBezTo>
                  <a:pt x="1325705" y="2297419"/>
                  <a:pt x="1199581" y="2315692"/>
                  <a:pt x="1085850" y="2266950"/>
                </a:cubicBezTo>
                <a:cubicBezTo>
                  <a:pt x="1059748" y="2255763"/>
                  <a:pt x="1035050" y="2241550"/>
                  <a:pt x="1009650" y="2228850"/>
                </a:cubicBezTo>
                <a:cubicBezTo>
                  <a:pt x="988782" y="2166247"/>
                  <a:pt x="967300" y="2131512"/>
                  <a:pt x="1009650" y="2057400"/>
                </a:cubicBezTo>
                <a:cubicBezTo>
                  <a:pt x="1019613" y="2039965"/>
                  <a:pt x="1047750" y="2044700"/>
                  <a:pt x="1066800" y="2038350"/>
                </a:cubicBezTo>
                <a:cubicBezTo>
                  <a:pt x="1073150" y="2019300"/>
                  <a:pt x="1097898" y="1997264"/>
                  <a:pt x="1085850" y="1981200"/>
                </a:cubicBezTo>
                <a:cubicBezTo>
                  <a:pt x="1065787" y="1954449"/>
                  <a:pt x="930403" y="1962150"/>
                  <a:pt x="914400" y="1962150"/>
                </a:cubicBezTo>
                <a:lnTo>
                  <a:pt x="952500" y="1752600"/>
                </a:lnTo>
                <a:lnTo>
                  <a:pt x="1200150" y="1790700"/>
                </a:lnTo>
                <a:cubicBezTo>
                  <a:pt x="1257300" y="1809750"/>
                  <a:pt x="1311887" y="1839888"/>
                  <a:pt x="1371600" y="1847850"/>
                </a:cubicBezTo>
                <a:cubicBezTo>
                  <a:pt x="1419495" y="1854236"/>
                  <a:pt x="1494076" y="1826075"/>
                  <a:pt x="1543050" y="1809750"/>
                </a:cubicBezTo>
                <a:lnTo>
                  <a:pt x="1657350" y="1847850"/>
                </a:lnTo>
                <a:lnTo>
                  <a:pt x="1866900" y="1657350"/>
                </a:lnTo>
                <a:lnTo>
                  <a:pt x="1676400" y="1504950"/>
                </a:lnTo>
                <a:lnTo>
                  <a:pt x="1524000" y="1447800"/>
                </a:lnTo>
                <a:cubicBezTo>
                  <a:pt x="1505129" y="1440938"/>
                  <a:pt x="1486657" y="1432051"/>
                  <a:pt x="1466850" y="1428750"/>
                </a:cubicBezTo>
                <a:cubicBezTo>
                  <a:pt x="1410131" y="1419297"/>
                  <a:pt x="1352550" y="1416050"/>
                  <a:pt x="1295400" y="1409700"/>
                </a:cubicBezTo>
                <a:cubicBezTo>
                  <a:pt x="1276350" y="1403350"/>
                  <a:pt x="1256211" y="1399630"/>
                  <a:pt x="1238250" y="1390650"/>
                </a:cubicBezTo>
                <a:cubicBezTo>
                  <a:pt x="1217772" y="1380411"/>
                  <a:pt x="1200733" y="1364330"/>
                  <a:pt x="1181100" y="1352550"/>
                </a:cubicBezTo>
                <a:cubicBezTo>
                  <a:pt x="1168924" y="1345245"/>
                  <a:pt x="1155700" y="1339850"/>
                  <a:pt x="1143000" y="1333500"/>
                </a:cubicBezTo>
                <a:lnTo>
                  <a:pt x="1162050" y="1104900"/>
                </a:lnTo>
                <a:lnTo>
                  <a:pt x="1047750" y="1104900"/>
                </a:lnTo>
                <a:lnTo>
                  <a:pt x="1047750" y="895350"/>
                </a:lnTo>
                <a:lnTo>
                  <a:pt x="952500" y="742950"/>
                </a:lnTo>
                <a:lnTo>
                  <a:pt x="990600" y="590550"/>
                </a:lnTo>
                <a:lnTo>
                  <a:pt x="819150" y="628650"/>
                </a:lnTo>
                <a:lnTo>
                  <a:pt x="647700" y="552450"/>
                </a:lnTo>
                <a:lnTo>
                  <a:pt x="704850" y="457200"/>
                </a:lnTo>
                <a:lnTo>
                  <a:pt x="762000" y="342900"/>
                </a:lnTo>
                <a:lnTo>
                  <a:pt x="685800" y="190500"/>
                </a:lnTo>
                <a:lnTo>
                  <a:pt x="800100" y="0"/>
                </a:lnTo>
                <a:close/>
              </a:path>
            </a:pathLst>
          </a:custGeom>
          <a:gradFill flip="none" rotWithShape="1">
            <a:gsLst>
              <a:gs pos="0">
                <a:srgbClr val="FF00FF">
                  <a:shade val="30000"/>
                  <a:satMod val="115000"/>
                </a:srgbClr>
              </a:gs>
              <a:gs pos="50000">
                <a:srgbClr val="FF00FF">
                  <a:shade val="67500"/>
                  <a:satMod val="115000"/>
                </a:srgbClr>
              </a:gs>
              <a:gs pos="100000">
                <a:srgbClr val="FF00FF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Forme libre 3"/>
          <p:cNvSpPr/>
          <p:nvPr/>
        </p:nvSpPr>
        <p:spPr>
          <a:xfrm>
            <a:off x="95003" y="2071678"/>
            <a:ext cx="3905493" cy="2786082"/>
          </a:xfrm>
          <a:custGeom>
            <a:avLst/>
            <a:gdLst>
              <a:gd name="connsiteX0" fmla="*/ 7410203 w 9048997"/>
              <a:gd name="connsiteY0" fmla="*/ 439387 h 6733309"/>
              <a:gd name="connsiteX1" fmla="*/ 6840187 w 9048997"/>
              <a:gd name="connsiteY1" fmla="*/ 273132 h 6733309"/>
              <a:gd name="connsiteX2" fmla="*/ 6768935 w 9048997"/>
              <a:gd name="connsiteY2" fmla="*/ 190005 h 6733309"/>
              <a:gd name="connsiteX3" fmla="*/ 6709558 w 9048997"/>
              <a:gd name="connsiteY3" fmla="*/ 95003 h 6733309"/>
              <a:gd name="connsiteX4" fmla="*/ 6673932 w 9048997"/>
              <a:gd name="connsiteY4" fmla="*/ 83127 h 6733309"/>
              <a:gd name="connsiteX5" fmla="*/ 6567054 w 9048997"/>
              <a:gd name="connsiteY5" fmla="*/ 59377 h 6733309"/>
              <a:gd name="connsiteX6" fmla="*/ 6531429 w 9048997"/>
              <a:gd name="connsiteY6" fmla="*/ 35626 h 6733309"/>
              <a:gd name="connsiteX7" fmla="*/ 6483927 w 9048997"/>
              <a:gd name="connsiteY7" fmla="*/ 23751 h 6733309"/>
              <a:gd name="connsiteX8" fmla="*/ 6412675 w 9048997"/>
              <a:gd name="connsiteY8" fmla="*/ 0 h 6733309"/>
              <a:gd name="connsiteX9" fmla="*/ 6329548 w 9048997"/>
              <a:gd name="connsiteY9" fmla="*/ 23751 h 6733309"/>
              <a:gd name="connsiteX10" fmla="*/ 6282047 w 9048997"/>
              <a:gd name="connsiteY10" fmla="*/ 35626 h 6733309"/>
              <a:gd name="connsiteX11" fmla="*/ 6246421 w 9048997"/>
              <a:gd name="connsiteY11" fmla="*/ 0 h 6733309"/>
              <a:gd name="connsiteX12" fmla="*/ 6234545 w 9048997"/>
              <a:gd name="connsiteY12" fmla="*/ 35626 h 6733309"/>
              <a:gd name="connsiteX13" fmla="*/ 6270171 w 9048997"/>
              <a:gd name="connsiteY13" fmla="*/ 118753 h 6733309"/>
              <a:gd name="connsiteX14" fmla="*/ 6258296 w 9048997"/>
              <a:gd name="connsiteY14" fmla="*/ 178130 h 6733309"/>
              <a:gd name="connsiteX15" fmla="*/ 6246421 w 9048997"/>
              <a:gd name="connsiteY15" fmla="*/ 225631 h 6733309"/>
              <a:gd name="connsiteX16" fmla="*/ 6151418 w 9048997"/>
              <a:gd name="connsiteY16" fmla="*/ 237506 h 6733309"/>
              <a:gd name="connsiteX17" fmla="*/ 6068291 w 9048997"/>
              <a:gd name="connsiteY17" fmla="*/ 249382 h 6733309"/>
              <a:gd name="connsiteX18" fmla="*/ 6032665 w 9048997"/>
              <a:gd name="connsiteY18" fmla="*/ 237506 h 6733309"/>
              <a:gd name="connsiteX19" fmla="*/ 5937662 w 9048997"/>
              <a:gd name="connsiteY19" fmla="*/ 296883 h 6733309"/>
              <a:gd name="connsiteX20" fmla="*/ 5866410 w 9048997"/>
              <a:gd name="connsiteY20" fmla="*/ 344384 h 6733309"/>
              <a:gd name="connsiteX21" fmla="*/ 5759532 w 9048997"/>
              <a:gd name="connsiteY21" fmla="*/ 356260 h 6733309"/>
              <a:gd name="connsiteX22" fmla="*/ 5700156 w 9048997"/>
              <a:gd name="connsiteY22" fmla="*/ 403761 h 6733309"/>
              <a:gd name="connsiteX23" fmla="*/ 5688280 w 9048997"/>
              <a:gd name="connsiteY23" fmla="*/ 368135 h 6733309"/>
              <a:gd name="connsiteX24" fmla="*/ 5652654 w 9048997"/>
              <a:gd name="connsiteY24" fmla="*/ 344384 h 6733309"/>
              <a:gd name="connsiteX25" fmla="*/ 5557652 w 9048997"/>
              <a:gd name="connsiteY25" fmla="*/ 356260 h 6733309"/>
              <a:gd name="connsiteX26" fmla="*/ 5545777 w 9048997"/>
              <a:gd name="connsiteY26" fmla="*/ 403761 h 6733309"/>
              <a:gd name="connsiteX27" fmla="*/ 5533901 w 9048997"/>
              <a:gd name="connsiteY27" fmla="*/ 463138 h 6733309"/>
              <a:gd name="connsiteX28" fmla="*/ 5498275 w 9048997"/>
              <a:gd name="connsiteY28" fmla="*/ 451262 h 6733309"/>
              <a:gd name="connsiteX29" fmla="*/ 5367647 w 9048997"/>
              <a:gd name="connsiteY29" fmla="*/ 463138 h 6733309"/>
              <a:gd name="connsiteX30" fmla="*/ 5367647 w 9048997"/>
              <a:gd name="connsiteY30" fmla="*/ 534390 h 6733309"/>
              <a:gd name="connsiteX31" fmla="*/ 5272644 w 9048997"/>
              <a:gd name="connsiteY31" fmla="*/ 688769 h 6733309"/>
              <a:gd name="connsiteX32" fmla="*/ 5284519 w 9048997"/>
              <a:gd name="connsiteY32" fmla="*/ 724395 h 6733309"/>
              <a:gd name="connsiteX33" fmla="*/ 5248893 w 9048997"/>
              <a:gd name="connsiteY33" fmla="*/ 760021 h 6733309"/>
              <a:gd name="connsiteX34" fmla="*/ 5213267 w 9048997"/>
              <a:gd name="connsiteY34" fmla="*/ 783771 h 6733309"/>
              <a:gd name="connsiteX35" fmla="*/ 5153891 w 9048997"/>
              <a:gd name="connsiteY35" fmla="*/ 855023 h 6733309"/>
              <a:gd name="connsiteX36" fmla="*/ 5142016 w 9048997"/>
              <a:gd name="connsiteY36" fmla="*/ 819397 h 6733309"/>
              <a:gd name="connsiteX37" fmla="*/ 5082639 w 9048997"/>
              <a:gd name="connsiteY37" fmla="*/ 807522 h 6733309"/>
              <a:gd name="connsiteX38" fmla="*/ 5035138 w 9048997"/>
              <a:gd name="connsiteY38" fmla="*/ 783771 h 6733309"/>
              <a:gd name="connsiteX39" fmla="*/ 4975761 w 9048997"/>
              <a:gd name="connsiteY39" fmla="*/ 795647 h 6733309"/>
              <a:gd name="connsiteX40" fmla="*/ 4904509 w 9048997"/>
              <a:gd name="connsiteY40" fmla="*/ 819397 h 6733309"/>
              <a:gd name="connsiteX41" fmla="*/ 4857008 w 9048997"/>
              <a:gd name="connsiteY41" fmla="*/ 831273 h 6733309"/>
              <a:gd name="connsiteX42" fmla="*/ 4892634 w 9048997"/>
              <a:gd name="connsiteY42" fmla="*/ 914400 h 6733309"/>
              <a:gd name="connsiteX43" fmla="*/ 4785756 w 9048997"/>
              <a:gd name="connsiteY43" fmla="*/ 938151 h 6733309"/>
              <a:gd name="connsiteX44" fmla="*/ 4750130 w 9048997"/>
              <a:gd name="connsiteY44" fmla="*/ 866899 h 6733309"/>
              <a:gd name="connsiteX45" fmla="*/ 4678878 w 9048997"/>
              <a:gd name="connsiteY45" fmla="*/ 843148 h 6733309"/>
              <a:gd name="connsiteX46" fmla="*/ 4583875 w 9048997"/>
              <a:gd name="connsiteY46" fmla="*/ 902525 h 6733309"/>
              <a:gd name="connsiteX47" fmla="*/ 4500748 w 9048997"/>
              <a:gd name="connsiteY47" fmla="*/ 843148 h 6733309"/>
              <a:gd name="connsiteX48" fmla="*/ 4358244 w 9048997"/>
              <a:gd name="connsiteY48" fmla="*/ 843148 h 6733309"/>
              <a:gd name="connsiteX49" fmla="*/ 4263242 w 9048997"/>
              <a:gd name="connsiteY49" fmla="*/ 795647 h 6733309"/>
              <a:gd name="connsiteX50" fmla="*/ 4168239 w 9048997"/>
              <a:gd name="connsiteY50" fmla="*/ 843148 h 6733309"/>
              <a:gd name="connsiteX51" fmla="*/ 4085112 w 9048997"/>
              <a:gd name="connsiteY51" fmla="*/ 783771 h 6733309"/>
              <a:gd name="connsiteX52" fmla="*/ 4061361 w 9048997"/>
              <a:gd name="connsiteY52" fmla="*/ 819397 h 6733309"/>
              <a:gd name="connsiteX53" fmla="*/ 4025735 w 9048997"/>
              <a:gd name="connsiteY53" fmla="*/ 843148 h 6733309"/>
              <a:gd name="connsiteX54" fmla="*/ 3966358 w 9048997"/>
              <a:gd name="connsiteY54" fmla="*/ 866899 h 6733309"/>
              <a:gd name="connsiteX55" fmla="*/ 3883231 w 9048997"/>
              <a:gd name="connsiteY55" fmla="*/ 890649 h 6733309"/>
              <a:gd name="connsiteX56" fmla="*/ 3752603 w 9048997"/>
              <a:gd name="connsiteY56" fmla="*/ 902525 h 6733309"/>
              <a:gd name="connsiteX57" fmla="*/ 3693226 w 9048997"/>
              <a:gd name="connsiteY57" fmla="*/ 950026 h 6733309"/>
              <a:gd name="connsiteX58" fmla="*/ 3645725 w 9048997"/>
              <a:gd name="connsiteY58" fmla="*/ 973777 h 6733309"/>
              <a:gd name="connsiteX59" fmla="*/ 3610099 w 9048997"/>
              <a:gd name="connsiteY59" fmla="*/ 997527 h 6733309"/>
              <a:gd name="connsiteX60" fmla="*/ 3574473 w 9048997"/>
              <a:gd name="connsiteY60" fmla="*/ 1033153 h 6733309"/>
              <a:gd name="connsiteX61" fmla="*/ 3538847 w 9048997"/>
              <a:gd name="connsiteY61" fmla="*/ 1045029 h 6733309"/>
              <a:gd name="connsiteX62" fmla="*/ 3455719 w 9048997"/>
              <a:gd name="connsiteY62" fmla="*/ 1033153 h 6733309"/>
              <a:gd name="connsiteX63" fmla="*/ 3467595 w 9048997"/>
              <a:gd name="connsiteY63" fmla="*/ 878774 h 6733309"/>
              <a:gd name="connsiteX64" fmla="*/ 3218213 w 9048997"/>
              <a:gd name="connsiteY64" fmla="*/ 1068779 h 6733309"/>
              <a:gd name="connsiteX65" fmla="*/ 3146961 w 9048997"/>
              <a:gd name="connsiteY65" fmla="*/ 1045029 h 6733309"/>
              <a:gd name="connsiteX66" fmla="*/ 3087584 w 9048997"/>
              <a:gd name="connsiteY66" fmla="*/ 1021278 h 6733309"/>
              <a:gd name="connsiteX67" fmla="*/ 3040083 w 9048997"/>
              <a:gd name="connsiteY67" fmla="*/ 1116280 h 6733309"/>
              <a:gd name="connsiteX68" fmla="*/ 3028208 w 9048997"/>
              <a:gd name="connsiteY68" fmla="*/ 1163782 h 6733309"/>
              <a:gd name="connsiteX69" fmla="*/ 2968831 w 9048997"/>
              <a:gd name="connsiteY69" fmla="*/ 1187532 h 6733309"/>
              <a:gd name="connsiteX70" fmla="*/ 2921330 w 9048997"/>
              <a:gd name="connsiteY70" fmla="*/ 1175657 h 6733309"/>
              <a:gd name="connsiteX71" fmla="*/ 2897579 w 9048997"/>
              <a:gd name="connsiteY71" fmla="*/ 1140031 h 6733309"/>
              <a:gd name="connsiteX72" fmla="*/ 2802577 w 9048997"/>
              <a:gd name="connsiteY72" fmla="*/ 1187532 h 6733309"/>
              <a:gd name="connsiteX73" fmla="*/ 2814452 w 9048997"/>
              <a:gd name="connsiteY73" fmla="*/ 1282535 h 6733309"/>
              <a:gd name="connsiteX74" fmla="*/ 2861953 w 9048997"/>
              <a:gd name="connsiteY74" fmla="*/ 1294410 h 6733309"/>
              <a:gd name="connsiteX75" fmla="*/ 2766951 w 9048997"/>
              <a:gd name="connsiteY75" fmla="*/ 1353787 h 6733309"/>
              <a:gd name="connsiteX76" fmla="*/ 2766951 w 9048997"/>
              <a:gd name="connsiteY76" fmla="*/ 1353787 h 6733309"/>
              <a:gd name="connsiteX77" fmla="*/ 2850078 w 9048997"/>
              <a:gd name="connsiteY77" fmla="*/ 1413164 h 6733309"/>
              <a:gd name="connsiteX78" fmla="*/ 2731325 w 9048997"/>
              <a:gd name="connsiteY78" fmla="*/ 1508166 h 6733309"/>
              <a:gd name="connsiteX79" fmla="*/ 2707574 w 9048997"/>
              <a:gd name="connsiteY79" fmla="*/ 1615044 h 6733309"/>
              <a:gd name="connsiteX80" fmla="*/ 2707574 w 9048997"/>
              <a:gd name="connsiteY80" fmla="*/ 1757548 h 6733309"/>
              <a:gd name="connsiteX81" fmla="*/ 2671948 w 9048997"/>
              <a:gd name="connsiteY81" fmla="*/ 1781299 h 6733309"/>
              <a:gd name="connsiteX82" fmla="*/ 2683823 w 9048997"/>
              <a:gd name="connsiteY82" fmla="*/ 1864426 h 6733309"/>
              <a:gd name="connsiteX83" fmla="*/ 2719449 w 9048997"/>
              <a:gd name="connsiteY83" fmla="*/ 1876301 h 6733309"/>
              <a:gd name="connsiteX84" fmla="*/ 2707574 w 9048997"/>
              <a:gd name="connsiteY84" fmla="*/ 1935678 h 6733309"/>
              <a:gd name="connsiteX85" fmla="*/ 2671948 w 9048997"/>
              <a:gd name="connsiteY85" fmla="*/ 1947553 h 6733309"/>
              <a:gd name="connsiteX86" fmla="*/ 2588821 w 9048997"/>
              <a:gd name="connsiteY86" fmla="*/ 1959429 h 6733309"/>
              <a:gd name="connsiteX87" fmla="*/ 2553195 w 9048997"/>
              <a:gd name="connsiteY87" fmla="*/ 1983179 h 6733309"/>
              <a:gd name="connsiteX88" fmla="*/ 2470067 w 9048997"/>
              <a:gd name="connsiteY88" fmla="*/ 2006930 h 6733309"/>
              <a:gd name="connsiteX89" fmla="*/ 2375065 w 9048997"/>
              <a:gd name="connsiteY89" fmla="*/ 1971304 h 6733309"/>
              <a:gd name="connsiteX90" fmla="*/ 2315688 w 9048997"/>
              <a:gd name="connsiteY90" fmla="*/ 1959429 h 6733309"/>
              <a:gd name="connsiteX91" fmla="*/ 2351314 w 9048997"/>
              <a:gd name="connsiteY91" fmla="*/ 2054431 h 6733309"/>
              <a:gd name="connsiteX92" fmla="*/ 2327564 w 9048997"/>
              <a:gd name="connsiteY92" fmla="*/ 2161309 h 6733309"/>
              <a:gd name="connsiteX93" fmla="*/ 2280062 w 9048997"/>
              <a:gd name="connsiteY93" fmla="*/ 2196935 h 6733309"/>
              <a:gd name="connsiteX94" fmla="*/ 2268187 w 9048997"/>
              <a:gd name="connsiteY94" fmla="*/ 2232561 h 6733309"/>
              <a:gd name="connsiteX95" fmla="*/ 2161309 w 9048997"/>
              <a:gd name="connsiteY95" fmla="*/ 2185060 h 6733309"/>
              <a:gd name="connsiteX96" fmla="*/ 2149434 w 9048997"/>
              <a:gd name="connsiteY96" fmla="*/ 2054431 h 6733309"/>
              <a:gd name="connsiteX97" fmla="*/ 2113808 w 9048997"/>
              <a:gd name="connsiteY97" fmla="*/ 2030680 h 6733309"/>
              <a:gd name="connsiteX98" fmla="*/ 2006930 w 9048997"/>
              <a:gd name="connsiteY98" fmla="*/ 2042556 h 6733309"/>
              <a:gd name="connsiteX99" fmla="*/ 1971304 w 9048997"/>
              <a:gd name="connsiteY99" fmla="*/ 2054431 h 6733309"/>
              <a:gd name="connsiteX100" fmla="*/ 1911927 w 9048997"/>
              <a:gd name="connsiteY100" fmla="*/ 2125683 h 6733309"/>
              <a:gd name="connsiteX101" fmla="*/ 1840675 w 9048997"/>
              <a:gd name="connsiteY101" fmla="*/ 2149434 h 6733309"/>
              <a:gd name="connsiteX102" fmla="*/ 1805049 w 9048997"/>
              <a:gd name="connsiteY102" fmla="*/ 2161309 h 6733309"/>
              <a:gd name="connsiteX103" fmla="*/ 1757548 w 9048997"/>
              <a:gd name="connsiteY103" fmla="*/ 2149434 h 6733309"/>
              <a:gd name="connsiteX104" fmla="*/ 1745673 w 9048997"/>
              <a:gd name="connsiteY104" fmla="*/ 2054431 h 6733309"/>
              <a:gd name="connsiteX105" fmla="*/ 1733797 w 9048997"/>
              <a:gd name="connsiteY105" fmla="*/ 2018805 h 6733309"/>
              <a:gd name="connsiteX106" fmla="*/ 1674421 w 9048997"/>
              <a:gd name="connsiteY106" fmla="*/ 2030680 h 6733309"/>
              <a:gd name="connsiteX107" fmla="*/ 1603169 w 9048997"/>
              <a:gd name="connsiteY107" fmla="*/ 1995055 h 6733309"/>
              <a:gd name="connsiteX108" fmla="*/ 1567543 w 9048997"/>
              <a:gd name="connsiteY108" fmla="*/ 1983179 h 6733309"/>
              <a:gd name="connsiteX109" fmla="*/ 1520042 w 9048997"/>
              <a:gd name="connsiteY109" fmla="*/ 2054431 h 6733309"/>
              <a:gd name="connsiteX110" fmla="*/ 1508166 w 9048997"/>
              <a:gd name="connsiteY110" fmla="*/ 2090057 h 6733309"/>
              <a:gd name="connsiteX111" fmla="*/ 1460665 w 9048997"/>
              <a:gd name="connsiteY111" fmla="*/ 2161309 h 6733309"/>
              <a:gd name="connsiteX112" fmla="*/ 1448790 w 9048997"/>
              <a:gd name="connsiteY112" fmla="*/ 2196935 h 6733309"/>
              <a:gd name="connsiteX113" fmla="*/ 1413164 w 9048997"/>
              <a:gd name="connsiteY113" fmla="*/ 2339439 h 6733309"/>
              <a:gd name="connsiteX114" fmla="*/ 1389413 w 9048997"/>
              <a:gd name="connsiteY114" fmla="*/ 2375065 h 6733309"/>
              <a:gd name="connsiteX115" fmla="*/ 1353787 w 9048997"/>
              <a:gd name="connsiteY115" fmla="*/ 2398816 h 6733309"/>
              <a:gd name="connsiteX116" fmla="*/ 1282535 w 9048997"/>
              <a:gd name="connsiteY116" fmla="*/ 2386940 h 6733309"/>
              <a:gd name="connsiteX117" fmla="*/ 1246909 w 9048997"/>
              <a:gd name="connsiteY117" fmla="*/ 2375065 h 6733309"/>
              <a:gd name="connsiteX118" fmla="*/ 1199408 w 9048997"/>
              <a:gd name="connsiteY118" fmla="*/ 2386940 h 6733309"/>
              <a:gd name="connsiteX119" fmla="*/ 1151906 w 9048997"/>
              <a:gd name="connsiteY119" fmla="*/ 2422566 h 6733309"/>
              <a:gd name="connsiteX120" fmla="*/ 1116280 w 9048997"/>
              <a:gd name="connsiteY120" fmla="*/ 2351314 h 6733309"/>
              <a:gd name="connsiteX121" fmla="*/ 1033153 w 9048997"/>
              <a:gd name="connsiteY121" fmla="*/ 2363190 h 6733309"/>
              <a:gd name="connsiteX122" fmla="*/ 997527 w 9048997"/>
              <a:gd name="connsiteY122" fmla="*/ 2375065 h 6733309"/>
              <a:gd name="connsiteX123" fmla="*/ 950026 w 9048997"/>
              <a:gd name="connsiteY123" fmla="*/ 2386940 h 6733309"/>
              <a:gd name="connsiteX124" fmla="*/ 890649 w 9048997"/>
              <a:gd name="connsiteY124" fmla="*/ 2363190 h 6733309"/>
              <a:gd name="connsiteX125" fmla="*/ 819397 w 9048997"/>
              <a:gd name="connsiteY125" fmla="*/ 2315688 h 6733309"/>
              <a:gd name="connsiteX126" fmla="*/ 795647 w 9048997"/>
              <a:gd name="connsiteY126" fmla="*/ 2244436 h 6733309"/>
              <a:gd name="connsiteX127" fmla="*/ 676893 w 9048997"/>
              <a:gd name="connsiteY127" fmla="*/ 2291938 h 6733309"/>
              <a:gd name="connsiteX128" fmla="*/ 617517 w 9048997"/>
              <a:gd name="connsiteY128" fmla="*/ 2446317 h 6733309"/>
              <a:gd name="connsiteX129" fmla="*/ 653143 w 9048997"/>
              <a:gd name="connsiteY129" fmla="*/ 2470068 h 6733309"/>
              <a:gd name="connsiteX130" fmla="*/ 676893 w 9048997"/>
              <a:gd name="connsiteY130" fmla="*/ 2505693 h 6733309"/>
              <a:gd name="connsiteX131" fmla="*/ 629392 w 9048997"/>
              <a:gd name="connsiteY131" fmla="*/ 2541319 h 6733309"/>
              <a:gd name="connsiteX132" fmla="*/ 617517 w 9048997"/>
              <a:gd name="connsiteY132" fmla="*/ 2576945 h 6733309"/>
              <a:gd name="connsiteX133" fmla="*/ 629392 w 9048997"/>
              <a:gd name="connsiteY133" fmla="*/ 2612571 h 6733309"/>
              <a:gd name="connsiteX134" fmla="*/ 665018 w 9048997"/>
              <a:gd name="connsiteY134" fmla="*/ 2624447 h 6733309"/>
              <a:gd name="connsiteX135" fmla="*/ 700644 w 9048997"/>
              <a:gd name="connsiteY135" fmla="*/ 2648197 h 6733309"/>
              <a:gd name="connsiteX136" fmla="*/ 641267 w 9048997"/>
              <a:gd name="connsiteY136" fmla="*/ 2755075 h 6733309"/>
              <a:gd name="connsiteX137" fmla="*/ 593766 w 9048997"/>
              <a:gd name="connsiteY137" fmla="*/ 2743200 h 6733309"/>
              <a:gd name="connsiteX138" fmla="*/ 558140 w 9048997"/>
              <a:gd name="connsiteY138" fmla="*/ 2660073 h 6733309"/>
              <a:gd name="connsiteX139" fmla="*/ 522514 w 9048997"/>
              <a:gd name="connsiteY139" fmla="*/ 2636322 h 6733309"/>
              <a:gd name="connsiteX140" fmla="*/ 510639 w 9048997"/>
              <a:gd name="connsiteY140" fmla="*/ 2600696 h 6733309"/>
              <a:gd name="connsiteX141" fmla="*/ 475013 w 9048997"/>
              <a:gd name="connsiteY141" fmla="*/ 2612571 h 6733309"/>
              <a:gd name="connsiteX142" fmla="*/ 403761 w 9048997"/>
              <a:gd name="connsiteY142" fmla="*/ 2671948 h 6733309"/>
              <a:gd name="connsiteX143" fmla="*/ 332509 w 9048997"/>
              <a:gd name="connsiteY143" fmla="*/ 2695699 h 6733309"/>
              <a:gd name="connsiteX144" fmla="*/ 296883 w 9048997"/>
              <a:gd name="connsiteY144" fmla="*/ 2719449 h 6733309"/>
              <a:gd name="connsiteX145" fmla="*/ 213756 w 9048997"/>
              <a:gd name="connsiteY145" fmla="*/ 2755075 h 6733309"/>
              <a:gd name="connsiteX146" fmla="*/ 106878 w 9048997"/>
              <a:gd name="connsiteY146" fmla="*/ 2838203 h 6733309"/>
              <a:gd name="connsiteX147" fmla="*/ 35626 w 9048997"/>
              <a:gd name="connsiteY147" fmla="*/ 2873829 h 6733309"/>
              <a:gd name="connsiteX148" fmla="*/ 0 w 9048997"/>
              <a:gd name="connsiteY148" fmla="*/ 2897579 h 6733309"/>
              <a:gd name="connsiteX149" fmla="*/ 11875 w 9048997"/>
              <a:gd name="connsiteY149" fmla="*/ 2933205 h 6733309"/>
              <a:gd name="connsiteX150" fmla="*/ 47501 w 9048997"/>
              <a:gd name="connsiteY150" fmla="*/ 2956956 h 6733309"/>
              <a:gd name="connsiteX151" fmla="*/ 142504 w 9048997"/>
              <a:gd name="connsiteY151" fmla="*/ 2980706 h 6733309"/>
              <a:gd name="connsiteX152" fmla="*/ 166254 w 9048997"/>
              <a:gd name="connsiteY152" fmla="*/ 3016332 h 6733309"/>
              <a:gd name="connsiteX153" fmla="*/ 201880 w 9048997"/>
              <a:gd name="connsiteY153" fmla="*/ 3087584 h 6733309"/>
              <a:gd name="connsiteX154" fmla="*/ 237506 w 9048997"/>
              <a:gd name="connsiteY154" fmla="*/ 3099460 h 6733309"/>
              <a:gd name="connsiteX155" fmla="*/ 273132 w 9048997"/>
              <a:gd name="connsiteY155" fmla="*/ 3135086 h 6733309"/>
              <a:gd name="connsiteX156" fmla="*/ 285008 w 9048997"/>
              <a:gd name="connsiteY156" fmla="*/ 3170712 h 6733309"/>
              <a:gd name="connsiteX157" fmla="*/ 320634 w 9048997"/>
              <a:gd name="connsiteY157" fmla="*/ 3194462 h 6733309"/>
              <a:gd name="connsiteX158" fmla="*/ 344384 w 9048997"/>
              <a:gd name="connsiteY158" fmla="*/ 3230088 h 6733309"/>
              <a:gd name="connsiteX159" fmla="*/ 427512 w 9048997"/>
              <a:gd name="connsiteY159" fmla="*/ 3265714 h 6733309"/>
              <a:gd name="connsiteX160" fmla="*/ 451262 w 9048997"/>
              <a:gd name="connsiteY160" fmla="*/ 3301340 h 6733309"/>
              <a:gd name="connsiteX161" fmla="*/ 463138 w 9048997"/>
              <a:gd name="connsiteY161" fmla="*/ 3336966 h 6733309"/>
              <a:gd name="connsiteX162" fmla="*/ 534390 w 9048997"/>
              <a:gd name="connsiteY162" fmla="*/ 3360717 h 6733309"/>
              <a:gd name="connsiteX163" fmla="*/ 570016 w 9048997"/>
              <a:gd name="connsiteY163" fmla="*/ 3384468 h 6733309"/>
              <a:gd name="connsiteX164" fmla="*/ 605642 w 9048997"/>
              <a:gd name="connsiteY164" fmla="*/ 3455719 h 6733309"/>
              <a:gd name="connsiteX165" fmla="*/ 629392 w 9048997"/>
              <a:gd name="connsiteY165" fmla="*/ 3491345 h 6733309"/>
              <a:gd name="connsiteX166" fmla="*/ 641267 w 9048997"/>
              <a:gd name="connsiteY166" fmla="*/ 3538847 h 6733309"/>
              <a:gd name="connsiteX167" fmla="*/ 748145 w 9048997"/>
              <a:gd name="connsiteY167" fmla="*/ 3538847 h 6733309"/>
              <a:gd name="connsiteX168" fmla="*/ 783771 w 9048997"/>
              <a:gd name="connsiteY168" fmla="*/ 3621974 h 6733309"/>
              <a:gd name="connsiteX169" fmla="*/ 760021 w 9048997"/>
              <a:gd name="connsiteY169" fmla="*/ 3657600 h 6733309"/>
              <a:gd name="connsiteX170" fmla="*/ 795647 w 9048997"/>
              <a:gd name="connsiteY170" fmla="*/ 3645725 h 6733309"/>
              <a:gd name="connsiteX171" fmla="*/ 914400 w 9048997"/>
              <a:gd name="connsiteY171" fmla="*/ 3633849 h 6733309"/>
              <a:gd name="connsiteX172" fmla="*/ 985652 w 9048997"/>
              <a:gd name="connsiteY172" fmla="*/ 3645725 h 6733309"/>
              <a:gd name="connsiteX173" fmla="*/ 997527 w 9048997"/>
              <a:gd name="connsiteY173" fmla="*/ 3681351 h 6733309"/>
              <a:gd name="connsiteX174" fmla="*/ 1033153 w 9048997"/>
              <a:gd name="connsiteY174" fmla="*/ 3693226 h 6733309"/>
              <a:gd name="connsiteX175" fmla="*/ 1045029 w 9048997"/>
              <a:gd name="connsiteY175" fmla="*/ 3728852 h 6733309"/>
              <a:gd name="connsiteX176" fmla="*/ 1163782 w 9048997"/>
              <a:gd name="connsiteY176" fmla="*/ 3847605 h 6733309"/>
              <a:gd name="connsiteX177" fmla="*/ 1235034 w 9048997"/>
              <a:gd name="connsiteY177" fmla="*/ 3895106 h 6733309"/>
              <a:gd name="connsiteX178" fmla="*/ 1282535 w 9048997"/>
              <a:gd name="connsiteY178" fmla="*/ 3906982 h 6733309"/>
              <a:gd name="connsiteX179" fmla="*/ 1365662 w 9048997"/>
              <a:gd name="connsiteY179" fmla="*/ 4001984 h 6733309"/>
              <a:gd name="connsiteX180" fmla="*/ 1460665 w 9048997"/>
              <a:gd name="connsiteY180" fmla="*/ 3966358 h 6733309"/>
              <a:gd name="connsiteX181" fmla="*/ 1508166 w 9048997"/>
              <a:gd name="connsiteY181" fmla="*/ 3954483 h 6733309"/>
              <a:gd name="connsiteX182" fmla="*/ 1626919 w 9048997"/>
              <a:gd name="connsiteY182" fmla="*/ 3930732 h 6733309"/>
              <a:gd name="connsiteX183" fmla="*/ 1662545 w 9048997"/>
              <a:gd name="connsiteY183" fmla="*/ 3906982 h 6733309"/>
              <a:gd name="connsiteX184" fmla="*/ 1674421 w 9048997"/>
              <a:gd name="connsiteY184" fmla="*/ 3871356 h 6733309"/>
              <a:gd name="connsiteX185" fmla="*/ 1745673 w 9048997"/>
              <a:gd name="connsiteY185" fmla="*/ 3847605 h 6733309"/>
              <a:gd name="connsiteX186" fmla="*/ 1816925 w 9048997"/>
              <a:gd name="connsiteY186" fmla="*/ 3800104 h 6733309"/>
              <a:gd name="connsiteX187" fmla="*/ 1852551 w 9048997"/>
              <a:gd name="connsiteY187" fmla="*/ 3776353 h 6733309"/>
              <a:gd name="connsiteX188" fmla="*/ 1888177 w 9048997"/>
              <a:gd name="connsiteY188" fmla="*/ 3764478 h 6733309"/>
              <a:gd name="connsiteX189" fmla="*/ 1923803 w 9048997"/>
              <a:gd name="connsiteY189" fmla="*/ 3776353 h 6733309"/>
              <a:gd name="connsiteX190" fmla="*/ 2006930 w 9048997"/>
              <a:gd name="connsiteY190" fmla="*/ 3740727 h 6733309"/>
              <a:gd name="connsiteX191" fmla="*/ 2042556 w 9048997"/>
              <a:gd name="connsiteY191" fmla="*/ 3657600 h 6733309"/>
              <a:gd name="connsiteX192" fmla="*/ 2078182 w 9048997"/>
              <a:gd name="connsiteY192" fmla="*/ 3574473 h 6733309"/>
              <a:gd name="connsiteX193" fmla="*/ 2101932 w 9048997"/>
              <a:gd name="connsiteY193" fmla="*/ 3538847 h 6733309"/>
              <a:gd name="connsiteX194" fmla="*/ 2220686 w 9048997"/>
              <a:gd name="connsiteY194" fmla="*/ 3526971 h 6733309"/>
              <a:gd name="connsiteX195" fmla="*/ 2291938 w 9048997"/>
              <a:gd name="connsiteY195" fmla="*/ 3550722 h 6733309"/>
              <a:gd name="connsiteX196" fmla="*/ 2481943 w 9048997"/>
              <a:gd name="connsiteY196" fmla="*/ 3526971 h 6733309"/>
              <a:gd name="connsiteX197" fmla="*/ 2517569 w 9048997"/>
              <a:gd name="connsiteY197" fmla="*/ 3538847 h 6733309"/>
              <a:gd name="connsiteX198" fmla="*/ 2553195 w 9048997"/>
              <a:gd name="connsiteY198" fmla="*/ 3562597 h 6733309"/>
              <a:gd name="connsiteX199" fmla="*/ 2624447 w 9048997"/>
              <a:gd name="connsiteY199" fmla="*/ 3574473 h 6733309"/>
              <a:gd name="connsiteX200" fmla="*/ 2778826 w 9048997"/>
              <a:gd name="connsiteY200" fmla="*/ 3550722 h 6733309"/>
              <a:gd name="connsiteX201" fmla="*/ 2826327 w 9048997"/>
              <a:gd name="connsiteY201" fmla="*/ 3526971 h 6733309"/>
              <a:gd name="connsiteX202" fmla="*/ 2945080 w 9048997"/>
              <a:gd name="connsiteY202" fmla="*/ 3503221 h 6733309"/>
              <a:gd name="connsiteX203" fmla="*/ 3004457 w 9048997"/>
              <a:gd name="connsiteY203" fmla="*/ 3515096 h 6733309"/>
              <a:gd name="connsiteX204" fmla="*/ 3040083 w 9048997"/>
              <a:gd name="connsiteY204" fmla="*/ 3550722 h 6733309"/>
              <a:gd name="connsiteX205" fmla="*/ 3146961 w 9048997"/>
              <a:gd name="connsiteY205" fmla="*/ 3562597 h 6733309"/>
              <a:gd name="connsiteX206" fmla="*/ 3182587 w 9048997"/>
              <a:gd name="connsiteY206" fmla="*/ 3598223 h 6733309"/>
              <a:gd name="connsiteX207" fmla="*/ 3265714 w 9048997"/>
              <a:gd name="connsiteY207" fmla="*/ 3645725 h 6733309"/>
              <a:gd name="connsiteX208" fmla="*/ 3301340 w 9048997"/>
              <a:gd name="connsiteY208" fmla="*/ 3669475 h 6733309"/>
              <a:gd name="connsiteX209" fmla="*/ 3384467 w 9048997"/>
              <a:gd name="connsiteY209" fmla="*/ 3705101 h 6733309"/>
              <a:gd name="connsiteX210" fmla="*/ 3526971 w 9048997"/>
              <a:gd name="connsiteY210" fmla="*/ 3728852 h 6733309"/>
              <a:gd name="connsiteX211" fmla="*/ 3562597 w 9048997"/>
              <a:gd name="connsiteY211" fmla="*/ 3740727 h 6733309"/>
              <a:gd name="connsiteX212" fmla="*/ 3621974 w 9048997"/>
              <a:gd name="connsiteY212" fmla="*/ 3752603 h 6733309"/>
              <a:gd name="connsiteX213" fmla="*/ 3776353 w 9048997"/>
              <a:gd name="connsiteY213" fmla="*/ 3776353 h 6733309"/>
              <a:gd name="connsiteX214" fmla="*/ 3859480 w 9048997"/>
              <a:gd name="connsiteY214" fmla="*/ 3871356 h 6733309"/>
              <a:gd name="connsiteX215" fmla="*/ 3930732 w 9048997"/>
              <a:gd name="connsiteY215" fmla="*/ 3978234 h 6733309"/>
              <a:gd name="connsiteX216" fmla="*/ 3954483 w 9048997"/>
              <a:gd name="connsiteY216" fmla="*/ 4013860 h 6733309"/>
              <a:gd name="connsiteX217" fmla="*/ 3990109 w 9048997"/>
              <a:gd name="connsiteY217" fmla="*/ 4025735 h 6733309"/>
              <a:gd name="connsiteX218" fmla="*/ 4001984 w 9048997"/>
              <a:gd name="connsiteY218" fmla="*/ 4061361 h 6733309"/>
              <a:gd name="connsiteX219" fmla="*/ 4061361 w 9048997"/>
              <a:gd name="connsiteY219" fmla="*/ 4132613 h 6733309"/>
              <a:gd name="connsiteX220" fmla="*/ 4096987 w 9048997"/>
              <a:gd name="connsiteY220" fmla="*/ 4156364 h 6733309"/>
              <a:gd name="connsiteX221" fmla="*/ 4132613 w 9048997"/>
              <a:gd name="connsiteY221" fmla="*/ 4168239 h 6733309"/>
              <a:gd name="connsiteX222" fmla="*/ 4191990 w 9048997"/>
              <a:gd name="connsiteY222" fmla="*/ 4227616 h 6733309"/>
              <a:gd name="connsiteX223" fmla="*/ 4263242 w 9048997"/>
              <a:gd name="connsiteY223" fmla="*/ 4251366 h 6733309"/>
              <a:gd name="connsiteX224" fmla="*/ 4298867 w 9048997"/>
              <a:gd name="connsiteY224" fmla="*/ 4275117 h 6733309"/>
              <a:gd name="connsiteX225" fmla="*/ 4370119 w 9048997"/>
              <a:gd name="connsiteY225" fmla="*/ 4298868 h 6733309"/>
              <a:gd name="connsiteX226" fmla="*/ 4441371 w 9048997"/>
              <a:gd name="connsiteY226" fmla="*/ 4346369 h 6733309"/>
              <a:gd name="connsiteX227" fmla="*/ 4322618 w 9048997"/>
              <a:gd name="connsiteY227" fmla="*/ 4310743 h 6733309"/>
              <a:gd name="connsiteX228" fmla="*/ 4156364 w 9048997"/>
              <a:gd name="connsiteY228" fmla="*/ 4298868 h 6733309"/>
              <a:gd name="connsiteX229" fmla="*/ 4085112 w 9048997"/>
              <a:gd name="connsiteY229" fmla="*/ 4275117 h 6733309"/>
              <a:gd name="connsiteX230" fmla="*/ 4013860 w 9048997"/>
              <a:gd name="connsiteY230" fmla="*/ 4227616 h 6733309"/>
              <a:gd name="connsiteX231" fmla="*/ 3990109 w 9048997"/>
              <a:gd name="connsiteY231" fmla="*/ 4191990 h 6733309"/>
              <a:gd name="connsiteX232" fmla="*/ 3954483 w 9048997"/>
              <a:gd name="connsiteY232" fmla="*/ 4156364 h 6733309"/>
              <a:gd name="connsiteX233" fmla="*/ 3883231 w 9048997"/>
              <a:gd name="connsiteY233" fmla="*/ 4037610 h 6733309"/>
              <a:gd name="connsiteX234" fmla="*/ 3847605 w 9048997"/>
              <a:gd name="connsiteY234" fmla="*/ 4013860 h 6733309"/>
              <a:gd name="connsiteX235" fmla="*/ 3788229 w 9048997"/>
              <a:gd name="connsiteY235" fmla="*/ 3906982 h 6733309"/>
              <a:gd name="connsiteX236" fmla="*/ 3764478 w 9048997"/>
              <a:gd name="connsiteY236" fmla="*/ 3871356 h 6733309"/>
              <a:gd name="connsiteX237" fmla="*/ 3693226 w 9048997"/>
              <a:gd name="connsiteY237" fmla="*/ 3835730 h 6733309"/>
              <a:gd name="connsiteX238" fmla="*/ 3657600 w 9048997"/>
              <a:gd name="connsiteY238" fmla="*/ 3823855 h 6733309"/>
              <a:gd name="connsiteX239" fmla="*/ 3526971 w 9048997"/>
              <a:gd name="connsiteY239" fmla="*/ 3788229 h 6733309"/>
              <a:gd name="connsiteX240" fmla="*/ 3206338 w 9048997"/>
              <a:gd name="connsiteY240" fmla="*/ 3740727 h 6733309"/>
              <a:gd name="connsiteX241" fmla="*/ 3099460 w 9048997"/>
              <a:gd name="connsiteY241" fmla="*/ 3728852 h 6733309"/>
              <a:gd name="connsiteX242" fmla="*/ 3087584 w 9048997"/>
              <a:gd name="connsiteY242" fmla="*/ 3693226 h 6733309"/>
              <a:gd name="connsiteX243" fmla="*/ 3051958 w 9048997"/>
              <a:gd name="connsiteY243" fmla="*/ 3681351 h 6733309"/>
              <a:gd name="connsiteX244" fmla="*/ 2921330 w 9048997"/>
              <a:gd name="connsiteY244" fmla="*/ 3669475 h 6733309"/>
              <a:gd name="connsiteX245" fmla="*/ 2885704 w 9048997"/>
              <a:gd name="connsiteY245" fmla="*/ 3657600 h 6733309"/>
              <a:gd name="connsiteX246" fmla="*/ 2850078 w 9048997"/>
              <a:gd name="connsiteY246" fmla="*/ 3681351 h 6733309"/>
              <a:gd name="connsiteX247" fmla="*/ 2802577 w 9048997"/>
              <a:gd name="connsiteY247" fmla="*/ 3705101 h 6733309"/>
              <a:gd name="connsiteX248" fmla="*/ 2695699 w 9048997"/>
              <a:gd name="connsiteY248" fmla="*/ 3716977 h 6733309"/>
              <a:gd name="connsiteX249" fmla="*/ 2410691 w 9048997"/>
              <a:gd name="connsiteY249" fmla="*/ 3740727 h 6733309"/>
              <a:gd name="connsiteX250" fmla="*/ 2315688 w 9048997"/>
              <a:gd name="connsiteY250" fmla="*/ 3764478 h 6733309"/>
              <a:gd name="connsiteX251" fmla="*/ 2280062 w 9048997"/>
              <a:gd name="connsiteY251" fmla="*/ 3776353 h 6733309"/>
              <a:gd name="connsiteX252" fmla="*/ 2149434 w 9048997"/>
              <a:gd name="connsiteY252" fmla="*/ 3788229 h 6733309"/>
              <a:gd name="connsiteX253" fmla="*/ 2090057 w 9048997"/>
              <a:gd name="connsiteY253" fmla="*/ 3895106 h 6733309"/>
              <a:gd name="connsiteX254" fmla="*/ 2066306 w 9048997"/>
              <a:gd name="connsiteY254" fmla="*/ 3930732 h 6733309"/>
              <a:gd name="connsiteX255" fmla="*/ 2054431 w 9048997"/>
              <a:gd name="connsiteY255" fmla="*/ 3966358 h 6733309"/>
              <a:gd name="connsiteX256" fmla="*/ 2090057 w 9048997"/>
              <a:gd name="connsiteY256" fmla="*/ 4049486 h 6733309"/>
              <a:gd name="connsiteX257" fmla="*/ 2125683 w 9048997"/>
              <a:gd name="connsiteY257" fmla="*/ 4085112 h 6733309"/>
              <a:gd name="connsiteX258" fmla="*/ 2125683 w 9048997"/>
              <a:gd name="connsiteY258" fmla="*/ 4346369 h 6733309"/>
              <a:gd name="connsiteX259" fmla="*/ 2090057 w 9048997"/>
              <a:gd name="connsiteY259" fmla="*/ 4381995 h 6733309"/>
              <a:gd name="connsiteX260" fmla="*/ 2066306 w 9048997"/>
              <a:gd name="connsiteY260" fmla="*/ 4417621 h 6733309"/>
              <a:gd name="connsiteX261" fmla="*/ 2066306 w 9048997"/>
              <a:gd name="connsiteY261" fmla="*/ 4500748 h 6733309"/>
              <a:gd name="connsiteX262" fmla="*/ 2101932 w 9048997"/>
              <a:gd name="connsiteY262" fmla="*/ 4524499 h 6733309"/>
              <a:gd name="connsiteX263" fmla="*/ 1983179 w 9048997"/>
              <a:gd name="connsiteY263" fmla="*/ 4548249 h 6733309"/>
              <a:gd name="connsiteX264" fmla="*/ 1923803 w 9048997"/>
              <a:gd name="connsiteY264" fmla="*/ 4536374 h 6733309"/>
              <a:gd name="connsiteX265" fmla="*/ 1781299 w 9048997"/>
              <a:gd name="connsiteY265" fmla="*/ 4548249 h 6733309"/>
              <a:gd name="connsiteX266" fmla="*/ 1733797 w 9048997"/>
              <a:gd name="connsiteY266" fmla="*/ 4560125 h 6733309"/>
              <a:gd name="connsiteX267" fmla="*/ 1698171 w 9048997"/>
              <a:gd name="connsiteY267" fmla="*/ 4631377 h 6733309"/>
              <a:gd name="connsiteX268" fmla="*/ 1674421 w 9048997"/>
              <a:gd name="connsiteY268" fmla="*/ 4667003 h 6733309"/>
              <a:gd name="connsiteX269" fmla="*/ 1650670 w 9048997"/>
              <a:gd name="connsiteY269" fmla="*/ 4738255 h 6733309"/>
              <a:gd name="connsiteX270" fmla="*/ 1686296 w 9048997"/>
              <a:gd name="connsiteY270" fmla="*/ 4750130 h 6733309"/>
              <a:gd name="connsiteX271" fmla="*/ 1840675 w 9048997"/>
              <a:gd name="connsiteY271" fmla="*/ 4762005 h 6733309"/>
              <a:gd name="connsiteX272" fmla="*/ 2054431 w 9048997"/>
              <a:gd name="connsiteY272" fmla="*/ 4773880 h 6733309"/>
              <a:gd name="connsiteX273" fmla="*/ 2220686 w 9048997"/>
              <a:gd name="connsiteY273" fmla="*/ 4880758 h 6733309"/>
              <a:gd name="connsiteX274" fmla="*/ 2327564 w 9048997"/>
              <a:gd name="connsiteY274" fmla="*/ 4904509 h 6733309"/>
              <a:gd name="connsiteX275" fmla="*/ 2363190 w 9048997"/>
              <a:gd name="connsiteY275" fmla="*/ 4880758 h 6733309"/>
              <a:gd name="connsiteX276" fmla="*/ 2434442 w 9048997"/>
              <a:gd name="connsiteY276" fmla="*/ 4857008 h 6733309"/>
              <a:gd name="connsiteX277" fmla="*/ 2505693 w 9048997"/>
              <a:gd name="connsiteY277" fmla="*/ 4916384 h 6733309"/>
              <a:gd name="connsiteX278" fmla="*/ 2576945 w 9048997"/>
              <a:gd name="connsiteY278" fmla="*/ 4963886 h 6733309"/>
              <a:gd name="connsiteX279" fmla="*/ 2660073 w 9048997"/>
              <a:gd name="connsiteY279" fmla="*/ 4999512 h 6733309"/>
              <a:gd name="connsiteX280" fmla="*/ 2743200 w 9048997"/>
              <a:gd name="connsiteY280" fmla="*/ 5023262 h 6733309"/>
              <a:gd name="connsiteX281" fmla="*/ 2778826 w 9048997"/>
              <a:gd name="connsiteY281" fmla="*/ 5035138 h 6733309"/>
              <a:gd name="connsiteX282" fmla="*/ 2790701 w 9048997"/>
              <a:gd name="connsiteY282" fmla="*/ 5130140 h 6733309"/>
              <a:gd name="connsiteX283" fmla="*/ 2802577 w 9048997"/>
              <a:gd name="connsiteY283" fmla="*/ 5165766 h 6733309"/>
              <a:gd name="connsiteX284" fmla="*/ 2850078 w 9048997"/>
              <a:gd name="connsiteY284" fmla="*/ 5177642 h 6733309"/>
              <a:gd name="connsiteX285" fmla="*/ 2885704 w 9048997"/>
              <a:gd name="connsiteY285" fmla="*/ 5213268 h 6733309"/>
              <a:gd name="connsiteX286" fmla="*/ 2909454 w 9048997"/>
              <a:gd name="connsiteY286" fmla="*/ 5248893 h 6733309"/>
              <a:gd name="connsiteX287" fmla="*/ 2968831 w 9048997"/>
              <a:gd name="connsiteY287" fmla="*/ 5296395 h 6733309"/>
              <a:gd name="connsiteX288" fmla="*/ 3004457 w 9048997"/>
              <a:gd name="connsiteY288" fmla="*/ 5308270 h 6733309"/>
              <a:gd name="connsiteX289" fmla="*/ 3028208 w 9048997"/>
              <a:gd name="connsiteY289" fmla="*/ 5343896 h 6733309"/>
              <a:gd name="connsiteX290" fmla="*/ 3051958 w 9048997"/>
              <a:gd name="connsiteY290" fmla="*/ 5391397 h 6733309"/>
              <a:gd name="connsiteX291" fmla="*/ 3087584 w 9048997"/>
              <a:gd name="connsiteY291" fmla="*/ 5427023 h 6733309"/>
              <a:gd name="connsiteX292" fmla="*/ 3135086 w 9048997"/>
              <a:gd name="connsiteY292" fmla="*/ 5498275 h 6733309"/>
              <a:gd name="connsiteX293" fmla="*/ 3182587 w 9048997"/>
              <a:gd name="connsiteY293" fmla="*/ 5569527 h 6733309"/>
              <a:gd name="connsiteX294" fmla="*/ 3206338 w 9048997"/>
              <a:gd name="connsiteY294" fmla="*/ 5605153 h 6733309"/>
              <a:gd name="connsiteX295" fmla="*/ 3253839 w 9048997"/>
              <a:gd name="connsiteY295" fmla="*/ 5640779 h 6733309"/>
              <a:gd name="connsiteX296" fmla="*/ 3301340 w 9048997"/>
              <a:gd name="connsiteY296" fmla="*/ 5712031 h 6733309"/>
              <a:gd name="connsiteX297" fmla="*/ 3443844 w 9048997"/>
              <a:gd name="connsiteY297" fmla="*/ 5723906 h 6733309"/>
              <a:gd name="connsiteX298" fmla="*/ 3431969 w 9048997"/>
              <a:gd name="connsiteY298" fmla="*/ 5759532 h 6733309"/>
              <a:gd name="connsiteX299" fmla="*/ 3408218 w 9048997"/>
              <a:gd name="connsiteY299" fmla="*/ 5866410 h 6733309"/>
              <a:gd name="connsiteX300" fmla="*/ 3431969 w 9048997"/>
              <a:gd name="connsiteY300" fmla="*/ 5961413 h 6733309"/>
              <a:gd name="connsiteX301" fmla="*/ 3467595 w 9048997"/>
              <a:gd name="connsiteY301" fmla="*/ 6008914 h 6733309"/>
              <a:gd name="connsiteX302" fmla="*/ 3515096 w 9048997"/>
              <a:gd name="connsiteY302" fmla="*/ 6020790 h 6733309"/>
              <a:gd name="connsiteX303" fmla="*/ 3610099 w 9048997"/>
              <a:gd name="connsiteY303" fmla="*/ 6044540 h 6733309"/>
              <a:gd name="connsiteX304" fmla="*/ 3835730 w 9048997"/>
              <a:gd name="connsiteY304" fmla="*/ 6032665 h 6733309"/>
              <a:gd name="connsiteX305" fmla="*/ 3859480 w 9048997"/>
              <a:gd name="connsiteY305" fmla="*/ 6068291 h 6733309"/>
              <a:gd name="connsiteX306" fmla="*/ 3883231 w 9048997"/>
              <a:gd name="connsiteY306" fmla="*/ 6151418 h 6733309"/>
              <a:gd name="connsiteX307" fmla="*/ 3930732 w 9048997"/>
              <a:gd name="connsiteY307" fmla="*/ 6198919 h 6733309"/>
              <a:gd name="connsiteX308" fmla="*/ 4132613 w 9048997"/>
              <a:gd name="connsiteY308" fmla="*/ 6222670 h 6733309"/>
              <a:gd name="connsiteX309" fmla="*/ 4239491 w 9048997"/>
              <a:gd name="connsiteY309" fmla="*/ 6210795 h 6733309"/>
              <a:gd name="connsiteX310" fmla="*/ 4275117 w 9048997"/>
              <a:gd name="connsiteY310" fmla="*/ 6222670 h 6733309"/>
              <a:gd name="connsiteX311" fmla="*/ 4286992 w 9048997"/>
              <a:gd name="connsiteY311" fmla="*/ 6258296 h 6733309"/>
              <a:gd name="connsiteX312" fmla="*/ 4310743 w 9048997"/>
              <a:gd name="connsiteY312" fmla="*/ 6293922 h 6733309"/>
              <a:gd name="connsiteX313" fmla="*/ 4322618 w 9048997"/>
              <a:gd name="connsiteY313" fmla="*/ 6341423 h 6733309"/>
              <a:gd name="connsiteX314" fmla="*/ 4346369 w 9048997"/>
              <a:gd name="connsiteY314" fmla="*/ 6377049 h 6733309"/>
              <a:gd name="connsiteX315" fmla="*/ 4358244 w 9048997"/>
              <a:gd name="connsiteY315" fmla="*/ 6436426 h 6733309"/>
              <a:gd name="connsiteX316" fmla="*/ 4393870 w 9048997"/>
              <a:gd name="connsiteY316" fmla="*/ 6507678 h 6733309"/>
              <a:gd name="connsiteX317" fmla="*/ 4441371 w 9048997"/>
              <a:gd name="connsiteY317" fmla="*/ 6578930 h 6733309"/>
              <a:gd name="connsiteX318" fmla="*/ 4512623 w 9048997"/>
              <a:gd name="connsiteY318" fmla="*/ 6567055 h 6733309"/>
              <a:gd name="connsiteX319" fmla="*/ 4678878 w 9048997"/>
              <a:gd name="connsiteY319" fmla="*/ 6555179 h 6733309"/>
              <a:gd name="connsiteX320" fmla="*/ 4714504 w 9048997"/>
              <a:gd name="connsiteY320" fmla="*/ 6567055 h 6733309"/>
              <a:gd name="connsiteX321" fmla="*/ 4726379 w 9048997"/>
              <a:gd name="connsiteY321" fmla="*/ 6602680 h 6733309"/>
              <a:gd name="connsiteX322" fmla="*/ 4797631 w 9048997"/>
              <a:gd name="connsiteY322" fmla="*/ 6614556 h 6733309"/>
              <a:gd name="connsiteX323" fmla="*/ 4868883 w 9048997"/>
              <a:gd name="connsiteY323" fmla="*/ 6602680 h 6733309"/>
              <a:gd name="connsiteX324" fmla="*/ 4963886 w 9048997"/>
              <a:gd name="connsiteY324" fmla="*/ 6638306 h 6733309"/>
              <a:gd name="connsiteX325" fmla="*/ 4999512 w 9048997"/>
              <a:gd name="connsiteY325" fmla="*/ 6650182 h 6733309"/>
              <a:gd name="connsiteX326" fmla="*/ 5047013 w 9048997"/>
              <a:gd name="connsiteY326" fmla="*/ 6685808 h 6733309"/>
              <a:gd name="connsiteX327" fmla="*/ 5165766 w 9048997"/>
              <a:gd name="connsiteY327" fmla="*/ 6721434 h 6733309"/>
              <a:gd name="connsiteX328" fmla="*/ 5201392 w 9048997"/>
              <a:gd name="connsiteY328" fmla="*/ 6733309 h 6733309"/>
              <a:gd name="connsiteX329" fmla="*/ 5296395 w 9048997"/>
              <a:gd name="connsiteY329" fmla="*/ 6721434 h 6733309"/>
              <a:gd name="connsiteX330" fmla="*/ 5343896 w 9048997"/>
              <a:gd name="connsiteY330" fmla="*/ 6697683 h 6733309"/>
              <a:gd name="connsiteX331" fmla="*/ 5379522 w 9048997"/>
              <a:gd name="connsiteY331" fmla="*/ 6685808 h 6733309"/>
              <a:gd name="connsiteX332" fmla="*/ 5474525 w 9048997"/>
              <a:gd name="connsiteY332" fmla="*/ 6638306 h 6733309"/>
              <a:gd name="connsiteX333" fmla="*/ 5593278 w 9048997"/>
              <a:gd name="connsiteY333" fmla="*/ 6614556 h 6733309"/>
              <a:gd name="connsiteX334" fmla="*/ 5628904 w 9048997"/>
              <a:gd name="connsiteY334" fmla="*/ 6602680 h 6733309"/>
              <a:gd name="connsiteX335" fmla="*/ 5664530 w 9048997"/>
              <a:gd name="connsiteY335" fmla="*/ 6578930 h 6733309"/>
              <a:gd name="connsiteX336" fmla="*/ 5700156 w 9048997"/>
              <a:gd name="connsiteY336" fmla="*/ 6543304 h 6733309"/>
              <a:gd name="connsiteX337" fmla="*/ 5676405 w 9048997"/>
              <a:gd name="connsiteY337" fmla="*/ 6507678 h 6733309"/>
              <a:gd name="connsiteX338" fmla="*/ 5569527 w 9048997"/>
              <a:gd name="connsiteY338" fmla="*/ 6448301 h 6733309"/>
              <a:gd name="connsiteX339" fmla="*/ 5474525 w 9048997"/>
              <a:gd name="connsiteY339" fmla="*/ 6436426 h 6733309"/>
              <a:gd name="connsiteX340" fmla="*/ 5450774 w 9048997"/>
              <a:gd name="connsiteY340" fmla="*/ 6400800 h 6733309"/>
              <a:gd name="connsiteX341" fmla="*/ 5438899 w 9048997"/>
              <a:gd name="connsiteY341" fmla="*/ 6317673 h 6733309"/>
              <a:gd name="connsiteX342" fmla="*/ 5403273 w 9048997"/>
              <a:gd name="connsiteY342" fmla="*/ 6293922 h 6733309"/>
              <a:gd name="connsiteX343" fmla="*/ 5522026 w 9048997"/>
              <a:gd name="connsiteY343" fmla="*/ 6270171 h 6733309"/>
              <a:gd name="connsiteX344" fmla="*/ 5557652 w 9048997"/>
              <a:gd name="connsiteY344" fmla="*/ 6258296 h 6733309"/>
              <a:gd name="connsiteX345" fmla="*/ 5557652 w 9048997"/>
              <a:gd name="connsiteY345" fmla="*/ 6187044 h 6733309"/>
              <a:gd name="connsiteX346" fmla="*/ 5522026 w 9048997"/>
              <a:gd name="connsiteY346" fmla="*/ 6175169 h 6733309"/>
              <a:gd name="connsiteX347" fmla="*/ 5510151 w 9048997"/>
              <a:gd name="connsiteY347" fmla="*/ 6115792 h 6733309"/>
              <a:gd name="connsiteX348" fmla="*/ 5486400 w 9048997"/>
              <a:gd name="connsiteY348" fmla="*/ 6080166 h 6733309"/>
              <a:gd name="connsiteX349" fmla="*/ 5474525 w 9048997"/>
              <a:gd name="connsiteY349" fmla="*/ 6044540 h 6733309"/>
              <a:gd name="connsiteX350" fmla="*/ 5450774 w 9048997"/>
              <a:gd name="connsiteY350" fmla="*/ 5997039 h 6733309"/>
              <a:gd name="connsiteX351" fmla="*/ 5438899 w 9048997"/>
              <a:gd name="connsiteY351" fmla="*/ 5937662 h 6733309"/>
              <a:gd name="connsiteX352" fmla="*/ 5450774 w 9048997"/>
              <a:gd name="connsiteY352" fmla="*/ 5890161 h 6733309"/>
              <a:gd name="connsiteX353" fmla="*/ 5486400 w 9048997"/>
              <a:gd name="connsiteY353" fmla="*/ 5818909 h 6733309"/>
              <a:gd name="connsiteX354" fmla="*/ 5462649 w 9048997"/>
              <a:gd name="connsiteY354" fmla="*/ 5759532 h 6733309"/>
              <a:gd name="connsiteX355" fmla="*/ 5415148 w 9048997"/>
              <a:gd name="connsiteY355" fmla="*/ 5688280 h 6733309"/>
              <a:gd name="connsiteX356" fmla="*/ 5427023 w 9048997"/>
              <a:gd name="connsiteY356" fmla="*/ 5652655 h 6733309"/>
              <a:gd name="connsiteX357" fmla="*/ 5462649 w 9048997"/>
              <a:gd name="connsiteY357" fmla="*/ 5628904 h 6733309"/>
              <a:gd name="connsiteX358" fmla="*/ 5545777 w 9048997"/>
              <a:gd name="connsiteY358" fmla="*/ 5605153 h 6733309"/>
              <a:gd name="connsiteX359" fmla="*/ 5628904 w 9048997"/>
              <a:gd name="connsiteY359" fmla="*/ 5593278 h 6733309"/>
              <a:gd name="connsiteX360" fmla="*/ 5676405 w 9048997"/>
              <a:gd name="connsiteY360" fmla="*/ 5545777 h 6733309"/>
              <a:gd name="connsiteX361" fmla="*/ 5747657 w 9048997"/>
              <a:gd name="connsiteY361" fmla="*/ 5522026 h 6733309"/>
              <a:gd name="connsiteX362" fmla="*/ 5795158 w 9048997"/>
              <a:gd name="connsiteY362" fmla="*/ 5486400 h 6733309"/>
              <a:gd name="connsiteX363" fmla="*/ 5890161 w 9048997"/>
              <a:gd name="connsiteY363" fmla="*/ 5569527 h 6733309"/>
              <a:gd name="connsiteX364" fmla="*/ 5854535 w 9048997"/>
              <a:gd name="connsiteY364" fmla="*/ 5723906 h 6733309"/>
              <a:gd name="connsiteX365" fmla="*/ 5937662 w 9048997"/>
              <a:gd name="connsiteY365" fmla="*/ 5830784 h 6733309"/>
              <a:gd name="connsiteX366" fmla="*/ 5866410 w 9048997"/>
              <a:gd name="connsiteY366" fmla="*/ 5925787 h 6733309"/>
              <a:gd name="connsiteX367" fmla="*/ 5902036 w 9048997"/>
              <a:gd name="connsiteY367" fmla="*/ 6020790 h 6733309"/>
              <a:gd name="connsiteX368" fmla="*/ 5913912 w 9048997"/>
              <a:gd name="connsiteY368" fmla="*/ 6056416 h 6733309"/>
              <a:gd name="connsiteX369" fmla="*/ 5949538 w 9048997"/>
              <a:gd name="connsiteY369" fmla="*/ 6068291 h 6733309"/>
              <a:gd name="connsiteX370" fmla="*/ 5973288 w 9048997"/>
              <a:gd name="connsiteY370" fmla="*/ 6103917 h 6733309"/>
              <a:gd name="connsiteX371" fmla="*/ 5937662 w 9048997"/>
              <a:gd name="connsiteY371" fmla="*/ 6127668 h 6733309"/>
              <a:gd name="connsiteX372" fmla="*/ 5878286 w 9048997"/>
              <a:gd name="connsiteY372" fmla="*/ 6198919 h 6733309"/>
              <a:gd name="connsiteX373" fmla="*/ 5866410 w 9048997"/>
              <a:gd name="connsiteY373" fmla="*/ 6234545 h 6733309"/>
              <a:gd name="connsiteX374" fmla="*/ 5878286 w 9048997"/>
              <a:gd name="connsiteY374" fmla="*/ 6270171 h 6733309"/>
              <a:gd name="connsiteX375" fmla="*/ 5949538 w 9048997"/>
              <a:gd name="connsiteY375" fmla="*/ 6305797 h 6733309"/>
              <a:gd name="connsiteX376" fmla="*/ 6008914 w 9048997"/>
              <a:gd name="connsiteY376" fmla="*/ 6282047 h 6733309"/>
              <a:gd name="connsiteX377" fmla="*/ 6068291 w 9048997"/>
              <a:gd name="connsiteY377" fmla="*/ 6270171 h 6733309"/>
              <a:gd name="connsiteX378" fmla="*/ 6103917 w 9048997"/>
              <a:gd name="connsiteY378" fmla="*/ 6258296 h 6733309"/>
              <a:gd name="connsiteX379" fmla="*/ 6175169 w 9048997"/>
              <a:gd name="connsiteY379" fmla="*/ 6258296 h 6733309"/>
              <a:gd name="connsiteX380" fmla="*/ 6187044 w 9048997"/>
              <a:gd name="connsiteY380" fmla="*/ 6222670 h 6733309"/>
              <a:gd name="connsiteX381" fmla="*/ 6258296 w 9048997"/>
              <a:gd name="connsiteY381" fmla="*/ 6198919 h 6733309"/>
              <a:gd name="connsiteX382" fmla="*/ 6388925 w 9048997"/>
              <a:gd name="connsiteY382" fmla="*/ 6175169 h 6733309"/>
              <a:gd name="connsiteX383" fmla="*/ 6436426 w 9048997"/>
              <a:gd name="connsiteY383" fmla="*/ 6163293 h 6733309"/>
              <a:gd name="connsiteX384" fmla="*/ 6519553 w 9048997"/>
              <a:gd name="connsiteY384" fmla="*/ 6056416 h 6733309"/>
              <a:gd name="connsiteX385" fmla="*/ 6555179 w 9048997"/>
              <a:gd name="connsiteY385" fmla="*/ 6044540 h 6733309"/>
              <a:gd name="connsiteX386" fmla="*/ 6507678 w 9048997"/>
              <a:gd name="connsiteY386" fmla="*/ 5973288 h 6733309"/>
              <a:gd name="connsiteX387" fmla="*/ 6424551 w 9048997"/>
              <a:gd name="connsiteY387" fmla="*/ 5913912 h 6733309"/>
              <a:gd name="connsiteX388" fmla="*/ 6460177 w 9048997"/>
              <a:gd name="connsiteY388" fmla="*/ 5878286 h 6733309"/>
              <a:gd name="connsiteX389" fmla="*/ 6531429 w 9048997"/>
              <a:gd name="connsiteY389" fmla="*/ 5854535 h 6733309"/>
              <a:gd name="connsiteX390" fmla="*/ 6519553 w 9048997"/>
              <a:gd name="connsiteY390" fmla="*/ 5807034 h 6733309"/>
              <a:gd name="connsiteX391" fmla="*/ 6448301 w 9048997"/>
              <a:gd name="connsiteY391" fmla="*/ 5735782 h 6733309"/>
              <a:gd name="connsiteX392" fmla="*/ 6436426 w 9048997"/>
              <a:gd name="connsiteY392" fmla="*/ 5700156 h 6733309"/>
              <a:gd name="connsiteX393" fmla="*/ 6448301 w 9048997"/>
              <a:gd name="connsiteY393" fmla="*/ 5628904 h 6733309"/>
              <a:gd name="connsiteX394" fmla="*/ 6495803 w 9048997"/>
              <a:gd name="connsiteY394" fmla="*/ 5593278 h 6733309"/>
              <a:gd name="connsiteX395" fmla="*/ 6602680 w 9048997"/>
              <a:gd name="connsiteY395" fmla="*/ 5557652 h 6733309"/>
              <a:gd name="connsiteX396" fmla="*/ 6673932 w 9048997"/>
              <a:gd name="connsiteY396" fmla="*/ 5581403 h 6733309"/>
              <a:gd name="connsiteX397" fmla="*/ 6709558 w 9048997"/>
              <a:gd name="connsiteY397" fmla="*/ 5605153 h 6733309"/>
              <a:gd name="connsiteX398" fmla="*/ 6780810 w 9048997"/>
              <a:gd name="connsiteY398" fmla="*/ 5640779 h 6733309"/>
              <a:gd name="connsiteX399" fmla="*/ 6887688 w 9048997"/>
              <a:gd name="connsiteY399" fmla="*/ 5605153 h 6733309"/>
              <a:gd name="connsiteX400" fmla="*/ 6863938 w 9048997"/>
              <a:gd name="connsiteY400" fmla="*/ 5569527 h 6733309"/>
              <a:gd name="connsiteX401" fmla="*/ 6875813 w 9048997"/>
              <a:gd name="connsiteY401" fmla="*/ 5474525 h 6733309"/>
              <a:gd name="connsiteX402" fmla="*/ 6911439 w 9048997"/>
              <a:gd name="connsiteY402" fmla="*/ 5462649 h 6733309"/>
              <a:gd name="connsiteX403" fmla="*/ 6935190 w 9048997"/>
              <a:gd name="connsiteY403" fmla="*/ 5391397 h 6733309"/>
              <a:gd name="connsiteX404" fmla="*/ 6982691 w 9048997"/>
              <a:gd name="connsiteY404" fmla="*/ 5355771 h 6733309"/>
              <a:gd name="connsiteX405" fmla="*/ 7042067 w 9048997"/>
              <a:gd name="connsiteY405" fmla="*/ 5308270 h 6733309"/>
              <a:gd name="connsiteX406" fmla="*/ 7148945 w 9048997"/>
              <a:gd name="connsiteY406" fmla="*/ 5367647 h 6733309"/>
              <a:gd name="connsiteX407" fmla="*/ 7184571 w 9048997"/>
              <a:gd name="connsiteY407" fmla="*/ 5403273 h 6733309"/>
              <a:gd name="connsiteX408" fmla="*/ 7255823 w 9048997"/>
              <a:gd name="connsiteY408" fmla="*/ 5427023 h 6733309"/>
              <a:gd name="connsiteX409" fmla="*/ 7338951 w 9048997"/>
              <a:gd name="connsiteY409" fmla="*/ 5474525 h 6733309"/>
              <a:gd name="connsiteX410" fmla="*/ 7410203 w 9048997"/>
              <a:gd name="connsiteY410" fmla="*/ 5522026 h 6733309"/>
              <a:gd name="connsiteX411" fmla="*/ 7445829 w 9048997"/>
              <a:gd name="connsiteY411" fmla="*/ 5545777 h 6733309"/>
              <a:gd name="connsiteX412" fmla="*/ 7493330 w 9048997"/>
              <a:gd name="connsiteY412" fmla="*/ 5569527 h 6733309"/>
              <a:gd name="connsiteX413" fmla="*/ 7564582 w 9048997"/>
              <a:gd name="connsiteY413" fmla="*/ 5617029 h 6733309"/>
              <a:gd name="connsiteX414" fmla="*/ 7635834 w 9048997"/>
              <a:gd name="connsiteY414" fmla="*/ 5640779 h 6733309"/>
              <a:gd name="connsiteX415" fmla="*/ 7897091 w 9048997"/>
              <a:gd name="connsiteY415" fmla="*/ 5628904 h 6733309"/>
              <a:gd name="connsiteX416" fmla="*/ 7908966 w 9048997"/>
              <a:gd name="connsiteY416" fmla="*/ 5593278 h 6733309"/>
              <a:gd name="connsiteX417" fmla="*/ 7897091 w 9048997"/>
              <a:gd name="connsiteY417" fmla="*/ 5498275 h 6733309"/>
              <a:gd name="connsiteX418" fmla="*/ 7861465 w 9048997"/>
              <a:gd name="connsiteY418" fmla="*/ 5486400 h 6733309"/>
              <a:gd name="connsiteX419" fmla="*/ 7778338 w 9048997"/>
              <a:gd name="connsiteY419" fmla="*/ 5462649 h 6733309"/>
              <a:gd name="connsiteX420" fmla="*/ 7754587 w 9048997"/>
              <a:gd name="connsiteY420" fmla="*/ 5427023 h 6733309"/>
              <a:gd name="connsiteX421" fmla="*/ 7671460 w 9048997"/>
              <a:gd name="connsiteY421" fmla="*/ 5391397 h 6733309"/>
              <a:gd name="connsiteX422" fmla="*/ 7623958 w 9048997"/>
              <a:gd name="connsiteY422" fmla="*/ 5355771 h 6733309"/>
              <a:gd name="connsiteX423" fmla="*/ 7588332 w 9048997"/>
              <a:gd name="connsiteY423" fmla="*/ 5343896 h 6733309"/>
              <a:gd name="connsiteX424" fmla="*/ 7552706 w 9048997"/>
              <a:gd name="connsiteY424" fmla="*/ 5260769 h 6733309"/>
              <a:gd name="connsiteX425" fmla="*/ 7481454 w 9048997"/>
              <a:gd name="connsiteY425" fmla="*/ 5248893 h 6733309"/>
              <a:gd name="connsiteX426" fmla="*/ 7433953 w 9048997"/>
              <a:gd name="connsiteY426" fmla="*/ 5237018 h 6733309"/>
              <a:gd name="connsiteX427" fmla="*/ 7386452 w 9048997"/>
              <a:gd name="connsiteY427" fmla="*/ 5213268 h 6733309"/>
              <a:gd name="connsiteX428" fmla="*/ 7291449 w 9048997"/>
              <a:gd name="connsiteY428" fmla="*/ 5201392 h 6733309"/>
              <a:gd name="connsiteX429" fmla="*/ 7243948 w 9048997"/>
              <a:gd name="connsiteY429" fmla="*/ 5189517 h 6733309"/>
              <a:gd name="connsiteX430" fmla="*/ 7172696 w 9048997"/>
              <a:gd name="connsiteY430" fmla="*/ 5201392 h 6733309"/>
              <a:gd name="connsiteX431" fmla="*/ 7267699 w 9048997"/>
              <a:gd name="connsiteY431" fmla="*/ 5058888 h 6733309"/>
              <a:gd name="connsiteX432" fmla="*/ 7220197 w 9048997"/>
              <a:gd name="connsiteY432" fmla="*/ 4916384 h 6733309"/>
              <a:gd name="connsiteX433" fmla="*/ 7422078 w 9048997"/>
              <a:gd name="connsiteY433" fmla="*/ 4880758 h 6733309"/>
              <a:gd name="connsiteX434" fmla="*/ 7552706 w 9048997"/>
              <a:gd name="connsiteY434" fmla="*/ 4762005 h 6733309"/>
              <a:gd name="connsiteX435" fmla="*/ 7623958 w 9048997"/>
              <a:gd name="connsiteY435" fmla="*/ 4678878 h 6733309"/>
              <a:gd name="connsiteX436" fmla="*/ 7635834 w 9048997"/>
              <a:gd name="connsiteY436" fmla="*/ 4643252 h 6733309"/>
              <a:gd name="connsiteX437" fmla="*/ 7600208 w 9048997"/>
              <a:gd name="connsiteY437" fmla="*/ 4595751 h 6733309"/>
              <a:gd name="connsiteX438" fmla="*/ 7564582 w 9048997"/>
              <a:gd name="connsiteY438" fmla="*/ 4572000 h 6733309"/>
              <a:gd name="connsiteX439" fmla="*/ 7588332 w 9048997"/>
              <a:gd name="connsiteY439" fmla="*/ 4465122 h 6733309"/>
              <a:gd name="connsiteX440" fmla="*/ 7576457 w 9048997"/>
              <a:gd name="connsiteY440" fmla="*/ 4405745 h 6733309"/>
              <a:gd name="connsiteX441" fmla="*/ 7528956 w 9048997"/>
              <a:gd name="connsiteY441" fmla="*/ 4393870 h 6733309"/>
              <a:gd name="connsiteX442" fmla="*/ 7493330 w 9048997"/>
              <a:gd name="connsiteY442" fmla="*/ 4381995 h 6733309"/>
              <a:gd name="connsiteX443" fmla="*/ 7564582 w 9048997"/>
              <a:gd name="connsiteY443" fmla="*/ 4322618 h 6733309"/>
              <a:gd name="connsiteX444" fmla="*/ 7505205 w 9048997"/>
              <a:gd name="connsiteY444" fmla="*/ 4144488 h 6733309"/>
              <a:gd name="connsiteX445" fmla="*/ 7422078 w 9048997"/>
              <a:gd name="connsiteY445" fmla="*/ 4156364 h 6733309"/>
              <a:gd name="connsiteX446" fmla="*/ 7303325 w 9048997"/>
              <a:gd name="connsiteY446" fmla="*/ 4251366 h 6733309"/>
              <a:gd name="connsiteX447" fmla="*/ 7184571 w 9048997"/>
              <a:gd name="connsiteY447" fmla="*/ 4203865 h 6733309"/>
              <a:gd name="connsiteX448" fmla="*/ 7148945 w 9048997"/>
              <a:gd name="connsiteY448" fmla="*/ 4108862 h 6733309"/>
              <a:gd name="connsiteX449" fmla="*/ 7113319 w 9048997"/>
              <a:gd name="connsiteY449" fmla="*/ 4096987 h 6733309"/>
              <a:gd name="connsiteX450" fmla="*/ 7077693 w 9048997"/>
              <a:gd name="connsiteY450" fmla="*/ 4025735 h 6733309"/>
              <a:gd name="connsiteX451" fmla="*/ 7042067 w 9048997"/>
              <a:gd name="connsiteY451" fmla="*/ 3918857 h 6733309"/>
              <a:gd name="connsiteX452" fmla="*/ 6970816 w 9048997"/>
              <a:gd name="connsiteY452" fmla="*/ 3847605 h 6733309"/>
              <a:gd name="connsiteX453" fmla="*/ 6958940 w 9048997"/>
              <a:gd name="connsiteY453" fmla="*/ 3800104 h 6733309"/>
              <a:gd name="connsiteX454" fmla="*/ 6947065 w 9048997"/>
              <a:gd name="connsiteY454" fmla="*/ 3764478 h 6733309"/>
              <a:gd name="connsiteX455" fmla="*/ 6768935 w 9048997"/>
              <a:gd name="connsiteY455" fmla="*/ 3800104 h 6733309"/>
              <a:gd name="connsiteX456" fmla="*/ 6709558 w 9048997"/>
              <a:gd name="connsiteY456" fmla="*/ 3693226 h 6733309"/>
              <a:gd name="connsiteX457" fmla="*/ 6863938 w 9048997"/>
              <a:gd name="connsiteY457" fmla="*/ 3657600 h 6733309"/>
              <a:gd name="connsiteX458" fmla="*/ 6994566 w 9048997"/>
              <a:gd name="connsiteY458" fmla="*/ 3538847 h 6733309"/>
              <a:gd name="connsiteX459" fmla="*/ 7196447 w 9048997"/>
              <a:gd name="connsiteY459" fmla="*/ 3515096 h 6733309"/>
              <a:gd name="connsiteX460" fmla="*/ 7410203 w 9048997"/>
              <a:gd name="connsiteY460" fmla="*/ 3455719 h 6733309"/>
              <a:gd name="connsiteX461" fmla="*/ 7564582 w 9048997"/>
              <a:gd name="connsiteY461" fmla="*/ 3467595 h 6733309"/>
              <a:gd name="connsiteX462" fmla="*/ 7647709 w 9048997"/>
              <a:gd name="connsiteY462" fmla="*/ 3372592 h 6733309"/>
              <a:gd name="connsiteX463" fmla="*/ 7956467 w 9048997"/>
              <a:gd name="connsiteY463" fmla="*/ 3384468 h 6733309"/>
              <a:gd name="connsiteX464" fmla="*/ 8087096 w 9048997"/>
              <a:gd name="connsiteY464" fmla="*/ 3360717 h 6733309"/>
              <a:gd name="connsiteX465" fmla="*/ 8324603 w 9048997"/>
              <a:gd name="connsiteY465" fmla="*/ 3384468 h 6733309"/>
              <a:gd name="connsiteX466" fmla="*/ 8490857 w 9048997"/>
              <a:gd name="connsiteY466" fmla="*/ 3396343 h 6733309"/>
              <a:gd name="connsiteX467" fmla="*/ 8668987 w 9048997"/>
              <a:gd name="connsiteY467" fmla="*/ 3348842 h 6733309"/>
              <a:gd name="connsiteX468" fmla="*/ 8775865 w 9048997"/>
              <a:gd name="connsiteY468" fmla="*/ 3348842 h 6733309"/>
              <a:gd name="connsiteX469" fmla="*/ 9048997 w 9048997"/>
              <a:gd name="connsiteY469" fmla="*/ 3182587 h 6733309"/>
              <a:gd name="connsiteX470" fmla="*/ 8977745 w 9048997"/>
              <a:gd name="connsiteY470" fmla="*/ 3087584 h 6733309"/>
              <a:gd name="connsiteX471" fmla="*/ 8918369 w 9048997"/>
              <a:gd name="connsiteY471" fmla="*/ 3087584 h 6733309"/>
              <a:gd name="connsiteX472" fmla="*/ 8882743 w 9048997"/>
              <a:gd name="connsiteY472" fmla="*/ 2980706 h 6733309"/>
              <a:gd name="connsiteX473" fmla="*/ 8882743 w 9048997"/>
              <a:gd name="connsiteY473" fmla="*/ 2802577 h 6733309"/>
              <a:gd name="connsiteX474" fmla="*/ 8823366 w 9048997"/>
              <a:gd name="connsiteY474" fmla="*/ 2719449 h 6733309"/>
              <a:gd name="connsiteX475" fmla="*/ 8811491 w 9048997"/>
              <a:gd name="connsiteY475" fmla="*/ 2683823 h 6733309"/>
              <a:gd name="connsiteX476" fmla="*/ 8835242 w 9048997"/>
              <a:gd name="connsiteY476" fmla="*/ 2612571 h 6733309"/>
              <a:gd name="connsiteX477" fmla="*/ 8811491 w 9048997"/>
              <a:gd name="connsiteY477" fmla="*/ 2529444 h 6733309"/>
              <a:gd name="connsiteX478" fmla="*/ 8775865 w 9048997"/>
              <a:gd name="connsiteY478" fmla="*/ 2517569 h 6733309"/>
              <a:gd name="connsiteX479" fmla="*/ 8550234 w 9048997"/>
              <a:gd name="connsiteY479" fmla="*/ 2517569 h 6733309"/>
              <a:gd name="connsiteX480" fmla="*/ 8514608 w 9048997"/>
              <a:gd name="connsiteY480" fmla="*/ 2493818 h 6733309"/>
              <a:gd name="connsiteX481" fmla="*/ 8478982 w 9048997"/>
              <a:gd name="connsiteY481" fmla="*/ 2458192 h 6733309"/>
              <a:gd name="connsiteX482" fmla="*/ 8253351 w 9048997"/>
              <a:gd name="connsiteY482" fmla="*/ 2434442 h 6733309"/>
              <a:gd name="connsiteX483" fmla="*/ 7968343 w 9048997"/>
              <a:gd name="connsiteY483" fmla="*/ 2410691 h 6733309"/>
              <a:gd name="connsiteX484" fmla="*/ 7897091 w 9048997"/>
              <a:gd name="connsiteY484" fmla="*/ 2386940 h 6733309"/>
              <a:gd name="connsiteX485" fmla="*/ 7813964 w 9048997"/>
              <a:gd name="connsiteY485" fmla="*/ 2363190 h 6733309"/>
              <a:gd name="connsiteX486" fmla="*/ 7778338 w 9048997"/>
              <a:gd name="connsiteY486" fmla="*/ 2339439 h 6733309"/>
              <a:gd name="connsiteX487" fmla="*/ 7718961 w 9048997"/>
              <a:gd name="connsiteY487" fmla="*/ 2268187 h 6733309"/>
              <a:gd name="connsiteX488" fmla="*/ 7730836 w 9048997"/>
              <a:gd name="connsiteY488" fmla="*/ 2208810 h 6733309"/>
              <a:gd name="connsiteX489" fmla="*/ 7802088 w 9048997"/>
              <a:gd name="connsiteY489" fmla="*/ 2113808 h 6733309"/>
              <a:gd name="connsiteX490" fmla="*/ 7718961 w 9048997"/>
              <a:gd name="connsiteY490" fmla="*/ 2090057 h 6733309"/>
              <a:gd name="connsiteX491" fmla="*/ 7659584 w 9048997"/>
              <a:gd name="connsiteY491" fmla="*/ 2125683 h 6733309"/>
              <a:gd name="connsiteX492" fmla="*/ 7707086 w 9048997"/>
              <a:gd name="connsiteY492" fmla="*/ 1900052 h 6733309"/>
              <a:gd name="connsiteX493" fmla="*/ 7837714 w 9048997"/>
              <a:gd name="connsiteY493" fmla="*/ 1959429 h 6733309"/>
              <a:gd name="connsiteX494" fmla="*/ 7968343 w 9048997"/>
              <a:gd name="connsiteY494" fmla="*/ 1935678 h 6733309"/>
              <a:gd name="connsiteX495" fmla="*/ 8098971 w 9048997"/>
              <a:gd name="connsiteY495" fmla="*/ 1995055 h 6733309"/>
              <a:gd name="connsiteX496" fmla="*/ 8217725 w 9048997"/>
              <a:gd name="connsiteY496" fmla="*/ 1947553 h 6733309"/>
              <a:gd name="connsiteX497" fmla="*/ 8407730 w 9048997"/>
              <a:gd name="connsiteY497" fmla="*/ 1995055 h 6733309"/>
              <a:gd name="connsiteX498" fmla="*/ 8407730 w 9048997"/>
              <a:gd name="connsiteY498" fmla="*/ 1995055 h 6733309"/>
              <a:gd name="connsiteX499" fmla="*/ 8478982 w 9048997"/>
              <a:gd name="connsiteY499" fmla="*/ 1947553 h 6733309"/>
              <a:gd name="connsiteX500" fmla="*/ 8609610 w 9048997"/>
              <a:gd name="connsiteY500" fmla="*/ 1816925 h 6733309"/>
              <a:gd name="connsiteX501" fmla="*/ 8502732 w 9048997"/>
              <a:gd name="connsiteY501" fmla="*/ 1721922 h 6733309"/>
              <a:gd name="connsiteX502" fmla="*/ 8348353 w 9048997"/>
              <a:gd name="connsiteY502" fmla="*/ 1733797 h 6733309"/>
              <a:gd name="connsiteX503" fmla="*/ 8241475 w 9048997"/>
              <a:gd name="connsiteY503" fmla="*/ 1662545 h 6733309"/>
              <a:gd name="connsiteX504" fmla="*/ 8205849 w 9048997"/>
              <a:gd name="connsiteY504" fmla="*/ 1638795 h 6733309"/>
              <a:gd name="connsiteX505" fmla="*/ 8170223 w 9048997"/>
              <a:gd name="connsiteY505" fmla="*/ 1591293 h 6733309"/>
              <a:gd name="connsiteX506" fmla="*/ 8051470 w 9048997"/>
              <a:gd name="connsiteY506" fmla="*/ 1615044 h 6733309"/>
              <a:gd name="connsiteX507" fmla="*/ 8015844 w 9048997"/>
              <a:gd name="connsiteY507" fmla="*/ 1603169 h 6733309"/>
              <a:gd name="connsiteX508" fmla="*/ 7968343 w 9048997"/>
              <a:gd name="connsiteY508" fmla="*/ 1591293 h 6733309"/>
              <a:gd name="connsiteX509" fmla="*/ 7956467 w 9048997"/>
              <a:gd name="connsiteY509" fmla="*/ 1555668 h 6733309"/>
              <a:gd name="connsiteX510" fmla="*/ 7885216 w 9048997"/>
              <a:gd name="connsiteY510" fmla="*/ 1496291 h 6733309"/>
              <a:gd name="connsiteX511" fmla="*/ 7861465 w 9048997"/>
              <a:gd name="connsiteY511" fmla="*/ 1389413 h 6733309"/>
              <a:gd name="connsiteX512" fmla="*/ 7849590 w 9048997"/>
              <a:gd name="connsiteY512" fmla="*/ 1330036 h 6733309"/>
              <a:gd name="connsiteX513" fmla="*/ 7778338 w 9048997"/>
              <a:gd name="connsiteY513" fmla="*/ 1258784 h 6733309"/>
              <a:gd name="connsiteX514" fmla="*/ 7778338 w 9048997"/>
              <a:gd name="connsiteY514" fmla="*/ 1175657 h 6733309"/>
              <a:gd name="connsiteX515" fmla="*/ 7802088 w 9048997"/>
              <a:gd name="connsiteY515" fmla="*/ 1104405 h 6733309"/>
              <a:gd name="connsiteX516" fmla="*/ 7766462 w 9048997"/>
              <a:gd name="connsiteY516" fmla="*/ 997527 h 6733309"/>
              <a:gd name="connsiteX517" fmla="*/ 7671460 w 9048997"/>
              <a:gd name="connsiteY517" fmla="*/ 961901 h 6733309"/>
              <a:gd name="connsiteX518" fmla="*/ 7718961 w 9048997"/>
              <a:gd name="connsiteY518" fmla="*/ 843148 h 6733309"/>
              <a:gd name="connsiteX519" fmla="*/ 7540831 w 9048997"/>
              <a:gd name="connsiteY519" fmla="*/ 866899 h 6733309"/>
              <a:gd name="connsiteX520" fmla="*/ 7374577 w 9048997"/>
              <a:gd name="connsiteY520" fmla="*/ 795647 h 6733309"/>
              <a:gd name="connsiteX521" fmla="*/ 7362701 w 9048997"/>
              <a:gd name="connsiteY521" fmla="*/ 676893 h 6733309"/>
              <a:gd name="connsiteX522" fmla="*/ 7457704 w 9048997"/>
              <a:gd name="connsiteY522" fmla="*/ 617517 h 6733309"/>
              <a:gd name="connsiteX523" fmla="*/ 7422078 w 9048997"/>
              <a:gd name="connsiteY523" fmla="*/ 510639 h 6733309"/>
              <a:gd name="connsiteX524" fmla="*/ 7410203 w 9048997"/>
              <a:gd name="connsiteY524" fmla="*/ 439387 h 6733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</a:cxnLst>
            <a:rect l="l" t="t" r="r" b="b"/>
            <a:pathLst>
              <a:path w="9048997" h="6733309">
                <a:moveTo>
                  <a:pt x="7410203" y="439387"/>
                </a:moveTo>
                <a:lnTo>
                  <a:pt x="6840187" y="273132"/>
                </a:lnTo>
                <a:cubicBezTo>
                  <a:pt x="6816436" y="245423"/>
                  <a:pt x="6788062" y="221086"/>
                  <a:pt x="6768935" y="190005"/>
                </a:cubicBezTo>
                <a:cubicBezTo>
                  <a:pt x="6720796" y="111779"/>
                  <a:pt x="6777345" y="128897"/>
                  <a:pt x="6709558" y="95003"/>
                </a:cubicBezTo>
                <a:cubicBezTo>
                  <a:pt x="6698362" y="89405"/>
                  <a:pt x="6685807" y="87086"/>
                  <a:pt x="6673932" y="83127"/>
                </a:cubicBezTo>
                <a:cubicBezTo>
                  <a:pt x="6567889" y="118475"/>
                  <a:pt x="6630362" y="122686"/>
                  <a:pt x="6567054" y="59377"/>
                </a:cubicBezTo>
                <a:cubicBezTo>
                  <a:pt x="6556962" y="49285"/>
                  <a:pt x="6544547" y="41248"/>
                  <a:pt x="6531429" y="35626"/>
                </a:cubicBezTo>
                <a:cubicBezTo>
                  <a:pt x="6516427" y="29197"/>
                  <a:pt x="6499560" y="28441"/>
                  <a:pt x="6483927" y="23751"/>
                </a:cubicBezTo>
                <a:cubicBezTo>
                  <a:pt x="6459947" y="16557"/>
                  <a:pt x="6412675" y="0"/>
                  <a:pt x="6412675" y="0"/>
                </a:cubicBezTo>
                <a:lnTo>
                  <a:pt x="6329548" y="23751"/>
                </a:lnTo>
                <a:cubicBezTo>
                  <a:pt x="6313802" y="28045"/>
                  <a:pt x="6297740" y="40110"/>
                  <a:pt x="6282047" y="35626"/>
                </a:cubicBezTo>
                <a:cubicBezTo>
                  <a:pt x="6265899" y="31012"/>
                  <a:pt x="6258296" y="11875"/>
                  <a:pt x="6246421" y="0"/>
                </a:cubicBezTo>
                <a:cubicBezTo>
                  <a:pt x="6242462" y="11875"/>
                  <a:pt x="6234545" y="23108"/>
                  <a:pt x="6234545" y="35626"/>
                </a:cubicBezTo>
                <a:cubicBezTo>
                  <a:pt x="6234545" y="73966"/>
                  <a:pt x="6250780" y="89666"/>
                  <a:pt x="6270171" y="118753"/>
                </a:cubicBezTo>
                <a:cubicBezTo>
                  <a:pt x="6266213" y="138545"/>
                  <a:pt x="6262674" y="158426"/>
                  <a:pt x="6258296" y="178130"/>
                </a:cubicBezTo>
                <a:cubicBezTo>
                  <a:pt x="6254756" y="194062"/>
                  <a:pt x="6260688" y="217705"/>
                  <a:pt x="6246421" y="225631"/>
                </a:cubicBezTo>
                <a:cubicBezTo>
                  <a:pt x="6218523" y="241130"/>
                  <a:pt x="6183052" y="233288"/>
                  <a:pt x="6151418" y="237506"/>
                </a:cubicBezTo>
                <a:lnTo>
                  <a:pt x="6068291" y="249382"/>
                </a:lnTo>
                <a:cubicBezTo>
                  <a:pt x="6056416" y="245423"/>
                  <a:pt x="6045057" y="235736"/>
                  <a:pt x="6032665" y="237506"/>
                </a:cubicBezTo>
                <a:cubicBezTo>
                  <a:pt x="6004311" y="241556"/>
                  <a:pt x="5958126" y="282558"/>
                  <a:pt x="5937662" y="296883"/>
                </a:cubicBezTo>
                <a:cubicBezTo>
                  <a:pt x="5914277" y="313252"/>
                  <a:pt x="5894780" y="341232"/>
                  <a:pt x="5866410" y="344384"/>
                </a:cubicBezTo>
                <a:lnTo>
                  <a:pt x="5759532" y="356260"/>
                </a:lnTo>
                <a:cubicBezTo>
                  <a:pt x="5752195" y="367266"/>
                  <a:pt x="5728837" y="418101"/>
                  <a:pt x="5700156" y="403761"/>
                </a:cubicBezTo>
                <a:cubicBezTo>
                  <a:pt x="5688960" y="398163"/>
                  <a:pt x="5696100" y="377910"/>
                  <a:pt x="5688280" y="368135"/>
                </a:cubicBezTo>
                <a:cubicBezTo>
                  <a:pt x="5679364" y="356990"/>
                  <a:pt x="5664529" y="352301"/>
                  <a:pt x="5652654" y="344384"/>
                </a:cubicBezTo>
                <a:cubicBezTo>
                  <a:pt x="5620987" y="348343"/>
                  <a:pt x="5585550" y="340761"/>
                  <a:pt x="5557652" y="356260"/>
                </a:cubicBezTo>
                <a:cubicBezTo>
                  <a:pt x="5543385" y="364186"/>
                  <a:pt x="5549318" y="387829"/>
                  <a:pt x="5545777" y="403761"/>
                </a:cubicBezTo>
                <a:cubicBezTo>
                  <a:pt x="5541398" y="423465"/>
                  <a:pt x="5537860" y="443346"/>
                  <a:pt x="5533901" y="463138"/>
                </a:cubicBezTo>
                <a:cubicBezTo>
                  <a:pt x="5522026" y="459179"/>
                  <a:pt x="5597236" y="437408"/>
                  <a:pt x="5498275" y="451262"/>
                </a:cubicBezTo>
                <a:lnTo>
                  <a:pt x="5367647" y="463138"/>
                </a:lnTo>
                <a:lnTo>
                  <a:pt x="5367647" y="534390"/>
                </a:lnTo>
                <a:cubicBezTo>
                  <a:pt x="5277341" y="663398"/>
                  <a:pt x="5299798" y="607303"/>
                  <a:pt x="5272644" y="688769"/>
                </a:cubicBezTo>
                <a:cubicBezTo>
                  <a:pt x="5276602" y="700644"/>
                  <a:pt x="5276699" y="714620"/>
                  <a:pt x="5284519" y="724395"/>
                </a:cubicBezTo>
                <a:cubicBezTo>
                  <a:pt x="5317260" y="765321"/>
                  <a:pt x="5372890" y="739354"/>
                  <a:pt x="5248893" y="760021"/>
                </a:cubicBezTo>
                <a:cubicBezTo>
                  <a:pt x="5237018" y="767938"/>
                  <a:pt x="5224231" y="774634"/>
                  <a:pt x="5213267" y="783771"/>
                </a:cubicBezTo>
                <a:cubicBezTo>
                  <a:pt x="5178981" y="812342"/>
                  <a:pt x="5177243" y="819996"/>
                  <a:pt x="5153891" y="855023"/>
                </a:cubicBezTo>
                <a:cubicBezTo>
                  <a:pt x="5149933" y="843148"/>
                  <a:pt x="5152431" y="826341"/>
                  <a:pt x="5142016" y="819397"/>
                </a:cubicBezTo>
                <a:cubicBezTo>
                  <a:pt x="5125222" y="808201"/>
                  <a:pt x="5101787" y="813905"/>
                  <a:pt x="5082639" y="807522"/>
                </a:cubicBezTo>
                <a:cubicBezTo>
                  <a:pt x="5065845" y="801924"/>
                  <a:pt x="5050972" y="791688"/>
                  <a:pt x="5035138" y="783771"/>
                </a:cubicBezTo>
                <a:cubicBezTo>
                  <a:pt x="5015346" y="787730"/>
                  <a:pt x="4995234" y="790336"/>
                  <a:pt x="4975761" y="795647"/>
                </a:cubicBezTo>
                <a:cubicBezTo>
                  <a:pt x="4951608" y="802234"/>
                  <a:pt x="4928797" y="813325"/>
                  <a:pt x="4904509" y="819397"/>
                </a:cubicBezTo>
                <a:lnTo>
                  <a:pt x="4857008" y="831273"/>
                </a:lnTo>
                <a:lnTo>
                  <a:pt x="4892634" y="914400"/>
                </a:lnTo>
                <a:lnTo>
                  <a:pt x="4785756" y="938151"/>
                </a:lnTo>
                <a:lnTo>
                  <a:pt x="4750130" y="866899"/>
                </a:lnTo>
                <a:lnTo>
                  <a:pt x="4678878" y="843148"/>
                </a:lnTo>
                <a:lnTo>
                  <a:pt x="4583875" y="902525"/>
                </a:lnTo>
                <a:lnTo>
                  <a:pt x="4500748" y="843148"/>
                </a:lnTo>
                <a:lnTo>
                  <a:pt x="4358244" y="843148"/>
                </a:lnTo>
                <a:lnTo>
                  <a:pt x="4263242" y="795647"/>
                </a:lnTo>
                <a:lnTo>
                  <a:pt x="4168239" y="843148"/>
                </a:lnTo>
                <a:cubicBezTo>
                  <a:pt x="4140530" y="823356"/>
                  <a:pt x="4118353" y="791158"/>
                  <a:pt x="4085112" y="783771"/>
                </a:cubicBezTo>
                <a:cubicBezTo>
                  <a:pt x="4071179" y="780675"/>
                  <a:pt x="4071453" y="809305"/>
                  <a:pt x="4061361" y="819397"/>
                </a:cubicBezTo>
                <a:cubicBezTo>
                  <a:pt x="4051269" y="829489"/>
                  <a:pt x="4038501" y="836765"/>
                  <a:pt x="4025735" y="843148"/>
                </a:cubicBezTo>
                <a:cubicBezTo>
                  <a:pt x="4006669" y="852681"/>
                  <a:pt x="3986318" y="859414"/>
                  <a:pt x="3966358" y="866899"/>
                </a:cubicBezTo>
                <a:cubicBezTo>
                  <a:pt x="3946145" y="874479"/>
                  <a:pt x="3902592" y="888068"/>
                  <a:pt x="3883231" y="890649"/>
                </a:cubicBezTo>
                <a:cubicBezTo>
                  <a:pt x="3839892" y="896428"/>
                  <a:pt x="3796146" y="898566"/>
                  <a:pt x="3752603" y="902525"/>
                </a:cubicBezTo>
                <a:cubicBezTo>
                  <a:pt x="3667545" y="930877"/>
                  <a:pt x="3764844" y="890344"/>
                  <a:pt x="3693226" y="950026"/>
                </a:cubicBezTo>
                <a:cubicBezTo>
                  <a:pt x="3679626" y="961359"/>
                  <a:pt x="3661095" y="964994"/>
                  <a:pt x="3645725" y="973777"/>
                </a:cubicBezTo>
                <a:cubicBezTo>
                  <a:pt x="3633333" y="980858"/>
                  <a:pt x="3621063" y="988390"/>
                  <a:pt x="3610099" y="997527"/>
                </a:cubicBezTo>
                <a:cubicBezTo>
                  <a:pt x="3597197" y="1008278"/>
                  <a:pt x="3588447" y="1023837"/>
                  <a:pt x="3574473" y="1033153"/>
                </a:cubicBezTo>
                <a:cubicBezTo>
                  <a:pt x="3564058" y="1040097"/>
                  <a:pt x="3550722" y="1041070"/>
                  <a:pt x="3538847" y="1045029"/>
                </a:cubicBezTo>
                <a:cubicBezTo>
                  <a:pt x="3488200" y="1028146"/>
                  <a:pt x="3515739" y="1033153"/>
                  <a:pt x="3455719" y="1033153"/>
                </a:cubicBezTo>
                <a:lnTo>
                  <a:pt x="3467595" y="878774"/>
                </a:lnTo>
                <a:lnTo>
                  <a:pt x="3218213" y="1068779"/>
                </a:lnTo>
                <a:lnTo>
                  <a:pt x="3146961" y="1045029"/>
                </a:lnTo>
                <a:lnTo>
                  <a:pt x="3087584" y="1021278"/>
                </a:lnTo>
                <a:cubicBezTo>
                  <a:pt x="3071750" y="1052945"/>
                  <a:pt x="3053700" y="1083598"/>
                  <a:pt x="3040083" y="1116280"/>
                </a:cubicBezTo>
                <a:cubicBezTo>
                  <a:pt x="3033806" y="1131346"/>
                  <a:pt x="3039749" y="1152241"/>
                  <a:pt x="3028208" y="1163782"/>
                </a:cubicBezTo>
                <a:cubicBezTo>
                  <a:pt x="3013135" y="1178855"/>
                  <a:pt x="2988623" y="1179615"/>
                  <a:pt x="2968831" y="1187532"/>
                </a:cubicBezTo>
                <a:cubicBezTo>
                  <a:pt x="2952997" y="1183574"/>
                  <a:pt x="2934910" y="1184710"/>
                  <a:pt x="2921330" y="1175657"/>
                </a:cubicBezTo>
                <a:cubicBezTo>
                  <a:pt x="2909455" y="1167740"/>
                  <a:pt x="2897579" y="1140031"/>
                  <a:pt x="2897579" y="1140031"/>
                </a:cubicBezTo>
                <a:lnTo>
                  <a:pt x="2802577" y="1187532"/>
                </a:lnTo>
                <a:lnTo>
                  <a:pt x="2814452" y="1282535"/>
                </a:lnTo>
                <a:lnTo>
                  <a:pt x="2861953" y="1294410"/>
                </a:lnTo>
                <a:lnTo>
                  <a:pt x="2766951" y="1353787"/>
                </a:lnTo>
                <a:lnTo>
                  <a:pt x="2766951" y="1353787"/>
                </a:lnTo>
                <a:lnTo>
                  <a:pt x="2850078" y="1413164"/>
                </a:lnTo>
                <a:lnTo>
                  <a:pt x="2731325" y="1508166"/>
                </a:lnTo>
                <a:cubicBezTo>
                  <a:pt x="2723408" y="1543792"/>
                  <a:pt x="2709598" y="1578605"/>
                  <a:pt x="2707574" y="1615044"/>
                </a:cubicBezTo>
                <a:cubicBezTo>
                  <a:pt x="2706405" y="1636080"/>
                  <a:pt x="2735822" y="1722238"/>
                  <a:pt x="2707574" y="1757548"/>
                </a:cubicBezTo>
                <a:cubicBezTo>
                  <a:pt x="2698658" y="1768693"/>
                  <a:pt x="2683823" y="1773382"/>
                  <a:pt x="2671948" y="1781299"/>
                </a:cubicBezTo>
                <a:cubicBezTo>
                  <a:pt x="2659663" y="1818154"/>
                  <a:pt x="2647138" y="1827741"/>
                  <a:pt x="2683823" y="1864426"/>
                </a:cubicBezTo>
                <a:cubicBezTo>
                  <a:pt x="2692674" y="1873277"/>
                  <a:pt x="2707574" y="1872343"/>
                  <a:pt x="2719449" y="1876301"/>
                </a:cubicBezTo>
                <a:cubicBezTo>
                  <a:pt x="2715491" y="1896093"/>
                  <a:pt x="2718770" y="1918884"/>
                  <a:pt x="2707574" y="1935678"/>
                </a:cubicBezTo>
                <a:cubicBezTo>
                  <a:pt x="2700630" y="1946093"/>
                  <a:pt x="2684223" y="1945098"/>
                  <a:pt x="2671948" y="1947553"/>
                </a:cubicBezTo>
                <a:cubicBezTo>
                  <a:pt x="2644501" y="1953042"/>
                  <a:pt x="2616530" y="1955470"/>
                  <a:pt x="2588821" y="1959429"/>
                </a:cubicBezTo>
                <a:cubicBezTo>
                  <a:pt x="2576946" y="1967346"/>
                  <a:pt x="2565960" y="1976796"/>
                  <a:pt x="2553195" y="1983179"/>
                </a:cubicBezTo>
                <a:cubicBezTo>
                  <a:pt x="2536153" y="1991700"/>
                  <a:pt x="2485294" y="2003123"/>
                  <a:pt x="2470067" y="2006930"/>
                </a:cubicBezTo>
                <a:cubicBezTo>
                  <a:pt x="2439233" y="1996652"/>
                  <a:pt x="2403465" y="1985504"/>
                  <a:pt x="2375065" y="1971304"/>
                </a:cubicBezTo>
                <a:cubicBezTo>
                  <a:pt x="2324909" y="1946226"/>
                  <a:pt x="2356648" y="1938948"/>
                  <a:pt x="2315688" y="1959429"/>
                </a:cubicBezTo>
                <a:lnTo>
                  <a:pt x="2351314" y="2054431"/>
                </a:lnTo>
                <a:cubicBezTo>
                  <a:pt x="2343397" y="2090057"/>
                  <a:pt x="2343885" y="2128667"/>
                  <a:pt x="2327564" y="2161309"/>
                </a:cubicBezTo>
                <a:cubicBezTo>
                  <a:pt x="2318713" y="2179012"/>
                  <a:pt x="2292733" y="2181730"/>
                  <a:pt x="2280062" y="2196935"/>
                </a:cubicBezTo>
                <a:cubicBezTo>
                  <a:pt x="2272048" y="2206551"/>
                  <a:pt x="2272145" y="2220686"/>
                  <a:pt x="2268187" y="2232561"/>
                </a:cubicBezTo>
                <a:cubicBezTo>
                  <a:pt x="2183395" y="2204297"/>
                  <a:pt x="2217766" y="2222697"/>
                  <a:pt x="2161309" y="2185060"/>
                </a:cubicBezTo>
                <a:cubicBezTo>
                  <a:pt x="2097189" y="2088881"/>
                  <a:pt x="2186470" y="2239619"/>
                  <a:pt x="2149434" y="2054431"/>
                </a:cubicBezTo>
                <a:cubicBezTo>
                  <a:pt x="2146635" y="2040436"/>
                  <a:pt x="2125683" y="2038597"/>
                  <a:pt x="2113808" y="2030680"/>
                </a:cubicBezTo>
                <a:cubicBezTo>
                  <a:pt x="2078182" y="2034639"/>
                  <a:pt x="2042288" y="2036663"/>
                  <a:pt x="2006930" y="2042556"/>
                </a:cubicBezTo>
                <a:cubicBezTo>
                  <a:pt x="1994583" y="2044614"/>
                  <a:pt x="1981079" y="2046611"/>
                  <a:pt x="1971304" y="2054431"/>
                </a:cubicBezTo>
                <a:cubicBezTo>
                  <a:pt x="1914187" y="2100124"/>
                  <a:pt x="1985944" y="2084562"/>
                  <a:pt x="1911927" y="2125683"/>
                </a:cubicBezTo>
                <a:cubicBezTo>
                  <a:pt x="1890042" y="2137841"/>
                  <a:pt x="1864426" y="2141517"/>
                  <a:pt x="1840675" y="2149434"/>
                </a:cubicBezTo>
                <a:lnTo>
                  <a:pt x="1805049" y="2161309"/>
                </a:lnTo>
                <a:cubicBezTo>
                  <a:pt x="1789215" y="2157351"/>
                  <a:pt x="1771128" y="2158487"/>
                  <a:pt x="1757548" y="2149434"/>
                </a:cubicBezTo>
                <a:cubicBezTo>
                  <a:pt x="1717461" y="2122710"/>
                  <a:pt x="1738266" y="2091464"/>
                  <a:pt x="1745673" y="2054431"/>
                </a:cubicBezTo>
                <a:cubicBezTo>
                  <a:pt x="1741714" y="2042556"/>
                  <a:pt x="1745672" y="2022764"/>
                  <a:pt x="1733797" y="2018805"/>
                </a:cubicBezTo>
                <a:cubicBezTo>
                  <a:pt x="1714649" y="2012422"/>
                  <a:pt x="1694605" y="2030680"/>
                  <a:pt x="1674421" y="2030680"/>
                </a:cubicBezTo>
                <a:cubicBezTo>
                  <a:pt x="1644573" y="2030680"/>
                  <a:pt x="1627185" y="2007063"/>
                  <a:pt x="1603169" y="1995055"/>
                </a:cubicBezTo>
                <a:cubicBezTo>
                  <a:pt x="1591973" y="1989457"/>
                  <a:pt x="1579418" y="1987138"/>
                  <a:pt x="1567543" y="1983179"/>
                </a:cubicBezTo>
                <a:cubicBezTo>
                  <a:pt x="1551709" y="2006930"/>
                  <a:pt x="1529069" y="2027351"/>
                  <a:pt x="1520042" y="2054431"/>
                </a:cubicBezTo>
                <a:cubicBezTo>
                  <a:pt x="1516083" y="2066306"/>
                  <a:pt x="1514245" y="2079115"/>
                  <a:pt x="1508166" y="2090057"/>
                </a:cubicBezTo>
                <a:cubicBezTo>
                  <a:pt x="1494303" y="2115010"/>
                  <a:pt x="1460665" y="2161309"/>
                  <a:pt x="1460665" y="2161309"/>
                </a:cubicBezTo>
                <a:cubicBezTo>
                  <a:pt x="1456707" y="2173184"/>
                  <a:pt x="1451505" y="2184715"/>
                  <a:pt x="1448790" y="2196935"/>
                </a:cubicBezTo>
                <a:cubicBezTo>
                  <a:pt x="1439887" y="2236997"/>
                  <a:pt x="1437157" y="2303450"/>
                  <a:pt x="1413164" y="2339439"/>
                </a:cubicBezTo>
                <a:cubicBezTo>
                  <a:pt x="1405247" y="2351314"/>
                  <a:pt x="1399505" y="2364973"/>
                  <a:pt x="1389413" y="2375065"/>
                </a:cubicBezTo>
                <a:cubicBezTo>
                  <a:pt x="1379321" y="2385157"/>
                  <a:pt x="1365662" y="2390899"/>
                  <a:pt x="1353787" y="2398816"/>
                </a:cubicBezTo>
                <a:cubicBezTo>
                  <a:pt x="1330036" y="2394857"/>
                  <a:pt x="1306040" y="2392163"/>
                  <a:pt x="1282535" y="2386940"/>
                </a:cubicBezTo>
                <a:cubicBezTo>
                  <a:pt x="1270315" y="2384225"/>
                  <a:pt x="1259427" y="2375065"/>
                  <a:pt x="1246909" y="2375065"/>
                </a:cubicBezTo>
                <a:cubicBezTo>
                  <a:pt x="1230588" y="2375065"/>
                  <a:pt x="1215242" y="2382982"/>
                  <a:pt x="1199408" y="2386940"/>
                </a:cubicBezTo>
                <a:cubicBezTo>
                  <a:pt x="1183574" y="2398815"/>
                  <a:pt x="1171698" y="2422566"/>
                  <a:pt x="1151906" y="2422566"/>
                </a:cubicBezTo>
                <a:cubicBezTo>
                  <a:pt x="1136561" y="2422566"/>
                  <a:pt x="1119208" y="2360098"/>
                  <a:pt x="1116280" y="2351314"/>
                </a:cubicBezTo>
                <a:cubicBezTo>
                  <a:pt x="1088571" y="2355273"/>
                  <a:pt x="1060600" y="2357701"/>
                  <a:pt x="1033153" y="2363190"/>
                </a:cubicBezTo>
                <a:cubicBezTo>
                  <a:pt x="1020878" y="2365645"/>
                  <a:pt x="1009563" y="2371626"/>
                  <a:pt x="997527" y="2375065"/>
                </a:cubicBezTo>
                <a:cubicBezTo>
                  <a:pt x="981834" y="2379549"/>
                  <a:pt x="965860" y="2382982"/>
                  <a:pt x="950026" y="2386940"/>
                </a:cubicBezTo>
                <a:cubicBezTo>
                  <a:pt x="930234" y="2379023"/>
                  <a:pt x="908726" y="2374488"/>
                  <a:pt x="890649" y="2363190"/>
                </a:cubicBezTo>
                <a:cubicBezTo>
                  <a:pt x="788979" y="2299647"/>
                  <a:pt x="913584" y="2347085"/>
                  <a:pt x="819397" y="2315688"/>
                </a:cubicBezTo>
                <a:lnTo>
                  <a:pt x="795647" y="2244436"/>
                </a:lnTo>
                <a:lnTo>
                  <a:pt x="676893" y="2291938"/>
                </a:lnTo>
                <a:cubicBezTo>
                  <a:pt x="620816" y="2372048"/>
                  <a:pt x="556556" y="2385356"/>
                  <a:pt x="617517" y="2446317"/>
                </a:cubicBezTo>
                <a:cubicBezTo>
                  <a:pt x="627609" y="2456409"/>
                  <a:pt x="641268" y="2462151"/>
                  <a:pt x="653143" y="2470068"/>
                </a:cubicBezTo>
                <a:cubicBezTo>
                  <a:pt x="661060" y="2481943"/>
                  <a:pt x="681406" y="2492153"/>
                  <a:pt x="676893" y="2505693"/>
                </a:cubicBezTo>
                <a:cubicBezTo>
                  <a:pt x="670634" y="2524469"/>
                  <a:pt x="642063" y="2526114"/>
                  <a:pt x="629392" y="2541319"/>
                </a:cubicBezTo>
                <a:cubicBezTo>
                  <a:pt x="621378" y="2550935"/>
                  <a:pt x="621475" y="2565070"/>
                  <a:pt x="617517" y="2576945"/>
                </a:cubicBezTo>
                <a:cubicBezTo>
                  <a:pt x="621475" y="2588820"/>
                  <a:pt x="620541" y="2603720"/>
                  <a:pt x="629392" y="2612571"/>
                </a:cubicBezTo>
                <a:cubicBezTo>
                  <a:pt x="638243" y="2621422"/>
                  <a:pt x="653822" y="2618849"/>
                  <a:pt x="665018" y="2624447"/>
                </a:cubicBezTo>
                <a:cubicBezTo>
                  <a:pt x="677783" y="2630830"/>
                  <a:pt x="688769" y="2640280"/>
                  <a:pt x="700644" y="2648197"/>
                </a:cubicBezTo>
                <a:cubicBezTo>
                  <a:pt x="691750" y="2679326"/>
                  <a:pt x="691572" y="2747889"/>
                  <a:pt x="641267" y="2755075"/>
                </a:cubicBezTo>
                <a:cubicBezTo>
                  <a:pt x="625110" y="2757383"/>
                  <a:pt x="609600" y="2747158"/>
                  <a:pt x="593766" y="2743200"/>
                </a:cubicBezTo>
                <a:cubicBezTo>
                  <a:pt x="584681" y="2706860"/>
                  <a:pt x="585477" y="2687410"/>
                  <a:pt x="558140" y="2660073"/>
                </a:cubicBezTo>
                <a:cubicBezTo>
                  <a:pt x="548048" y="2649981"/>
                  <a:pt x="534389" y="2644239"/>
                  <a:pt x="522514" y="2636322"/>
                </a:cubicBezTo>
                <a:cubicBezTo>
                  <a:pt x="518556" y="2624447"/>
                  <a:pt x="521835" y="2606294"/>
                  <a:pt x="510639" y="2600696"/>
                </a:cubicBezTo>
                <a:cubicBezTo>
                  <a:pt x="499443" y="2595098"/>
                  <a:pt x="485428" y="2605627"/>
                  <a:pt x="475013" y="2612571"/>
                </a:cubicBezTo>
                <a:cubicBezTo>
                  <a:pt x="419080" y="2649859"/>
                  <a:pt x="462041" y="2646045"/>
                  <a:pt x="403761" y="2671948"/>
                </a:cubicBezTo>
                <a:cubicBezTo>
                  <a:pt x="380883" y="2682116"/>
                  <a:pt x="353340" y="2681812"/>
                  <a:pt x="332509" y="2695699"/>
                </a:cubicBezTo>
                <a:cubicBezTo>
                  <a:pt x="320634" y="2703616"/>
                  <a:pt x="309648" y="2713066"/>
                  <a:pt x="296883" y="2719449"/>
                </a:cubicBezTo>
                <a:cubicBezTo>
                  <a:pt x="198618" y="2768582"/>
                  <a:pt x="337287" y="2680956"/>
                  <a:pt x="213756" y="2755075"/>
                </a:cubicBezTo>
                <a:cubicBezTo>
                  <a:pt x="85121" y="2832256"/>
                  <a:pt x="188228" y="2770412"/>
                  <a:pt x="106878" y="2838203"/>
                </a:cubicBezTo>
                <a:cubicBezTo>
                  <a:pt x="55833" y="2880740"/>
                  <a:pt x="89180" y="2847052"/>
                  <a:pt x="35626" y="2873829"/>
                </a:cubicBezTo>
                <a:cubicBezTo>
                  <a:pt x="22861" y="2880212"/>
                  <a:pt x="11875" y="2889662"/>
                  <a:pt x="0" y="2897579"/>
                </a:cubicBezTo>
                <a:cubicBezTo>
                  <a:pt x="3958" y="2909454"/>
                  <a:pt x="4055" y="2923430"/>
                  <a:pt x="11875" y="2933205"/>
                </a:cubicBezTo>
                <a:cubicBezTo>
                  <a:pt x="20791" y="2944350"/>
                  <a:pt x="34735" y="2950573"/>
                  <a:pt x="47501" y="2956956"/>
                </a:cubicBezTo>
                <a:cubicBezTo>
                  <a:pt x="71844" y="2969128"/>
                  <a:pt x="119922" y="2976190"/>
                  <a:pt x="142504" y="2980706"/>
                </a:cubicBezTo>
                <a:cubicBezTo>
                  <a:pt x="150421" y="2992581"/>
                  <a:pt x="159871" y="3003567"/>
                  <a:pt x="166254" y="3016332"/>
                </a:cubicBezTo>
                <a:cubicBezTo>
                  <a:pt x="180595" y="3045014"/>
                  <a:pt x="173522" y="3064897"/>
                  <a:pt x="201880" y="3087584"/>
                </a:cubicBezTo>
                <a:cubicBezTo>
                  <a:pt x="211655" y="3095404"/>
                  <a:pt x="225631" y="3095501"/>
                  <a:pt x="237506" y="3099460"/>
                </a:cubicBezTo>
                <a:cubicBezTo>
                  <a:pt x="249381" y="3111335"/>
                  <a:pt x="263816" y="3121112"/>
                  <a:pt x="273132" y="3135086"/>
                </a:cubicBezTo>
                <a:cubicBezTo>
                  <a:pt x="280076" y="3145501"/>
                  <a:pt x="277188" y="3160937"/>
                  <a:pt x="285008" y="3170712"/>
                </a:cubicBezTo>
                <a:cubicBezTo>
                  <a:pt x="293924" y="3181857"/>
                  <a:pt x="308759" y="3186545"/>
                  <a:pt x="320634" y="3194462"/>
                </a:cubicBezTo>
                <a:cubicBezTo>
                  <a:pt x="328551" y="3206337"/>
                  <a:pt x="334292" y="3219996"/>
                  <a:pt x="344384" y="3230088"/>
                </a:cubicBezTo>
                <a:cubicBezTo>
                  <a:pt x="371721" y="3257425"/>
                  <a:pt x="391172" y="3256629"/>
                  <a:pt x="427512" y="3265714"/>
                </a:cubicBezTo>
                <a:cubicBezTo>
                  <a:pt x="435429" y="3277589"/>
                  <a:pt x="444879" y="3288575"/>
                  <a:pt x="451262" y="3301340"/>
                </a:cubicBezTo>
                <a:cubicBezTo>
                  <a:pt x="456860" y="3312536"/>
                  <a:pt x="452952" y="3329690"/>
                  <a:pt x="463138" y="3336966"/>
                </a:cubicBezTo>
                <a:cubicBezTo>
                  <a:pt x="483510" y="3351518"/>
                  <a:pt x="534390" y="3360717"/>
                  <a:pt x="534390" y="3360717"/>
                </a:cubicBezTo>
                <a:cubicBezTo>
                  <a:pt x="546265" y="3368634"/>
                  <a:pt x="559924" y="3374376"/>
                  <a:pt x="570016" y="3384468"/>
                </a:cubicBezTo>
                <a:cubicBezTo>
                  <a:pt x="604046" y="3418498"/>
                  <a:pt x="586326" y="3417088"/>
                  <a:pt x="605642" y="3455719"/>
                </a:cubicBezTo>
                <a:cubicBezTo>
                  <a:pt x="612025" y="3468484"/>
                  <a:pt x="621475" y="3479470"/>
                  <a:pt x="629392" y="3491345"/>
                </a:cubicBezTo>
                <a:cubicBezTo>
                  <a:pt x="633350" y="3507179"/>
                  <a:pt x="631071" y="3526102"/>
                  <a:pt x="641267" y="3538847"/>
                </a:cubicBezTo>
                <a:cubicBezTo>
                  <a:pt x="661902" y="3564641"/>
                  <a:pt x="737320" y="3540651"/>
                  <a:pt x="748145" y="3538847"/>
                </a:cubicBezTo>
                <a:cubicBezTo>
                  <a:pt x="809898" y="3554285"/>
                  <a:pt x="811768" y="3537982"/>
                  <a:pt x="783771" y="3621974"/>
                </a:cubicBezTo>
                <a:cubicBezTo>
                  <a:pt x="779258" y="3635514"/>
                  <a:pt x="753638" y="3644835"/>
                  <a:pt x="760021" y="3657600"/>
                </a:cubicBezTo>
                <a:cubicBezTo>
                  <a:pt x="765619" y="3668796"/>
                  <a:pt x="783275" y="3647628"/>
                  <a:pt x="795647" y="3645725"/>
                </a:cubicBezTo>
                <a:cubicBezTo>
                  <a:pt x="834966" y="3639676"/>
                  <a:pt x="874816" y="3637808"/>
                  <a:pt x="914400" y="3633849"/>
                </a:cubicBezTo>
                <a:cubicBezTo>
                  <a:pt x="938151" y="3637808"/>
                  <a:pt x="964746" y="3633779"/>
                  <a:pt x="985652" y="3645725"/>
                </a:cubicBezTo>
                <a:cubicBezTo>
                  <a:pt x="996520" y="3651936"/>
                  <a:pt x="988676" y="3672500"/>
                  <a:pt x="997527" y="3681351"/>
                </a:cubicBezTo>
                <a:cubicBezTo>
                  <a:pt x="1006378" y="3690202"/>
                  <a:pt x="1021278" y="3689268"/>
                  <a:pt x="1033153" y="3693226"/>
                </a:cubicBezTo>
                <a:cubicBezTo>
                  <a:pt x="1037112" y="3705101"/>
                  <a:pt x="1038950" y="3717910"/>
                  <a:pt x="1045029" y="3728852"/>
                </a:cubicBezTo>
                <a:cubicBezTo>
                  <a:pt x="1091600" y="3812679"/>
                  <a:pt x="1085543" y="3795446"/>
                  <a:pt x="1163782" y="3847605"/>
                </a:cubicBezTo>
                <a:cubicBezTo>
                  <a:pt x="1163784" y="3847607"/>
                  <a:pt x="1235031" y="3895105"/>
                  <a:pt x="1235034" y="3895106"/>
                </a:cubicBezTo>
                <a:lnTo>
                  <a:pt x="1282535" y="3906982"/>
                </a:lnTo>
                <a:cubicBezTo>
                  <a:pt x="1337953" y="3990109"/>
                  <a:pt x="1306285" y="3962401"/>
                  <a:pt x="1365662" y="4001984"/>
                </a:cubicBezTo>
                <a:cubicBezTo>
                  <a:pt x="1516256" y="3971866"/>
                  <a:pt x="1353641" y="4012226"/>
                  <a:pt x="1460665" y="3966358"/>
                </a:cubicBezTo>
                <a:cubicBezTo>
                  <a:pt x="1475666" y="3959929"/>
                  <a:pt x="1492162" y="3957684"/>
                  <a:pt x="1508166" y="3954483"/>
                </a:cubicBezTo>
                <a:cubicBezTo>
                  <a:pt x="1653726" y="3925372"/>
                  <a:pt x="1516603" y="3958313"/>
                  <a:pt x="1626919" y="3930732"/>
                </a:cubicBezTo>
                <a:cubicBezTo>
                  <a:pt x="1638794" y="3922815"/>
                  <a:pt x="1653629" y="3918127"/>
                  <a:pt x="1662545" y="3906982"/>
                </a:cubicBezTo>
                <a:cubicBezTo>
                  <a:pt x="1670365" y="3897207"/>
                  <a:pt x="1664235" y="3878632"/>
                  <a:pt x="1674421" y="3871356"/>
                </a:cubicBezTo>
                <a:cubicBezTo>
                  <a:pt x="1694793" y="3856804"/>
                  <a:pt x="1724842" y="3861492"/>
                  <a:pt x="1745673" y="3847605"/>
                </a:cubicBezTo>
                <a:lnTo>
                  <a:pt x="1816925" y="3800104"/>
                </a:lnTo>
                <a:cubicBezTo>
                  <a:pt x="1828800" y="3792187"/>
                  <a:pt x="1839011" y="3780866"/>
                  <a:pt x="1852551" y="3776353"/>
                </a:cubicBezTo>
                <a:lnTo>
                  <a:pt x="1888177" y="3764478"/>
                </a:lnTo>
                <a:cubicBezTo>
                  <a:pt x="1900052" y="3768436"/>
                  <a:pt x="1911285" y="3776353"/>
                  <a:pt x="1923803" y="3776353"/>
                </a:cubicBezTo>
                <a:cubicBezTo>
                  <a:pt x="1962146" y="3776353"/>
                  <a:pt x="1977841" y="3760120"/>
                  <a:pt x="2006930" y="3740727"/>
                </a:cubicBezTo>
                <a:cubicBezTo>
                  <a:pt x="2034779" y="3657178"/>
                  <a:pt x="1998533" y="3760320"/>
                  <a:pt x="2042556" y="3657600"/>
                </a:cubicBezTo>
                <a:cubicBezTo>
                  <a:pt x="2071109" y="3590977"/>
                  <a:pt x="2033164" y="3653255"/>
                  <a:pt x="2078182" y="3574473"/>
                </a:cubicBezTo>
                <a:cubicBezTo>
                  <a:pt x="2085263" y="3562081"/>
                  <a:pt x="2088392" y="3543360"/>
                  <a:pt x="2101932" y="3538847"/>
                </a:cubicBezTo>
                <a:cubicBezTo>
                  <a:pt x="2139673" y="3526267"/>
                  <a:pt x="2181101" y="3530930"/>
                  <a:pt x="2220686" y="3526971"/>
                </a:cubicBezTo>
                <a:cubicBezTo>
                  <a:pt x="2244437" y="3534888"/>
                  <a:pt x="2266937" y="3549406"/>
                  <a:pt x="2291938" y="3550722"/>
                </a:cubicBezTo>
                <a:cubicBezTo>
                  <a:pt x="2402792" y="3556557"/>
                  <a:pt x="2410938" y="3550641"/>
                  <a:pt x="2481943" y="3526971"/>
                </a:cubicBezTo>
                <a:cubicBezTo>
                  <a:pt x="2493818" y="3530930"/>
                  <a:pt x="2506373" y="3533249"/>
                  <a:pt x="2517569" y="3538847"/>
                </a:cubicBezTo>
                <a:cubicBezTo>
                  <a:pt x="2530334" y="3545230"/>
                  <a:pt x="2539655" y="3558084"/>
                  <a:pt x="2553195" y="3562597"/>
                </a:cubicBezTo>
                <a:cubicBezTo>
                  <a:pt x="2576038" y="3570211"/>
                  <a:pt x="2600696" y="3570514"/>
                  <a:pt x="2624447" y="3574473"/>
                </a:cubicBezTo>
                <a:cubicBezTo>
                  <a:pt x="2633890" y="3573124"/>
                  <a:pt x="2763855" y="3555213"/>
                  <a:pt x="2778826" y="3550722"/>
                </a:cubicBezTo>
                <a:cubicBezTo>
                  <a:pt x="2795782" y="3545635"/>
                  <a:pt x="2810056" y="3533944"/>
                  <a:pt x="2826327" y="3526971"/>
                </a:cubicBezTo>
                <a:cubicBezTo>
                  <a:pt x="2867778" y="3509206"/>
                  <a:pt x="2895912" y="3510245"/>
                  <a:pt x="2945080" y="3503221"/>
                </a:cubicBezTo>
                <a:cubicBezTo>
                  <a:pt x="2964872" y="3507179"/>
                  <a:pt x="2986404" y="3506069"/>
                  <a:pt x="3004457" y="3515096"/>
                </a:cubicBezTo>
                <a:cubicBezTo>
                  <a:pt x="3019478" y="3522607"/>
                  <a:pt x="3024151" y="3545411"/>
                  <a:pt x="3040083" y="3550722"/>
                </a:cubicBezTo>
                <a:cubicBezTo>
                  <a:pt x="3074089" y="3562057"/>
                  <a:pt x="3111335" y="3558639"/>
                  <a:pt x="3146961" y="3562597"/>
                </a:cubicBezTo>
                <a:cubicBezTo>
                  <a:pt x="3158836" y="3574472"/>
                  <a:pt x="3169685" y="3587472"/>
                  <a:pt x="3182587" y="3598223"/>
                </a:cubicBezTo>
                <a:cubicBezTo>
                  <a:pt x="3214149" y="3624525"/>
                  <a:pt x="3228758" y="3624607"/>
                  <a:pt x="3265714" y="3645725"/>
                </a:cubicBezTo>
                <a:cubicBezTo>
                  <a:pt x="3278106" y="3652806"/>
                  <a:pt x="3288948" y="3662394"/>
                  <a:pt x="3301340" y="3669475"/>
                </a:cubicBezTo>
                <a:cubicBezTo>
                  <a:pt x="3322138" y="3681359"/>
                  <a:pt x="3358846" y="3699977"/>
                  <a:pt x="3384467" y="3705101"/>
                </a:cubicBezTo>
                <a:cubicBezTo>
                  <a:pt x="3431688" y="3714545"/>
                  <a:pt x="3479750" y="3719408"/>
                  <a:pt x="3526971" y="3728852"/>
                </a:cubicBezTo>
                <a:cubicBezTo>
                  <a:pt x="3539246" y="3731307"/>
                  <a:pt x="3550453" y="3737691"/>
                  <a:pt x="3562597" y="3740727"/>
                </a:cubicBezTo>
                <a:cubicBezTo>
                  <a:pt x="3582179" y="3745622"/>
                  <a:pt x="3602115" y="3748992"/>
                  <a:pt x="3621974" y="3752603"/>
                </a:cubicBezTo>
                <a:cubicBezTo>
                  <a:pt x="3682378" y="3763586"/>
                  <a:pt x="3714096" y="3767459"/>
                  <a:pt x="3776353" y="3776353"/>
                </a:cubicBezTo>
                <a:cubicBezTo>
                  <a:pt x="3831771" y="3859480"/>
                  <a:pt x="3800103" y="3831771"/>
                  <a:pt x="3859480" y="3871356"/>
                </a:cubicBezTo>
                <a:lnTo>
                  <a:pt x="3930732" y="3978234"/>
                </a:lnTo>
                <a:cubicBezTo>
                  <a:pt x="3938649" y="3990109"/>
                  <a:pt x="3940943" y="4009347"/>
                  <a:pt x="3954483" y="4013860"/>
                </a:cubicBezTo>
                <a:lnTo>
                  <a:pt x="3990109" y="4025735"/>
                </a:lnTo>
                <a:cubicBezTo>
                  <a:pt x="3994067" y="4037610"/>
                  <a:pt x="3996386" y="4050165"/>
                  <a:pt x="4001984" y="4061361"/>
                </a:cubicBezTo>
                <a:cubicBezTo>
                  <a:pt x="4015328" y="4088050"/>
                  <a:pt x="4038850" y="4113854"/>
                  <a:pt x="4061361" y="4132613"/>
                </a:cubicBezTo>
                <a:cubicBezTo>
                  <a:pt x="4072325" y="4141750"/>
                  <a:pt x="4084221" y="4149981"/>
                  <a:pt x="4096987" y="4156364"/>
                </a:cubicBezTo>
                <a:cubicBezTo>
                  <a:pt x="4108183" y="4161962"/>
                  <a:pt x="4120738" y="4164281"/>
                  <a:pt x="4132613" y="4168239"/>
                </a:cubicBezTo>
                <a:cubicBezTo>
                  <a:pt x="4154280" y="4200739"/>
                  <a:pt x="4154490" y="4210949"/>
                  <a:pt x="4191990" y="4227616"/>
                </a:cubicBezTo>
                <a:cubicBezTo>
                  <a:pt x="4214868" y="4237784"/>
                  <a:pt x="4263242" y="4251366"/>
                  <a:pt x="4263242" y="4251366"/>
                </a:cubicBezTo>
                <a:cubicBezTo>
                  <a:pt x="4275117" y="4259283"/>
                  <a:pt x="4285825" y="4269320"/>
                  <a:pt x="4298867" y="4275117"/>
                </a:cubicBezTo>
                <a:cubicBezTo>
                  <a:pt x="4321745" y="4285285"/>
                  <a:pt x="4349288" y="4284981"/>
                  <a:pt x="4370119" y="4298868"/>
                </a:cubicBezTo>
                <a:cubicBezTo>
                  <a:pt x="4393870" y="4314702"/>
                  <a:pt x="4468451" y="4355396"/>
                  <a:pt x="4441371" y="4346369"/>
                </a:cubicBezTo>
                <a:cubicBezTo>
                  <a:pt x="4423457" y="4340398"/>
                  <a:pt x="4349541" y="4313734"/>
                  <a:pt x="4322618" y="4310743"/>
                </a:cubicBezTo>
                <a:cubicBezTo>
                  <a:pt x="4267399" y="4304608"/>
                  <a:pt x="4211782" y="4302826"/>
                  <a:pt x="4156364" y="4298868"/>
                </a:cubicBezTo>
                <a:cubicBezTo>
                  <a:pt x="4132613" y="4290951"/>
                  <a:pt x="4105943" y="4289004"/>
                  <a:pt x="4085112" y="4275117"/>
                </a:cubicBezTo>
                <a:lnTo>
                  <a:pt x="4013860" y="4227616"/>
                </a:lnTo>
                <a:cubicBezTo>
                  <a:pt x="4005943" y="4215741"/>
                  <a:pt x="3999246" y="4202954"/>
                  <a:pt x="3990109" y="4191990"/>
                </a:cubicBezTo>
                <a:cubicBezTo>
                  <a:pt x="3979358" y="4179088"/>
                  <a:pt x="3964244" y="4170030"/>
                  <a:pt x="3954483" y="4156364"/>
                </a:cubicBezTo>
                <a:cubicBezTo>
                  <a:pt x="3928488" y="4119970"/>
                  <a:pt x="3923587" y="4064513"/>
                  <a:pt x="3883231" y="4037610"/>
                </a:cubicBezTo>
                <a:lnTo>
                  <a:pt x="3847605" y="4013860"/>
                </a:lnTo>
                <a:cubicBezTo>
                  <a:pt x="3826704" y="3951155"/>
                  <a:pt x="3842673" y="3988648"/>
                  <a:pt x="3788229" y="3906982"/>
                </a:cubicBezTo>
                <a:cubicBezTo>
                  <a:pt x="3780312" y="3895107"/>
                  <a:pt x="3778018" y="3875870"/>
                  <a:pt x="3764478" y="3871356"/>
                </a:cubicBezTo>
                <a:cubicBezTo>
                  <a:pt x="3674924" y="3841503"/>
                  <a:pt x="3785317" y="3881774"/>
                  <a:pt x="3693226" y="3835730"/>
                </a:cubicBezTo>
                <a:cubicBezTo>
                  <a:pt x="3682030" y="3830132"/>
                  <a:pt x="3669677" y="3827149"/>
                  <a:pt x="3657600" y="3823855"/>
                </a:cubicBezTo>
                <a:cubicBezTo>
                  <a:pt x="3510273" y="3783675"/>
                  <a:pt x="3604161" y="3762499"/>
                  <a:pt x="3526971" y="3788229"/>
                </a:cubicBezTo>
                <a:lnTo>
                  <a:pt x="3206338" y="3740727"/>
                </a:lnTo>
                <a:cubicBezTo>
                  <a:pt x="3170712" y="3736769"/>
                  <a:pt x="3132742" y="3742164"/>
                  <a:pt x="3099460" y="3728852"/>
                </a:cubicBezTo>
                <a:cubicBezTo>
                  <a:pt x="3087838" y="3724203"/>
                  <a:pt x="3096435" y="3702077"/>
                  <a:pt x="3087584" y="3693226"/>
                </a:cubicBezTo>
                <a:cubicBezTo>
                  <a:pt x="3078733" y="3684375"/>
                  <a:pt x="3064350" y="3683121"/>
                  <a:pt x="3051958" y="3681351"/>
                </a:cubicBezTo>
                <a:cubicBezTo>
                  <a:pt x="3008675" y="3675168"/>
                  <a:pt x="2964873" y="3673434"/>
                  <a:pt x="2921330" y="3669475"/>
                </a:cubicBezTo>
                <a:cubicBezTo>
                  <a:pt x="2909455" y="3665517"/>
                  <a:pt x="2898051" y="3655542"/>
                  <a:pt x="2885704" y="3657600"/>
                </a:cubicBezTo>
                <a:cubicBezTo>
                  <a:pt x="2871626" y="3659947"/>
                  <a:pt x="2862470" y="3674270"/>
                  <a:pt x="2850078" y="3681351"/>
                </a:cubicBezTo>
                <a:cubicBezTo>
                  <a:pt x="2834708" y="3690134"/>
                  <a:pt x="2819826" y="3701120"/>
                  <a:pt x="2802577" y="3705101"/>
                </a:cubicBezTo>
                <a:cubicBezTo>
                  <a:pt x="2767650" y="3713161"/>
                  <a:pt x="2731347" y="3713225"/>
                  <a:pt x="2695699" y="3716977"/>
                </a:cubicBezTo>
                <a:cubicBezTo>
                  <a:pt x="2548755" y="3732445"/>
                  <a:pt x="2578788" y="3728720"/>
                  <a:pt x="2410691" y="3740727"/>
                </a:cubicBezTo>
                <a:cubicBezTo>
                  <a:pt x="2329264" y="3767871"/>
                  <a:pt x="2430316" y="3735822"/>
                  <a:pt x="2315688" y="3764478"/>
                </a:cubicBezTo>
                <a:cubicBezTo>
                  <a:pt x="2303544" y="3767514"/>
                  <a:pt x="2292454" y="3774583"/>
                  <a:pt x="2280062" y="3776353"/>
                </a:cubicBezTo>
                <a:cubicBezTo>
                  <a:pt x="2236779" y="3782536"/>
                  <a:pt x="2192977" y="3784270"/>
                  <a:pt x="2149434" y="3788229"/>
                </a:cubicBezTo>
                <a:cubicBezTo>
                  <a:pt x="2128531" y="3850934"/>
                  <a:pt x="2144502" y="3813440"/>
                  <a:pt x="2090057" y="3895106"/>
                </a:cubicBezTo>
                <a:lnTo>
                  <a:pt x="2066306" y="3930732"/>
                </a:lnTo>
                <a:cubicBezTo>
                  <a:pt x="2062348" y="3942607"/>
                  <a:pt x="2054431" y="3953840"/>
                  <a:pt x="2054431" y="3966358"/>
                </a:cubicBezTo>
                <a:cubicBezTo>
                  <a:pt x="2054431" y="3998049"/>
                  <a:pt x="2070664" y="4026214"/>
                  <a:pt x="2090057" y="4049486"/>
                </a:cubicBezTo>
                <a:cubicBezTo>
                  <a:pt x="2100808" y="4062388"/>
                  <a:pt x="2113808" y="4073237"/>
                  <a:pt x="2125683" y="4085112"/>
                </a:cubicBezTo>
                <a:cubicBezTo>
                  <a:pt x="2126979" y="4105854"/>
                  <a:pt x="2152574" y="4285864"/>
                  <a:pt x="2125683" y="4346369"/>
                </a:cubicBezTo>
                <a:cubicBezTo>
                  <a:pt x="2118862" y="4361716"/>
                  <a:pt x="2100808" y="4369093"/>
                  <a:pt x="2090057" y="4381995"/>
                </a:cubicBezTo>
                <a:cubicBezTo>
                  <a:pt x="2080920" y="4392959"/>
                  <a:pt x="2074223" y="4405746"/>
                  <a:pt x="2066306" y="4417621"/>
                </a:cubicBezTo>
                <a:cubicBezTo>
                  <a:pt x="2055623" y="4449669"/>
                  <a:pt x="2043111" y="4465956"/>
                  <a:pt x="2066306" y="4500748"/>
                </a:cubicBezTo>
                <a:cubicBezTo>
                  <a:pt x="2074223" y="4512623"/>
                  <a:pt x="2090057" y="4516582"/>
                  <a:pt x="2101932" y="4524499"/>
                </a:cubicBezTo>
                <a:cubicBezTo>
                  <a:pt x="2058060" y="4539123"/>
                  <a:pt x="2037761" y="4548249"/>
                  <a:pt x="1983179" y="4548249"/>
                </a:cubicBezTo>
                <a:cubicBezTo>
                  <a:pt x="1962995" y="4548249"/>
                  <a:pt x="1943595" y="4540332"/>
                  <a:pt x="1923803" y="4536374"/>
                </a:cubicBezTo>
                <a:cubicBezTo>
                  <a:pt x="1876302" y="4540332"/>
                  <a:pt x="1828597" y="4542337"/>
                  <a:pt x="1781299" y="4548249"/>
                </a:cubicBezTo>
                <a:cubicBezTo>
                  <a:pt x="1765104" y="4550273"/>
                  <a:pt x="1747377" y="4551071"/>
                  <a:pt x="1733797" y="4560125"/>
                </a:cubicBezTo>
                <a:cubicBezTo>
                  <a:pt x="1708275" y="4577140"/>
                  <a:pt x="1710025" y="4607670"/>
                  <a:pt x="1698171" y="4631377"/>
                </a:cubicBezTo>
                <a:cubicBezTo>
                  <a:pt x="1691788" y="4644142"/>
                  <a:pt x="1680217" y="4653961"/>
                  <a:pt x="1674421" y="4667003"/>
                </a:cubicBezTo>
                <a:cubicBezTo>
                  <a:pt x="1664253" y="4689881"/>
                  <a:pt x="1650670" y="4738255"/>
                  <a:pt x="1650670" y="4738255"/>
                </a:cubicBezTo>
                <a:lnTo>
                  <a:pt x="1686296" y="4750130"/>
                </a:lnTo>
                <a:lnTo>
                  <a:pt x="1840675" y="4762005"/>
                </a:lnTo>
                <a:lnTo>
                  <a:pt x="2054431" y="4773880"/>
                </a:lnTo>
                <a:lnTo>
                  <a:pt x="2220686" y="4880758"/>
                </a:lnTo>
                <a:cubicBezTo>
                  <a:pt x="2256312" y="4888675"/>
                  <a:pt x="2291069" y="4904509"/>
                  <a:pt x="2327564" y="4904509"/>
                </a:cubicBezTo>
                <a:cubicBezTo>
                  <a:pt x="2341836" y="4904509"/>
                  <a:pt x="2350148" y="4886555"/>
                  <a:pt x="2363190" y="4880758"/>
                </a:cubicBezTo>
                <a:cubicBezTo>
                  <a:pt x="2386068" y="4870590"/>
                  <a:pt x="2434442" y="4857008"/>
                  <a:pt x="2434442" y="4857008"/>
                </a:cubicBezTo>
                <a:cubicBezTo>
                  <a:pt x="2455588" y="4941595"/>
                  <a:pt x="2424901" y="4879660"/>
                  <a:pt x="2505693" y="4916384"/>
                </a:cubicBezTo>
                <a:cubicBezTo>
                  <a:pt x="2531679" y="4928196"/>
                  <a:pt x="2549865" y="4954860"/>
                  <a:pt x="2576945" y="4963886"/>
                </a:cubicBezTo>
                <a:cubicBezTo>
                  <a:pt x="2660494" y="4991735"/>
                  <a:pt x="2557352" y="4955489"/>
                  <a:pt x="2660073" y="4999512"/>
                </a:cubicBezTo>
                <a:cubicBezTo>
                  <a:pt x="2688546" y="5011715"/>
                  <a:pt x="2713069" y="5014653"/>
                  <a:pt x="2743200" y="5023262"/>
                </a:cubicBezTo>
                <a:cubicBezTo>
                  <a:pt x="2755236" y="5026701"/>
                  <a:pt x="2766951" y="5031179"/>
                  <a:pt x="2778826" y="5035138"/>
                </a:cubicBezTo>
                <a:cubicBezTo>
                  <a:pt x="2782784" y="5066805"/>
                  <a:pt x="2784992" y="5098741"/>
                  <a:pt x="2790701" y="5130140"/>
                </a:cubicBezTo>
                <a:cubicBezTo>
                  <a:pt x="2792940" y="5142456"/>
                  <a:pt x="2792802" y="5157946"/>
                  <a:pt x="2802577" y="5165766"/>
                </a:cubicBezTo>
                <a:cubicBezTo>
                  <a:pt x="2815322" y="5175962"/>
                  <a:pt x="2834244" y="5173683"/>
                  <a:pt x="2850078" y="5177642"/>
                </a:cubicBezTo>
                <a:cubicBezTo>
                  <a:pt x="2861953" y="5189517"/>
                  <a:pt x="2874953" y="5200366"/>
                  <a:pt x="2885704" y="5213268"/>
                </a:cubicBezTo>
                <a:cubicBezTo>
                  <a:pt x="2894841" y="5224232"/>
                  <a:pt x="2899362" y="5238801"/>
                  <a:pt x="2909454" y="5248893"/>
                </a:cubicBezTo>
                <a:cubicBezTo>
                  <a:pt x="2927377" y="5266816"/>
                  <a:pt x="2947337" y="5282961"/>
                  <a:pt x="2968831" y="5296395"/>
                </a:cubicBezTo>
                <a:cubicBezTo>
                  <a:pt x="2979446" y="5303029"/>
                  <a:pt x="2992582" y="5304312"/>
                  <a:pt x="3004457" y="5308270"/>
                </a:cubicBezTo>
                <a:cubicBezTo>
                  <a:pt x="3012374" y="5320145"/>
                  <a:pt x="3021127" y="5331504"/>
                  <a:pt x="3028208" y="5343896"/>
                </a:cubicBezTo>
                <a:cubicBezTo>
                  <a:pt x="3036991" y="5359266"/>
                  <a:pt x="3041669" y="5376992"/>
                  <a:pt x="3051958" y="5391397"/>
                </a:cubicBezTo>
                <a:cubicBezTo>
                  <a:pt x="3061719" y="5405063"/>
                  <a:pt x="3077273" y="5413766"/>
                  <a:pt x="3087584" y="5427023"/>
                </a:cubicBezTo>
                <a:cubicBezTo>
                  <a:pt x="3105109" y="5449555"/>
                  <a:pt x="3119252" y="5474524"/>
                  <a:pt x="3135086" y="5498275"/>
                </a:cubicBezTo>
                <a:lnTo>
                  <a:pt x="3182587" y="5569527"/>
                </a:lnTo>
                <a:cubicBezTo>
                  <a:pt x="3190504" y="5581402"/>
                  <a:pt x="3194920" y="5596589"/>
                  <a:pt x="3206338" y="5605153"/>
                </a:cubicBezTo>
                <a:cubicBezTo>
                  <a:pt x="3222172" y="5617028"/>
                  <a:pt x="3240690" y="5625986"/>
                  <a:pt x="3253839" y="5640779"/>
                </a:cubicBezTo>
                <a:cubicBezTo>
                  <a:pt x="3272803" y="5662114"/>
                  <a:pt x="3272894" y="5709661"/>
                  <a:pt x="3301340" y="5712031"/>
                </a:cubicBezTo>
                <a:lnTo>
                  <a:pt x="3443844" y="5723906"/>
                </a:lnTo>
                <a:cubicBezTo>
                  <a:pt x="3439886" y="5735781"/>
                  <a:pt x="3435408" y="5747496"/>
                  <a:pt x="3431969" y="5759532"/>
                </a:cubicBezTo>
                <a:cubicBezTo>
                  <a:pt x="3420786" y="5798672"/>
                  <a:pt x="3416383" y="5825585"/>
                  <a:pt x="3408218" y="5866410"/>
                </a:cubicBezTo>
                <a:cubicBezTo>
                  <a:pt x="3411226" y="5881450"/>
                  <a:pt x="3420731" y="5941748"/>
                  <a:pt x="3431969" y="5961413"/>
                </a:cubicBezTo>
                <a:cubicBezTo>
                  <a:pt x="3441789" y="5978597"/>
                  <a:pt x="3451490" y="5997410"/>
                  <a:pt x="3467595" y="6008914"/>
                </a:cubicBezTo>
                <a:cubicBezTo>
                  <a:pt x="3480876" y="6018400"/>
                  <a:pt x="3499403" y="6016306"/>
                  <a:pt x="3515096" y="6020790"/>
                </a:cubicBezTo>
                <a:cubicBezTo>
                  <a:pt x="3600287" y="6045131"/>
                  <a:pt x="3489401" y="6020401"/>
                  <a:pt x="3610099" y="6044540"/>
                </a:cubicBezTo>
                <a:cubicBezTo>
                  <a:pt x="3701295" y="6008062"/>
                  <a:pt x="3699729" y="5998665"/>
                  <a:pt x="3835730" y="6032665"/>
                </a:cubicBezTo>
                <a:cubicBezTo>
                  <a:pt x="3849576" y="6036127"/>
                  <a:pt x="3851563" y="6056416"/>
                  <a:pt x="3859480" y="6068291"/>
                </a:cubicBezTo>
                <a:cubicBezTo>
                  <a:pt x="3862050" y="6078570"/>
                  <a:pt x="3875661" y="6138171"/>
                  <a:pt x="3883231" y="6151418"/>
                </a:cubicBezTo>
                <a:cubicBezTo>
                  <a:pt x="3912184" y="6202086"/>
                  <a:pt x="3900874" y="6198919"/>
                  <a:pt x="3930732" y="6198919"/>
                </a:cubicBezTo>
                <a:lnTo>
                  <a:pt x="4132613" y="6222670"/>
                </a:lnTo>
                <a:cubicBezTo>
                  <a:pt x="4168239" y="6218712"/>
                  <a:pt x="4203646" y="6210795"/>
                  <a:pt x="4239491" y="6210795"/>
                </a:cubicBezTo>
                <a:cubicBezTo>
                  <a:pt x="4252009" y="6210795"/>
                  <a:pt x="4266266" y="6213819"/>
                  <a:pt x="4275117" y="6222670"/>
                </a:cubicBezTo>
                <a:cubicBezTo>
                  <a:pt x="4283968" y="6231521"/>
                  <a:pt x="4281394" y="6247100"/>
                  <a:pt x="4286992" y="6258296"/>
                </a:cubicBezTo>
                <a:cubicBezTo>
                  <a:pt x="4293375" y="6271062"/>
                  <a:pt x="4302826" y="6282047"/>
                  <a:pt x="4310743" y="6293922"/>
                </a:cubicBezTo>
                <a:cubicBezTo>
                  <a:pt x="4314701" y="6309756"/>
                  <a:pt x="4316189" y="6326422"/>
                  <a:pt x="4322618" y="6341423"/>
                </a:cubicBezTo>
                <a:cubicBezTo>
                  <a:pt x="4328240" y="6354541"/>
                  <a:pt x="4341358" y="6363685"/>
                  <a:pt x="4346369" y="6377049"/>
                </a:cubicBezTo>
                <a:cubicBezTo>
                  <a:pt x="4353456" y="6395948"/>
                  <a:pt x="4353349" y="6416844"/>
                  <a:pt x="4358244" y="6436426"/>
                </a:cubicBezTo>
                <a:cubicBezTo>
                  <a:pt x="4368077" y="6475759"/>
                  <a:pt x="4370649" y="6472848"/>
                  <a:pt x="4393870" y="6507678"/>
                </a:cubicBezTo>
                <a:cubicBezTo>
                  <a:pt x="4401774" y="6531389"/>
                  <a:pt x="4409347" y="6571813"/>
                  <a:pt x="4441371" y="6578930"/>
                </a:cubicBezTo>
                <a:cubicBezTo>
                  <a:pt x="4464876" y="6584153"/>
                  <a:pt x="4488872" y="6571013"/>
                  <a:pt x="4512623" y="6567055"/>
                </a:cubicBezTo>
                <a:cubicBezTo>
                  <a:pt x="4614151" y="6533212"/>
                  <a:pt x="4559033" y="6540199"/>
                  <a:pt x="4678878" y="6555179"/>
                </a:cubicBezTo>
                <a:cubicBezTo>
                  <a:pt x="4690753" y="6559138"/>
                  <a:pt x="4705653" y="6558204"/>
                  <a:pt x="4714504" y="6567055"/>
                </a:cubicBezTo>
                <a:cubicBezTo>
                  <a:pt x="4723355" y="6575906"/>
                  <a:pt x="4715511" y="6596470"/>
                  <a:pt x="4726379" y="6602680"/>
                </a:cubicBezTo>
                <a:cubicBezTo>
                  <a:pt x="4747285" y="6614626"/>
                  <a:pt x="4773880" y="6610597"/>
                  <a:pt x="4797631" y="6614556"/>
                </a:cubicBezTo>
                <a:cubicBezTo>
                  <a:pt x="4821382" y="6610597"/>
                  <a:pt x="4844805" y="6602680"/>
                  <a:pt x="4868883" y="6602680"/>
                </a:cubicBezTo>
                <a:cubicBezTo>
                  <a:pt x="4937614" y="6602680"/>
                  <a:pt x="4914747" y="6613737"/>
                  <a:pt x="4963886" y="6638306"/>
                </a:cubicBezTo>
                <a:cubicBezTo>
                  <a:pt x="4975082" y="6643904"/>
                  <a:pt x="4987637" y="6646223"/>
                  <a:pt x="4999512" y="6650182"/>
                </a:cubicBezTo>
                <a:cubicBezTo>
                  <a:pt x="5015346" y="6662057"/>
                  <a:pt x="5029310" y="6676957"/>
                  <a:pt x="5047013" y="6685808"/>
                </a:cubicBezTo>
                <a:cubicBezTo>
                  <a:pt x="5084631" y="6704617"/>
                  <a:pt x="5125998" y="6710071"/>
                  <a:pt x="5165766" y="6721434"/>
                </a:cubicBezTo>
                <a:cubicBezTo>
                  <a:pt x="5177802" y="6724873"/>
                  <a:pt x="5189517" y="6729351"/>
                  <a:pt x="5201392" y="6733309"/>
                </a:cubicBezTo>
                <a:cubicBezTo>
                  <a:pt x="5233060" y="6729351"/>
                  <a:pt x="5265434" y="6729174"/>
                  <a:pt x="5296395" y="6721434"/>
                </a:cubicBezTo>
                <a:cubicBezTo>
                  <a:pt x="5313569" y="6717140"/>
                  <a:pt x="5327625" y="6704656"/>
                  <a:pt x="5343896" y="6697683"/>
                </a:cubicBezTo>
                <a:cubicBezTo>
                  <a:pt x="5355402" y="6692752"/>
                  <a:pt x="5367647" y="6689766"/>
                  <a:pt x="5379522" y="6685808"/>
                </a:cubicBezTo>
                <a:cubicBezTo>
                  <a:pt x="5400757" y="6622102"/>
                  <a:pt x="5377868" y="6655363"/>
                  <a:pt x="5474525" y="6638306"/>
                </a:cubicBezTo>
                <a:cubicBezTo>
                  <a:pt x="5514279" y="6631291"/>
                  <a:pt x="5554982" y="6627322"/>
                  <a:pt x="5593278" y="6614556"/>
                </a:cubicBezTo>
                <a:cubicBezTo>
                  <a:pt x="5605153" y="6610597"/>
                  <a:pt x="5617708" y="6608278"/>
                  <a:pt x="5628904" y="6602680"/>
                </a:cubicBezTo>
                <a:cubicBezTo>
                  <a:pt x="5641669" y="6596297"/>
                  <a:pt x="5653566" y="6588067"/>
                  <a:pt x="5664530" y="6578930"/>
                </a:cubicBezTo>
                <a:cubicBezTo>
                  <a:pt x="5677432" y="6568179"/>
                  <a:pt x="5688281" y="6555179"/>
                  <a:pt x="5700156" y="6543304"/>
                </a:cubicBezTo>
                <a:cubicBezTo>
                  <a:pt x="5692239" y="6531429"/>
                  <a:pt x="5687146" y="6517076"/>
                  <a:pt x="5676405" y="6507678"/>
                </a:cubicBezTo>
                <a:cubicBezTo>
                  <a:pt x="5650541" y="6485047"/>
                  <a:pt x="5607761" y="6455253"/>
                  <a:pt x="5569527" y="6448301"/>
                </a:cubicBezTo>
                <a:cubicBezTo>
                  <a:pt x="5538128" y="6442592"/>
                  <a:pt x="5506192" y="6440384"/>
                  <a:pt x="5474525" y="6436426"/>
                </a:cubicBezTo>
                <a:cubicBezTo>
                  <a:pt x="5466608" y="6424551"/>
                  <a:pt x="5454875" y="6414471"/>
                  <a:pt x="5450774" y="6400800"/>
                </a:cubicBezTo>
                <a:cubicBezTo>
                  <a:pt x="5442731" y="6373990"/>
                  <a:pt x="5450267" y="6343251"/>
                  <a:pt x="5438899" y="6317673"/>
                </a:cubicBezTo>
                <a:cubicBezTo>
                  <a:pt x="5433102" y="6304631"/>
                  <a:pt x="5415148" y="6301839"/>
                  <a:pt x="5403273" y="6293922"/>
                </a:cubicBezTo>
                <a:cubicBezTo>
                  <a:pt x="5483761" y="6267094"/>
                  <a:pt x="5385570" y="6297463"/>
                  <a:pt x="5522026" y="6270171"/>
                </a:cubicBezTo>
                <a:cubicBezTo>
                  <a:pt x="5534301" y="6267716"/>
                  <a:pt x="5545777" y="6262254"/>
                  <a:pt x="5557652" y="6258296"/>
                </a:cubicBezTo>
                <a:cubicBezTo>
                  <a:pt x="5565569" y="6234546"/>
                  <a:pt x="5581402" y="6210794"/>
                  <a:pt x="5557652" y="6187044"/>
                </a:cubicBezTo>
                <a:cubicBezTo>
                  <a:pt x="5548801" y="6178193"/>
                  <a:pt x="5533901" y="6179127"/>
                  <a:pt x="5522026" y="6175169"/>
                </a:cubicBezTo>
                <a:cubicBezTo>
                  <a:pt x="5518068" y="6155377"/>
                  <a:pt x="5517238" y="6134691"/>
                  <a:pt x="5510151" y="6115792"/>
                </a:cubicBezTo>
                <a:cubicBezTo>
                  <a:pt x="5505140" y="6102428"/>
                  <a:pt x="5492783" y="6092932"/>
                  <a:pt x="5486400" y="6080166"/>
                </a:cubicBezTo>
                <a:cubicBezTo>
                  <a:pt x="5480802" y="6068970"/>
                  <a:pt x="5479456" y="6056046"/>
                  <a:pt x="5474525" y="6044540"/>
                </a:cubicBezTo>
                <a:cubicBezTo>
                  <a:pt x="5467552" y="6028269"/>
                  <a:pt x="5458691" y="6012873"/>
                  <a:pt x="5450774" y="5997039"/>
                </a:cubicBezTo>
                <a:cubicBezTo>
                  <a:pt x="5446816" y="5977247"/>
                  <a:pt x="5438899" y="5957846"/>
                  <a:pt x="5438899" y="5937662"/>
                </a:cubicBezTo>
                <a:cubicBezTo>
                  <a:pt x="5438899" y="5921341"/>
                  <a:pt x="5446290" y="5905854"/>
                  <a:pt x="5450774" y="5890161"/>
                </a:cubicBezTo>
                <a:cubicBezTo>
                  <a:pt x="5463065" y="5847140"/>
                  <a:pt x="5460377" y="5857944"/>
                  <a:pt x="5486400" y="5818909"/>
                </a:cubicBezTo>
                <a:cubicBezTo>
                  <a:pt x="5478483" y="5799117"/>
                  <a:pt x="5472857" y="5778246"/>
                  <a:pt x="5462649" y="5759532"/>
                </a:cubicBezTo>
                <a:cubicBezTo>
                  <a:pt x="5448980" y="5734473"/>
                  <a:pt x="5415148" y="5688280"/>
                  <a:pt x="5415148" y="5688280"/>
                </a:cubicBezTo>
                <a:cubicBezTo>
                  <a:pt x="5419106" y="5676405"/>
                  <a:pt x="5419203" y="5662429"/>
                  <a:pt x="5427023" y="5652655"/>
                </a:cubicBezTo>
                <a:cubicBezTo>
                  <a:pt x="5435939" y="5641510"/>
                  <a:pt x="5449883" y="5635287"/>
                  <a:pt x="5462649" y="5628904"/>
                </a:cubicBezTo>
                <a:cubicBezTo>
                  <a:pt x="5479682" y="5620387"/>
                  <a:pt x="5530562" y="5608957"/>
                  <a:pt x="5545777" y="5605153"/>
                </a:cubicBezTo>
                <a:cubicBezTo>
                  <a:pt x="5665444" y="5645043"/>
                  <a:pt x="5590842" y="5646565"/>
                  <a:pt x="5628904" y="5593278"/>
                </a:cubicBezTo>
                <a:cubicBezTo>
                  <a:pt x="5641919" y="5575057"/>
                  <a:pt x="5657204" y="5557298"/>
                  <a:pt x="5676405" y="5545777"/>
                </a:cubicBezTo>
                <a:cubicBezTo>
                  <a:pt x="5697873" y="5532896"/>
                  <a:pt x="5684322" y="5518068"/>
                  <a:pt x="5747657" y="5522026"/>
                </a:cubicBezTo>
                <a:lnTo>
                  <a:pt x="5795158" y="5486400"/>
                </a:lnTo>
                <a:lnTo>
                  <a:pt x="5890161" y="5569527"/>
                </a:lnTo>
                <a:lnTo>
                  <a:pt x="5854535" y="5723906"/>
                </a:lnTo>
                <a:lnTo>
                  <a:pt x="5937662" y="5830784"/>
                </a:lnTo>
                <a:lnTo>
                  <a:pt x="5866410" y="5925787"/>
                </a:lnTo>
                <a:cubicBezTo>
                  <a:pt x="5878285" y="5957455"/>
                  <a:pt x="5890478" y="5989005"/>
                  <a:pt x="5902036" y="6020790"/>
                </a:cubicBezTo>
                <a:cubicBezTo>
                  <a:pt x="5906314" y="6032554"/>
                  <a:pt x="5905061" y="6047565"/>
                  <a:pt x="5913912" y="6056416"/>
                </a:cubicBezTo>
                <a:cubicBezTo>
                  <a:pt x="5922763" y="6065267"/>
                  <a:pt x="5937663" y="6064333"/>
                  <a:pt x="5949538" y="6068291"/>
                </a:cubicBezTo>
                <a:cubicBezTo>
                  <a:pt x="5957455" y="6080166"/>
                  <a:pt x="5976087" y="6089922"/>
                  <a:pt x="5973288" y="6103917"/>
                </a:cubicBezTo>
                <a:cubicBezTo>
                  <a:pt x="5970489" y="6117912"/>
                  <a:pt x="5948626" y="6118531"/>
                  <a:pt x="5937662" y="6127668"/>
                </a:cubicBezTo>
                <a:cubicBezTo>
                  <a:pt x="5915147" y="6146430"/>
                  <a:pt x="5891632" y="6172227"/>
                  <a:pt x="5878286" y="6198919"/>
                </a:cubicBezTo>
                <a:cubicBezTo>
                  <a:pt x="5872688" y="6210115"/>
                  <a:pt x="5870369" y="6222670"/>
                  <a:pt x="5866410" y="6234545"/>
                </a:cubicBezTo>
                <a:cubicBezTo>
                  <a:pt x="5870369" y="6246420"/>
                  <a:pt x="5870466" y="6260396"/>
                  <a:pt x="5878286" y="6270171"/>
                </a:cubicBezTo>
                <a:cubicBezTo>
                  <a:pt x="5895029" y="6291100"/>
                  <a:pt x="5926068" y="6297974"/>
                  <a:pt x="5949538" y="6305797"/>
                </a:cubicBezTo>
                <a:cubicBezTo>
                  <a:pt x="5969330" y="6297880"/>
                  <a:pt x="5988496" y="6288172"/>
                  <a:pt x="6008914" y="6282047"/>
                </a:cubicBezTo>
                <a:cubicBezTo>
                  <a:pt x="6028247" y="6276247"/>
                  <a:pt x="6048709" y="6275066"/>
                  <a:pt x="6068291" y="6270171"/>
                </a:cubicBezTo>
                <a:cubicBezTo>
                  <a:pt x="6080435" y="6267135"/>
                  <a:pt x="6092042" y="6262254"/>
                  <a:pt x="6103917" y="6258296"/>
                </a:cubicBezTo>
                <a:cubicBezTo>
                  <a:pt x="6127667" y="6266213"/>
                  <a:pt x="6151419" y="6282046"/>
                  <a:pt x="6175169" y="6258296"/>
                </a:cubicBezTo>
                <a:cubicBezTo>
                  <a:pt x="6184020" y="6249445"/>
                  <a:pt x="6176858" y="6229946"/>
                  <a:pt x="6187044" y="6222670"/>
                </a:cubicBezTo>
                <a:cubicBezTo>
                  <a:pt x="6207416" y="6208118"/>
                  <a:pt x="6234545" y="6206836"/>
                  <a:pt x="6258296" y="6198919"/>
                </a:cubicBezTo>
                <a:cubicBezTo>
                  <a:pt x="6324195" y="6176953"/>
                  <a:pt x="6281509" y="6188596"/>
                  <a:pt x="6388925" y="6175169"/>
                </a:cubicBezTo>
                <a:cubicBezTo>
                  <a:pt x="6404759" y="6171210"/>
                  <a:pt x="6424143" y="6174040"/>
                  <a:pt x="6436426" y="6163293"/>
                </a:cubicBezTo>
                <a:cubicBezTo>
                  <a:pt x="6511923" y="6097233"/>
                  <a:pt x="6452753" y="6100950"/>
                  <a:pt x="6519553" y="6056416"/>
                </a:cubicBezTo>
                <a:cubicBezTo>
                  <a:pt x="6529968" y="6049472"/>
                  <a:pt x="6543304" y="6048499"/>
                  <a:pt x="6555179" y="6044540"/>
                </a:cubicBezTo>
                <a:cubicBezTo>
                  <a:pt x="6539345" y="6020789"/>
                  <a:pt x="6530514" y="5990415"/>
                  <a:pt x="6507678" y="5973288"/>
                </a:cubicBezTo>
                <a:cubicBezTo>
                  <a:pt x="6448759" y="5929099"/>
                  <a:pt x="6476645" y="5948640"/>
                  <a:pt x="6424551" y="5913912"/>
                </a:cubicBezTo>
                <a:cubicBezTo>
                  <a:pt x="6436426" y="5902037"/>
                  <a:pt x="6445496" y="5886442"/>
                  <a:pt x="6460177" y="5878286"/>
                </a:cubicBezTo>
                <a:cubicBezTo>
                  <a:pt x="6482062" y="5866128"/>
                  <a:pt x="6531429" y="5854535"/>
                  <a:pt x="6531429" y="5854535"/>
                </a:cubicBezTo>
                <a:cubicBezTo>
                  <a:pt x="6527470" y="5838701"/>
                  <a:pt x="6528913" y="5820405"/>
                  <a:pt x="6519553" y="5807034"/>
                </a:cubicBezTo>
                <a:cubicBezTo>
                  <a:pt x="6500291" y="5779517"/>
                  <a:pt x="6448301" y="5735782"/>
                  <a:pt x="6448301" y="5735782"/>
                </a:cubicBezTo>
                <a:cubicBezTo>
                  <a:pt x="6444343" y="5723907"/>
                  <a:pt x="6436426" y="5712674"/>
                  <a:pt x="6436426" y="5700156"/>
                </a:cubicBezTo>
                <a:cubicBezTo>
                  <a:pt x="6436426" y="5676078"/>
                  <a:pt x="6436608" y="5649952"/>
                  <a:pt x="6448301" y="5628904"/>
                </a:cubicBezTo>
                <a:cubicBezTo>
                  <a:pt x="6457913" y="5611602"/>
                  <a:pt x="6479697" y="5604782"/>
                  <a:pt x="6495803" y="5593278"/>
                </a:cubicBezTo>
                <a:cubicBezTo>
                  <a:pt x="6546624" y="5556977"/>
                  <a:pt x="6525514" y="5570513"/>
                  <a:pt x="6602680" y="5557652"/>
                </a:cubicBezTo>
                <a:cubicBezTo>
                  <a:pt x="6626431" y="5565569"/>
                  <a:pt x="6653101" y="5567516"/>
                  <a:pt x="6673932" y="5581403"/>
                </a:cubicBezTo>
                <a:cubicBezTo>
                  <a:pt x="6685807" y="5589320"/>
                  <a:pt x="6696793" y="5598770"/>
                  <a:pt x="6709558" y="5605153"/>
                </a:cubicBezTo>
                <a:cubicBezTo>
                  <a:pt x="6807890" y="5654319"/>
                  <a:pt x="6678712" y="5572715"/>
                  <a:pt x="6780810" y="5640779"/>
                </a:cubicBezTo>
                <a:cubicBezTo>
                  <a:pt x="6781954" y="5640588"/>
                  <a:pt x="6881930" y="5633944"/>
                  <a:pt x="6887688" y="5605153"/>
                </a:cubicBezTo>
                <a:cubicBezTo>
                  <a:pt x="6890487" y="5591158"/>
                  <a:pt x="6871855" y="5581402"/>
                  <a:pt x="6863938" y="5569527"/>
                </a:cubicBezTo>
                <a:cubicBezTo>
                  <a:pt x="6867896" y="5537860"/>
                  <a:pt x="6862852" y="5503688"/>
                  <a:pt x="6875813" y="5474525"/>
                </a:cubicBezTo>
                <a:cubicBezTo>
                  <a:pt x="6880897" y="5463086"/>
                  <a:pt x="6904163" y="5472835"/>
                  <a:pt x="6911439" y="5462649"/>
                </a:cubicBezTo>
                <a:cubicBezTo>
                  <a:pt x="6925991" y="5442277"/>
                  <a:pt x="6915162" y="5406418"/>
                  <a:pt x="6935190" y="5391397"/>
                </a:cubicBezTo>
                <a:cubicBezTo>
                  <a:pt x="6951024" y="5379522"/>
                  <a:pt x="6968696" y="5369766"/>
                  <a:pt x="6982691" y="5355771"/>
                </a:cubicBezTo>
                <a:cubicBezTo>
                  <a:pt x="7036405" y="5302057"/>
                  <a:pt x="6972713" y="5331388"/>
                  <a:pt x="7042067" y="5308270"/>
                </a:cubicBezTo>
                <a:cubicBezTo>
                  <a:pt x="7086867" y="5323203"/>
                  <a:pt x="7108110" y="5326812"/>
                  <a:pt x="7148945" y="5367647"/>
                </a:cubicBezTo>
                <a:cubicBezTo>
                  <a:pt x="7160820" y="5379522"/>
                  <a:pt x="7169890" y="5395117"/>
                  <a:pt x="7184571" y="5403273"/>
                </a:cubicBezTo>
                <a:cubicBezTo>
                  <a:pt x="7206456" y="5415431"/>
                  <a:pt x="7255823" y="5427023"/>
                  <a:pt x="7255823" y="5427023"/>
                </a:cubicBezTo>
                <a:cubicBezTo>
                  <a:pt x="7379046" y="5509173"/>
                  <a:pt x="7188302" y="5384136"/>
                  <a:pt x="7338951" y="5474525"/>
                </a:cubicBezTo>
                <a:cubicBezTo>
                  <a:pt x="7363428" y="5489211"/>
                  <a:pt x="7386452" y="5506192"/>
                  <a:pt x="7410203" y="5522026"/>
                </a:cubicBezTo>
                <a:cubicBezTo>
                  <a:pt x="7422078" y="5529943"/>
                  <a:pt x="7433063" y="5539394"/>
                  <a:pt x="7445829" y="5545777"/>
                </a:cubicBezTo>
                <a:cubicBezTo>
                  <a:pt x="7461663" y="5553694"/>
                  <a:pt x="7478150" y="5560419"/>
                  <a:pt x="7493330" y="5569527"/>
                </a:cubicBezTo>
                <a:cubicBezTo>
                  <a:pt x="7517807" y="5584213"/>
                  <a:pt x="7537502" y="5608003"/>
                  <a:pt x="7564582" y="5617029"/>
                </a:cubicBezTo>
                <a:lnTo>
                  <a:pt x="7635834" y="5640779"/>
                </a:lnTo>
                <a:cubicBezTo>
                  <a:pt x="7722920" y="5636821"/>
                  <a:pt x="7811205" y="5643841"/>
                  <a:pt x="7897091" y="5628904"/>
                </a:cubicBezTo>
                <a:cubicBezTo>
                  <a:pt x="7909424" y="5626759"/>
                  <a:pt x="7908966" y="5605796"/>
                  <a:pt x="7908966" y="5593278"/>
                </a:cubicBezTo>
                <a:cubicBezTo>
                  <a:pt x="7908966" y="5561364"/>
                  <a:pt x="7910052" y="5527439"/>
                  <a:pt x="7897091" y="5498275"/>
                </a:cubicBezTo>
                <a:cubicBezTo>
                  <a:pt x="7892007" y="5486836"/>
                  <a:pt x="7873501" y="5489839"/>
                  <a:pt x="7861465" y="5486400"/>
                </a:cubicBezTo>
                <a:cubicBezTo>
                  <a:pt x="7757112" y="5456586"/>
                  <a:pt x="7863737" y="5491117"/>
                  <a:pt x="7778338" y="5462649"/>
                </a:cubicBezTo>
                <a:cubicBezTo>
                  <a:pt x="7770421" y="5450774"/>
                  <a:pt x="7764679" y="5437115"/>
                  <a:pt x="7754587" y="5427023"/>
                </a:cubicBezTo>
                <a:cubicBezTo>
                  <a:pt x="7727251" y="5399688"/>
                  <a:pt x="7707797" y="5400482"/>
                  <a:pt x="7671460" y="5391397"/>
                </a:cubicBezTo>
                <a:cubicBezTo>
                  <a:pt x="7655626" y="5379522"/>
                  <a:pt x="7641143" y="5365591"/>
                  <a:pt x="7623958" y="5355771"/>
                </a:cubicBezTo>
                <a:cubicBezTo>
                  <a:pt x="7613090" y="5349561"/>
                  <a:pt x="7596152" y="5353671"/>
                  <a:pt x="7588332" y="5343896"/>
                </a:cubicBezTo>
                <a:cubicBezTo>
                  <a:pt x="7566775" y="5316950"/>
                  <a:pt x="7590950" y="5279891"/>
                  <a:pt x="7552706" y="5260769"/>
                </a:cubicBezTo>
                <a:cubicBezTo>
                  <a:pt x="7531170" y="5250001"/>
                  <a:pt x="7505065" y="5253615"/>
                  <a:pt x="7481454" y="5248893"/>
                </a:cubicBezTo>
                <a:cubicBezTo>
                  <a:pt x="7465450" y="5245692"/>
                  <a:pt x="7449235" y="5242749"/>
                  <a:pt x="7433953" y="5237018"/>
                </a:cubicBezTo>
                <a:cubicBezTo>
                  <a:pt x="7417378" y="5230802"/>
                  <a:pt x="7403626" y="5217561"/>
                  <a:pt x="7386452" y="5213268"/>
                </a:cubicBezTo>
                <a:cubicBezTo>
                  <a:pt x="7355491" y="5205528"/>
                  <a:pt x="7322929" y="5206639"/>
                  <a:pt x="7291449" y="5201392"/>
                </a:cubicBezTo>
                <a:cubicBezTo>
                  <a:pt x="7275350" y="5198709"/>
                  <a:pt x="7259782" y="5193475"/>
                  <a:pt x="7243948" y="5189517"/>
                </a:cubicBezTo>
                <a:lnTo>
                  <a:pt x="7172696" y="5201392"/>
                </a:lnTo>
                <a:lnTo>
                  <a:pt x="7267699" y="5058888"/>
                </a:lnTo>
                <a:lnTo>
                  <a:pt x="7220197" y="4916384"/>
                </a:lnTo>
                <a:lnTo>
                  <a:pt x="7422078" y="4880758"/>
                </a:lnTo>
                <a:lnTo>
                  <a:pt x="7552706" y="4762005"/>
                </a:lnTo>
                <a:cubicBezTo>
                  <a:pt x="7576457" y="4734296"/>
                  <a:pt x="7603029" y="4708776"/>
                  <a:pt x="7623958" y="4678878"/>
                </a:cubicBezTo>
                <a:cubicBezTo>
                  <a:pt x="7631137" y="4668623"/>
                  <a:pt x="7639273" y="4655288"/>
                  <a:pt x="7635834" y="4643252"/>
                </a:cubicBezTo>
                <a:cubicBezTo>
                  <a:pt x="7630397" y="4624221"/>
                  <a:pt x="7614203" y="4609746"/>
                  <a:pt x="7600208" y="4595751"/>
                </a:cubicBezTo>
                <a:cubicBezTo>
                  <a:pt x="7590116" y="4585659"/>
                  <a:pt x="7576457" y="4579917"/>
                  <a:pt x="7564582" y="4572000"/>
                </a:cubicBezTo>
                <a:cubicBezTo>
                  <a:pt x="7576828" y="4535262"/>
                  <a:pt x="7588332" y="4506922"/>
                  <a:pt x="7588332" y="4465122"/>
                </a:cubicBezTo>
                <a:cubicBezTo>
                  <a:pt x="7588332" y="4444938"/>
                  <a:pt x="7589379" y="4421251"/>
                  <a:pt x="7576457" y="4405745"/>
                </a:cubicBezTo>
                <a:cubicBezTo>
                  <a:pt x="7566009" y="4393207"/>
                  <a:pt x="7544649" y="4398354"/>
                  <a:pt x="7528956" y="4393870"/>
                </a:cubicBezTo>
                <a:cubicBezTo>
                  <a:pt x="7516920" y="4390431"/>
                  <a:pt x="7505205" y="4385953"/>
                  <a:pt x="7493330" y="4381995"/>
                </a:cubicBezTo>
                <a:cubicBezTo>
                  <a:pt x="7518363" y="4369478"/>
                  <a:pt x="7574478" y="4336473"/>
                  <a:pt x="7564582" y="4322618"/>
                </a:cubicBezTo>
                <a:lnTo>
                  <a:pt x="7505205" y="4144488"/>
                </a:lnTo>
                <a:lnTo>
                  <a:pt x="7422078" y="4156364"/>
                </a:lnTo>
                <a:lnTo>
                  <a:pt x="7303325" y="4251366"/>
                </a:lnTo>
                <a:lnTo>
                  <a:pt x="7184571" y="4203865"/>
                </a:lnTo>
                <a:cubicBezTo>
                  <a:pt x="7172696" y="4172197"/>
                  <a:pt x="7167706" y="4137003"/>
                  <a:pt x="7148945" y="4108862"/>
                </a:cubicBezTo>
                <a:cubicBezTo>
                  <a:pt x="7142001" y="4098447"/>
                  <a:pt x="7123094" y="4104807"/>
                  <a:pt x="7113319" y="4096987"/>
                </a:cubicBezTo>
                <a:cubicBezTo>
                  <a:pt x="7092393" y="4080246"/>
                  <a:pt x="7085516" y="4049202"/>
                  <a:pt x="7077693" y="4025735"/>
                </a:cubicBezTo>
                <a:cubicBezTo>
                  <a:pt x="7068287" y="3969296"/>
                  <a:pt x="7076320" y="3957392"/>
                  <a:pt x="7042067" y="3918857"/>
                </a:cubicBezTo>
                <a:cubicBezTo>
                  <a:pt x="7019752" y="3893753"/>
                  <a:pt x="6970816" y="3847605"/>
                  <a:pt x="6970816" y="3847605"/>
                </a:cubicBezTo>
                <a:cubicBezTo>
                  <a:pt x="6966857" y="3831771"/>
                  <a:pt x="6963424" y="3815797"/>
                  <a:pt x="6958940" y="3800104"/>
                </a:cubicBezTo>
                <a:cubicBezTo>
                  <a:pt x="6955501" y="3788068"/>
                  <a:pt x="6947065" y="3764478"/>
                  <a:pt x="6947065" y="3764478"/>
                </a:cubicBezTo>
                <a:lnTo>
                  <a:pt x="6768935" y="3800104"/>
                </a:lnTo>
                <a:lnTo>
                  <a:pt x="6709558" y="3693226"/>
                </a:lnTo>
                <a:lnTo>
                  <a:pt x="6863938" y="3657600"/>
                </a:lnTo>
                <a:lnTo>
                  <a:pt x="6994566" y="3538847"/>
                </a:lnTo>
                <a:lnTo>
                  <a:pt x="7196447" y="3515096"/>
                </a:lnTo>
                <a:lnTo>
                  <a:pt x="7410203" y="3455719"/>
                </a:lnTo>
                <a:lnTo>
                  <a:pt x="7564582" y="3467595"/>
                </a:lnTo>
                <a:lnTo>
                  <a:pt x="7647709" y="3372592"/>
                </a:lnTo>
                <a:lnTo>
                  <a:pt x="7956467" y="3384468"/>
                </a:lnTo>
                <a:lnTo>
                  <a:pt x="8087096" y="3360717"/>
                </a:lnTo>
                <a:lnTo>
                  <a:pt x="8324603" y="3384468"/>
                </a:lnTo>
                <a:lnTo>
                  <a:pt x="8490857" y="3396343"/>
                </a:lnTo>
                <a:lnTo>
                  <a:pt x="8668987" y="3348842"/>
                </a:lnTo>
                <a:lnTo>
                  <a:pt x="8775865" y="3348842"/>
                </a:lnTo>
                <a:lnTo>
                  <a:pt x="9048997" y="3182587"/>
                </a:lnTo>
                <a:lnTo>
                  <a:pt x="8977745" y="3087584"/>
                </a:lnTo>
                <a:lnTo>
                  <a:pt x="8918369" y="3087584"/>
                </a:lnTo>
                <a:lnTo>
                  <a:pt x="8882743" y="2980706"/>
                </a:lnTo>
                <a:lnTo>
                  <a:pt x="8882743" y="2802577"/>
                </a:lnTo>
                <a:cubicBezTo>
                  <a:pt x="8862951" y="2774868"/>
                  <a:pt x="8840886" y="2748648"/>
                  <a:pt x="8823366" y="2719449"/>
                </a:cubicBezTo>
                <a:cubicBezTo>
                  <a:pt x="8816926" y="2708715"/>
                  <a:pt x="8810109" y="2696264"/>
                  <a:pt x="8811491" y="2683823"/>
                </a:cubicBezTo>
                <a:cubicBezTo>
                  <a:pt x="8814256" y="2658941"/>
                  <a:pt x="8835242" y="2612571"/>
                  <a:pt x="8835242" y="2612571"/>
                </a:cubicBezTo>
                <a:cubicBezTo>
                  <a:pt x="8835140" y="2612163"/>
                  <a:pt x="8817168" y="2535121"/>
                  <a:pt x="8811491" y="2529444"/>
                </a:cubicBezTo>
                <a:cubicBezTo>
                  <a:pt x="8802640" y="2520593"/>
                  <a:pt x="8787740" y="2521527"/>
                  <a:pt x="8775865" y="2517569"/>
                </a:cubicBezTo>
                <a:cubicBezTo>
                  <a:pt x="8717317" y="2521228"/>
                  <a:pt x="8617667" y="2551286"/>
                  <a:pt x="8550234" y="2517569"/>
                </a:cubicBezTo>
                <a:cubicBezTo>
                  <a:pt x="8537468" y="2511186"/>
                  <a:pt x="8525572" y="2502955"/>
                  <a:pt x="8514608" y="2493818"/>
                </a:cubicBezTo>
                <a:cubicBezTo>
                  <a:pt x="8501706" y="2483067"/>
                  <a:pt x="8490857" y="2470067"/>
                  <a:pt x="8478982" y="2458192"/>
                </a:cubicBezTo>
                <a:cubicBezTo>
                  <a:pt x="8443803" y="2352662"/>
                  <a:pt x="8483795" y="2434442"/>
                  <a:pt x="8253351" y="2434442"/>
                </a:cubicBezTo>
                <a:cubicBezTo>
                  <a:pt x="8167803" y="2434442"/>
                  <a:pt x="8057054" y="2420548"/>
                  <a:pt x="7968343" y="2410691"/>
                </a:cubicBezTo>
                <a:cubicBezTo>
                  <a:pt x="7944592" y="2402774"/>
                  <a:pt x="7921379" y="2393012"/>
                  <a:pt x="7897091" y="2386940"/>
                </a:cubicBezTo>
                <a:cubicBezTo>
                  <a:pt x="7837446" y="2372029"/>
                  <a:pt x="7865073" y="2380226"/>
                  <a:pt x="7813964" y="2363190"/>
                </a:cubicBezTo>
                <a:cubicBezTo>
                  <a:pt x="7802089" y="2355273"/>
                  <a:pt x="7789302" y="2348576"/>
                  <a:pt x="7778338" y="2339439"/>
                </a:cubicBezTo>
                <a:cubicBezTo>
                  <a:pt x="7744050" y="2310865"/>
                  <a:pt x="7742314" y="2303217"/>
                  <a:pt x="7718961" y="2268187"/>
                </a:cubicBezTo>
                <a:cubicBezTo>
                  <a:pt x="7705533" y="2201047"/>
                  <a:pt x="7686902" y="2208810"/>
                  <a:pt x="7730836" y="2208810"/>
                </a:cubicBezTo>
                <a:lnTo>
                  <a:pt x="7802088" y="2113808"/>
                </a:lnTo>
                <a:lnTo>
                  <a:pt x="7718961" y="2090057"/>
                </a:lnTo>
                <a:lnTo>
                  <a:pt x="7659584" y="2125683"/>
                </a:lnTo>
                <a:lnTo>
                  <a:pt x="7707086" y="1900052"/>
                </a:lnTo>
                <a:lnTo>
                  <a:pt x="7837714" y="1959429"/>
                </a:lnTo>
                <a:lnTo>
                  <a:pt x="7968343" y="1935678"/>
                </a:lnTo>
                <a:lnTo>
                  <a:pt x="8098971" y="1995055"/>
                </a:lnTo>
                <a:lnTo>
                  <a:pt x="8217725" y="1947553"/>
                </a:lnTo>
                <a:lnTo>
                  <a:pt x="8407730" y="1995055"/>
                </a:lnTo>
                <a:lnTo>
                  <a:pt x="8407730" y="1995055"/>
                </a:lnTo>
                <a:lnTo>
                  <a:pt x="8478982" y="1947553"/>
                </a:lnTo>
                <a:lnTo>
                  <a:pt x="8609610" y="1816925"/>
                </a:lnTo>
                <a:lnTo>
                  <a:pt x="8502732" y="1721922"/>
                </a:lnTo>
                <a:cubicBezTo>
                  <a:pt x="8441814" y="1734106"/>
                  <a:pt x="8400535" y="1762787"/>
                  <a:pt x="8348353" y="1733797"/>
                </a:cubicBezTo>
                <a:cubicBezTo>
                  <a:pt x="8348338" y="1733789"/>
                  <a:pt x="8259295" y="1674425"/>
                  <a:pt x="8241475" y="1662545"/>
                </a:cubicBezTo>
                <a:lnTo>
                  <a:pt x="8205849" y="1638795"/>
                </a:lnTo>
                <a:cubicBezTo>
                  <a:pt x="8193974" y="1622961"/>
                  <a:pt x="8189181" y="1596980"/>
                  <a:pt x="8170223" y="1591293"/>
                </a:cubicBezTo>
                <a:cubicBezTo>
                  <a:pt x="8141498" y="1582675"/>
                  <a:pt x="8083779" y="1604275"/>
                  <a:pt x="8051470" y="1615044"/>
                </a:cubicBezTo>
                <a:cubicBezTo>
                  <a:pt x="8039595" y="1611086"/>
                  <a:pt x="8027880" y="1606608"/>
                  <a:pt x="8015844" y="1603169"/>
                </a:cubicBezTo>
                <a:cubicBezTo>
                  <a:pt x="8000151" y="1598685"/>
                  <a:pt x="7981088" y="1601489"/>
                  <a:pt x="7968343" y="1591293"/>
                </a:cubicBezTo>
                <a:cubicBezTo>
                  <a:pt x="7958568" y="1583473"/>
                  <a:pt x="7963410" y="1566083"/>
                  <a:pt x="7956467" y="1555668"/>
                </a:cubicBezTo>
                <a:cubicBezTo>
                  <a:pt x="7938179" y="1528236"/>
                  <a:pt x="7911505" y="1513817"/>
                  <a:pt x="7885216" y="1496291"/>
                </a:cubicBezTo>
                <a:cubicBezTo>
                  <a:pt x="7864277" y="1433477"/>
                  <a:pt x="7878184" y="1481371"/>
                  <a:pt x="7861465" y="1389413"/>
                </a:cubicBezTo>
                <a:cubicBezTo>
                  <a:pt x="7857854" y="1369554"/>
                  <a:pt x="7860426" y="1347065"/>
                  <a:pt x="7849590" y="1330036"/>
                </a:cubicBezTo>
                <a:cubicBezTo>
                  <a:pt x="7831557" y="1301699"/>
                  <a:pt x="7778338" y="1258784"/>
                  <a:pt x="7778338" y="1258784"/>
                </a:cubicBezTo>
                <a:cubicBezTo>
                  <a:pt x="7762504" y="1211285"/>
                  <a:pt x="7761857" y="1230595"/>
                  <a:pt x="7778338" y="1175657"/>
                </a:cubicBezTo>
                <a:cubicBezTo>
                  <a:pt x="7785532" y="1151678"/>
                  <a:pt x="7802088" y="1104405"/>
                  <a:pt x="7802088" y="1104405"/>
                </a:cubicBezTo>
                <a:cubicBezTo>
                  <a:pt x="7788630" y="1010194"/>
                  <a:pt x="7810005" y="1041070"/>
                  <a:pt x="7766462" y="997527"/>
                </a:cubicBezTo>
                <a:lnTo>
                  <a:pt x="7671460" y="961901"/>
                </a:lnTo>
                <a:lnTo>
                  <a:pt x="7718961" y="843148"/>
                </a:lnTo>
                <a:lnTo>
                  <a:pt x="7540831" y="866899"/>
                </a:lnTo>
                <a:lnTo>
                  <a:pt x="7374577" y="795647"/>
                </a:lnTo>
                <a:lnTo>
                  <a:pt x="7362701" y="676893"/>
                </a:lnTo>
                <a:lnTo>
                  <a:pt x="7457704" y="617517"/>
                </a:lnTo>
                <a:lnTo>
                  <a:pt x="7422078" y="510639"/>
                </a:lnTo>
                <a:lnTo>
                  <a:pt x="7410203" y="439387"/>
                </a:lnTo>
                <a:close/>
              </a:path>
            </a:pathLst>
          </a:cu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11" name="ZoneTexte 10"/>
          <p:cNvSpPr txBox="1"/>
          <p:nvPr/>
        </p:nvSpPr>
        <p:spPr>
          <a:xfrm>
            <a:off x="571472" y="3039619"/>
            <a:ext cx="589514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44-Loire-Atlantique            Angers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Nantes             49-Maine-et-Loire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   </a:t>
            </a:r>
          </a:p>
        </p:txBody>
      </p:sp>
      <p:sp>
        <p:nvSpPr>
          <p:cNvPr id="9" name="Organigramme : Connecteur 8"/>
          <p:cNvSpPr/>
          <p:nvPr/>
        </p:nvSpPr>
        <p:spPr>
          <a:xfrm>
            <a:off x="2177422" y="3749066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Organigramme : Connecteur 13"/>
          <p:cNvSpPr/>
          <p:nvPr/>
        </p:nvSpPr>
        <p:spPr>
          <a:xfrm>
            <a:off x="4143372" y="3071810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Forme libre 11"/>
          <p:cNvSpPr/>
          <p:nvPr/>
        </p:nvSpPr>
        <p:spPr>
          <a:xfrm>
            <a:off x="3000364" y="71414"/>
            <a:ext cx="2496165" cy="2360553"/>
          </a:xfrm>
          <a:custGeom>
            <a:avLst/>
            <a:gdLst>
              <a:gd name="connsiteX0" fmla="*/ 8649578 w 8721768"/>
              <a:gd name="connsiteY0" fmla="*/ 1491915 h 6693432"/>
              <a:gd name="connsiteX1" fmla="*/ 8649578 w 8721768"/>
              <a:gd name="connsiteY1" fmla="*/ 1491915 h 6693432"/>
              <a:gd name="connsiteX2" fmla="*/ 8661610 w 8721768"/>
              <a:gd name="connsiteY2" fmla="*/ 1383631 h 6693432"/>
              <a:gd name="connsiteX3" fmla="*/ 8685673 w 8721768"/>
              <a:gd name="connsiteY3" fmla="*/ 1311442 h 6693432"/>
              <a:gd name="connsiteX4" fmla="*/ 8661610 w 8721768"/>
              <a:gd name="connsiteY4" fmla="*/ 1275347 h 6693432"/>
              <a:gd name="connsiteX5" fmla="*/ 8637547 w 8721768"/>
              <a:gd name="connsiteY5" fmla="*/ 1191126 h 6693432"/>
              <a:gd name="connsiteX6" fmla="*/ 8661610 w 8721768"/>
              <a:gd name="connsiteY6" fmla="*/ 1118936 h 6693432"/>
              <a:gd name="connsiteX7" fmla="*/ 8721768 w 8721768"/>
              <a:gd name="connsiteY7" fmla="*/ 1046747 h 6693432"/>
              <a:gd name="connsiteX8" fmla="*/ 8589420 w 8721768"/>
              <a:gd name="connsiteY8" fmla="*/ 926431 h 6693432"/>
              <a:gd name="connsiteX9" fmla="*/ 8493168 w 8721768"/>
              <a:gd name="connsiteY9" fmla="*/ 974558 h 6693432"/>
              <a:gd name="connsiteX10" fmla="*/ 8408947 w 8721768"/>
              <a:gd name="connsiteY10" fmla="*/ 986589 h 6693432"/>
              <a:gd name="connsiteX11" fmla="*/ 8372852 w 8721768"/>
              <a:gd name="connsiteY11" fmla="*/ 998621 h 6693432"/>
              <a:gd name="connsiteX12" fmla="*/ 8035968 w 8721768"/>
              <a:gd name="connsiteY12" fmla="*/ 938463 h 6693432"/>
              <a:gd name="connsiteX13" fmla="*/ 8011904 w 8721768"/>
              <a:gd name="connsiteY13" fmla="*/ 914400 h 6693432"/>
              <a:gd name="connsiteX14" fmla="*/ 7999873 w 8721768"/>
              <a:gd name="connsiteY14" fmla="*/ 878305 h 6693432"/>
              <a:gd name="connsiteX15" fmla="*/ 8011904 w 8721768"/>
              <a:gd name="connsiteY15" fmla="*/ 830179 h 6693432"/>
              <a:gd name="connsiteX16" fmla="*/ 7987841 w 8721768"/>
              <a:gd name="connsiteY16" fmla="*/ 757989 h 6693432"/>
              <a:gd name="connsiteX17" fmla="*/ 7963778 w 8721768"/>
              <a:gd name="connsiteY17" fmla="*/ 601579 h 6693432"/>
              <a:gd name="connsiteX18" fmla="*/ 7903620 w 8721768"/>
              <a:gd name="connsiteY18" fmla="*/ 565484 h 6693432"/>
              <a:gd name="connsiteX19" fmla="*/ 7879557 w 8721768"/>
              <a:gd name="connsiteY19" fmla="*/ 541421 h 6693432"/>
              <a:gd name="connsiteX20" fmla="*/ 7879557 w 8721768"/>
              <a:gd name="connsiteY20" fmla="*/ 541421 h 6693432"/>
              <a:gd name="connsiteX21" fmla="*/ 7879557 w 8721768"/>
              <a:gd name="connsiteY21" fmla="*/ 445168 h 6693432"/>
              <a:gd name="connsiteX22" fmla="*/ 8011904 w 8721768"/>
              <a:gd name="connsiteY22" fmla="*/ 372979 h 6693432"/>
              <a:gd name="connsiteX23" fmla="*/ 8060031 w 8721768"/>
              <a:gd name="connsiteY23" fmla="*/ 360947 h 6693432"/>
              <a:gd name="connsiteX24" fmla="*/ 7987841 w 8721768"/>
              <a:gd name="connsiteY24" fmla="*/ 288758 h 6693432"/>
              <a:gd name="connsiteX25" fmla="*/ 7939715 w 8721768"/>
              <a:gd name="connsiteY25" fmla="*/ 276726 h 6693432"/>
              <a:gd name="connsiteX26" fmla="*/ 7819399 w 8721768"/>
              <a:gd name="connsiteY26" fmla="*/ 228600 h 6693432"/>
              <a:gd name="connsiteX27" fmla="*/ 7771273 w 8721768"/>
              <a:gd name="connsiteY27" fmla="*/ 132347 h 6693432"/>
              <a:gd name="connsiteX28" fmla="*/ 7759241 w 8721768"/>
              <a:gd name="connsiteY28" fmla="*/ 96252 h 6693432"/>
              <a:gd name="connsiteX29" fmla="*/ 7723147 w 8721768"/>
              <a:gd name="connsiteY29" fmla="*/ 84221 h 6693432"/>
              <a:gd name="connsiteX30" fmla="*/ 7662989 w 8721768"/>
              <a:gd name="connsiteY30" fmla="*/ 48126 h 6693432"/>
              <a:gd name="connsiteX31" fmla="*/ 7626894 w 8721768"/>
              <a:gd name="connsiteY31" fmla="*/ 84221 h 6693432"/>
              <a:gd name="connsiteX32" fmla="*/ 7590799 w 8721768"/>
              <a:gd name="connsiteY32" fmla="*/ 96252 h 6693432"/>
              <a:gd name="connsiteX33" fmla="*/ 7530641 w 8721768"/>
              <a:gd name="connsiteY33" fmla="*/ 60158 h 6693432"/>
              <a:gd name="connsiteX34" fmla="*/ 7458452 w 8721768"/>
              <a:gd name="connsiteY34" fmla="*/ 0 h 6693432"/>
              <a:gd name="connsiteX35" fmla="*/ 7374231 w 8721768"/>
              <a:gd name="connsiteY35" fmla="*/ 0 h 6693432"/>
              <a:gd name="connsiteX36" fmla="*/ 7398294 w 8721768"/>
              <a:gd name="connsiteY36" fmla="*/ 84221 h 6693432"/>
              <a:gd name="connsiteX37" fmla="*/ 7277978 w 8721768"/>
              <a:gd name="connsiteY37" fmla="*/ 144379 h 6693432"/>
              <a:gd name="connsiteX38" fmla="*/ 7410326 w 8721768"/>
              <a:gd name="connsiteY38" fmla="*/ 192505 h 6693432"/>
              <a:gd name="connsiteX39" fmla="*/ 7398294 w 8721768"/>
              <a:gd name="connsiteY39" fmla="*/ 264694 h 6693432"/>
              <a:gd name="connsiteX40" fmla="*/ 7290010 w 8721768"/>
              <a:gd name="connsiteY40" fmla="*/ 300789 h 6693432"/>
              <a:gd name="connsiteX41" fmla="*/ 7253915 w 8721768"/>
              <a:gd name="connsiteY41" fmla="*/ 324852 h 6693432"/>
              <a:gd name="connsiteX42" fmla="*/ 7181726 w 8721768"/>
              <a:gd name="connsiteY42" fmla="*/ 372979 h 6693432"/>
              <a:gd name="connsiteX43" fmla="*/ 7229852 w 8721768"/>
              <a:gd name="connsiteY43" fmla="*/ 409073 h 6693432"/>
              <a:gd name="connsiteX44" fmla="*/ 7205789 w 8721768"/>
              <a:gd name="connsiteY44" fmla="*/ 481263 h 6693432"/>
              <a:gd name="connsiteX45" fmla="*/ 7073441 w 8721768"/>
              <a:gd name="connsiteY45" fmla="*/ 409073 h 6693432"/>
              <a:gd name="connsiteX46" fmla="*/ 7073441 w 8721768"/>
              <a:gd name="connsiteY46" fmla="*/ 372979 h 6693432"/>
              <a:gd name="connsiteX47" fmla="*/ 6989220 w 8721768"/>
              <a:gd name="connsiteY47" fmla="*/ 409073 h 6693432"/>
              <a:gd name="connsiteX48" fmla="*/ 6880936 w 8721768"/>
              <a:gd name="connsiteY48" fmla="*/ 360947 h 6693432"/>
              <a:gd name="connsiteX49" fmla="*/ 6724526 w 8721768"/>
              <a:gd name="connsiteY49" fmla="*/ 421105 h 6693432"/>
              <a:gd name="connsiteX50" fmla="*/ 6688431 w 8721768"/>
              <a:gd name="connsiteY50" fmla="*/ 517358 h 6693432"/>
              <a:gd name="connsiteX51" fmla="*/ 6640304 w 8721768"/>
              <a:gd name="connsiteY51" fmla="*/ 505326 h 6693432"/>
              <a:gd name="connsiteX52" fmla="*/ 6592178 w 8721768"/>
              <a:gd name="connsiteY52" fmla="*/ 517358 h 6693432"/>
              <a:gd name="connsiteX53" fmla="*/ 6616241 w 8721768"/>
              <a:gd name="connsiteY53" fmla="*/ 577515 h 6693432"/>
              <a:gd name="connsiteX54" fmla="*/ 6628273 w 8721768"/>
              <a:gd name="connsiteY54" fmla="*/ 625642 h 6693432"/>
              <a:gd name="connsiteX55" fmla="*/ 6519989 w 8721768"/>
              <a:gd name="connsiteY55" fmla="*/ 649705 h 6693432"/>
              <a:gd name="connsiteX56" fmla="*/ 6495926 w 8721768"/>
              <a:gd name="connsiteY56" fmla="*/ 613610 h 6693432"/>
              <a:gd name="connsiteX57" fmla="*/ 6387641 w 8721768"/>
              <a:gd name="connsiteY57" fmla="*/ 589547 h 6693432"/>
              <a:gd name="connsiteX58" fmla="*/ 6363578 w 8721768"/>
              <a:gd name="connsiteY58" fmla="*/ 553452 h 6693432"/>
              <a:gd name="connsiteX59" fmla="*/ 6327483 w 8721768"/>
              <a:gd name="connsiteY59" fmla="*/ 529389 h 6693432"/>
              <a:gd name="connsiteX60" fmla="*/ 6303420 w 8721768"/>
              <a:gd name="connsiteY60" fmla="*/ 457200 h 6693432"/>
              <a:gd name="connsiteX61" fmla="*/ 6122947 w 8721768"/>
              <a:gd name="connsiteY61" fmla="*/ 481263 h 6693432"/>
              <a:gd name="connsiteX62" fmla="*/ 5954504 w 8721768"/>
              <a:gd name="connsiteY62" fmla="*/ 409073 h 6693432"/>
              <a:gd name="connsiteX63" fmla="*/ 5918410 w 8721768"/>
              <a:gd name="connsiteY63" fmla="*/ 372979 h 6693432"/>
              <a:gd name="connsiteX64" fmla="*/ 5882315 w 8721768"/>
              <a:gd name="connsiteY64" fmla="*/ 360947 h 6693432"/>
              <a:gd name="connsiteX65" fmla="*/ 5858252 w 8721768"/>
              <a:gd name="connsiteY65" fmla="*/ 397042 h 6693432"/>
              <a:gd name="connsiteX66" fmla="*/ 5786062 w 8721768"/>
              <a:gd name="connsiteY66" fmla="*/ 445168 h 6693432"/>
              <a:gd name="connsiteX67" fmla="*/ 5774031 w 8721768"/>
              <a:gd name="connsiteY67" fmla="*/ 493294 h 6693432"/>
              <a:gd name="connsiteX68" fmla="*/ 5725904 w 8721768"/>
              <a:gd name="connsiteY68" fmla="*/ 505326 h 6693432"/>
              <a:gd name="connsiteX69" fmla="*/ 5665747 w 8721768"/>
              <a:gd name="connsiteY69" fmla="*/ 481263 h 6693432"/>
              <a:gd name="connsiteX70" fmla="*/ 5629652 w 8721768"/>
              <a:gd name="connsiteY70" fmla="*/ 469231 h 6693432"/>
              <a:gd name="connsiteX71" fmla="*/ 5557462 w 8721768"/>
              <a:gd name="connsiteY71" fmla="*/ 433136 h 6693432"/>
              <a:gd name="connsiteX72" fmla="*/ 5497304 w 8721768"/>
              <a:gd name="connsiteY72" fmla="*/ 481263 h 6693432"/>
              <a:gd name="connsiteX73" fmla="*/ 5461210 w 8721768"/>
              <a:gd name="connsiteY73" fmla="*/ 493294 h 6693432"/>
              <a:gd name="connsiteX74" fmla="*/ 5449178 w 8721768"/>
              <a:gd name="connsiteY74" fmla="*/ 529389 h 6693432"/>
              <a:gd name="connsiteX75" fmla="*/ 5389020 w 8721768"/>
              <a:gd name="connsiteY75" fmla="*/ 529389 h 6693432"/>
              <a:gd name="connsiteX76" fmla="*/ 5316831 w 8721768"/>
              <a:gd name="connsiteY76" fmla="*/ 625642 h 6693432"/>
              <a:gd name="connsiteX77" fmla="*/ 5268704 w 8721768"/>
              <a:gd name="connsiteY77" fmla="*/ 625642 h 6693432"/>
              <a:gd name="connsiteX78" fmla="*/ 5244641 w 8721768"/>
              <a:gd name="connsiteY78" fmla="*/ 733926 h 6693432"/>
              <a:gd name="connsiteX79" fmla="*/ 5100262 w 8721768"/>
              <a:gd name="connsiteY79" fmla="*/ 697831 h 6693432"/>
              <a:gd name="connsiteX80" fmla="*/ 5076199 w 8721768"/>
              <a:gd name="connsiteY80" fmla="*/ 733926 h 6693432"/>
              <a:gd name="connsiteX81" fmla="*/ 5040104 w 8721768"/>
              <a:gd name="connsiteY81" fmla="*/ 745958 h 6693432"/>
              <a:gd name="connsiteX82" fmla="*/ 4991978 w 8721768"/>
              <a:gd name="connsiteY82" fmla="*/ 733926 h 6693432"/>
              <a:gd name="connsiteX83" fmla="*/ 4919789 w 8721768"/>
              <a:gd name="connsiteY83" fmla="*/ 709863 h 6693432"/>
              <a:gd name="connsiteX84" fmla="*/ 4847599 w 8721768"/>
              <a:gd name="connsiteY84" fmla="*/ 709863 h 6693432"/>
              <a:gd name="connsiteX85" fmla="*/ 4763378 w 8721768"/>
              <a:gd name="connsiteY85" fmla="*/ 818147 h 6693432"/>
              <a:gd name="connsiteX86" fmla="*/ 4631031 w 8721768"/>
              <a:gd name="connsiteY86" fmla="*/ 866273 h 6693432"/>
              <a:gd name="connsiteX87" fmla="*/ 4474620 w 8721768"/>
              <a:gd name="connsiteY87" fmla="*/ 962526 h 6693432"/>
              <a:gd name="connsiteX88" fmla="*/ 4498683 w 8721768"/>
              <a:gd name="connsiteY88" fmla="*/ 818147 h 6693432"/>
              <a:gd name="connsiteX89" fmla="*/ 4462589 w 8721768"/>
              <a:gd name="connsiteY89" fmla="*/ 721894 h 6693432"/>
              <a:gd name="connsiteX90" fmla="*/ 4450557 w 8721768"/>
              <a:gd name="connsiteY90" fmla="*/ 649705 h 6693432"/>
              <a:gd name="connsiteX91" fmla="*/ 4414462 w 8721768"/>
              <a:gd name="connsiteY91" fmla="*/ 613610 h 6693432"/>
              <a:gd name="connsiteX92" fmla="*/ 4402431 w 8721768"/>
              <a:gd name="connsiteY92" fmla="*/ 577515 h 6693432"/>
              <a:gd name="connsiteX93" fmla="*/ 4366336 w 8721768"/>
              <a:gd name="connsiteY93" fmla="*/ 589547 h 6693432"/>
              <a:gd name="connsiteX94" fmla="*/ 4306178 w 8721768"/>
              <a:gd name="connsiteY94" fmla="*/ 601579 h 6693432"/>
              <a:gd name="connsiteX95" fmla="*/ 4294147 w 8721768"/>
              <a:gd name="connsiteY95" fmla="*/ 637673 h 6693432"/>
              <a:gd name="connsiteX96" fmla="*/ 4270083 w 8721768"/>
              <a:gd name="connsiteY96" fmla="*/ 661736 h 6693432"/>
              <a:gd name="connsiteX97" fmla="*/ 4246020 w 8721768"/>
              <a:gd name="connsiteY97" fmla="*/ 697831 h 6693432"/>
              <a:gd name="connsiteX98" fmla="*/ 4233989 w 8721768"/>
              <a:gd name="connsiteY98" fmla="*/ 733926 h 6693432"/>
              <a:gd name="connsiteX99" fmla="*/ 4185862 w 8721768"/>
              <a:gd name="connsiteY99" fmla="*/ 794084 h 6693432"/>
              <a:gd name="connsiteX100" fmla="*/ 4149768 w 8721768"/>
              <a:gd name="connsiteY100" fmla="*/ 757989 h 6693432"/>
              <a:gd name="connsiteX101" fmla="*/ 4125704 w 8721768"/>
              <a:gd name="connsiteY101" fmla="*/ 661736 h 6693432"/>
              <a:gd name="connsiteX102" fmla="*/ 4089610 w 8721768"/>
              <a:gd name="connsiteY102" fmla="*/ 673768 h 6693432"/>
              <a:gd name="connsiteX103" fmla="*/ 4053515 w 8721768"/>
              <a:gd name="connsiteY103" fmla="*/ 709863 h 6693432"/>
              <a:gd name="connsiteX104" fmla="*/ 3969294 w 8721768"/>
              <a:gd name="connsiteY104" fmla="*/ 649705 h 6693432"/>
              <a:gd name="connsiteX105" fmla="*/ 3861010 w 8721768"/>
              <a:gd name="connsiteY105" fmla="*/ 745958 h 6693432"/>
              <a:gd name="connsiteX106" fmla="*/ 4017420 w 8721768"/>
              <a:gd name="connsiteY106" fmla="*/ 806115 h 6693432"/>
              <a:gd name="connsiteX107" fmla="*/ 4077578 w 8721768"/>
              <a:gd name="connsiteY107" fmla="*/ 878305 h 6693432"/>
              <a:gd name="connsiteX108" fmla="*/ 3848978 w 8721768"/>
              <a:gd name="connsiteY108" fmla="*/ 890336 h 6693432"/>
              <a:gd name="connsiteX109" fmla="*/ 3692568 w 8721768"/>
              <a:gd name="connsiteY109" fmla="*/ 962526 h 6693432"/>
              <a:gd name="connsiteX110" fmla="*/ 3536157 w 8721768"/>
              <a:gd name="connsiteY110" fmla="*/ 890336 h 6693432"/>
              <a:gd name="connsiteX111" fmla="*/ 3584283 w 8721768"/>
              <a:gd name="connsiteY111" fmla="*/ 733926 h 6693432"/>
              <a:gd name="connsiteX112" fmla="*/ 3475999 w 8721768"/>
              <a:gd name="connsiteY112" fmla="*/ 721894 h 6693432"/>
              <a:gd name="connsiteX113" fmla="*/ 3439904 w 8721768"/>
              <a:gd name="connsiteY113" fmla="*/ 697831 h 6693432"/>
              <a:gd name="connsiteX114" fmla="*/ 3427873 w 8721768"/>
              <a:gd name="connsiteY114" fmla="*/ 745958 h 6693432"/>
              <a:gd name="connsiteX115" fmla="*/ 3403810 w 8721768"/>
              <a:gd name="connsiteY115" fmla="*/ 782052 h 6693432"/>
              <a:gd name="connsiteX116" fmla="*/ 3319589 w 8721768"/>
              <a:gd name="connsiteY116" fmla="*/ 770021 h 6693432"/>
              <a:gd name="connsiteX117" fmla="*/ 3307557 w 8721768"/>
              <a:gd name="connsiteY117" fmla="*/ 733926 h 6693432"/>
              <a:gd name="connsiteX118" fmla="*/ 3295526 w 8721768"/>
              <a:gd name="connsiteY118" fmla="*/ 673768 h 6693432"/>
              <a:gd name="connsiteX119" fmla="*/ 3223336 w 8721768"/>
              <a:gd name="connsiteY119" fmla="*/ 577515 h 6693432"/>
              <a:gd name="connsiteX120" fmla="*/ 3163178 w 8721768"/>
              <a:gd name="connsiteY120" fmla="*/ 517358 h 6693432"/>
              <a:gd name="connsiteX121" fmla="*/ 3139115 w 8721768"/>
              <a:gd name="connsiteY121" fmla="*/ 469231 h 6693432"/>
              <a:gd name="connsiteX122" fmla="*/ 3127083 w 8721768"/>
              <a:gd name="connsiteY122" fmla="*/ 433136 h 6693432"/>
              <a:gd name="connsiteX123" fmla="*/ 3115052 w 8721768"/>
              <a:gd name="connsiteY123" fmla="*/ 445168 h 6693432"/>
              <a:gd name="connsiteX124" fmla="*/ 3030831 w 8721768"/>
              <a:gd name="connsiteY124" fmla="*/ 433136 h 6693432"/>
              <a:gd name="connsiteX125" fmla="*/ 2946610 w 8721768"/>
              <a:gd name="connsiteY125" fmla="*/ 469231 h 6693432"/>
              <a:gd name="connsiteX126" fmla="*/ 2874420 w 8721768"/>
              <a:gd name="connsiteY126" fmla="*/ 469231 h 6693432"/>
              <a:gd name="connsiteX127" fmla="*/ 2681915 w 8721768"/>
              <a:gd name="connsiteY127" fmla="*/ 445168 h 6693432"/>
              <a:gd name="connsiteX128" fmla="*/ 2609726 w 8721768"/>
              <a:gd name="connsiteY128" fmla="*/ 421105 h 6693432"/>
              <a:gd name="connsiteX129" fmla="*/ 2573631 w 8721768"/>
              <a:gd name="connsiteY129" fmla="*/ 324852 h 6693432"/>
              <a:gd name="connsiteX130" fmla="*/ 2537536 w 8721768"/>
              <a:gd name="connsiteY130" fmla="*/ 300789 h 6693432"/>
              <a:gd name="connsiteX131" fmla="*/ 2393157 w 8721768"/>
              <a:gd name="connsiteY131" fmla="*/ 276726 h 6693432"/>
              <a:gd name="connsiteX132" fmla="*/ 2357062 w 8721768"/>
              <a:gd name="connsiteY132" fmla="*/ 252663 h 6693432"/>
              <a:gd name="connsiteX133" fmla="*/ 2284873 w 8721768"/>
              <a:gd name="connsiteY133" fmla="*/ 300789 h 6693432"/>
              <a:gd name="connsiteX134" fmla="*/ 2212683 w 8721768"/>
              <a:gd name="connsiteY134" fmla="*/ 457200 h 6693432"/>
              <a:gd name="connsiteX135" fmla="*/ 2188620 w 8721768"/>
              <a:gd name="connsiteY135" fmla="*/ 493294 h 6693432"/>
              <a:gd name="connsiteX136" fmla="*/ 2068304 w 8721768"/>
              <a:gd name="connsiteY136" fmla="*/ 469231 h 6693432"/>
              <a:gd name="connsiteX137" fmla="*/ 1911894 w 8721768"/>
              <a:gd name="connsiteY137" fmla="*/ 469231 h 6693432"/>
              <a:gd name="connsiteX138" fmla="*/ 1839704 w 8721768"/>
              <a:gd name="connsiteY138" fmla="*/ 397042 h 6693432"/>
              <a:gd name="connsiteX139" fmla="*/ 1791578 w 8721768"/>
              <a:gd name="connsiteY139" fmla="*/ 385010 h 6693432"/>
              <a:gd name="connsiteX140" fmla="*/ 1779547 w 8721768"/>
              <a:gd name="connsiteY140" fmla="*/ 348915 h 6693432"/>
              <a:gd name="connsiteX141" fmla="*/ 1695326 w 8721768"/>
              <a:gd name="connsiteY141" fmla="*/ 312821 h 6693432"/>
              <a:gd name="connsiteX142" fmla="*/ 1683294 w 8721768"/>
              <a:gd name="connsiteY142" fmla="*/ 276726 h 6693432"/>
              <a:gd name="connsiteX143" fmla="*/ 1538915 w 8721768"/>
              <a:gd name="connsiteY143" fmla="*/ 300789 h 6693432"/>
              <a:gd name="connsiteX144" fmla="*/ 1587041 w 8721768"/>
              <a:gd name="connsiteY144" fmla="*/ 336884 h 6693432"/>
              <a:gd name="connsiteX145" fmla="*/ 1514852 w 8721768"/>
              <a:gd name="connsiteY145" fmla="*/ 348915 h 6693432"/>
              <a:gd name="connsiteX146" fmla="*/ 1526883 w 8721768"/>
              <a:gd name="connsiteY146" fmla="*/ 457200 h 6693432"/>
              <a:gd name="connsiteX147" fmla="*/ 1502820 w 8721768"/>
              <a:gd name="connsiteY147" fmla="*/ 589547 h 6693432"/>
              <a:gd name="connsiteX148" fmla="*/ 1550947 w 8721768"/>
              <a:gd name="connsiteY148" fmla="*/ 601579 h 6693432"/>
              <a:gd name="connsiteX149" fmla="*/ 1575010 w 8721768"/>
              <a:gd name="connsiteY149" fmla="*/ 637673 h 6693432"/>
              <a:gd name="connsiteX150" fmla="*/ 1611104 w 8721768"/>
              <a:gd name="connsiteY150" fmla="*/ 661736 h 6693432"/>
              <a:gd name="connsiteX151" fmla="*/ 1635168 w 8721768"/>
              <a:gd name="connsiteY151" fmla="*/ 685800 h 6693432"/>
              <a:gd name="connsiteX152" fmla="*/ 1587041 w 8721768"/>
              <a:gd name="connsiteY152" fmla="*/ 770021 h 6693432"/>
              <a:gd name="connsiteX153" fmla="*/ 1526883 w 8721768"/>
              <a:gd name="connsiteY153" fmla="*/ 818147 h 6693432"/>
              <a:gd name="connsiteX154" fmla="*/ 1514852 w 8721768"/>
              <a:gd name="connsiteY154" fmla="*/ 854242 h 6693432"/>
              <a:gd name="connsiteX155" fmla="*/ 1478757 w 8721768"/>
              <a:gd name="connsiteY155" fmla="*/ 926431 h 6693432"/>
              <a:gd name="connsiteX156" fmla="*/ 1478757 w 8721768"/>
              <a:gd name="connsiteY156" fmla="*/ 1058779 h 6693432"/>
              <a:gd name="connsiteX157" fmla="*/ 1442662 w 8721768"/>
              <a:gd name="connsiteY157" fmla="*/ 1094873 h 6693432"/>
              <a:gd name="connsiteX158" fmla="*/ 1430631 w 8721768"/>
              <a:gd name="connsiteY158" fmla="*/ 1118936 h 6693432"/>
              <a:gd name="connsiteX159" fmla="*/ 1562978 w 8721768"/>
              <a:gd name="connsiteY159" fmla="*/ 1215189 h 6693432"/>
              <a:gd name="connsiteX160" fmla="*/ 1647199 w 8721768"/>
              <a:gd name="connsiteY160" fmla="*/ 1395663 h 6693432"/>
              <a:gd name="connsiteX161" fmla="*/ 1526883 w 8721768"/>
              <a:gd name="connsiteY161" fmla="*/ 1467852 h 6693432"/>
              <a:gd name="connsiteX162" fmla="*/ 1623136 w 8721768"/>
              <a:gd name="connsiteY162" fmla="*/ 1528010 h 6693432"/>
              <a:gd name="connsiteX163" fmla="*/ 1562978 w 8721768"/>
              <a:gd name="connsiteY163" fmla="*/ 1684421 h 6693432"/>
              <a:gd name="connsiteX164" fmla="*/ 1623136 w 8721768"/>
              <a:gd name="connsiteY164" fmla="*/ 1792705 h 6693432"/>
              <a:gd name="connsiteX165" fmla="*/ 1587041 w 8721768"/>
              <a:gd name="connsiteY165" fmla="*/ 1937084 h 6693432"/>
              <a:gd name="connsiteX166" fmla="*/ 1550947 w 8721768"/>
              <a:gd name="connsiteY166" fmla="*/ 1961147 h 6693432"/>
              <a:gd name="connsiteX167" fmla="*/ 1502820 w 8721768"/>
              <a:gd name="connsiteY167" fmla="*/ 2045368 h 6693432"/>
              <a:gd name="connsiteX168" fmla="*/ 1466726 w 8721768"/>
              <a:gd name="connsiteY168" fmla="*/ 2069431 h 6693432"/>
              <a:gd name="connsiteX169" fmla="*/ 1418599 w 8721768"/>
              <a:gd name="connsiteY169" fmla="*/ 2129589 h 6693432"/>
              <a:gd name="connsiteX170" fmla="*/ 1334378 w 8721768"/>
              <a:gd name="connsiteY170" fmla="*/ 2189747 h 6693432"/>
              <a:gd name="connsiteX171" fmla="*/ 1310315 w 8721768"/>
              <a:gd name="connsiteY171" fmla="*/ 2225842 h 6693432"/>
              <a:gd name="connsiteX172" fmla="*/ 1274220 w 8721768"/>
              <a:gd name="connsiteY172" fmla="*/ 2310063 h 6693432"/>
              <a:gd name="connsiteX173" fmla="*/ 1262189 w 8721768"/>
              <a:gd name="connsiteY173" fmla="*/ 2466473 h 6693432"/>
              <a:gd name="connsiteX174" fmla="*/ 1310315 w 8721768"/>
              <a:gd name="connsiteY174" fmla="*/ 2562726 h 6693432"/>
              <a:gd name="connsiteX175" fmla="*/ 1346410 w 8721768"/>
              <a:gd name="connsiteY175" fmla="*/ 2634915 h 6693432"/>
              <a:gd name="connsiteX176" fmla="*/ 1358441 w 8721768"/>
              <a:gd name="connsiteY176" fmla="*/ 2671010 h 6693432"/>
              <a:gd name="connsiteX177" fmla="*/ 1334378 w 8721768"/>
              <a:gd name="connsiteY177" fmla="*/ 2791326 h 6693432"/>
              <a:gd name="connsiteX178" fmla="*/ 1430631 w 8721768"/>
              <a:gd name="connsiteY178" fmla="*/ 2863515 h 6693432"/>
              <a:gd name="connsiteX179" fmla="*/ 1358441 w 8721768"/>
              <a:gd name="connsiteY179" fmla="*/ 2947736 h 6693432"/>
              <a:gd name="connsiteX180" fmla="*/ 1394536 w 8721768"/>
              <a:gd name="connsiteY180" fmla="*/ 3176336 h 6693432"/>
              <a:gd name="connsiteX181" fmla="*/ 1502820 w 8721768"/>
              <a:gd name="connsiteY181" fmla="*/ 3188368 h 6693432"/>
              <a:gd name="connsiteX182" fmla="*/ 1514852 w 8721768"/>
              <a:gd name="connsiteY182" fmla="*/ 3224463 h 6693432"/>
              <a:gd name="connsiteX183" fmla="*/ 1502820 w 8721768"/>
              <a:gd name="connsiteY183" fmla="*/ 3296652 h 6693432"/>
              <a:gd name="connsiteX184" fmla="*/ 1466726 w 8721768"/>
              <a:gd name="connsiteY184" fmla="*/ 3380873 h 6693432"/>
              <a:gd name="connsiteX185" fmla="*/ 1430631 w 8721768"/>
              <a:gd name="connsiteY185" fmla="*/ 3453063 h 6693432"/>
              <a:gd name="connsiteX186" fmla="*/ 1442662 w 8721768"/>
              <a:gd name="connsiteY186" fmla="*/ 3525252 h 6693432"/>
              <a:gd name="connsiteX187" fmla="*/ 1466726 w 8721768"/>
              <a:gd name="connsiteY187" fmla="*/ 3561347 h 6693432"/>
              <a:gd name="connsiteX188" fmla="*/ 1538915 w 8721768"/>
              <a:gd name="connsiteY188" fmla="*/ 3633536 h 6693432"/>
              <a:gd name="connsiteX189" fmla="*/ 1562978 w 8721768"/>
              <a:gd name="connsiteY189" fmla="*/ 3681663 h 6693432"/>
              <a:gd name="connsiteX190" fmla="*/ 1562978 w 8721768"/>
              <a:gd name="connsiteY190" fmla="*/ 3777915 h 6693432"/>
              <a:gd name="connsiteX191" fmla="*/ 1635168 w 8721768"/>
              <a:gd name="connsiteY191" fmla="*/ 3850105 h 6693432"/>
              <a:gd name="connsiteX192" fmla="*/ 1659231 w 8721768"/>
              <a:gd name="connsiteY192" fmla="*/ 3898231 h 6693432"/>
              <a:gd name="connsiteX193" fmla="*/ 1683294 w 8721768"/>
              <a:gd name="connsiteY193" fmla="*/ 3934326 h 6693432"/>
              <a:gd name="connsiteX194" fmla="*/ 1671262 w 8721768"/>
              <a:gd name="connsiteY194" fmla="*/ 3994484 h 6693432"/>
              <a:gd name="connsiteX195" fmla="*/ 1659231 w 8721768"/>
              <a:gd name="connsiteY195" fmla="*/ 4030579 h 6693432"/>
              <a:gd name="connsiteX196" fmla="*/ 1587041 w 8721768"/>
              <a:gd name="connsiteY196" fmla="*/ 4078705 h 6693432"/>
              <a:gd name="connsiteX197" fmla="*/ 1599073 w 8721768"/>
              <a:gd name="connsiteY197" fmla="*/ 4186989 h 6693432"/>
              <a:gd name="connsiteX198" fmla="*/ 1635168 w 8721768"/>
              <a:gd name="connsiteY198" fmla="*/ 4511842 h 6693432"/>
              <a:gd name="connsiteX199" fmla="*/ 1502820 w 8721768"/>
              <a:gd name="connsiteY199" fmla="*/ 4596063 h 6693432"/>
              <a:gd name="connsiteX200" fmla="*/ 1202031 w 8721768"/>
              <a:gd name="connsiteY200" fmla="*/ 4596063 h 6693432"/>
              <a:gd name="connsiteX201" fmla="*/ 1189999 w 8721768"/>
              <a:gd name="connsiteY201" fmla="*/ 4559968 h 6693432"/>
              <a:gd name="connsiteX202" fmla="*/ 1141873 w 8721768"/>
              <a:gd name="connsiteY202" fmla="*/ 4547936 h 6693432"/>
              <a:gd name="connsiteX203" fmla="*/ 1105778 w 8721768"/>
              <a:gd name="connsiteY203" fmla="*/ 4523873 h 6693432"/>
              <a:gd name="connsiteX204" fmla="*/ 1045620 w 8721768"/>
              <a:gd name="connsiteY204" fmla="*/ 4511842 h 6693432"/>
              <a:gd name="connsiteX205" fmla="*/ 1009526 w 8721768"/>
              <a:gd name="connsiteY205" fmla="*/ 4499810 h 6693432"/>
              <a:gd name="connsiteX206" fmla="*/ 961399 w 8721768"/>
              <a:gd name="connsiteY206" fmla="*/ 4511842 h 6693432"/>
              <a:gd name="connsiteX207" fmla="*/ 961399 w 8721768"/>
              <a:gd name="connsiteY207" fmla="*/ 4584031 h 6693432"/>
              <a:gd name="connsiteX208" fmla="*/ 889210 w 8721768"/>
              <a:gd name="connsiteY208" fmla="*/ 4608094 h 6693432"/>
              <a:gd name="connsiteX209" fmla="*/ 841083 w 8721768"/>
              <a:gd name="connsiteY209" fmla="*/ 4680284 h 6693432"/>
              <a:gd name="connsiteX210" fmla="*/ 804989 w 8721768"/>
              <a:gd name="connsiteY210" fmla="*/ 4692315 h 6693432"/>
              <a:gd name="connsiteX211" fmla="*/ 744831 w 8721768"/>
              <a:gd name="connsiteY211" fmla="*/ 4776536 h 6693432"/>
              <a:gd name="connsiteX212" fmla="*/ 696704 w 8721768"/>
              <a:gd name="connsiteY212" fmla="*/ 4848726 h 6693432"/>
              <a:gd name="connsiteX213" fmla="*/ 660610 w 8721768"/>
              <a:gd name="connsiteY213" fmla="*/ 4981073 h 6693432"/>
              <a:gd name="connsiteX214" fmla="*/ 648578 w 8721768"/>
              <a:gd name="connsiteY214" fmla="*/ 5017168 h 6693432"/>
              <a:gd name="connsiteX215" fmla="*/ 636547 w 8721768"/>
              <a:gd name="connsiteY215" fmla="*/ 5065294 h 6693432"/>
              <a:gd name="connsiteX216" fmla="*/ 612483 w 8721768"/>
              <a:gd name="connsiteY216" fmla="*/ 5173579 h 6693432"/>
              <a:gd name="connsiteX217" fmla="*/ 600452 w 8721768"/>
              <a:gd name="connsiteY217" fmla="*/ 5209673 h 6693432"/>
              <a:gd name="connsiteX218" fmla="*/ 528262 w 8721768"/>
              <a:gd name="connsiteY218" fmla="*/ 5281863 h 6693432"/>
              <a:gd name="connsiteX219" fmla="*/ 504199 w 8721768"/>
              <a:gd name="connsiteY219" fmla="*/ 5317958 h 6693432"/>
              <a:gd name="connsiteX220" fmla="*/ 419978 w 8721768"/>
              <a:gd name="connsiteY220" fmla="*/ 5329989 h 6693432"/>
              <a:gd name="connsiteX221" fmla="*/ 395915 w 8721768"/>
              <a:gd name="connsiteY221" fmla="*/ 5366084 h 6693432"/>
              <a:gd name="connsiteX222" fmla="*/ 444041 w 8721768"/>
              <a:gd name="connsiteY222" fmla="*/ 5426242 h 6693432"/>
              <a:gd name="connsiteX223" fmla="*/ 456073 w 8721768"/>
              <a:gd name="connsiteY223" fmla="*/ 5462336 h 6693432"/>
              <a:gd name="connsiteX224" fmla="*/ 432010 w 8721768"/>
              <a:gd name="connsiteY224" fmla="*/ 5498431 h 6693432"/>
              <a:gd name="connsiteX225" fmla="*/ 323726 w 8721768"/>
              <a:gd name="connsiteY225" fmla="*/ 5558589 h 6693432"/>
              <a:gd name="connsiteX226" fmla="*/ 287631 w 8721768"/>
              <a:gd name="connsiteY226" fmla="*/ 5582652 h 6693432"/>
              <a:gd name="connsiteX227" fmla="*/ 215441 w 8721768"/>
              <a:gd name="connsiteY227" fmla="*/ 5606715 h 6693432"/>
              <a:gd name="connsiteX228" fmla="*/ 251536 w 8721768"/>
              <a:gd name="connsiteY228" fmla="*/ 5690936 h 6693432"/>
              <a:gd name="connsiteX229" fmla="*/ 191378 w 8721768"/>
              <a:gd name="connsiteY229" fmla="*/ 5739063 h 6693432"/>
              <a:gd name="connsiteX230" fmla="*/ 167315 w 8721768"/>
              <a:gd name="connsiteY230" fmla="*/ 5775158 h 6693432"/>
              <a:gd name="connsiteX231" fmla="*/ 179347 w 8721768"/>
              <a:gd name="connsiteY231" fmla="*/ 5823284 h 6693432"/>
              <a:gd name="connsiteX232" fmla="*/ 131220 w 8721768"/>
              <a:gd name="connsiteY232" fmla="*/ 5859379 h 6693432"/>
              <a:gd name="connsiteX233" fmla="*/ 83094 w 8721768"/>
              <a:gd name="connsiteY233" fmla="*/ 5871410 h 6693432"/>
              <a:gd name="connsiteX234" fmla="*/ 34968 w 8721768"/>
              <a:gd name="connsiteY234" fmla="*/ 5931568 h 6693432"/>
              <a:gd name="connsiteX235" fmla="*/ 22936 w 8721768"/>
              <a:gd name="connsiteY235" fmla="*/ 6003758 h 6693432"/>
              <a:gd name="connsiteX236" fmla="*/ 143252 w 8721768"/>
              <a:gd name="connsiteY236" fmla="*/ 6003758 h 6693432"/>
              <a:gd name="connsiteX237" fmla="*/ 347789 w 8721768"/>
              <a:gd name="connsiteY237" fmla="*/ 6087979 h 6693432"/>
              <a:gd name="connsiteX238" fmla="*/ 419978 w 8721768"/>
              <a:gd name="connsiteY238" fmla="*/ 6172200 h 6693432"/>
              <a:gd name="connsiteX239" fmla="*/ 456073 w 8721768"/>
              <a:gd name="connsiteY239" fmla="*/ 6184231 h 6693432"/>
              <a:gd name="connsiteX240" fmla="*/ 528262 w 8721768"/>
              <a:gd name="connsiteY240" fmla="*/ 6196263 h 6693432"/>
              <a:gd name="connsiteX241" fmla="*/ 576389 w 8721768"/>
              <a:gd name="connsiteY241" fmla="*/ 6208294 h 6693432"/>
              <a:gd name="connsiteX242" fmla="*/ 612483 w 8721768"/>
              <a:gd name="connsiteY242" fmla="*/ 6220326 h 6693432"/>
              <a:gd name="connsiteX243" fmla="*/ 684673 w 8721768"/>
              <a:gd name="connsiteY243" fmla="*/ 6232358 h 6693432"/>
              <a:gd name="connsiteX244" fmla="*/ 744831 w 8721768"/>
              <a:gd name="connsiteY244" fmla="*/ 6244389 h 6693432"/>
              <a:gd name="connsiteX245" fmla="*/ 804989 w 8721768"/>
              <a:gd name="connsiteY245" fmla="*/ 6184231 h 6693432"/>
              <a:gd name="connsiteX246" fmla="*/ 877178 w 8721768"/>
              <a:gd name="connsiteY246" fmla="*/ 6196263 h 6693432"/>
              <a:gd name="connsiteX247" fmla="*/ 1069683 w 8721768"/>
              <a:gd name="connsiteY247" fmla="*/ 6232358 h 6693432"/>
              <a:gd name="connsiteX248" fmla="*/ 1105778 w 8721768"/>
              <a:gd name="connsiteY248" fmla="*/ 6256421 h 6693432"/>
              <a:gd name="connsiteX249" fmla="*/ 1226094 w 8721768"/>
              <a:gd name="connsiteY249" fmla="*/ 6292515 h 6693432"/>
              <a:gd name="connsiteX250" fmla="*/ 1262189 w 8721768"/>
              <a:gd name="connsiteY250" fmla="*/ 6304547 h 6693432"/>
              <a:gd name="connsiteX251" fmla="*/ 1358441 w 8721768"/>
              <a:gd name="connsiteY251" fmla="*/ 6316579 h 6693432"/>
              <a:gd name="connsiteX252" fmla="*/ 1394536 w 8721768"/>
              <a:gd name="connsiteY252" fmla="*/ 6340642 h 6693432"/>
              <a:gd name="connsiteX253" fmla="*/ 1514852 w 8721768"/>
              <a:gd name="connsiteY253" fmla="*/ 6316579 h 6693432"/>
              <a:gd name="connsiteX254" fmla="*/ 1538915 w 8721768"/>
              <a:gd name="connsiteY254" fmla="*/ 6292515 h 6693432"/>
              <a:gd name="connsiteX255" fmla="*/ 1587041 w 8721768"/>
              <a:gd name="connsiteY255" fmla="*/ 6304547 h 6693432"/>
              <a:gd name="connsiteX256" fmla="*/ 1683294 w 8721768"/>
              <a:gd name="connsiteY256" fmla="*/ 6352673 h 6693432"/>
              <a:gd name="connsiteX257" fmla="*/ 1791578 w 8721768"/>
              <a:gd name="connsiteY257" fmla="*/ 6376736 h 6693432"/>
              <a:gd name="connsiteX258" fmla="*/ 1887831 w 8721768"/>
              <a:gd name="connsiteY258" fmla="*/ 6364705 h 6693432"/>
              <a:gd name="connsiteX259" fmla="*/ 1923926 w 8721768"/>
              <a:gd name="connsiteY259" fmla="*/ 6352673 h 6693432"/>
              <a:gd name="connsiteX260" fmla="*/ 2008147 w 8721768"/>
              <a:gd name="connsiteY260" fmla="*/ 6352673 h 6693432"/>
              <a:gd name="connsiteX261" fmla="*/ 2008147 w 8721768"/>
              <a:gd name="connsiteY261" fmla="*/ 6280484 h 6693432"/>
              <a:gd name="connsiteX262" fmla="*/ 1887831 w 8721768"/>
              <a:gd name="connsiteY262" fmla="*/ 6220326 h 6693432"/>
              <a:gd name="connsiteX263" fmla="*/ 1996115 w 8721768"/>
              <a:gd name="connsiteY263" fmla="*/ 6148136 h 6693432"/>
              <a:gd name="connsiteX264" fmla="*/ 2104399 w 8721768"/>
              <a:gd name="connsiteY264" fmla="*/ 6184231 h 6693432"/>
              <a:gd name="connsiteX265" fmla="*/ 2224715 w 8721768"/>
              <a:gd name="connsiteY265" fmla="*/ 6208294 h 6693432"/>
              <a:gd name="connsiteX266" fmla="*/ 2260810 w 8721768"/>
              <a:gd name="connsiteY266" fmla="*/ 6244389 h 6693432"/>
              <a:gd name="connsiteX267" fmla="*/ 2393157 w 8721768"/>
              <a:gd name="connsiteY267" fmla="*/ 6268452 h 6693432"/>
              <a:gd name="connsiteX268" fmla="*/ 2417220 w 8721768"/>
              <a:gd name="connsiteY268" fmla="*/ 6304547 h 6693432"/>
              <a:gd name="connsiteX269" fmla="*/ 2441283 w 8721768"/>
              <a:gd name="connsiteY269" fmla="*/ 6376736 h 6693432"/>
              <a:gd name="connsiteX270" fmla="*/ 2465347 w 8721768"/>
              <a:gd name="connsiteY270" fmla="*/ 6400800 h 6693432"/>
              <a:gd name="connsiteX271" fmla="*/ 2645820 w 8721768"/>
              <a:gd name="connsiteY271" fmla="*/ 6424863 h 6693432"/>
              <a:gd name="connsiteX272" fmla="*/ 2814262 w 8721768"/>
              <a:gd name="connsiteY272" fmla="*/ 6533147 h 6693432"/>
              <a:gd name="connsiteX273" fmla="*/ 2850357 w 8721768"/>
              <a:gd name="connsiteY273" fmla="*/ 6376736 h 6693432"/>
              <a:gd name="connsiteX274" fmla="*/ 3006768 w 8721768"/>
              <a:gd name="connsiteY274" fmla="*/ 6352673 h 6693432"/>
              <a:gd name="connsiteX275" fmla="*/ 3030831 w 8721768"/>
              <a:gd name="connsiteY275" fmla="*/ 6448926 h 6693432"/>
              <a:gd name="connsiteX276" fmla="*/ 3151147 w 8721768"/>
              <a:gd name="connsiteY276" fmla="*/ 6400800 h 6693432"/>
              <a:gd name="connsiteX277" fmla="*/ 3235368 w 8721768"/>
              <a:gd name="connsiteY277" fmla="*/ 6472989 h 6693432"/>
              <a:gd name="connsiteX278" fmla="*/ 3247399 w 8721768"/>
              <a:gd name="connsiteY278" fmla="*/ 6509084 h 6693432"/>
              <a:gd name="connsiteX279" fmla="*/ 3295526 w 8721768"/>
              <a:gd name="connsiteY279" fmla="*/ 6521115 h 6693432"/>
              <a:gd name="connsiteX280" fmla="*/ 3403810 w 8721768"/>
              <a:gd name="connsiteY280" fmla="*/ 6557210 h 6693432"/>
              <a:gd name="connsiteX281" fmla="*/ 3584283 w 8721768"/>
              <a:gd name="connsiteY281" fmla="*/ 6617368 h 6693432"/>
              <a:gd name="connsiteX282" fmla="*/ 3800852 w 8721768"/>
              <a:gd name="connsiteY282" fmla="*/ 6605336 h 6693432"/>
              <a:gd name="connsiteX283" fmla="*/ 3873041 w 8721768"/>
              <a:gd name="connsiteY283" fmla="*/ 6629400 h 6693432"/>
              <a:gd name="connsiteX284" fmla="*/ 3957262 w 8721768"/>
              <a:gd name="connsiteY284" fmla="*/ 6665494 h 6693432"/>
              <a:gd name="connsiteX285" fmla="*/ 4113673 w 8721768"/>
              <a:gd name="connsiteY285" fmla="*/ 6617368 h 6693432"/>
              <a:gd name="connsiteX286" fmla="*/ 4161799 w 8721768"/>
              <a:gd name="connsiteY286" fmla="*/ 6629400 h 6693432"/>
              <a:gd name="connsiteX287" fmla="*/ 4185862 w 8721768"/>
              <a:gd name="connsiteY287" fmla="*/ 6665494 h 6693432"/>
              <a:gd name="connsiteX288" fmla="*/ 4258052 w 8721768"/>
              <a:gd name="connsiteY288" fmla="*/ 6677526 h 6693432"/>
              <a:gd name="connsiteX289" fmla="*/ 4378368 w 8721768"/>
              <a:gd name="connsiteY289" fmla="*/ 6689558 h 6693432"/>
              <a:gd name="connsiteX290" fmla="*/ 4498683 w 8721768"/>
              <a:gd name="connsiteY290" fmla="*/ 6653463 h 6693432"/>
              <a:gd name="connsiteX291" fmla="*/ 4570873 w 8721768"/>
              <a:gd name="connsiteY291" fmla="*/ 6629400 h 6693432"/>
              <a:gd name="connsiteX292" fmla="*/ 4655094 w 8721768"/>
              <a:gd name="connsiteY292" fmla="*/ 6557210 h 6693432"/>
              <a:gd name="connsiteX293" fmla="*/ 4847599 w 8721768"/>
              <a:gd name="connsiteY293" fmla="*/ 6533147 h 6693432"/>
              <a:gd name="connsiteX294" fmla="*/ 5088231 w 8721768"/>
              <a:gd name="connsiteY294" fmla="*/ 6605336 h 6693432"/>
              <a:gd name="connsiteX295" fmla="*/ 5184483 w 8721768"/>
              <a:gd name="connsiteY295" fmla="*/ 6509084 h 6693432"/>
              <a:gd name="connsiteX296" fmla="*/ 5136357 w 8721768"/>
              <a:gd name="connsiteY296" fmla="*/ 6328610 h 6693432"/>
              <a:gd name="connsiteX297" fmla="*/ 5376989 w 8721768"/>
              <a:gd name="connsiteY297" fmla="*/ 6364705 h 6693432"/>
              <a:gd name="connsiteX298" fmla="*/ 5653715 w 8721768"/>
              <a:gd name="connsiteY298" fmla="*/ 6581273 h 6693432"/>
              <a:gd name="connsiteX299" fmla="*/ 5798094 w 8721768"/>
              <a:gd name="connsiteY299" fmla="*/ 6485021 h 6693432"/>
              <a:gd name="connsiteX300" fmla="*/ 5918410 w 8721768"/>
              <a:gd name="connsiteY300" fmla="*/ 6472989 h 6693432"/>
              <a:gd name="connsiteX301" fmla="*/ 5954504 w 8721768"/>
              <a:gd name="connsiteY301" fmla="*/ 6497052 h 6693432"/>
              <a:gd name="connsiteX302" fmla="*/ 5978568 w 8721768"/>
              <a:gd name="connsiteY302" fmla="*/ 6460958 h 6693432"/>
              <a:gd name="connsiteX303" fmla="*/ 6074820 w 8721768"/>
              <a:gd name="connsiteY303" fmla="*/ 6472989 h 6693432"/>
              <a:gd name="connsiteX304" fmla="*/ 6110915 w 8721768"/>
              <a:gd name="connsiteY304" fmla="*/ 6485021 h 6693432"/>
              <a:gd name="connsiteX305" fmla="*/ 6147010 w 8721768"/>
              <a:gd name="connsiteY305" fmla="*/ 6472989 h 6693432"/>
              <a:gd name="connsiteX306" fmla="*/ 6134978 w 8721768"/>
              <a:gd name="connsiteY306" fmla="*/ 6424863 h 6693432"/>
              <a:gd name="connsiteX307" fmla="*/ 6159041 w 8721768"/>
              <a:gd name="connsiteY307" fmla="*/ 6244389 h 6693432"/>
              <a:gd name="connsiteX308" fmla="*/ 6122947 w 8721768"/>
              <a:gd name="connsiteY308" fmla="*/ 6208294 h 6693432"/>
              <a:gd name="connsiteX309" fmla="*/ 6086852 w 8721768"/>
              <a:gd name="connsiteY309" fmla="*/ 6196263 h 6693432"/>
              <a:gd name="connsiteX310" fmla="*/ 6038726 w 8721768"/>
              <a:gd name="connsiteY310" fmla="*/ 6172200 h 6693432"/>
              <a:gd name="connsiteX311" fmla="*/ 5942473 w 8721768"/>
              <a:gd name="connsiteY311" fmla="*/ 6184231 h 6693432"/>
              <a:gd name="connsiteX312" fmla="*/ 5810126 w 8721768"/>
              <a:gd name="connsiteY312" fmla="*/ 6160168 h 6693432"/>
              <a:gd name="connsiteX313" fmla="*/ 5786062 w 8721768"/>
              <a:gd name="connsiteY313" fmla="*/ 6136105 h 6693432"/>
              <a:gd name="connsiteX314" fmla="*/ 5774031 w 8721768"/>
              <a:gd name="connsiteY314" fmla="*/ 6063915 h 6693432"/>
              <a:gd name="connsiteX315" fmla="*/ 5761999 w 8721768"/>
              <a:gd name="connsiteY315" fmla="*/ 6027821 h 6693432"/>
              <a:gd name="connsiteX316" fmla="*/ 5834189 w 8721768"/>
              <a:gd name="connsiteY316" fmla="*/ 5931568 h 6693432"/>
              <a:gd name="connsiteX317" fmla="*/ 5894347 w 8721768"/>
              <a:gd name="connsiteY317" fmla="*/ 5871410 h 6693432"/>
              <a:gd name="connsiteX318" fmla="*/ 5942473 w 8721768"/>
              <a:gd name="connsiteY318" fmla="*/ 5835315 h 6693432"/>
              <a:gd name="connsiteX319" fmla="*/ 5882315 w 8721768"/>
              <a:gd name="connsiteY319" fmla="*/ 5751094 h 6693432"/>
              <a:gd name="connsiteX320" fmla="*/ 6243262 w 8721768"/>
              <a:gd name="connsiteY320" fmla="*/ 5787189 h 6693432"/>
              <a:gd name="connsiteX321" fmla="*/ 6231231 w 8721768"/>
              <a:gd name="connsiteY321" fmla="*/ 5654842 h 6693432"/>
              <a:gd name="connsiteX322" fmla="*/ 6231231 w 8721768"/>
              <a:gd name="connsiteY322" fmla="*/ 5582652 h 6693432"/>
              <a:gd name="connsiteX323" fmla="*/ 6219199 w 8721768"/>
              <a:gd name="connsiteY323" fmla="*/ 5546558 h 6693432"/>
              <a:gd name="connsiteX324" fmla="*/ 6147010 w 8721768"/>
              <a:gd name="connsiteY324" fmla="*/ 5522494 h 6693432"/>
              <a:gd name="connsiteX325" fmla="*/ 6038726 w 8721768"/>
              <a:gd name="connsiteY325" fmla="*/ 5462336 h 6693432"/>
              <a:gd name="connsiteX326" fmla="*/ 6038726 w 8721768"/>
              <a:gd name="connsiteY326" fmla="*/ 5317958 h 6693432"/>
              <a:gd name="connsiteX327" fmla="*/ 6062789 w 8721768"/>
              <a:gd name="connsiteY327" fmla="*/ 5281863 h 6693432"/>
              <a:gd name="connsiteX328" fmla="*/ 6147010 w 8721768"/>
              <a:gd name="connsiteY328" fmla="*/ 5245768 h 6693432"/>
              <a:gd name="connsiteX329" fmla="*/ 6195136 w 8721768"/>
              <a:gd name="connsiteY329" fmla="*/ 5197642 h 6693432"/>
              <a:gd name="connsiteX330" fmla="*/ 6532020 w 8721768"/>
              <a:gd name="connsiteY330" fmla="*/ 5161547 h 6693432"/>
              <a:gd name="connsiteX331" fmla="*/ 6784683 w 8721768"/>
              <a:gd name="connsiteY331" fmla="*/ 5125452 h 6693432"/>
              <a:gd name="connsiteX332" fmla="*/ 6965157 w 8721768"/>
              <a:gd name="connsiteY332" fmla="*/ 4969042 h 6693432"/>
              <a:gd name="connsiteX333" fmla="*/ 6784683 w 8721768"/>
              <a:gd name="connsiteY333" fmla="*/ 4908884 h 6693432"/>
              <a:gd name="connsiteX334" fmla="*/ 6748589 w 8721768"/>
              <a:gd name="connsiteY334" fmla="*/ 4788568 h 6693432"/>
              <a:gd name="connsiteX335" fmla="*/ 6712494 w 8721768"/>
              <a:gd name="connsiteY335" fmla="*/ 4764505 h 6693432"/>
              <a:gd name="connsiteX336" fmla="*/ 6724526 w 8721768"/>
              <a:gd name="connsiteY336" fmla="*/ 4692315 h 6693432"/>
              <a:gd name="connsiteX337" fmla="*/ 6712494 w 8721768"/>
              <a:gd name="connsiteY337" fmla="*/ 4608094 h 6693432"/>
              <a:gd name="connsiteX338" fmla="*/ 6712494 w 8721768"/>
              <a:gd name="connsiteY338" fmla="*/ 4596063 h 6693432"/>
              <a:gd name="connsiteX339" fmla="*/ 6544052 w 8721768"/>
              <a:gd name="connsiteY339" fmla="*/ 4559968 h 6693432"/>
              <a:gd name="connsiteX340" fmla="*/ 6532020 w 8721768"/>
              <a:gd name="connsiteY340" fmla="*/ 4511842 h 6693432"/>
              <a:gd name="connsiteX341" fmla="*/ 6592178 w 8721768"/>
              <a:gd name="connsiteY341" fmla="*/ 4391526 h 6693432"/>
              <a:gd name="connsiteX342" fmla="*/ 6556083 w 8721768"/>
              <a:gd name="connsiteY342" fmla="*/ 4259179 h 6693432"/>
              <a:gd name="connsiteX343" fmla="*/ 6640304 w 8721768"/>
              <a:gd name="connsiteY343" fmla="*/ 4223084 h 6693432"/>
              <a:gd name="connsiteX344" fmla="*/ 6748589 w 8721768"/>
              <a:gd name="connsiteY344" fmla="*/ 4259179 h 6693432"/>
              <a:gd name="connsiteX345" fmla="*/ 6844841 w 8721768"/>
              <a:gd name="connsiteY345" fmla="*/ 4223084 h 6693432"/>
              <a:gd name="connsiteX346" fmla="*/ 6917031 w 8721768"/>
              <a:gd name="connsiteY346" fmla="*/ 4186989 h 6693432"/>
              <a:gd name="connsiteX347" fmla="*/ 6904999 w 8721768"/>
              <a:gd name="connsiteY347" fmla="*/ 4186989 h 6693432"/>
              <a:gd name="connsiteX348" fmla="*/ 6977189 w 8721768"/>
              <a:gd name="connsiteY348" fmla="*/ 4199021 h 6693432"/>
              <a:gd name="connsiteX349" fmla="*/ 6953126 w 8721768"/>
              <a:gd name="connsiteY349" fmla="*/ 4126831 h 6693432"/>
              <a:gd name="connsiteX350" fmla="*/ 6989220 w 8721768"/>
              <a:gd name="connsiteY350" fmla="*/ 4114800 h 6693432"/>
              <a:gd name="connsiteX351" fmla="*/ 7073441 w 8721768"/>
              <a:gd name="connsiteY351" fmla="*/ 4102768 h 6693432"/>
              <a:gd name="connsiteX352" fmla="*/ 7109536 w 8721768"/>
              <a:gd name="connsiteY352" fmla="*/ 4078705 h 6693432"/>
              <a:gd name="connsiteX353" fmla="*/ 7145631 w 8721768"/>
              <a:gd name="connsiteY353" fmla="*/ 4066673 h 6693432"/>
              <a:gd name="connsiteX354" fmla="*/ 7181726 w 8721768"/>
              <a:gd name="connsiteY354" fmla="*/ 4078705 h 6693432"/>
              <a:gd name="connsiteX355" fmla="*/ 7205789 w 8721768"/>
              <a:gd name="connsiteY355" fmla="*/ 4114800 h 6693432"/>
              <a:gd name="connsiteX356" fmla="*/ 7277978 w 8721768"/>
              <a:gd name="connsiteY356" fmla="*/ 4138863 h 6693432"/>
              <a:gd name="connsiteX357" fmla="*/ 7314073 w 8721768"/>
              <a:gd name="connsiteY357" fmla="*/ 4162926 h 6693432"/>
              <a:gd name="connsiteX358" fmla="*/ 7338136 w 8721768"/>
              <a:gd name="connsiteY358" fmla="*/ 4126831 h 6693432"/>
              <a:gd name="connsiteX359" fmla="*/ 7374231 w 8721768"/>
              <a:gd name="connsiteY359" fmla="*/ 4102768 h 6693432"/>
              <a:gd name="connsiteX360" fmla="*/ 7410326 w 8721768"/>
              <a:gd name="connsiteY360" fmla="*/ 4018547 h 6693432"/>
              <a:gd name="connsiteX361" fmla="*/ 7314073 w 8721768"/>
              <a:gd name="connsiteY361" fmla="*/ 3946358 h 6693432"/>
              <a:gd name="connsiteX362" fmla="*/ 7290010 w 8721768"/>
              <a:gd name="connsiteY362" fmla="*/ 3946358 h 6693432"/>
              <a:gd name="connsiteX363" fmla="*/ 7314073 w 8721768"/>
              <a:gd name="connsiteY363" fmla="*/ 3850105 h 6693432"/>
              <a:gd name="connsiteX364" fmla="*/ 7482515 w 8721768"/>
              <a:gd name="connsiteY364" fmla="*/ 3741821 h 6693432"/>
              <a:gd name="connsiteX365" fmla="*/ 7446420 w 8721768"/>
              <a:gd name="connsiteY365" fmla="*/ 3705726 h 6693432"/>
              <a:gd name="connsiteX366" fmla="*/ 7410326 w 8721768"/>
              <a:gd name="connsiteY366" fmla="*/ 3621505 h 6693432"/>
              <a:gd name="connsiteX367" fmla="*/ 7302041 w 8721768"/>
              <a:gd name="connsiteY367" fmla="*/ 3585410 h 6693432"/>
              <a:gd name="connsiteX368" fmla="*/ 7265947 w 8721768"/>
              <a:gd name="connsiteY368" fmla="*/ 3573379 h 6693432"/>
              <a:gd name="connsiteX369" fmla="*/ 7290010 w 8721768"/>
              <a:gd name="connsiteY369" fmla="*/ 3513221 h 6693432"/>
              <a:gd name="connsiteX370" fmla="*/ 7290010 w 8721768"/>
              <a:gd name="connsiteY370" fmla="*/ 3489158 h 6693432"/>
              <a:gd name="connsiteX371" fmla="*/ 7265947 w 8721768"/>
              <a:gd name="connsiteY371" fmla="*/ 3465094 h 6693432"/>
              <a:gd name="connsiteX372" fmla="*/ 7290010 w 8721768"/>
              <a:gd name="connsiteY372" fmla="*/ 3429000 h 6693432"/>
              <a:gd name="connsiteX373" fmla="*/ 7290010 w 8721768"/>
              <a:gd name="connsiteY373" fmla="*/ 3332747 h 6693432"/>
              <a:gd name="connsiteX374" fmla="*/ 7265947 w 8721768"/>
              <a:gd name="connsiteY374" fmla="*/ 3320715 h 6693432"/>
              <a:gd name="connsiteX375" fmla="*/ 7398294 w 8721768"/>
              <a:gd name="connsiteY375" fmla="*/ 3236494 h 6693432"/>
              <a:gd name="connsiteX376" fmla="*/ 7675020 w 8721768"/>
              <a:gd name="connsiteY376" fmla="*/ 3176336 h 6693432"/>
              <a:gd name="connsiteX377" fmla="*/ 7759241 w 8721768"/>
              <a:gd name="connsiteY377" fmla="*/ 3188368 h 6693432"/>
              <a:gd name="connsiteX378" fmla="*/ 7927683 w 8721768"/>
              <a:gd name="connsiteY378" fmla="*/ 3068052 h 6693432"/>
              <a:gd name="connsiteX379" fmla="*/ 7987841 w 8721768"/>
              <a:gd name="connsiteY379" fmla="*/ 3068052 h 6693432"/>
              <a:gd name="connsiteX380" fmla="*/ 7987841 w 8721768"/>
              <a:gd name="connsiteY380" fmla="*/ 2899610 h 6693432"/>
              <a:gd name="connsiteX381" fmla="*/ 8011904 w 8721768"/>
              <a:gd name="connsiteY381" fmla="*/ 2803358 h 6693432"/>
              <a:gd name="connsiteX382" fmla="*/ 7891589 w 8721768"/>
              <a:gd name="connsiteY382" fmla="*/ 2646947 h 6693432"/>
              <a:gd name="connsiteX383" fmla="*/ 7891589 w 8721768"/>
              <a:gd name="connsiteY383" fmla="*/ 2502568 h 6693432"/>
              <a:gd name="connsiteX384" fmla="*/ 7975810 w 8721768"/>
              <a:gd name="connsiteY384" fmla="*/ 2442410 h 6693432"/>
              <a:gd name="connsiteX385" fmla="*/ 7951747 w 8721768"/>
              <a:gd name="connsiteY385" fmla="*/ 2370221 h 6693432"/>
              <a:gd name="connsiteX386" fmla="*/ 7987841 w 8721768"/>
              <a:gd name="connsiteY386" fmla="*/ 2334126 h 6693432"/>
              <a:gd name="connsiteX387" fmla="*/ 8072062 w 8721768"/>
              <a:gd name="connsiteY387" fmla="*/ 2273968 h 6693432"/>
              <a:gd name="connsiteX388" fmla="*/ 8035968 w 8721768"/>
              <a:gd name="connsiteY388" fmla="*/ 2129589 h 6693432"/>
              <a:gd name="connsiteX389" fmla="*/ 7903620 w 8721768"/>
              <a:gd name="connsiteY389" fmla="*/ 2021305 h 6693432"/>
              <a:gd name="connsiteX390" fmla="*/ 7951747 w 8721768"/>
              <a:gd name="connsiteY390" fmla="*/ 1840831 h 6693432"/>
              <a:gd name="connsiteX391" fmla="*/ 8216441 w 8721768"/>
              <a:gd name="connsiteY391" fmla="*/ 1876926 h 6693432"/>
              <a:gd name="connsiteX392" fmla="*/ 8072062 w 8721768"/>
              <a:gd name="connsiteY392" fmla="*/ 1792705 h 6693432"/>
              <a:gd name="connsiteX393" fmla="*/ 8096126 w 8721768"/>
              <a:gd name="connsiteY393" fmla="*/ 1636294 h 6693432"/>
              <a:gd name="connsiteX394" fmla="*/ 8252536 w 8721768"/>
              <a:gd name="connsiteY394" fmla="*/ 1648326 h 6693432"/>
              <a:gd name="connsiteX395" fmla="*/ 8312694 w 8721768"/>
              <a:gd name="connsiteY395" fmla="*/ 1576136 h 6693432"/>
              <a:gd name="connsiteX396" fmla="*/ 8505199 w 8721768"/>
              <a:gd name="connsiteY396" fmla="*/ 1636294 h 6693432"/>
              <a:gd name="connsiteX397" fmla="*/ 8625515 w 8721768"/>
              <a:gd name="connsiteY397" fmla="*/ 1588168 h 6693432"/>
              <a:gd name="connsiteX398" fmla="*/ 8649578 w 8721768"/>
              <a:gd name="connsiteY398" fmla="*/ 1491915 h 669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</a:cxnLst>
            <a:rect l="l" t="t" r="r" b="b"/>
            <a:pathLst>
              <a:path w="8721768" h="6693432">
                <a:moveTo>
                  <a:pt x="8649578" y="1491915"/>
                </a:moveTo>
                <a:lnTo>
                  <a:pt x="8649578" y="1491915"/>
                </a:lnTo>
                <a:cubicBezTo>
                  <a:pt x="8653589" y="1455820"/>
                  <a:pt x="8654488" y="1419243"/>
                  <a:pt x="8661610" y="1383631"/>
                </a:cubicBezTo>
                <a:cubicBezTo>
                  <a:pt x="8666584" y="1358759"/>
                  <a:pt x="8685673" y="1311442"/>
                  <a:pt x="8685673" y="1311442"/>
                </a:cubicBezTo>
                <a:cubicBezTo>
                  <a:pt x="8677652" y="1299410"/>
                  <a:pt x="8668077" y="1288281"/>
                  <a:pt x="8661610" y="1275347"/>
                </a:cubicBezTo>
                <a:cubicBezTo>
                  <a:pt x="8652978" y="1258083"/>
                  <a:pt x="8641403" y="1206551"/>
                  <a:pt x="8637547" y="1191126"/>
                </a:cubicBezTo>
                <a:lnTo>
                  <a:pt x="8661610" y="1118936"/>
                </a:lnTo>
                <a:lnTo>
                  <a:pt x="8721768" y="1046747"/>
                </a:lnTo>
                <a:lnTo>
                  <a:pt x="8589420" y="926431"/>
                </a:lnTo>
                <a:cubicBezTo>
                  <a:pt x="8557336" y="942473"/>
                  <a:pt x="8527198" y="963214"/>
                  <a:pt x="8493168" y="974558"/>
                </a:cubicBezTo>
                <a:cubicBezTo>
                  <a:pt x="8466265" y="983526"/>
                  <a:pt x="8436755" y="981027"/>
                  <a:pt x="8408947" y="986589"/>
                </a:cubicBezTo>
                <a:cubicBezTo>
                  <a:pt x="8396511" y="989076"/>
                  <a:pt x="8384884" y="994610"/>
                  <a:pt x="8372852" y="998621"/>
                </a:cubicBezTo>
                <a:cubicBezTo>
                  <a:pt x="7996624" y="983571"/>
                  <a:pt x="8143339" y="1067307"/>
                  <a:pt x="8035968" y="938463"/>
                </a:cubicBezTo>
                <a:cubicBezTo>
                  <a:pt x="8028706" y="929749"/>
                  <a:pt x="8019925" y="922421"/>
                  <a:pt x="8011904" y="914400"/>
                </a:cubicBezTo>
                <a:cubicBezTo>
                  <a:pt x="8007894" y="902368"/>
                  <a:pt x="7999873" y="890987"/>
                  <a:pt x="7999873" y="878305"/>
                </a:cubicBezTo>
                <a:cubicBezTo>
                  <a:pt x="7999873" y="861769"/>
                  <a:pt x="8013549" y="846633"/>
                  <a:pt x="8011904" y="830179"/>
                </a:cubicBezTo>
                <a:cubicBezTo>
                  <a:pt x="8009380" y="804940"/>
                  <a:pt x="7987841" y="757989"/>
                  <a:pt x="7987841" y="757989"/>
                </a:cubicBezTo>
                <a:cubicBezTo>
                  <a:pt x="7987286" y="754106"/>
                  <a:pt x="7967632" y="611858"/>
                  <a:pt x="7963778" y="601579"/>
                </a:cubicBezTo>
                <a:cubicBezTo>
                  <a:pt x="7951976" y="570108"/>
                  <a:pt x="7926742" y="579357"/>
                  <a:pt x="7903620" y="565484"/>
                </a:cubicBezTo>
                <a:cubicBezTo>
                  <a:pt x="7893893" y="559648"/>
                  <a:pt x="7887578" y="549442"/>
                  <a:pt x="7879557" y="541421"/>
                </a:cubicBezTo>
                <a:lnTo>
                  <a:pt x="7879557" y="541421"/>
                </a:lnTo>
                <a:lnTo>
                  <a:pt x="7879557" y="445168"/>
                </a:lnTo>
                <a:lnTo>
                  <a:pt x="8011904" y="372979"/>
                </a:lnTo>
                <a:lnTo>
                  <a:pt x="8060031" y="360947"/>
                </a:lnTo>
                <a:cubicBezTo>
                  <a:pt x="8035968" y="336884"/>
                  <a:pt x="8015720" y="308273"/>
                  <a:pt x="7987841" y="288758"/>
                </a:cubicBezTo>
                <a:cubicBezTo>
                  <a:pt x="7974294" y="279275"/>
                  <a:pt x="7954072" y="284930"/>
                  <a:pt x="7939715" y="276726"/>
                </a:cubicBezTo>
                <a:cubicBezTo>
                  <a:pt x="7827423" y="212558"/>
                  <a:pt x="8014038" y="256404"/>
                  <a:pt x="7819399" y="228600"/>
                </a:cubicBezTo>
                <a:cubicBezTo>
                  <a:pt x="7777401" y="186600"/>
                  <a:pt x="7798924" y="215298"/>
                  <a:pt x="7771273" y="132347"/>
                </a:cubicBezTo>
                <a:cubicBezTo>
                  <a:pt x="7767262" y="120315"/>
                  <a:pt x="7771273" y="100262"/>
                  <a:pt x="7759241" y="96252"/>
                </a:cubicBezTo>
                <a:lnTo>
                  <a:pt x="7723147" y="84221"/>
                </a:lnTo>
                <a:cubicBezTo>
                  <a:pt x="7711071" y="72146"/>
                  <a:pt x="7686415" y="40317"/>
                  <a:pt x="7662989" y="48126"/>
                </a:cubicBezTo>
                <a:cubicBezTo>
                  <a:pt x="7646847" y="53507"/>
                  <a:pt x="7641052" y="74783"/>
                  <a:pt x="7626894" y="84221"/>
                </a:cubicBezTo>
                <a:cubicBezTo>
                  <a:pt x="7616342" y="91256"/>
                  <a:pt x="7602831" y="92242"/>
                  <a:pt x="7590799" y="96252"/>
                </a:cubicBezTo>
                <a:cubicBezTo>
                  <a:pt x="7543943" y="80634"/>
                  <a:pt x="7563672" y="93189"/>
                  <a:pt x="7530641" y="60158"/>
                </a:cubicBezTo>
                <a:lnTo>
                  <a:pt x="7458452" y="0"/>
                </a:lnTo>
                <a:lnTo>
                  <a:pt x="7374231" y="0"/>
                </a:lnTo>
                <a:lnTo>
                  <a:pt x="7398294" y="84221"/>
                </a:lnTo>
                <a:lnTo>
                  <a:pt x="7277978" y="144379"/>
                </a:lnTo>
                <a:lnTo>
                  <a:pt x="7410326" y="192505"/>
                </a:lnTo>
                <a:lnTo>
                  <a:pt x="7398294" y="264694"/>
                </a:lnTo>
                <a:cubicBezTo>
                  <a:pt x="7362199" y="276726"/>
                  <a:pt x="7325130" y="286155"/>
                  <a:pt x="7290010" y="300789"/>
                </a:cubicBezTo>
                <a:cubicBezTo>
                  <a:pt x="7276662" y="306351"/>
                  <a:pt x="7267129" y="318979"/>
                  <a:pt x="7253915" y="324852"/>
                </a:cubicBezTo>
                <a:cubicBezTo>
                  <a:pt x="7174116" y="360318"/>
                  <a:pt x="7181726" y="320746"/>
                  <a:pt x="7181726" y="372979"/>
                </a:cubicBezTo>
                <a:lnTo>
                  <a:pt x="7229852" y="409073"/>
                </a:lnTo>
                <a:lnTo>
                  <a:pt x="7205789" y="481263"/>
                </a:lnTo>
                <a:cubicBezTo>
                  <a:pt x="7059562" y="510508"/>
                  <a:pt x="7085964" y="546826"/>
                  <a:pt x="7073441" y="409073"/>
                </a:cubicBezTo>
                <a:cubicBezTo>
                  <a:pt x="7072352" y="397091"/>
                  <a:pt x="7073441" y="385010"/>
                  <a:pt x="7073441" y="372979"/>
                </a:cubicBezTo>
                <a:lnTo>
                  <a:pt x="6989220" y="409073"/>
                </a:lnTo>
                <a:lnTo>
                  <a:pt x="6880936" y="360947"/>
                </a:lnTo>
                <a:lnTo>
                  <a:pt x="6724526" y="421105"/>
                </a:lnTo>
                <a:cubicBezTo>
                  <a:pt x="6712494" y="453189"/>
                  <a:pt x="6712661" y="493128"/>
                  <a:pt x="6688431" y="517358"/>
                </a:cubicBezTo>
                <a:cubicBezTo>
                  <a:pt x="6676738" y="529051"/>
                  <a:pt x="6656840" y="505326"/>
                  <a:pt x="6640304" y="505326"/>
                </a:cubicBezTo>
                <a:cubicBezTo>
                  <a:pt x="6623768" y="505326"/>
                  <a:pt x="6608220" y="513347"/>
                  <a:pt x="6592178" y="517358"/>
                </a:cubicBezTo>
                <a:cubicBezTo>
                  <a:pt x="6567998" y="589899"/>
                  <a:pt x="6578233" y="520502"/>
                  <a:pt x="6616241" y="577515"/>
                </a:cubicBezTo>
                <a:cubicBezTo>
                  <a:pt x="6625413" y="591274"/>
                  <a:pt x="6624262" y="609600"/>
                  <a:pt x="6628273" y="625642"/>
                </a:cubicBezTo>
                <a:cubicBezTo>
                  <a:pt x="6596272" y="673642"/>
                  <a:pt x="6603241" y="686706"/>
                  <a:pt x="6519989" y="649705"/>
                </a:cubicBezTo>
                <a:cubicBezTo>
                  <a:pt x="6506775" y="643832"/>
                  <a:pt x="6509090" y="619594"/>
                  <a:pt x="6495926" y="613610"/>
                </a:cubicBezTo>
                <a:cubicBezTo>
                  <a:pt x="6462265" y="598309"/>
                  <a:pt x="6423736" y="597568"/>
                  <a:pt x="6387641" y="589547"/>
                </a:cubicBezTo>
                <a:cubicBezTo>
                  <a:pt x="6379620" y="577515"/>
                  <a:pt x="6373803" y="563677"/>
                  <a:pt x="6363578" y="553452"/>
                </a:cubicBezTo>
                <a:cubicBezTo>
                  <a:pt x="6353353" y="543227"/>
                  <a:pt x="6335147" y="541651"/>
                  <a:pt x="6327483" y="529389"/>
                </a:cubicBezTo>
                <a:cubicBezTo>
                  <a:pt x="6314040" y="507880"/>
                  <a:pt x="6303420" y="457200"/>
                  <a:pt x="6303420" y="457200"/>
                </a:cubicBezTo>
                <a:lnTo>
                  <a:pt x="6122947" y="481263"/>
                </a:lnTo>
                <a:cubicBezTo>
                  <a:pt x="5897830" y="320465"/>
                  <a:pt x="6169727" y="495162"/>
                  <a:pt x="5954504" y="409073"/>
                </a:cubicBezTo>
                <a:cubicBezTo>
                  <a:pt x="5938706" y="402754"/>
                  <a:pt x="5932567" y="382417"/>
                  <a:pt x="5918410" y="372979"/>
                </a:cubicBezTo>
                <a:cubicBezTo>
                  <a:pt x="5907858" y="365944"/>
                  <a:pt x="5894347" y="364958"/>
                  <a:pt x="5882315" y="360947"/>
                </a:cubicBezTo>
                <a:cubicBezTo>
                  <a:pt x="5874294" y="372979"/>
                  <a:pt x="5869134" y="387520"/>
                  <a:pt x="5858252" y="397042"/>
                </a:cubicBezTo>
                <a:cubicBezTo>
                  <a:pt x="5836487" y="416086"/>
                  <a:pt x="5786062" y="445168"/>
                  <a:pt x="5786062" y="445168"/>
                </a:cubicBezTo>
                <a:cubicBezTo>
                  <a:pt x="5782052" y="461210"/>
                  <a:pt x="5785723" y="481602"/>
                  <a:pt x="5774031" y="493294"/>
                </a:cubicBezTo>
                <a:cubicBezTo>
                  <a:pt x="5762338" y="504987"/>
                  <a:pt x="5742339" y="507152"/>
                  <a:pt x="5725904" y="505326"/>
                </a:cubicBezTo>
                <a:cubicBezTo>
                  <a:pt x="5704439" y="502941"/>
                  <a:pt x="5685969" y="488846"/>
                  <a:pt x="5665747" y="481263"/>
                </a:cubicBezTo>
                <a:cubicBezTo>
                  <a:pt x="5653872" y="476810"/>
                  <a:pt x="5640996" y="474903"/>
                  <a:pt x="5629652" y="469231"/>
                </a:cubicBezTo>
                <a:cubicBezTo>
                  <a:pt x="5536357" y="422583"/>
                  <a:pt x="5648188" y="463379"/>
                  <a:pt x="5557462" y="433136"/>
                </a:cubicBezTo>
                <a:cubicBezTo>
                  <a:pt x="5535080" y="455519"/>
                  <a:pt x="5527661" y="466085"/>
                  <a:pt x="5497304" y="481263"/>
                </a:cubicBezTo>
                <a:cubicBezTo>
                  <a:pt x="5485961" y="486935"/>
                  <a:pt x="5473241" y="489284"/>
                  <a:pt x="5461210" y="493294"/>
                </a:cubicBezTo>
                <a:lnTo>
                  <a:pt x="5449178" y="529389"/>
                </a:lnTo>
                <a:lnTo>
                  <a:pt x="5389020" y="529389"/>
                </a:lnTo>
                <a:lnTo>
                  <a:pt x="5316831" y="625642"/>
                </a:lnTo>
                <a:lnTo>
                  <a:pt x="5268704" y="625642"/>
                </a:lnTo>
                <a:cubicBezTo>
                  <a:pt x="5260683" y="661737"/>
                  <a:pt x="5275406" y="713416"/>
                  <a:pt x="5244641" y="733926"/>
                </a:cubicBezTo>
                <a:cubicBezTo>
                  <a:pt x="5173578" y="781302"/>
                  <a:pt x="5135788" y="733356"/>
                  <a:pt x="5100262" y="697831"/>
                </a:cubicBezTo>
                <a:cubicBezTo>
                  <a:pt x="5092241" y="709863"/>
                  <a:pt x="5087490" y="724893"/>
                  <a:pt x="5076199" y="733926"/>
                </a:cubicBezTo>
                <a:cubicBezTo>
                  <a:pt x="5066296" y="741849"/>
                  <a:pt x="5052787" y="745958"/>
                  <a:pt x="5040104" y="745958"/>
                </a:cubicBezTo>
                <a:cubicBezTo>
                  <a:pt x="5023568" y="745958"/>
                  <a:pt x="5007816" y="738678"/>
                  <a:pt x="4991978" y="733926"/>
                </a:cubicBezTo>
                <a:cubicBezTo>
                  <a:pt x="4967683" y="726637"/>
                  <a:pt x="4945154" y="709863"/>
                  <a:pt x="4919789" y="709863"/>
                </a:cubicBezTo>
                <a:lnTo>
                  <a:pt x="4847599" y="709863"/>
                </a:lnTo>
                <a:lnTo>
                  <a:pt x="4763378" y="818147"/>
                </a:lnTo>
                <a:lnTo>
                  <a:pt x="4631031" y="866273"/>
                </a:lnTo>
                <a:lnTo>
                  <a:pt x="4474620" y="962526"/>
                </a:lnTo>
                <a:lnTo>
                  <a:pt x="4498683" y="818147"/>
                </a:lnTo>
                <a:cubicBezTo>
                  <a:pt x="4486652" y="786063"/>
                  <a:pt x="4472003" y="754842"/>
                  <a:pt x="4462589" y="721894"/>
                </a:cubicBezTo>
                <a:cubicBezTo>
                  <a:pt x="4455887" y="698438"/>
                  <a:pt x="4460465" y="671997"/>
                  <a:pt x="4450557" y="649705"/>
                </a:cubicBezTo>
                <a:cubicBezTo>
                  <a:pt x="4443646" y="634156"/>
                  <a:pt x="4426494" y="625642"/>
                  <a:pt x="4414462" y="613610"/>
                </a:cubicBezTo>
                <a:cubicBezTo>
                  <a:pt x="4410452" y="601578"/>
                  <a:pt x="4413775" y="583187"/>
                  <a:pt x="4402431" y="577515"/>
                </a:cubicBezTo>
                <a:cubicBezTo>
                  <a:pt x="4391087" y="571843"/>
                  <a:pt x="4378640" y="586471"/>
                  <a:pt x="4366336" y="589547"/>
                </a:cubicBezTo>
                <a:cubicBezTo>
                  <a:pt x="4346497" y="594507"/>
                  <a:pt x="4326231" y="597568"/>
                  <a:pt x="4306178" y="601579"/>
                </a:cubicBezTo>
                <a:cubicBezTo>
                  <a:pt x="4302168" y="613610"/>
                  <a:pt x="4300672" y="626798"/>
                  <a:pt x="4294147" y="637673"/>
                </a:cubicBezTo>
                <a:cubicBezTo>
                  <a:pt x="4288311" y="647400"/>
                  <a:pt x="4277169" y="652878"/>
                  <a:pt x="4270083" y="661736"/>
                </a:cubicBezTo>
                <a:cubicBezTo>
                  <a:pt x="4261050" y="673027"/>
                  <a:pt x="4254041" y="685799"/>
                  <a:pt x="4246020" y="697831"/>
                </a:cubicBezTo>
                <a:cubicBezTo>
                  <a:pt x="4242010" y="709863"/>
                  <a:pt x="4239661" y="722582"/>
                  <a:pt x="4233989" y="733926"/>
                </a:cubicBezTo>
                <a:cubicBezTo>
                  <a:pt x="4218811" y="764283"/>
                  <a:pt x="4208245" y="771702"/>
                  <a:pt x="4185862" y="794084"/>
                </a:cubicBezTo>
                <a:cubicBezTo>
                  <a:pt x="4173831" y="782052"/>
                  <a:pt x="4159206" y="772146"/>
                  <a:pt x="4149768" y="757989"/>
                </a:cubicBezTo>
                <a:cubicBezTo>
                  <a:pt x="4139197" y="742132"/>
                  <a:pt x="4127440" y="670415"/>
                  <a:pt x="4125704" y="661736"/>
                </a:cubicBezTo>
                <a:cubicBezTo>
                  <a:pt x="4113673" y="665747"/>
                  <a:pt x="4100162" y="666733"/>
                  <a:pt x="4089610" y="673768"/>
                </a:cubicBezTo>
                <a:cubicBezTo>
                  <a:pt x="4075452" y="683207"/>
                  <a:pt x="4053515" y="709863"/>
                  <a:pt x="4053515" y="709863"/>
                </a:cubicBezTo>
                <a:lnTo>
                  <a:pt x="3969294" y="649705"/>
                </a:lnTo>
                <a:lnTo>
                  <a:pt x="3861010" y="745958"/>
                </a:lnTo>
                <a:lnTo>
                  <a:pt x="4017420" y="806115"/>
                </a:lnTo>
                <a:lnTo>
                  <a:pt x="4077578" y="878305"/>
                </a:lnTo>
                <a:lnTo>
                  <a:pt x="3848978" y="890336"/>
                </a:lnTo>
                <a:lnTo>
                  <a:pt x="3692568" y="962526"/>
                </a:lnTo>
                <a:lnTo>
                  <a:pt x="3536157" y="890336"/>
                </a:lnTo>
                <a:lnTo>
                  <a:pt x="3584283" y="733926"/>
                </a:lnTo>
                <a:cubicBezTo>
                  <a:pt x="3548188" y="729915"/>
                  <a:pt x="3511231" y="730702"/>
                  <a:pt x="3475999" y="721894"/>
                </a:cubicBezTo>
                <a:cubicBezTo>
                  <a:pt x="3461971" y="718387"/>
                  <a:pt x="3452837" y="691364"/>
                  <a:pt x="3439904" y="697831"/>
                </a:cubicBezTo>
                <a:cubicBezTo>
                  <a:pt x="3425114" y="705226"/>
                  <a:pt x="3434387" y="730759"/>
                  <a:pt x="3427873" y="745958"/>
                </a:cubicBezTo>
                <a:cubicBezTo>
                  <a:pt x="3422177" y="759249"/>
                  <a:pt x="3411831" y="770021"/>
                  <a:pt x="3403810" y="782052"/>
                </a:cubicBezTo>
                <a:cubicBezTo>
                  <a:pt x="3375736" y="778042"/>
                  <a:pt x="3344954" y="782703"/>
                  <a:pt x="3319589" y="770021"/>
                </a:cubicBezTo>
                <a:cubicBezTo>
                  <a:pt x="3308245" y="764349"/>
                  <a:pt x="3310633" y="746230"/>
                  <a:pt x="3307557" y="733926"/>
                </a:cubicBezTo>
                <a:cubicBezTo>
                  <a:pt x="3302597" y="714087"/>
                  <a:pt x="3303988" y="692385"/>
                  <a:pt x="3295526" y="673768"/>
                </a:cubicBezTo>
                <a:cubicBezTo>
                  <a:pt x="3251346" y="576573"/>
                  <a:pt x="3263832" y="628135"/>
                  <a:pt x="3223336" y="577515"/>
                </a:cubicBezTo>
                <a:cubicBezTo>
                  <a:pt x="3177504" y="520224"/>
                  <a:pt x="3225053" y="558607"/>
                  <a:pt x="3163178" y="517358"/>
                </a:cubicBezTo>
                <a:cubicBezTo>
                  <a:pt x="3155157" y="501316"/>
                  <a:pt x="3146180" y="485717"/>
                  <a:pt x="3139115" y="469231"/>
                </a:cubicBezTo>
                <a:cubicBezTo>
                  <a:pt x="3134119" y="457574"/>
                  <a:pt x="3136051" y="442104"/>
                  <a:pt x="3127083" y="433136"/>
                </a:cubicBezTo>
                <a:lnTo>
                  <a:pt x="3115052" y="445168"/>
                </a:lnTo>
                <a:lnTo>
                  <a:pt x="3030831" y="433136"/>
                </a:lnTo>
                <a:lnTo>
                  <a:pt x="2946610" y="469231"/>
                </a:lnTo>
                <a:lnTo>
                  <a:pt x="2874420" y="469231"/>
                </a:lnTo>
                <a:cubicBezTo>
                  <a:pt x="2851006" y="466630"/>
                  <a:pt x="2713806" y="452527"/>
                  <a:pt x="2681915" y="445168"/>
                </a:cubicBezTo>
                <a:cubicBezTo>
                  <a:pt x="2657200" y="439464"/>
                  <a:pt x="2609726" y="421105"/>
                  <a:pt x="2609726" y="421105"/>
                </a:cubicBezTo>
                <a:cubicBezTo>
                  <a:pt x="2542565" y="353947"/>
                  <a:pt x="2643111" y="463813"/>
                  <a:pt x="2573631" y="324852"/>
                </a:cubicBezTo>
                <a:cubicBezTo>
                  <a:pt x="2567164" y="311918"/>
                  <a:pt x="2550470" y="307256"/>
                  <a:pt x="2537536" y="300789"/>
                </a:cubicBezTo>
                <a:cubicBezTo>
                  <a:pt x="2497225" y="280634"/>
                  <a:pt x="2427460" y="280538"/>
                  <a:pt x="2393157" y="276726"/>
                </a:cubicBezTo>
                <a:lnTo>
                  <a:pt x="2357062" y="252663"/>
                </a:lnTo>
                <a:lnTo>
                  <a:pt x="2284873" y="300789"/>
                </a:lnTo>
                <a:cubicBezTo>
                  <a:pt x="2163593" y="470581"/>
                  <a:pt x="2263581" y="304508"/>
                  <a:pt x="2212683" y="457200"/>
                </a:cubicBezTo>
                <a:cubicBezTo>
                  <a:pt x="2208110" y="470918"/>
                  <a:pt x="2188620" y="493294"/>
                  <a:pt x="2188620" y="493294"/>
                </a:cubicBezTo>
                <a:lnTo>
                  <a:pt x="2068304" y="469231"/>
                </a:lnTo>
                <a:lnTo>
                  <a:pt x="1911894" y="469231"/>
                </a:lnTo>
                <a:cubicBezTo>
                  <a:pt x="1887831" y="445168"/>
                  <a:pt x="1867583" y="416557"/>
                  <a:pt x="1839704" y="397042"/>
                </a:cubicBezTo>
                <a:cubicBezTo>
                  <a:pt x="1826157" y="387559"/>
                  <a:pt x="1804490" y="395340"/>
                  <a:pt x="1791578" y="385010"/>
                </a:cubicBezTo>
                <a:cubicBezTo>
                  <a:pt x="1781675" y="377087"/>
                  <a:pt x="1787470" y="358818"/>
                  <a:pt x="1779547" y="348915"/>
                </a:cubicBezTo>
                <a:cubicBezTo>
                  <a:pt x="1758775" y="322950"/>
                  <a:pt x="1724225" y="320045"/>
                  <a:pt x="1695326" y="312821"/>
                </a:cubicBezTo>
                <a:cubicBezTo>
                  <a:pt x="1691315" y="300789"/>
                  <a:pt x="1695829" y="278654"/>
                  <a:pt x="1683294" y="276726"/>
                </a:cubicBezTo>
                <a:cubicBezTo>
                  <a:pt x="1534919" y="253899"/>
                  <a:pt x="1538915" y="243387"/>
                  <a:pt x="1538915" y="300789"/>
                </a:cubicBezTo>
                <a:lnTo>
                  <a:pt x="1587041" y="336884"/>
                </a:lnTo>
                <a:lnTo>
                  <a:pt x="1514852" y="348915"/>
                </a:lnTo>
                <a:lnTo>
                  <a:pt x="1526883" y="457200"/>
                </a:lnTo>
                <a:cubicBezTo>
                  <a:pt x="1525545" y="460768"/>
                  <a:pt x="1465442" y="559644"/>
                  <a:pt x="1502820" y="589547"/>
                </a:cubicBezTo>
                <a:cubicBezTo>
                  <a:pt x="1515732" y="599877"/>
                  <a:pt x="1534905" y="597568"/>
                  <a:pt x="1550947" y="601579"/>
                </a:cubicBezTo>
                <a:cubicBezTo>
                  <a:pt x="1558968" y="613610"/>
                  <a:pt x="1564785" y="627448"/>
                  <a:pt x="1575010" y="637673"/>
                </a:cubicBezTo>
                <a:cubicBezTo>
                  <a:pt x="1585235" y="647898"/>
                  <a:pt x="1599813" y="652703"/>
                  <a:pt x="1611104" y="661736"/>
                </a:cubicBezTo>
                <a:cubicBezTo>
                  <a:pt x="1619962" y="668823"/>
                  <a:pt x="1627147" y="677779"/>
                  <a:pt x="1635168" y="685800"/>
                </a:cubicBezTo>
                <a:cubicBezTo>
                  <a:pt x="1615692" y="763702"/>
                  <a:pt x="1638242" y="708580"/>
                  <a:pt x="1587041" y="770021"/>
                </a:cubicBezTo>
                <a:cubicBezTo>
                  <a:pt x="1545178" y="820256"/>
                  <a:pt x="1586137" y="798395"/>
                  <a:pt x="1526883" y="818147"/>
                </a:cubicBezTo>
                <a:cubicBezTo>
                  <a:pt x="1522873" y="830179"/>
                  <a:pt x="1520524" y="842898"/>
                  <a:pt x="1514852" y="854242"/>
                </a:cubicBezTo>
                <a:cubicBezTo>
                  <a:pt x="1468202" y="947544"/>
                  <a:pt x="1509002" y="835697"/>
                  <a:pt x="1478757" y="926431"/>
                </a:cubicBezTo>
                <a:cubicBezTo>
                  <a:pt x="1491866" y="978866"/>
                  <a:pt x="1503076" y="997982"/>
                  <a:pt x="1478757" y="1058779"/>
                </a:cubicBezTo>
                <a:cubicBezTo>
                  <a:pt x="1472438" y="1074577"/>
                  <a:pt x="1453291" y="1081586"/>
                  <a:pt x="1442662" y="1094873"/>
                </a:cubicBezTo>
                <a:cubicBezTo>
                  <a:pt x="1437060" y="1101876"/>
                  <a:pt x="1434641" y="1110915"/>
                  <a:pt x="1430631" y="1118936"/>
                </a:cubicBezTo>
                <a:lnTo>
                  <a:pt x="1562978" y="1215189"/>
                </a:lnTo>
                <a:lnTo>
                  <a:pt x="1647199" y="1395663"/>
                </a:lnTo>
                <a:lnTo>
                  <a:pt x="1526883" y="1467852"/>
                </a:lnTo>
                <a:lnTo>
                  <a:pt x="1623136" y="1528010"/>
                </a:lnTo>
                <a:lnTo>
                  <a:pt x="1562978" y="1684421"/>
                </a:lnTo>
                <a:lnTo>
                  <a:pt x="1623136" y="1792705"/>
                </a:lnTo>
                <a:cubicBezTo>
                  <a:pt x="1616447" y="1852907"/>
                  <a:pt x="1628486" y="1895639"/>
                  <a:pt x="1587041" y="1937084"/>
                </a:cubicBezTo>
                <a:cubicBezTo>
                  <a:pt x="1576816" y="1947309"/>
                  <a:pt x="1562978" y="1953126"/>
                  <a:pt x="1550947" y="1961147"/>
                </a:cubicBezTo>
                <a:cubicBezTo>
                  <a:pt x="1537181" y="2002445"/>
                  <a:pt x="1539241" y="2008947"/>
                  <a:pt x="1502820" y="2045368"/>
                </a:cubicBezTo>
                <a:cubicBezTo>
                  <a:pt x="1492595" y="2055593"/>
                  <a:pt x="1478017" y="2060398"/>
                  <a:pt x="1466726" y="2069431"/>
                </a:cubicBezTo>
                <a:cubicBezTo>
                  <a:pt x="1407190" y="2117060"/>
                  <a:pt x="1481138" y="2067049"/>
                  <a:pt x="1418599" y="2129589"/>
                </a:cubicBezTo>
                <a:cubicBezTo>
                  <a:pt x="1403673" y="2144515"/>
                  <a:pt x="1354875" y="2176083"/>
                  <a:pt x="1334378" y="2189747"/>
                </a:cubicBezTo>
                <a:cubicBezTo>
                  <a:pt x="1326357" y="2201779"/>
                  <a:pt x="1316188" y="2212628"/>
                  <a:pt x="1310315" y="2225842"/>
                </a:cubicBezTo>
                <a:cubicBezTo>
                  <a:pt x="1268945" y="2318926"/>
                  <a:pt x="1307657" y="2276626"/>
                  <a:pt x="1274220" y="2310063"/>
                </a:cubicBezTo>
                <a:lnTo>
                  <a:pt x="1262189" y="2466473"/>
                </a:lnTo>
                <a:cubicBezTo>
                  <a:pt x="1278231" y="2498557"/>
                  <a:pt x="1295471" y="2530070"/>
                  <a:pt x="1310315" y="2562726"/>
                </a:cubicBezTo>
                <a:cubicBezTo>
                  <a:pt x="1345894" y="2640999"/>
                  <a:pt x="1293679" y="2555819"/>
                  <a:pt x="1346410" y="2634915"/>
                </a:cubicBezTo>
                <a:cubicBezTo>
                  <a:pt x="1350420" y="2646947"/>
                  <a:pt x="1358441" y="2658328"/>
                  <a:pt x="1358441" y="2671010"/>
                </a:cubicBezTo>
                <a:cubicBezTo>
                  <a:pt x="1358441" y="2749876"/>
                  <a:pt x="1357225" y="2745633"/>
                  <a:pt x="1334378" y="2791326"/>
                </a:cubicBezTo>
                <a:lnTo>
                  <a:pt x="1430631" y="2863515"/>
                </a:lnTo>
                <a:lnTo>
                  <a:pt x="1358441" y="2947736"/>
                </a:lnTo>
                <a:lnTo>
                  <a:pt x="1394536" y="3176336"/>
                </a:lnTo>
                <a:cubicBezTo>
                  <a:pt x="1430631" y="3180347"/>
                  <a:pt x="1469101" y="3174880"/>
                  <a:pt x="1502820" y="3188368"/>
                </a:cubicBezTo>
                <a:cubicBezTo>
                  <a:pt x="1514595" y="3193078"/>
                  <a:pt x="1514852" y="3211780"/>
                  <a:pt x="1514852" y="3224463"/>
                </a:cubicBezTo>
                <a:cubicBezTo>
                  <a:pt x="1514852" y="3248858"/>
                  <a:pt x="1508112" y="3272838"/>
                  <a:pt x="1502820" y="3296652"/>
                </a:cubicBezTo>
                <a:cubicBezTo>
                  <a:pt x="1494137" y="3335725"/>
                  <a:pt x="1483705" y="3341255"/>
                  <a:pt x="1466726" y="3380873"/>
                </a:cubicBezTo>
                <a:cubicBezTo>
                  <a:pt x="1436838" y="3450611"/>
                  <a:pt x="1476874" y="3383698"/>
                  <a:pt x="1430631" y="3453063"/>
                </a:cubicBezTo>
                <a:cubicBezTo>
                  <a:pt x="1434641" y="3477126"/>
                  <a:pt x="1434948" y="3502109"/>
                  <a:pt x="1442662" y="3525252"/>
                </a:cubicBezTo>
                <a:cubicBezTo>
                  <a:pt x="1447235" y="3538970"/>
                  <a:pt x="1458321" y="3549580"/>
                  <a:pt x="1466726" y="3561347"/>
                </a:cubicBezTo>
                <a:cubicBezTo>
                  <a:pt x="1507427" y="3618329"/>
                  <a:pt x="1489069" y="3600306"/>
                  <a:pt x="1538915" y="3633536"/>
                </a:cubicBezTo>
                <a:cubicBezTo>
                  <a:pt x="1546936" y="3649578"/>
                  <a:pt x="1560441" y="3663907"/>
                  <a:pt x="1562978" y="3681663"/>
                </a:cubicBezTo>
                <a:cubicBezTo>
                  <a:pt x="1572869" y="3750896"/>
                  <a:pt x="1502686" y="3683171"/>
                  <a:pt x="1562978" y="3777915"/>
                </a:cubicBezTo>
                <a:cubicBezTo>
                  <a:pt x="1581248" y="3806625"/>
                  <a:pt x="1635168" y="3850105"/>
                  <a:pt x="1635168" y="3850105"/>
                </a:cubicBezTo>
                <a:cubicBezTo>
                  <a:pt x="1643189" y="3866147"/>
                  <a:pt x="1650333" y="3882659"/>
                  <a:pt x="1659231" y="3898231"/>
                </a:cubicBezTo>
                <a:cubicBezTo>
                  <a:pt x="1666405" y="3910786"/>
                  <a:pt x="1681501" y="3919977"/>
                  <a:pt x="1683294" y="3934326"/>
                </a:cubicBezTo>
                <a:cubicBezTo>
                  <a:pt x="1685830" y="3954618"/>
                  <a:pt x="1676222" y="3974645"/>
                  <a:pt x="1671262" y="3994484"/>
                </a:cubicBezTo>
                <a:cubicBezTo>
                  <a:pt x="1668186" y="4006788"/>
                  <a:pt x="1668199" y="4021611"/>
                  <a:pt x="1659231" y="4030579"/>
                </a:cubicBezTo>
                <a:cubicBezTo>
                  <a:pt x="1638781" y="4051029"/>
                  <a:pt x="1587041" y="4078705"/>
                  <a:pt x="1587041" y="4078705"/>
                </a:cubicBezTo>
                <a:cubicBezTo>
                  <a:pt x="1591052" y="4114800"/>
                  <a:pt x="1623136" y="4098758"/>
                  <a:pt x="1599073" y="4186989"/>
                </a:cubicBezTo>
                <a:lnTo>
                  <a:pt x="1635168" y="4511842"/>
                </a:lnTo>
                <a:lnTo>
                  <a:pt x="1502820" y="4596063"/>
                </a:lnTo>
                <a:cubicBezTo>
                  <a:pt x="1399793" y="4606365"/>
                  <a:pt x="1307118" y="4622335"/>
                  <a:pt x="1202031" y="4596063"/>
                </a:cubicBezTo>
                <a:cubicBezTo>
                  <a:pt x="1189727" y="4592987"/>
                  <a:pt x="1199902" y="4567891"/>
                  <a:pt x="1189999" y="4559968"/>
                </a:cubicBezTo>
                <a:cubicBezTo>
                  <a:pt x="1177087" y="4549638"/>
                  <a:pt x="1157915" y="4551947"/>
                  <a:pt x="1141873" y="4547936"/>
                </a:cubicBezTo>
                <a:cubicBezTo>
                  <a:pt x="1129841" y="4539915"/>
                  <a:pt x="1119318" y="4528950"/>
                  <a:pt x="1105778" y="4523873"/>
                </a:cubicBezTo>
                <a:cubicBezTo>
                  <a:pt x="1086630" y="4516693"/>
                  <a:pt x="1065459" y="4516802"/>
                  <a:pt x="1045620" y="4511842"/>
                </a:cubicBezTo>
                <a:cubicBezTo>
                  <a:pt x="1033316" y="4508766"/>
                  <a:pt x="1021557" y="4503821"/>
                  <a:pt x="1009526" y="4499810"/>
                </a:cubicBezTo>
                <a:cubicBezTo>
                  <a:pt x="993484" y="4503821"/>
                  <a:pt x="971321" y="4498613"/>
                  <a:pt x="961399" y="4511842"/>
                </a:cubicBezTo>
                <a:cubicBezTo>
                  <a:pt x="924376" y="4561205"/>
                  <a:pt x="1030509" y="4534667"/>
                  <a:pt x="961399" y="4584031"/>
                </a:cubicBezTo>
                <a:cubicBezTo>
                  <a:pt x="940759" y="4598774"/>
                  <a:pt x="889210" y="4608094"/>
                  <a:pt x="889210" y="4608094"/>
                </a:cubicBezTo>
                <a:cubicBezTo>
                  <a:pt x="876596" y="4645936"/>
                  <a:pt x="879708" y="4654534"/>
                  <a:pt x="841083" y="4680284"/>
                </a:cubicBezTo>
                <a:cubicBezTo>
                  <a:pt x="830531" y="4687319"/>
                  <a:pt x="817020" y="4688305"/>
                  <a:pt x="804989" y="4692315"/>
                </a:cubicBezTo>
                <a:cubicBezTo>
                  <a:pt x="696355" y="4800949"/>
                  <a:pt x="792846" y="4690109"/>
                  <a:pt x="744831" y="4776536"/>
                </a:cubicBezTo>
                <a:cubicBezTo>
                  <a:pt x="730786" y="4801817"/>
                  <a:pt x="696704" y="4848726"/>
                  <a:pt x="696704" y="4848726"/>
                </a:cubicBezTo>
                <a:cubicBezTo>
                  <a:pt x="645079" y="5003602"/>
                  <a:pt x="694623" y="4845019"/>
                  <a:pt x="660610" y="4981073"/>
                </a:cubicBezTo>
                <a:cubicBezTo>
                  <a:pt x="657534" y="4993377"/>
                  <a:pt x="652062" y="5004973"/>
                  <a:pt x="648578" y="5017168"/>
                </a:cubicBezTo>
                <a:cubicBezTo>
                  <a:pt x="644035" y="5033067"/>
                  <a:pt x="640134" y="5049152"/>
                  <a:pt x="636547" y="5065294"/>
                </a:cubicBezTo>
                <a:cubicBezTo>
                  <a:pt x="624142" y="5121118"/>
                  <a:pt x="627154" y="5122229"/>
                  <a:pt x="612483" y="5173579"/>
                </a:cubicBezTo>
                <a:cubicBezTo>
                  <a:pt x="608999" y="5185773"/>
                  <a:pt x="608238" y="5199662"/>
                  <a:pt x="600452" y="5209673"/>
                </a:cubicBezTo>
                <a:cubicBezTo>
                  <a:pt x="579559" y="5236535"/>
                  <a:pt x="547139" y="5253548"/>
                  <a:pt x="528262" y="5281863"/>
                </a:cubicBezTo>
                <a:cubicBezTo>
                  <a:pt x="520241" y="5293895"/>
                  <a:pt x="517413" y="5312085"/>
                  <a:pt x="504199" y="5317958"/>
                </a:cubicBezTo>
                <a:cubicBezTo>
                  <a:pt x="478285" y="5329475"/>
                  <a:pt x="448052" y="5325979"/>
                  <a:pt x="419978" y="5329989"/>
                </a:cubicBezTo>
                <a:cubicBezTo>
                  <a:pt x="411957" y="5342021"/>
                  <a:pt x="398292" y="5351821"/>
                  <a:pt x="395915" y="5366084"/>
                </a:cubicBezTo>
                <a:cubicBezTo>
                  <a:pt x="390104" y="5400953"/>
                  <a:pt x="422952" y="5412182"/>
                  <a:pt x="444041" y="5426242"/>
                </a:cubicBezTo>
                <a:cubicBezTo>
                  <a:pt x="448052" y="5438273"/>
                  <a:pt x="458158" y="5449826"/>
                  <a:pt x="456073" y="5462336"/>
                </a:cubicBezTo>
                <a:cubicBezTo>
                  <a:pt x="453696" y="5476599"/>
                  <a:pt x="442892" y="5488909"/>
                  <a:pt x="432010" y="5498431"/>
                </a:cubicBezTo>
                <a:cubicBezTo>
                  <a:pt x="381091" y="5542985"/>
                  <a:pt x="373302" y="5542064"/>
                  <a:pt x="323726" y="5558589"/>
                </a:cubicBezTo>
                <a:cubicBezTo>
                  <a:pt x="311694" y="5566610"/>
                  <a:pt x="301980" y="5580858"/>
                  <a:pt x="287631" y="5582652"/>
                </a:cubicBezTo>
                <a:cubicBezTo>
                  <a:pt x="206830" y="5592752"/>
                  <a:pt x="239030" y="5535953"/>
                  <a:pt x="215441" y="5606715"/>
                </a:cubicBezTo>
                <a:cubicBezTo>
                  <a:pt x="216562" y="5608956"/>
                  <a:pt x="254065" y="5678293"/>
                  <a:pt x="251536" y="5690936"/>
                </a:cubicBezTo>
                <a:cubicBezTo>
                  <a:pt x="248898" y="5704125"/>
                  <a:pt x="196566" y="5735604"/>
                  <a:pt x="191378" y="5739063"/>
                </a:cubicBezTo>
                <a:cubicBezTo>
                  <a:pt x="183357" y="5751095"/>
                  <a:pt x="169360" y="5760843"/>
                  <a:pt x="167315" y="5775158"/>
                </a:cubicBezTo>
                <a:cubicBezTo>
                  <a:pt x="164977" y="5791528"/>
                  <a:pt x="170583" y="5809262"/>
                  <a:pt x="179347" y="5823284"/>
                </a:cubicBezTo>
                <a:cubicBezTo>
                  <a:pt x="221460" y="5890664"/>
                  <a:pt x="291141" y="5879368"/>
                  <a:pt x="131220" y="5859379"/>
                </a:cubicBezTo>
                <a:cubicBezTo>
                  <a:pt x="115178" y="5863389"/>
                  <a:pt x="94787" y="5859718"/>
                  <a:pt x="83094" y="5871410"/>
                </a:cubicBezTo>
                <a:cubicBezTo>
                  <a:pt x="0" y="5954503"/>
                  <a:pt x="138892" y="5896925"/>
                  <a:pt x="34968" y="5931568"/>
                </a:cubicBezTo>
                <a:cubicBezTo>
                  <a:pt x="19131" y="5979077"/>
                  <a:pt x="22936" y="5954980"/>
                  <a:pt x="22936" y="6003758"/>
                </a:cubicBezTo>
                <a:lnTo>
                  <a:pt x="143252" y="6003758"/>
                </a:lnTo>
                <a:lnTo>
                  <a:pt x="347789" y="6087979"/>
                </a:lnTo>
                <a:cubicBezTo>
                  <a:pt x="371852" y="6116053"/>
                  <a:pt x="392342" y="6147635"/>
                  <a:pt x="419978" y="6172200"/>
                </a:cubicBezTo>
                <a:cubicBezTo>
                  <a:pt x="429457" y="6180626"/>
                  <a:pt x="443693" y="6181480"/>
                  <a:pt x="456073" y="6184231"/>
                </a:cubicBezTo>
                <a:cubicBezTo>
                  <a:pt x="479887" y="6189523"/>
                  <a:pt x="504341" y="6191479"/>
                  <a:pt x="528262" y="6196263"/>
                </a:cubicBezTo>
                <a:cubicBezTo>
                  <a:pt x="544477" y="6199506"/>
                  <a:pt x="560489" y="6203751"/>
                  <a:pt x="576389" y="6208294"/>
                </a:cubicBezTo>
                <a:cubicBezTo>
                  <a:pt x="588583" y="6211778"/>
                  <a:pt x="600103" y="6217575"/>
                  <a:pt x="612483" y="6220326"/>
                </a:cubicBezTo>
                <a:cubicBezTo>
                  <a:pt x="636297" y="6225618"/>
                  <a:pt x="660671" y="6227994"/>
                  <a:pt x="684673" y="6232358"/>
                </a:cubicBezTo>
                <a:cubicBezTo>
                  <a:pt x="704793" y="6236016"/>
                  <a:pt x="724778" y="6240379"/>
                  <a:pt x="744831" y="6244389"/>
                </a:cubicBezTo>
                <a:cubicBezTo>
                  <a:pt x="757665" y="6225138"/>
                  <a:pt x="776112" y="6187439"/>
                  <a:pt x="804989" y="6184231"/>
                </a:cubicBezTo>
                <a:cubicBezTo>
                  <a:pt x="829235" y="6181537"/>
                  <a:pt x="853115" y="6192252"/>
                  <a:pt x="877178" y="6196263"/>
                </a:cubicBezTo>
                <a:cubicBezTo>
                  <a:pt x="982904" y="6266746"/>
                  <a:pt x="920591" y="6247267"/>
                  <a:pt x="1069683" y="6232358"/>
                </a:cubicBezTo>
                <a:cubicBezTo>
                  <a:pt x="1081715" y="6240379"/>
                  <a:pt x="1092564" y="6250548"/>
                  <a:pt x="1105778" y="6256421"/>
                </a:cubicBezTo>
                <a:cubicBezTo>
                  <a:pt x="1157250" y="6279297"/>
                  <a:pt x="1177093" y="6278515"/>
                  <a:pt x="1226094" y="6292515"/>
                </a:cubicBezTo>
                <a:cubicBezTo>
                  <a:pt x="1238289" y="6295999"/>
                  <a:pt x="1249711" y="6302278"/>
                  <a:pt x="1262189" y="6304547"/>
                </a:cubicBezTo>
                <a:cubicBezTo>
                  <a:pt x="1294001" y="6310331"/>
                  <a:pt x="1326357" y="6312568"/>
                  <a:pt x="1358441" y="6316579"/>
                </a:cubicBezTo>
                <a:cubicBezTo>
                  <a:pt x="1370473" y="6324600"/>
                  <a:pt x="1380148" y="6339203"/>
                  <a:pt x="1394536" y="6340642"/>
                </a:cubicBezTo>
                <a:cubicBezTo>
                  <a:pt x="1437072" y="6344895"/>
                  <a:pt x="1476110" y="6329492"/>
                  <a:pt x="1514852" y="6316579"/>
                </a:cubicBezTo>
                <a:cubicBezTo>
                  <a:pt x="1522873" y="6308558"/>
                  <a:pt x="1527726" y="6294380"/>
                  <a:pt x="1538915" y="6292515"/>
                </a:cubicBezTo>
                <a:cubicBezTo>
                  <a:pt x="1555226" y="6289796"/>
                  <a:pt x="1571142" y="6300004"/>
                  <a:pt x="1587041" y="6304547"/>
                </a:cubicBezTo>
                <a:cubicBezTo>
                  <a:pt x="1650347" y="6322635"/>
                  <a:pt x="1602994" y="6312523"/>
                  <a:pt x="1683294" y="6352673"/>
                </a:cubicBezTo>
                <a:cubicBezTo>
                  <a:pt x="1712916" y="6367484"/>
                  <a:pt x="1763846" y="6372114"/>
                  <a:pt x="1791578" y="6376736"/>
                </a:cubicBezTo>
                <a:cubicBezTo>
                  <a:pt x="1823662" y="6372726"/>
                  <a:pt x="1856019" y="6370489"/>
                  <a:pt x="1887831" y="6364705"/>
                </a:cubicBezTo>
                <a:cubicBezTo>
                  <a:pt x="1900309" y="6362436"/>
                  <a:pt x="1911306" y="6353935"/>
                  <a:pt x="1923926" y="6352673"/>
                </a:cubicBezTo>
                <a:cubicBezTo>
                  <a:pt x="1951860" y="6349879"/>
                  <a:pt x="1980073" y="6352673"/>
                  <a:pt x="2008147" y="6352673"/>
                </a:cubicBezTo>
                <a:lnTo>
                  <a:pt x="2008147" y="6280484"/>
                </a:lnTo>
                <a:lnTo>
                  <a:pt x="1887831" y="6220326"/>
                </a:lnTo>
                <a:lnTo>
                  <a:pt x="1996115" y="6148136"/>
                </a:lnTo>
                <a:cubicBezTo>
                  <a:pt x="2032210" y="6160168"/>
                  <a:pt x="2068034" y="6173042"/>
                  <a:pt x="2104399" y="6184231"/>
                </a:cubicBezTo>
                <a:cubicBezTo>
                  <a:pt x="2146825" y="6197285"/>
                  <a:pt x="2179539" y="6200765"/>
                  <a:pt x="2224715" y="6208294"/>
                </a:cubicBezTo>
                <a:cubicBezTo>
                  <a:pt x="2236747" y="6220326"/>
                  <a:pt x="2246652" y="6234950"/>
                  <a:pt x="2260810" y="6244389"/>
                </a:cubicBezTo>
                <a:cubicBezTo>
                  <a:pt x="2286492" y="6261511"/>
                  <a:pt x="2389071" y="6267941"/>
                  <a:pt x="2393157" y="6268452"/>
                </a:cubicBezTo>
                <a:cubicBezTo>
                  <a:pt x="2401178" y="6280484"/>
                  <a:pt x="2411347" y="6291333"/>
                  <a:pt x="2417220" y="6304547"/>
                </a:cubicBezTo>
                <a:cubicBezTo>
                  <a:pt x="2427522" y="6327726"/>
                  <a:pt x="2423347" y="6358800"/>
                  <a:pt x="2441283" y="6376736"/>
                </a:cubicBezTo>
                <a:lnTo>
                  <a:pt x="2465347" y="6400800"/>
                </a:lnTo>
                <a:lnTo>
                  <a:pt x="2645820" y="6424863"/>
                </a:lnTo>
                <a:lnTo>
                  <a:pt x="2814262" y="6533147"/>
                </a:lnTo>
                <a:lnTo>
                  <a:pt x="2850357" y="6376736"/>
                </a:lnTo>
                <a:lnTo>
                  <a:pt x="3006768" y="6352673"/>
                </a:lnTo>
                <a:lnTo>
                  <a:pt x="3030831" y="6448926"/>
                </a:lnTo>
                <a:lnTo>
                  <a:pt x="3151147" y="6400800"/>
                </a:lnTo>
                <a:cubicBezTo>
                  <a:pt x="3179221" y="6424863"/>
                  <a:pt x="3210803" y="6445353"/>
                  <a:pt x="3235368" y="6472989"/>
                </a:cubicBezTo>
                <a:cubicBezTo>
                  <a:pt x="3243794" y="6482468"/>
                  <a:pt x="3237496" y="6501161"/>
                  <a:pt x="3247399" y="6509084"/>
                </a:cubicBezTo>
                <a:cubicBezTo>
                  <a:pt x="3260311" y="6519414"/>
                  <a:pt x="3279721" y="6516252"/>
                  <a:pt x="3295526" y="6521115"/>
                </a:cubicBezTo>
                <a:cubicBezTo>
                  <a:pt x="3331891" y="6532304"/>
                  <a:pt x="3403810" y="6557210"/>
                  <a:pt x="3403810" y="6557210"/>
                </a:cubicBezTo>
                <a:cubicBezTo>
                  <a:pt x="3501679" y="6655080"/>
                  <a:pt x="3442177" y="6633158"/>
                  <a:pt x="3584283" y="6617368"/>
                </a:cubicBezTo>
                <a:cubicBezTo>
                  <a:pt x="3702288" y="6578034"/>
                  <a:pt x="3631196" y="6591199"/>
                  <a:pt x="3800852" y="6605336"/>
                </a:cubicBezTo>
                <a:cubicBezTo>
                  <a:pt x="3824915" y="6613357"/>
                  <a:pt x="3850354" y="6618057"/>
                  <a:pt x="3873041" y="6629400"/>
                </a:cubicBezTo>
                <a:cubicBezTo>
                  <a:pt x="3932511" y="6659135"/>
                  <a:pt x="3904153" y="6647791"/>
                  <a:pt x="3957262" y="6665494"/>
                </a:cubicBezTo>
                <a:cubicBezTo>
                  <a:pt x="4081234" y="6624171"/>
                  <a:pt x="4028636" y="6638628"/>
                  <a:pt x="4113673" y="6617368"/>
                </a:cubicBezTo>
                <a:cubicBezTo>
                  <a:pt x="4129715" y="6621379"/>
                  <a:pt x="4148040" y="6620228"/>
                  <a:pt x="4161799" y="6629400"/>
                </a:cubicBezTo>
                <a:cubicBezTo>
                  <a:pt x="4173830" y="6637421"/>
                  <a:pt x="4172929" y="6659027"/>
                  <a:pt x="4185862" y="6665494"/>
                </a:cubicBezTo>
                <a:cubicBezTo>
                  <a:pt x="4207682" y="6676404"/>
                  <a:pt x="4233845" y="6674500"/>
                  <a:pt x="4258052" y="6677526"/>
                </a:cubicBezTo>
                <a:cubicBezTo>
                  <a:pt x="4298046" y="6682525"/>
                  <a:pt x="4338263" y="6685547"/>
                  <a:pt x="4378368" y="6689558"/>
                </a:cubicBezTo>
                <a:cubicBezTo>
                  <a:pt x="4509024" y="6667781"/>
                  <a:pt x="4398759" y="6693432"/>
                  <a:pt x="4498683" y="6653463"/>
                </a:cubicBezTo>
                <a:cubicBezTo>
                  <a:pt x="4522234" y="6644043"/>
                  <a:pt x="4570873" y="6629400"/>
                  <a:pt x="4570873" y="6629400"/>
                </a:cubicBezTo>
                <a:cubicBezTo>
                  <a:pt x="4594804" y="6605468"/>
                  <a:pt x="4627483" y="6571015"/>
                  <a:pt x="4655094" y="6557210"/>
                </a:cubicBezTo>
                <a:cubicBezTo>
                  <a:pt x="4723052" y="6523231"/>
                  <a:pt x="4773128" y="6533147"/>
                  <a:pt x="4847599" y="6533147"/>
                </a:cubicBezTo>
                <a:lnTo>
                  <a:pt x="5088231" y="6605336"/>
                </a:lnTo>
                <a:lnTo>
                  <a:pt x="5184483" y="6509084"/>
                </a:lnTo>
                <a:lnTo>
                  <a:pt x="5136357" y="6328610"/>
                </a:lnTo>
                <a:lnTo>
                  <a:pt x="5376989" y="6364705"/>
                </a:lnTo>
                <a:lnTo>
                  <a:pt x="5653715" y="6581273"/>
                </a:lnTo>
                <a:lnTo>
                  <a:pt x="5798094" y="6485021"/>
                </a:lnTo>
                <a:cubicBezTo>
                  <a:pt x="5838199" y="6481010"/>
                  <a:pt x="5878223" y="6469898"/>
                  <a:pt x="5918410" y="6472989"/>
                </a:cubicBezTo>
                <a:cubicBezTo>
                  <a:pt x="5932827" y="6474098"/>
                  <a:pt x="5940325" y="6499888"/>
                  <a:pt x="5954504" y="6497052"/>
                </a:cubicBezTo>
                <a:cubicBezTo>
                  <a:pt x="5968683" y="6494216"/>
                  <a:pt x="5970547" y="6472989"/>
                  <a:pt x="5978568" y="6460958"/>
                </a:cubicBezTo>
                <a:cubicBezTo>
                  <a:pt x="6010652" y="6464968"/>
                  <a:pt x="6043008" y="6467205"/>
                  <a:pt x="6074820" y="6472989"/>
                </a:cubicBezTo>
                <a:cubicBezTo>
                  <a:pt x="6087298" y="6475258"/>
                  <a:pt x="6098232" y="6485021"/>
                  <a:pt x="6110915" y="6485021"/>
                </a:cubicBezTo>
                <a:cubicBezTo>
                  <a:pt x="6123598" y="6485021"/>
                  <a:pt x="6134978" y="6477000"/>
                  <a:pt x="6147010" y="6472989"/>
                </a:cubicBezTo>
                <a:cubicBezTo>
                  <a:pt x="6142999" y="6456947"/>
                  <a:pt x="6134978" y="6441399"/>
                  <a:pt x="6134978" y="6424863"/>
                </a:cubicBezTo>
                <a:cubicBezTo>
                  <a:pt x="6134978" y="6307103"/>
                  <a:pt x="6135175" y="6315990"/>
                  <a:pt x="6159041" y="6244389"/>
                </a:cubicBezTo>
                <a:cubicBezTo>
                  <a:pt x="6147010" y="6232357"/>
                  <a:pt x="6137104" y="6217732"/>
                  <a:pt x="6122947" y="6208294"/>
                </a:cubicBezTo>
                <a:cubicBezTo>
                  <a:pt x="6112395" y="6201259"/>
                  <a:pt x="6098509" y="6201259"/>
                  <a:pt x="6086852" y="6196263"/>
                </a:cubicBezTo>
                <a:cubicBezTo>
                  <a:pt x="6070367" y="6189198"/>
                  <a:pt x="6054768" y="6180221"/>
                  <a:pt x="6038726" y="6172200"/>
                </a:cubicBezTo>
                <a:cubicBezTo>
                  <a:pt x="6006642" y="6176210"/>
                  <a:pt x="5974807" y="6184231"/>
                  <a:pt x="5942473" y="6184231"/>
                </a:cubicBezTo>
                <a:cubicBezTo>
                  <a:pt x="5899358" y="6184231"/>
                  <a:pt x="5852250" y="6170700"/>
                  <a:pt x="5810126" y="6160168"/>
                </a:cubicBezTo>
                <a:cubicBezTo>
                  <a:pt x="5802105" y="6152147"/>
                  <a:pt x="5790045" y="6146726"/>
                  <a:pt x="5786062" y="6136105"/>
                </a:cubicBezTo>
                <a:cubicBezTo>
                  <a:pt x="5777496" y="6113263"/>
                  <a:pt x="5779323" y="6087729"/>
                  <a:pt x="5774031" y="6063915"/>
                </a:cubicBezTo>
                <a:cubicBezTo>
                  <a:pt x="5771280" y="6051535"/>
                  <a:pt x="5766010" y="6039852"/>
                  <a:pt x="5761999" y="6027821"/>
                </a:cubicBezTo>
                <a:cubicBezTo>
                  <a:pt x="5782876" y="5902560"/>
                  <a:pt x="5746693" y="5992815"/>
                  <a:pt x="5834189" y="5931568"/>
                </a:cubicBezTo>
                <a:cubicBezTo>
                  <a:pt x="5857421" y="5915305"/>
                  <a:pt x="5894347" y="5871410"/>
                  <a:pt x="5894347" y="5871410"/>
                </a:cubicBezTo>
                <a:cubicBezTo>
                  <a:pt x="5824314" y="5801379"/>
                  <a:pt x="5920856" y="5910972"/>
                  <a:pt x="5942473" y="5835315"/>
                </a:cubicBezTo>
                <a:cubicBezTo>
                  <a:pt x="5948170" y="5815376"/>
                  <a:pt x="5903624" y="5772403"/>
                  <a:pt x="5882315" y="5751094"/>
                </a:cubicBezTo>
                <a:lnTo>
                  <a:pt x="6243262" y="5787189"/>
                </a:lnTo>
                <a:cubicBezTo>
                  <a:pt x="6239252" y="5743073"/>
                  <a:pt x="6237496" y="5698694"/>
                  <a:pt x="6231231" y="5654842"/>
                </a:cubicBezTo>
                <a:cubicBezTo>
                  <a:pt x="6221606" y="5587464"/>
                  <a:pt x="6208771" y="5650030"/>
                  <a:pt x="6231231" y="5582652"/>
                </a:cubicBezTo>
                <a:cubicBezTo>
                  <a:pt x="6227220" y="5570621"/>
                  <a:pt x="6229519" y="5553929"/>
                  <a:pt x="6219199" y="5546558"/>
                </a:cubicBezTo>
                <a:cubicBezTo>
                  <a:pt x="6198559" y="5531815"/>
                  <a:pt x="6168115" y="5536564"/>
                  <a:pt x="6147010" y="5522494"/>
                </a:cubicBezTo>
                <a:cubicBezTo>
                  <a:pt x="6064268" y="5467333"/>
                  <a:pt x="6102256" y="5483514"/>
                  <a:pt x="6038726" y="5462336"/>
                </a:cubicBezTo>
                <a:cubicBezTo>
                  <a:pt x="6073186" y="5358954"/>
                  <a:pt x="6020816" y="5532874"/>
                  <a:pt x="6038726" y="5317958"/>
                </a:cubicBezTo>
                <a:cubicBezTo>
                  <a:pt x="6039927" y="5303548"/>
                  <a:pt x="6052564" y="5292088"/>
                  <a:pt x="6062789" y="5281863"/>
                </a:cubicBezTo>
                <a:cubicBezTo>
                  <a:pt x="6090485" y="5254167"/>
                  <a:pt x="6110193" y="5254972"/>
                  <a:pt x="6147010" y="5245768"/>
                </a:cubicBezTo>
                <a:cubicBezTo>
                  <a:pt x="6161959" y="5185970"/>
                  <a:pt x="6142505" y="5197642"/>
                  <a:pt x="6195136" y="5197642"/>
                </a:cubicBezTo>
                <a:lnTo>
                  <a:pt x="6532020" y="5161547"/>
                </a:lnTo>
                <a:lnTo>
                  <a:pt x="6784683" y="5125452"/>
                </a:lnTo>
                <a:lnTo>
                  <a:pt x="6965157" y="4969042"/>
                </a:lnTo>
                <a:lnTo>
                  <a:pt x="6784683" y="4908884"/>
                </a:lnTo>
                <a:cubicBezTo>
                  <a:pt x="6802008" y="4752960"/>
                  <a:pt x="6830369" y="4823617"/>
                  <a:pt x="6748589" y="4788568"/>
                </a:cubicBezTo>
                <a:cubicBezTo>
                  <a:pt x="6735298" y="4782872"/>
                  <a:pt x="6724526" y="4772526"/>
                  <a:pt x="6712494" y="4764505"/>
                </a:cubicBezTo>
                <a:cubicBezTo>
                  <a:pt x="6678055" y="4661191"/>
                  <a:pt x="6713761" y="4799963"/>
                  <a:pt x="6724526" y="4692315"/>
                </a:cubicBezTo>
                <a:cubicBezTo>
                  <a:pt x="6727348" y="4664097"/>
                  <a:pt x="6716012" y="4636234"/>
                  <a:pt x="6712494" y="4608094"/>
                </a:cubicBezTo>
                <a:cubicBezTo>
                  <a:pt x="6711997" y="4604115"/>
                  <a:pt x="6712494" y="4600073"/>
                  <a:pt x="6712494" y="4596063"/>
                </a:cubicBezTo>
                <a:lnTo>
                  <a:pt x="6544052" y="4559968"/>
                </a:lnTo>
                <a:lnTo>
                  <a:pt x="6532020" y="4511842"/>
                </a:lnTo>
                <a:lnTo>
                  <a:pt x="6592178" y="4391526"/>
                </a:lnTo>
                <a:lnTo>
                  <a:pt x="6556083" y="4259179"/>
                </a:lnTo>
                <a:lnTo>
                  <a:pt x="6640304" y="4223084"/>
                </a:lnTo>
                <a:lnTo>
                  <a:pt x="6748589" y="4259179"/>
                </a:lnTo>
                <a:cubicBezTo>
                  <a:pt x="6780673" y="4247147"/>
                  <a:pt x="6813346" y="4236582"/>
                  <a:pt x="6844841" y="4223084"/>
                </a:cubicBezTo>
                <a:cubicBezTo>
                  <a:pt x="6869569" y="4212486"/>
                  <a:pt x="6892052" y="4196981"/>
                  <a:pt x="6917031" y="4186989"/>
                </a:cubicBezTo>
                <a:cubicBezTo>
                  <a:pt x="6934022" y="4180193"/>
                  <a:pt x="7044412" y="4159108"/>
                  <a:pt x="6904999" y="4186989"/>
                </a:cubicBezTo>
                <a:cubicBezTo>
                  <a:pt x="6929062" y="4191000"/>
                  <a:pt x="6961949" y="4218070"/>
                  <a:pt x="6977189" y="4199021"/>
                </a:cubicBezTo>
                <a:cubicBezTo>
                  <a:pt x="6993034" y="4179214"/>
                  <a:pt x="6953126" y="4126831"/>
                  <a:pt x="6953126" y="4126831"/>
                </a:cubicBezTo>
                <a:cubicBezTo>
                  <a:pt x="6965157" y="4122821"/>
                  <a:pt x="6976784" y="4117287"/>
                  <a:pt x="6989220" y="4114800"/>
                </a:cubicBezTo>
                <a:cubicBezTo>
                  <a:pt x="7017028" y="4109238"/>
                  <a:pt x="7046278" y="4110917"/>
                  <a:pt x="7073441" y="4102768"/>
                </a:cubicBezTo>
                <a:cubicBezTo>
                  <a:pt x="7087291" y="4098613"/>
                  <a:pt x="7096602" y="4085172"/>
                  <a:pt x="7109536" y="4078705"/>
                </a:cubicBezTo>
                <a:cubicBezTo>
                  <a:pt x="7120880" y="4073033"/>
                  <a:pt x="7133599" y="4070684"/>
                  <a:pt x="7145631" y="4066673"/>
                </a:cubicBezTo>
                <a:cubicBezTo>
                  <a:pt x="7157663" y="4070684"/>
                  <a:pt x="7171823" y="4070782"/>
                  <a:pt x="7181726" y="4078705"/>
                </a:cubicBezTo>
                <a:cubicBezTo>
                  <a:pt x="7193017" y="4087738"/>
                  <a:pt x="7193527" y="4107136"/>
                  <a:pt x="7205789" y="4114800"/>
                </a:cubicBezTo>
                <a:cubicBezTo>
                  <a:pt x="7227298" y="4128243"/>
                  <a:pt x="7256873" y="4124793"/>
                  <a:pt x="7277978" y="4138863"/>
                </a:cubicBezTo>
                <a:lnTo>
                  <a:pt x="7314073" y="4162926"/>
                </a:lnTo>
                <a:cubicBezTo>
                  <a:pt x="7322094" y="4150894"/>
                  <a:pt x="7327911" y="4137056"/>
                  <a:pt x="7338136" y="4126831"/>
                </a:cubicBezTo>
                <a:cubicBezTo>
                  <a:pt x="7348361" y="4116606"/>
                  <a:pt x="7364974" y="4113877"/>
                  <a:pt x="7374231" y="4102768"/>
                </a:cubicBezTo>
                <a:cubicBezTo>
                  <a:pt x="7390750" y="4082946"/>
                  <a:pt x="7401968" y="4043622"/>
                  <a:pt x="7410326" y="4018547"/>
                </a:cubicBezTo>
                <a:cubicBezTo>
                  <a:pt x="7387158" y="3995380"/>
                  <a:pt x="7341280" y="3946358"/>
                  <a:pt x="7314073" y="3946358"/>
                </a:cubicBezTo>
                <a:lnTo>
                  <a:pt x="7290010" y="3946358"/>
                </a:lnTo>
                <a:lnTo>
                  <a:pt x="7314073" y="3850105"/>
                </a:lnTo>
                <a:cubicBezTo>
                  <a:pt x="7456677" y="3746393"/>
                  <a:pt x="7394670" y="3771101"/>
                  <a:pt x="7482515" y="3741821"/>
                </a:cubicBezTo>
                <a:cubicBezTo>
                  <a:pt x="7470483" y="3729789"/>
                  <a:pt x="7454862" y="3720499"/>
                  <a:pt x="7446420" y="3705726"/>
                </a:cubicBezTo>
                <a:cubicBezTo>
                  <a:pt x="7431974" y="3680446"/>
                  <a:pt x="7442606" y="3639112"/>
                  <a:pt x="7410326" y="3621505"/>
                </a:cubicBezTo>
                <a:cubicBezTo>
                  <a:pt x="7376924" y="3603286"/>
                  <a:pt x="7338136" y="3597442"/>
                  <a:pt x="7302041" y="3585410"/>
                </a:cubicBezTo>
                <a:lnTo>
                  <a:pt x="7265947" y="3573379"/>
                </a:lnTo>
                <a:cubicBezTo>
                  <a:pt x="7236654" y="3485502"/>
                  <a:pt x="7217275" y="3495037"/>
                  <a:pt x="7290010" y="3513221"/>
                </a:cubicBezTo>
                <a:cubicBezTo>
                  <a:pt x="7351886" y="3492594"/>
                  <a:pt x="7324385" y="3509783"/>
                  <a:pt x="7290010" y="3489158"/>
                </a:cubicBezTo>
                <a:cubicBezTo>
                  <a:pt x="7280283" y="3483322"/>
                  <a:pt x="7273968" y="3473115"/>
                  <a:pt x="7265947" y="3465094"/>
                </a:cubicBezTo>
                <a:cubicBezTo>
                  <a:pt x="7273968" y="3453063"/>
                  <a:pt x="7284314" y="3442291"/>
                  <a:pt x="7290010" y="3429000"/>
                </a:cubicBezTo>
                <a:cubicBezTo>
                  <a:pt x="7303378" y="3397808"/>
                  <a:pt x="7308725" y="3363939"/>
                  <a:pt x="7290010" y="3332747"/>
                </a:cubicBezTo>
                <a:cubicBezTo>
                  <a:pt x="7285396" y="3325057"/>
                  <a:pt x="7145631" y="3318710"/>
                  <a:pt x="7265947" y="3320715"/>
                </a:cubicBezTo>
                <a:lnTo>
                  <a:pt x="7398294" y="3236494"/>
                </a:lnTo>
                <a:lnTo>
                  <a:pt x="7675020" y="3176336"/>
                </a:lnTo>
                <a:lnTo>
                  <a:pt x="7759241" y="3188368"/>
                </a:lnTo>
                <a:lnTo>
                  <a:pt x="7927683" y="3068052"/>
                </a:lnTo>
                <a:lnTo>
                  <a:pt x="7987841" y="3068052"/>
                </a:lnTo>
                <a:lnTo>
                  <a:pt x="7987841" y="2899610"/>
                </a:lnTo>
                <a:lnTo>
                  <a:pt x="8011904" y="2803358"/>
                </a:lnTo>
                <a:lnTo>
                  <a:pt x="7891589" y="2646947"/>
                </a:lnTo>
                <a:lnTo>
                  <a:pt x="7891589" y="2502568"/>
                </a:lnTo>
                <a:cubicBezTo>
                  <a:pt x="7919663" y="2482515"/>
                  <a:pt x="7961534" y="2473817"/>
                  <a:pt x="7975810" y="2442410"/>
                </a:cubicBezTo>
                <a:cubicBezTo>
                  <a:pt x="7986306" y="2419319"/>
                  <a:pt x="7951747" y="2370221"/>
                  <a:pt x="7951747" y="2370221"/>
                </a:cubicBezTo>
                <a:cubicBezTo>
                  <a:pt x="7963778" y="2358189"/>
                  <a:pt x="7974922" y="2345199"/>
                  <a:pt x="7987841" y="2334126"/>
                </a:cubicBezTo>
                <a:cubicBezTo>
                  <a:pt x="8044756" y="2285341"/>
                  <a:pt x="8025941" y="2277979"/>
                  <a:pt x="8072062" y="2273968"/>
                </a:cubicBezTo>
                <a:lnTo>
                  <a:pt x="8035968" y="2129589"/>
                </a:lnTo>
                <a:lnTo>
                  <a:pt x="7903620" y="2021305"/>
                </a:lnTo>
                <a:lnTo>
                  <a:pt x="7951747" y="1840831"/>
                </a:lnTo>
                <a:lnTo>
                  <a:pt x="8216441" y="1876926"/>
                </a:lnTo>
                <a:lnTo>
                  <a:pt x="8072062" y="1792705"/>
                </a:lnTo>
                <a:lnTo>
                  <a:pt x="8096126" y="1636294"/>
                </a:lnTo>
                <a:lnTo>
                  <a:pt x="8252536" y="1648326"/>
                </a:lnTo>
                <a:lnTo>
                  <a:pt x="8312694" y="1576136"/>
                </a:lnTo>
                <a:lnTo>
                  <a:pt x="8505199" y="1636294"/>
                </a:lnTo>
                <a:lnTo>
                  <a:pt x="8625515" y="1588168"/>
                </a:lnTo>
                <a:lnTo>
                  <a:pt x="8649578" y="1491915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53-Mayenne</a:t>
            </a:r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Laval       .</a:t>
            </a:r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        .</a:t>
            </a:r>
          </a:p>
        </p:txBody>
      </p:sp>
      <p:sp>
        <p:nvSpPr>
          <p:cNvPr id="13" name="Forme libre 12"/>
          <p:cNvSpPr/>
          <p:nvPr/>
        </p:nvSpPr>
        <p:spPr>
          <a:xfrm>
            <a:off x="4643438" y="357166"/>
            <a:ext cx="2786082" cy="2571768"/>
          </a:xfrm>
          <a:custGeom>
            <a:avLst/>
            <a:gdLst>
              <a:gd name="connsiteX0" fmla="*/ 2541320 w 8668988"/>
              <a:gd name="connsiteY0" fmla="*/ 653142 h 6602680"/>
              <a:gd name="connsiteX1" fmla="*/ 2636323 w 8668988"/>
              <a:gd name="connsiteY1" fmla="*/ 700644 h 6602680"/>
              <a:gd name="connsiteX2" fmla="*/ 2790702 w 8668988"/>
              <a:gd name="connsiteY2" fmla="*/ 665018 h 6602680"/>
              <a:gd name="connsiteX3" fmla="*/ 2838203 w 8668988"/>
              <a:gd name="connsiteY3" fmla="*/ 593766 h 6602680"/>
              <a:gd name="connsiteX4" fmla="*/ 2909455 w 8668988"/>
              <a:gd name="connsiteY4" fmla="*/ 570015 h 6602680"/>
              <a:gd name="connsiteX5" fmla="*/ 2945081 w 8668988"/>
              <a:gd name="connsiteY5" fmla="*/ 605641 h 6602680"/>
              <a:gd name="connsiteX6" fmla="*/ 3016333 w 8668988"/>
              <a:gd name="connsiteY6" fmla="*/ 653142 h 6602680"/>
              <a:gd name="connsiteX7" fmla="*/ 3063834 w 8668988"/>
              <a:gd name="connsiteY7" fmla="*/ 712519 h 6602680"/>
              <a:gd name="connsiteX8" fmla="*/ 3099460 w 8668988"/>
              <a:gd name="connsiteY8" fmla="*/ 700644 h 6602680"/>
              <a:gd name="connsiteX9" fmla="*/ 3360717 w 8668988"/>
              <a:gd name="connsiteY9" fmla="*/ 688768 h 6602680"/>
              <a:gd name="connsiteX10" fmla="*/ 3372593 w 8668988"/>
              <a:gd name="connsiteY10" fmla="*/ 581890 h 6602680"/>
              <a:gd name="connsiteX11" fmla="*/ 3408219 w 8668988"/>
              <a:gd name="connsiteY11" fmla="*/ 570015 h 6602680"/>
              <a:gd name="connsiteX12" fmla="*/ 3443845 w 8668988"/>
              <a:gd name="connsiteY12" fmla="*/ 498763 h 6602680"/>
              <a:gd name="connsiteX13" fmla="*/ 3562598 w 8668988"/>
              <a:gd name="connsiteY13" fmla="*/ 463137 h 6602680"/>
              <a:gd name="connsiteX14" fmla="*/ 3598224 w 8668988"/>
              <a:gd name="connsiteY14" fmla="*/ 451262 h 6602680"/>
              <a:gd name="connsiteX15" fmla="*/ 3693226 w 8668988"/>
              <a:gd name="connsiteY15" fmla="*/ 344384 h 6602680"/>
              <a:gd name="connsiteX16" fmla="*/ 3705102 w 8668988"/>
              <a:gd name="connsiteY16" fmla="*/ 308758 h 6602680"/>
              <a:gd name="connsiteX17" fmla="*/ 3740728 w 8668988"/>
              <a:gd name="connsiteY17" fmla="*/ 296883 h 6602680"/>
              <a:gd name="connsiteX18" fmla="*/ 3883232 w 8668988"/>
              <a:gd name="connsiteY18" fmla="*/ 285007 h 6602680"/>
              <a:gd name="connsiteX19" fmla="*/ 3954484 w 8668988"/>
              <a:gd name="connsiteY19" fmla="*/ 261257 h 6602680"/>
              <a:gd name="connsiteX20" fmla="*/ 3990110 w 8668988"/>
              <a:gd name="connsiteY20" fmla="*/ 249381 h 6602680"/>
              <a:gd name="connsiteX21" fmla="*/ 3942608 w 8668988"/>
              <a:gd name="connsiteY21" fmla="*/ 237506 h 6602680"/>
              <a:gd name="connsiteX22" fmla="*/ 3942608 w 8668988"/>
              <a:gd name="connsiteY22" fmla="*/ 142503 h 6602680"/>
              <a:gd name="connsiteX23" fmla="*/ 4013860 w 8668988"/>
              <a:gd name="connsiteY23" fmla="*/ 178129 h 6602680"/>
              <a:gd name="connsiteX24" fmla="*/ 4085112 w 8668988"/>
              <a:gd name="connsiteY24" fmla="*/ 213755 h 6602680"/>
              <a:gd name="connsiteX25" fmla="*/ 4096988 w 8668988"/>
              <a:gd name="connsiteY25" fmla="*/ 95002 h 6602680"/>
              <a:gd name="connsiteX26" fmla="*/ 4132613 w 8668988"/>
              <a:gd name="connsiteY26" fmla="*/ 83127 h 6602680"/>
              <a:gd name="connsiteX27" fmla="*/ 4168239 w 8668988"/>
              <a:gd name="connsiteY27" fmla="*/ 118753 h 6602680"/>
              <a:gd name="connsiteX28" fmla="*/ 4203865 w 8668988"/>
              <a:gd name="connsiteY28" fmla="*/ 130628 h 6602680"/>
              <a:gd name="connsiteX29" fmla="*/ 4251367 w 8668988"/>
              <a:gd name="connsiteY29" fmla="*/ 118753 h 6602680"/>
              <a:gd name="connsiteX30" fmla="*/ 4322619 w 8668988"/>
              <a:gd name="connsiteY30" fmla="*/ 71252 h 6602680"/>
              <a:gd name="connsiteX31" fmla="*/ 4512624 w 8668988"/>
              <a:gd name="connsiteY31" fmla="*/ 35626 h 6602680"/>
              <a:gd name="connsiteX32" fmla="*/ 4583876 w 8668988"/>
              <a:gd name="connsiteY32" fmla="*/ 11875 h 6602680"/>
              <a:gd name="connsiteX33" fmla="*/ 4619502 w 8668988"/>
              <a:gd name="connsiteY33" fmla="*/ 0 h 6602680"/>
              <a:gd name="connsiteX34" fmla="*/ 4809507 w 8668988"/>
              <a:gd name="connsiteY34" fmla="*/ 11875 h 6602680"/>
              <a:gd name="connsiteX35" fmla="*/ 4857008 w 8668988"/>
              <a:gd name="connsiteY35" fmla="*/ 23750 h 6602680"/>
              <a:gd name="connsiteX36" fmla="*/ 4963886 w 8668988"/>
              <a:gd name="connsiteY36" fmla="*/ 35626 h 6602680"/>
              <a:gd name="connsiteX37" fmla="*/ 5011388 w 8668988"/>
              <a:gd name="connsiteY37" fmla="*/ 71252 h 6602680"/>
              <a:gd name="connsiteX38" fmla="*/ 5047013 w 8668988"/>
              <a:gd name="connsiteY38" fmla="*/ 83127 h 6602680"/>
              <a:gd name="connsiteX39" fmla="*/ 5082639 w 8668988"/>
              <a:gd name="connsiteY39" fmla="*/ 106877 h 6602680"/>
              <a:gd name="connsiteX40" fmla="*/ 5177642 w 8668988"/>
              <a:gd name="connsiteY40" fmla="*/ 130628 h 6602680"/>
              <a:gd name="connsiteX41" fmla="*/ 5272645 w 8668988"/>
              <a:gd name="connsiteY41" fmla="*/ 201880 h 6602680"/>
              <a:gd name="connsiteX42" fmla="*/ 5296395 w 8668988"/>
              <a:gd name="connsiteY42" fmla="*/ 308758 h 6602680"/>
              <a:gd name="connsiteX43" fmla="*/ 5379523 w 8668988"/>
              <a:gd name="connsiteY43" fmla="*/ 380010 h 6602680"/>
              <a:gd name="connsiteX44" fmla="*/ 5379523 w 8668988"/>
              <a:gd name="connsiteY44" fmla="*/ 486888 h 6602680"/>
              <a:gd name="connsiteX45" fmla="*/ 5296395 w 8668988"/>
              <a:gd name="connsiteY45" fmla="*/ 498763 h 6602680"/>
              <a:gd name="connsiteX46" fmla="*/ 5355772 w 8668988"/>
              <a:gd name="connsiteY46" fmla="*/ 665018 h 6602680"/>
              <a:gd name="connsiteX47" fmla="*/ 5343897 w 8668988"/>
              <a:gd name="connsiteY47" fmla="*/ 843148 h 6602680"/>
              <a:gd name="connsiteX48" fmla="*/ 5415149 w 8668988"/>
              <a:gd name="connsiteY48" fmla="*/ 950026 h 6602680"/>
              <a:gd name="connsiteX49" fmla="*/ 5367647 w 8668988"/>
              <a:gd name="connsiteY49" fmla="*/ 1033153 h 6602680"/>
              <a:gd name="connsiteX50" fmla="*/ 5355772 w 8668988"/>
              <a:gd name="connsiteY50" fmla="*/ 1116280 h 6602680"/>
              <a:gd name="connsiteX51" fmla="*/ 5486400 w 8668988"/>
              <a:gd name="connsiteY51" fmla="*/ 1211283 h 6602680"/>
              <a:gd name="connsiteX52" fmla="*/ 5581403 w 8668988"/>
              <a:gd name="connsiteY52" fmla="*/ 1163781 h 6602680"/>
              <a:gd name="connsiteX53" fmla="*/ 5628904 w 8668988"/>
              <a:gd name="connsiteY53" fmla="*/ 1199407 h 6602680"/>
              <a:gd name="connsiteX54" fmla="*/ 5664530 w 8668988"/>
              <a:gd name="connsiteY54" fmla="*/ 1306285 h 6602680"/>
              <a:gd name="connsiteX55" fmla="*/ 5771408 w 8668988"/>
              <a:gd name="connsiteY55" fmla="*/ 1318161 h 6602680"/>
              <a:gd name="connsiteX56" fmla="*/ 5842660 w 8668988"/>
              <a:gd name="connsiteY56" fmla="*/ 1294410 h 6602680"/>
              <a:gd name="connsiteX57" fmla="*/ 5890162 w 8668988"/>
              <a:gd name="connsiteY57" fmla="*/ 1306285 h 6602680"/>
              <a:gd name="connsiteX58" fmla="*/ 5925788 w 8668988"/>
              <a:gd name="connsiteY58" fmla="*/ 1330036 h 6602680"/>
              <a:gd name="connsiteX59" fmla="*/ 5961413 w 8668988"/>
              <a:gd name="connsiteY59" fmla="*/ 1341911 h 6602680"/>
              <a:gd name="connsiteX60" fmla="*/ 5997039 w 8668988"/>
              <a:gd name="connsiteY60" fmla="*/ 1270659 h 6602680"/>
              <a:gd name="connsiteX61" fmla="*/ 6032665 w 8668988"/>
              <a:gd name="connsiteY61" fmla="*/ 1258784 h 6602680"/>
              <a:gd name="connsiteX62" fmla="*/ 6103917 w 8668988"/>
              <a:gd name="connsiteY62" fmla="*/ 1330036 h 6602680"/>
              <a:gd name="connsiteX63" fmla="*/ 6175169 w 8668988"/>
              <a:gd name="connsiteY63" fmla="*/ 1365662 h 6602680"/>
              <a:gd name="connsiteX64" fmla="*/ 6068291 w 8668988"/>
              <a:gd name="connsiteY64" fmla="*/ 1413163 h 6602680"/>
              <a:gd name="connsiteX65" fmla="*/ 6056416 w 8668988"/>
              <a:gd name="connsiteY65" fmla="*/ 1448789 h 6602680"/>
              <a:gd name="connsiteX66" fmla="*/ 6115793 w 8668988"/>
              <a:gd name="connsiteY66" fmla="*/ 1496290 h 6602680"/>
              <a:gd name="connsiteX67" fmla="*/ 6139543 w 8668988"/>
              <a:gd name="connsiteY67" fmla="*/ 1543792 h 6602680"/>
              <a:gd name="connsiteX68" fmla="*/ 6175169 w 8668988"/>
              <a:gd name="connsiteY68" fmla="*/ 1567542 h 6602680"/>
              <a:gd name="connsiteX69" fmla="*/ 6210795 w 8668988"/>
              <a:gd name="connsiteY69" fmla="*/ 1603168 h 6602680"/>
              <a:gd name="connsiteX70" fmla="*/ 6234546 w 8668988"/>
              <a:gd name="connsiteY70" fmla="*/ 1638794 h 6602680"/>
              <a:gd name="connsiteX71" fmla="*/ 6305798 w 8668988"/>
              <a:gd name="connsiteY71" fmla="*/ 1650670 h 6602680"/>
              <a:gd name="connsiteX72" fmla="*/ 6412676 w 8668988"/>
              <a:gd name="connsiteY72" fmla="*/ 1733797 h 6602680"/>
              <a:gd name="connsiteX73" fmla="*/ 6448302 w 8668988"/>
              <a:gd name="connsiteY73" fmla="*/ 1733797 h 6602680"/>
              <a:gd name="connsiteX74" fmla="*/ 6757060 w 8668988"/>
              <a:gd name="connsiteY74" fmla="*/ 1781298 h 6602680"/>
              <a:gd name="connsiteX75" fmla="*/ 6875813 w 8668988"/>
              <a:gd name="connsiteY75" fmla="*/ 1769423 h 6602680"/>
              <a:gd name="connsiteX76" fmla="*/ 6875813 w 8668988"/>
              <a:gd name="connsiteY76" fmla="*/ 1840675 h 6602680"/>
              <a:gd name="connsiteX77" fmla="*/ 6947065 w 8668988"/>
              <a:gd name="connsiteY77" fmla="*/ 1840675 h 6602680"/>
              <a:gd name="connsiteX78" fmla="*/ 6911439 w 8668988"/>
              <a:gd name="connsiteY78" fmla="*/ 1721922 h 6602680"/>
              <a:gd name="connsiteX79" fmla="*/ 6899564 w 8668988"/>
              <a:gd name="connsiteY79" fmla="*/ 1674420 h 6602680"/>
              <a:gd name="connsiteX80" fmla="*/ 6994567 w 8668988"/>
              <a:gd name="connsiteY80" fmla="*/ 1626919 h 6602680"/>
              <a:gd name="connsiteX81" fmla="*/ 7053943 w 8668988"/>
              <a:gd name="connsiteY81" fmla="*/ 1674420 h 6602680"/>
              <a:gd name="connsiteX82" fmla="*/ 7148946 w 8668988"/>
              <a:gd name="connsiteY82" fmla="*/ 1686296 h 6602680"/>
              <a:gd name="connsiteX83" fmla="*/ 7148946 w 8668988"/>
              <a:gd name="connsiteY83" fmla="*/ 1686296 h 6602680"/>
              <a:gd name="connsiteX84" fmla="*/ 7255824 w 8668988"/>
              <a:gd name="connsiteY84" fmla="*/ 1781298 h 6602680"/>
              <a:gd name="connsiteX85" fmla="*/ 7315200 w 8668988"/>
              <a:gd name="connsiteY85" fmla="*/ 1876301 h 6602680"/>
              <a:gd name="connsiteX86" fmla="*/ 7350826 w 8668988"/>
              <a:gd name="connsiteY86" fmla="*/ 1900052 h 6602680"/>
              <a:gd name="connsiteX87" fmla="*/ 7398328 w 8668988"/>
              <a:gd name="connsiteY87" fmla="*/ 1971303 h 6602680"/>
              <a:gd name="connsiteX88" fmla="*/ 7433954 w 8668988"/>
              <a:gd name="connsiteY88" fmla="*/ 2042555 h 6602680"/>
              <a:gd name="connsiteX89" fmla="*/ 7481455 w 8668988"/>
              <a:gd name="connsiteY89" fmla="*/ 2101932 h 6602680"/>
              <a:gd name="connsiteX90" fmla="*/ 7552707 w 8668988"/>
              <a:gd name="connsiteY90" fmla="*/ 2113807 h 6602680"/>
              <a:gd name="connsiteX91" fmla="*/ 7564582 w 8668988"/>
              <a:gd name="connsiteY91" fmla="*/ 2185059 h 6602680"/>
              <a:gd name="connsiteX92" fmla="*/ 7635834 w 8668988"/>
              <a:gd name="connsiteY92" fmla="*/ 2232561 h 6602680"/>
              <a:gd name="connsiteX93" fmla="*/ 7647710 w 8668988"/>
              <a:gd name="connsiteY93" fmla="*/ 2244436 h 6602680"/>
              <a:gd name="connsiteX94" fmla="*/ 7861465 w 8668988"/>
              <a:gd name="connsiteY94" fmla="*/ 2161309 h 6602680"/>
              <a:gd name="connsiteX95" fmla="*/ 8075221 w 8668988"/>
              <a:gd name="connsiteY95" fmla="*/ 2256311 h 6602680"/>
              <a:gd name="connsiteX96" fmla="*/ 8182099 w 8668988"/>
              <a:gd name="connsiteY96" fmla="*/ 2363189 h 6602680"/>
              <a:gd name="connsiteX97" fmla="*/ 8360229 w 8668988"/>
              <a:gd name="connsiteY97" fmla="*/ 2315688 h 6602680"/>
              <a:gd name="connsiteX98" fmla="*/ 8383980 w 8668988"/>
              <a:gd name="connsiteY98" fmla="*/ 2398815 h 6602680"/>
              <a:gd name="connsiteX99" fmla="*/ 8467107 w 8668988"/>
              <a:gd name="connsiteY99" fmla="*/ 2339439 h 6602680"/>
              <a:gd name="connsiteX100" fmla="*/ 8668988 w 8668988"/>
              <a:gd name="connsiteY100" fmla="*/ 2446316 h 6602680"/>
              <a:gd name="connsiteX101" fmla="*/ 8668988 w 8668988"/>
              <a:gd name="connsiteY101" fmla="*/ 2541319 h 6602680"/>
              <a:gd name="connsiteX102" fmla="*/ 8573985 w 8668988"/>
              <a:gd name="connsiteY102" fmla="*/ 2588820 h 6602680"/>
              <a:gd name="connsiteX103" fmla="*/ 8360229 w 8668988"/>
              <a:gd name="connsiteY103" fmla="*/ 2553194 h 6602680"/>
              <a:gd name="connsiteX104" fmla="*/ 8336478 w 8668988"/>
              <a:gd name="connsiteY104" fmla="*/ 2588820 h 6602680"/>
              <a:gd name="connsiteX105" fmla="*/ 8324603 w 8668988"/>
              <a:gd name="connsiteY105" fmla="*/ 2707574 h 6602680"/>
              <a:gd name="connsiteX106" fmla="*/ 8277102 w 8668988"/>
              <a:gd name="connsiteY106" fmla="*/ 2719449 h 6602680"/>
              <a:gd name="connsiteX107" fmla="*/ 8193975 w 8668988"/>
              <a:gd name="connsiteY107" fmla="*/ 2719449 h 6602680"/>
              <a:gd name="connsiteX108" fmla="*/ 8087097 w 8668988"/>
              <a:gd name="connsiteY108" fmla="*/ 2766950 h 6602680"/>
              <a:gd name="connsiteX109" fmla="*/ 7932717 w 8668988"/>
              <a:gd name="connsiteY109" fmla="*/ 2790701 h 6602680"/>
              <a:gd name="connsiteX110" fmla="*/ 7920842 w 8668988"/>
              <a:gd name="connsiteY110" fmla="*/ 2850077 h 6602680"/>
              <a:gd name="connsiteX111" fmla="*/ 8063346 w 8668988"/>
              <a:gd name="connsiteY111" fmla="*/ 2850077 h 6602680"/>
              <a:gd name="connsiteX112" fmla="*/ 8110847 w 8668988"/>
              <a:gd name="connsiteY112" fmla="*/ 3004457 h 6602680"/>
              <a:gd name="connsiteX113" fmla="*/ 8075221 w 8668988"/>
              <a:gd name="connsiteY113" fmla="*/ 3016332 h 6602680"/>
              <a:gd name="connsiteX114" fmla="*/ 8003969 w 8668988"/>
              <a:gd name="connsiteY114" fmla="*/ 3004457 h 6602680"/>
              <a:gd name="connsiteX115" fmla="*/ 7968343 w 8668988"/>
              <a:gd name="connsiteY115" fmla="*/ 2992581 h 6602680"/>
              <a:gd name="connsiteX116" fmla="*/ 7908967 w 8668988"/>
              <a:gd name="connsiteY116" fmla="*/ 2980706 h 6602680"/>
              <a:gd name="connsiteX117" fmla="*/ 7837715 w 8668988"/>
              <a:gd name="connsiteY117" fmla="*/ 2992581 h 6602680"/>
              <a:gd name="connsiteX118" fmla="*/ 7849590 w 8668988"/>
              <a:gd name="connsiteY118" fmla="*/ 3028207 h 6602680"/>
              <a:gd name="connsiteX119" fmla="*/ 7861465 w 8668988"/>
              <a:gd name="connsiteY119" fmla="*/ 3075709 h 6602680"/>
              <a:gd name="connsiteX120" fmla="*/ 7849590 w 8668988"/>
              <a:gd name="connsiteY120" fmla="*/ 3135085 h 6602680"/>
              <a:gd name="connsiteX121" fmla="*/ 7837715 w 8668988"/>
              <a:gd name="connsiteY121" fmla="*/ 3170711 h 6602680"/>
              <a:gd name="connsiteX122" fmla="*/ 7849590 w 8668988"/>
              <a:gd name="connsiteY122" fmla="*/ 3265714 h 6602680"/>
              <a:gd name="connsiteX123" fmla="*/ 7897091 w 8668988"/>
              <a:gd name="connsiteY123" fmla="*/ 3289465 h 6602680"/>
              <a:gd name="connsiteX124" fmla="*/ 7932717 w 8668988"/>
              <a:gd name="connsiteY124" fmla="*/ 3301340 h 6602680"/>
              <a:gd name="connsiteX125" fmla="*/ 8039595 w 8668988"/>
              <a:gd name="connsiteY125" fmla="*/ 3289465 h 6602680"/>
              <a:gd name="connsiteX126" fmla="*/ 8122723 w 8668988"/>
              <a:gd name="connsiteY126" fmla="*/ 3265714 h 6602680"/>
              <a:gd name="connsiteX127" fmla="*/ 8134598 w 8668988"/>
              <a:gd name="connsiteY127" fmla="*/ 3301340 h 6602680"/>
              <a:gd name="connsiteX128" fmla="*/ 8110847 w 8668988"/>
              <a:gd name="connsiteY128" fmla="*/ 3396342 h 6602680"/>
              <a:gd name="connsiteX129" fmla="*/ 8087097 w 8668988"/>
              <a:gd name="connsiteY129" fmla="*/ 3431968 h 6602680"/>
              <a:gd name="connsiteX130" fmla="*/ 8051471 w 8668988"/>
              <a:gd name="connsiteY130" fmla="*/ 3526971 h 6602680"/>
              <a:gd name="connsiteX131" fmla="*/ 8015845 w 8668988"/>
              <a:gd name="connsiteY131" fmla="*/ 3550722 h 6602680"/>
              <a:gd name="connsiteX132" fmla="*/ 7992094 w 8668988"/>
              <a:gd name="connsiteY132" fmla="*/ 3586348 h 6602680"/>
              <a:gd name="connsiteX133" fmla="*/ 8003969 w 8668988"/>
              <a:gd name="connsiteY133" fmla="*/ 3633849 h 6602680"/>
              <a:gd name="connsiteX134" fmla="*/ 8063346 w 8668988"/>
              <a:gd name="connsiteY134" fmla="*/ 3716976 h 6602680"/>
              <a:gd name="connsiteX135" fmla="*/ 8075221 w 8668988"/>
              <a:gd name="connsiteY135" fmla="*/ 3752602 h 6602680"/>
              <a:gd name="connsiteX136" fmla="*/ 8110847 w 8668988"/>
              <a:gd name="connsiteY136" fmla="*/ 3776353 h 6602680"/>
              <a:gd name="connsiteX137" fmla="*/ 8098972 w 8668988"/>
              <a:gd name="connsiteY137" fmla="*/ 3895106 h 6602680"/>
              <a:gd name="connsiteX138" fmla="*/ 8193975 w 8668988"/>
              <a:gd name="connsiteY138" fmla="*/ 3895106 h 6602680"/>
              <a:gd name="connsiteX139" fmla="*/ 8134598 w 8668988"/>
              <a:gd name="connsiteY139" fmla="*/ 3966358 h 6602680"/>
              <a:gd name="connsiteX140" fmla="*/ 8087097 w 8668988"/>
              <a:gd name="connsiteY140" fmla="*/ 4001984 h 6602680"/>
              <a:gd name="connsiteX141" fmla="*/ 7944593 w 8668988"/>
              <a:gd name="connsiteY141" fmla="*/ 3990109 h 6602680"/>
              <a:gd name="connsiteX142" fmla="*/ 7920842 w 8668988"/>
              <a:gd name="connsiteY142" fmla="*/ 4180114 h 6602680"/>
              <a:gd name="connsiteX143" fmla="*/ 8039595 w 8668988"/>
              <a:gd name="connsiteY143" fmla="*/ 4251366 h 6602680"/>
              <a:gd name="connsiteX144" fmla="*/ 7992094 w 8668988"/>
              <a:gd name="connsiteY144" fmla="*/ 4263241 h 6602680"/>
              <a:gd name="connsiteX145" fmla="*/ 8027720 w 8668988"/>
              <a:gd name="connsiteY145" fmla="*/ 4310742 h 6602680"/>
              <a:gd name="connsiteX146" fmla="*/ 7968343 w 8668988"/>
              <a:gd name="connsiteY146" fmla="*/ 4346368 h 6602680"/>
              <a:gd name="connsiteX147" fmla="*/ 7885216 w 8668988"/>
              <a:gd name="connsiteY147" fmla="*/ 4286992 h 6602680"/>
              <a:gd name="connsiteX148" fmla="*/ 7790213 w 8668988"/>
              <a:gd name="connsiteY148" fmla="*/ 4251366 h 6602680"/>
              <a:gd name="connsiteX149" fmla="*/ 7754588 w 8668988"/>
              <a:gd name="connsiteY149" fmla="*/ 4239490 h 6602680"/>
              <a:gd name="connsiteX150" fmla="*/ 7671460 w 8668988"/>
              <a:gd name="connsiteY150" fmla="*/ 4251366 h 6602680"/>
              <a:gd name="connsiteX151" fmla="*/ 7647710 w 8668988"/>
              <a:gd name="connsiteY151" fmla="*/ 4286992 h 6602680"/>
              <a:gd name="connsiteX152" fmla="*/ 7612084 w 8668988"/>
              <a:gd name="connsiteY152" fmla="*/ 4322618 h 6602680"/>
              <a:gd name="connsiteX153" fmla="*/ 7659585 w 8668988"/>
              <a:gd name="connsiteY153" fmla="*/ 4393870 h 6602680"/>
              <a:gd name="connsiteX154" fmla="*/ 7671460 w 8668988"/>
              <a:gd name="connsiteY154" fmla="*/ 4465122 h 6602680"/>
              <a:gd name="connsiteX155" fmla="*/ 7683336 w 8668988"/>
              <a:gd name="connsiteY155" fmla="*/ 4500748 h 6602680"/>
              <a:gd name="connsiteX156" fmla="*/ 7671460 w 8668988"/>
              <a:gd name="connsiteY156" fmla="*/ 4536374 h 6602680"/>
              <a:gd name="connsiteX157" fmla="*/ 7683336 w 8668988"/>
              <a:gd name="connsiteY157" fmla="*/ 4583875 h 6602680"/>
              <a:gd name="connsiteX158" fmla="*/ 7754588 w 8668988"/>
              <a:gd name="connsiteY158" fmla="*/ 4678877 h 6602680"/>
              <a:gd name="connsiteX159" fmla="*/ 7718962 w 8668988"/>
              <a:gd name="connsiteY159" fmla="*/ 4773880 h 6602680"/>
              <a:gd name="connsiteX160" fmla="*/ 7635834 w 8668988"/>
              <a:gd name="connsiteY160" fmla="*/ 4762005 h 6602680"/>
              <a:gd name="connsiteX161" fmla="*/ 7386452 w 8668988"/>
              <a:gd name="connsiteY161" fmla="*/ 5023262 h 6602680"/>
              <a:gd name="connsiteX162" fmla="*/ 7101445 w 8668988"/>
              <a:gd name="connsiteY162" fmla="*/ 5082639 h 6602680"/>
              <a:gd name="connsiteX163" fmla="*/ 7255824 w 8668988"/>
              <a:gd name="connsiteY163" fmla="*/ 5225142 h 6602680"/>
              <a:gd name="connsiteX164" fmla="*/ 7113320 w 8668988"/>
              <a:gd name="connsiteY164" fmla="*/ 5213267 h 6602680"/>
              <a:gd name="connsiteX165" fmla="*/ 7042068 w 8668988"/>
              <a:gd name="connsiteY165" fmla="*/ 5201392 h 6602680"/>
              <a:gd name="connsiteX166" fmla="*/ 6947065 w 8668988"/>
              <a:gd name="connsiteY166" fmla="*/ 5260768 h 6602680"/>
              <a:gd name="connsiteX167" fmla="*/ 6852063 w 8668988"/>
              <a:gd name="connsiteY167" fmla="*/ 5296394 h 6602680"/>
              <a:gd name="connsiteX168" fmla="*/ 6697684 w 8668988"/>
              <a:gd name="connsiteY168" fmla="*/ 5343896 h 6602680"/>
              <a:gd name="connsiteX169" fmla="*/ 6685808 w 8668988"/>
              <a:gd name="connsiteY169" fmla="*/ 5379522 h 6602680"/>
              <a:gd name="connsiteX170" fmla="*/ 6721434 w 8668988"/>
              <a:gd name="connsiteY170" fmla="*/ 5486400 h 6602680"/>
              <a:gd name="connsiteX171" fmla="*/ 6709559 w 8668988"/>
              <a:gd name="connsiteY171" fmla="*/ 5533901 h 6602680"/>
              <a:gd name="connsiteX172" fmla="*/ 6673933 w 8668988"/>
              <a:gd name="connsiteY172" fmla="*/ 5605153 h 6602680"/>
              <a:gd name="connsiteX173" fmla="*/ 6685808 w 8668988"/>
              <a:gd name="connsiteY173" fmla="*/ 5640779 h 6602680"/>
              <a:gd name="connsiteX174" fmla="*/ 6721434 w 8668988"/>
              <a:gd name="connsiteY174" fmla="*/ 5676405 h 6602680"/>
              <a:gd name="connsiteX175" fmla="*/ 6650182 w 8668988"/>
              <a:gd name="connsiteY175" fmla="*/ 5771407 h 6602680"/>
              <a:gd name="connsiteX176" fmla="*/ 6578930 w 8668988"/>
              <a:gd name="connsiteY176" fmla="*/ 5807033 h 6602680"/>
              <a:gd name="connsiteX177" fmla="*/ 6495803 w 8668988"/>
              <a:gd name="connsiteY177" fmla="*/ 5890161 h 6602680"/>
              <a:gd name="connsiteX178" fmla="*/ 6460177 w 8668988"/>
              <a:gd name="connsiteY178" fmla="*/ 5925787 h 6602680"/>
              <a:gd name="connsiteX179" fmla="*/ 6282047 w 8668988"/>
              <a:gd name="connsiteY179" fmla="*/ 5854535 h 6602680"/>
              <a:gd name="connsiteX180" fmla="*/ 6246421 w 8668988"/>
              <a:gd name="connsiteY180" fmla="*/ 5949537 h 6602680"/>
              <a:gd name="connsiteX181" fmla="*/ 6151419 w 8668988"/>
              <a:gd name="connsiteY181" fmla="*/ 5985163 h 6602680"/>
              <a:gd name="connsiteX182" fmla="*/ 6115793 w 8668988"/>
              <a:gd name="connsiteY182" fmla="*/ 5973288 h 6602680"/>
              <a:gd name="connsiteX183" fmla="*/ 5949538 w 8668988"/>
              <a:gd name="connsiteY183" fmla="*/ 5997039 h 6602680"/>
              <a:gd name="connsiteX184" fmla="*/ 5878286 w 8668988"/>
              <a:gd name="connsiteY184" fmla="*/ 6020789 h 6602680"/>
              <a:gd name="connsiteX185" fmla="*/ 5866411 w 8668988"/>
              <a:gd name="connsiteY185" fmla="*/ 6056415 h 6602680"/>
              <a:gd name="connsiteX186" fmla="*/ 5830785 w 8668988"/>
              <a:gd name="connsiteY186" fmla="*/ 6068290 h 6602680"/>
              <a:gd name="connsiteX187" fmla="*/ 5759533 w 8668988"/>
              <a:gd name="connsiteY187" fmla="*/ 6068290 h 6602680"/>
              <a:gd name="connsiteX188" fmla="*/ 5676406 w 8668988"/>
              <a:gd name="connsiteY188" fmla="*/ 6020789 h 6602680"/>
              <a:gd name="connsiteX189" fmla="*/ 5581403 w 8668988"/>
              <a:gd name="connsiteY189" fmla="*/ 6103916 h 6602680"/>
              <a:gd name="connsiteX190" fmla="*/ 5628904 w 8668988"/>
              <a:gd name="connsiteY190" fmla="*/ 6175168 h 6602680"/>
              <a:gd name="connsiteX191" fmla="*/ 5569528 w 8668988"/>
              <a:gd name="connsiteY191" fmla="*/ 6246420 h 6602680"/>
              <a:gd name="connsiteX192" fmla="*/ 5427024 w 8668988"/>
              <a:gd name="connsiteY192" fmla="*/ 6270171 h 6602680"/>
              <a:gd name="connsiteX193" fmla="*/ 5367647 w 8668988"/>
              <a:gd name="connsiteY193" fmla="*/ 6187044 h 6602680"/>
              <a:gd name="connsiteX194" fmla="*/ 5308271 w 8668988"/>
              <a:gd name="connsiteY194" fmla="*/ 6103916 h 6602680"/>
              <a:gd name="connsiteX195" fmla="*/ 5237019 w 8668988"/>
              <a:gd name="connsiteY195" fmla="*/ 6080166 h 6602680"/>
              <a:gd name="connsiteX196" fmla="*/ 5165767 w 8668988"/>
              <a:gd name="connsiteY196" fmla="*/ 6044540 h 6602680"/>
              <a:gd name="connsiteX197" fmla="*/ 5106390 w 8668988"/>
              <a:gd name="connsiteY197" fmla="*/ 6056415 h 6602680"/>
              <a:gd name="connsiteX198" fmla="*/ 5082639 w 8668988"/>
              <a:gd name="connsiteY198" fmla="*/ 6092041 h 6602680"/>
              <a:gd name="connsiteX199" fmla="*/ 5047013 w 8668988"/>
              <a:gd name="connsiteY199" fmla="*/ 6115792 h 6602680"/>
              <a:gd name="connsiteX200" fmla="*/ 5035138 w 8668988"/>
              <a:gd name="connsiteY200" fmla="*/ 6151418 h 6602680"/>
              <a:gd name="connsiteX201" fmla="*/ 5082639 w 8668988"/>
              <a:gd name="connsiteY201" fmla="*/ 6210794 h 6602680"/>
              <a:gd name="connsiteX202" fmla="*/ 5094515 w 8668988"/>
              <a:gd name="connsiteY202" fmla="*/ 6246420 h 6602680"/>
              <a:gd name="connsiteX203" fmla="*/ 5130141 w 8668988"/>
              <a:gd name="connsiteY203" fmla="*/ 6270171 h 6602680"/>
              <a:gd name="connsiteX204" fmla="*/ 5142016 w 8668988"/>
              <a:gd name="connsiteY204" fmla="*/ 6341423 h 6602680"/>
              <a:gd name="connsiteX205" fmla="*/ 5177642 w 8668988"/>
              <a:gd name="connsiteY205" fmla="*/ 6365174 h 6602680"/>
              <a:gd name="connsiteX206" fmla="*/ 5248894 w 8668988"/>
              <a:gd name="connsiteY206" fmla="*/ 6388924 h 6602680"/>
              <a:gd name="connsiteX207" fmla="*/ 5260769 w 8668988"/>
              <a:gd name="connsiteY207" fmla="*/ 6412675 h 6602680"/>
              <a:gd name="connsiteX208" fmla="*/ 5248894 w 8668988"/>
              <a:gd name="connsiteY208" fmla="*/ 6412675 h 6602680"/>
              <a:gd name="connsiteX209" fmla="*/ 5225143 w 8668988"/>
              <a:gd name="connsiteY209" fmla="*/ 6436426 h 6602680"/>
              <a:gd name="connsiteX210" fmla="*/ 5320146 w 8668988"/>
              <a:gd name="connsiteY210" fmla="*/ 6507677 h 6602680"/>
              <a:gd name="connsiteX211" fmla="*/ 5213268 w 8668988"/>
              <a:gd name="connsiteY211" fmla="*/ 6531428 h 6602680"/>
              <a:gd name="connsiteX212" fmla="*/ 5177642 w 8668988"/>
              <a:gd name="connsiteY212" fmla="*/ 6567054 h 6602680"/>
              <a:gd name="connsiteX213" fmla="*/ 5118265 w 8668988"/>
              <a:gd name="connsiteY213" fmla="*/ 6578929 h 6602680"/>
              <a:gd name="connsiteX214" fmla="*/ 5082639 w 8668988"/>
              <a:gd name="connsiteY214" fmla="*/ 6602680 h 6602680"/>
              <a:gd name="connsiteX215" fmla="*/ 5011388 w 8668988"/>
              <a:gd name="connsiteY215" fmla="*/ 6531428 h 6602680"/>
              <a:gd name="connsiteX216" fmla="*/ 4892634 w 8668988"/>
              <a:gd name="connsiteY216" fmla="*/ 6531428 h 6602680"/>
              <a:gd name="connsiteX217" fmla="*/ 4809507 w 8668988"/>
              <a:gd name="connsiteY217" fmla="*/ 6412675 h 6602680"/>
              <a:gd name="connsiteX218" fmla="*/ 4714504 w 8668988"/>
              <a:gd name="connsiteY218" fmla="*/ 6377049 h 6602680"/>
              <a:gd name="connsiteX219" fmla="*/ 4643252 w 8668988"/>
              <a:gd name="connsiteY219" fmla="*/ 6400800 h 6602680"/>
              <a:gd name="connsiteX220" fmla="*/ 4488873 w 8668988"/>
              <a:gd name="connsiteY220" fmla="*/ 6365174 h 6602680"/>
              <a:gd name="connsiteX221" fmla="*/ 4453247 w 8668988"/>
              <a:gd name="connsiteY221" fmla="*/ 6341423 h 6602680"/>
              <a:gd name="connsiteX222" fmla="*/ 4441372 w 8668988"/>
              <a:gd name="connsiteY222" fmla="*/ 6305797 h 6602680"/>
              <a:gd name="connsiteX223" fmla="*/ 4405746 w 8668988"/>
              <a:gd name="connsiteY223" fmla="*/ 6270171 h 6602680"/>
              <a:gd name="connsiteX224" fmla="*/ 4370120 w 8668988"/>
              <a:gd name="connsiteY224" fmla="*/ 6246420 h 6602680"/>
              <a:gd name="connsiteX225" fmla="*/ 4322619 w 8668988"/>
              <a:gd name="connsiteY225" fmla="*/ 6234545 h 6602680"/>
              <a:gd name="connsiteX226" fmla="*/ 4286993 w 8668988"/>
              <a:gd name="connsiteY226" fmla="*/ 6222670 h 6602680"/>
              <a:gd name="connsiteX227" fmla="*/ 4203865 w 8668988"/>
              <a:gd name="connsiteY227" fmla="*/ 6246420 h 6602680"/>
              <a:gd name="connsiteX228" fmla="*/ 4168239 w 8668988"/>
              <a:gd name="connsiteY228" fmla="*/ 6270171 h 6602680"/>
              <a:gd name="connsiteX229" fmla="*/ 4073237 w 8668988"/>
              <a:gd name="connsiteY229" fmla="*/ 6282046 h 6602680"/>
              <a:gd name="connsiteX230" fmla="*/ 4073237 w 8668988"/>
              <a:gd name="connsiteY230" fmla="*/ 6282046 h 6602680"/>
              <a:gd name="connsiteX231" fmla="*/ 4049486 w 8668988"/>
              <a:gd name="connsiteY231" fmla="*/ 6377049 h 6602680"/>
              <a:gd name="connsiteX232" fmla="*/ 3990110 w 8668988"/>
              <a:gd name="connsiteY232" fmla="*/ 6246420 h 6602680"/>
              <a:gd name="connsiteX233" fmla="*/ 3906982 w 8668988"/>
              <a:gd name="connsiteY233" fmla="*/ 6270171 h 6602680"/>
              <a:gd name="connsiteX234" fmla="*/ 3906982 w 8668988"/>
              <a:gd name="connsiteY234" fmla="*/ 6388924 h 6602680"/>
              <a:gd name="connsiteX235" fmla="*/ 3764478 w 8668988"/>
              <a:gd name="connsiteY235" fmla="*/ 6412675 h 6602680"/>
              <a:gd name="connsiteX236" fmla="*/ 3693226 w 8668988"/>
              <a:gd name="connsiteY236" fmla="*/ 6519553 h 6602680"/>
              <a:gd name="connsiteX237" fmla="*/ 3503221 w 8668988"/>
              <a:gd name="connsiteY237" fmla="*/ 6400800 h 6602680"/>
              <a:gd name="connsiteX238" fmla="*/ 3491346 w 8668988"/>
              <a:gd name="connsiteY238" fmla="*/ 6341423 h 6602680"/>
              <a:gd name="connsiteX239" fmla="*/ 3455720 w 8668988"/>
              <a:gd name="connsiteY239" fmla="*/ 6329548 h 6602680"/>
              <a:gd name="connsiteX240" fmla="*/ 3336967 w 8668988"/>
              <a:gd name="connsiteY240" fmla="*/ 6353298 h 6602680"/>
              <a:gd name="connsiteX241" fmla="*/ 3325091 w 8668988"/>
              <a:gd name="connsiteY241" fmla="*/ 6365174 h 6602680"/>
              <a:gd name="connsiteX242" fmla="*/ 3241964 w 8668988"/>
              <a:gd name="connsiteY242" fmla="*/ 6329548 h 6602680"/>
              <a:gd name="connsiteX243" fmla="*/ 3111336 w 8668988"/>
              <a:gd name="connsiteY243" fmla="*/ 6365174 h 6602680"/>
              <a:gd name="connsiteX244" fmla="*/ 3028208 w 8668988"/>
              <a:gd name="connsiteY244" fmla="*/ 6282046 h 6602680"/>
              <a:gd name="connsiteX245" fmla="*/ 2992582 w 8668988"/>
              <a:gd name="connsiteY245" fmla="*/ 6270171 h 6602680"/>
              <a:gd name="connsiteX246" fmla="*/ 2968832 w 8668988"/>
              <a:gd name="connsiteY246" fmla="*/ 6234545 h 6602680"/>
              <a:gd name="connsiteX247" fmla="*/ 2838203 w 8668988"/>
              <a:gd name="connsiteY247" fmla="*/ 6222670 h 6602680"/>
              <a:gd name="connsiteX248" fmla="*/ 2814452 w 8668988"/>
              <a:gd name="connsiteY248" fmla="*/ 6187044 h 6602680"/>
              <a:gd name="connsiteX249" fmla="*/ 2897580 w 8668988"/>
              <a:gd name="connsiteY249" fmla="*/ 6151418 h 6602680"/>
              <a:gd name="connsiteX250" fmla="*/ 2885704 w 8668988"/>
              <a:gd name="connsiteY250" fmla="*/ 6103916 h 6602680"/>
              <a:gd name="connsiteX251" fmla="*/ 2850078 w 8668988"/>
              <a:gd name="connsiteY251" fmla="*/ 6092041 h 6602680"/>
              <a:gd name="connsiteX252" fmla="*/ 2814452 w 8668988"/>
              <a:gd name="connsiteY252" fmla="*/ 6068290 h 6602680"/>
              <a:gd name="connsiteX253" fmla="*/ 2743200 w 8668988"/>
              <a:gd name="connsiteY253" fmla="*/ 6044540 h 6602680"/>
              <a:gd name="connsiteX254" fmla="*/ 2707575 w 8668988"/>
              <a:gd name="connsiteY254" fmla="*/ 6032665 h 6602680"/>
              <a:gd name="connsiteX255" fmla="*/ 2671949 w 8668988"/>
              <a:gd name="connsiteY255" fmla="*/ 6068290 h 6602680"/>
              <a:gd name="connsiteX256" fmla="*/ 2565071 w 8668988"/>
              <a:gd name="connsiteY256" fmla="*/ 6032665 h 6602680"/>
              <a:gd name="connsiteX257" fmla="*/ 2541320 w 8668988"/>
              <a:gd name="connsiteY257" fmla="*/ 6020789 h 6602680"/>
              <a:gd name="connsiteX258" fmla="*/ 2327564 w 8668988"/>
              <a:gd name="connsiteY258" fmla="*/ 5973288 h 6602680"/>
              <a:gd name="connsiteX259" fmla="*/ 2244437 w 8668988"/>
              <a:gd name="connsiteY259" fmla="*/ 5890161 h 6602680"/>
              <a:gd name="connsiteX260" fmla="*/ 2232562 w 8668988"/>
              <a:gd name="connsiteY260" fmla="*/ 5937662 h 6602680"/>
              <a:gd name="connsiteX261" fmla="*/ 2208811 w 8668988"/>
              <a:gd name="connsiteY261" fmla="*/ 5973288 h 6602680"/>
              <a:gd name="connsiteX262" fmla="*/ 2137559 w 8668988"/>
              <a:gd name="connsiteY262" fmla="*/ 5997039 h 6602680"/>
              <a:gd name="connsiteX263" fmla="*/ 2173185 w 8668988"/>
              <a:gd name="connsiteY263" fmla="*/ 5878285 h 6602680"/>
              <a:gd name="connsiteX264" fmla="*/ 2137559 w 8668988"/>
              <a:gd name="connsiteY264" fmla="*/ 5866410 h 6602680"/>
              <a:gd name="connsiteX265" fmla="*/ 2066307 w 8668988"/>
              <a:gd name="connsiteY265" fmla="*/ 5902036 h 6602680"/>
              <a:gd name="connsiteX266" fmla="*/ 2018806 w 8668988"/>
              <a:gd name="connsiteY266" fmla="*/ 6008914 h 6602680"/>
              <a:gd name="connsiteX267" fmla="*/ 2006930 w 8668988"/>
              <a:gd name="connsiteY267" fmla="*/ 6044540 h 6602680"/>
              <a:gd name="connsiteX268" fmla="*/ 1995055 w 8668988"/>
              <a:gd name="connsiteY268" fmla="*/ 6115792 h 6602680"/>
              <a:gd name="connsiteX269" fmla="*/ 1923803 w 8668988"/>
              <a:gd name="connsiteY269" fmla="*/ 6092041 h 6602680"/>
              <a:gd name="connsiteX270" fmla="*/ 1816925 w 8668988"/>
              <a:gd name="connsiteY270" fmla="*/ 6080166 h 6602680"/>
              <a:gd name="connsiteX271" fmla="*/ 1745673 w 8668988"/>
              <a:gd name="connsiteY271" fmla="*/ 6044540 h 6602680"/>
              <a:gd name="connsiteX272" fmla="*/ 1710047 w 8668988"/>
              <a:gd name="connsiteY272" fmla="*/ 6020789 h 6602680"/>
              <a:gd name="connsiteX273" fmla="*/ 1603169 w 8668988"/>
              <a:gd name="connsiteY273" fmla="*/ 6008914 h 6602680"/>
              <a:gd name="connsiteX274" fmla="*/ 1508167 w 8668988"/>
              <a:gd name="connsiteY274" fmla="*/ 5997039 h 6602680"/>
              <a:gd name="connsiteX275" fmla="*/ 1520042 w 8668988"/>
              <a:gd name="connsiteY275" fmla="*/ 5866410 h 6602680"/>
              <a:gd name="connsiteX276" fmla="*/ 1484416 w 8668988"/>
              <a:gd name="connsiteY276" fmla="*/ 5842659 h 6602680"/>
              <a:gd name="connsiteX277" fmla="*/ 1460665 w 8668988"/>
              <a:gd name="connsiteY277" fmla="*/ 5807033 h 6602680"/>
              <a:gd name="connsiteX278" fmla="*/ 1448790 w 8668988"/>
              <a:gd name="connsiteY278" fmla="*/ 5771407 h 6602680"/>
              <a:gd name="connsiteX279" fmla="*/ 1413164 w 8668988"/>
              <a:gd name="connsiteY279" fmla="*/ 5747657 h 6602680"/>
              <a:gd name="connsiteX280" fmla="*/ 1353788 w 8668988"/>
              <a:gd name="connsiteY280" fmla="*/ 5700155 h 6602680"/>
              <a:gd name="connsiteX281" fmla="*/ 1496291 w 8668988"/>
              <a:gd name="connsiteY281" fmla="*/ 5652654 h 6602680"/>
              <a:gd name="connsiteX282" fmla="*/ 1698172 w 8668988"/>
              <a:gd name="connsiteY282" fmla="*/ 5486400 h 6602680"/>
              <a:gd name="connsiteX283" fmla="*/ 1603169 w 8668988"/>
              <a:gd name="connsiteY283" fmla="*/ 5486400 h 6602680"/>
              <a:gd name="connsiteX284" fmla="*/ 1543793 w 8668988"/>
              <a:gd name="connsiteY284" fmla="*/ 5403272 h 6602680"/>
              <a:gd name="connsiteX285" fmla="*/ 1341912 w 8668988"/>
              <a:gd name="connsiteY285" fmla="*/ 5462649 h 6602680"/>
              <a:gd name="connsiteX286" fmla="*/ 1294411 w 8668988"/>
              <a:gd name="connsiteY286" fmla="*/ 5581402 h 6602680"/>
              <a:gd name="connsiteX287" fmla="*/ 1128156 w 8668988"/>
              <a:gd name="connsiteY287" fmla="*/ 5474524 h 6602680"/>
              <a:gd name="connsiteX288" fmla="*/ 1080655 w 8668988"/>
              <a:gd name="connsiteY288" fmla="*/ 5522026 h 6602680"/>
              <a:gd name="connsiteX289" fmla="*/ 950026 w 8668988"/>
              <a:gd name="connsiteY289" fmla="*/ 5438898 h 6602680"/>
              <a:gd name="connsiteX290" fmla="*/ 831273 w 8668988"/>
              <a:gd name="connsiteY290" fmla="*/ 5450774 h 6602680"/>
              <a:gd name="connsiteX291" fmla="*/ 676894 w 8668988"/>
              <a:gd name="connsiteY291" fmla="*/ 5427023 h 6602680"/>
              <a:gd name="connsiteX292" fmla="*/ 593767 w 8668988"/>
              <a:gd name="connsiteY292" fmla="*/ 5462649 h 6602680"/>
              <a:gd name="connsiteX293" fmla="*/ 451263 w 8668988"/>
              <a:gd name="connsiteY293" fmla="*/ 5450774 h 6602680"/>
              <a:gd name="connsiteX294" fmla="*/ 522515 w 8668988"/>
              <a:gd name="connsiteY294" fmla="*/ 5343896 h 6602680"/>
              <a:gd name="connsiteX295" fmla="*/ 427512 w 8668988"/>
              <a:gd name="connsiteY295" fmla="*/ 5296394 h 6602680"/>
              <a:gd name="connsiteX296" fmla="*/ 344385 w 8668988"/>
              <a:gd name="connsiteY296" fmla="*/ 5213267 h 6602680"/>
              <a:gd name="connsiteX297" fmla="*/ 427512 w 8668988"/>
              <a:gd name="connsiteY297" fmla="*/ 5142015 h 6602680"/>
              <a:gd name="connsiteX298" fmla="*/ 368136 w 8668988"/>
              <a:gd name="connsiteY298" fmla="*/ 5094514 h 6602680"/>
              <a:gd name="connsiteX299" fmla="*/ 403762 w 8668988"/>
              <a:gd name="connsiteY299" fmla="*/ 5070763 h 6602680"/>
              <a:gd name="connsiteX300" fmla="*/ 391886 w 8668988"/>
              <a:gd name="connsiteY300" fmla="*/ 5011387 h 6602680"/>
              <a:gd name="connsiteX301" fmla="*/ 344385 w 8668988"/>
              <a:gd name="connsiteY301" fmla="*/ 4975761 h 6602680"/>
              <a:gd name="connsiteX302" fmla="*/ 415637 w 8668988"/>
              <a:gd name="connsiteY302" fmla="*/ 4940135 h 6602680"/>
              <a:gd name="connsiteX303" fmla="*/ 391886 w 8668988"/>
              <a:gd name="connsiteY303" fmla="*/ 4880758 h 6602680"/>
              <a:gd name="connsiteX304" fmla="*/ 368136 w 8668988"/>
              <a:gd name="connsiteY304" fmla="*/ 4845132 h 6602680"/>
              <a:gd name="connsiteX305" fmla="*/ 332510 w 8668988"/>
              <a:gd name="connsiteY305" fmla="*/ 4821381 h 6602680"/>
              <a:gd name="connsiteX306" fmla="*/ 213756 w 8668988"/>
              <a:gd name="connsiteY306" fmla="*/ 4821381 h 6602680"/>
              <a:gd name="connsiteX307" fmla="*/ 23751 w 8668988"/>
              <a:gd name="connsiteY307" fmla="*/ 4762005 h 6602680"/>
              <a:gd name="connsiteX308" fmla="*/ 0 w 8668988"/>
              <a:gd name="connsiteY308" fmla="*/ 4619501 h 6602680"/>
              <a:gd name="connsiteX309" fmla="*/ 83128 w 8668988"/>
              <a:gd name="connsiteY309" fmla="*/ 4548249 h 6602680"/>
              <a:gd name="connsiteX310" fmla="*/ 95003 w 8668988"/>
              <a:gd name="connsiteY310" fmla="*/ 4488872 h 6602680"/>
              <a:gd name="connsiteX311" fmla="*/ 130629 w 8668988"/>
              <a:gd name="connsiteY311" fmla="*/ 4500748 h 6602680"/>
              <a:gd name="connsiteX312" fmla="*/ 201881 w 8668988"/>
              <a:gd name="connsiteY312" fmla="*/ 4441371 h 6602680"/>
              <a:gd name="connsiteX313" fmla="*/ 237507 w 8668988"/>
              <a:gd name="connsiteY313" fmla="*/ 4429496 h 6602680"/>
              <a:gd name="connsiteX314" fmla="*/ 439388 w 8668988"/>
              <a:gd name="connsiteY314" fmla="*/ 4405745 h 6602680"/>
              <a:gd name="connsiteX315" fmla="*/ 463138 w 8668988"/>
              <a:gd name="connsiteY315" fmla="*/ 4322618 h 6602680"/>
              <a:gd name="connsiteX316" fmla="*/ 451263 w 8668988"/>
              <a:gd name="connsiteY316" fmla="*/ 4286992 h 6602680"/>
              <a:gd name="connsiteX317" fmla="*/ 415637 w 8668988"/>
              <a:gd name="connsiteY317" fmla="*/ 4275116 h 6602680"/>
              <a:gd name="connsiteX318" fmla="*/ 356260 w 8668988"/>
              <a:gd name="connsiteY318" fmla="*/ 4191989 h 6602680"/>
              <a:gd name="connsiteX319" fmla="*/ 320634 w 8668988"/>
              <a:gd name="connsiteY319" fmla="*/ 4156363 h 6602680"/>
              <a:gd name="connsiteX320" fmla="*/ 273133 w 8668988"/>
              <a:gd name="connsiteY320" fmla="*/ 4144488 h 6602680"/>
              <a:gd name="connsiteX321" fmla="*/ 249382 w 8668988"/>
              <a:gd name="connsiteY321" fmla="*/ 4049485 h 6602680"/>
              <a:gd name="connsiteX322" fmla="*/ 261258 w 8668988"/>
              <a:gd name="connsiteY322" fmla="*/ 4001984 h 6602680"/>
              <a:gd name="connsiteX323" fmla="*/ 332510 w 8668988"/>
              <a:gd name="connsiteY323" fmla="*/ 3978233 h 6602680"/>
              <a:gd name="connsiteX324" fmla="*/ 380011 w 8668988"/>
              <a:gd name="connsiteY324" fmla="*/ 3954483 h 6602680"/>
              <a:gd name="connsiteX325" fmla="*/ 486889 w 8668988"/>
              <a:gd name="connsiteY325" fmla="*/ 3930732 h 6602680"/>
              <a:gd name="connsiteX326" fmla="*/ 617517 w 8668988"/>
              <a:gd name="connsiteY326" fmla="*/ 3895106 h 6602680"/>
              <a:gd name="connsiteX327" fmla="*/ 724395 w 8668988"/>
              <a:gd name="connsiteY327" fmla="*/ 3906981 h 6602680"/>
              <a:gd name="connsiteX328" fmla="*/ 771897 w 8668988"/>
              <a:gd name="connsiteY328" fmla="*/ 3895106 h 6602680"/>
              <a:gd name="connsiteX329" fmla="*/ 783772 w 8668988"/>
              <a:gd name="connsiteY329" fmla="*/ 3895106 h 6602680"/>
              <a:gd name="connsiteX330" fmla="*/ 926276 w 8668988"/>
              <a:gd name="connsiteY330" fmla="*/ 3835729 h 6602680"/>
              <a:gd name="connsiteX331" fmla="*/ 1128156 w 8668988"/>
              <a:gd name="connsiteY331" fmla="*/ 3752602 h 6602680"/>
              <a:gd name="connsiteX332" fmla="*/ 890650 w 8668988"/>
              <a:gd name="connsiteY332" fmla="*/ 3669475 h 6602680"/>
              <a:gd name="connsiteX333" fmla="*/ 950026 w 8668988"/>
              <a:gd name="connsiteY333" fmla="*/ 3610098 h 6602680"/>
              <a:gd name="connsiteX334" fmla="*/ 902525 w 8668988"/>
              <a:gd name="connsiteY334" fmla="*/ 3503220 h 6602680"/>
              <a:gd name="connsiteX335" fmla="*/ 926276 w 8668988"/>
              <a:gd name="connsiteY335" fmla="*/ 3396342 h 6602680"/>
              <a:gd name="connsiteX336" fmla="*/ 890650 w 8668988"/>
              <a:gd name="connsiteY336" fmla="*/ 3372592 h 6602680"/>
              <a:gd name="connsiteX337" fmla="*/ 760021 w 8668988"/>
              <a:gd name="connsiteY337" fmla="*/ 3348841 h 6602680"/>
              <a:gd name="connsiteX338" fmla="*/ 688769 w 8668988"/>
              <a:gd name="connsiteY338" fmla="*/ 3325090 h 6602680"/>
              <a:gd name="connsiteX339" fmla="*/ 748146 w 8668988"/>
              <a:gd name="connsiteY339" fmla="*/ 3241963 h 6602680"/>
              <a:gd name="connsiteX340" fmla="*/ 724395 w 8668988"/>
              <a:gd name="connsiteY340" fmla="*/ 3111335 h 6602680"/>
              <a:gd name="connsiteX341" fmla="*/ 819398 w 8668988"/>
              <a:gd name="connsiteY341" fmla="*/ 3075709 h 6602680"/>
              <a:gd name="connsiteX342" fmla="*/ 866899 w 8668988"/>
              <a:gd name="connsiteY342" fmla="*/ 3087584 h 6602680"/>
              <a:gd name="connsiteX343" fmla="*/ 914400 w 8668988"/>
              <a:gd name="connsiteY343" fmla="*/ 3075709 h 6602680"/>
              <a:gd name="connsiteX344" fmla="*/ 985652 w 8668988"/>
              <a:gd name="connsiteY344" fmla="*/ 3040083 h 6602680"/>
              <a:gd name="connsiteX345" fmla="*/ 1021278 w 8668988"/>
              <a:gd name="connsiteY345" fmla="*/ 3028207 h 6602680"/>
              <a:gd name="connsiteX346" fmla="*/ 1104406 w 8668988"/>
              <a:gd name="connsiteY346" fmla="*/ 3004457 h 6602680"/>
              <a:gd name="connsiteX347" fmla="*/ 1068780 w 8668988"/>
              <a:gd name="connsiteY347" fmla="*/ 2980706 h 6602680"/>
              <a:gd name="connsiteX348" fmla="*/ 1056904 w 8668988"/>
              <a:gd name="connsiteY348" fmla="*/ 2945080 h 6602680"/>
              <a:gd name="connsiteX349" fmla="*/ 1128156 w 8668988"/>
              <a:gd name="connsiteY349" fmla="*/ 2933205 h 6602680"/>
              <a:gd name="connsiteX350" fmla="*/ 1163782 w 8668988"/>
              <a:gd name="connsiteY350" fmla="*/ 2921329 h 6602680"/>
              <a:gd name="connsiteX351" fmla="*/ 1270660 w 8668988"/>
              <a:gd name="connsiteY351" fmla="*/ 2992581 h 6602680"/>
              <a:gd name="connsiteX352" fmla="*/ 1460665 w 8668988"/>
              <a:gd name="connsiteY352" fmla="*/ 2992581 h 6602680"/>
              <a:gd name="connsiteX353" fmla="*/ 1508167 w 8668988"/>
              <a:gd name="connsiteY353" fmla="*/ 2897579 h 6602680"/>
              <a:gd name="connsiteX354" fmla="*/ 1508167 w 8668988"/>
              <a:gd name="connsiteY354" fmla="*/ 2826327 h 6602680"/>
              <a:gd name="connsiteX355" fmla="*/ 1413164 w 8668988"/>
              <a:gd name="connsiteY355" fmla="*/ 2814452 h 6602680"/>
              <a:gd name="connsiteX356" fmla="*/ 1413164 w 8668988"/>
              <a:gd name="connsiteY356" fmla="*/ 2719449 h 6602680"/>
              <a:gd name="connsiteX357" fmla="*/ 1425039 w 8668988"/>
              <a:gd name="connsiteY357" fmla="*/ 2683823 h 6602680"/>
              <a:gd name="connsiteX358" fmla="*/ 1496291 w 8668988"/>
              <a:gd name="connsiteY358" fmla="*/ 2648197 h 6602680"/>
              <a:gd name="connsiteX359" fmla="*/ 1520042 w 8668988"/>
              <a:gd name="connsiteY359" fmla="*/ 2612571 h 6602680"/>
              <a:gd name="connsiteX360" fmla="*/ 1508167 w 8668988"/>
              <a:gd name="connsiteY360" fmla="*/ 2576945 h 6602680"/>
              <a:gd name="connsiteX361" fmla="*/ 1425039 w 8668988"/>
              <a:gd name="connsiteY361" fmla="*/ 2529444 h 6602680"/>
              <a:gd name="connsiteX362" fmla="*/ 1353788 w 8668988"/>
              <a:gd name="connsiteY362" fmla="*/ 2458192 h 6602680"/>
              <a:gd name="connsiteX363" fmla="*/ 1341912 w 8668988"/>
              <a:gd name="connsiteY363" fmla="*/ 2422566 h 6602680"/>
              <a:gd name="connsiteX364" fmla="*/ 1270660 w 8668988"/>
              <a:gd name="connsiteY364" fmla="*/ 2398815 h 6602680"/>
              <a:gd name="connsiteX365" fmla="*/ 1365663 w 8668988"/>
              <a:gd name="connsiteY365" fmla="*/ 2375065 h 6602680"/>
              <a:gd name="connsiteX366" fmla="*/ 1401289 w 8668988"/>
              <a:gd name="connsiteY366" fmla="*/ 2303813 h 6602680"/>
              <a:gd name="connsiteX367" fmla="*/ 1365663 w 8668988"/>
              <a:gd name="connsiteY367" fmla="*/ 2291937 h 6602680"/>
              <a:gd name="connsiteX368" fmla="*/ 1413164 w 8668988"/>
              <a:gd name="connsiteY368" fmla="*/ 2244436 h 6602680"/>
              <a:gd name="connsiteX369" fmla="*/ 1425039 w 8668988"/>
              <a:gd name="connsiteY369" fmla="*/ 2232561 h 6602680"/>
              <a:gd name="connsiteX370" fmla="*/ 1603169 w 8668988"/>
              <a:gd name="connsiteY370" fmla="*/ 2161309 h 6602680"/>
              <a:gd name="connsiteX371" fmla="*/ 1603169 w 8668988"/>
              <a:gd name="connsiteY371" fmla="*/ 2161309 h 6602680"/>
              <a:gd name="connsiteX372" fmla="*/ 1781299 w 8668988"/>
              <a:gd name="connsiteY372" fmla="*/ 2090057 h 6602680"/>
              <a:gd name="connsiteX373" fmla="*/ 1876302 w 8668988"/>
              <a:gd name="connsiteY373" fmla="*/ 2042555 h 6602680"/>
              <a:gd name="connsiteX374" fmla="*/ 1971304 w 8668988"/>
              <a:gd name="connsiteY374" fmla="*/ 2006929 h 6602680"/>
              <a:gd name="connsiteX375" fmla="*/ 1983180 w 8668988"/>
              <a:gd name="connsiteY375" fmla="*/ 1900052 h 6602680"/>
              <a:gd name="connsiteX376" fmla="*/ 1983180 w 8668988"/>
              <a:gd name="connsiteY376" fmla="*/ 1816924 h 6602680"/>
              <a:gd name="connsiteX377" fmla="*/ 2018806 w 8668988"/>
              <a:gd name="connsiteY377" fmla="*/ 1805049 h 6602680"/>
              <a:gd name="connsiteX378" fmla="*/ 1983180 w 8668988"/>
              <a:gd name="connsiteY378" fmla="*/ 1781298 h 6602680"/>
              <a:gd name="connsiteX379" fmla="*/ 1947554 w 8668988"/>
              <a:gd name="connsiteY379" fmla="*/ 1769423 h 6602680"/>
              <a:gd name="connsiteX380" fmla="*/ 1923803 w 8668988"/>
              <a:gd name="connsiteY380" fmla="*/ 1733797 h 6602680"/>
              <a:gd name="connsiteX381" fmla="*/ 1923803 w 8668988"/>
              <a:gd name="connsiteY381" fmla="*/ 1579418 h 6602680"/>
              <a:gd name="connsiteX382" fmla="*/ 1947554 w 8668988"/>
              <a:gd name="connsiteY382" fmla="*/ 1543792 h 6602680"/>
              <a:gd name="connsiteX383" fmla="*/ 1971304 w 8668988"/>
              <a:gd name="connsiteY383" fmla="*/ 1472540 h 6602680"/>
              <a:gd name="connsiteX384" fmla="*/ 1983180 w 8668988"/>
              <a:gd name="connsiteY384" fmla="*/ 1365662 h 6602680"/>
              <a:gd name="connsiteX385" fmla="*/ 2042556 w 8668988"/>
              <a:gd name="connsiteY385" fmla="*/ 1282535 h 6602680"/>
              <a:gd name="connsiteX386" fmla="*/ 2018806 w 8668988"/>
              <a:gd name="connsiteY386" fmla="*/ 1246909 h 6602680"/>
              <a:gd name="connsiteX387" fmla="*/ 1995055 w 8668988"/>
              <a:gd name="connsiteY387" fmla="*/ 1175657 h 6602680"/>
              <a:gd name="connsiteX388" fmla="*/ 1923803 w 8668988"/>
              <a:gd name="connsiteY388" fmla="*/ 1151906 h 6602680"/>
              <a:gd name="connsiteX389" fmla="*/ 1935678 w 8668988"/>
              <a:gd name="connsiteY389" fmla="*/ 938150 h 6602680"/>
              <a:gd name="connsiteX390" fmla="*/ 1971304 w 8668988"/>
              <a:gd name="connsiteY390" fmla="*/ 902524 h 6602680"/>
              <a:gd name="connsiteX391" fmla="*/ 2196936 w 8668988"/>
              <a:gd name="connsiteY391" fmla="*/ 973776 h 6602680"/>
              <a:gd name="connsiteX392" fmla="*/ 2066307 w 8668988"/>
              <a:gd name="connsiteY392" fmla="*/ 902524 h 6602680"/>
              <a:gd name="connsiteX393" fmla="*/ 2078182 w 8668988"/>
              <a:gd name="connsiteY393" fmla="*/ 748145 h 6602680"/>
              <a:gd name="connsiteX394" fmla="*/ 2185060 w 8668988"/>
              <a:gd name="connsiteY394" fmla="*/ 760020 h 6602680"/>
              <a:gd name="connsiteX395" fmla="*/ 2244437 w 8668988"/>
              <a:gd name="connsiteY395" fmla="*/ 712519 h 6602680"/>
              <a:gd name="connsiteX396" fmla="*/ 2280063 w 8668988"/>
              <a:gd name="connsiteY396" fmla="*/ 700644 h 6602680"/>
              <a:gd name="connsiteX397" fmla="*/ 2386941 w 8668988"/>
              <a:gd name="connsiteY397" fmla="*/ 736270 h 6602680"/>
              <a:gd name="connsiteX398" fmla="*/ 2434442 w 8668988"/>
              <a:gd name="connsiteY398" fmla="*/ 748145 h 6602680"/>
              <a:gd name="connsiteX399" fmla="*/ 2541320 w 8668988"/>
              <a:gd name="connsiteY399" fmla="*/ 653142 h 6602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</a:cxnLst>
            <a:rect l="l" t="t" r="r" b="b"/>
            <a:pathLst>
              <a:path w="8668988" h="6602680">
                <a:moveTo>
                  <a:pt x="2541320" y="653142"/>
                </a:moveTo>
                <a:lnTo>
                  <a:pt x="2636323" y="700644"/>
                </a:lnTo>
                <a:cubicBezTo>
                  <a:pt x="2681801" y="696096"/>
                  <a:pt x="2753359" y="707696"/>
                  <a:pt x="2790702" y="665018"/>
                </a:cubicBezTo>
                <a:cubicBezTo>
                  <a:pt x="2809499" y="643536"/>
                  <a:pt x="2811123" y="602793"/>
                  <a:pt x="2838203" y="593766"/>
                </a:cubicBezTo>
                <a:lnTo>
                  <a:pt x="2909455" y="570015"/>
                </a:lnTo>
                <a:cubicBezTo>
                  <a:pt x="2921330" y="581890"/>
                  <a:pt x="2931107" y="596325"/>
                  <a:pt x="2945081" y="605641"/>
                </a:cubicBezTo>
                <a:cubicBezTo>
                  <a:pt x="3048198" y="674385"/>
                  <a:pt x="2902683" y="539492"/>
                  <a:pt x="3016333" y="653142"/>
                </a:cubicBezTo>
                <a:cubicBezTo>
                  <a:pt x="3025595" y="680930"/>
                  <a:pt x="3025917" y="706199"/>
                  <a:pt x="3063834" y="712519"/>
                </a:cubicBezTo>
                <a:cubicBezTo>
                  <a:pt x="3076181" y="714577"/>
                  <a:pt x="3086982" y="701642"/>
                  <a:pt x="3099460" y="700644"/>
                </a:cubicBezTo>
                <a:cubicBezTo>
                  <a:pt x="3186358" y="693692"/>
                  <a:pt x="3273631" y="692727"/>
                  <a:pt x="3360717" y="688768"/>
                </a:cubicBezTo>
                <a:cubicBezTo>
                  <a:pt x="3364676" y="653142"/>
                  <a:pt x="3359280" y="615171"/>
                  <a:pt x="3372593" y="581890"/>
                </a:cubicBezTo>
                <a:cubicBezTo>
                  <a:pt x="3377242" y="570268"/>
                  <a:pt x="3398444" y="577835"/>
                  <a:pt x="3408219" y="570015"/>
                </a:cubicBezTo>
                <a:cubicBezTo>
                  <a:pt x="3463831" y="525525"/>
                  <a:pt x="3405600" y="546568"/>
                  <a:pt x="3443845" y="498763"/>
                </a:cubicBezTo>
                <a:cubicBezTo>
                  <a:pt x="3471719" y="463922"/>
                  <a:pt x="3526221" y="468334"/>
                  <a:pt x="3562598" y="463137"/>
                </a:cubicBezTo>
                <a:cubicBezTo>
                  <a:pt x="3574473" y="459179"/>
                  <a:pt x="3588343" y="458947"/>
                  <a:pt x="3598224" y="451262"/>
                </a:cubicBezTo>
                <a:cubicBezTo>
                  <a:pt x="3623979" y="431231"/>
                  <a:pt x="3674466" y="381905"/>
                  <a:pt x="3693226" y="344384"/>
                </a:cubicBezTo>
                <a:cubicBezTo>
                  <a:pt x="3698824" y="333188"/>
                  <a:pt x="3696251" y="317609"/>
                  <a:pt x="3705102" y="308758"/>
                </a:cubicBezTo>
                <a:cubicBezTo>
                  <a:pt x="3713953" y="299907"/>
                  <a:pt x="3728320" y="298537"/>
                  <a:pt x="3740728" y="296883"/>
                </a:cubicBezTo>
                <a:cubicBezTo>
                  <a:pt x="3787976" y="290583"/>
                  <a:pt x="3835731" y="288966"/>
                  <a:pt x="3883232" y="285007"/>
                </a:cubicBezTo>
                <a:lnTo>
                  <a:pt x="3954484" y="261257"/>
                </a:lnTo>
                <a:lnTo>
                  <a:pt x="3990110" y="249381"/>
                </a:lnTo>
                <a:cubicBezTo>
                  <a:pt x="3974276" y="245423"/>
                  <a:pt x="3955353" y="247702"/>
                  <a:pt x="3942608" y="237506"/>
                </a:cubicBezTo>
                <a:cubicBezTo>
                  <a:pt x="3917425" y="217360"/>
                  <a:pt x="3939445" y="158318"/>
                  <a:pt x="3942608" y="142503"/>
                </a:cubicBezTo>
                <a:cubicBezTo>
                  <a:pt x="4044708" y="210570"/>
                  <a:pt x="3915528" y="128963"/>
                  <a:pt x="4013860" y="178129"/>
                </a:cubicBezTo>
                <a:cubicBezTo>
                  <a:pt x="4105943" y="224170"/>
                  <a:pt x="3995565" y="183907"/>
                  <a:pt x="4085112" y="213755"/>
                </a:cubicBezTo>
                <a:cubicBezTo>
                  <a:pt x="4089071" y="174171"/>
                  <a:pt x="4083393" y="132389"/>
                  <a:pt x="4096988" y="95002"/>
                </a:cubicBezTo>
                <a:cubicBezTo>
                  <a:pt x="4101266" y="83238"/>
                  <a:pt x="4120738" y="79169"/>
                  <a:pt x="4132613" y="83127"/>
                </a:cubicBezTo>
                <a:cubicBezTo>
                  <a:pt x="4148545" y="88438"/>
                  <a:pt x="4154265" y="109437"/>
                  <a:pt x="4168239" y="118753"/>
                </a:cubicBezTo>
                <a:cubicBezTo>
                  <a:pt x="4178654" y="125697"/>
                  <a:pt x="4191990" y="126670"/>
                  <a:pt x="4203865" y="130628"/>
                </a:cubicBezTo>
                <a:cubicBezTo>
                  <a:pt x="4219699" y="126670"/>
                  <a:pt x="4236769" y="126052"/>
                  <a:pt x="4251367" y="118753"/>
                </a:cubicBezTo>
                <a:cubicBezTo>
                  <a:pt x="4276898" y="105988"/>
                  <a:pt x="4295539" y="80279"/>
                  <a:pt x="4322619" y="71252"/>
                </a:cubicBezTo>
                <a:cubicBezTo>
                  <a:pt x="4431611" y="34921"/>
                  <a:pt x="4368960" y="49992"/>
                  <a:pt x="4512624" y="35626"/>
                </a:cubicBezTo>
                <a:lnTo>
                  <a:pt x="4583876" y="11875"/>
                </a:lnTo>
                <a:lnTo>
                  <a:pt x="4619502" y="0"/>
                </a:lnTo>
                <a:cubicBezTo>
                  <a:pt x="4682837" y="3958"/>
                  <a:pt x="4746363" y="5561"/>
                  <a:pt x="4809507" y="11875"/>
                </a:cubicBezTo>
                <a:cubicBezTo>
                  <a:pt x="4825747" y="13499"/>
                  <a:pt x="4840877" y="21268"/>
                  <a:pt x="4857008" y="23750"/>
                </a:cubicBezTo>
                <a:cubicBezTo>
                  <a:pt x="4892436" y="29201"/>
                  <a:pt x="4928260" y="31667"/>
                  <a:pt x="4963886" y="35626"/>
                </a:cubicBezTo>
                <a:cubicBezTo>
                  <a:pt x="4979720" y="47501"/>
                  <a:pt x="4994203" y="61432"/>
                  <a:pt x="5011388" y="71252"/>
                </a:cubicBezTo>
                <a:cubicBezTo>
                  <a:pt x="5022256" y="77462"/>
                  <a:pt x="5035817" y="77529"/>
                  <a:pt x="5047013" y="83127"/>
                </a:cubicBezTo>
                <a:cubicBezTo>
                  <a:pt x="5059779" y="89510"/>
                  <a:pt x="5013366" y="79168"/>
                  <a:pt x="5082639" y="106877"/>
                </a:cubicBezTo>
                <a:lnTo>
                  <a:pt x="5177642" y="130628"/>
                </a:lnTo>
                <a:cubicBezTo>
                  <a:pt x="5209310" y="154379"/>
                  <a:pt x="5189518" y="184067"/>
                  <a:pt x="5272645" y="201880"/>
                </a:cubicBezTo>
                <a:lnTo>
                  <a:pt x="5296395" y="308758"/>
                </a:lnTo>
                <a:lnTo>
                  <a:pt x="5379523" y="380010"/>
                </a:lnTo>
                <a:lnTo>
                  <a:pt x="5379523" y="486888"/>
                </a:lnTo>
                <a:lnTo>
                  <a:pt x="5296395" y="498763"/>
                </a:lnTo>
                <a:lnTo>
                  <a:pt x="5355772" y="665018"/>
                </a:lnTo>
                <a:lnTo>
                  <a:pt x="5343897" y="843148"/>
                </a:lnTo>
                <a:lnTo>
                  <a:pt x="5415149" y="950026"/>
                </a:lnTo>
                <a:lnTo>
                  <a:pt x="5367647" y="1033153"/>
                </a:lnTo>
                <a:lnTo>
                  <a:pt x="5355772" y="1116280"/>
                </a:lnTo>
                <a:lnTo>
                  <a:pt x="5486400" y="1211283"/>
                </a:lnTo>
                <a:lnTo>
                  <a:pt x="5581403" y="1163781"/>
                </a:lnTo>
                <a:lnTo>
                  <a:pt x="5628904" y="1199407"/>
                </a:lnTo>
                <a:lnTo>
                  <a:pt x="5664530" y="1306285"/>
                </a:lnTo>
                <a:cubicBezTo>
                  <a:pt x="5700156" y="1310244"/>
                  <a:pt x="5735642" y="1320545"/>
                  <a:pt x="5771408" y="1318161"/>
                </a:cubicBezTo>
                <a:cubicBezTo>
                  <a:pt x="5796388" y="1316496"/>
                  <a:pt x="5842660" y="1294410"/>
                  <a:pt x="5842660" y="1294410"/>
                </a:cubicBezTo>
                <a:cubicBezTo>
                  <a:pt x="5858494" y="1298368"/>
                  <a:pt x="5875160" y="1299856"/>
                  <a:pt x="5890162" y="1306285"/>
                </a:cubicBezTo>
                <a:cubicBezTo>
                  <a:pt x="5903280" y="1311907"/>
                  <a:pt x="5913022" y="1323653"/>
                  <a:pt x="5925788" y="1330036"/>
                </a:cubicBezTo>
                <a:cubicBezTo>
                  <a:pt x="5936984" y="1335634"/>
                  <a:pt x="5949538" y="1337953"/>
                  <a:pt x="5961413" y="1341911"/>
                </a:cubicBezTo>
                <a:cubicBezTo>
                  <a:pt x="5969236" y="1318444"/>
                  <a:pt x="5976113" y="1287400"/>
                  <a:pt x="5997039" y="1270659"/>
                </a:cubicBezTo>
                <a:cubicBezTo>
                  <a:pt x="6006814" y="1262839"/>
                  <a:pt x="6020790" y="1262742"/>
                  <a:pt x="6032665" y="1258784"/>
                </a:cubicBezTo>
                <a:cubicBezTo>
                  <a:pt x="6116625" y="1314758"/>
                  <a:pt x="6015538" y="1241657"/>
                  <a:pt x="6103917" y="1330036"/>
                </a:cubicBezTo>
                <a:cubicBezTo>
                  <a:pt x="6126939" y="1353058"/>
                  <a:pt x="6146192" y="1356003"/>
                  <a:pt x="6175169" y="1365662"/>
                </a:cubicBezTo>
                <a:cubicBezTo>
                  <a:pt x="6090377" y="1393926"/>
                  <a:pt x="6124748" y="1375526"/>
                  <a:pt x="6068291" y="1413163"/>
                </a:cubicBezTo>
                <a:cubicBezTo>
                  <a:pt x="6064333" y="1425038"/>
                  <a:pt x="6054358" y="1436442"/>
                  <a:pt x="6056416" y="1448789"/>
                </a:cubicBezTo>
                <a:cubicBezTo>
                  <a:pt x="6062736" y="1486706"/>
                  <a:pt x="6088005" y="1487028"/>
                  <a:pt x="6115793" y="1496290"/>
                </a:cubicBezTo>
                <a:cubicBezTo>
                  <a:pt x="6123710" y="1512124"/>
                  <a:pt x="6128210" y="1530192"/>
                  <a:pt x="6139543" y="1543792"/>
                </a:cubicBezTo>
                <a:cubicBezTo>
                  <a:pt x="6148680" y="1554756"/>
                  <a:pt x="6164205" y="1558405"/>
                  <a:pt x="6175169" y="1567542"/>
                </a:cubicBezTo>
                <a:cubicBezTo>
                  <a:pt x="6188071" y="1578293"/>
                  <a:pt x="6200044" y="1590266"/>
                  <a:pt x="6210795" y="1603168"/>
                </a:cubicBezTo>
                <a:cubicBezTo>
                  <a:pt x="6219932" y="1614132"/>
                  <a:pt x="6221780" y="1632411"/>
                  <a:pt x="6234546" y="1638794"/>
                </a:cubicBezTo>
                <a:cubicBezTo>
                  <a:pt x="6256082" y="1649562"/>
                  <a:pt x="6282047" y="1646711"/>
                  <a:pt x="6305798" y="1650670"/>
                </a:cubicBezTo>
                <a:cubicBezTo>
                  <a:pt x="6336974" y="1744197"/>
                  <a:pt x="6306360" y="1723166"/>
                  <a:pt x="6412676" y="1733797"/>
                </a:cubicBezTo>
                <a:cubicBezTo>
                  <a:pt x="6424492" y="1734979"/>
                  <a:pt x="6436427" y="1733797"/>
                  <a:pt x="6448302" y="1733797"/>
                </a:cubicBezTo>
                <a:lnTo>
                  <a:pt x="6757060" y="1781298"/>
                </a:lnTo>
                <a:lnTo>
                  <a:pt x="6875813" y="1769423"/>
                </a:lnTo>
                <a:lnTo>
                  <a:pt x="6875813" y="1840675"/>
                </a:lnTo>
                <a:lnTo>
                  <a:pt x="6947065" y="1840675"/>
                </a:lnTo>
                <a:lnTo>
                  <a:pt x="6911439" y="1721922"/>
                </a:lnTo>
                <a:lnTo>
                  <a:pt x="6899564" y="1674420"/>
                </a:lnTo>
                <a:cubicBezTo>
                  <a:pt x="6931232" y="1658586"/>
                  <a:pt x="6960409" y="1636235"/>
                  <a:pt x="6994567" y="1626919"/>
                </a:cubicBezTo>
                <a:cubicBezTo>
                  <a:pt x="7043459" y="1613585"/>
                  <a:pt x="7023561" y="1662267"/>
                  <a:pt x="7053943" y="1674420"/>
                </a:cubicBezTo>
                <a:cubicBezTo>
                  <a:pt x="7083574" y="1686273"/>
                  <a:pt x="7097486" y="1684317"/>
                  <a:pt x="7148946" y="1686296"/>
                </a:cubicBezTo>
                <a:lnTo>
                  <a:pt x="7148946" y="1686296"/>
                </a:lnTo>
                <a:lnTo>
                  <a:pt x="7255824" y="1781298"/>
                </a:lnTo>
                <a:cubicBezTo>
                  <a:pt x="7275616" y="1812966"/>
                  <a:pt x="7291872" y="1847140"/>
                  <a:pt x="7315200" y="1876301"/>
                </a:cubicBezTo>
                <a:cubicBezTo>
                  <a:pt x="7324116" y="1887446"/>
                  <a:pt x="7341427" y="1889311"/>
                  <a:pt x="7350826" y="1900052"/>
                </a:cubicBezTo>
                <a:cubicBezTo>
                  <a:pt x="7369623" y="1921534"/>
                  <a:pt x="7398328" y="1971303"/>
                  <a:pt x="7398328" y="1971303"/>
                </a:cubicBezTo>
                <a:cubicBezTo>
                  <a:pt x="7428176" y="2060850"/>
                  <a:pt x="7387913" y="1950472"/>
                  <a:pt x="7433954" y="2042555"/>
                </a:cubicBezTo>
                <a:cubicBezTo>
                  <a:pt x="7452100" y="2078846"/>
                  <a:pt x="7433410" y="2085917"/>
                  <a:pt x="7481455" y="2101932"/>
                </a:cubicBezTo>
                <a:cubicBezTo>
                  <a:pt x="7504298" y="2109546"/>
                  <a:pt x="7528956" y="2109849"/>
                  <a:pt x="7552707" y="2113807"/>
                </a:cubicBezTo>
                <a:cubicBezTo>
                  <a:pt x="7556665" y="2137558"/>
                  <a:pt x="7550774" y="2165333"/>
                  <a:pt x="7564582" y="2185059"/>
                </a:cubicBezTo>
                <a:cubicBezTo>
                  <a:pt x="7580951" y="2208444"/>
                  <a:pt x="7615649" y="2212378"/>
                  <a:pt x="7635834" y="2232561"/>
                </a:cubicBezTo>
                <a:lnTo>
                  <a:pt x="7647710" y="2244436"/>
                </a:lnTo>
                <a:lnTo>
                  <a:pt x="7861465" y="2161309"/>
                </a:lnTo>
                <a:lnTo>
                  <a:pt x="8075221" y="2256311"/>
                </a:lnTo>
                <a:lnTo>
                  <a:pt x="8182099" y="2363189"/>
                </a:lnTo>
                <a:lnTo>
                  <a:pt x="8360229" y="2315688"/>
                </a:lnTo>
                <a:lnTo>
                  <a:pt x="8383980" y="2398815"/>
                </a:lnTo>
                <a:lnTo>
                  <a:pt x="8467107" y="2339439"/>
                </a:lnTo>
                <a:lnTo>
                  <a:pt x="8668988" y="2446316"/>
                </a:lnTo>
                <a:lnTo>
                  <a:pt x="8668988" y="2541319"/>
                </a:lnTo>
                <a:lnTo>
                  <a:pt x="8573985" y="2588820"/>
                </a:lnTo>
                <a:cubicBezTo>
                  <a:pt x="8408638" y="2533705"/>
                  <a:pt x="8480871" y="2533088"/>
                  <a:pt x="8360229" y="2553194"/>
                </a:cubicBezTo>
                <a:cubicBezTo>
                  <a:pt x="8352312" y="2565069"/>
                  <a:pt x="8339687" y="2574913"/>
                  <a:pt x="8336478" y="2588820"/>
                </a:cubicBezTo>
                <a:cubicBezTo>
                  <a:pt x="8327533" y="2627583"/>
                  <a:pt x="8341065" y="2671358"/>
                  <a:pt x="8324603" y="2707574"/>
                </a:cubicBezTo>
                <a:cubicBezTo>
                  <a:pt x="8317849" y="2722432"/>
                  <a:pt x="8292936" y="2715491"/>
                  <a:pt x="8277102" y="2719449"/>
                </a:cubicBezTo>
                <a:cubicBezTo>
                  <a:pt x="8133552" y="2791224"/>
                  <a:pt x="8311472" y="2719449"/>
                  <a:pt x="8193975" y="2719449"/>
                </a:cubicBezTo>
                <a:cubicBezTo>
                  <a:pt x="8132705" y="2719449"/>
                  <a:pt x="8130145" y="2745426"/>
                  <a:pt x="8087097" y="2766950"/>
                </a:cubicBezTo>
                <a:cubicBezTo>
                  <a:pt x="8044296" y="2788350"/>
                  <a:pt x="7966788" y="2787294"/>
                  <a:pt x="7932717" y="2790701"/>
                </a:cubicBezTo>
                <a:cubicBezTo>
                  <a:pt x="7918339" y="2833837"/>
                  <a:pt x="7920842" y="2813809"/>
                  <a:pt x="7920842" y="2850077"/>
                </a:cubicBezTo>
                <a:lnTo>
                  <a:pt x="8063346" y="2850077"/>
                </a:lnTo>
                <a:cubicBezTo>
                  <a:pt x="8103378" y="2906122"/>
                  <a:pt x="8151897" y="2932622"/>
                  <a:pt x="8110847" y="3004457"/>
                </a:cubicBezTo>
                <a:cubicBezTo>
                  <a:pt x="8104636" y="3015325"/>
                  <a:pt x="8087096" y="3012374"/>
                  <a:pt x="8075221" y="3016332"/>
                </a:cubicBezTo>
                <a:cubicBezTo>
                  <a:pt x="8051470" y="3012374"/>
                  <a:pt x="8027474" y="3009680"/>
                  <a:pt x="8003969" y="3004457"/>
                </a:cubicBezTo>
                <a:cubicBezTo>
                  <a:pt x="7991749" y="3001741"/>
                  <a:pt x="7980487" y="2995617"/>
                  <a:pt x="7968343" y="2992581"/>
                </a:cubicBezTo>
                <a:cubicBezTo>
                  <a:pt x="7948762" y="2987686"/>
                  <a:pt x="7928759" y="2984664"/>
                  <a:pt x="7908967" y="2980706"/>
                </a:cubicBezTo>
                <a:cubicBezTo>
                  <a:pt x="7885216" y="2984664"/>
                  <a:pt x="7856517" y="2977540"/>
                  <a:pt x="7837715" y="2992581"/>
                </a:cubicBezTo>
                <a:cubicBezTo>
                  <a:pt x="7827940" y="3000401"/>
                  <a:pt x="7846151" y="3016171"/>
                  <a:pt x="7849590" y="3028207"/>
                </a:cubicBezTo>
                <a:cubicBezTo>
                  <a:pt x="7854074" y="3043900"/>
                  <a:pt x="7857507" y="3059875"/>
                  <a:pt x="7861465" y="3075709"/>
                </a:cubicBezTo>
                <a:cubicBezTo>
                  <a:pt x="7857507" y="3095501"/>
                  <a:pt x="7854485" y="3115504"/>
                  <a:pt x="7849590" y="3135085"/>
                </a:cubicBezTo>
                <a:cubicBezTo>
                  <a:pt x="7846554" y="3147229"/>
                  <a:pt x="7837715" y="3158193"/>
                  <a:pt x="7837715" y="3170711"/>
                </a:cubicBezTo>
                <a:cubicBezTo>
                  <a:pt x="7837715" y="3202625"/>
                  <a:pt x="7845632" y="3234046"/>
                  <a:pt x="7849590" y="3265714"/>
                </a:cubicBezTo>
                <a:cubicBezTo>
                  <a:pt x="7920843" y="3241964"/>
                  <a:pt x="7857506" y="3249880"/>
                  <a:pt x="7897091" y="3289465"/>
                </a:cubicBezTo>
                <a:cubicBezTo>
                  <a:pt x="7905942" y="3298316"/>
                  <a:pt x="7920842" y="3297382"/>
                  <a:pt x="7932717" y="3301340"/>
                </a:cubicBezTo>
                <a:cubicBezTo>
                  <a:pt x="8015844" y="3273630"/>
                  <a:pt x="7980218" y="3269672"/>
                  <a:pt x="8039595" y="3289465"/>
                </a:cubicBezTo>
                <a:cubicBezTo>
                  <a:pt x="8050159" y="3285944"/>
                  <a:pt x="8115943" y="3263002"/>
                  <a:pt x="8122723" y="3265714"/>
                </a:cubicBezTo>
                <a:cubicBezTo>
                  <a:pt x="8134345" y="3270363"/>
                  <a:pt x="8130640" y="3289465"/>
                  <a:pt x="8134598" y="3301340"/>
                </a:cubicBezTo>
                <a:cubicBezTo>
                  <a:pt x="8130080" y="3323931"/>
                  <a:pt x="8123021" y="3371994"/>
                  <a:pt x="8110847" y="3396342"/>
                </a:cubicBezTo>
                <a:cubicBezTo>
                  <a:pt x="8104464" y="3409107"/>
                  <a:pt x="8095014" y="3420093"/>
                  <a:pt x="8087097" y="3431968"/>
                </a:cubicBezTo>
                <a:cubicBezTo>
                  <a:pt x="8078600" y="3474449"/>
                  <a:pt x="8082048" y="3496393"/>
                  <a:pt x="8051471" y="3526971"/>
                </a:cubicBezTo>
                <a:cubicBezTo>
                  <a:pt x="8041379" y="3537063"/>
                  <a:pt x="8027720" y="3542805"/>
                  <a:pt x="8015845" y="3550722"/>
                </a:cubicBezTo>
                <a:cubicBezTo>
                  <a:pt x="8007928" y="3562597"/>
                  <a:pt x="7994113" y="3572219"/>
                  <a:pt x="7992094" y="3586348"/>
                </a:cubicBezTo>
                <a:cubicBezTo>
                  <a:pt x="7989786" y="3602505"/>
                  <a:pt x="7999485" y="3618156"/>
                  <a:pt x="8003969" y="3633849"/>
                </a:cubicBezTo>
                <a:cubicBezTo>
                  <a:pt x="8019134" y="3686926"/>
                  <a:pt x="8013778" y="3667408"/>
                  <a:pt x="8063346" y="3716976"/>
                </a:cubicBezTo>
                <a:cubicBezTo>
                  <a:pt x="8067304" y="3728851"/>
                  <a:pt x="8067401" y="3742827"/>
                  <a:pt x="8075221" y="3752602"/>
                </a:cubicBezTo>
                <a:cubicBezTo>
                  <a:pt x="8084137" y="3763747"/>
                  <a:pt x="8108501" y="3762275"/>
                  <a:pt x="8110847" y="3776353"/>
                </a:cubicBezTo>
                <a:cubicBezTo>
                  <a:pt x="8117387" y="3815593"/>
                  <a:pt x="8098972" y="3895106"/>
                  <a:pt x="8098972" y="3895106"/>
                </a:cubicBezTo>
                <a:lnTo>
                  <a:pt x="8193975" y="3895106"/>
                </a:lnTo>
                <a:lnTo>
                  <a:pt x="8134598" y="3966358"/>
                </a:lnTo>
                <a:lnTo>
                  <a:pt x="8087097" y="4001984"/>
                </a:lnTo>
                <a:lnTo>
                  <a:pt x="7944593" y="3990109"/>
                </a:lnTo>
                <a:lnTo>
                  <a:pt x="7920842" y="4180114"/>
                </a:lnTo>
                <a:lnTo>
                  <a:pt x="8039595" y="4251366"/>
                </a:lnTo>
                <a:lnTo>
                  <a:pt x="7992094" y="4263241"/>
                </a:lnTo>
                <a:lnTo>
                  <a:pt x="8027720" y="4310742"/>
                </a:lnTo>
                <a:lnTo>
                  <a:pt x="7968343" y="4346368"/>
                </a:lnTo>
                <a:lnTo>
                  <a:pt x="7885216" y="4286992"/>
                </a:lnTo>
                <a:lnTo>
                  <a:pt x="7790213" y="4251366"/>
                </a:lnTo>
                <a:cubicBezTo>
                  <a:pt x="7778449" y="4247088"/>
                  <a:pt x="7767105" y="4239490"/>
                  <a:pt x="7754588" y="4239490"/>
                </a:cubicBezTo>
                <a:cubicBezTo>
                  <a:pt x="7726597" y="4239490"/>
                  <a:pt x="7699169" y="4247407"/>
                  <a:pt x="7671460" y="4251366"/>
                </a:cubicBezTo>
                <a:cubicBezTo>
                  <a:pt x="7663543" y="4263241"/>
                  <a:pt x="7656847" y="4276028"/>
                  <a:pt x="7647710" y="4286992"/>
                </a:cubicBezTo>
                <a:cubicBezTo>
                  <a:pt x="7636959" y="4299894"/>
                  <a:pt x="7610229" y="4305926"/>
                  <a:pt x="7612084" y="4322618"/>
                </a:cubicBezTo>
                <a:cubicBezTo>
                  <a:pt x="7615236" y="4350988"/>
                  <a:pt x="7659585" y="4393870"/>
                  <a:pt x="7659585" y="4393870"/>
                </a:cubicBezTo>
                <a:cubicBezTo>
                  <a:pt x="7663543" y="4417621"/>
                  <a:pt x="7666237" y="4441617"/>
                  <a:pt x="7671460" y="4465122"/>
                </a:cubicBezTo>
                <a:cubicBezTo>
                  <a:pt x="7674176" y="4477342"/>
                  <a:pt x="7683336" y="4488230"/>
                  <a:pt x="7683336" y="4500748"/>
                </a:cubicBezTo>
                <a:cubicBezTo>
                  <a:pt x="7683336" y="4513266"/>
                  <a:pt x="7675419" y="4524499"/>
                  <a:pt x="7671460" y="4536374"/>
                </a:cubicBezTo>
                <a:cubicBezTo>
                  <a:pt x="7675419" y="4552208"/>
                  <a:pt x="7675112" y="4569777"/>
                  <a:pt x="7683336" y="4583875"/>
                </a:cubicBezTo>
                <a:cubicBezTo>
                  <a:pt x="7703282" y="4618067"/>
                  <a:pt x="7724900" y="4665022"/>
                  <a:pt x="7754588" y="4678877"/>
                </a:cubicBezTo>
                <a:lnTo>
                  <a:pt x="7718962" y="4773880"/>
                </a:lnTo>
                <a:lnTo>
                  <a:pt x="7635834" y="4762005"/>
                </a:lnTo>
                <a:lnTo>
                  <a:pt x="7386452" y="5023262"/>
                </a:lnTo>
                <a:lnTo>
                  <a:pt x="7101445" y="5082639"/>
                </a:lnTo>
                <a:lnTo>
                  <a:pt x="7255824" y="5225142"/>
                </a:lnTo>
                <a:lnTo>
                  <a:pt x="7113320" y="5213267"/>
                </a:lnTo>
                <a:lnTo>
                  <a:pt x="7042068" y="5201392"/>
                </a:lnTo>
                <a:lnTo>
                  <a:pt x="6947065" y="5260768"/>
                </a:lnTo>
                <a:cubicBezTo>
                  <a:pt x="6915398" y="5272643"/>
                  <a:pt x="6885158" y="5289426"/>
                  <a:pt x="6852063" y="5296394"/>
                </a:cubicBezTo>
                <a:cubicBezTo>
                  <a:pt x="6738624" y="5320276"/>
                  <a:pt x="6735436" y="5268393"/>
                  <a:pt x="6697684" y="5343896"/>
                </a:cubicBezTo>
                <a:cubicBezTo>
                  <a:pt x="6692086" y="5355092"/>
                  <a:pt x="6689767" y="5367647"/>
                  <a:pt x="6685808" y="5379522"/>
                </a:cubicBezTo>
                <a:cubicBezTo>
                  <a:pt x="6693359" y="5398399"/>
                  <a:pt x="6721434" y="5460829"/>
                  <a:pt x="6721434" y="5486400"/>
                </a:cubicBezTo>
                <a:cubicBezTo>
                  <a:pt x="6721434" y="5502721"/>
                  <a:pt x="6714043" y="5518208"/>
                  <a:pt x="6709559" y="5533901"/>
                </a:cubicBezTo>
                <a:cubicBezTo>
                  <a:pt x="6697268" y="5576922"/>
                  <a:pt x="6699956" y="5566118"/>
                  <a:pt x="6673933" y="5605153"/>
                </a:cubicBezTo>
                <a:cubicBezTo>
                  <a:pt x="6677891" y="5617028"/>
                  <a:pt x="6678864" y="5630364"/>
                  <a:pt x="6685808" y="5640779"/>
                </a:cubicBezTo>
                <a:cubicBezTo>
                  <a:pt x="6695124" y="5654753"/>
                  <a:pt x="6718140" y="5659937"/>
                  <a:pt x="6721434" y="5676405"/>
                </a:cubicBezTo>
                <a:cubicBezTo>
                  <a:pt x="6741520" y="5776831"/>
                  <a:pt x="6711900" y="5755977"/>
                  <a:pt x="6650182" y="5771407"/>
                </a:cubicBezTo>
                <a:cubicBezTo>
                  <a:pt x="6610852" y="5781240"/>
                  <a:pt x="6613757" y="5783815"/>
                  <a:pt x="6578930" y="5807033"/>
                </a:cubicBezTo>
                <a:cubicBezTo>
                  <a:pt x="6552060" y="5887645"/>
                  <a:pt x="6591081" y="5794883"/>
                  <a:pt x="6495803" y="5890161"/>
                </a:cubicBezTo>
                <a:cubicBezTo>
                  <a:pt x="6483928" y="5902036"/>
                  <a:pt x="6381008" y="5905995"/>
                  <a:pt x="6460177" y="5925787"/>
                </a:cubicBezTo>
                <a:lnTo>
                  <a:pt x="6282047" y="5854535"/>
                </a:lnTo>
                <a:lnTo>
                  <a:pt x="6246421" y="5949537"/>
                </a:lnTo>
                <a:cubicBezTo>
                  <a:pt x="6214754" y="5961412"/>
                  <a:pt x="6184694" y="5979113"/>
                  <a:pt x="6151419" y="5985163"/>
                </a:cubicBezTo>
                <a:cubicBezTo>
                  <a:pt x="6139103" y="5987402"/>
                  <a:pt x="6128289" y="5972553"/>
                  <a:pt x="6115793" y="5973288"/>
                </a:cubicBezTo>
                <a:cubicBezTo>
                  <a:pt x="6059909" y="5976575"/>
                  <a:pt x="5949538" y="5997039"/>
                  <a:pt x="5949538" y="5997039"/>
                </a:cubicBezTo>
                <a:cubicBezTo>
                  <a:pt x="5925787" y="6004956"/>
                  <a:pt x="5898658" y="6006238"/>
                  <a:pt x="5878286" y="6020789"/>
                </a:cubicBezTo>
                <a:cubicBezTo>
                  <a:pt x="5868100" y="6028065"/>
                  <a:pt x="5875262" y="6047564"/>
                  <a:pt x="5866411" y="6056415"/>
                </a:cubicBezTo>
                <a:cubicBezTo>
                  <a:pt x="5857560" y="6065266"/>
                  <a:pt x="5830785" y="6068290"/>
                  <a:pt x="5830785" y="6068290"/>
                </a:cubicBezTo>
                <a:lnTo>
                  <a:pt x="5759533" y="6068290"/>
                </a:lnTo>
                <a:lnTo>
                  <a:pt x="5676406" y="6020789"/>
                </a:lnTo>
                <a:lnTo>
                  <a:pt x="5581403" y="6103916"/>
                </a:lnTo>
                <a:lnTo>
                  <a:pt x="5628904" y="6175168"/>
                </a:lnTo>
                <a:lnTo>
                  <a:pt x="5569528" y="6246420"/>
                </a:lnTo>
                <a:lnTo>
                  <a:pt x="5427024" y="6270171"/>
                </a:lnTo>
                <a:lnTo>
                  <a:pt x="5367647" y="6187044"/>
                </a:lnTo>
                <a:cubicBezTo>
                  <a:pt x="5347855" y="6159335"/>
                  <a:pt x="5334626" y="6125479"/>
                  <a:pt x="5308271" y="6103916"/>
                </a:cubicBezTo>
                <a:cubicBezTo>
                  <a:pt x="5288895" y="6088063"/>
                  <a:pt x="5237019" y="6080166"/>
                  <a:pt x="5237019" y="6080166"/>
                </a:cubicBezTo>
                <a:cubicBezTo>
                  <a:pt x="5219006" y="6068157"/>
                  <a:pt x="5190351" y="6044540"/>
                  <a:pt x="5165767" y="6044540"/>
                </a:cubicBezTo>
                <a:cubicBezTo>
                  <a:pt x="5145583" y="6044540"/>
                  <a:pt x="5126182" y="6052457"/>
                  <a:pt x="5106390" y="6056415"/>
                </a:cubicBezTo>
                <a:cubicBezTo>
                  <a:pt x="5098473" y="6068290"/>
                  <a:pt x="5092731" y="6081949"/>
                  <a:pt x="5082639" y="6092041"/>
                </a:cubicBezTo>
                <a:cubicBezTo>
                  <a:pt x="5072547" y="6102133"/>
                  <a:pt x="5055929" y="6104647"/>
                  <a:pt x="5047013" y="6115792"/>
                </a:cubicBezTo>
                <a:cubicBezTo>
                  <a:pt x="5039193" y="6125567"/>
                  <a:pt x="5039096" y="6139543"/>
                  <a:pt x="5035138" y="6151418"/>
                </a:cubicBezTo>
                <a:cubicBezTo>
                  <a:pt x="5064857" y="6270295"/>
                  <a:pt x="5020172" y="6148329"/>
                  <a:pt x="5082639" y="6210794"/>
                </a:cubicBezTo>
                <a:cubicBezTo>
                  <a:pt x="5091490" y="6219645"/>
                  <a:pt x="5086695" y="6236645"/>
                  <a:pt x="5094515" y="6246420"/>
                </a:cubicBezTo>
                <a:cubicBezTo>
                  <a:pt x="5103431" y="6257565"/>
                  <a:pt x="5118266" y="6262254"/>
                  <a:pt x="5130141" y="6270171"/>
                </a:cubicBezTo>
                <a:cubicBezTo>
                  <a:pt x="5134099" y="6293922"/>
                  <a:pt x="5131248" y="6319887"/>
                  <a:pt x="5142016" y="6341423"/>
                </a:cubicBezTo>
                <a:cubicBezTo>
                  <a:pt x="5148399" y="6354189"/>
                  <a:pt x="5164600" y="6359377"/>
                  <a:pt x="5177642" y="6365174"/>
                </a:cubicBezTo>
                <a:cubicBezTo>
                  <a:pt x="5200520" y="6375342"/>
                  <a:pt x="5237698" y="6366532"/>
                  <a:pt x="5248894" y="6388924"/>
                </a:cubicBezTo>
                <a:lnTo>
                  <a:pt x="5260769" y="6412675"/>
                </a:lnTo>
                <a:lnTo>
                  <a:pt x="5248894" y="6412675"/>
                </a:lnTo>
                <a:lnTo>
                  <a:pt x="5225143" y="6436426"/>
                </a:lnTo>
                <a:lnTo>
                  <a:pt x="5320146" y="6507677"/>
                </a:lnTo>
                <a:cubicBezTo>
                  <a:pt x="5284520" y="6515594"/>
                  <a:pt x="5246956" y="6517391"/>
                  <a:pt x="5213268" y="6531428"/>
                </a:cubicBezTo>
                <a:cubicBezTo>
                  <a:pt x="5197766" y="6537887"/>
                  <a:pt x="5192663" y="6559543"/>
                  <a:pt x="5177642" y="6567054"/>
                </a:cubicBezTo>
                <a:cubicBezTo>
                  <a:pt x="5159589" y="6576081"/>
                  <a:pt x="5138057" y="6574971"/>
                  <a:pt x="5118265" y="6578929"/>
                </a:cubicBezTo>
                <a:lnTo>
                  <a:pt x="5082639" y="6602680"/>
                </a:lnTo>
                <a:lnTo>
                  <a:pt x="5011388" y="6531428"/>
                </a:lnTo>
                <a:lnTo>
                  <a:pt x="4892634" y="6531428"/>
                </a:lnTo>
                <a:lnTo>
                  <a:pt x="4809507" y="6412675"/>
                </a:lnTo>
                <a:cubicBezTo>
                  <a:pt x="4777839" y="6400800"/>
                  <a:pt x="4748239" y="6379459"/>
                  <a:pt x="4714504" y="6377049"/>
                </a:cubicBezTo>
                <a:cubicBezTo>
                  <a:pt x="4689532" y="6375265"/>
                  <a:pt x="4643252" y="6400800"/>
                  <a:pt x="4643252" y="6400800"/>
                </a:cubicBezTo>
                <a:cubicBezTo>
                  <a:pt x="4528668" y="6372153"/>
                  <a:pt x="4580258" y="6383450"/>
                  <a:pt x="4488873" y="6365174"/>
                </a:cubicBezTo>
                <a:cubicBezTo>
                  <a:pt x="4476998" y="6357257"/>
                  <a:pt x="4462163" y="6352568"/>
                  <a:pt x="4453247" y="6341423"/>
                </a:cubicBezTo>
                <a:cubicBezTo>
                  <a:pt x="4445427" y="6331648"/>
                  <a:pt x="4448316" y="6316212"/>
                  <a:pt x="4441372" y="6305797"/>
                </a:cubicBezTo>
                <a:cubicBezTo>
                  <a:pt x="4432056" y="6291823"/>
                  <a:pt x="4418648" y="6280922"/>
                  <a:pt x="4405746" y="6270171"/>
                </a:cubicBezTo>
                <a:cubicBezTo>
                  <a:pt x="4394782" y="6261034"/>
                  <a:pt x="4383238" y="6252042"/>
                  <a:pt x="4370120" y="6246420"/>
                </a:cubicBezTo>
                <a:cubicBezTo>
                  <a:pt x="4355119" y="6239991"/>
                  <a:pt x="4338312" y="6239029"/>
                  <a:pt x="4322619" y="6234545"/>
                </a:cubicBezTo>
                <a:cubicBezTo>
                  <a:pt x="4310583" y="6231106"/>
                  <a:pt x="4298868" y="6226628"/>
                  <a:pt x="4286993" y="6222670"/>
                </a:cubicBezTo>
                <a:cubicBezTo>
                  <a:pt x="4201554" y="6251149"/>
                  <a:pt x="4308271" y="6216589"/>
                  <a:pt x="4203865" y="6246420"/>
                </a:cubicBezTo>
                <a:cubicBezTo>
                  <a:pt x="4164484" y="6257672"/>
                  <a:pt x="4168239" y="6246371"/>
                  <a:pt x="4168239" y="6270171"/>
                </a:cubicBezTo>
                <a:lnTo>
                  <a:pt x="4073237" y="6282046"/>
                </a:lnTo>
                <a:lnTo>
                  <a:pt x="4073237" y="6282046"/>
                </a:lnTo>
                <a:lnTo>
                  <a:pt x="4049486" y="6377049"/>
                </a:lnTo>
                <a:lnTo>
                  <a:pt x="3990110" y="6246420"/>
                </a:lnTo>
                <a:lnTo>
                  <a:pt x="3906982" y="6270171"/>
                </a:lnTo>
                <a:lnTo>
                  <a:pt x="3906982" y="6388924"/>
                </a:lnTo>
                <a:lnTo>
                  <a:pt x="3764478" y="6412675"/>
                </a:lnTo>
                <a:lnTo>
                  <a:pt x="3693226" y="6519553"/>
                </a:lnTo>
                <a:cubicBezTo>
                  <a:pt x="3554620" y="6297780"/>
                  <a:pt x="3736691" y="6536990"/>
                  <a:pt x="3503221" y="6400800"/>
                </a:cubicBezTo>
                <a:cubicBezTo>
                  <a:pt x="3485786" y="6390630"/>
                  <a:pt x="3502542" y="6358217"/>
                  <a:pt x="3491346" y="6341423"/>
                </a:cubicBezTo>
                <a:cubicBezTo>
                  <a:pt x="3484402" y="6331008"/>
                  <a:pt x="3467595" y="6333506"/>
                  <a:pt x="3455720" y="6329548"/>
                </a:cubicBezTo>
                <a:cubicBezTo>
                  <a:pt x="3425089" y="6333924"/>
                  <a:pt x="3370128" y="6336717"/>
                  <a:pt x="3336967" y="6353298"/>
                </a:cubicBezTo>
                <a:cubicBezTo>
                  <a:pt x="3331960" y="6355802"/>
                  <a:pt x="3329050" y="6361215"/>
                  <a:pt x="3325091" y="6365174"/>
                </a:cubicBezTo>
                <a:lnTo>
                  <a:pt x="3241964" y="6329548"/>
                </a:lnTo>
                <a:lnTo>
                  <a:pt x="3111336" y="6365174"/>
                </a:lnTo>
                <a:cubicBezTo>
                  <a:pt x="3083627" y="6337465"/>
                  <a:pt x="3058808" y="6306526"/>
                  <a:pt x="3028208" y="6282046"/>
                </a:cubicBezTo>
                <a:cubicBezTo>
                  <a:pt x="3018433" y="6274226"/>
                  <a:pt x="3002357" y="6277991"/>
                  <a:pt x="2992582" y="6270171"/>
                </a:cubicBezTo>
                <a:cubicBezTo>
                  <a:pt x="2981437" y="6261255"/>
                  <a:pt x="2982473" y="6238742"/>
                  <a:pt x="2968832" y="6234545"/>
                </a:cubicBezTo>
                <a:cubicBezTo>
                  <a:pt x="2927043" y="6221687"/>
                  <a:pt x="2881746" y="6226628"/>
                  <a:pt x="2838203" y="6222670"/>
                </a:cubicBezTo>
                <a:cubicBezTo>
                  <a:pt x="2830286" y="6210795"/>
                  <a:pt x="2811653" y="6201039"/>
                  <a:pt x="2814452" y="6187044"/>
                </a:cubicBezTo>
                <a:cubicBezTo>
                  <a:pt x="2818768" y="6165461"/>
                  <a:pt x="2887565" y="6153922"/>
                  <a:pt x="2897580" y="6151418"/>
                </a:cubicBezTo>
                <a:cubicBezTo>
                  <a:pt x="2893621" y="6135584"/>
                  <a:pt x="2895900" y="6116661"/>
                  <a:pt x="2885704" y="6103916"/>
                </a:cubicBezTo>
                <a:cubicBezTo>
                  <a:pt x="2877884" y="6094141"/>
                  <a:pt x="2861274" y="6097639"/>
                  <a:pt x="2850078" y="6092041"/>
                </a:cubicBezTo>
                <a:cubicBezTo>
                  <a:pt x="2837312" y="6085658"/>
                  <a:pt x="2827494" y="6074087"/>
                  <a:pt x="2814452" y="6068290"/>
                </a:cubicBezTo>
                <a:cubicBezTo>
                  <a:pt x="2791574" y="6058122"/>
                  <a:pt x="2766951" y="6052457"/>
                  <a:pt x="2743200" y="6044540"/>
                </a:cubicBezTo>
                <a:lnTo>
                  <a:pt x="2707575" y="6032665"/>
                </a:lnTo>
                <a:cubicBezTo>
                  <a:pt x="2695700" y="6044540"/>
                  <a:pt x="2688343" y="6064647"/>
                  <a:pt x="2671949" y="6068290"/>
                </a:cubicBezTo>
                <a:cubicBezTo>
                  <a:pt x="2619365" y="6079975"/>
                  <a:pt x="2601321" y="6054415"/>
                  <a:pt x="2565071" y="6032665"/>
                </a:cubicBezTo>
                <a:cubicBezTo>
                  <a:pt x="2557481" y="6028111"/>
                  <a:pt x="2549237" y="6024748"/>
                  <a:pt x="2541320" y="6020789"/>
                </a:cubicBezTo>
                <a:lnTo>
                  <a:pt x="2327564" y="5973288"/>
                </a:lnTo>
                <a:cubicBezTo>
                  <a:pt x="2299855" y="5945579"/>
                  <a:pt x="2281128" y="5903920"/>
                  <a:pt x="2244437" y="5890161"/>
                </a:cubicBezTo>
                <a:cubicBezTo>
                  <a:pt x="2229155" y="5884430"/>
                  <a:pt x="2238991" y="5922661"/>
                  <a:pt x="2232562" y="5937662"/>
                </a:cubicBezTo>
                <a:cubicBezTo>
                  <a:pt x="2226940" y="5950780"/>
                  <a:pt x="2220914" y="5965724"/>
                  <a:pt x="2208811" y="5973288"/>
                </a:cubicBezTo>
                <a:cubicBezTo>
                  <a:pt x="2187581" y="5986557"/>
                  <a:pt x="2137559" y="5997039"/>
                  <a:pt x="2137559" y="5997039"/>
                </a:cubicBezTo>
                <a:cubicBezTo>
                  <a:pt x="2166471" y="5910303"/>
                  <a:pt x="2155238" y="5950075"/>
                  <a:pt x="2173185" y="5878285"/>
                </a:cubicBezTo>
                <a:cubicBezTo>
                  <a:pt x="2161310" y="5874327"/>
                  <a:pt x="2150077" y="5866410"/>
                  <a:pt x="2137559" y="5866410"/>
                </a:cubicBezTo>
                <a:cubicBezTo>
                  <a:pt x="2112975" y="5866410"/>
                  <a:pt x="2084320" y="5890027"/>
                  <a:pt x="2066307" y="5902036"/>
                </a:cubicBezTo>
                <a:cubicBezTo>
                  <a:pt x="2028668" y="5958494"/>
                  <a:pt x="2047071" y="5924120"/>
                  <a:pt x="2018806" y="6008914"/>
                </a:cubicBezTo>
                <a:lnTo>
                  <a:pt x="2006930" y="6044540"/>
                </a:lnTo>
                <a:cubicBezTo>
                  <a:pt x="2002972" y="6068291"/>
                  <a:pt x="2015961" y="6103846"/>
                  <a:pt x="1995055" y="6115792"/>
                </a:cubicBezTo>
                <a:cubicBezTo>
                  <a:pt x="1973318" y="6128213"/>
                  <a:pt x="1948685" y="6094806"/>
                  <a:pt x="1923803" y="6092041"/>
                </a:cubicBezTo>
                <a:lnTo>
                  <a:pt x="1816925" y="6080166"/>
                </a:lnTo>
                <a:cubicBezTo>
                  <a:pt x="1714825" y="6012099"/>
                  <a:pt x="1844005" y="6093706"/>
                  <a:pt x="1745673" y="6044540"/>
                </a:cubicBezTo>
                <a:cubicBezTo>
                  <a:pt x="1732907" y="6038157"/>
                  <a:pt x="1723893" y="6024251"/>
                  <a:pt x="1710047" y="6020789"/>
                </a:cubicBezTo>
                <a:cubicBezTo>
                  <a:pt x="1675272" y="6012095"/>
                  <a:pt x="1638769" y="6013102"/>
                  <a:pt x="1603169" y="6008914"/>
                </a:cubicBezTo>
                <a:lnTo>
                  <a:pt x="1508167" y="5997039"/>
                </a:lnTo>
                <a:cubicBezTo>
                  <a:pt x="1524055" y="5949374"/>
                  <a:pt x="1548311" y="5915882"/>
                  <a:pt x="1520042" y="5866410"/>
                </a:cubicBezTo>
                <a:cubicBezTo>
                  <a:pt x="1512961" y="5854018"/>
                  <a:pt x="1496291" y="5850576"/>
                  <a:pt x="1484416" y="5842659"/>
                </a:cubicBezTo>
                <a:cubicBezTo>
                  <a:pt x="1476499" y="5830784"/>
                  <a:pt x="1467048" y="5819799"/>
                  <a:pt x="1460665" y="5807033"/>
                </a:cubicBezTo>
                <a:cubicBezTo>
                  <a:pt x="1455067" y="5795837"/>
                  <a:pt x="1456610" y="5781182"/>
                  <a:pt x="1448790" y="5771407"/>
                </a:cubicBezTo>
                <a:cubicBezTo>
                  <a:pt x="1439874" y="5760262"/>
                  <a:pt x="1424778" y="5755953"/>
                  <a:pt x="1413164" y="5747657"/>
                </a:cubicBezTo>
                <a:cubicBezTo>
                  <a:pt x="1367682" y="5715170"/>
                  <a:pt x="1377820" y="5724189"/>
                  <a:pt x="1353788" y="5700155"/>
                </a:cubicBezTo>
                <a:lnTo>
                  <a:pt x="1496291" y="5652654"/>
                </a:lnTo>
                <a:lnTo>
                  <a:pt x="1698172" y="5486400"/>
                </a:lnTo>
                <a:lnTo>
                  <a:pt x="1603169" y="5486400"/>
                </a:lnTo>
                <a:lnTo>
                  <a:pt x="1543793" y="5403272"/>
                </a:lnTo>
                <a:lnTo>
                  <a:pt x="1341912" y="5462649"/>
                </a:lnTo>
                <a:lnTo>
                  <a:pt x="1294411" y="5581402"/>
                </a:lnTo>
                <a:lnTo>
                  <a:pt x="1128156" y="5474524"/>
                </a:lnTo>
                <a:lnTo>
                  <a:pt x="1080655" y="5522026"/>
                </a:lnTo>
                <a:lnTo>
                  <a:pt x="950026" y="5438898"/>
                </a:lnTo>
                <a:lnTo>
                  <a:pt x="831273" y="5450774"/>
                </a:lnTo>
                <a:lnTo>
                  <a:pt x="676894" y="5427023"/>
                </a:lnTo>
                <a:lnTo>
                  <a:pt x="593767" y="5462649"/>
                </a:lnTo>
                <a:cubicBezTo>
                  <a:pt x="475086" y="5449463"/>
                  <a:pt x="522734" y="5450774"/>
                  <a:pt x="451263" y="5450774"/>
                </a:cubicBezTo>
                <a:lnTo>
                  <a:pt x="522515" y="5343896"/>
                </a:lnTo>
                <a:lnTo>
                  <a:pt x="427512" y="5296394"/>
                </a:lnTo>
                <a:lnTo>
                  <a:pt x="344385" y="5213267"/>
                </a:lnTo>
                <a:lnTo>
                  <a:pt x="427512" y="5142015"/>
                </a:lnTo>
                <a:cubicBezTo>
                  <a:pt x="285941" y="5088925"/>
                  <a:pt x="313323" y="5121921"/>
                  <a:pt x="368136" y="5094514"/>
                </a:cubicBezTo>
                <a:cubicBezTo>
                  <a:pt x="380902" y="5088131"/>
                  <a:pt x="391887" y="5078680"/>
                  <a:pt x="403762" y="5070763"/>
                </a:cubicBezTo>
                <a:cubicBezTo>
                  <a:pt x="399803" y="5050971"/>
                  <a:pt x="402584" y="5028503"/>
                  <a:pt x="391886" y="5011387"/>
                </a:cubicBezTo>
                <a:cubicBezTo>
                  <a:pt x="381396" y="4994603"/>
                  <a:pt x="348266" y="4995169"/>
                  <a:pt x="344385" y="4975761"/>
                </a:cubicBezTo>
                <a:cubicBezTo>
                  <a:pt x="341507" y="4961372"/>
                  <a:pt x="409375" y="4942222"/>
                  <a:pt x="415637" y="4940135"/>
                </a:cubicBezTo>
                <a:cubicBezTo>
                  <a:pt x="435390" y="4880874"/>
                  <a:pt x="434091" y="4922963"/>
                  <a:pt x="391886" y="4880758"/>
                </a:cubicBezTo>
                <a:cubicBezTo>
                  <a:pt x="381794" y="4870666"/>
                  <a:pt x="378228" y="4855224"/>
                  <a:pt x="368136" y="4845132"/>
                </a:cubicBezTo>
                <a:cubicBezTo>
                  <a:pt x="358044" y="4835040"/>
                  <a:pt x="332510" y="4821381"/>
                  <a:pt x="332510" y="4821381"/>
                </a:cubicBezTo>
                <a:lnTo>
                  <a:pt x="213756" y="4821381"/>
                </a:lnTo>
                <a:lnTo>
                  <a:pt x="23751" y="4762005"/>
                </a:lnTo>
                <a:lnTo>
                  <a:pt x="0" y="4619501"/>
                </a:lnTo>
                <a:cubicBezTo>
                  <a:pt x="27709" y="4595750"/>
                  <a:pt x="61663" y="4577764"/>
                  <a:pt x="83128" y="4548249"/>
                </a:cubicBezTo>
                <a:cubicBezTo>
                  <a:pt x="95000" y="4531925"/>
                  <a:pt x="80731" y="4503144"/>
                  <a:pt x="95003" y="4488872"/>
                </a:cubicBezTo>
                <a:cubicBezTo>
                  <a:pt x="103854" y="4480021"/>
                  <a:pt x="118754" y="4496789"/>
                  <a:pt x="130629" y="4500748"/>
                </a:cubicBezTo>
                <a:cubicBezTo>
                  <a:pt x="260332" y="4474806"/>
                  <a:pt x="141186" y="4517239"/>
                  <a:pt x="201881" y="4441371"/>
                </a:cubicBezTo>
                <a:cubicBezTo>
                  <a:pt x="209701" y="4431596"/>
                  <a:pt x="225363" y="4432532"/>
                  <a:pt x="237507" y="4429496"/>
                </a:cubicBezTo>
                <a:cubicBezTo>
                  <a:pt x="311795" y="4410924"/>
                  <a:pt x="351936" y="4413032"/>
                  <a:pt x="439388" y="4405745"/>
                </a:cubicBezTo>
                <a:cubicBezTo>
                  <a:pt x="444988" y="4388945"/>
                  <a:pt x="463138" y="4337529"/>
                  <a:pt x="463138" y="4322618"/>
                </a:cubicBezTo>
                <a:cubicBezTo>
                  <a:pt x="463138" y="4310100"/>
                  <a:pt x="460114" y="4295843"/>
                  <a:pt x="451263" y="4286992"/>
                </a:cubicBezTo>
                <a:cubicBezTo>
                  <a:pt x="442412" y="4278141"/>
                  <a:pt x="427512" y="4279075"/>
                  <a:pt x="415637" y="4275116"/>
                </a:cubicBezTo>
                <a:cubicBezTo>
                  <a:pt x="387927" y="4191990"/>
                  <a:pt x="415636" y="4211782"/>
                  <a:pt x="356260" y="4191989"/>
                </a:cubicBezTo>
                <a:cubicBezTo>
                  <a:pt x="344385" y="4180114"/>
                  <a:pt x="335216" y="4164695"/>
                  <a:pt x="320634" y="4156363"/>
                </a:cubicBezTo>
                <a:cubicBezTo>
                  <a:pt x="306463" y="4148266"/>
                  <a:pt x="282186" y="4158068"/>
                  <a:pt x="273133" y="4144488"/>
                </a:cubicBezTo>
                <a:cubicBezTo>
                  <a:pt x="255026" y="4117328"/>
                  <a:pt x="249382" y="4049485"/>
                  <a:pt x="249382" y="4049485"/>
                </a:cubicBezTo>
                <a:cubicBezTo>
                  <a:pt x="253341" y="4033651"/>
                  <a:pt x="248866" y="4012606"/>
                  <a:pt x="261258" y="4001984"/>
                </a:cubicBezTo>
                <a:cubicBezTo>
                  <a:pt x="280266" y="3985691"/>
                  <a:pt x="311679" y="3992120"/>
                  <a:pt x="332510" y="3978233"/>
                </a:cubicBezTo>
                <a:cubicBezTo>
                  <a:pt x="371430" y="3952287"/>
                  <a:pt x="353864" y="3954483"/>
                  <a:pt x="380011" y="3954483"/>
                </a:cubicBezTo>
                <a:lnTo>
                  <a:pt x="486889" y="3930732"/>
                </a:lnTo>
                <a:lnTo>
                  <a:pt x="617517" y="3895106"/>
                </a:lnTo>
                <a:cubicBezTo>
                  <a:pt x="653143" y="3899064"/>
                  <a:pt x="688550" y="3906981"/>
                  <a:pt x="724395" y="3906981"/>
                </a:cubicBezTo>
                <a:cubicBezTo>
                  <a:pt x="740716" y="3906981"/>
                  <a:pt x="755893" y="3898307"/>
                  <a:pt x="771897" y="3895106"/>
                </a:cubicBezTo>
                <a:cubicBezTo>
                  <a:pt x="775778" y="3894330"/>
                  <a:pt x="779814" y="3895106"/>
                  <a:pt x="783772" y="3895106"/>
                </a:cubicBezTo>
                <a:lnTo>
                  <a:pt x="926276" y="3835729"/>
                </a:lnTo>
                <a:lnTo>
                  <a:pt x="1128156" y="3752602"/>
                </a:lnTo>
                <a:lnTo>
                  <a:pt x="890650" y="3669475"/>
                </a:lnTo>
                <a:lnTo>
                  <a:pt x="950026" y="3610098"/>
                </a:lnTo>
                <a:cubicBezTo>
                  <a:pt x="934192" y="3574472"/>
                  <a:pt x="910171" y="3541449"/>
                  <a:pt x="902525" y="3503220"/>
                </a:cubicBezTo>
                <a:cubicBezTo>
                  <a:pt x="897299" y="3477092"/>
                  <a:pt x="916745" y="3424932"/>
                  <a:pt x="926276" y="3396342"/>
                </a:cubicBezTo>
                <a:cubicBezTo>
                  <a:pt x="914401" y="3388425"/>
                  <a:pt x="903415" y="3378975"/>
                  <a:pt x="890650" y="3372592"/>
                </a:cubicBezTo>
                <a:cubicBezTo>
                  <a:pt x="854034" y="3354284"/>
                  <a:pt x="792780" y="3352936"/>
                  <a:pt x="760021" y="3348841"/>
                </a:cubicBezTo>
                <a:cubicBezTo>
                  <a:pt x="714514" y="3318503"/>
                  <a:pt x="738667" y="3325090"/>
                  <a:pt x="688769" y="3325090"/>
                </a:cubicBezTo>
                <a:lnTo>
                  <a:pt x="748146" y="3241963"/>
                </a:lnTo>
                <a:lnTo>
                  <a:pt x="724395" y="3111335"/>
                </a:lnTo>
                <a:cubicBezTo>
                  <a:pt x="756063" y="3099460"/>
                  <a:pt x="786037" y="3081269"/>
                  <a:pt x="819398" y="3075709"/>
                </a:cubicBezTo>
                <a:cubicBezTo>
                  <a:pt x="835497" y="3073026"/>
                  <a:pt x="850578" y="3087584"/>
                  <a:pt x="866899" y="3087584"/>
                </a:cubicBezTo>
                <a:cubicBezTo>
                  <a:pt x="883220" y="3087584"/>
                  <a:pt x="898707" y="3080193"/>
                  <a:pt x="914400" y="3075709"/>
                </a:cubicBezTo>
                <a:cubicBezTo>
                  <a:pt x="984042" y="3055811"/>
                  <a:pt x="916265" y="3074777"/>
                  <a:pt x="985652" y="3040083"/>
                </a:cubicBezTo>
                <a:cubicBezTo>
                  <a:pt x="996848" y="3034485"/>
                  <a:pt x="1009288" y="3031804"/>
                  <a:pt x="1021278" y="3028207"/>
                </a:cubicBezTo>
                <a:cubicBezTo>
                  <a:pt x="1048881" y="3019926"/>
                  <a:pt x="1076697" y="3012374"/>
                  <a:pt x="1104406" y="3004457"/>
                </a:cubicBezTo>
                <a:cubicBezTo>
                  <a:pt x="1092531" y="2996540"/>
                  <a:pt x="1077696" y="2991851"/>
                  <a:pt x="1068780" y="2980706"/>
                </a:cubicBezTo>
                <a:cubicBezTo>
                  <a:pt x="1060960" y="2970931"/>
                  <a:pt x="1047129" y="2952900"/>
                  <a:pt x="1056904" y="2945080"/>
                </a:cubicBezTo>
                <a:cubicBezTo>
                  <a:pt x="1075706" y="2930038"/>
                  <a:pt x="1104405" y="2937163"/>
                  <a:pt x="1128156" y="2933205"/>
                </a:cubicBezTo>
                <a:cubicBezTo>
                  <a:pt x="1140031" y="2929246"/>
                  <a:pt x="1132114" y="2907475"/>
                  <a:pt x="1163782" y="2921329"/>
                </a:cubicBezTo>
                <a:lnTo>
                  <a:pt x="1270660" y="2992581"/>
                </a:lnTo>
                <a:lnTo>
                  <a:pt x="1460665" y="2992581"/>
                </a:lnTo>
                <a:cubicBezTo>
                  <a:pt x="1476499" y="2960914"/>
                  <a:pt x="1493516" y="2929811"/>
                  <a:pt x="1508167" y="2897579"/>
                </a:cubicBezTo>
                <a:cubicBezTo>
                  <a:pt x="1513489" y="2885870"/>
                  <a:pt x="1534512" y="2838036"/>
                  <a:pt x="1508167" y="2826327"/>
                </a:cubicBezTo>
                <a:cubicBezTo>
                  <a:pt x="1479003" y="2813366"/>
                  <a:pt x="1444832" y="2818410"/>
                  <a:pt x="1413164" y="2814452"/>
                </a:cubicBezTo>
                <a:cubicBezTo>
                  <a:pt x="1396176" y="2763486"/>
                  <a:pt x="1396787" y="2784959"/>
                  <a:pt x="1413164" y="2719449"/>
                </a:cubicBezTo>
                <a:cubicBezTo>
                  <a:pt x="1416200" y="2707305"/>
                  <a:pt x="1417219" y="2693598"/>
                  <a:pt x="1425039" y="2683823"/>
                </a:cubicBezTo>
                <a:cubicBezTo>
                  <a:pt x="1441782" y="2662894"/>
                  <a:pt x="1472821" y="2656020"/>
                  <a:pt x="1496291" y="2648197"/>
                </a:cubicBezTo>
                <a:cubicBezTo>
                  <a:pt x="1504208" y="2636322"/>
                  <a:pt x="1517695" y="2626649"/>
                  <a:pt x="1520042" y="2612571"/>
                </a:cubicBezTo>
                <a:cubicBezTo>
                  <a:pt x="1522100" y="2600224"/>
                  <a:pt x="1516181" y="2586561"/>
                  <a:pt x="1508167" y="2576945"/>
                </a:cubicBezTo>
                <a:cubicBezTo>
                  <a:pt x="1480515" y="2543763"/>
                  <a:pt x="1460554" y="2541282"/>
                  <a:pt x="1425039" y="2529444"/>
                </a:cubicBezTo>
                <a:cubicBezTo>
                  <a:pt x="1401289" y="2505693"/>
                  <a:pt x="1364410" y="2490056"/>
                  <a:pt x="1353788" y="2458192"/>
                </a:cubicBezTo>
                <a:cubicBezTo>
                  <a:pt x="1349829" y="2446317"/>
                  <a:pt x="1352098" y="2429842"/>
                  <a:pt x="1341912" y="2422566"/>
                </a:cubicBezTo>
                <a:cubicBezTo>
                  <a:pt x="1321540" y="2408014"/>
                  <a:pt x="1270660" y="2398815"/>
                  <a:pt x="1270660" y="2398815"/>
                </a:cubicBezTo>
                <a:cubicBezTo>
                  <a:pt x="1273616" y="2398224"/>
                  <a:pt x="1353491" y="2384802"/>
                  <a:pt x="1365663" y="2375065"/>
                </a:cubicBezTo>
                <a:cubicBezTo>
                  <a:pt x="1386589" y="2358324"/>
                  <a:pt x="1393466" y="2327280"/>
                  <a:pt x="1401289" y="2303813"/>
                </a:cubicBezTo>
                <a:cubicBezTo>
                  <a:pt x="1389414" y="2299854"/>
                  <a:pt x="1371261" y="2303133"/>
                  <a:pt x="1365663" y="2291937"/>
                </a:cubicBezTo>
                <a:cubicBezTo>
                  <a:pt x="1346662" y="2253936"/>
                  <a:pt x="1400497" y="2250769"/>
                  <a:pt x="1413164" y="2244436"/>
                </a:cubicBezTo>
                <a:cubicBezTo>
                  <a:pt x="1418171" y="2241933"/>
                  <a:pt x="1421081" y="2236519"/>
                  <a:pt x="1425039" y="2232561"/>
                </a:cubicBezTo>
                <a:lnTo>
                  <a:pt x="1603169" y="2161309"/>
                </a:lnTo>
                <a:lnTo>
                  <a:pt x="1603169" y="2161309"/>
                </a:lnTo>
                <a:lnTo>
                  <a:pt x="1781299" y="2090057"/>
                </a:lnTo>
                <a:lnTo>
                  <a:pt x="1876302" y="2042555"/>
                </a:lnTo>
                <a:lnTo>
                  <a:pt x="1971304" y="2006929"/>
                </a:lnTo>
                <a:cubicBezTo>
                  <a:pt x="1975263" y="1971303"/>
                  <a:pt x="1983180" y="1935897"/>
                  <a:pt x="1983180" y="1900052"/>
                </a:cubicBezTo>
                <a:cubicBezTo>
                  <a:pt x="1983180" y="1859095"/>
                  <a:pt x="1946053" y="1863332"/>
                  <a:pt x="1983180" y="1816924"/>
                </a:cubicBezTo>
                <a:cubicBezTo>
                  <a:pt x="1991000" y="1807149"/>
                  <a:pt x="2006931" y="1809007"/>
                  <a:pt x="2018806" y="1805049"/>
                </a:cubicBezTo>
                <a:cubicBezTo>
                  <a:pt x="2006931" y="1797132"/>
                  <a:pt x="1995946" y="1787681"/>
                  <a:pt x="1983180" y="1781298"/>
                </a:cubicBezTo>
                <a:cubicBezTo>
                  <a:pt x="1971984" y="1775700"/>
                  <a:pt x="1957329" y="1777243"/>
                  <a:pt x="1947554" y="1769423"/>
                </a:cubicBezTo>
                <a:cubicBezTo>
                  <a:pt x="1936409" y="1760507"/>
                  <a:pt x="1931720" y="1745672"/>
                  <a:pt x="1923803" y="1733797"/>
                </a:cubicBezTo>
                <a:cubicBezTo>
                  <a:pt x="1910216" y="1665862"/>
                  <a:pt x="1902235" y="1658500"/>
                  <a:pt x="1923803" y="1579418"/>
                </a:cubicBezTo>
                <a:cubicBezTo>
                  <a:pt x="1927558" y="1565648"/>
                  <a:pt x="1939637" y="1555667"/>
                  <a:pt x="1947554" y="1543792"/>
                </a:cubicBezTo>
                <a:lnTo>
                  <a:pt x="1971304" y="1472540"/>
                </a:lnTo>
                <a:lnTo>
                  <a:pt x="1983180" y="1365662"/>
                </a:lnTo>
                <a:cubicBezTo>
                  <a:pt x="2002972" y="1337953"/>
                  <a:pt x="2032771" y="1315151"/>
                  <a:pt x="2042556" y="1282535"/>
                </a:cubicBezTo>
                <a:cubicBezTo>
                  <a:pt x="2046657" y="1268865"/>
                  <a:pt x="2024602" y="1259951"/>
                  <a:pt x="2018806" y="1246909"/>
                </a:cubicBezTo>
                <a:cubicBezTo>
                  <a:pt x="2008638" y="1224031"/>
                  <a:pt x="2018806" y="1183574"/>
                  <a:pt x="1995055" y="1175657"/>
                </a:cubicBezTo>
                <a:lnTo>
                  <a:pt x="1923803" y="1151906"/>
                </a:lnTo>
                <a:cubicBezTo>
                  <a:pt x="1927761" y="1080654"/>
                  <a:pt x="1925586" y="1008795"/>
                  <a:pt x="1935678" y="938150"/>
                </a:cubicBezTo>
                <a:cubicBezTo>
                  <a:pt x="1941238" y="899230"/>
                  <a:pt x="1950811" y="902524"/>
                  <a:pt x="1971304" y="902524"/>
                </a:cubicBezTo>
                <a:lnTo>
                  <a:pt x="2196936" y="973776"/>
                </a:lnTo>
                <a:lnTo>
                  <a:pt x="2066307" y="902524"/>
                </a:lnTo>
                <a:lnTo>
                  <a:pt x="2078182" y="748145"/>
                </a:lnTo>
                <a:cubicBezTo>
                  <a:pt x="2113808" y="752103"/>
                  <a:pt x="2149215" y="760020"/>
                  <a:pt x="2185060" y="760020"/>
                </a:cubicBezTo>
                <a:cubicBezTo>
                  <a:pt x="2237296" y="760020"/>
                  <a:pt x="2210242" y="739875"/>
                  <a:pt x="2244437" y="712519"/>
                </a:cubicBezTo>
                <a:cubicBezTo>
                  <a:pt x="2254212" y="704699"/>
                  <a:pt x="2268188" y="704602"/>
                  <a:pt x="2280063" y="700644"/>
                </a:cubicBezTo>
                <a:lnTo>
                  <a:pt x="2386941" y="736270"/>
                </a:lnTo>
                <a:cubicBezTo>
                  <a:pt x="2426321" y="749397"/>
                  <a:pt x="2410050" y="748145"/>
                  <a:pt x="2434442" y="748145"/>
                </a:cubicBezTo>
                <a:lnTo>
                  <a:pt x="2541320" y="653142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72-Sarthe</a:t>
            </a:r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Le Mans</a:t>
            </a:r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</p:txBody>
      </p:sp>
      <p:sp>
        <p:nvSpPr>
          <p:cNvPr id="16" name="Organigramme : Connecteur 15"/>
          <p:cNvSpPr/>
          <p:nvPr/>
        </p:nvSpPr>
        <p:spPr>
          <a:xfrm>
            <a:off x="3786182" y="1428736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Organigramme : Connecteur 17"/>
          <p:cNvSpPr/>
          <p:nvPr/>
        </p:nvSpPr>
        <p:spPr>
          <a:xfrm>
            <a:off x="5857884" y="1714488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5572132" y="4929198"/>
            <a:ext cx="75212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3</a:t>
            </a:r>
            <a:endParaRPr lang="fr-FR" sz="8800" dirty="0"/>
          </a:p>
        </p:txBody>
      </p:sp>
    </p:spTree>
  </p:cSld>
  <p:clrMapOvr>
    <a:masterClrMapping/>
  </p:clrMapOvr>
  <p:transition advTm="18000">
    <p:newsflash/>
    <p:sndAc>
      <p:stSnd>
        <p:snd r:embed="rId2" name="14 Dis-M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214282" y="1071546"/>
            <a:ext cx="4071966" cy="2428868"/>
          </a:xfrm>
          <a:custGeom>
            <a:avLst/>
            <a:gdLst>
              <a:gd name="connsiteX0" fmla="*/ 1064949 w 8684852"/>
              <a:gd name="connsiteY0" fmla="*/ 154379 h 6483927"/>
              <a:gd name="connsiteX1" fmla="*/ 1029323 w 8684852"/>
              <a:gd name="connsiteY1" fmla="*/ 237507 h 6483927"/>
              <a:gd name="connsiteX2" fmla="*/ 934320 w 8684852"/>
              <a:gd name="connsiteY2" fmla="*/ 273133 h 6483927"/>
              <a:gd name="connsiteX3" fmla="*/ 898694 w 8684852"/>
              <a:gd name="connsiteY3" fmla="*/ 261257 h 6483927"/>
              <a:gd name="connsiteX4" fmla="*/ 874944 w 8684852"/>
              <a:gd name="connsiteY4" fmla="*/ 296883 h 6483927"/>
              <a:gd name="connsiteX5" fmla="*/ 791817 w 8684852"/>
              <a:gd name="connsiteY5" fmla="*/ 320634 h 6483927"/>
              <a:gd name="connsiteX6" fmla="*/ 779941 w 8684852"/>
              <a:gd name="connsiteY6" fmla="*/ 380010 h 6483927"/>
              <a:gd name="connsiteX7" fmla="*/ 744315 w 8684852"/>
              <a:gd name="connsiteY7" fmla="*/ 391886 h 6483927"/>
              <a:gd name="connsiteX8" fmla="*/ 732440 w 8684852"/>
              <a:gd name="connsiteY8" fmla="*/ 427512 h 6483927"/>
              <a:gd name="connsiteX9" fmla="*/ 756191 w 8684852"/>
              <a:gd name="connsiteY9" fmla="*/ 463138 h 6483927"/>
              <a:gd name="connsiteX10" fmla="*/ 720565 w 8684852"/>
              <a:gd name="connsiteY10" fmla="*/ 546265 h 6483927"/>
              <a:gd name="connsiteX11" fmla="*/ 684939 w 8684852"/>
              <a:gd name="connsiteY11" fmla="*/ 570016 h 6483927"/>
              <a:gd name="connsiteX12" fmla="*/ 673063 w 8684852"/>
              <a:gd name="connsiteY12" fmla="*/ 605642 h 6483927"/>
              <a:gd name="connsiteX13" fmla="*/ 696814 w 8684852"/>
              <a:gd name="connsiteY13" fmla="*/ 676894 h 6483927"/>
              <a:gd name="connsiteX14" fmla="*/ 684939 w 8684852"/>
              <a:gd name="connsiteY14" fmla="*/ 736270 h 6483927"/>
              <a:gd name="connsiteX15" fmla="*/ 601811 w 8684852"/>
              <a:gd name="connsiteY15" fmla="*/ 831273 h 6483927"/>
              <a:gd name="connsiteX16" fmla="*/ 578061 w 8684852"/>
              <a:gd name="connsiteY16" fmla="*/ 866899 h 6483927"/>
              <a:gd name="connsiteX17" fmla="*/ 494933 w 8684852"/>
              <a:gd name="connsiteY17" fmla="*/ 902525 h 6483927"/>
              <a:gd name="connsiteX18" fmla="*/ 399931 w 8684852"/>
              <a:gd name="connsiteY18" fmla="*/ 926275 h 6483927"/>
              <a:gd name="connsiteX19" fmla="*/ 316804 w 8684852"/>
              <a:gd name="connsiteY19" fmla="*/ 985652 h 6483927"/>
              <a:gd name="connsiteX20" fmla="*/ 281178 w 8684852"/>
              <a:gd name="connsiteY20" fmla="*/ 997527 h 6483927"/>
              <a:gd name="connsiteX21" fmla="*/ 186175 w 8684852"/>
              <a:gd name="connsiteY21" fmla="*/ 1104405 h 6483927"/>
              <a:gd name="connsiteX22" fmla="*/ 198050 w 8684852"/>
              <a:gd name="connsiteY22" fmla="*/ 1151907 h 6483927"/>
              <a:gd name="connsiteX23" fmla="*/ 233676 w 8684852"/>
              <a:gd name="connsiteY23" fmla="*/ 1163782 h 6483927"/>
              <a:gd name="connsiteX24" fmla="*/ 257427 w 8684852"/>
              <a:gd name="connsiteY24" fmla="*/ 1199408 h 6483927"/>
              <a:gd name="connsiteX25" fmla="*/ 245552 w 8684852"/>
              <a:gd name="connsiteY25" fmla="*/ 1235034 h 6483927"/>
              <a:gd name="connsiteX26" fmla="*/ 209926 w 8684852"/>
              <a:gd name="connsiteY26" fmla="*/ 1211283 h 6483927"/>
              <a:gd name="connsiteX27" fmla="*/ 162424 w 8684852"/>
              <a:gd name="connsiteY27" fmla="*/ 1223158 h 6483927"/>
              <a:gd name="connsiteX28" fmla="*/ 67422 w 8684852"/>
              <a:gd name="connsiteY28" fmla="*/ 1235034 h 6483927"/>
              <a:gd name="connsiteX29" fmla="*/ 31796 w 8684852"/>
              <a:gd name="connsiteY29" fmla="*/ 1246909 h 6483927"/>
              <a:gd name="connsiteX30" fmla="*/ 67422 w 8684852"/>
              <a:gd name="connsiteY30" fmla="*/ 1401288 h 6483927"/>
              <a:gd name="connsiteX31" fmla="*/ 79297 w 8684852"/>
              <a:gd name="connsiteY31" fmla="*/ 1436914 h 6483927"/>
              <a:gd name="connsiteX32" fmla="*/ 91172 w 8684852"/>
              <a:gd name="connsiteY32" fmla="*/ 1472540 h 6483927"/>
              <a:gd name="connsiteX33" fmla="*/ 67422 w 8684852"/>
              <a:gd name="connsiteY33" fmla="*/ 1638795 h 6483927"/>
              <a:gd name="connsiteX34" fmla="*/ 55546 w 8684852"/>
              <a:gd name="connsiteY34" fmla="*/ 1674421 h 6483927"/>
              <a:gd name="connsiteX35" fmla="*/ 103048 w 8684852"/>
              <a:gd name="connsiteY35" fmla="*/ 1900052 h 6483927"/>
              <a:gd name="connsiteX36" fmla="*/ 150549 w 8684852"/>
              <a:gd name="connsiteY36" fmla="*/ 1911927 h 6483927"/>
              <a:gd name="connsiteX37" fmla="*/ 233676 w 8684852"/>
              <a:gd name="connsiteY37" fmla="*/ 1959429 h 6483927"/>
              <a:gd name="connsiteX38" fmla="*/ 221801 w 8684852"/>
              <a:gd name="connsiteY38" fmla="*/ 1995055 h 6483927"/>
              <a:gd name="connsiteX39" fmla="*/ 257427 w 8684852"/>
              <a:gd name="connsiteY39" fmla="*/ 2006930 h 6483927"/>
              <a:gd name="connsiteX40" fmla="*/ 340554 w 8684852"/>
              <a:gd name="connsiteY40" fmla="*/ 2066307 h 6483927"/>
              <a:gd name="connsiteX41" fmla="*/ 376180 w 8684852"/>
              <a:gd name="connsiteY41" fmla="*/ 2078182 h 6483927"/>
              <a:gd name="connsiteX42" fmla="*/ 483058 w 8684852"/>
              <a:gd name="connsiteY42" fmla="*/ 2137558 h 6483927"/>
              <a:gd name="connsiteX43" fmla="*/ 518684 w 8684852"/>
              <a:gd name="connsiteY43" fmla="*/ 2161309 h 6483927"/>
              <a:gd name="connsiteX44" fmla="*/ 886819 w 8684852"/>
              <a:gd name="connsiteY44" fmla="*/ 2588821 h 6483927"/>
              <a:gd name="connsiteX45" fmla="*/ 863069 w 8684852"/>
              <a:gd name="connsiteY45" fmla="*/ 2707574 h 6483927"/>
              <a:gd name="connsiteX46" fmla="*/ 946196 w 8684852"/>
              <a:gd name="connsiteY46" fmla="*/ 2838203 h 6483927"/>
              <a:gd name="connsiteX47" fmla="*/ 1053074 w 8684852"/>
              <a:gd name="connsiteY47" fmla="*/ 2826327 h 6483927"/>
              <a:gd name="connsiteX48" fmla="*/ 1076824 w 8684852"/>
              <a:gd name="connsiteY48" fmla="*/ 2861953 h 6483927"/>
              <a:gd name="connsiteX49" fmla="*/ 1148076 w 8684852"/>
              <a:gd name="connsiteY49" fmla="*/ 2909455 h 6483927"/>
              <a:gd name="connsiteX50" fmla="*/ 1183702 w 8684852"/>
              <a:gd name="connsiteY50" fmla="*/ 2980707 h 6483927"/>
              <a:gd name="connsiteX51" fmla="*/ 1207453 w 8684852"/>
              <a:gd name="connsiteY51" fmla="*/ 3063834 h 6483927"/>
              <a:gd name="connsiteX52" fmla="*/ 1243079 w 8684852"/>
              <a:gd name="connsiteY52" fmla="*/ 3099460 h 6483927"/>
              <a:gd name="connsiteX53" fmla="*/ 1290580 w 8684852"/>
              <a:gd name="connsiteY53" fmla="*/ 3194462 h 6483927"/>
              <a:gd name="connsiteX54" fmla="*/ 1302456 w 8684852"/>
              <a:gd name="connsiteY54" fmla="*/ 3241964 h 6483927"/>
              <a:gd name="connsiteX55" fmla="*/ 1361832 w 8684852"/>
              <a:gd name="connsiteY55" fmla="*/ 3313216 h 6483927"/>
              <a:gd name="connsiteX56" fmla="*/ 1385583 w 8684852"/>
              <a:gd name="connsiteY56" fmla="*/ 3348842 h 6483927"/>
              <a:gd name="connsiteX57" fmla="*/ 1397458 w 8684852"/>
              <a:gd name="connsiteY57" fmla="*/ 3384468 h 6483927"/>
              <a:gd name="connsiteX58" fmla="*/ 1444959 w 8684852"/>
              <a:gd name="connsiteY58" fmla="*/ 3491345 h 6483927"/>
              <a:gd name="connsiteX59" fmla="*/ 1480585 w 8684852"/>
              <a:gd name="connsiteY59" fmla="*/ 3503221 h 6483927"/>
              <a:gd name="connsiteX60" fmla="*/ 1516211 w 8684852"/>
              <a:gd name="connsiteY60" fmla="*/ 3574473 h 6483927"/>
              <a:gd name="connsiteX61" fmla="*/ 1528087 w 8684852"/>
              <a:gd name="connsiteY61" fmla="*/ 3610099 h 6483927"/>
              <a:gd name="connsiteX62" fmla="*/ 1539962 w 8684852"/>
              <a:gd name="connsiteY62" fmla="*/ 3716977 h 6483927"/>
              <a:gd name="connsiteX63" fmla="*/ 1563713 w 8684852"/>
              <a:gd name="connsiteY63" fmla="*/ 3788229 h 6483927"/>
              <a:gd name="connsiteX64" fmla="*/ 1587463 w 8684852"/>
              <a:gd name="connsiteY64" fmla="*/ 3871356 h 6483927"/>
              <a:gd name="connsiteX65" fmla="*/ 1623089 w 8684852"/>
              <a:gd name="connsiteY65" fmla="*/ 4025735 h 6483927"/>
              <a:gd name="connsiteX66" fmla="*/ 1646840 w 8684852"/>
              <a:gd name="connsiteY66" fmla="*/ 4061361 h 6483927"/>
              <a:gd name="connsiteX67" fmla="*/ 1670591 w 8684852"/>
              <a:gd name="connsiteY67" fmla="*/ 4132613 h 6483927"/>
              <a:gd name="connsiteX68" fmla="*/ 1718092 w 8684852"/>
              <a:gd name="connsiteY68" fmla="*/ 4203865 h 6483927"/>
              <a:gd name="connsiteX69" fmla="*/ 1706217 w 8684852"/>
              <a:gd name="connsiteY69" fmla="*/ 4310743 h 6483927"/>
              <a:gd name="connsiteX70" fmla="*/ 1694341 w 8684852"/>
              <a:gd name="connsiteY70" fmla="*/ 4429496 h 6483927"/>
              <a:gd name="connsiteX71" fmla="*/ 1789344 w 8684852"/>
              <a:gd name="connsiteY71" fmla="*/ 4512623 h 6483927"/>
              <a:gd name="connsiteX72" fmla="*/ 1801219 w 8684852"/>
              <a:gd name="connsiteY72" fmla="*/ 4310743 h 6483927"/>
              <a:gd name="connsiteX73" fmla="*/ 1884346 w 8684852"/>
              <a:gd name="connsiteY73" fmla="*/ 4393870 h 6483927"/>
              <a:gd name="connsiteX74" fmla="*/ 1824970 w 8684852"/>
              <a:gd name="connsiteY74" fmla="*/ 4476997 h 6483927"/>
              <a:gd name="connsiteX75" fmla="*/ 1919972 w 8684852"/>
              <a:gd name="connsiteY75" fmla="*/ 4512623 h 6483927"/>
              <a:gd name="connsiteX76" fmla="*/ 1955598 w 8684852"/>
              <a:gd name="connsiteY76" fmla="*/ 4524499 h 6483927"/>
              <a:gd name="connsiteX77" fmla="*/ 1967474 w 8684852"/>
              <a:gd name="connsiteY77" fmla="*/ 4643252 h 6483927"/>
              <a:gd name="connsiteX78" fmla="*/ 2003100 w 8684852"/>
              <a:gd name="connsiteY78" fmla="*/ 4655127 h 6483927"/>
              <a:gd name="connsiteX79" fmla="*/ 2050601 w 8684852"/>
              <a:gd name="connsiteY79" fmla="*/ 4678878 h 6483927"/>
              <a:gd name="connsiteX80" fmla="*/ 2074352 w 8684852"/>
              <a:gd name="connsiteY80" fmla="*/ 4714504 h 6483927"/>
              <a:gd name="connsiteX81" fmla="*/ 2086227 w 8684852"/>
              <a:gd name="connsiteY81" fmla="*/ 4750130 h 6483927"/>
              <a:gd name="connsiteX82" fmla="*/ 2133728 w 8684852"/>
              <a:gd name="connsiteY82" fmla="*/ 4762005 h 6483927"/>
              <a:gd name="connsiteX83" fmla="*/ 2204980 w 8684852"/>
              <a:gd name="connsiteY83" fmla="*/ 4785756 h 6483927"/>
              <a:gd name="connsiteX84" fmla="*/ 2252482 w 8684852"/>
              <a:gd name="connsiteY84" fmla="*/ 4845133 h 6483927"/>
              <a:gd name="connsiteX85" fmla="*/ 2335609 w 8684852"/>
              <a:gd name="connsiteY85" fmla="*/ 4880758 h 6483927"/>
              <a:gd name="connsiteX86" fmla="*/ 2359359 w 8684852"/>
              <a:gd name="connsiteY86" fmla="*/ 4916384 h 6483927"/>
              <a:gd name="connsiteX87" fmla="*/ 2489988 w 8684852"/>
              <a:gd name="connsiteY87" fmla="*/ 4963886 h 6483927"/>
              <a:gd name="connsiteX88" fmla="*/ 2561240 w 8684852"/>
              <a:gd name="connsiteY88" fmla="*/ 4999512 h 6483927"/>
              <a:gd name="connsiteX89" fmla="*/ 2596866 w 8684852"/>
              <a:gd name="connsiteY89" fmla="*/ 4975761 h 6483927"/>
              <a:gd name="connsiteX90" fmla="*/ 2608741 w 8684852"/>
              <a:gd name="connsiteY90" fmla="*/ 4940135 h 6483927"/>
              <a:gd name="connsiteX91" fmla="*/ 2679993 w 8684852"/>
              <a:gd name="connsiteY91" fmla="*/ 4999512 h 6483927"/>
              <a:gd name="connsiteX92" fmla="*/ 2691869 w 8684852"/>
              <a:gd name="connsiteY92" fmla="*/ 5035138 h 6483927"/>
              <a:gd name="connsiteX93" fmla="*/ 2620617 w 8684852"/>
              <a:gd name="connsiteY93" fmla="*/ 5011387 h 6483927"/>
              <a:gd name="connsiteX94" fmla="*/ 2584991 w 8684852"/>
              <a:gd name="connsiteY94" fmla="*/ 5023262 h 6483927"/>
              <a:gd name="connsiteX95" fmla="*/ 2549365 w 8684852"/>
              <a:gd name="connsiteY95" fmla="*/ 5094514 h 6483927"/>
              <a:gd name="connsiteX96" fmla="*/ 2596866 w 8684852"/>
              <a:gd name="connsiteY96" fmla="*/ 5130140 h 6483927"/>
              <a:gd name="connsiteX97" fmla="*/ 2632492 w 8684852"/>
              <a:gd name="connsiteY97" fmla="*/ 5118265 h 6483927"/>
              <a:gd name="connsiteX98" fmla="*/ 2691869 w 8684852"/>
              <a:gd name="connsiteY98" fmla="*/ 5130140 h 6483927"/>
              <a:gd name="connsiteX99" fmla="*/ 2715619 w 8684852"/>
              <a:gd name="connsiteY99" fmla="*/ 5165766 h 6483927"/>
              <a:gd name="connsiteX100" fmla="*/ 2834372 w 8684852"/>
              <a:gd name="connsiteY100" fmla="*/ 5201392 h 6483927"/>
              <a:gd name="connsiteX101" fmla="*/ 2893749 w 8684852"/>
              <a:gd name="connsiteY101" fmla="*/ 5213268 h 6483927"/>
              <a:gd name="connsiteX102" fmla="*/ 2976876 w 8684852"/>
              <a:gd name="connsiteY102" fmla="*/ 5248894 h 6483927"/>
              <a:gd name="connsiteX103" fmla="*/ 3012502 w 8684852"/>
              <a:gd name="connsiteY103" fmla="*/ 5260769 h 6483927"/>
              <a:gd name="connsiteX104" fmla="*/ 3048128 w 8684852"/>
              <a:gd name="connsiteY104" fmla="*/ 5284520 h 6483927"/>
              <a:gd name="connsiteX105" fmla="*/ 3095630 w 8684852"/>
              <a:gd name="connsiteY105" fmla="*/ 5248894 h 6483927"/>
              <a:gd name="connsiteX106" fmla="*/ 3131256 w 8684852"/>
              <a:gd name="connsiteY106" fmla="*/ 5225143 h 6483927"/>
              <a:gd name="connsiteX107" fmla="*/ 3202507 w 8684852"/>
              <a:gd name="connsiteY107" fmla="*/ 5237018 h 6483927"/>
              <a:gd name="connsiteX108" fmla="*/ 3214383 w 8684852"/>
              <a:gd name="connsiteY108" fmla="*/ 5237018 h 6483927"/>
              <a:gd name="connsiteX109" fmla="*/ 3345011 w 8684852"/>
              <a:gd name="connsiteY109" fmla="*/ 5284520 h 6483927"/>
              <a:gd name="connsiteX110" fmla="*/ 3416263 w 8684852"/>
              <a:gd name="connsiteY110" fmla="*/ 5379522 h 6483927"/>
              <a:gd name="connsiteX111" fmla="*/ 3440014 w 8684852"/>
              <a:gd name="connsiteY111" fmla="*/ 5415148 h 6483927"/>
              <a:gd name="connsiteX112" fmla="*/ 3463765 w 8684852"/>
              <a:gd name="connsiteY112" fmla="*/ 5486400 h 6483927"/>
              <a:gd name="connsiteX113" fmla="*/ 3475640 w 8684852"/>
              <a:gd name="connsiteY113" fmla="*/ 5522026 h 6483927"/>
              <a:gd name="connsiteX114" fmla="*/ 3487515 w 8684852"/>
              <a:gd name="connsiteY114" fmla="*/ 5557652 h 6483927"/>
              <a:gd name="connsiteX115" fmla="*/ 3499391 w 8684852"/>
              <a:gd name="connsiteY115" fmla="*/ 5628904 h 6483927"/>
              <a:gd name="connsiteX116" fmla="*/ 3511266 w 8684852"/>
              <a:gd name="connsiteY116" fmla="*/ 5818909 h 6483927"/>
              <a:gd name="connsiteX117" fmla="*/ 3701271 w 8684852"/>
              <a:gd name="connsiteY117" fmla="*/ 5795158 h 6483927"/>
              <a:gd name="connsiteX118" fmla="*/ 3736897 w 8684852"/>
              <a:gd name="connsiteY118" fmla="*/ 5771408 h 6483927"/>
              <a:gd name="connsiteX119" fmla="*/ 3772523 w 8684852"/>
              <a:gd name="connsiteY119" fmla="*/ 5783283 h 6483927"/>
              <a:gd name="connsiteX120" fmla="*/ 3808149 w 8684852"/>
              <a:gd name="connsiteY120" fmla="*/ 5807034 h 6483927"/>
              <a:gd name="connsiteX121" fmla="*/ 3855650 w 8684852"/>
              <a:gd name="connsiteY121" fmla="*/ 5818909 h 6483927"/>
              <a:gd name="connsiteX122" fmla="*/ 3926902 w 8684852"/>
              <a:gd name="connsiteY122" fmla="*/ 5842660 h 6483927"/>
              <a:gd name="connsiteX123" fmla="*/ 4081282 w 8684852"/>
              <a:gd name="connsiteY123" fmla="*/ 5807034 h 6483927"/>
              <a:gd name="connsiteX124" fmla="*/ 4152533 w 8684852"/>
              <a:gd name="connsiteY124" fmla="*/ 5807034 h 6483927"/>
              <a:gd name="connsiteX125" fmla="*/ 4176284 w 8684852"/>
              <a:gd name="connsiteY125" fmla="*/ 5842660 h 6483927"/>
              <a:gd name="connsiteX126" fmla="*/ 4247536 w 8684852"/>
              <a:gd name="connsiteY126" fmla="*/ 5878286 h 6483927"/>
              <a:gd name="connsiteX127" fmla="*/ 4283162 w 8684852"/>
              <a:gd name="connsiteY127" fmla="*/ 5985164 h 6483927"/>
              <a:gd name="connsiteX128" fmla="*/ 4295037 w 8684852"/>
              <a:gd name="connsiteY128" fmla="*/ 6020790 h 6483927"/>
              <a:gd name="connsiteX129" fmla="*/ 4342539 w 8684852"/>
              <a:gd name="connsiteY129" fmla="*/ 6092042 h 6483927"/>
              <a:gd name="connsiteX130" fmla="*/ 4366289 w 8684852"/>
              <a:gd name="connsiteY130" fmla="*/ 6127668 h 6483927"/>
              <a:gd name="connsiteX131" fmla="*/ 4390040 w 8684852"/>
              <a:gd name="connsiteY131" fmla="*/ 6210795 h 6483927"/>
              <a:gd name="connsiteX132" fmla="*/ 4461292 w 8684852"/>
              <a:gd name="connsiteY132" fmla="*/ 6282047 h 6483927"/>
              <a:gd name="connsiteX133" fmla="*/ 4532544 w 8684852"/>
              <a:gd name="connsiteY133" fmla="*/ 6317673 h 6483927"/>
              <a:gd name="connsiteX134" fmla="*/ 4556294 w 8684852"/>
              <a:gd name="connsiteY134" fmla="*/ 6282047 h 6483927"/>
              <a:gd name="connsiteX135" fmla="*/ 4485043 w 8684852"/>
              <a:gd name="connsiteY135" fmla="*/ 6222670 h 6483927"/>
              <a:gd name="connsiteX136" fmla="*/ 4461292 w 8684852"/>
              <a:gd name="connsiteY136" fmla="*/ 6151418 h 6483927"/>
              <a:gd name="connsiteX137" fmla="*/ 4390040 w 8684852"/>
              <a:gd name="connsiteY137" fmla="*/ 6080166 h 6483927"/>
              <a:gd name="connsiteX138" fmla="*/ 4366289 w 8684852"/>
              <a:gd name="connsiteY138" fmla="*/ 6008914 h 6483927"/>
              <a:gd name="connsiteX139" fmla="*/ 4354414 w 8684852"/>
              <a:gd name="connsiteY139" fmla="*/ 5973288 h 6483927"/>
              <a:gd name="connsiteX140" fmla="*/ 4342539 w 8684852"/>
              <a:gd name="connsiteY140" fmla="*/ 5937662 h 6483927"/>
              <a:gd name="connsiteX141" fmla="*/ 4342539 w 8684852"/>
              <a:gd name="connsiteY141" fmla="*/ 5913912 h 6483927"/>
              <a:gd name="connsiteX142" fmla="*/ 4473167 w 8684852"/>
              <a:gd name="connsiteY142" fmla="*/ 5985164 h 6483927"/>
              <a:gd name="connsiteX143" fmla="*/ 4556294 w 8684852"/>
              <a:gd name="connsiteY143" fmla="*/ 6139543 h 6483927"/>
              <a:gd name="connsiteX144" fmla="*/ 4651297 w 8684852"/>
              <a:gd name="connsiteY144" fmla="*/ 6246421 h 6483927"/>
              <a:gd name="connsiteX145" fmla="*/ 4698798 w 8684852"/>
              <a:gd name="connsiteY145" fmla="*/ 6258296 h 6483927"/>
              <a:gd name="connsiteX146" fmla="*/ 4722549 w 8684852"/>
              <a:gd name="connsiteY146" fmla="*/ 6293922 h 6483927"/>
              <a:gd name="connsiteX147" fmla="*/ 4734424 w 8684852"/>
              <a:gd name="connsiteY147" fmla="*/ 6329548 h 6483927"/>
              <a:gd name="connsiteX148" fmla="*/ 4805676 w 8684852"/>
              <a:gd name="connsiteY148" fmla="*/ 6388925 h 6483927"/>
              <a:gd name="connsiteX149" fmla="*/ 4876928 w 8684852"/>
              <a:gd name="connsiteY149" fmla="*/ 6436426 h 6483927"/>
              <a:gd name="connsiteX150" fmla="*/ 4936305 w 8684852"/>
              <a:gd name="connsiteY150" fmla="*/ 6483927 h 6483927"/>
              <a:gd name="connsiteX151" fmla="*/ 4971931 w 8684852"/>
              <a:gd name="connsiteY151" fmla="*/ 6472052 h 6483927"/>
              <a:gd name="connsiteX152" fmla="*/ 4971931 w 8684852"/>
              <a:gd name="connsiteY152" fmla="*/ 6400800 h 6483927"/>
              <a:gd name="connsiteX153" fmla="*/ 4924430 w 8684852"/>
              <a:gd name="connsiteY153" fmla="*/ 6329548 h 6483927"/>
              <a:gd name="connsiteX154" fmla="*/ 4960056 w 8684852"/>
              <a:gd name="connsiteY154" fmla="*/ 6305797 h 6483927"/>
              <a:gd name="connsiteX155" fmla="*/ 4983806 w 8684852"/>
              <a:gd name="connsiteY155" fmla="*/ 6234545 h 6483927"/>
              <a:gd name="connsiteX156" fmla="*/ 4971931 w 8684852"/>
              <a:gd name="connsiteY156" fmla="*/ 6127668 h 6483927"/>
              <a:gd name="connsiteX157" fmla="*/ 4912554 w 8684852"/>
              <a:gd name="connsiteY157" fmla="*/ 6056416 h 6483927"/>
              <a:gd name="connsiteX158" fmla="*/ 4948180 w 8684852"/>
              <a:gd name="connsiteY158" fmla="*/ 6032665 h 6483927"/>
              <a:gd name="connsiteX159" fmla="*/ 4983806 w 8684852"/>
              <a:gd name="connsiteY159" fmla="*/ 6044540 h 6483927"/>
              <a:gd name="connsiteX160" fmla="*/ 5066933 w 8684852"/>
              <a:gd name="connsiteY160" fmla="*/ 6068291 h 6483927"/>
              <a:gd name="connsiteX161" fmla="*/ 5138185 w 8684852"/>
              <a:gd name="connsiteY161" fmla="*/ 6056416 h 6483927"/>
              <a:gd name="connsiteX162" fmla="*/ 5173811 w 8684852"/>
              <a:gd name="connsiteY162" fmla="*/ 6044540 h 6483927"/>
              <a:gd name="connsiteX163" fmla="*/ 5185687 w 8684852"/>
              <a:gd name="connsiteY163" fmla="*/ 5997039 h 6483927"/>
              <a:gd name="connsiteX164" fmla="*/ 5209437 w 8684852"/>
              <a:gd name="connsiteY164" fmla="*/ 6032665 h 6483927"/>
              <a:gd name="connsiteX165" fmla="*/ 5221313 w 8684852"/>
              <a:gd name="connsiteY165" fmla="*/ 6068291 h 6483927"/>
              <a:gd name="connsiteX166" fmla="*/ 5292565 w 8684852"/>
              <a:gd name="connsiteY166" fmla="*/ 6115792 h 6483927"/>
              <a:gd name="connsiteX167" fmla="*/ 5316315 w 8684852"/>
              <a:gd name="connsiteY167" fmla="*/ 6151418 h 6483927"/>
              <a:gd name="connsiteX168" fmla="*/ 5411318 w 8684852"/>
              <a:gd name="connsiteY168" fmla="*/ 6115792 h 6483927"/>
              <a:gd name="connsiteX169" fmla="*/ 5435069 w 8684852"/>
              <a:gd name="connsiteY169" fmla="*/ 6080166 h 6483927"/>
              <a:gd name="connsiteX170" fmla="*/ 5506320 w 8684852"/>
              <a:gd name="connsiteY170" fmla="*/ 6115792 h 6483927"/>
              <a:gd name="connsiteX171" fmla="*/ 5589448 w 8684852"/>
              <a:gd name="connsiteY171" fmla="*/ 6103917 h 6483927"/>
              <a:gd name="connsiteX172" fmla="*/ 5660700 w 8684852"/>
              <a:gd name="connsiteY172" fmla="*/ 6092042 h 6483927"/>
              <a:gd name="connsiteX173" fmla="*/ 5672575 w 8684852"/>
              <a:gd name="connsiteY173" fmla="*/ 6020790 h 6483927"/>
              <a:gd name="connsiteX174" fmla="*/ 5743827 w 8684852"/>
              <a:gd name="connsiteY174" fmla="*/ 5949538 h 6483927"/>
              <a:gd name="connsiteX175" fmla="*/ 5779453 w 8684852"/>
              <a:gd name="connsiteY175" fmla="*/ 5913912 h 6483927"/>
              <a:gd name="connsiteX176" fmla="*/ 5838830 w 8684852"/>
              <a:gd name="connsiteY176" fmla="*/ 5854535 h 6483927"/>
              <a:gd name="connsiteX177" fmla="*/ 5933832 w 8684852"/>
              <a:gd name="connsiteY177" fmla="*/ 5842660 h 6483927"/>
              <a:gd name="connsiteX178" fmla="*/ 5969458 w 8684852"/>
              <a:gd name="connsiteY178" fmla="*/ 5830784 h 6483927"/>
              <a:gd name="connsiteX179" fmla="*/ 6088211 w 8684852"/>
              <a:gd name="connsiteY179" fmla="*/ 5854535 h 6483927"/>
              <a:gd name="connsiteX180" fmla="*/ 6135713 w 8684852"/>
              <a:gd name="connsiteY180" fmla="*/ 5890161 h 6483927"/>
              <a:gd name="connsiteX181" fmla="*/ 6254466 w 8684852"/>
              <a:gd name="connsiteY181" fmla="*/ 5818909 h 6483927"/>
              <a:gd name="connsiteX182" fmla="*/ 6337593 w 8684852"/>
              <a:gd name="connsiteY182" fmla="*/ 5747657 h 6483927"/>
              <a:gd name="connsiteX183" fmla="*/ 6373219 w 8684852"/>
              <a:gd name="connsiteY183" fmla="*/ 5759533 h 6483927"/>
              <a:gd name="connsiteX184" fmla="*/ 6420720 w 8684852"/>
              <a:gd name="connsiteY184" fmla="*/ 5723907 h 6483927"/>
              <a:gd name="connsiteX185" fmla="*/ 6456346 w 8684852"/>
              <a:gd name="connsiteY185" fmla="*/ 5688281 h 6483927"/>
              <a:gd name="connsiteX186" fmla="*/ 6527598 w 8684852"/>
              <a:gd name="connsiteY186" fmla="*/ 5688281 h 6483927"/>
              <a:gd name="connsiteX187" fmla="*/ 6456346 w 8684852"/>
              <a:gd name="connsiteY187" fmla="*/ 5807034 h 6483927"/>
              <a:gd name="connsiteX188" fmla="*/ 6420720 w 8684852"/>
              <a:gd name="connsiteY188" fmla="*/ 5902036 h 6483927"/>
              <a:gd name="connsiteX189" fmla="*/ 6396970 w 8684852"/>
              <a:gd name="connsiteY189" fmla="*/ 5937662 h 6483927"/>
              <a:gd name="connsiteX190" fmla="*/ 6408845 w 8684852"/>
              <a:gd name="connsiteY190" fmla="*/ 5985164 h 6483927"/>
              <a:gd name="connsiteX191" fmla="*/ 6385094 w 8684852"/>
              <a:gd name="connsiteY191" fmla="*/ 6020790 h 6483927"/>
              <a:gd name="connsiteX192" fmla="*/ 6337593 w 8684852"/>
              <a:gd name="connsiteY192" fmla="*/ 6068291 h 6483927"/>
              <a:gd name="connsiteX193" fmla="*/ 6361344 w 8684852"/>
              <a:gd name="connsiteY193" fmla="*/ 6139543 h 6483927"/>
              <a:gd name="connsiteX194" fmla="*/ 6396970 w 8684852"/>
              <a:gd name="connsiteY194" fmla="*/ 6151418 h 6483927"/>
              <a:gd name="connsiteX195" fmla="*/ 6444471 w 8684852"/>
              <a:gd name="connsiteY195" fmla="*/ 6222670 h 6483927"/>
              <a:gd name="connsiteX196" fmla="*/ 6515723 w 8684852"/>
              <a:gd name="connsiteY196" fmla="*/ 6198920 h 6483927"/>
              <a:gd name="connsiteX197" fmla="*/ 6551349 w 8684852"/>
              <a:gd name="connsiteY197" fmla="*/ 6187044 h 6483927"/>
              <a:gd name="connsiteX198" fmla="*/ 6646352 w 8684852"/>
              <a:gd name="connsiteY198" fmla="*/ 6175169 h 6483927"/>
              <a:gd name="connsiteX199" fmla="*/ 6658227 w 8684852"/>
              <a:gd name="connsiteY199" fmla="*/ 6127668 h 6483927"/>
              <a:gd name="connsiteX200" fmla="*/ 6788856 w 8684852"/>
              <a:gd name="connsiteY200" fmla="*/ 6103917 h 6483927"/>
              <a:gd name="connsiteX201" fmla="*/ 6860107 w 8684852"/>
              <a:gd name="connsiteY201" fmla="*/ 6175169 h 6483927"/>
              <a:gd name="connsiteX202" fmla="*/ 6919484 w 8684852"/>
              <a:gd name="connsiteY202" fmla="*/ 6163294 h 6483927"/>
              <a:gd name="connsiteX203" fmla="*/ 6931359 w 8684852"/>
              <a:gd name="connsiteY203" fmla="*/ 6127668 h 6483927"/>
              <a:gd name="connsiteX204" fmla="*/ 6895733 w 8684852"/>
              <a:gd name="connsiteY204" fmla="*/ 6056416 h 6483927"/>
              <a:gd name="connsiteX205" fmla="*/ 6931359 w 8684852"/>
              <a:gd name="connsiteY205" fmla="*/ 5985164 h 6483927"/>
              <a:gd name="connsiteX206" fmla="*/ 7038237 w 8684852"/>
              <a:gd name="connsiteY206" fmla="*/ 5961413 h 6483927"/>
              <a:gd name="connsiteX207" fmla="*/ 7073863 w 8684852"/>
              <a:gd name="connsiteY207" fmla="*/ 5985164 h 6483927"/>
              <a:gd name="connsiteX208" fmla="*/ 7121365 w 8684852"/>
              <a:gd name="connsiteY208" fmla="*/ 6056416 h 6483927"/>
              <a:gd name="connsiteX209" fmla="*/ 7192617 w 8684852"/>
              <a:gd name="connsiteY209" fmla="*/ 6092042 h 6483927"/>
              <a:gd name="connsiteX210" fmla="*/ 7228243 w 8684852"/>
              <a:gd name="connsiteY210" fmla="*/ 6163294 h 6483927"/>
              <a:gd name="connsiteX211" fmla="*/ 7323245 w 8684852"/>
              <a:gd name="connsiteY211" fmla="*/ 6187044 h 6483927"/>
              <a:gd name="connsiteX212" fmla="*/ 7346996 w 8684852"/>
              <a:gd name="connsiteY212" fmla="*/ 6222670 h 6483927"/>
              <a:gd name="connsiteX213" fmla="*/ 7453874 w 8684852"/>
              <a:gd name="connsiteY213" fmla="*/ 6282047 h 6483927"/>
              <a:gd name="connsiteX214" fmla="*/ 7501375 w 8684852"/>
              <a:gd name="connsiteY214" fmla="*/ 6305797 h 6483927"/>
              <a:gd name="connsiteX215" fmla="*/ 7632004 w 8684852"/>
              <a:gd name="connsiteY215" fmla="*/ 6293922 h 6483927"/>
              <a:gd name="connsiteX216" fmla="*/ 7679505 w 8684852"/>
              <a:gd name="connsiteY216" fmla="*/ 6270171 h 6483927"/>
              <a:gd name="connsiteX217" fmla="*/ 7655754 w 8684852"/>
              <a:gd name="connsiteY217" fmla="*/ 6222670 h 6483927"/>
              <a:gd name="connsiteX218" fmla="*/ 7703256 w 8684852"/>
              <a:gd name="connsiteY218" fmla="*/ 6198920 h 6483927"/>
              <a:gd name="connsiteX219" fmla="*/ 7774507 w 8684852"/>
              <a:gd name="connsiteY219" fmla="*/ 6175169 h 6483927"/>
              <a:gd name="connsiteX220" fmla="*/ 7810133 w 8684852"/>
              <a:gd name="connsiteY220" fmla="*/ 6115792 h 6483927"/>
              <a:gd name="connsiteX221" fmla="*/ 7964513 w 8684852"/>
              <a:gd name="connsiteY221" fmla="*/ 6234545 h 6483927"/>
              <a:gd name="connsiteX222" fmla="*/ 8107017 w 8684852"/>
              <a:gd name="connsiteY222" fmla="*/ 6175169 h 6483927"/>
              <a:gd name="connsiteX223" fmla="*/ 8107017 w 8684852"/>
              <a:gd name="connsiteY223" fmla="*/ 6032665 h 6483927"/>
              <a:gd name="connsiteX224" fmla="*/ 8142643 w 8684852"/>
              <a:gd name="connsiteY224" fmla="*/ 6008914 h 6483927"/>
              <a:gd name="connsiteX225" fmla="*/ 8202019 w 8684852"/>
              <a:gd name="connsiteY225" fmla="*/ 6032665 h 6483927"/>
              <a:gd name="connsiteX226" fmla="*/ 8249520 w 8684852"/>
              <a:gd name="connsiteY226" fmla="*/ 6056416 h 6483927"/>
              <a:gd name="connsiteX227" fmla="*/ 8285146 w 8684852"/>
              <a:gd name="connsiteY227" fmla="*/ 6044540 h 6483927"/>
              <a:gd name="connsiteX228" fmla="*/ 8308897 w 8684852"/>
              <a:gd name="connsiteY228" fmla="*/ 6008914 h 6483927"/>
              <a:gd name="connsiteX229" fmla="*/ 8320772 w 8684852"/>
              <a:gd name="connsiteY229" fmla="*/ 5878286 h 6483927"/>
              <a:gd name="connsiteX230" fmla="*/ 8403900 w 8684852"/>
              <a:gd name="connsiteY230" fmla="*/ 5902036 h 6483927"/>
              <a:gd name="connsiteX231" fmla="*/ 8522653 w 8684852"/>
              <a:gd name="connsiteY231" fmla="*/ 5890161 h 6483927"/>
              <a:gd name="connsiteX232" fmla="*/ 8582030 w 8684852"/>
              <a:gd name="connsiteY232" fmla="*/ 5830784 h 6483927"/>
              <a:gd name="connsiteX233" fmla="*/ 8653282 w 8684852"/>
              <a:gd name="connsiteY233" fmla="*/ 5747657 h 6483927"/>
              <a:gd name="connsiteX234" fmla="*/ 8665157 w 8684852"/>
              <a:gd name="connsiteY234" fmla="*/ 5700156 h 6483927"/>
              <a:gd name="connsiteX235" fmla="*/ 8677032 w 8684852"/>
              <a:gd name="connsiteY235" fmla="*/ 5664530 h 6483927"/>
              <a:gd name="connsiteX236" fmla="*/ 8617656 w 8684852"/>
              <a:gd name="connsiteY236" fmla="*/ 5640779 h 6483927"/>
              <a:gd name="connsiteX237" fmla="*/ 8498902 w 8684852"/>
              <a:gd name="connsiteY237" fmla="*/ 5605153 h 6483927"/>
              <a:gd name="connsiteX238" fmla="*/ 8487027 w 8684852"/>
              <a:gd name="connsiteY238" fmla="*/ 5557652 h 6483927"/>
              <a:gd name="connsiteX239" fmla="*/ 8392024 w 8684852"/>
              <a:gd name="connsiteY239" fmla="*/ 5533901 h 6483927"/>
              <a:gd name="connsiteX240" fmla="*/ 8380149 w 8684852"/>
              <a:gd name="connsiteY240" fmla="*/ 5498275 h 6483927"/>
              <a:gd name="connsiteX241" fmla="*/ 8344523 w 8684852"/>
              <a:gd name="connsiteY241" fmla="*/ 5462649 h 6483927"/>
              <a:gd name="connsiteX242" fmla="*/ 8237645 w 8684852"/>
              <a:gd name="connsiteY242" fmla="*/ 5617029 h 6483927"/>
              <a:gd name="connsiteX243" fmla="*/ 8142643 w 8684852"/>
              <a:gd name="connsiteY243" fmla="*/ 5581403 h 6483927"/>
              <a:gd name="connsiteX244" fmla="*/ 8202019 w 8684852"/>
              <a:gd name="connsiteY244" fmla="*/ 5510151 h 6483927"/>
              <a:gd name="connsiteX245" fmla="*/ 8130767 w 8684852"/>
              <a:gd name="connsiteY245" fmla="*/ 5450774 h 6483927"/>
              <a:gd name="connsiteX246" fmla="*/ 8166393 w 8684852"/>
              <a:gd name="connsiteY246" fmla="*/ 5284520 h 6483927"/>
              <a:gd name="connsiteX247" fmla="*/ 8237645 w 8684852"/>
              <a:gd name="connsiteY247" fmla="*/ 5237018 h 6483927"/>
              <a:gd name="connsiteX248" fmla="*/ 8273271 w 8684852"/>
              <a:gd name="connsiteY248" fmla="*/ 5142016 h 6483927"/>
              <a:gd name="connsiteX249" fmla="*/ 8297022 w 8684852"/>
              <a:gd name="connsiteY249" fmla="*/ 5082639 h 6483927"/>
              <a:gd name="connsiteX250" fmla="*/ 8249520 w 8684852"/>
              <a:gd name="connsiteY250" fmla="*/ 5011387 h 6483927"/>
              <a:gd name="connsiteX251" fmla="*/ 8225770 w 8684852"/>
              <a:gd name="connsiteY251" fmla="*/ 4975761 h 6483927"/>
              <a:gd name="connsiteX252" fmla="*/ 8202019 w 8684852"/>
              <a:gd name="connsiteY252" fmla="*/ 4940135 h 6483927"/>
              <a:gd name="connsiteX253" fmla="*/ 8178269 w 8684852"/>
              <a:gd name="connsiteY253" fmla="*/ 4904509 h 6483927"/>
              <a:gd name="connsiteX254" fmla="*/ 8178269 w 8684852"/>
              <a:gd name="connsiteY254" fmla="*/ 4595751 h 6483927"/>
              <a:gd name="connsiteX255" fmla="*/ 8249520 w 8684852"/>
              <a:gd name="connsiteY255" fmla="*/ 4560125 h 6483927"/>
              <a:gd name="connsiteX256" fmla="*/ 8297022 w 8684852"/>
              <a:gd name="connsiteY256" fmla="*/ 4512623 h 6483927"/>
              <a:gd name="connsiteX257" fmla="*/ 8332648 w 8684852"/>
              <a:gd name="connsiteY257" fmla="*/ 4536374 h 6483927"/>
              <a:gd name="connsiteX258" fmla="*/ 8380149 w 8684852"/>
              <a:gd name="connsiteY258" fmla="*/ 4512623 h 6483927"/>
              <a:gd name="connsiteX259" fmla="*/ 8380149 w 8684852"/>
              <a:gd name="connsiteY259" fmla="*/ 4370120 h 6483927"/>
              <a:gd name="connsiteX260" fmla="*/ 8356398 w 8684852"/>
              <a:gd name="connsiteY260" fmla="*/ 4334494 h 6483927"/>
              <a:gd name="connsiteX261" fmla="*/ 8368274 w 8684852"/>
              <a:gd name="connsiteY261" fmla="*/ 4286992 h 6483927"/>
              <a:gd name="connsiteX262" fmla="*/ 8356398 w 8684852"/>
              <a:gd name="connsiteY262" fmla="*/ 4239491 h 6483927"/>
              <a:gd name="connsiteX263" fmla="*/ 8320772 w 8684852"/>
              <a:gd name="connsiteY263" fmla="*/ 4227616 h 6483927"/>
              <a:gd name="connsiteX264" fmla="*/ 8273271 w 8684852"/>
              <a:gd name="connsiteY264" fmla="*/ 4215740 h 6483927"/>
              <a:gd name="connsiteX265" fmla="*/ 8285146 w 8684852"/>
              <a:gd name="connsiteY265" fmla="*/ 4168239 h 6483927"/>
              <a:gd name="connsiteX266" fmla="*/ 8332648 w 8684852"/>
              <a:gd name="connsiteY266" fmla="*/ 4108862 h 6483927"/>
              <a:gd name="connsiteX267" fmla="*/ 8320772 w 8684852"/>
              <a:gd name="connsiteY267" fmla="*/ 3978234 h 6483927"/>
              <a:gd name="connsiteX268" fmla="*/ 8297022 w 8684852"/>
              <a:gd name="connsiteY268" fmla="*/ 3942608 h 6483927"/>
              <a:gd name="connsiteX269" fmla="*/ 8356398 w 8684852"/>
              <a:gd name="connsiteY269" fmla="*/ 3764478 h 6483927"/>
              <a:gd name="connsiteX270" fmla="*/ 8285146 w 8684852"/>
              <a:gd name="connsiteY270" fmla="*/ 3681351 h 6483927"/>
              <a:gd name="connsiteX271" fmla="*/ 8249520 w 8684852"/>
              <a:gd name="connsiteY271" fmla="*/ 3657600 h 6483927"/>
              <a:gd name="connsiteX272" fmla="*/ 8118892 w 8684852"/>
              <a:gd name="connsiteY272" fmla="*/ 3657600 h 6483927"/>
              <a:gd name="connsiteX273" fmla="*/ 8190144 w 8684852"/>
              <a:gd name="connsiteY273" fmla="*/ 3574473 h 6483927"/>
              <a:gd name="connsiteX274" fmla="*/ 8213894 w 8684852"/>
              <a:gd name="connsiteY274" fmla="*/ 3408218 h 6483927"/>
              <a:gd name="connsiteX275" fmla="*/ 8142643 w 8684852"/>
              <a:gd name="connsiteY275" fmla="*/ 3360717 h 6483927"/>
              <a:gd name="connsiteX276" fmla="*/ 8118892 w 8684852"/>
              <a:gd name="connsiteY276" fmla="*/ 3325091 h 6483927"/>
              <a:gd name="connsiteX277" fmla="*/ 8107017 w 8684852"/>
              <a:gd name="connsiteY277" fmla="*/ 3289465 h 6483927"/>
              <a:gd name="connsiteX278" fmla="*/ 8083266 w 8684852"/>
              <a:gd name="connsiteY278" fmla="*/ 3241964 h 6483927"/>
              <a:gd name="connsiteX279" fmla="*/ 8047640 w 8684852"/>
              <a:gd name="connsiteY279" fmla="*/ 3206338 h 6483927"/>
              <a:gd name="connsiteX280" fmla="*/ 8130767 w 8684852"/>
              <a:gd name="connsiteY280" fmla="*/ 3111335 h 6483927"/>
              <a:gd name="connsiteX281" fmla="*/ 8071391 w 8684852"/>
              <a:gd name="connsiteY281" fmla="*/ 3028208 h 6483927"/>
              <a:gd name="connsiteX282" fmla="*/ 8059515 w 8684852"/>
              <a:gd name="connsiteY282" fmla="*/ 2992582 h 6483927"/>
              <a:gd name="connsiteX283" fmla="*/ 8023889 w 8684852"/>
              <a:gd name="connsiteY283" fmla="*/ 2956956 h 6483927"/>
              <a:gd name="connsiteX284" fmla="*/ 7964513 w 8684852"/>
              <a:gd name="connsiteY284" fmla="*/ 2897579 h 6483927"/>
              <a:gd name="connsiteX285" fmla="*/ 7928887 w 8684852"/>
              <a:gd name="connsiteY285" fmla="*/ 2850078 h 6483927"/>
              <a:gd name="connsiteX286" fmla="*/ 7976388 w 8684852"/>
              <a:gd name="connsiteY286" fmla="*/ 2743200 h 6483927"/>
              <a:gd name="connsiteX287" fmla="*/ 7869510 w 8684852"/>
              <a:gd name="connsiteY287" fmla="*/ 2707574 h 6483927"/>
              <a:gd name="connsiteX288" fmla="*/ 7845759 w 8684852"/>
              <a:gd name="connsiteY288" fmla="*/ 2660073 h 6483927"/>
              <a:gd name="connsiteX289" fmla="*/ 7774507 w 8684852"/>
              <a:gd name="connsiteY289" fmla="*/ 2612571 h 6483927"/>
              <a:gd name="connsiteX290" fmla="*/ 7786383 w 8684852"/>
              <a:gd name="connsiteY290" fmla="*/ 2517569 h 6483927"/>
              <a:gd name="connsiteX291" fmla="*/ 7786383 w 8684852"/>
              <a:gd name="connsiteY291" fmla="*/ 2505694 h 6483927"/>
              <a:gd name="connsiteX292" fmla="*/ 7869510 w 8684852"/>
              <a:gd name="connsiteY292" fmla="*/ 2351314 h 6483927"/>
              <a:gd name="connsiteX293" fmla="*/ 7940762 w 8684852"/>
              <a:gd name="connsiteY293" fmla="*/ 2291938 h 6483927"/>
              <a:gd name="connsiteX294" fmla="*/ 7928887 w 8684852"/>
              <a:gd name="connsiteY294" fmla="*/ 2185060 h 6483927"/>
              <a:gd name="connsiteX295" fmla="*/ 7774507 w 8684852"/>
              <a:gd name="connsiteY295" fmla="*/ 2196935 h 6483927"/>
              <a:gd name="connsiteX296" fmla="*/ 7715131 w 8684852"/>
              <a:gd name="connsiteY296" fmla="*/ 2101933 h 6483927"/>
              <a:gd name="connsiteX297" fmla="*/ 7632004 w 8684852"/>
              <a:gd name="connsiteY297" fmla="*/ 2090057 h 6483927"/>
              <a:gd name="connsiteX298" fmla="*/ 7489500 w 8684852"/>
              <a:gd name="connsiteY298" fmla="*/ 1959429 h 6483927"/>
              <a:gd name="connsiteX299" fmla="*/ 7418248 w 8684852"/>
              <a:gd name="connsiteY299" fmla="*/ 1781299 h 6483927"/>
              <a:gd name="connsiteX300" fmla="*/ 7346996 w 8684852"/>
              <a:gd name="connsiteY300" fmla="*/ 1793174 h 6483927"/>
              <a:gd name="connsiteX301" fmla="*/ 7358871 w 8684852"/>
              <a:gd name="connsiteY301" fmla="*/ 1721922 h 6483927"/>
              <a:gd name="connsiteX302" fmla="*/ 7240118 w 8684852"/>
              <a:gd name="connsiteY302" fmla="*/ 1650670 h 6483927"/>
              <a:gd name="connsiteX303" fmla="*/ 7287619 w 8684852"/>
              <a:gd name="connsiteY303" fmla="*/ 1603169 h 6483927"/>
              <a:gd name="connsiteX304" fmla="*/ 7275744 w 8684852"/>
              <a:gd name="connsiteY304" fmla="*/ 1520042 h 6483927"/>
              <a:gd name="connsiteX305" fmla="*/ 7275744 w 8684852"/>
              <a:gd name="connsiteY305" fmla="*/ 1520042 h 6483927"/>
              <a:gd name="connsiteX306" fmla="*/ 7335120 w 8684852"/>
              <a:gd name="connsiteY306" fmla="*/ 1508166 h 6483927"/>
              <a:gd name="connsiteX307" fmla="*/ 7370746 w 8684852"/>
              <a:gd name="connsiteY307" fmla="*/ 1413164 h 6483927"/>
              <a:gd name="connsiteX308" fmla="*/ 7358871 w 8684852"/>
              <a:gd name="connsiteY308" fmla="*/ 1377538 h 6483927"/>
              <a:gd name="connsiteX309" fmla="*/ 7263869 w 8684852"/>
              <a:gd name="connsiteY309" fmla="*/ 1330036 h 6483927"/>
              <a:gd name="connsiteX310" fmla="*/ 7275744 w 8684852"/>
              <a:gd name="connsiteY310" fmla="*/ 1294410 h 6483927"/>
              <a:gd name="connsiteX311" fmla="*/ 7263869 w 8684852"/>
              <a:gd name="connsiteY311" fmla="*/ 1235034 h 6483927"/>
              <a:gd name="connsiteX312" fmla="*/ 7228243 w 8684852"/>
              <a:gd name="connsiteY312" fmla="*/ 1211283 h 6483927"/>
              <a:gd name="connsiteX313" fmla="*/ 7121365 w 8684852"/>
              <a:gd name="connsiteY313" fmla="*/ 1187533 h 6483927"/>
              <a:gd name="connsiteX314" fmla="*/ 7145115 w 8684852"/>
              <a:gd name="connsiteY314" fmla="*/ 1151907 h 6483927"/>
              <a:gd name="connsiteX315" fmla="*/ 7109489 w 8684852"/>
              <a:gd name="connsiteY315" fmla="*/ 1140031 h 6483927"/>
              <a:gd name="connsiteX316" fmla="*/ 7002611 w 8684852"/>
              <a:gd name="connsiteY316" fmla="*/ 1128156 h 6483927"/>
              <a:gd name="connsiteX317" fmla="*/ 7038237 w 8684852"/>
              <a:gd name="connsiteY317" fmla="*/ 1116281 h 6483927"/>
              <a:gd name="connsiteX318" fmla="*/ 7109489 w 8684852"/>
              <a:gd name="connsiteY318" fmla="*/ 1104405 h 6483927"/>
              <a:gd name="connsiteX319" fmla="*/ 7073863 w 8684852"/>
              <a:gd name="connsiteY319" fmla="*/ 1009403 h 6483927"/>
              <a:gd name="connsiteX320" fmla="*/ 6990736 w 8684852"/>
              <a:gd name="connsiteY320" fmla="*/ 890649 h 6483927"/>
              <a:gd name="connsiteX321" fmla="*/ 6978861 w 8684852"/>
              <a:gd name="connsiteY321" fmla="*/ 855023 h 6483927"/>
              <a:gd name="connsiteX322" fmla="*/ 6860107 w 8684852"/>
              <a:gd name="connsiteY322" fmla="*/ 771896 h 6483927"/>
              <a:gd name="connsiteX323" fmla="*/ 6765105 w 8684852"/>
              <a:gd name="connsiteY323" fmla="*/ 688769 h 6483927"/>
              <a:gd name="connsiteX324" fmla="*/ 6681978 w 8684852"/>
              <a:gd name="connsiteY324" fmla="*/ 724395 h 6483927"/>
              <a:gd name="connsiteX325" fmla="*/ 6527598 w 8684852"/>
              <a:gd name="connsiteY325" fmla="*/ 736270 h 6483927"/>
              <a:gd name="connsiteX326" fmla="*/ 6551349 w 8684852"/>
              <a:gd name="connsiteY326" fmla="*/ 653143 h 6483927"/>
              <a:gd name="connsiteX327" fmla="*/ 6444471 w 8684852"/>
              <a:gd name="connsiteY327" fmla="*/ 570016 h 6483927"/>
              <a:gd name="connsiteX328" fmla="*/ 6349469 w 8684852"/>
              <a:gd name="connsiteY328" fmla="*/ 522514 h 6483927"/>
              <a:gd name="connsiteX329" fmla="*/ 6313843 w 8684852"/>
              <a:gd name="connsiteY329" fmla="*/ 534390 h 6483927"/>
              <a:gd name="connsiteX330" fmla="*/ 6301967 w 8684852"/>
              <a:gd name="connsiteY330" fmla="*/ 676894 h 6483927"/>
              <a:gd name="connsiteX331" fmla="*/ 6266341 w 8684852"/>
              <a:gd name="connsiteY331" fmla="*/ 688769 h 6483927"/>
              <a:gd name="connsiteX332" fmla="*/ 6230715 w 8684852"/>
              <a:gd name="connsiteY332" fmla="*/ 676894 h 6483927"/>
              <a:gd name="connsiteX333" fmla="*/ 6147588 w 8684852"/>
              <a:gd name="connsiteY333" fmla="*/ 665018 h 6483927"/>
              <a:gd name="connsiteX334" fmla="*/ 6111962 w 8684852"/>
              <a:gd name="connsiteY334" fmla="*/ 641268 h 6483927"/>
              <a:gd name="connsiteX335" fmla="*/ 6016959 w 8684852"/>
              <a:gd name="connsiteY335" fmla="*/ 653143 h 6483927"/>
              <a:gd name="connsiteX336" fmla="*/ 5993209 w 8684852"/>
              <a:gd name="connsiteY336" fmla="*/ 581891 h 6483927"/>
              <a:gd name="connsiteX337" fmla="*/ 5957583 w 8684852"/>
              <a:gd name="connsiteY337" fmla="*/ 558140 h 6483927"/>
              <a:gd name="connsiteX338" fmla="*/ 5898206 w 8684852"/>
              <a:gd name="connsiteY338" fmla="*/ 546265 h 6483927"/>
              <a:gd name="connsiteX339" fmla="*/ 5862580 w 8684852"/>
              <a:gd name="connsiteY339" fmla="*/ 534390 h 6483927"/>
              <a:gd name="connsiteX340" fmla="*/ 5826954 w 8684852"/>
              <a:gd name="connsiteY340" fmla="*/ 546265 h 6483927"/>
              <a:gd name="connsiteX341" fmla="*/ 5791328 w 8684852"/>
              <a:gd name="connsiteY341" fmla="*/ 570016 h 6483927"/>
              <a:gd name="connsiteX342" fmla="*/ 5720076 w 8684852"/>
              <a:gd name="connsiteY342" fmla="*/ 522514 h 6483927"/>
              <a:gd name="connsiteX343" fmla="*/ 5684450 w 8684852"/>
              <a:gd name="connsiteY343" fmla="*/ 510639 h 6483927"/>
              <a:gd name="connsiteX344" fmla="*/ 5648824 w 8684852"/>
              <a:gd name="connsiteY344" fmla="*/ 486888 h 6483927"/>
              <a:gd name="connsiteX345" fmla="*/ 5625074 w 8684852"/>
              <a:gd name="connsiteY345" fmla="*/ 451262 h 6483927"/>
              <a:gd name="connsiteX346" fmla="*/ 5589448 w 8684852"/>
              <a:gd name="connsiteY346" fmla="*/ 439387 h 6483927"/>
              <a:gd name="connsiteX347" fmla="*/ 5553822 w 8684852"/>
              <a:gd name="connsiteY347" fmla="*/ 415636 h 6483927"/>
              <a:gd name="connsiteX348" fmla="*/ 5435069 w 8684852"/>
              <a:gd name="connsiteY348" fmla="*/ 380010 h 6483927"/>
              <a:gd name="connsiteX349" fmla="*/ 5351941 w 8684852"/>
              <a:gd name="connsiteY349" fmla="*/ 368135 h 6483927"/>
              <a:gd name="connsiteX350" fmla="*/ 5292565 w 8684852"/>
              <a:gd name="connsiteY350" fmla="*/ 356260 h 6483927"/>
              <a:gd name="connsiteX351" fmla="*/ 5256939 w 8684852"/>
              <a:gd name="connsiteY351" fmla="*/ 261257 h 6483927"/>
              <a:gd name="connsiteX352" fmla="*/ 5233188 w 8684852"/>
              <a:gd name="connsiteY352" fmla="*/ 225631 h 6483927"/>
              <a:gd name="connsiteX353" fmla="*/ 5221313 w 8684852"/>
              <a:gd name="connsiteY353" fmla="*/ 190005 h 6483927"/>
              <a:gd name="connsiteX354" fmla="*/ 5185687 w 8684852"/>
              <a:gd name="connsiteY354" fmla="*/ 178130 h 6483927"/>
              <a:gd name="connsiteX355" fmla="*/ 5114435 w 8684852"/>
              <a:gd name="connsiteY355" fmla="*/ 130629 h 6483927"/>
              <a:gd name="connsiteX356" fmla="*/ 5078809 w 8684852"/>
              <a:gd name="connsiteY356" fmla="*/ 106878 h 6483927"/>
              <a:gd name="connsiteX357" fmla="*/ 4995682 w 8684852"/>
              <a:gd name="connsiteY357" fmla="*/ 11875 h 6483927"/>
              <a:gd name="connsiteX358" fmla="*/ 4960056 w 8684852"/>
              <a:gd name="connsiteY358" fmla="*/ 0 h 6483927"/>
              <a:gd name="connsiteX359" fmla="*/ 4900679 w 8684852"/>
              <a:gd name="connsiteY359" fmla="*/ 11875 h 6483927"/>
              <a:gd name="connsiteX360" fmla="*/ 4876928 w 8684852"/>
              <a:gd name="connsiteY360" fmla="*/ 59377 h 6483927"/>
              <a:gd name="connsiteX361" fmla="*/ 4853178 w 8684852"/>
              <a:gd name="connsiteY361" fmla="*/ 95003 h 6483927"/>
              <a:gd name="connsiteX362" fmla="*/ 4841302 w 8684852"/>
              <a:gd name="connsiteY362" fmla="*/ 142504 h 6483927"/>
              <a:gd name="connsiteX363" fmla="*/ 4829427 w 8684852"/>
              <a:gd name="connsiteY363" fmla="*/ 213756 h 6483927"/>
              <a:gd name="connsiteX364" fmla="*/ 4793801 w 8684852"/>
              <a:gd name="connsiteY364" fmla="*/ 249382 h 6483927"/>
              <a:gd name="connsiteX365" fmla="*/ 4770050 w 8684852"/>
              <a:gd name="connsiteY365" fmla="*/ 285008 h 6483927"/>
              <a:gd name="connsiteX366" fmla="*/ 4746300 w 8684852"/>
              <a:gd name="connsiteY366" fmla="*/ 356260 h 6483927"/>
              <a:gd name="connsiteX367" fmla="*/ 4734424 w 8684852"/>
              <a:gd name="connsiteY367" fmla="*/ 391886 h 6483927"/>
              <a:gd name="connsiteX368" fmla="*/ 4722549 w 8684852"/>
              <a:gd name="connsiteY368" fmla="*/ 415636 h 6483927"/>
              <a:gd name="connsiteX369" fmla="*/ 4532544 w 8684852"/>
              <a:gd name="connsiteY369" fmla="*/ 296883 h 6483927"/>
              <a:gd name="connsiteX370" fmla="*/ 4425666 w 8684852"/>
              <a:gd name="connsiteY370" fmla="*/ 308758 h 6483927"/>
              <a:gd name="connsiteX371" fmla="*/ 4401915 w 8684852"/>
              <a:gd name="connsiteY371" fmla="*/ 344384 h 6483927"/>
              <a:gd name="connsiteX372" fmla="*/ 4366289 w 8684852"/>
              <a:gd name="connsiteY372" fmla="*/ 368135 h 6483927"/>
              <a:gd name="connsiteX373" fmla="*/ 4318788 w 8684852"/>
              <a:gd name="connsiteY373" fmla="*/ 403761 h 6483927"/>
              <a:gd name="connsiteX374" fmla="*/ 4342539 w 8684852"/>
              <a:gd name="connsiteY374" fmla="*/ 439387 h 6483927"/>
              <a:gd name="connsiteX375" fmla="*/ 4378165 w 8684852"/>
              <a:gd name="connsiteY375" fmla="*/ 451262 h 6483927"/>
              <a:gd name="connsiteX376" fmla="*/ 4401915 w 8684852"/>
              <a:gd name="connsiteY376" fmla="*/ 534390 h 6483927"/>
              <a:gd name="connsiteX377" fmla="*/ 4390040 w 8684852"/>
              <a:gd name="connsiteY377" fmla="*/ 605642 h 6483927"/>
              <a:gd name="connsiteX378" fmla="*/ 4354414 w 8684852"/>
              <a:gd name="connsiteY378" fmla="*/ 629392 h 6483927"/>
              <a:gd name="connsiteX379" fmla="*/ 4330663 w 8684852"/>
              <a:gd name="connsiteY379" fmla="*/ 665018 h 6483927"/>
              <a:gd name="connsiteX380" fmla="*/ 4342539 w 8684852"/>
              <a:gd name="connsiteY380" fmla="*/ 700644 h 6483927"/>
              <a:gd name="connsiteX381" fmla="*/ 4413791 w 8684852"/>
              <a:gd name="connsiteY381" fmla="*/ 748145 h 6483927"/>
              <a:gd name="connsiteX382" fmla="*/ 4437541 w 8684852"/>
              <a:gd name="connsiteY382" fmla="*/ 831273 h 6483927"/>
              <a:gd name="connsiteX383" fmla="*/ 4390040 w 8684852"/>
              <a:gd name="connsiteY383" fmla="*/ 926275 h 6483927"/>
              <a:gd name="connsiteX384" fmla="*/ 4354414 w 8684852"/>
              <a:gd name="connsiteY384" fmla="*/ 950026 h 6483927"/>
              <a:gd name="connsiteX385" fmla="*/ 4318788 w 8684852"/>
              <a:gd name="connsiteY385" fmla="*/ 985652 h 6483927"/>
              <a:gd name="connsiteX386" fmla="*/ 4283162 w 8684852"/>
              <a:gd name="connsiteY386" fmla="*/ 997527 h 6483927"/>
              <a:gd name="connsiteX387" fmla="*/ 4188159 w 8684852"/>
              <a:gd name="connsiteY387" fmla="*/ 1021278 h 6483927"/>
              <a:gd name="connsiteX388" fmla="*/ 4152533 w 8684852"/>
              <a:gd name="connsiteY388" fmla="*/ 1009403 h 6483927"/>
              <a:gd name="connsiteX389" fmla="*/ 4105032 w 8684852"/>
              <a:gd name="connsiteY389" fmla="*/ 985652 h 6483927"/>
              <a:gd name="connsiteX390" fmla="*/ 4069406 w 8684852"/>
              <a:gd name="connsiteY390" fmla="*/ 1009403 h 6483927"/>
              <a:gd name="connsiteX391" fmla="*/ 4045656 w 8684852"/>
              <a:gd name="connsiteY391" fmla="*/ 1045029 h 6483927"/>
              <a:gd name="connsiteX392" fmla="*/ 3962528 w 8684852"/>
              <a:gd name="connsiteY392" fmla="*/ 1092530 h 6483927"/>
              <a:gd name="connsiteX393" fmla="*/ 3926902 w 8684852"/>
              <a:gd name="connsiteY393" fmla="*/ 1116281 h 6483927"/>
              <a:gd name="connsiteX394" fmla="*/ 3808149 w 8684852"/>
              <a:gd name="connsiteY394" fmla="*/ 1092530 h 6483927"/>
              <a:gd name="connsiteX395" fmla="*/ 3772523 w 8684852"/>
              <a:gd name="connsiteY395" fmla="*/ 1068779 h 6483927"/>
              <a:gd name="connsiteX396" fmla="*/ 3784398 w 8684852"/>
              <a:gd name="connsiteY396" fmla="*/ 973777 h 6483927"/>
              <a:gd name="connsiteX397" fmla="*/ 3808149 w 8684852"/>
              <a:gd name="connsiteY397" fmla="*/ 938151 h 6483927"/>
              <a:gd name="connsiteX398" fmla="*/ 3820024 w 8684852"/>
              <a:gd name="connsiteY398" fmla="*/ 890649 h 6483927"/>
              <a:gd name="connsiteX399" fmla="*/ 3831900 w 8684852"/>
              <a:gd name="connsiteY399" fmla="*/ 855023 h 6483927"/>
              <a:gd name="connsiteX400" fmla="*/ 3784398 w 8684852"/>
              <a:gd name="connsiteY400" fmla="*/ 831273 h 6483927"/>
              <a:gd name="connsiteX401" fmla="*/ 3772523 w 8684852"/>
              <a:gd name="connsiteY401" fmla="*/ 795647 h 6483927"/>
              <a:gd name="connsiteX402" fmla="*/ 3748772 w 8684852"/>
              <a:gd name="connsiteY402" fmla="*/ 760021 h 6483927"/>
              <a:gd name="connsiteX403" fmla="*/ 3760648 w 8684852"/>
              <a:gd name="connsiteY403" fmla="*/ 676894 h 6483927"/>
              <a:gd name="connsiteX404" fmla="*/ 3831900 w 8684852"/>
              <a:gd name="connsiteY404" fmla="*/ 641268 h 6483927"/>
              <a:gd name="connsiteX405" fmla="*/ 3843775 w 8684852"/>
              <a:gd name="connsiteY405" fmla="*/ 558140 h 6483927"/>
              <a:gd name="connsiteX406" fmla="*/ 3808149 w 8684852"/>
              <a:gd name="connsiteY406" fmla="*/ 546265 h 6483927"/>
              <a:gd name="connsiteX407" fmla="*/ 3784398 w 8684852"/>
              <a:gd name="connsiteY407" fmla="*/ 403761 h 6483927"/>
              <a:gd name="connsiteX408" fmla="*/ 3760648 w 8684852"/>
              <a:gd name="connsiteY408" fmla="*/ 296883 h 6483927"/>
              <a:gd name="connsiteX409" fmla="*/ 3689396 w 8684852"/>
              <a:gd name="connsiteY409" fmla="*/ 261257 h 6483927"/>
              <a:gd name="connsiteX410" fmla="*/ 3618144 w 8684852"/>
              <a:gd name="connsiteY410" fmla="*/ 273133 h 6483927"/>
              <a:gd name="connsiteX411" fmla="*/ 3570643 w 8684852"/>
              <a:gd name="connsiteY411" fmla="*/ 332509 h 6483927"/>
              <a:gd name="connsiteX412" fmla="*/ 3535017 w 8684852"/>
              <a:gd name="connsiteY412" fmla="*/ 368135 h 6483927"/>
              <a:gd name="connsiteX413" fmla="*/ 3499391 w 8684852"/>
              <a:gd name="connsiteY413" fmla="*/ 356260 h 6483927"/>
              <a:gd name="connsiteX414" fmla="*/ 3440014 w 8684852"/>
              <a:gd name="connsiteY414" fmla="*/ 380010 h 6483927"/>
              <a:gd name="connsiteX415" fmla="*/ 3404388 w 8684852"/>
              <a:gd name="connsiteY415" fmla="*/ 391886 h 6483927"/>
              <a:gd name="connsiteX416" fmla="*/ 3345011 w 8684852"/>
              <a:gd name="connsiteY416" fmla="*/ 475013 h 6483927"/>
              <a:gd name="connsiteX417" fmla="*/ 3368762 w 8684852"/>
              <a:gd name="connsiteY417" fmla="*/ 510639 h 6483927"/>
              <a:gd name="connsiteX418" fmla="*/ 3440014 w 8684852"/>
              <a:gd name="connsiteY418" fmla="*/ 534390 h 6483927"/>
              <a:gd name="connsiteX419" fmla="*/ 3451889 w 8684852"/>
              <a:gd name="connsiteY419" fmla="*/ 570016 h 6483927"/>
              <a:gd name="connsiteX420" fmla="*/ 3404388 w 8684852"/>
              <a:gd name="connsiteY420" fmla="*/ 641268 h 6483927"/>
              <a:gd name="connsiteX421" fmla="*/ 3380637 w 8684852"/>
              <a:gd name="connsiteY421" fmla="*/ 688769 h 6483927"/>
              <a:gd name="connsiteX422" fmla="*/ 3345011 w 8684852"/>
              <a:gd name="connsiteY422" fmla="*/ 712520 h 6483927"/>
              <a:gd name="connsiteX423" fmla="*/ 3356887 w 8684852"/>
              <a:gd name="connsiteY423" fmla="*/ 783771 h 6483927"/>
              <a:gd name="connsiteX424" fmla="*/ 3380637 w 8684852"/>
              <a:gd name="connsiteY424" fmla="*/ 878774 h 6483927"/>
              <a:gd name="connsiteX425" fmla="*/ 3392513 w 8684852"/>
              <a:gd name="connsiteY425" fmla="*/ 938151 h 6483927"/>
              <a:gd name="connsiteX426" fmla="*/ 3428139 w 8684852"/>
              <a:gd name="connsiteY426" fmla="*/ 961901 h 6483927"/>
              <a:gd name="connsiteX427" fmla="*/ 3487515 w 8684852"/>
              <a:gd name="connsiteY427" fmla="*/ 1033153 h 6483927"/>
              <a:gd name="connsiteX428" fmla="*/ 3475640 w 8684852"/>
              <a:gd name="connsiteY428" fmla="*/ 1116281 h 6483927"/>
              <a:gd name="connsiteX429" fmla="*/ 3392513 w 8684852"/>
              <a:gd name="connsiteY429" fmla="*/ 1092530 h 6483927"/>
              <a:gd name="connsiteX430" fmla="*/ 3356887 w 8684852"/>
              <a:gd name="connsiteY430" fmla="*/ 1104405 h 6483927"/>
              <a:gd name="connsiteX431" fmla="*/ 3321261 w 8684852"/>
              <a:gd name="connsiteY431" fmla="*/ 1128156 h 6483927"/>
              <a:gd name="connsiteX432" fmla="*/ 3333136 w 8684852"/>
              <a:gd name="connsiteY432" fmla="*/ 1163782 h 6483927"/>
              <a:gd name="connsiteX433" fmla="*/ 3368762 w 8684852"/>
              <a:gd name="connsiteY433" fmla="*/ 1187533 h 6483927"/>
              <a:gd name="connsiteX434" fmla="*/ 3416263 w 8684852"/>
              <a:gd name="connsiteY434" fmla="*/ 1223158 h 6483927"/>
              <a:gd name="connsiteX435" fmla="*/ 3463765 w 8684852"/>
              <a:gd name="connsiteY435" fmla="*/ 1294410 h 6483927"/>
              <a:gd name="connsiteX436" fmla="*/ 3487515 w 8684852"/>
              <a:gd name="connsiteY436" fmla="*/ 1365662 h 6483927"/>
              <a:gd name="connsiteX437" fmla="*/ 3511266 w 8684852"/>
              <a:gd name="connsiteY437" fmla="*/ 1401288 h 6483927"/>
              <a:gd name="connsiteX438" fmla="*/ 3546892 w 8684852"/>
              <a:gd name="connsiteY438" fmla="*/ 1425039 h 6483927"/>
              <a:gd name="connsiteX439" fmla="*/ 3511266 w 8684852"/>
              <a:gd name="connsiteY439" fmla="*/ 1520042 h 6483927"/>
              <a:gd name="connsiteX440" fmla="*/ 3356887 w 8684852"/>
              <a:gd name="connsiteY440" fmla="*/ 1508166 h 6483927"/>
              <a:gd name="connsiteX441" fmla="*/ 3356887 w 8684852"/>
              <a:gd name="connsiteY441" fmla="*/ 1555668 h 6483927"/>
              <a:gd name="connsiteX442" fmla="*/ 3345011 w 8684852"/>
              <a:gd name="connsiteY442" fmla="*/ 1638795 h 6483927"/>
              <a:gd name="connsiteX443" fmla="*/ 3036253 w 8684852"/>
              <a:gd name="connsiteY443" fmla="*/ 1508166 h 6483927"/>
              <a:gd name="connsiteX444" fmla="*/ 2751245 w 8684852"/>
              <a:gd name="connsiteY444" fmla="*/ 1460665 h 6483927"/>
              <a:gd name="connsiteX445" fmla="*/ 2668118 w 8684852"/>
              <a:gd name="connsiteY445" fmla="*/ 1508166 h 6483927"/>
              <a:gd name="connsiteX446" fmla="*/ 2596866 w 8684852"/>
              <a:gd name="connsiteY446" fmla="*/ 1365662 h 6483927"/>
              <a:gd name="connsiteX447" fmla="*/ 2406861 w 8684852"/>
              <a:gd name="connsiteY447" fmla="*/ 1389413 h 6483927"/>
              <a:gd name="connsiteX448" fmla="*/ 2276232 w 8684852"/>
              <a:gd name="connsiteY448" fmla="*/ 1330036 h 6483927"/>
              <a:gd name="connsiteX449" fmla="*/ 2311858 w 8684852"/>
              <a:gd name="connsiteY449" fmla="*/ 1223158 h 6483927"/>
              <a:gd name="connsiteX450" fmla="*/ 2264357 w 8684852"/>
              <a:gd name="connsiteY450" fmla="*/ 1021278 h 6483927"/>
              <a:gd name="connsiteX451" fmla="*/ 2109978 w 8684852"/>
              <a:gd name="connsiteY451" fmla="*/ 1045029 h 6483927"/>
              <a:gd name="connsiteX452" fmla="*/ 2003100 w 8684852"/>
              <a:gd name="connsiteY452" fmla="*/ 1033153 h 6483927"/>
              <a:gd name="connsiteX453" fmla="*/ 1967474 w 8684852"/>
              <a:gd name="connsiteY453" fmla="*/ 1009403 h 6483927"/>
              <a:gd name="connsiteX454" fmla="*/ 1931848 w 8684852"/>
              <a:gd name="connsiteY454" fmla="*/ 997527 h 6483927"/>
              <a:gd name="connsiteX455" fmla="*/ 1824970 w 8684852"/>
              <a:gd name="connsiteY455" fmla="*/ 997527 h 6483927"/>
              <a:gd name="connsiteX456" fmla="*/ 1813094 w 8684852"/>
              <a:gd name="connsiteY456" fmla="*/ 961901 h 6483927"/>
              <a:gd name="connsiteX457" fmla="*/ 1848720 w 8684852"/>
              <a:gd name="connsiteY457" fmla="*/ 950026 h 6483927"/>
              <a:gd name="connsiteX458" fmla="*/ 1848720 w 8684852"/>
              <a:gd name="connsiteY458" fmla="*/ 878774 h 6483927"/>
              <a:gd name="connsiteX459" fmla="*/ 1813094 w 8684852"/>
              <a:gd name="connsiteY459" fmla="*/ 855023 h 6483927"/>
              <a:gd name="connsiteX460" fmla="*/ 1741843 w 8684852"/>
              <a:gd name="connsiteY460" fmla="*/ 831273 h 6483927"/>
              <a:gd name="connsiteX461" fmla="*/ 1706217 w 8684852"/>
              <a:gd name="connsiteY461" fmla="*/ 807522 h 6483927"/>
              <a:gd name="connsiteX462" fmla="*/ 1492461 w 8684852"/>
              <a:gd name="connsiteY462" fmla="*/ 771896 h 6483927"/>
              <a:gd name="connsiteX463" fmla="*/ 1468710 w 8684852"/>
              <a:gd name="connsiteY463" fmla="*/ 736270 h 6483927"/>
              <a:gd name="connsiteX464" fmla="*/ 1397458 w 8684852"/>
              <a:gd name="connsiteY464" fmla="*/ 712520 h 6483927"/>
              <a:gd name="connsiteX465" fmla="*/ 1361832 w 8684852"/>
              <a:gd name="connsiteY465" fmla="*/ 688769 h 6483927"/>
              <a:gd name="connsiteX466" fmla="*/ 1397458 w 8684852"/>
              <a:gd name="connsiteY466" fmla="*/ 605642 h 6483927"/>
              <a:gd name="connsiteX467" fmla="*/ 1409333 w 8684852"/>
              <a:gd name="connsiteY467" fmla="*/ 570016 h 6483927"/>
              <a:gd name="connsiteX468" fmla="*/ 1373707 w 8684852"/>
              <a:gd name="connsiteY468" fmla="*/ 486888 h 6483927"/>
              <a:gd name="connsiteX469" fmla="*/ 1243079 w 8684852"/>
              <a:gd name="connsiteY469" fmla="*/ 463138 h 6483927"/>
              <a:gd name="connsiteX470" fmla="*/ 1171827 w 8684852"/>
              <a:gd name="connsiteY470" fmla="*/ 332509 h 6483927"/>
              <a:gd name="connsiteX471" fmla="*/ 1136201 w 8684852"/>
              <a:gd name="connsiteY471" fmla="*/ 213756 h 6483927"/>
              <a:gd name="connsiteX472" fmla="*/ 1064949 w 8684852"/>
              <a:gd name="connsiteY472" fmla="*/ 154379 h 6483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</a:cxnLst>
            <a:rect l="l" t="t" r="r" b="b"/>
            <a:pathLst>
              <a:path w="8684852" h="6483927">
                <a:moveTo>
                  <a:pt x="1064949" y="154379"/>
                </a:moveTo>
                <a:lnTo>
                  <a:pt x="1029323" y="237507"/>
                </a:lnTo>
                <a:cubicBezTo>
                  <a:pt x="997655" y="249382"/>
                  <a:pt x="967596" y="267083"/>
                  <a:pt x="934320" y="273133"/>
                </a:cubicBezTo>
                <a:cubicBezTo>
                  <a:pt x="922004" y="275372"/>
                  <a:pt x="910316" y="256608"/>
                  <a:pt x="898694" y="261257"/>
                </a:cubicBezTo>
                <a:cubicBezTo>
                  <a:pt x="885443" y="266558"/>
                  <a:pt x="886089" y="287967"/>
                  <a:pt x="874944" y="296883"/>
                </a:cubicBezTo>
                <a:cubicBezTo>
                  <a:pt x="867202" y="303076"/>
                  <a:pt x="794917" y="319859"/>
                  <a:pt x="791817" y="320634"/>
                </a:cubicBezTo>
                <a:cubicBezTo>
                  <a:pt x="787858" y="340426"/>
                  <a:pt x="791137" y="363216"/>
                  <a:pt x="779941" y="380010"/>
                </a:cubicBezTo>
                <a:cubicBezTo>
                  <a:pt x="772997" y="390425"/>
                  <a:pt x="753166" y="383035"/>
                  <a:pt x="744315" y="391886"/>
                </a:cubicBezTo>
                <a:cubicBezTo>
                  <a:pt x="735464" y="400737"/>
                  <a:pt x="736398" y="415637"/>
                  <a:pt x="732440" y="427512"/>
                </a:cubicBezTo>
                <a:cubicBezTo>
                  <a:pt x="740357" y="439387"/>
                  <a:pt x="754173" y="449009"/>
                  <a:pt x="756191" y="463138"/>
                </a:cubicBezTo>
                <a:cubicBezTo>
                  <a:pt x="759597" y="486984"/>
                  <a:pt x="736977" y="529853"/>
                  <a:pt x="720565" y="546265"/>
                </a:cubicBezTo>
                <a:cubicBezTo>
                  <a:pt x="710473" y="556357"/>
                  <a:pt x="696814" y="562099"/>
                  <a:pt x="684939" y="570016"/>
                </a:cubicBezTo>
                <a:cubicBezTo>
                  <a:pt x="680980" y="581891"/>
                  <a:pt x="671681" y="593201"/>
                  <a:pt x="673063" y="605642"/>
                </a:cubicBezTo>
                <a:cubicBezTo>
                  <a:pt x="675828" y="630524"/>
                  <a:pt x="696814" y="676894"/>
                  <a:pt x="696814" y="676894"/>
                </a:cubicBezTo>
                <a:cubicBezTo>
                  <a:pt x="692856" y="696686"/>
                  <a:pt x="693291" y="717895"/>
                  <a:pt x="684939" y="736270"/>
                </a:cubicBezTo>
                <a:cubicBezTo>
                  <a:pt x="654820" y="802530"/>
                  <a:pt x="648537" y="800122"/>
                  <a:pt x="601811" y="831273"/>
                </a:cubicBezTo>
                <a:cubicBezTo>
                  <a:pt x="593894" y="843148"/>
                  <a:pt x="588153" y="856807"/>
                  <a:pt x="578061" y="866899"/>
                </a:cubicBezTo>
                <a:cubicBezTo>
                  <a:pt x="549137" y="895823"/>
                  <a:pt x="533086" y="891624"/>
                  <a:pt x="494933" y="902525"/>
                </a:cubicBezTo>
                <a:cubicBezTo>
                  <a:pt x="409738" y="926867"/>
                  <a:pt x="520634" y="902135"/>
                  <a:pt x="399931" y="926275"/>
                </a:cubicBezTo>
                <a:cubicBezTo>
                  <a:pt x="380139" y="985652"/>
                  <a:pt x="399931" y="957943"/>
                  <a:pt x="316804" y="985652"/>
                </a:cubicBezTo>
                <a:lnTo>
                  <a:pt x="281178" y="997527"/>
                </a:lnTo>
                <a:cubicBezTo>
                  <a:pt x="199834" y="1078871"/>
                  <a:pt x="228558" y="1040832"/>
                  <a:pt x="186175" y="1104405"/>
                </a:cubicBezTo>
                <a:cubicBezTo>
                  <a:pt x="190133" y="1120239"/>
                  <a:pt x="187854" y="1139162"/>
                  <a:pt x="198050" y="1151907"/>
                </a:cubicBezTo>
                <a:cubicBezTo>
                  <a:pt x="205870" y="1161682"/>
                  <a:pt x="223901" y="1155962"/>
                  <a:pt x="233676" y="1163782"/>
                </a:cubicBezTo>
                <a:cubicBezTo>
                  <a:pt x="244821" y="1172698"/>
                  <a:pt x="249510" y="1187533"/>
                  <a:pt x="257427" y="1199408"/>
                </a:cubicBezTo>
                <a:cubicBezTo>
                  <a:pt x="253469" y="1211283"/>
                  <a:pt x="257696" y="1231998"/>
                  <a:pt x="245552" y="1235034"/>
                </a:cubicBezTo>
                <a:cubicBezTo>
                  <a:pt x="231706" y="1238496"/>
                  <a:pt x="224055" y="1213302"/>
                  <a:pt x="209926" y="1211283"/>
                </a:cubicBezTo>
                <a:cubicBezTo>
                  <a:pt x="193769" y="1208975"/>
                  <a:pt x="178523" y="1220475"/>
                  <a:pt x="162424" y="1223158"/>
                </a:cubicBezTo>
                <a:cubicBezTo>
                  <a:pt x="130944" y="1228405"/>
                  <a:pt x="99089" y="1231075"/>
                  <a:pt x="67422" y="1235034"/>
                </a:cubicBezTo>
                <a:cubicBezTo>
                  <a:pt x="55547" y="1238992"/>
                  <a:pt x="34832" y="1234765"/>
                  <a:pt x="31796" y="1246909"/>
                </a:cubicBezTo>
                <a:cubicBezTo>
                  <a:pt x="22986" y="1282146"/>
                  <a:pt x="56487" y="1368484"/>
                  <a:pt x="67422" y="1401288"/>
                </a:cubicBezTo>
                <a:lnTo>
                  <a:pt x="79297" y="1436914"/>
                </a:lnTo>
                <a:lnTo>
                  <a:pt x="91172" y="1472540"/>
                </a:lnTo>
                <a:cubicBezTo>
                  <a:pt x="86037" y="1513622"/>
                  <a:pt x="77205" y="1594771"/>
                  <a:pt x="67422" y="1638795"/>
                </a:cubicBezTo>
                <a:cubicBezTo>
                  <a:pt x="64706" y="1651015"/>
                  <a:pt x="59505" y="1662546"/>
                  <a:pt x="55546" y="1674421"/>
                </a:cubicBezTo>
                <a:cubicBezTo>
                  <a:pt x="66533" y="1872174"/>
                  <a:pt x="0" y="1870610"/>
                  <a:pt x="103048" y="1900052"/>
                </a:cubicBezTo>
                <a:cubicBezTo>
                  <a:pt x="118741" y="1904536"/>
                  <a:pt x="134715" y="1907969"/>
                  <a:pt x="150549" y="1911927"/>
                </a:cubicBezTo>
                <a:cubicBezTo>
                  <a:pt x="153563" y="1913434"/>
                  <a:pt x="229480" y="1948938"/>
                  <a:pt x="233676" y="1959429"/>
                </a:cubicBezTo>
                <a:cubicBezTo>
                  <a:pt x="238325" y="1971051"/>
                  <a:pt x="225759" y="1983180"/>
                  <a:pt x="221801" y="1995055"/>
                </a:cubicBezTo>
                <a:cubicBezTo>
                  <a:pt x="233676" y="1999013"/>
                  <a:pt x="246559" y="2000720"/>
                  <a:pt x="257427" y="2006930"/>
                </a:cubicBezTo>
                <a:cubicBezTo>
                  <a:pt x="295077" y="2028444"/>
                  <a:pt x="303797" y="2047929"/>
                  <a:pt x="340554" y="2066307"/>
                </a:cubicBezTo>
                <a:cubicBezTo>
                  <a:pt x="351750" y="2071905"/>
                  <a:pt x="364305" y="2074224"/>
                  <a:pt x="376180" y="2078182"/>
                </a:cubicBezTo>
                <a:cubicBezTo>
                  <a:pt x="457847" y="2132627"/>
                  <a:pt x="420352" y="2116657"/>
                  <a:pt x="483058" y="2137558"/>
                </a:cubicBezTo>
                <a:lnTo>
                  <a:pt x="518684" y="2161309"/>
                </a:lnTo>
                <a:lnTo>
                  <a:pt x="886819" y="2588821"/>
                </a:lnTo>
                <a:lnTo>
                  <a:pt x="863069" y="2707574"/>
                </a:lnTo>
                <a:lnTo>
                  <a:pt x="946196" y="2838203"/>
                </a:lnTo>
                <a:cubicBezTo>
                  <a:pt x="981822" y="2834244"/>
                  <a:pt x="1017807" y="2819915"/>
                  <a:pt x="1053074" y="2826327"/>
                </a:cubicBezTo>
                <a:cubicBezTo>
                  <a:pt x="1067116" y="2828880"/>
                  <a:pt x="1066083" y="2852555"/>
                  <a:pt x="1076824" y="2861953"/>
                </a:cubicBezTo>
                <a:cubicBezTo>
                  <a:pt x="1098306" y="2880750"/>
                  <a:pt x="1148076" y="2909455"/>
                  <a:pt x="1148076" y="2909455"/>
                </a:cubicBezTo>
                <a:cubicBezTo>
                  <a:pt x="1174101" y="2948491"/>
                  <a:pt x="1171410" y="2937685"/>
                  <a:pt x="1183702" y="2980707"/>
                </a:cubicBezTo>
                <a:cubicBezTo>
                  <a:pt x="1185680" y="2987631"/>
                  <a:pt x="1200337" y="3053160"/>
                  <a:pt x="1207453" y="3063834"/>
                </a:cubicBezTo>
                <a:cubicBezTo>
                  <a:pt x="1216769" y="3077808"/>
                  <a:pt x="1231204" y="3087585"/>
                  <a:pt x="1243079" y="3099460"/>
                </a:cubicBezTo>
                <a:cubicBezTo>
                  <a:pt x="1272086" y="3244498"/>
                  <a:pt x="1229167" y="3086990"/>
                  <a:pt x="1290580" y="3194462"/>
                </a:cubicBezTo>
                <a:cubicBezTo>
                  <a:pt x="1298678" y="3208633"/>
                  <a:pt x="1296027" y="3226962"/>
                  <a:pt x="1302456" y="3241964"/>
                </a:cubicBezTo>
                <a:cubicBezTo>
                  <a:pt x="1318066" y="3278387"/>
                  <a:pt x="1336654" y="3283003"/>
                  <a:pt x="1361832" y="3313216"/>
                </a:cubicBezTo>
                <a:cubicBezTo>
                  <a:pt x="1370969" y="3324180"/>
                  <a:pt x="1377666" y="3336967"/>
                  <a:pt x="1385583" y="3348842"/>
                </a:cubicBezTo>
                <a:cubicBezTo>
                  <a:pt x="1389541" y="3360717"/>
                  <a:pt x="1394743" y="3372248"/>
                  <a:pt x="1397458" y="3384468"/>
                </a:cubicBezTo>
                <a:cubicBezTo>
                  <a:pt x="1411257" y="3446566"/>
                  <a:pt x="1392890" y="3456633"/>
                  <a:pt x="1444959" y="3491345"/>
                </a:cubicBezTo>
                <a:cubicBezTo>
                  <a:pt x="1455374" y="3498289"/>
                  <a:pt x="1468710" y="3499262"/>
                  <a:pt x="1480585" y="3503221"/>
                </a:cubicBezTo>
                <a:cubicBezTo>
                  <a:pt x="1510436" y="3592768"/>
                  <a:pt x="1470169" y="3482390"/>
                  <a:pt x="1516211" y="3574473"/>
                </a:cubicBezTo>
                <a:cubicBezTo>
                  <a:pt x="1521809" y="3585669"/>
                  <a:pt x="1524128" y="3598224"/>
                  <a:pt x="1528087" y="3610099"/>
                </a:cubicBezTo>
                <a:cubicBezTo>
                  <a:pt x="1532045" y="3645725"/>
                  <a:pt x="1532932" y="3681828"/>
                  <a:pt x="1539962" y="3716977"/>
                </a:cubicBezTo>
                <a:cubicBezTo>
                  <a:pt x="1544872" y="3741526"/>
                  <a:pt x="1557641" y="3763941"/>
                  <a:pt x="1563713" y="3788229"/>
                </a:cubicBezTo>
                <a:cubicBezTo>
                  <a:pt x="1578624" y="3847874"/>
                  <a:pt x="1570427" y="3820247"/>
                  <a:pt x="1587463" y="3871356"/>
                </a:cubicBezTo>
                <a:cubicBezTo>
                  <a:pt x="1592938" y="3909676"/>
                  <a:pt x="1599380" y="3990173"/>
                  <a:pt x="1623089" y="4025735"/>
                </a:cubicBezTo>
                <a:lnTo>
                  <a:pt x="1646840" y="4061361"/>
                </a:lnTo>
                <a:cubicBezTo>
                  <a:pt x="1654757" y="4085112"/>
                  <a:pt x="1656704" y="4111782"/>
                  <a:pt x="1670591" y="4132613"/>
                </a:cubicBezTo>
                <a:lnTo>
                  <a:pt x="1718092" y="4203865"/>
                </a:lnTo>
                <a:lnTo>
                  <a:pt x="1706217" y="4310743"/>
                </a:lnTo>
                <a:lnTo>
                  <a:pt x="1694341" y="4429496"/>
                </a:lnTo>
                <a:lnTo>
                  <a:pt x="1789344" y="4512623"/>
                </a:lnTo>
                <a:lnTo>
                  <a:pt x="1801219" y="4310743"/>
                </a:lnTo>
                <a:lnTo>
                  <a:pt x="1884346" y="4393870"/>
                </a:lnTo>
                <a:lnTo>
                  <a:pt x="1824970" y="4476997"/>
                </a:lnTo>
                <a:lnTo>
                  <a:pt x="1919972" y="4512623"/>
                </a:lnTo>
                <a:cubicBezTo>
                  <a:pt x="1931736" y="4516901"/>
                  <a:pt x="1951320" y="4512735"/>
                  <a:pt x="1955598" y="4524499"/>
                </a:cubicBezTo>
                <a:cubicBezTo>
                  <a:pt x="1969193" y="4561886"/>
                  <a:pt x="1953879" y="4605865"/>
                  <a:pt x="1967474" y="4643252"/>
                </a:cubicBezTo>
                <a:cubicBezTo>
                  <a:pt x="1971752" y="4655016"/>
                  <a:pt x="1991594" y="4650196"/>
                  <a:pt x="2003100" y="4655127"/>
                </a:cubicBezTo>
                <a:cubicBezTo>
                  <a:pt x="2019371" y="4662100"/>
                  <a:pt x="2034767" y="4670961"/>
                  <a:pt x="2050601" y="4678878"/>
                </a:cubicBezTo>
                <a:cubicBezTo>
                  <a:pt x="2058518" y="4690753"/>
                  <a:pt x="2067969" y="4701738"/>
                  <a:pt x="2074352" y="4714504"/>
                </a:cubicBezTo>
                <a:cubicBezTo>
                  <a:pt x="2079950" y="4725700"/>
                  <a:pt x="2076452" y="4742310"/>
                  <a:pt x="2086227" y="4750130"/>
                </a:cubicBezTo>
                <a:cubicBezTo>
                  <a:pt x="2098971" y="4760326"/>
                  <a:pt x="2118095" y="4757315"/>
                  <a:pt x="2133728" y="4762005"/>
                </a:cubicBezTo>
                <a:cubicBezTo>
                  <a:pt x="2157708" y="4769199"/>
                  <a:pt x="2204980" y="4785756"/>
                  <a:pt x="2204980" y="4785756"/>
                </a:cubicBezTo>
                <a:cubicBezTo>
                  <a:pt x="2307078" y="4853823"/>
                  <a:pt x="2186927" y="4763190"/>
                  <a:pt x="2252482" y="4845133"/>
                </a:cubicBezTo>
                <a:cubicBezTo>
                  <a:pt x="2272985" y="4870761"/>
                  <a:pt x="2307085" y="4873627"/>
                  <a:pt x="2335609" y="4880758"/>
                </a:cubicBezTo>
                <a:cubicBezTo>
                  <a:pt x="2343526" y="4892633"/>
                  <a:pt x="2349267" y="4906292"/>
                  <a:pt x="2359359" y="4916384"/>
                </a:cubicBezTo>
                <a:cubicBezTo>
                  <a:pt x="2393087" y="4950113"/>
                  <a:pt x="2446414" y="4955171"/>
                  <a:pt x="2489988" y="4963886"/>
                </a:cubicBezTo>
                <a:cubicBezTo>
                  <a:pt x="2502394" y="4972156"/>
                  <a:pt x="2541575" y="5002789"/>
                  <a:pt x="2561240" y="4999512"/>
                </a:cubicBezTo>
                <a:cubicBezTo>
                  <a:pt x="2575318" y="4997166"/>
                  <a:pt x="2584991" y="4983678"/>
                  <a:pt x="2596866" y="4975761"/>
                </a:cubicBezTo>
                <a:cubicBezTo>
                  <a:pt x="2600824" y="4963886"/>
                  <a:pt x="2597545" y="4945733"/>
                  <a:pt x="2608741" y="4940135"/>
                </a:cubicBezTo>
                <a:cubicBezTo>
                  <a:pt x="2638416" y="4925297"/>
                  <a:pt x="2675956" y="4994129"/>
                  <a:pt x="2679993" y="4999512"/>
                </a:cubicBezTo>
                <a:cubicBezTo>
                  <a:pt x="2683952" y="5011387"/>
                  <a:pt x="2697467" y="5023942"/>
                  <a:pt x="2691869" y="5035138"/>
                </a:cubicBezTo>
                <a:cubicBezTo>
                  <a:pt x="2668955" y="5080968"/>
                  <a:pt x="2626664" y="5017434"/>
                  <a:pt x="2620617" y="5011387"/>
                </a:cubicBezTo>
                <a:cubicBezTo>
                  <a:pt x="2608742" y="5015345"/>
                  <a:pt x="2594766" y="5015442"/>
                  <a:pt x="2584991" y="5023262"/>
                </a:cubicBezTo>
                <a:cubicBezTo>
                  <a:pt x="2564062" y="5040005"/>
                  <a:pt x="2557188" y="5071044"/>
                  <a:pt x="2549365" y="5094514"/>
                </a:cubicBezTo>
                <a:cubicBezTo>
                  <a:pt x="2565199" y="5106389"/>
                  <a:pt x="2577835" y="5124703"/>
                  <a:pt x="2596866" y="5130140"/>
                </a:cubicBezTo>
                <a:cubicBezTo>
                  <a:pt x="2608902" y="5133579"/>
                  <a:pt x="2619974" y="5118265"/>
                  <a:pt x="2632492" y="5118265"/>
                </a:cubicBezTo>
                <a:cubicBezTo>
                  <a:pt x="2652676" y="5118265"/>
                  <a:pt x="2672077" y="5126182"/>
                  <a:pt x="2691869" y="5130140"/>
                </a:cubicBezTo>
                <a:cubicBezTo>
                  <a:pt x="2699786" y="5142015"/>
                  <a:pt x="2704655" y="5156629"/>
                  <a:pt x="2715619" y="5165766"/>
                </a:cubicBezTo>
                <a:cubicBezTo>
                  <a:pt x="2750852" y="5195128"/>
                  <a:pt x="2791636" y="5193622"/>
                  <a:pt x="2834372" y="5201392"/>
                </a:cubicBezTo>
                <a:cubicBezTo>
                  <a:pt x="2854231" y="5205003"/>
                  <a:pt x="2873957" y="5209309"/>
                  <a:pt x="2893749" y="5213268"/>
                </a:cubicBezTo>
                <a:cubicBezTo>
                  <a:pt x="2921458" y="5225143"/>
                  <a:pt x="2948886" y="5237698"/>
                  <a:pt x="2976876" y="5248894"/>
                </a:cubicBezTo>
                <a:cubicBezTo>
                  <a:pt x="2988498" y="5253543"/>
                  <a:pt x="3001306" y="5255171"/>
                  <a:pt x="3012502" y="5260769"/>
                </a:cubicBezTo>
                <a:cubicBezTo>
                  <a:pt x="3025268" y="5267152"/>
                  <a:pt x="3036253" y="5276603"/>
                  <a:pt x="3048128" y="5284520"/>
                </a:cubicBezTo>
                <a:cubicBezTo>
                  <a:pt x="3063962" y="5272645"/>
                  <a:pt x="3079524" y="5260398"/>
                  <a:pt x="3095630" y="5248894"/>
                </a:cubicBezTo>
                <a:cubicBezTo>
                  <a:pt x="3107244" y="5240598"/>
                  <a:pt x="3117071" y="5226719"/>
                  <a:pt x="3131256" y="5225143"/>
                </a:cubicBezTo>
                <a:cubicBezTo>
                  <a:pt x="3155187" y="5222484"/>
                  <a:pt x="3178671" y="5233613"/>
                  <a:pt x="3202507" y="5237018"/>
                </a:cubicBezTo>
                <a:cubicBezTo>
                  <a:pt x="3206426" y="5237578"/>
                  <a:pt x="3210424" y="5237018"/>
                  <a:pt x="3214383" y="5237018"/>
                </a:cubicBezTo>
                <a:lnTo>
                  <a:pt x="3345011" y="5284520"/>
                </a:lnTo>
                <a:cubicBezTo>
                  <a:pt x="3368762" y="5316187"/>
                  <a:pt x="3392981" y="5347509"/>
                  <a:pt x="3416263" y="5379522"/>
                </a:cubicBezTo>
                <a:cubicBezTo>
                  <a:pt x="3424658" y="5391065"/>
                  <a:pt x="3434217" y="5402106"/>
                  <a:pt x="3440014" y="5415148"/>
                </a:cubicBezTo>
                <a:cubicBezTo>
                  <a:pt x="3450182" y="5438026"/>
                  <a:pt x="3455848" y="5462649"/>
                  <a:pt x="3463765" y="5486400"/>
                </a:cubicBezTo>
                <a:lnTo>
                  <a:pt x="3475640" y="5522026"/>
                </a:lnTo>
                <a:cubicBezTo>
                  <a:pt x="3479598" y="5533901"/>
                  <a:pt x="3485457" y="5545305"/>
                  <a:pt x="3487515" y="5557652"/>
                </a:cubicBezTo>
                <a:lnTo>
                  <a:pt x="3499391" y="5628904"/>
                </a:lnTo>
                <a:cubicBezTo>
                  <a:pt x="3503349" y="5692239"/>
                  <a:pt x="3467967" y="5772517"/>
                  <a:pt x="3511266" y="5818909"/>
                </a:cubicBezTo>
                <a:cubicBezTo>
                  <a:pt x="3519204" y="5827414"/>
                  <a:pt x="3655227" y="5818180"/>
                  <a:pt x="3701271" y="5795158"/>
                </a:cubicBezTo>
                <a:cubicBezTo>
                  <a:pt x="3714036" y="5788775"/>
                  <a:pt x="3725022" y="5779325"/>
                  <a:pt x="3736897" y="5771408"/>
                </a:cubicBezTo>
                <a:cubicBezTo>
                  <a:pt x="3748772" y="5775366"/>
                  <a:pt x="3761327" y="5777685"/>
                  <a:pt x="3772523" y="5783283"/>
                </a:cubicBezTo>
                <a:cubicBezTo>
                  <a:pt x="3785289" y="5789666"/>
                  <a:pt x="3795031" y="5801412"/>
                  <a:pt x="3808149" y="5807034"/>
                </a:cubicBezTo>
                <a:cubicBezTo>
                  <a:pt x="3823150" y="5813463"/>
                  <a:pt x="3840017" y="5814219"/>
                  <a:pt x="3855650" y="5818909"/>
                </a:cubicBezTo>
                <a:cubicBezTo>
                  <a:pt x="3879630" y="5826103"/>
                  <a:pt x="3926902" y="5842660"/>
                  <a:pt x="3926902" y="5842660"/>
                </a:cubicBezTo>
                <a:cubicBezTo>
                  <a:pt x="4024708" y="5810057"/>
                  <a:pt x="3973370" y="5822449"/>
                  <a:pt x="4081282" y="5807034"/>
                </a:cubicBezTo>
                <a:cubicBezTo>
                  <a:pt x="4109225" y="5797719"/>
                  <a:pt x="4124590" y="5784680"/>
                  <a:pt x="4152533" y="5807034"/>
                </a:cubicBezTo>
                <a:cubicBezTo>
                  <a:pt x="4163678" y="5815950"/>
                  <a:pt x="4166192" y="5832568"/>
                  <a:pt x="4176284" y="5842660"/>
                </a:cubicBezTo>
                <a:cubicBezTo>
                  <a:pt x="4199303" y="5865679"/>
                  <a:pt x="4218562" y="5868628"/>
                  <a:pt x="4247536" y="5878286"/>
                </a:cubicBezTo>
                <a:lnTo>
                  <a:pt x="4283162" y="5985164"/>
                </a:lnTo>
                <a:cubicBezTo>
                  <a:pt x="4287120" y="5997039"/>
                  <a:pt x="4288093" y="6010375"/>
                  <a:pt x="4295037" y="6020790"/>
                </a:cubicBezTo>
                <a:lnTo>
                  <a:pt x="4342539" y="6092042"/>
                </a:lnTo>
                <a:lnTo>
                  <a:pt x="4366289" y="6127668"/>
                </a:lnTo>
                <a:cubicBezTo>
                  <a:pt x="4370093" y="6142882"/>
                  <a:pt x="4381524" y="6193763"/>
                  <a:pt x="4390040" y="6210795"/>
                </a:cubicBezTo>
                <a:cubicBezTo>
                  <a:pt x="4410083" y="6250880"/>
                  <a:pt x="4422740" y="6254510"/>
                  <a:pt x="4461292" y="6282047"/>
                </a:cubicBezTo>
                <a:cubicBezTo>
                  <a:pt x="4501576" y="6310821"/>
                  <a:pt x="4488428" y="6302967"/>
                  <a:pt x="4532544" y="6317673"/>
                </a:cubicBezTo>
                <a:cubicBezTo>
                  <a:pt x="4540461" y="6305798"/>
                  <a:pt x="4558312" y="6296176"/>
                  <a:pt x="4556294" y="6282047"/>
                </a:cubicBezTo>
                <a:cubicBezTo>
                  <a:pt x="4549824" y="6236752"/>
                  <a:pt x="4516257" y="6233074"/>
                  <a:pt x="4485043" y="6222670"/>
                </a:cubicBezTo>
                <a:cubicBezTo>
                  <a:pt x="4477126" y="6198919"/>
                  <a:pt x="4478995" y="6169121"/>
                  <a:pt x="4461292" y="6151418"/>
                </a:cubicBezTo>
                <a:lnTo>
                  <a:pt x="4390040" y="6080166"/>
                </a:lnTo>
                <a:lnTo>
                  <a:pt x="4366289" y="6008914"/>
                </a:lnTo>
                <a:lnTo>
                  <a:pt x="4354414" y="5973288"/>
                </a:lnTo>
                <a:cubicBezTo>
                  <a:pt x="4350456" y="5961413"/>
                  <a:pt x="4342539" y="5950180"/>
                  <a:pt x="4342539" y="5937662"/>
                </a:cubicBezTo>
                <a:lnTo>
                  <a:pt x="4342539" y="5913912"/>
                </a:lnTo>
                <a:lnTo>
                  <a:pt x="4473167" y="5985164"/>
                </a:lnTo>
                <a:lnTo>
                  <a:pt x="4556294" y="6139543"/>
                </a:lnTo>
                <a:cubicBezTo>
                  <a:pt x="4586564" y="6181921"/>
                  <a:pt x="4603015" y="6225729"/>
                  <a:pt x="4651297" y="6246421"/>
                </a:cubicBezTo>
                <a:cubicBezTo>
                  <a:pt x="4666298" y="6252850"/>
                  <a:pt x="4682964" y="6254338"/>
                  <a:pt x="4698798" y="6258296"/>
                </a:cubicBezTo>
                <a:cubicBezTo>
                  <a:pt x="4706715" y="6270171"/>
                  <a:pt x="4716166" y="6281156"/>
                  <a:pt x="4722549" y="6293922"/>
                </a:cubicBezTo>
                <a:cubicBezTo>
                  <a:pt x="4728147" y="6305118"/>
                  <a:pt x="4727480" y="6319133"/>
                  <a:pt x="4734424" y="6329548"/>
                </a:cubicBezTo>
                <a:cubicBezTo>
                  <a:pt x="4760443" y="6368577"/>
                  <a:pt x="4772817" y="6361542"/>
                  <a:pt x="4805676" y="6388925"/>
                </a:cubicBezTo>
                <a:cubicBezTo>
                  <a:pt x="4864978" y="6438344"/>
                  <a:pt x="4814320" y="6415557"/>
                  <a:pt x="4876928" y="6436426"/>
                </a:cubicBezTo>
                <a:cubicBezTo>
                  <a:pt x="4895165" y="6463782"/>
                  <a:pt x="4898065" y="6483927"/>
                  <a:pt x="4936305" y="6483927"/>
                </a:cubicBezTo>
                <a:cubicBezTo>
                  <a:pt x="4948823" y="6483927"/>
                  <a:pt x="4960056" y="6476010"/>
                  <a:pt x="4971931" y="6472052"/>
                </a:cubicBezTo>
                <a:cubicBezTo>
                  <a:pt x="4983806" y="6436426"/>
                  <a:pt x="4991723" y="6436426"/>
                  <a:pt x="4971931" y="6400800"/>
                </a:cubicBezTo>
                <a:cubicBezTo>
                  <a:pt x="4958069" y="6375847"/>
                  <a:pt x="4924430" y="6329548"/>
                  <a:pt x="4924430" y="6329548"/>
                </a:cubicBezTo>
                <a:cubicBezTo>
                  <a:pt x="4936305" y="6321631"/>
                  <a:pt x="4952492" y="6317900"/>
                  <a:pt x="4960056" y="6305797"/>
                </a:cubicBezTo>
                <a:cubicBezTo>
                  <a:pt x="4973325" y="6284567"/>
                  <a:pt x="4983806" y="6234545"/>
                  <a:pt x="4983806" y="6234545"/>
                </a:cubicBezTo>
                <a:cubicBezTo>
                  <a:pt x="4979848" y="6198919"/>
                  <a:pt x="4980625" y="6162443"/>
                  <a:pt x="4971931" y="6127668"/>
                </a:cubicBezTo>
                <a:cubicBezTo>
                  <a:pt x="4966420" y="6105624"/>
                  <a:pt x="4925847" y="6069709"/>
                  <a:pt x="4912554" y="6056416"/>
                </a:cubicBezTo>
                <a:cubicBezTo>
                  <a:pt x="4924429" y="6048499"/>
                  <a:pt x="4934102" y="6035012"/>
                  <a:pt x="4948180" y="6032665"/>
                </a:cubicBezTo>
                <a:cubicBezTo>
                  <a:pt x="4960527" y="6030607"/>
                  <a:pt x="4971770" y="6041101"/>
                  <a:pt x="4983806" y="6044540"/>
                </a:cubicBezTo>
                <a:cubicBezTo>
                  <a:pt x="5088185" y="6074363"/>
                  <a:pt x="4981514" y="6039819"/>
                  <a:pt x="5066933" y="6068291"/>
                </a:cubicBezTo>
                <a:cubicBezTo>
                  <a:pt x="5090684" y="6064333"/>
                  <a:pt x="5114680" y="6061639"/>
                  <a:pt x="5138185" y="6056416"/>
                </a:cubicBezTo>
                <a:cubicBezTo>
                  <a:pt x="5150405" y="6053700"/>
                  <a:pt x="5165991" y="6054315"/>
                  <a:pt x="5173811" y="6044540"/>
                </a:cubicBezTo>
                <a:cubicBezTo>
                  <a:pt x="5184007" y="6031795"/>
                  <a:pt x="5181728" y="6012873"/>
                  <a:pt x="5185687" y="5997039"/>
                </a:cubicBezTo>
                <a:cubicBezTo>
                  <a:pt x="5193604" y="6008914"/>
                  <a:pt x="5203054" y="6019900"/>
                  <a:pt x="5209437" y="6032665"/>
                </a:cubicBezTo>
                <a:cubicBezTo>
                  <a:pt x="5215035" y="6043861"/>
                  <a:pt x="5212462" y="6059440"/>
                  <a:pt x="5221313" y="6068291"/>
                </a:cubicBezTo>
                <a:cubicBezTo>
                  <a:pt x="5241497" y="6088475"/>
                  <a:pt x="5292565" y="6115792"/>
                  <a:pt x="5292565" y="6115792"/>
                </a:cubicBezTo>
                <a:cubicBezTo>
                  <a:pt x="5300482" y="6127667"/>
                  <a:pt x="5302592" y="6147497"/>
                  <a:pt x="5316315" y="6151418"/>
                </a:cubicBezTo>
                <a:cubicBezTo>
                  <a:pt x="5352268" y="6161691"/>
                  <a:pt x="5385357" y="6133100"/>
                  <a:pt x="5411318" y="6115792"/>
                </a:cubicBezTo>
                <a:cubicBezTo>
                  <a:pt x="5419235" y="6103917"/>
                  <a:pt x="5421817" y="6085467"/>
                  <a:pt x="5435069" y="6080166"/>
                </a:cubicBezTo>
                <a:cubicBezTo>
                  <a:pt x="5450431" y="6074021"/>
                  <a:pt x="5498820" y="6110792"/>
                  <a:pt x="5506320" y="6115792"/>
                </a:cubicBezTo>
                <a:lnTo>
                  <a:pt x="5589448" y="6103917"/>
                </a:lnTo>
                <a:cubicBezTo>
                  <a:pt x="5613246" y="6100256"/>
                  <a:pt x="5643674" y="6109068"/>
                  <a:pt x="5660700" y="6092042"/>
                </a:cubicBezTo>
                <a:cubicBezTo>
                  <a:pt x="5677726" y="6075016"/>
                  <a:pt x="5660443" y="6041588"/>
                  <a:pt x="5672575" y="6020790"/>
                </a:cubicBezTo>
                <a:cubicBezTo>
                  <a:pt x="5689499" y="5991777"/>
                  <a:pt x="5720076" y="5973289"/>
                  <a:pt x="5743827" y="5949538"/>
                </a:cubicBezTo>
                <a:lnTo>
                  <a:pt x="5779453" y="5913912"/>
                </a:lnTo>
                <a:cubicBezTo>
                  <a:pt x="5807162" y="5830785"/>
                  <a:pt x="5779453" y="5834743"/>
                  <a:pt x="5838830" y="5854535"/>
                </a:cubicBezTo>
                <a:cubicBezTo>
                  <a:pt x="5870497" y="5850577"/>
                  <a:pt x="5902433" y="5848369"/>
                  <a:pt x="5933832" y="5842660"/>
                </a:cubicBezTo>
                <a:cubicBezTo>
                  <a:pt x="5946148" y="5840421"/>
                  <a:pt x="5956977" y="5829824"/>
                  <a:pt x="5969458" y="5830784"/>
                </a:cubicBezTo>
                <a:cubicBezTo>
                  <a:pt x="6009707" y="5833880"/>
                  <a:pt x="6048627" y="5846618"/>
                  <a:pt x="6088211" y="5854535"/>
                </a:cubicBezTo>
                <a:cubicBezTo>
                  <a:pt x="6104045" y="5866410"/>
                  <a:pt x="6092170" y="5882244"/>
                  <a:pt x="6135713" y="5890161"/>
                </a:cubicBezTo>
                <a:lnTo>
                  <a:pt x="6254466" y="5818909"/>
                </a:lnTo>
                <a:cubicBezTo>
                  <a:pt x="6282175" y="5795158"/>
                  <a:pt x="6304951" y="5763978"/>
                  <a:pt x="6337593" y="5747657"/>
                </a:cubicBezTo>
                <a:cubicBezTo>
                  <a:pt x="6348789" y="5742059"/>
                  <a:pt x="6360701" y="5759533"/>
                  <a:pt x="6373219" y="5759533"/>
                </a:cubicBezTo>
                <a:cubicBezTo>
                  <a:pt x="6409904" y="5759533"/>
                  <a:pt x="6408435" y="5748477"/>
                  <a:pt x="6420720" y="5723907"/>
                </a:cubicBezTo>
                <a:lnTo>
                  <a:pt x="6456346" y="5688281"/>
                </a:lnTo>
                <a:lnTo>
                  <a:pt x="6527598" y="5688281"/>
                </a:lnTo>
                <a:lnTo>
                  <a:pt x="6456346" y="5807034"/>
                </a:lnTo>
                <a:cubicBezTo>
                  <a:pt x="6444471" y="5838701"/>
                  <a:pt x="6434715" y="5871247"/>
                  <a:pt x="6420720" y="5902036"/>
                </a:cubicBezTo>
                <a:cubicBezTo>
                  <a:pt x="6414814" y="5915029"/>
                  <a:pt x="6398988" y="5923533"/>
                  <a:pt x="6396970" y="5937662"/>
                </a:cubicBezTo>
                <a:cubicBezTo>
                  <a:pt x="6394662" y="5953819"/>
                  <a:pt x="6404887" y="5969330"/>
                  <a:pt x="6408845" y="5985164"/>
                </a:cubicBezTo>
                <a:cubicBezTo>
                  <a:pt x="6400928" y="5997039"/>
                  <a:pt x="6396239" y="6011874"/>
                  <a:pt x="6385094" y="6020790"/>
                </a:cubicBezTo>
                <a:cubicBezTo>
                  <a:pt x="6327517" y="6066852"/>
                  <a:pt x="6363505" y="5990561"/>
                  <a:pt x="6337593" y="6068291"/>
                </a:cubicBezTo>
                <a:cubicBezTo>
                  <a:pt x="6345510" y="6092042"/>
                  <a:pt x="6346792" y="6119171"/>
                  <a:pt x="6361344" y="6139543"/>
                </a:cubicBezTo>
                <a:cubicBezTo>
                  <a:pt x="6368620" y="6149729"/>
                  <a:pt x="6389150" y="6141643"/>
                  <a:pt x="6396970" y="6151418"/>
                </a:cubicBezTo>
                <a:cubicBezTo>
                  <a:pt x="6484606" y="6260965"/>
                  <a:pt x="6332042" y="6147719"/>
                  <a:pt x="6444471" y="6222670"/>
                </a:cubicBezTo>
                <a:lnTo>
                  <a:pt x="6515723" y="6198920"/>
                </a:lnTo>
                <a:cubicBezTo>
                  <a:pt x="6527598" y="6194962"/>
                  <a:pt x="6538928" y="6188597"/>
                  <a:pt x="6551349" y="6187044"/>
                </a:cubicBezTo>
                <a:lnTo>
                  <a:pt x="6646352" y="6175169"/>
                </a:lnTo>
                <a:cubicBezTo>
                  <a:pt x="6650310" y="6159335"/>
                  <a:pt x="6653743" y="6143361"/>
                  <a:pt x="6658227" y="6127668"/>
                </a:cubicBezTo>
                <a:cubicBezTo>
                  <a:pt x="6679285" y="6053962"/>
                  <a:pt x="6668441" y="6091876"/>
                  <a:pt x="6788856" y="6103917"/>
                </a:cubicBezTo>
                <a:cubicBezTo>
                  <a:pt x="6806036" y="6129688"/>
                  <a:pt x="6825524" y="6167484"/>
                  <a:pt x="6860107" y="6175169"/>
                </a:cubicBezTo>
                <a:cubicBezTo>
                  <a:pt x="6879811" y="6179548"/>
                  <a:pt x="6899692" y="6167252"/>
                  <a:pt x="6919484" y="6163294"/>
                </a:cubicBezTo>
                <a:cubicBezTo>
                  <a:pt x="6923442" y="6151419"/>
                  <a:pt x="6931359" y="6140186"/>
                  <a:pt x="6931359" y="6127668"/>
                </a:cubicBezTo>
                <a:cubicBezTo>
                  <a:pt x="6931359" y="6103084"/>
                  <a:pt x="6907742" y="6074429"/>
                  <a:pt x="6895733" y="6056416"/>
                </a:cubicBezTo>
                <a:cubicBezTo>
                  <a:pt x="6902507" y="6036095"/>
                  <a:pt x="6911629" y="5998318"/>
                  <a:pt x="6931359" y="5985164"/>
                </a:cubicBezTo>
                <a:cubicBezTo>
                  <a:pt x="6938548" y="5980371"/>
                  <a:pt x="7036925" y="5961675"/>
                  <a:pt x="7038237" y="5961413"/>
                </a:cubicBezTo>
                <a:cubicBezTo>
                  <a:pt x="7050112" y="5969330"/>
                  <a:pt x="7064465" y="5974423"/>
                  <a:pt x="7073863" y="5985164"/>
                </a:cubicBezTo>
                <a:cubicBezTo>
                  <a:pt x="7092660" y="6006646"/>
                  <a:pt x="7097614" y="6040582"/>
                  <a:pt x="7121365" y="6056416"/>
                </a:cubicBezTo>
                <a:cubicBezTo>
                  <a:pt x="7167407" y="6087109"/>
                  <a:pt x="7143451" y="6075652"/>
                  <a:pt x="7192617" y="6092042"/>
                </a:cubicBezTo>
                <a:cubicBezTo>
                  <a:pt x="7198237" y="6108904"/>
                  <a:pt x="7209826" y="6154085"/>
                  <a:pt x="7228243" y="6163294"/>
                </a:cubicBezTo>
                <a:cubicBezTo>
                  <a:pt x="7257439" y="6177892"/>
                  <a:pt x="7323245" y="6187044"/>
                  <a:pt x="7323245" y="6187044"/>
                </a:cubicBezTo>
                <a:cubicBezTo>
                  <a:pt x="7331162" y="6198919"/>
                  <a:pt x="7336255" y="6213272"/>
                  <a:pt x="7346996" y="6222670"/>
                </a:cubicBezTo>
                <a:cubicBezTo>
                  <a:pt x="7421051" y="6287468"/>
                  <a:pt x="7394506" y="6256604"/>
                  <a:pt x="7453874" y="6282047"/>
                </a:cubicBezTo>
                <a:cubicBezTo>
                  <a:pt x="7470145" y="6289020"/>
                  <a:pt x="7485541" y="6297880"/>
                  <a:pt x="7501375" y="6305797"/>
                </a:cubicBezTo>
                <a:cubicBezTo>
                  <a:pt x="7544918" y="6301839"/>
                  <a:pt x="7589131" y="6302497"/>
                  <a:pt x="7632004" y="6293922"/>
                </a:cubicBezTo>
                <a:cubicBezTo>
                  <a:pt x="7649363" y="6290450"/>
                  <a:pt x="7673907" y="6286965"/>
                  <a:pt x="7679505" y="6270171"/>
                </a:cubicBezTo>
                <a:cubicBezTo>
                  <a:pt x="7685103" y="6253377"/>
                  <a:pt x="7663671" y="6238504"/>
                  <a:pt x="7655754" y="6222670"/>
                </a:cubicBezTo>
                <a:cubicBezTo>
                  <a:pt x="7671588" y="6214753"/>
                  <a:pt x="7686819" y="6205495"/>
                  <a:pt x="7703256" y="6198920"/>
                </a:cubicBezTo>
                <a:cubicBezTo>
                  <a:pt x="7726501" y="6189622"/>
                  <a:pt x="7774507" y="6175169"/>
                  <a:pt x="7774507" y="6175169"/>
                </a:cubicBezTo>
                <a:cubicBezTo>
                  <a:pt x="7803168" y="6132178"/>
                  <a:pt x="7791875" y="6152309"/>
                  <a:pt x="7810133" y="6115792"/>
                </a:cubicBezTo>
                <a:lnTo>
                  <a:pt x="7964513" y="6234545"/>
                </a:lnTo>
                <a:lnTo>
                  <a:pt x="8107017" y="6175169"/>
                </a:lnTo>
                <a:cubicBezTo>
                  <a:pt x="8105106" y="6157974"/>
                  <a:pt x="8079842" y="6066633"/>
                  <a:pt x="8107017" y="6032665"/>
                </a:cubicBezTo>
                <a:cubicBezTo>
                  <a:pt x="8115933" y="6021520"/>
                  <a:pt x="8130768" y="6016831"/>
                  <a:pt x="8142643" y="6008914"/>
                </a:cubicBezTo>
                <a:cubicBezTo>
                  <a:pt x="8162435" y="6016831"/>
                  <a:pt x="8182540" y="6024007"/>
                  <a:pt x="8202019" y="6032665"/>
                </a:cubicBezTo>
                <a:cubicBezTo>
                  <a:pt x="8218196" y="6039855"/>
                  <a:pt x="8231995" y="6053913"/>
                  <a:pt x="8249520" y="6056416"/>
                </a:cubicBezTo>
                <a:cubicBezTo>
                  <a:pt x="8261912" y="6058186"/>
                  <a:pt x="8273271" y="6048499"/>
                  <a:pt x="8285146" y="6044540"/>
                </a:cubicBezTo>
                <a:cubicBezTo>
                  <a:pt x="8293063" y="6032665"/>
                  <a:pt x="8305906" y="6022870"/>
                  <a:pt x="8308897" y="6008914"/>
                </a:cubicBezTo>
                <a:cubicBezTo>
                  <a:pt x="8318058" y="5966162"/>
                  <a:pt x="8301219" y="5917392"/>
                  <a:pt x="8320772" y="5878286"/>
                </a:cubicBezTo>
                <a:cubicBezTo>
                  <a:pt x="8322902" y="5874026"/>
                  <a:pt x="8396902" y="5899703"/>
                  <a:pt x="8403900" y="5902036"/>
                </a:cubicBezTo>
                <a:cubicBezTo>
                  <a:pt x="8443484" y="5898078"/>
                  <a:pt x="8483890" y="5899106"/>
                  <a:pt x="8522653" y="5890161"/>
                </a:cubicBezTo>
                <a:cubicBezTo>
                  <a:pt x="8559308" y="5881702"/>
                  <a:pt x="8561208" y="5855076"/>
                  <a:pt x="8582030" y="5830784"/>
                </a:cubicBezTo>
                <a:cubicBezTo>
                  <a:pt x="8668420" y="5729996"/>
                  <a:pt x="8598755" y="5829446"/>
                  <a:pt x="8653282" y="5747657"/>
                </a:cubicBezTo>
                <a:cubicBezTo>
                  <a:pt x="8657240" y="5731823"/>
                  <a:pt x="8660673" y="5715849"/>
                  <a:pt x="8665157" y="5700156"/>
                </a:cubicBezTo>
                <a:cubicBezTo>
                  <a:pt x="8668596" y="5688120"/>
                  <a:pt x="8684852" y="5674305"/>
                  <a:pt x="8677032" y="5664530"/>
                </a:cubicBezTo>
                <a:cubicBezTo>
                  <a:pt x="8663716" y="5647884"/>
                  <a:pt x="8636722" y="5650312"/>
                  <a:pt x="8617656" y="5640779"/>
                </a:cubicBezTo>
                <a:cubicBezTo>
                  <a:pt x="8531249" y="5597575"/>
                  <a:pt x="8650075" y="5626750"/>
                  <a:pt x="8498902" y="5605153"/>
                </a:cubicBezTo>
                <a:cubicBezTo>
                  <a:pt x="8494944" y="5589319"/>
                  <a:pt x="8500607" y="5566705"/>
                  <a:pt x="8487027" y="5557652"/>
                </a:cubicBezTo>
                <a:cubicBezTo>
                  <a:pt x="8459867" y="5539545"/>
                  <a:pt x="8392024" y="5533901"/>
                  <a:pt x="8392024" y="5533901"/>
                </a:cubicBezTo>
                <a:cubicBezTo>
                  <a:pt x="8388066" y="5522026"/>
                  <a:pt x="8340565" y="5514109"/>
                  <a:pt x="8380149" y="5498275"/>
                </a:cubicBezTo>
                <a:lnTo>
                  <a:pt x="8344523" y="5462649"/>
                </a:lnTo>
                <a:lnTo>
                  <a:pt x="8237645" y="5617029"/>
                </a:lnTo>
                <a:lnTo>
                  <a:pt x="8142643" y="5581403"/>
                </a:lnTo>
                <a:lnTo>
                  <a:pt x="8202019" y="5510151"/>
                </a:lnTo>
                <a:lnTo>
                  <a:pt x="8130767" y="5450774"/>
                </a:lnTo>
                <a:lnTo>
                  <a:pt x="8166393" y="5284520"/>
                </a:lnTo>
                <a:lnTo>
                  <a:pt x="8237645" y="5237018"/>
                </a:lnTo>
                <a:cubicBezTo>
                  <a:pt x="8249520" y="5205351"/>
                  <a:pt x="8254511" y="5170157"/>
                  <a:pt x="8273271" y="5142016"/>
                </a:cubicBezTo>
                <a:cubicBezTo>
                  <a:pt x="8300809" y="5100709"/>
                  <a:pt x="8342666" y="5173927"/>
                  <a:pt x="8297022" y="5082639"/>
                </a:cubicBezTo>
                <a:cubicBezTo>
                  <a:pt x="8284256" y="5057108"/>
                  <a:pt x="8265354" y="5035138"/>
                  <a:pt x="8249520" y="5011387"/>
                </a:cubicBezTo>
                <a:lnTo>
                  <a:pt x="8225770" y="4975761"/>
                </a:lnTo>
                <a:lnTo>
                  <a:pt x="8202019" y="4940135"/>
                </a:lnTo>
                <a:lnTo>
                  <a:pt x="8178269" y="4904509"/>
                </a:lnTo>
                <a:cubicBezTo>
                  <a:pt x="8154487" y="4785607"/>
                  <a:pt x="8147225" y="4774258"/>
                  <a:pt x="8178269" y="4595751"/>
                </a:cubicBezTo>
                <a:cubicBezTo>
                  <a:pt x="8181103" y="4579458"/>
                  <a:pt x="8238249" y="4563882"/>
                  <a:pt x="8249520" y="4560125"/>
                </a:cubicBezTo>
                <a:cubicBezTo>
                  <a:pt x="8265354" y="4544291"/>
                  <a:pt x="8275491" y="4518775"/>
                  <a:pt x="8297022" y="4512623"/>
                </a:cubicBezTo>
                <a:cubicBezTo>
                  <a:pt x="8310745" y="4508702"/>
                  <a:pt x="8318376" y="4536374"/>
                  <a:pt x="8332648" y="4536374"/>
                </a:cubicBezTo>
                <a:cubicBezTo>
                  <a:pt x="8350351" y="4536374"/>
                  <a:pt x="8364315" y="4520540"/>
                  <a:pt x="8380149" y="4512623"/>
                </a:cubicBezTo>
                <a:cubicBezTo>
                  <a:pt x="8392840" y="4449169"/>
                  <a:pt x="8401360" y="4440822"/>
                  <a:pt x="8380149" y="4370120"/>
                </a:cubicBezTo>
                <a:cubicBezTo>
                  <a:pt x="8376048" y="4356449"/>
                  <a:pt x="8364315" y="4346369"/>
                  <a:pt x="8356398" y="4334494"/>
                </a:cubicBezTo>
                <a:cubicBezTo>
                  <a:pt x="8360357" y="4318660"/>
                  <a:pt x="8368274" y="4303313"/>
                  <a:pt x="8368274" y="4286992"/>
                </a:cubicBezTo>
                <a:cubicBezTo>
                  <a:pt x="8368274" y="4270671"/>
                  <a:pt x="8366594" y="4252235"/>
                  <a:pt x="8356398" y="4239491"/>
                </a:cubicBezTo>
                <a:cubicBezTo>
                  <a:pt x="8348578" y="4229716"/>
                  <a:pt x="8332808" y="4231055"/>
                  <a:pt x="8320772" y="4227616"/>
                </a:cubicBezTo>
                <a:cubicBezTo>
                  <a:pt x="8305079" y="4223132"/>
                  <a:pt x="8289105" y="4219699"/>
                  <a:pt x="8273271" y="4215740"/>
                </a:cubicBezTo>
                <a:cubicBezTo>
                  <a:pt x="8277229" y="4199906"/>
                  <a:pt x="8276093" y="4181819"/>
                  <a:pt x="8285146" y="4168239"/>
                </a:cubicBezTo>
                <a:cubicBezTo>
                  <a:pt x="8356769" y="4060804"/>
                  <a:pt x="8293822" y="4225334"/>
                  <a:pt x="8332648" y="4108862"/>
                </a:cubicBezTo>
                <a:cubicBezTo>
                  <a:pt x="8328689" y="4065319"/>
                  <a:pt x="8329933" y="4020986"/>
                  <a:pt x="8320772" y="3978234"/>
                </a:cubicBezTo>
                <a:cubicBezTo>
                  <a:pt x="8317782" y="3964279"/>
                  <a:pt x="8257438" y="3974276"/>
                  <a:pt x="8297022" y="3942608"/>
                </a:cubicBezTo>
                <a:lnTo>
                  <a:pt x="8356398" y="3764478"/>
                </a:lnTo>
                <a:cubicBezTo>
                  <a:pt x="8332647" y="3736769"/>
                  <a:pt x="8310952" y="3707157"/>
                  <a:pt x="8285146" y="3681351"/>
                </a:cubicBezTo>
                <a:cubicBezTo>
                  <a:pt x="8275054" y="3671259"/>
                  <a:pt x="8209935" y="3663538"/>
                  <a:pt x="8249520" y="3657600"/>
                </a:cubicBezTo>
                <a:lnTo>
                  <a:pt x="8118892" y="3657600"/>
                </a:lnTo>
                <a:lnTo>
                  <a:pt x="8190144" y="3574473"/>
                </a:lnTo>
                <a:cubicBezTo>
                  <a:pt x="8206887" y="3529825"/>
                  <a:pt x="8250793" y="3460931"/>
                  <a:pt x="8213894" y="3408218"/>
                </a:cubicBezTo>
                <a:cubicBezTo>
                  <a:pt x="8197525" y="3384833"/>
                  <a:pt x="8142643" y="3360717"/>
                  <a:pt x="8142643" y="3360717"/>
                </a:cubicBezTo>
                <a:cubicBezTo>
                  <a:pt x="8134726" y="3348842"/>
                  <a:pt x="8125275" y="3337857"/>
                  <a:pt x="8118892" y="3325091"/>
                </a:cubicBezTo>
                <a:cubicBezTo>
                  <a:pt x="8113294" y="3313895"/>
                  <a:pt x="8111948" y="3300971"/>
                  <a:pt x="8107017" y="3289465"/>
                </a:cubicBezTo>
                <a:cubicBezTo>
                  <a:pt x="8100044" y="3273194"/>
                  <a:pt x="8092049" y="3257334"/>
                  <a:pt x="8083266" y="3241964"/>
                </a:cubicBezTo>
                <a:cubicBezTo>
                  <a:pt x="8061026" y="3203044"/>
                  <a:pt x="8072759" y="3206338"/>
                  <a:pt x="8047640" y="3206338"/>
                </a:cubicBezTo>
                <a:lnTo>
                  <a:pt x="8130767" y="3111335"/>
                </a:lnTo>
                <a:cubicBezTo>
                  <a:pt x="8110975" y="3083626"/>
                  <a:pt x="8088910" y="3057407"/>
                  <a:pt x="8071391" y="3028208"/>
                </a:cubicBezTo>
                <a:cubicBezTo>
                  <a:pt x="8064951" y="3017474"/>
                  <a:pt x="8066459" y="3002997"/>
                  <a:pt x="8059515" y="2992582"/>
                </a:cubicBezTo>
                <a:cubicBezTo>
                  <a:pt x="8050199" y="2978608"/>
                  <a:pt x="8034640" y="2969858"/>
                  <a:pt x="8023889" y="2956956"/>
                </a:cubicBezTo>
                <a:cubicBezTo>
                  <a:pt x="7974408" y="2897578"/>
                  <a:pt x="8029829" y="2941123"/>
                  <a:pt x="7964513" y="2897579"/>
                </a:cubicBezTo>
                <a:cubicBezTo>
                  <a:pt x="7949838" y="2853556"/>
                  <a:pt x="7963833" y="2867551"/>
                  <a:pt x="7928887" y="2850078"/>
                </a:cubicBezTo>
                <a:lnTo>
                  <a:pt x="7976388" y="2743200"/>
                </a:lnTo>
                <a:cubicBezTo>
                  <a:pt x="7940762" y="2731325"/>
                  <a:pt x="7901192" y="2727735"/>
                  <a:pt x="7869510" y="2707574"/>
                </a:cubicBezTo>
                <a:cubicBezTo>
                  <a:pt x="7854575" y="2698070"/>
                  <a:pt x="7858277" y="2672591"/>
                  <a:pt x="7845759" y="2660073"/>
                </a:cubicBezTo>
                <a:cubicBezTo>
                  <a:pt x="7825575" y="2639889"/>
                  <a:pt x="7774507" y="2612571"/>
                  <a:pt x="7774507" y="2612571"/>
                </a:cubicBezTo>
                <a:cubicBezTo>
                  <a:pt x="7737992" y="2503023"/>
                  <a:pt x="7734631" y="2569321"/>
                  <a:pt x="7786383" y="2517569"/>
                </a:cubicBezTo>
                <a:lnTo>
                  <a:pt x="7786383" y="2505694"/>
                </a:lnTo>
                <a:lnTo>
                  <a:pt x="7869510" y="2351314"/>
                </a:lnTo>
                <a:lnTo>
                  <a:pt x="7940762" y="2291938"/>
                </a:lnTo>
                <a:lnTo>
                  <a:pt x="7928887" y="2185060"/>
                </a:lnTo>
                <a:lnTo>
                  <a:pt x="7774507" y="2196935"/>
                </a:lnTo>
                <a:lnTo>
                  <a:pt x="7715131" y="2101933"/>
                </a:lnTo>
                <a:lnTo>
                  <a:pt x="7632004" y="2090057"/>
                </a:lnTo>
                <a:lnTo>
                  <a:pt x="7489500" y="1959429"/>
                </a:lnTo>
                <a:lnTo>
                  <a:pt x="7418248" y="1781299"/>
                </a:lnTo>
                <a:lnTo>
                  <a:pt x="7346996" y="1793174"/>
                </a:lnTo>
                <a:lnTo>
                  <a:pt x="7358871" y="1721922"/>
                </a:lnTo>
                <a:lnTo>
                  <a:pt x="7240118" y="1650670"/>
                </a:lnTo>
                <a:lnTo>
                  <a:pt x="7287619" y="1603169"/>
                </a:lnTo>
                <a:lnTo>
                  <a:pt x="7275744" y="1520042"/>
                </a:lnTo>
                <a:lnTo>
                  <a:pt x="7275744" y="1520042"/>
                </a:lnTo>
                <a:lnTo>
                  <a:pt x="7335120" y="1508166"/>
                </a:lnTo>
                <a:cubicBezTo>
                  <a:pt x="7346995" y="1476499"/>
                  <a:pt x="7364696" y="1446439"/>
                  <a:pt x="7370746" y="1413164"/>
                </a:cubicBezTo>
                <a:cubicBezTo>
                  <a:pt x="7372985" y="1400848"/>
                  <a:pt x="7366691" y="1387313"/>
                  <a:pt x="7358871" y="1377538"/>
                </a:cubicBezTo>
                <a:cubicBezTo>
                  <a:pt x="7342130" y="1356611"/>
                  <a:pt x="7281800" y="1337209"/>
                  <a:pt x="7263869" y="1330036"/>
                </a:cubicBezTo>
                <a:cubicBezTo>
                  <a:pt x="7267827" y="1318161"/>
                  <a:pt x="7275744" y="1306928"/>
                  <a:pt x="7275744" y="1294410"/>
                </a:cubicBezTo>
                <a:cubicBezTo>
                  <a:pt x="7275744" y="1274226"/>
                  <a:pt x="7273883" y="1252559"/>
                  <a:pt x="7263869" y="1235034"/>
                </a:cubicBezTo>
                <a:cubicBezTo>
                  <a:pt x="7256788" y="1222642"/>
                  <a:pt x="7241361" y="1216905"/>
                  <a:pt x="7228243" y="1211283"/>
                </a:cubicBezTo>
                <a:cubicBezTo>
                  <a:pt x="7213571" y="1204995"/>
                  <a:pt x="7131931" y="1189646"/>
                  <a:pt x="7121365" y="1187533"/>
                </a:cubicBezTo>
                <a:cubicBezTo>
                  <a:pt x="7129282" y="1175658"/>
                  <a:pt x="7148577" y="1165753"/>
                  <a:pt x="7145115" y="1151907"/>
                </a:cubicBezTo>
                <a:cubicBezTo>
                  <a:pt x="7142079" y="1139763"/>
                  <a:pt x="7121836" y="1142089"/>
                  <a:pt x="7109489" y="1140031"/>
                </a:cubicBezTo>
                <a:cubicBezTo>
                  <a:pt x="7074131" y="1134138"/>
                  <a:pt x="7038237" y="1132114"/>
                  <a:pt x="7002611" y="1128156"/>
                </a:cubicBezTo>
                <a:cubicBezTo>
                  <a:pt x="7014486" y="1124198"/>
                  <a:pt x="7026017" y="1118996"/>
                  <a:pt x="7038237" y="1116281"/>
                </a:cubicBezTo>
                <a:cubicBezTo>
                  <a:pt x="7061742" y="1111058"/>
                  <a:pt x="7094074" y="1122902"/>
                  <a:pt x="7109489" y="1104405"/>
                </a:cubicBezTo>
                <a:cubicBezTo>
                  <a:pt x="7128512" y="1081578"/>
                  <a:pt x="7084983" y="1026082"/>
                  <a:pt x="7073863" y="1009403"/>
                </a:cubicBezTo>
                <a:cubicBezTo>
                  <a:pt x="6953181" y="1049629"/>
                  <a:pt x="7012706" y="1055430"/>
                  <a:pt x="6990736" y="890649"/>
                </a:cubicBezTo>
                <a:cubicBezTo>
                  <a:pt x="6989082" y="878241"/>
                  <a:pt x="6984940" y="865965"/>
                  <a:pt x="6978861" y="855023"/>
                </a:cubicBezTo>
                <a:cubicBezTo>
                  <a:pt x="6929181" y="765600"/>
                  <a:pt x="6950086" y="786892"/>
                  <a:pt x="6860107" y="771896"/>
                </a:cubicBezTo>
                <a:cubicBezTo>
                  <a:pt x="6803553" y="687064"/>
                  <a:pt x="6840298" y="707567"/>
                  <a:pt x="6765105" y="688769"/>
                </a:cubicBezTo>
                <a:cubicBezTo>
                  <a:pt x="6747590" y="697526"/>
                  <a:pt x="6705278" y="721483"/>
                  <a:pt x="6681978" y="724395"/>
                </a:cubicBezTo>
                <a:cubicBezTo>
                  <a:pt x="6630765" y="730796"/>
                  <a:pt x="6527598" y="736270"/>
                  <a:pt x="6527598" y="736270"/>
                </a:cubicBezTo>
                <a:lnTo>
                  <a:pt x="6551349" y="653143"/>
                </a:lnTo>
                <a:cubicBezTo>
                  <a:pt x="6515723" y="625434"/>
                  <a:pt x="6483658" y="592408"/>
                  <a:pt x="6444471" y="570016"/>
                </a:cubicBezTo>
                <a:cubicBezTo>
                  <a:pt x="6302900" y="489118"/>
                  <a:pt x="6454053" y="627101"/>
                  <a:pt x="6349469" y="522514"/>
                </a:cubicBezTo>
                <a:cubicBezTo>
                  <a:pt x="6337594" y="526473"/>
                  <a:pt x="6322694" y="525539"/>
                  <a:pt x="6313843" y="534390"/>
                </a:cubicBezTo>
                <a:cubicBezTo>
                  <a:pt x="6271595" y="576638"/>
                  <a:pt x="6295512" y="625255"/>
                  <a:pt x="6301967" y="676894"/>
                </a:cubicBezTo>
                <a:cubicBezTo>
                  <a:pt x="6290092" y="680852"/>
                  <a:pt x="6278859" y="688769"/>
                  <a:pt x="6266341" y="688769"/>
                </a:cubicBezTo>
                <a:cubicBezTo>
                  <a:pt x="6253823" y="688769"/>
                  <a:pt x="6242990" y="679349"/>
                  <a:pt x="6230715" y="676894"/>
                </a:cubicBezTo>
                <a:cubicBezTo>
                  <a:pt x="6203268" y="671405"/>
                  <a:pt x="6175297" y="668977"/>
                  <a:pt x="6147588" y="665018"/>
                </a:cubicBezTo>
                <a:cubicBezTo>
                  <a:pt x="6135713" y="657101"/>
                  <a:pt x="6126176" y="642560"/>
                  <a:pt x="6111962" y="641268"/>
                </a:cubicBezTo>
                <a:cubicBezTo>
                  <a:pt x="6080179" y="638379"/>
                  <a:pt x="6045504" y="667416"/>
                  <a:pt x="6016959" y="653143"/>
                </a:cubicBezTo>
                <a:cubicBezTo>
                  <a:pt x="5994567" y="641947"/>
                  <a:pt x="6014040" y="595778"/>
                  <a:pt x="5993209" y="581891"/>
                </a:cubicBezTo>
                <a:cubicBezTo>
                  <a:pt x="5981334" y="573974"/>
                  <a:pt x="5970947" y="563151"/>
                  <a:pt x="5957583" y="558140"/>
                </a:cubicBezTo>
                <a:cubicBezTo>
                  <a:pt x="5938684" y="551053"/>
                  <a:pt x="5917788" y="551160"/>
                  <a:pt x="5898206" y="546265"/>
                </a:cubicBezTo>
                <a:cubicBezTo>
                  <a:pt x="5886062" y="543229"/>
                  <a:pt x="5874455" y="538348"/>
                  <a:pt x="5862580" y="534390"/>
                </a:cubicBezTo>
                <a:cubicBezTo>
                  <a:pt x="5850705" y="538348"/>
                  <a:pt x="5838150" y="540667"/>
                  <a:pt x="5826954" y="546265"/>
                </a:cubicBezTo>
                <a:cubicBezTo>
                  <a:pt x="5814188" y="552648"/>
                  <a:pt x="5805261" y="573112"/>
                  <a:pt x="5791328" y="570016"/>
                </a:cubicBezTo>
                <a:cubicBezTo>
                  <a:pt x="5763463" y="563824"/>
                  <a:pt x="5747156" y="531540"/>
                  <a:pt x="5720076" y="522514"/>
                </a:cubicBezTo>
                <a:lnTo>
                  <a:pt x="5684450" y="510639"/>
                </a:lnTo>
                <a:cubicBezTo>
                  <a:pt x="5672575" y="502722"/>
                  <a:pt x="5658916" y="496980"/>
                  <a:pt x="5648824" y="486888"/>
                </a:cubicBezTo>
                <a:cubicBezTo>
                  <a:pt x="5638732" y="476796"/>
                  <a:pt x="5636219" y="460178"/>
                  <a:pt x="5625074" y="451262"/>
                </a:cubicBezTo>
                <a:cubicBezTo>
                  <a:pt x="5615299" y="443442"/>
                  <a:pt x="5601323" y="443345"/>
                  <a:pt x="5589448" y="439387"/>
                </a:cubicBezTo>
                <a:cubicBezTo>
                  <a:pt x="5577573" y="431470"/>
                  <a:pt x="5566864" y="421433"/>
                  <a:pt x="5553822" y="415636"/>
                </a:cubicBezTo>
                <a:cubicBezTo>
                  <a:pt x="5532380" y="406106"/>
                  <a:pt x="5464292" y="385323"/>
                  <a:pt x="5435069" y="380010"/>
                </a:cubicBezTo>
                <a:cubicBezTo>
                  <a:pt x="5407530" y="375003"/>
                  <a:pt x="5379551" y="372737"/>
                  <a:pt x="5351941" y="368135"/>
                </a:cubicBezTo>
                <a:cubicBezTo>
                  <a:pt x="5332032" y="364817"/>
                  <a:pt x="5312357" y="360218"/>
                  <a:pt x="5292565" y="356260"/>
                </a:cubicBezTo>
                <a:cubicBezTo>
                  <a:pt x="5236865" y="272711"/>
                  <a:pt x="5300962" y="378652"/>
                  <a:pt x="5256939" y="261257"/>
                </a:cubicBezTo>
                <a:cubicBezTo>
                  <a:pt x="5251928" y="247893"/>
                  <a:pt x="5241105" y="237506"/>
                  <a:pt x="5233188" y="225631"/>
                </a:cubicBezTo>
                <a:cubicBezTo>
                  <a:pt x="5229230" y="213756"/>
                  <a:pt x="5230164" y="198856"/>
                  <a:pt x="5221313" y="190005"/>
                </a:cubicBezTo>
                <a:cubicBezTo>
                  <a:pt x="5212462" y="181154"/>
                  <a:pt x="5196629" y="184209"/>
                  <a:pt x="5185687" y="178130"/>
                </a:cubicBezTo>
                <a:cubicBezTo>
                  <a:pt x="5160734" y="164268"/>
                  <a:pt x="5138186" y="146463"/>
                  <a:pt x="5114435" y="130629"/>
                </a:cubicBezTo>
                <a:lnTo>
                  <a:pt x="5078809" y="106878"/>
                </a:lnTo>
                <a:cubicBezTo>
                  <a:pt x="5043185" y="53443"/>
                  <a:pt x="5045160" y="36614"/>
                  <a:pt x="4995682" y="11875"/>
                </a:cubicBezTo>
                <a:cubicBezTo>
                  <a:pt x="4984486" y="6277"/>
                  <a:pt x="4971931" y="3958"/>
                  <a:pt x="4960056" y="0"/>
                </a:cubicBezTo>
                <a:cubicBezTo>
                  <a:pt x="4940264" y="3958"/>
                  <a:pt x="4917104" y="143"/>
                  <a:pt x="4900679" y="11875"/>
                </a:cubicBezTo>
                <a:cubicBezTo>
                  <a:pt x="4886274" y="22165"/>
                  <a:pt x="4885711" y="44006"/>
                  <a:pt x="4876928" y="59377"/>
                </a:cubicBezTo>
                <a:cubicBezTo>
                  <a:pt x="4869847" y="71769"/>
                  <a:pt x="4861095" y="83128"/>
                  <a:pt x="4853178" y="95003"/>
                </a:cubicBezTo>
                <a:cubicBezTo>
                  <a:pt x="4849219" y="110837"/>
                  <a:pt x="4844503" y="126500"/>
                  <a:pt x="4841302" y="142504"/>
                </a:cubicBezTo>
                <a:cubicBezTo>
                  <a:pt x="4836580" y="166115"/>
                  <a:pt x="4839206" y="191753"/>
                  <a:pt x="4829427" y="213756"/>
                </a:cubicBezTo>
                <a:cubicBezTo>
                  <a:pt x="4822606" y="229103"/>
                  <a:pt x="4804552" y="236480"/>
                  <a:pt x="4793801" y="249382"/>
                </a:cubicBezTo>
                <a:cubicBezTo>
                  <a:pt x="4784664" y="260346"/>
                  <a:pt x="4777967" y="273133"/>
                  <a:pt x="4770050" y="285008"/>
                </a:cubicBezTo>
                <a:lnTo>
                  <a:pt x="4746300" y="356260"/>
                </a:lnTo>
                <a:cubicBezTo>
                  <a:pt x="4742342" y="368135"/>
                  <a:pt x="4740022" y="380690"/>
                  <a:pt x="4734424" y="391886"/>
                </a:cubicBezTo>
                <a:lnTo>
                  <a:pt x="4722549" y="415636"/>
                </a:lnTo>
                <a:lnTo>
                  <a:pt x="4532544" y="296883"/>
                </a:lnTo>
                <a:cubicBezTo>
                  <a:pt x="4496918" y="300841"/>
                  <a:pt x="4459353" y="296508"/>
                  <a:pt x="4425666" y="308758"/>
                </a:cubicBezTo>
                <a:cubicBezTo>
                  <a:pt x="4412253" y="313635"/>
                  <a:pt x="4412007" y="334292"/>
                  <a:pt x="4401915" y="344384"/>
                </a:cubicBezTo>
                <a:cubicBezTo>
                  <a:pt x="4391823" y="354476"/>
                  <a:pt x="4377903" y="359839"/>
                  <a:pt x="4366289" y="368135"/>
                </a:cubicBezTo>
                <a:cubicBezTo>
                  <a:pt x="4350184" y="379639"/>
                  <a:pt x="4334622" y="391886"/>
                  <a:pt x="4318788" y="403761"/>
                </a:cubicBezTo>
                <a:cubicBezTo>
                  <a:pt x="4326705" y="415636"/>
                  <a:pt x="4331394" y="430471"/>
                  <a:pt x="4342539" y="439387"/>
                </a:cubicBezTo>
                <a:cubicBezTo>
                  <a:pt x="4352314" y="447207"/>
                  <a:pt x="4369314" y="442411"/>
                  <a:pt x="4378165" y="451262"/>
                </a:cubicBezTo>
                <a:cubicBezTo>
                  <a:pt x="4383844" y="456941"/>
                  <a:pt x="4401812" y="533980"/>
                  <a:pt x="4401915" y="534390"/>
                </a:cubicBezTo>
                <a:cubicBezTo>
                  <a:pt x="4397957" y="558141"/>
                  <a:pt x="4400808" y="584106"/>
                  <a:pt x="4390040" y="605642"/>
                </a:cubicBezTo>
                <a:cubicBezTo>
                  <a:pt x="4383657" y="618407"/>
                  <a:pt x="4364506" y="619300"/>
                  <a:pt x="4354414" y="629392"/>
                </a:cubicBezTo>
                <a:cubicBezTo>
                  <a:pt x="4344322" y="639484"/>
                  <a:pt x="4338580" y="653143"/>
                  <a:pt x="4330663" y="665018"/>
                </a:cubicBezTo>
                <a:cubicBezTo>
                  <a:pt x="4334622" y="676893"/>
                  <a:pt x="4333688" y="691793"/>
                  <a:pt x="4342539" y="700644"/>
                </a:cubicBezTo>
                <a:cubicBezTo>
                  <a:pt x="4362723" y="720828"/>
                  <a:pt x="4413791" y="748145"/>
                  <a:pt x="4413791" y="748145"/>
                </a:cubicBezTo>
                <a:cubicBezTo>
                  <a:pt x="4419391" y="764946"/>
                  <a:pt x="4437541" y="816361"/>
                  <a:pt x="4437541" y="831273"/>
                </a:cubicBezTo>
                <a:cubicBezTo>
                  <a:pt x="4437541" y="868816"/>
                  <a:pt x="4415237" y="901078"/>
                  <a:pt x="4390040" y="926275"/>
                </a:cubicBezTo>
                <a:cubicBezTo>
                  <a:pt x="4379948" y="936367"/>
                  <a:pt x="4365378" y="940889"/>
                  <a:pt x="4354414" y="950026"/>
                </a:cubicBezTo>
                <a:cubicBezTo>
                  <a:pt x="4341512" y="960777"/>
                  <a:pt x="4332762" y="976336"/>
                  <a:pt x="4318788" y="985652"/>
                </a:cubicBezTo>
                <a:cubicBezTo>
                  <a:pt x="4308373" y="992596"/>
                  <a:pt x="4295239" y="994233"/>
                  <a:pt x="4283162" y="997527"/>
                </a:cubicBezTo>
                <a:cubicBezTo>
                  <a:pt x="4251670" y="1006116"/>
                  <a:pt x="4188159" y="1021278"/>
                  <a:pt x="4188159" y="1021278"/>
                </a:cubicBezTo>
                <a:cubicBezTo>
                  <a:pt x="4176284" y="1017320"/>
                  <a:pt x="4164039" y="1014334"/>
                  <a:pt x="4152533" y="1009403"/>
                </a:cubicBezTo>
                <a:cubicBezTo>
                  <a:pt x="4136262" y="1002430"/>
                  <a:pt x="4122735" y="985652"/>
                  <a:pt x="4105032" y="985652"/>
                </a:cubicBezTo>
                <a:cubicBezTo>
                  <a:pt x="4090760" y="985652"/>
                  <a:pt x="4081281" y="1001486"/>
                  <a:pt x="4069406" y="1009403"/>
                </a:cubicBezTo>
                <a:cubicBezTo>
                  <a:pt x="4061489" y="1021278"/>
                  <a:pt x="4055748" y="1034937"/>
                  <a:pt x="4045656" y="1045029"/>
                </a:cubicBezTo>
                <a:cubicBezTo>
                  <a:pt x="4026370" y="1064315"/>
                  <a:pt x="3984257" y="1080113"/>
                  <a:pt x="3962528" y="1092530"/>
                </a:cubicBezTo>
                <a:cubicBezTo>
                  <a:pt x="3950136" y="1099611"/>
                  <a:pt x="3938777" y="1108364"/>
                  <a:pt x="3926902" y="1116281"/>
                </a:cubicBezTo>
                <a:cubicBezTo>
                  <a:pt x="3896273" y="1111905"/>
                  <a:pt x="3841309" y="1109110"/>
                  <a:pt x="3808149" y="1092530"/>
                </a:cubicBezTo>
                <a:cubicBezTo>
                  <a:pt x="3795383" y="1086147"/>
                  <a:pt x="3784398" y="1076696"/>
                  <a:pt x="3772523" y="1068779"/>
                </a:cubicBezTo>
                <a:cubicBezTo>
                  <a:pt x="3776481" y="1037112"/>
                  <a:pt x="3776001" y="1004566"/>
                  <a:pt x="3784398" y="973777"/>
                </a:cubicBezTo>
                <a:cubicBezTo>
                  <a:pt x="3788153" y="960007"/>
                  <a:pt x="3802527" y="951269"/>
                  <a:pt x="3808149" y="938151"/>
                </a:cubicBezTo>
                <a:cubicBezTo>
                  <a:pt x="3814578" y="923149"/>
                  <a:pt x="3815540" y="906342"/>
                  <a:pt x="3820024" y="890649"/>
                </a:cubicBezTo>
                <a:cubicBezTo>
                  <a:pt x="3823463" y="878613"/>
                  <a:pt x="3827941" y="866898"/>
                  <a:pt x="3831900" y="855023"/>
                </a:cubicBezTo>
                <a:cubicBezTo>
                  <a:pt x="3816066" y="847106"/>
                  <a:pt x="3796916" y="843791"/>
                  <a:pt x="3784398" y="831273"/>
                </a:cubicBezTo>
                <a:cubicBezTo>
                  <a:pt x="3775547" y="822422"/>
                  <a:pt x="3778121" y="806843"/>
                  <a:pt x="3772523" y="795647"/>
                </a:cubicBezTo>
                <a:cubicBezTo>
                  <a:pt x="3766140" y="782881"/>
                  <a:pt x="3756689" y="771896"/>
                  <a:pt x="3748772" y="760021"/>
                </a:cubicBezTo>
                <a:cubicBezTo>
                  <a:pt x="3752731" y="732312"/>
                  <a:pt x="3749280" y="702472"/>
                  <a:pt x="3760648" y="676894"/>
                </a:cubicBezTo>
                <a:cubicBezTo>
                  <a:pt x="3768656" y="658877"/>
                  <a:pt x="3816091" y="646537"/>
                  <a:pt x="3831900" y="641268"/>
                </a:cubicBezTo>
                <a:cubicBezTo>
                  <a:pt x="3851292" y="612180"/>
                  <a:pt x="3874448" y="596482"/>
                  <a:pt x="3843775" y="558140"/>
                </a:cubicBezTo>
                <a:cubicBezTo>
                  <a:pt x="3835955" y="548365"/>
                  <a:pt x="3820024" y="550223"/>
                  <a:pt x="3808149" y="546265"/>
                </a:cubicBezTo>
                <a:cubicBezTo>
                  <a:pt x="3783396" y="472004"/>
                  <a:pt x="3802075" y="536336"/>
                  <a:pt x="3784398" y="403761"/>
                </a:cubicBezTo>
                <a:cubicBezTo>
                  <a:pt x="3784306" y="403070"/>
                  <a:pt x="3772942" y="312250"/>
                  <a:pt x="3760648" y="296883"/>
                </a:cubicBezTo>
                <a:cubicBezTo>
                  <a:pt x="3743907" y="275957"/>
                  <a:pt x="3712863" y="269080"/>
                  <a:pt x="3689396" y="261257"/>
                </a:cubicBezTo>
                <a:cubicBezTo>
                  <a:pt x="3665645" y="265216"/>
                  <a:pt x="3640987" y="265519"/>
                  <a:pt x="3618144" y="273133"/>
                </a:cubicBezTo>
                <a:cubicBezTo>
                  <a:pt x="3561232" y="292104"/>
                  <a:pt x="3596566" y="293625"/>
                  <a:pt x="3570643" y="332509"/>
                </a:cubicBezTo>
                <a:cubicBezTo>
                  <a:pt x="3561327" y="346483"/>
                  <a:pt x="3546892" y="356260"/>
                  <a:pt x="3535017" y="368135"/>
                </a:cubicBezTo>
                <a:cubicBezTo>
                  <a:pt x="3523142" y="364177"/>
                  <a:pt x="3511812" y="354707"/>
                  <a:pt x="3499391" y="356260"/>
                </a:cubicBezTo>
                <a:cubicBezTo>
                  <a:pt x="3478239" y="358904"/>
                  <a:pt x="3459974" y="372525"/>
                  <a:pt x="3440014" y="380010"/>
                </a:cubicBezTo>
                <a:cubicBezTo>
                  <a:pt x="3428293" y="384405"/>
                  <a:pt x="3416263" y="387927"/>
                  <a:pt x="3404388" y="391886"/>
                </a:cubicBezTo>
                <a:cubicBezTo>
                  <a:pt x="3372533" y="415777"/>
                  <a:pt x="3338018" y="426063"/>
                  <a:pt x="3345011" y="475013"/>
                </a:cubicBezTo>
                <a:cubicBezTo>
                  <a:pt x="3347029" y="489142"/>
                  <a:pt x="3356659" y="503075"/>
                  <a:pt x="3368762" y="510639"/>
                </a:cubicBezTo>
                <a:cubicBezTo>
                  <a:pt x="3389992" y="523908"/>
                  <a:pt x="3440014" y="534390"/>
                  <a:pt x="3440014" y="534390"/>
                </a:cubicBezTo>
                <a:cubicBezTo>
                  <a:pt x="3443972" y="546265"/>
                  <a:pt x="3455847" y="558141"/>
                  <a:pt x="3451889" y="570016"/>
                </a:cubicBezTo>
                <a:cubicBezTo>
                  <a:pt x="3442862" y="597096"/>
                  <a:pt x="3417154" y="615737"/>
                  <a:pt x="3404388" y="641268"/>
                </a:cubicBezTo>
                <a:cubicBezTo>
                  <a:pt x="3396471" y="657102"/>
                  <a:pt x="3391970" y="675169"/>
                  <a:pt x="3380637" y="688769"/>
                </a:cubicBezTo>
                <a:cubicBezTo>
                  <a:pt x="3371500" y="699733"/>
                  <a:pt x="3356886" y="704603"/>
                  <a:pt x="3345011" y="712520"/>
                </a:cubicBezTo>
                <a:cubicBezTo>
                  <a:pt x="3322770" y="779242"/>
                  <a:pt x="3332865" y="717711"/>
                  <a:pt x="3356887" y="783771"/>
                </a:cubicBezTo>
                <a:cubicBezTo>
                  <a:pt x="3368042" y="814448"/>
                  <a:pt x="3374235" y="846766"/>
                  <a:pt x="3380637" y="878774"/>
                </a:cubicBezTo>
                <a:cubicBezTo>
                  <a:pt x="3384596" y="898566"/>
                  <a:pt x="3382499" y="920626"/>
                  <a:pt x="3392513" y="938151"/>
                </a:cubicBezTo>
                <a:cubicBezTo>
                  <a:pt x="3399594" y="950543"/>
                  <a:pt x="3417175" y="952764"/>
                  <a:pt x="3428139" y="961901"/>
                </a:cubicBezTo>
                <a:cubicBezTo>
                  <a:pt x="3462428" y="990475"/>
                  <a:pt x="3464162" y="998123"/>
                  <a:pt x="3487515" y="1033153"/>
                </a:cubicBezTo>
                <a:cubicBezTo>
                  <a:pt x="3483557" y="1060862"/>
                  <a:pt x="3493559" y="1094778"/>
                  <a:pt x="3475640" y="1116281"/>
                </a:cubicBezTo>
                <a:cubicBezTo>
                  <a:pt x="3472399" y="1120170"/>
                  <a:pt x="3400362" y="1095146"/>
                  <a:pt x="3392513" y="1092530"/>
                </a:cubicBezTo>
                <a:cubicBezTo>
                  <a:pt x="3380638" y="1096488"/>
                  <a:pt x="3368083" y="1098807"/>
                  <a:pt x="3356887" y="1104405"/>
                </a:cubicBezTo>
                <a:cubicBezTo>
                  <a:pt x="3344121" y="1110788"/>
                  <a:pt x="3326562" y="1114904"/>
                  <a:pt x="3321261" y="1128156"/>
                </a:cubicBezTo>
                <a:cubicBezTo>
                  <a:pt x="3316612" y="1139778"/>
                  <a:pt x="3325316" y="1154007"/>
                  <a:pt x="3333136" y="1163782"/>
                </a:cubicBezTo>
                <a:cubicBezTo>
                  <a:pt x="3342052" y="1174927"/>
                  <a:pt x="3357148" y="1179237"/>
                  <a:pt x="3368762" y="1187533"/>
                </a:cubicBezTo>
                <a:cubicBezTo>
                  <a:pt x="3384867" y="1199037"/>
                  <a:pt x="3400429" y="1211283"/>
                  <a:pt x="3416263" y="1223158"/>
                </a:cubicBezTo>
                <a:cubicBezTo>
                  <a:pt x="3432097" y="1246909"/>
                  <a:pt x="3454739" y="1267330"/>
                  <a:pt x="3463765" y="1294410"/>
                </a:cubicBezTo>
                <a:cubicBezTo>
                  <a:pt x="3471682" y="1318161"/>
                  <a:pt x="3473628" y="1344831"/>
                  <a:pt x="3487515" y="1365662"/>
                </a:cubicBezTo>
                <a:cubicBezTo>
                  <a:pt x="3495432" y="1377537"/>
                  <a:pt x="3501174" y="1391196"/>
                  <a:pt x="3511266" y="1401288"/>
                </a:cubicBezTo>
                <a:cubicBezTo>
                  <a:pt x="3521358" y="1411380"/>
                  <a:pt x="3546892" y="1425039"/>
                  <a:pt x="3546892" y="1425039"/>
                </a:cubicBezTo>
                <a:lnTo>
                  <a:pt x="3511266" y="1520042"/>
                </a:lnTo>
                <a:lnTo>
                  <a:pt x="3356887" y="1508166"/>
                </a:lnTo>
                <a:lnTo>
                  <a:pt x="3356887" y="1555668"/>
                </a:lnTo>
                <a:lnTo>
                  <a:pt x="3345011" y="1638795"/>
                </a:lnTo>
                <a:lnTo>
                  <a:pt x="3036253" y="1508166"/>
                </a:lnTo>
                <a:lnTo>
                  <a:pt x="2751245" y="1460665"/>
                </a:lnTo>
                <a:lnTo>
                  <a:pt x="2668118" y="1508166"/>
                </a:lnTo>
                <a:lnTo>
                  <a:pt x="2596866" y="1365662"/>
                </a:lnTo>
                <a:lnTo>
                  <a:pt x="2406861" y="1389413"/>
                </a:lnTo>
                <a:lnTo>
                  <a:pt x="2276232" y="1330036"/>
                </a:lnTo>
                <a:lnTo>
                  <a:pt x="2311858" y="1223158"/>
                </a:lnTo>
                <a:lnTo>
                  <a:pt x="2264357" y="1021278"/>
                </a:lnTo>
                <a:lnTo>
                  <a:pt x="2109978" y="1045029"/>
                </a:lnTo>
                <a:cubicBezTo>
                  <a:pt x="2074352" y="1041070"/>
                  <a:pt x="2037875" y="1041847"/>
                  <a:pt x="2003100" y="1033153"/>
                </a:cubicBezTo>
                <a:cubicBezTo>
                  <a:pt x="1989254" y="1029691"/>
                  <a:pt x="1980239" y="1015786"/>
                  <a:pt x="1967474" y="1009403"/>
                </a:cubicBezTo>
                <a:cubicBezTo>
                  <a:pt x="1956278" y="1003805"/>
                  <a:pt x="1943723" y="1001486"/>
                  <a:pt x="1931848" y="997527"/>
                </a:cubicBezTo>
                <a:cubicBezTo>
                  <a:pt x="1912513" y="1000750"/>
                  <a:pt x="1850029" y="1022586"/>
                  <a:pt x="1824970" y="997527"/>
                </a:cubicBezTo>
                <a:cubicBezTo>
                  <a:pt x="1816119" y="988676"/>
                  <a:pt x="1817053" y="973776"/>
                  <a:pt x="1813094" y="961901"/>
                </a:cubicBezTo>
                <a:cubicBezTo>
                  <a:pt x="1824969" y="957943"/>
                  <a:pt x="1839869" y="958877"/>
                  <a:pt x="1848720" y="950026"/>
                </a:cubicBezTo>
                <a:cubicBezTo>
                  <a:pt x="1866314" y="932432"/>
                  <a:pt x="1862795" y="896368"/>
                  <a:pt x="1848720" y="878774"/>
                </a:cubicBezTo>
                <a:cubicBezTo>
                  <a:pt x="1839804" y="867629"/>
                  <a:pt x="1826136" y="860820"/>
                  <a:pt x="1813094" y="855023"/>
                </a:cubicBezTo>
                <a:cubicBezTo>
                  <a:pt x="1790217" y="844855"/>
                  <a:pt x="1741843" y="831273"/>
                  <a:pt x="1741843" y="831273"/>
                </a:cubicBezTo>
                <a:cubicBezTo>
                  <a:pt x="1729968" y="823356"/>
                  <a:pt x="1718983" y="813905"/>
                  <a:pt x="1706217" y="807522"/>
                </a:cubicBezTo>
                <a:cubicBezTo>
                  <a:pt x="1624281" y="766554"/>
                  <a:pt x="1606691" y="780683"/>
                  <a:pt x="1492461" y="771896"/>
                </a:cubicBezTo>
                <a:cubicBezTo>
                  <a:pt x="1484544" y="760021"/>
                  <a:pt x="1480813" y="743834"/>
                  <a:pt x="1468710" y="736270"/>
                </a:cubicBezTo>
                <a:cubicBezTo>
                  <a:pt x="1447480" y="723001"/>
                  <a:pt x="1397458" y="712520"/>
                  <a:pt x="1397458" y="712520"/>
                </a:cubicBezTo>
                <a:cubicBezTo>
                  <a:pt x="1385583" y="704603"/>
                  <a:pt x="1366345" y="702309"/>
                  <a:pt x="1361832" y="688769"/>
                </a:cubicBezTo>
                <a:cubicBezTo>
                  <a:pt x="1353311" y="663207"/>
                  <a:pt x="1385517" y="623554"/>
                  <a:pt x="1397458" y="605642"/>
                </a:cubicBezTo>
                <a:cubicBezTo>
                  <a:pt x="1401416" y="593767"/>
                  <a:pt x="1361832" y="585850"/>
                  <a:pt x="1409333" y="570016"/>
                </a:cubicBezTo>
                <a:lnTo>
                  <a:pt x="1373707" y="486888"/>
                </a:lnTo>
                <a:lnTo>
                  <a:pt x="1243079" y="463138"/>
                </a:lnTo>
                <a:lnTo>
                  <a:pt x="1171827" y="332509"/>
                </a:lnTo>
                <a:lnTo>
                  <a:pt x="1136201" y="213756"/>
                </a:lnTo>
                <a:lnTo>
                  <a:pt x="1064949" y="154379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/>
          </a:p>
        </p:txBody>
      </p:sp>
      <p:sp>
        <p:nvSpPr>
          <p:cNvPr id="7" name="ZoneTexte 6"/>
          <p:cNvSpPr txBox="1"/>
          <p:nvPr/>
        </p:nvSpPr>
        <p:spPr>
          <a:xfrm>
            <a:off x="3589866" y="0"/>
            <a:ext cx="48397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dirty="0" smtClean="0">
                <a:latin typeface="AbottOldStyle" pitchFamily="2" charset="0"/>
              </a:rPr>
              <a:t>La Vendée</a:t>
            </a:r>
            <a:endParaRPr lang="fr-FR" sz="7200" dirty="0">
              <a:latin typeface="AbottOldStyle" pitchFamily="2" charset="0"/>
            </a:endParaRPr>
          </a:p>
        </p:txBody>
      </p:sp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 rot="360000">
            <a:off x="913573" y="565984"/>
            <a:ext cx="6948000" cy="417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r>
              <a:rPr lang="fr-FR" sz="4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MoolBoran" pitchFamily="34" charset="0"/>
                <a:cs typeface="MoolBoran" pitchFamily="34" charset="0"/>
              </a:rPr>
              <a:t>Château de Saint </a:t>
            </a:r>
            <a:r>
              <a:rPr lang="fr-FR" sz="44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MoolBoran" pitchFamily="34" charset="0"/>
                <a:cs typeface="MoolBoran" pitchFamily="34" charset="0"/>
              </a:rPr>
              <a:t>Andre</a:t>
            </a:r>
            <a:r>
              <a:rPr lang="fr-FR" sz="4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MoolBoran" pitchFamily="34" charset="0"/>
                <a:cs typeface="MoolBoran" pitchFamily="34" charset="0"/>
              </a:rPr>
              <a:t>       .</a:t>
            </a: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>
              <a:solidFill>
                <a:schemeClr val="accent3">
                  <a:lumMod val="60000"/>
                  <a:lumOff val="40000"/>
                </a:schemeClr>
              </a:solidFill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tx2">
                    <a:lumMod val="50000"/>
                  </a:schemeClr>
                </a:solidFill>
                <a:latin typeface="Goudy Old Style" pitchFamily="18" charset="0"/>
              </a:rPr>
              <a:t>Château de Saint </a:t>
            </a:r>
            <a:r>
              <a:rPr lang="fr-FR" sz="4000" dirty="0" err="1" smtClean="0">
                <a:solidFill>
                  <a:schemeClr val="tx2">
                    <a:lumMod val="50000"/>
                  </a:schemeClr>
                </a:solidFill>
                <a:latin typeface="Goudy Old Style" pitchFamily="18" charset="0"/>
              </a:rPr>
              <a:t>Andre</a:t>
            </a:r>
            <a:r>
              <a:rPr lang="fr-FR" sz="4000" dirty="0" smtClean="0">
                <a:solidFill>
                  <a:schemeClr val="tx2">
                    <a:lumMod val="50000"/>
                  </a:schemeClr>
                </a:solidFill>
                <a:latin typeface="Goudy Old Style" pitchFamily="18" charset="0"/>
              </a:rPr>
              <a:t>       </a:t>
            </a:r>
            <a:r>
              <a:rPr lang="fr-FR" sz="4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Goudy Old Style" pitchFamily="18" charset="0"/>
              </a:rPr>
              <a:t>.</a:t>
            </a: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Goudy Old Style" pitchFamily="18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Goudy Old Style" pitchFamily="18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Goudy Old Style" pitchFamily="18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Goudy Old Style" pitchFamily="18" charset="0"/>
            </a:endParaRPr>
          </a:p>
          <a:p>
            <a:pPr algn="ctr"/>
            <a:endParaRPr lang="fr-FR" sz="4000" dirty="0">
              <a:solidFill>
                <a:schemeClr val="tx2">
                  <a:lumMod val="50000"/>
                </a:schemeClr>
              </a:solidFill>
              <a:latin typeface="Goudy Old Style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 smtClean="0">
                <a:solidFill>
                  <a:schemeClr val="tx2">
                    <a:lumMod val="50000"/>
                  </a:schemeClr>
                </a:solidFill>
                <a:latin typeface="Colonna MT" pitchFamily="82" charset="0"/>
              </a:rPr>
              <a:t>Château de Vendée        </a:t>
            </a:r>
            <a:r>
              <a:rPr lang="fr-FR" sz="4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lonna MT" pitchFamily="82" charset="0"/>
              </a:rPr>
              <a:t>.    </a:t>
            </a:r>
            <a:endParaRPr lang="fr-FR" sz="4400" b="1" dirty="0" smtClean="0">
              <a:solidFill>
                <a:schemeClr val="tx2">
                  <a:lumMod val="50000"/>
                </a:schemeClr>
              </a:solidFill>
              <a:latin typeface="Colonna MT" pitchFamily="82" charset="0"/>
            </a:endParaRPr>
          </a:p>
          <a:p>
            <a:pPr algn="ctr"/>
            <a:endParaRPr lang="fr-FR" sz="4400" b="1" dirty="0" smtClean="0">
              <a:solidFill>
                <a:schemeClr val="tx2">
                  <a:lumMod val="50000"/>
                </a:schemeClr>
              </a:solidFill>
              <a:latin typeface="Colonna MT" pitchFamily="82" charset="0"/>
            </a:endParaRPr>
          </a:p>
          <a:p>
            <a:pPr algn="ctr"/>
            <a:endParaRPr lang="fr-FR" sz="4400" b="1" dirty="0" smtClean="0">
              <a:solidFill>
                <a:schemeClr val="tx2">
                  <a:lumMod val="50000"/>
                </a:schemeClr>
              </a:solidFill>
              <a:latin typeface="Colonna MT" pitchFamily="82" charset="0"/>
            </a:endParaRPr>
          </a:p>
          <a:p>
            <a:pPr algn="ctr"/>
            <a:endParaRPr lang="fr-FR" sz="4400" b="1" dirty="0" smtClean="0">
              <a:solidFill>
                <a:schemeClr val="tx2">
                  <a:lumMod val="50000"/>
                </a:schemeClr>
              </a:solidFill>
              <a:latin typeface="Colonna MT" pitchFamily="82" charset="0"/>
            </a:endParaRPr>
          </a:p>
          <a:p>
            <a:pPr algn="ctr"/>
            <a:endParaRPr lang="fr-FR" sz="4400" b="1" dirty="0">
              <a:solidFill>
                <a:schemeClr val="tx2">
                  <a:lumMod val="50000"/>
                </a:schemeClr>
              </a:solidFill>
              <a:latin typeface="Colonna MT" pitchFamily="82" charset="0"/>
            </a:endParaRPr>
          </a:p>
        </p:txBody>
      </p:sp>
      <p:sp>
        <p:nvSpPr>
          <p:cNvPr id="38" name="Rectangle 37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smtClean="0">
                <a:solidFill>
                  <a:schemeClr val="tx2">
                    <a:lumMod val="50000"/>
                  </a:schemeClr>
                </a:solidFill>
                <a:latin typeface="Kunstler Script" pitchFamily="66" charset="0"/>
              </a:rPr>
              <a:t>Château de Vendée</a:t>
            </a:r>
          </a:p>
          <a:p>
            <a:pPr algn="ctr"/>
            <a:endParaRPr lang="fr-FR" sz="6600" b="1" dirty="0" smtClean="0">
              <a:solidFill>
                <a:schemeClr val="tx2">
                  <a:lumMod val="50000"/>
                </a:schemeClr>
              </a:solidFill>
              <a:latin typeface="Kunstler Script" pitchFamily="66" charset="0"/>
            </a:endParaRPr>
          </a:p>
          <a:p>
            <a:pPr algn="ctr"/>
            <a:endParaRPr lang="fr-FR" sz="6600" b="1" dirty="0" smtClean="0">
              <a:solidFill>
                <a:schemeClr val="tx2">
                  <a:lumMod val="50000"/>
                </a:schemeClr>
              </a:solidFill>
              <a:latin typeface="Kunstler Script" pitchFamily="66" charset="0"/>
            </a:endParaRPr>
          </a:p>
          <a:p>
            <a:pPr algn="ctr"/>
            <a:endParaRPr lang="fr-FR" sz="6600" b="1" dirty="0">
              <a:solidFill>
                <a:schemeClr val="tx2">
                  <a:lumMod val="50000"/>
                </a:schemeClr>
              </a:solidFill>
              <a:latin typeface="Kunstler Script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Matura MT Script Capitals" pitchFamily="66" charset="0"/>
              </a:rPr>
              <a:t>Château de Sainte Hermine</a:t>
            </a: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>
              <a:latin typeface="Matura MT Script Capitals" pitchFamily="66" charset="0"/>
            </a:endParaRPr>
          </a:p>
        </p:txBody>
      </p:sp>
      <p:sp>
        <p:nvSpPr>
          <p:cNvPr id="40" name="Rectangle 39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Mistral" pitchFamily="66" charset="0"/>
              </a:rPr>
              <a:t>       Château de la Greve</a:t>
            </a:r>
          </a:p>
          <a:p>
            <a:pPr algn="ctr"/>
            <a:endParaRPr lang="fr-FR" sz="4800" dirty="0" smtClean="0">
              <a:latin typeface="Mistral" pitchFamily="66" charset="0"/>
            </a:endParaRPr>
          </a:p>
          <a:p>
            <a:pPr algn="ctr"/>
            <a:endParaRPr lang="fr-FR" sz="4800" dirty="0" smtClean="0">
              <a:latin typeface="Mistral" pitchFamily="66" charset="0"/>
            </a:endParaRPr>
          </a:p>
          <a:p>
            <a:pPr algn="ctr"/>
            <a:endParaRPr lang="fr-FR" sz="4800" dirty="0" smtClean="0">
              <a:latin typeface="Mistral" pitchFamily="66" charset="0"/>
            </a:endParaRPr>
          </a:p>
          <a:p>
            <a:pPr algn="ctr"/>
            <a:endParaRPr lang="fr-FR" sz="4800" dirty="0">
              <a:latin typeface="Mistral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Château de la </a:t>
            </a:r>
            <a:r>
              <a:rPr lang="fr-FR" sz="3200" dirty="0" err="1" smtClean="0"/>
              <a:t>Goujonnerie</a:t>
            </a:r>
            <a:endParaRPr lang="fr-FR" sz="3200" dirty="0"/>
          </a:p>
        </p:txBody>
      </p:sp>
      <p:sp>
        <p:nvSpPr>
          <p:cNvPr id="42" name="Rectangle 41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Château de Beaumarchais</a:t>
            </a: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algn="ctr"/>
            <a:endParaRPr lang="fr-FR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 rot="360000">
            <a:off x="913573" y="565984"/>
            <a:ext cx="6948000" cy="417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Mistral" pitchFamily="66" charset="0"/>
              </a:rPr>
              <a:t>Château d’ </a:t>
            </a:r>
            <a:r>
              <a:rPr lang="fr-FR" sz="4000" dirty="0" err="1" smtClean="0">
                <a:latin typeface="Mistral" pitchFamily="66" charset="0"/>
              </a:rPr>
              <a:t>Apremont</a:t>
            </a:r>
            <a:r>
              <a:rPr lang="fr-FR" sz="4000" dirty="0" smtClean="0">
                <a:latin typeface="Mistral" pitchFamily="66" charset="0"/>
              </a:rPr>
              <a:t>                 </a:t>
            </a:r>
            <a:r>
              <a:rPr lang="fr-FR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istral" pitchFamily="66" charset="0"/>
              </a:rPr>
              <a:t>.</a:t>
            </a:r>
          </a:p>
          <a:p>
            <a:pPr algn="ctr"/>
            <a:endParaRPr lang="fr-FR" sz="4000" dirty="0" smtClean="0">
              <a:latin typeface="Mistral" pitchFamily="66" charset="0"/>
            </a:endParaRPr>
          </a:p>
          <a:p>
            <a:pPr algn="ctr"/>
            <a:endParaRPr lang="fr-FR" sz="4000" dirty="0" smtClean="0">
              <a:latin typeface="Mistral" pitchFamily="66" charset="0"/>
            </a:endParaRPr>
          </a:p>
          <a:p>
            <a:pPr algn="ctr"/>
            <a:endParaRPr lang="fr-FR" sz="4000" dirty="0" smtClean="0">
              <a:latin typeface="Mistral" pitchFamily="66" charset="0"/>
            </a:endParaRPr>
          </a:p>
          <a:p>
            <a:pPr algn="ctr"/>
            <a:endParaRPr lang="fr-FR" sz="4000" dirty="0">
              <a:latin typeface="Mistral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Deco-A770" pitchFamily="2" charset="0"/>
              </a:rPr>
              <a:t>Château d’ </a:t>
            </a:r>
            <a:r>
              <a:rPr lang="fr-FR" sz="3200" dirty="0" err="1" smtClean="0">
                <a:latin typeface="Deco-A770" pitchFamily="2" charset="0"/>
              </a:rPr>
              <a:t>Apremont</a:t>
            </a:r>
            <a:r>
              <a:rPr lang="fr-FR" sz="3200" dirty="0" smtClean="0">
                <a:latin typeface="Deco-A770" pitchFamily="2" charset="0"/>
              </a:rPr>
              <a:t>                  </a:t>
            </a:r>
            <a:r>
              <a:rPr lang="fr-FR" sz="3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eco-A770" pitchFamily="2" charset="0"/>
              </a:rPr>
              <a:t>.</a:t>
            </a:r>
          </a:p>
          <a:p>
            <a:pPr algn="ctr"/>
            <a:endParaRPr lang="fr-FR" sz="3200" dirty="0" smtClean="0">
              <a:latin typeface="Deco-A770" pitchFamily="2" charset="0"/>
            </a:endParaRPr>
          </a:p>
          <a:p>
            <a:pPr algn="ctr"/>
            <a:endParaRPr lang="fr-FR" sz="3200" dirty="0" smtClean="0">
              <a:latin typeface="Deco-A770" pitchFamily="2" charset="0"/>
            </a:endParaRPr>
          </a:p>
          <a:p>
            <a:pPr algn="ctr"/>
            <a:endParaRPr lang="fr-FR" sz="3200" dirty="0" smtClean="0">
              <a:latin typeface="Deco-A770" pitchFamily="2" charset="0"/>
            </a:endParaRPr>
          </a:p>
          <a:p>
            <a:pPr algn="ctr"/>
            <a:endParaRPr lang="fr-FR" sz="3200" dirty="0" smtClean="0">
              <a:latin typeface="Deco-A770" pitchFamily="2" charset="0"/>
            </a:endParaRPr>
          </a:p>
          <a:p>
            <a:pPr algn="ctr"/>
            <a:endParaRPr lang="fr-FR" sz="3200" dirty="0">
              <a:latin typeface="Deco-A770" pitchFamily="2" charset="0"/>
            </a:endParaRPr>
          </a:p>
        </p:txBody>
      </p:sp>
      <p:sp>
        <p:nvSpPr>
          <p:cNvPr id="44" name="Rectangle 43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r>
              <a:rPr lang="fr-FR" sz="3600" dirty="0" smtClean="0">
                <a:solidFill>
                  <a:srgbClr val="009900"/>
                </a:solidFill>
                <a:latin typeface="Dom" pitchFamily="2" charset="0"/>
              </a:rPr>
              <a:t>      Château de </a:t>
            </a:r>
            <a:r>
              <a:rPr lang="fr-FR" sz="3600" dirty="0" err="1" smtClean="0">
                <a:solidFill>
                  <a:srgbClr val="009900"/>
                </a:solidFill>
                <a:latin typeface="Dom" pitchFamily="2" charset="0"/>
              </a:rPr>
              <a:t>Sigournais</a:t>
            </a:r>
            <a:endParaRPr lang="fr-FR" sz="3600" dirty="0" smtClean="0">
              <a:solidFill>
                <a:srgbClr val="009900"/>
              </a:solidFill>
              <a:latin typeface="Dom" pitchFamily="2" charset="0"/>
            </a:endParaRPr>
          </a:p>
          <a:p>
            <a:pPr algn="ctr"/>
            <a:endParaRPr lang="fr-FR" sz="3600" dirty="0">
              <a:solidFill>
                <a:srgbClr val="009900"/>
              </a:solidFill>
              <a:latin typeface="Dom" pitchFamily="2" charset="0"/>
            </a:endParaRPr>
          </a:p>
        </p:txBody>
      </p:sp>
      <p:sp>
        <p:nvSpPr>
          <p:cNvPr id="45" name="Rectangle 44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b="1" dirty="0" smtClean="0">
              <a:solidFill>
                <a:schemeClr val="tx1"/>
              </a:solidFill>
              <a:latin typeface="Curlz MT" pitchFamily="82" charset="0"/>
            </a:endParaRPr>
          </a:p>
          <a:p>
            <a:pPr algn="ctr"/>
            <a:endParaRPr lang="fr-FR" sz="3600" b="1" dirty="0" smtClean="0">
              <a:solidFill>
                <a:schemeClr val="tx1"/>
              </a:solidFill>
              <a:latin typeface="Curlz MT" pitchFamily="82" charset="0"/>
            </a:endParaRPr>
          </a:p>
          <a:p>
            <a:pPr algn="ctr"/>
            <a:endParaRPr lang="fr-FR" sz="3600" b="1" dirty="0" smtClean="0">
              <a:solidFill>
                <a:schemeClr val="tx1"/>
              </a:solidFill>
              <a:latin typeface="Curlz MT" pitchFamily="82" charset="0"/>
            </a:endParaRPr>
          </a:p>
          <a:p>
            <a:pPr algn="ctr"/>
            <a:endParaRPr lang="fr-FR" sz="3600" b="1" dirty="0" smtClean="0">
              <a:solidFill>
                <a:schemeClr val="tx1"/>
              </a:solidFill>
              <a:latin typeface="Curlz MT" pitchFamily="82" charset="0"/>
            </a:endParaRPr>
          </a:p>
          <a:p>
            <a:pPr algn="ctr"/>
            <a:endParaRPr lang="fr-FR" sz="3600" b="1" dirty="0" smtClean="0">
              <a:solidFill>
                <a:schemeClr val="tx1"/>
              </a:solidFill>
              <a:latin typeface="Curlz MT" pitchFamily="82" charset="0"/>
            </a:endParaRPr>
          </a:p>
          <a:p>
            <a:pPr algn="ctr"/>
            <a:endParaRPr lang="fr-FR" sz="3600" b="1" dirty="0" smtClean="0">
              <a:solidFill>
                <a:schemeClr val="tx1"/>
              </a:solidFill>
              <a:latin typeface="Curlz MT" pitchFamily="82" charset="0"/>
            </a:endParaRPr>
          </a:p>
          <a:p>
            <a:pPr algn="ctr"/>
            <a:r>
              <a:rPr lang="fr-FR" sz="3600" b="1" dirty="0" smtClean="0">
                <a:solidFill>
                  <a:schemeClr val="tx1"/>
                </a:solidFill>
                <a:latin typeface="Curlz MT" pitchFamily="82" charset="0"/>
              </a:rPr>
              <a:t>Château de Saint </a:t>
            </a:r>
            <a:r>
              <a:rPr lang="fr-FR" sz="3600" b="1" dirty="0" err="1" smtClean="0">
                <a:solidFill>
                  <a:schemeClr val="tx1"/>
                </a:solidFill>
                <a:latin typeface="Curlz MT" pitchFamily="82" charset="0"/>
              </a:rPr>
              <a:t>Mesmin</a:t>
            </a:r>
            <a:endParaRPr lang="fr-FR" sz="3600" b="1" dirty="0">
              <a:solidFill>
                <a:schemeClr val="tx1"/>
              </a:solidFill>
              <a:latin typeface="Curlz MT" pitchFamily="82" charset="0"/>
            </a:endParaRPr>
          </a:p>
        </p:txBody>
      </p:sp>
      <p:sp>
        <p:nvSpPr>
          <p:cNvPr id="47" name="Rectangle 46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ExpressaSerial-Light" pitchFamily="2" charset="0"/>
              </a:rPr>
              <a:t>      Château de                Rocheservière</a:t>
            </a:r>
          </a:p>
          <a:p>
            <a:pPr algn="ctr"/>
            <a:endParaRPr lang="fr-FR" sz="3200" dirty="0" smtClean="0">
              <a:latin typeface="ExpressaSerial-Light" pitchFamily="2" charset="0"/>
            </a:endParaRPr>
          </a:p>
          <a:p>
            <a:pPr algn="ctr"/>
            <a:endParaRPr lang="fr-FR" sz="3200" dirty="0" smtClean="0">
              <a:latin typeface="ExpressaSerial-Light" pitchFamily="2" charset="0"/>
            </a:endParaRPr>
          </a:p>
          <a:p>
            <a:pPr algn="ctr"/>
            <a:endParaRPr lang="fr-FR" sz="3200" dirty="0" smtClean="0">
              <a:latin typeface="ExpressaSerial-Light" pitchFamily="2" charset="0"/>
            </a:endParaRPr>
          </a:p>
          <a:p>
            <a:pPr algn="ctr"/>
            <a:endParaRPr lang="fr-FR" sz="3200" dirty="0" smtClean="0">
              <a:latin typeface="ExpressaSerial-Light" pitchFamily="2" charset="0"/>
            </a:endParaRPr>
          </a:p>
          <a:p>
            <a:pPr algn="ctr"/>
            <a:endParaRPr lang="fr-FR" sz="3200" dirty="0" smtClean="0">
              <a:latin typeface="ExpressaSerial-Light" pitchFamily="2" charset="0"/>
            </a:endParaRPr>
          </a:p>
          <a:p>
            <a:pPr algn="ctr"/>
            <a:endParaRPr lang="fr-FR" sz="3200" dirty="0" smtClean="0">
              <a:latin typeface="ExpressaSerial-Light" pitchFamily="2" charset="0"/>
            </a:endParaRPr>
          </a:p>
          <a:p>
            <a:pPr algn="ctr"/>
            <a:r>
              <a:rPr lang="fr-FR" sz="3200" dirty="0" smtClean="0">
                <a:latin typeface="ExpressaSerial-Light" pitchFamily="2" charset="0"/>
              </a:rPr>
              <a:t> </a:t>
            </a:r>
            <a:endParaRPr lang="fr-FR" sz="3200" dirty="0">
              <a:latin typeface="ExpressaSerial-Light" pitchFamily="2" charset="0"/>
            </a:endParaRPr>
          </a:p>
        </p:txBody>
      </p:sp>
      <p:sp>
        <p:nvSpPr>
          <p:cNvPr id="48" name="Rectangle 47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tx1"/>
              </a:solidFill>
            </a:endParaRPr>
          </a:p>
          <a:p>
            <a:pPr algn="ctr"/>
            <a:endParaRPr lang="fr-FR" sz="3200" dirty="0" smtClean="0">
              <a:solidFill>
                <a:schemeClr val="tx1"/>
              </a:solidFill>
            </a:endParaRPr>
          </a:p>
          <a:p>
            <a:pPr algn="ctr"/>
            <a:endParaRPr lang="fr-FR" sz="3200" dirty="0" smtClean="0">
              <a:solidFill>
                <a:schemeClr val="tx1"/>
              </a:solidFill>
            </a:endParaRPr>
          </a:p>
          <a:p>
            <a:pPr algn="ctr"/>
            <a:endParaRPr lang="fr-FR" sz="3200" dirty="0" smtClean="0">
              <a:solidFill>
                <a:schemeClr val="tx1"/>
              </a:solidFill>
            </a:endParaRPr>
          </a:p>
          <a:p>
            <a:pPr algn="ctr"/>
            <a:endParaRPr lang="fr-FR" sz="3200" dirty="0" smtClean="0">
              <a:solidFill>
                <a:schemeClr val="tx1"/>
              </a:solidFill>
            </a:endParaRPr>
          </a:p>
          <a:p>
            <a:pPr algn="ctr"/>
            <a:r>
              <a:rPr lang="fr-FR" sz="3200" dirty="0" smtClean="0">
                <a:solidFill>
                  <a:schemeClr val="tx1"/>
                </a:solidFill>
              </a:rPr>
              <a:t>Château de Rocheservière </a:t>
            </a:r>
            <a:endParaRPr lang="fr-FR" sz="3200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002060"/>
                </a:solidFill>
                <a:latin typeface="MV Boli" pitchFamily="2" charset="0"/>
                <a:cs typeface="MV Boli" pitchFamily="2" charset="0"/>
              </a:rPr>
              <a:t>Château de Pouzauges</a:t>
            </a:r>
          </a:p>
          <a:p>
            <a:pPr algn="ctr"/>
            <a:endParaRPr lang="fr-FR" sz="3600" dirty="0" smtClean="0">
              <a:solidFill>
                <a:srgbClr val="00206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600" dirty="0">
              <a:solidFill>
                <a:srgbClr val="002060"/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50" name="Rectangle 49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r>
              <a:rPr lang="fr-FR" sz="4800" dirty="0" smtClean="0">
                <a:solidFill>
                  <a:srgbClr val="002060"/>
                </a:solidFill>
                <a:latin typeface="BalanineAntique" pitchFamily="2" charset="0"/>
              </a:rPr>
              <a:t>Château de La </a:t>
            </a:r>
            <a:r>
              <a:rPr lang="fr-FR" sz="4800" dirty="0" err="1" smtClean="0">
                <a:solidFill>
                  <a:srgbClr val="002060"/>
                </a:solidFill>
                <a:latin typeface="BalanineAntique" pitchFamily="2" charset="0"/>
              </a:rPr>
              <a:t>Rabatelière</a:t>
            </a:r>
            <a:r>
              <a:rPr lang="fr-FR" sz="4800" dirty="0" smtClean="0">
                <a:solidFill>
                  <a:srgbClr val="002060"/>
                </a:solidFill>
                <a:latin typeface="BalanineAntique" pitchFamily="2" charset="0"/>
              </a:rPr>
              <a:t>.</a:t>
            </a:r>
          </a:p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endParaRPr lang="fr-FR" sz="4800" dirty="0" smtClean="0">
              <a:solidFill>
                <a:srgbClr val="002060"/>
              </a:solidFill>
              <a:latin typeface="BalanineAntique" pitchFamily="2" charset="0"/>
            </a:endParaRPr>
          </a:p>
          <a:p>
            <a:pPr algn="ctr"/>
            <a:endParaRPr lang="fr-FR" sz="4800" dirty="0">
              <a:solidFill>
                <a:srgbClr val="002060"/>
              </a:solidFill>
              <a:latin typeface="BalanineAntique" pitchFamily="2" charset="0"/>
            </a:endParaRPr>
          </a:p>
        </p:txBody>
      </p:sp>
      <p:sp>
        <p:nvSpPr>
          <p:cNvPr id="52" name="Rectangle 51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askerville Old Face" pitchFamily="18" charset="0"/>
            </a:endParaRPr>
          </a:p>
          <a:p>
            <a:pPr algn="ctr"/>
            <a:endParaRPr lang="fr-FR" sz="3600" dirty="0" smtClean="0">
              <a:latin typeface="Baskerville Old Face" pitchFamily="18" charset="0"/>
            </a:endParaRPr>
          </a:p>
          <a:p>
            <a:pPr algn="ctr"/>
            <a:endParaRPr lang="fr-FR" sz="3600" dirty="0" smtClean="0">
              <a:latin typeface="Baskerville Old Face" pitchFamily="18" charset="0"/>
            </a:endParaRPr>
          </a:p>
          <a:p>
            <a:pPr algn="ctr"/>
            <a:endParaRPr lang="fr-FR" sz="3600" dirty="0" smtClean="0">
              <a:latin typeface="Baskerville Old Face" pitchFamily="18" charset="0"/>
            </a:endParaRPr>
          </a:p>
          <a:p>
            <a:pPr algn="ctr"/>
            <a:endParaRPr lang="fr-FR" sz="3600" dirty="0" smtClean="0">
              <a:latin typeface="Baskerville Old Face" pitchFamily="18" charset="0"/>
            </a:endParaRPr>
          </a:p>
          <a:p>
            <a:pPr algn="ctr"/>
            <a:endParaRPr lang="fr-FR" sz="3600" dirty="0" smtClean="0">
              <a:latin typeface="Baskerville Old Face" pitchFamily="18" charset="0"/>
            </a:endParaRPr>
          </a:p>
          <a:p>
            <a:pPr algn="ctr"/>
            <a:r>
              <a:rPr lang="fr-FR" sz="3600" dirty="0" smtClean="0">
                <a:latin typeface="Baskerville Old Face" pitchFamily="18" charset="0"/>
              </a:rPr>
              <a:t>Château de la </a:t>
            </a:r>
            <a:r>
              <a:rPr lang="fr-FR" sz="3600" dirty="0" err="1" smtClean="0">
                <a:latin typeface="Baskerville Old Face" pitchFamily="18" charset="0"/>
              </a:rPr>
              <a:t>Flocelliere</a:t>
            </a:r>
            <a:endParaRPr lang="fr-FR" sz="3600" dirty="0">
              <a:latin typeface="Baskerville Old Face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err="1" smtClean="0">
                <a:latin typeface="Arabic Typesetting" pitchFamily="66" charset="-78"/>
                <a:cs typeface="Arabic Typesetting" pitchFamily="66" charset="-78"/>
              </a:rPr>
              <a:t>Chateau</a:t>
            </a:r>
            <a:r>
              <a:rPr lang="fr-FR" sz="4800" dirty="0" smtClean="0">
                <a:latin typeface="Arabic Typesetting" pitchFamily="66" charset="-78"/>
                <a:cs typeface="Arabic Typesetting" pitchFamily="66" charset="-78"/>
              </a:rPr>
              <a:t> de la </a:t>
            </a:r>
            <a:r>
              <a:rPr lang="fr-FR" sz="4800" dirty="0" err="1" smtClean="0">
                <a:latin typeface="Arabic Typesetting" pitchFamily="66" charset="-78"/>
                <a:cs typeface="Arabic Typesetting" pitchFamily="66" charset="-78"/>
              </a:rPr>
              <a:t>Flocelliere</a:t>
            </a:r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54" name="Rectangle 53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Agency FB" pitchFamily="34" charset="0"/>
              </a:rPr>
              <a:t>château dans le Marais</a:t>
            </a: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>
              <a:latin typeface="Agency FB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  <a:latin typeface="AbottOldStyle" pitchFamily="2" charset="0"/>
              </a:rPr>
              <a:t>Château  de la </a:t>
            </a:r>
            <a:r>
              <a:rPr lang="fr-FR" sz="3200" dirty="0" err="1" smtClean="0">
                <a:solidFill>
                  <a:srgbClr val="FF0000"/>
                </a:solidFill>
                <a:latin typeface="AbottOldStyle" pitchFamily="2" charset="0"/>
              </a:rPr>
              <a:t>Chabotterie</a:t>
            </a:r>
            <a:endParaRPr lang="fr-FR" sz="3200" dirty="0" smtClean="0">
              <a:solidFill>
                <a:srgbClr val="FF0000"/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rgbClr val="FF0000"/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rgbClr val="FF0000"/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rgbClr val="FF0000"/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rgbClr val="FF0000"/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rgbClr val="FF0000"/>
              </a:solidFill>
              <a:latin typeface="AbottOldStyle" pitchFamily="2" charset="0"/>
            </a:endParaRPr>
          </a:p>
          <a:p>
            <a:pPr algn="ctr"/>
            <a:endParaRPr lang="fr-FR" sz="3200" dirty="0">
              <a:solidFill>
                <a:srgbClr val="FF0000"/>
              </a:solidFill>
              <a:latin typeface="AbottOldStyle" pitchFamily="2" charset="0"/>
            </a:endParaRPr>
          </a:p>
        </p:txBody>
      </p:sp>
      <p:sp>
        <p:nvSpPr>
          <p:cNvPr id="56" name="Rectangle 55"/>
          <p:cNvSpPr/>
          <p:nvPr/>
        </p:nvSpPr>
        <p:spPr>
          <a:xfrm rot="360000">
            <a:off x="913573" y="529308"/>
            <a:ext cx="6948000" cy="4176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364F82"/>
                </a:solidFill>
                <a:latin typeface="Brush Script MT" pitchFamily="66" charset="0"/>
              </a:rPr>
              <a:t>        Château  de la </a:t>
            </a:r>
            <a:r>
              <a:rPr lang="fr-FR" sz="4400" dirty="0" err="1" smtClean="0">
                <a:solidFill>
                  <a:srgbClr val="364F82"/>
                </a:solidFill>
                <a:latin typeface="Brush Script MT" pitchFamily="66" charset="0"/>
              </a:rPr>
              <a:t>Chabotterie</a:t>
            </a:r>
            <a:endParaRPr lang="fr-FR" sz="4400" dirty="0" smtClean="0">
              <a:solidFill>
                <a:srgbClr val="364F82"/>
              </a:solidFill>
              <a:latin typeface="Brush Script MT" pitchFamily="66" charset="0"/>
            </a:endParaRPr>
          </a:p>
          <a:p>
            <a:pPr algn="ctr"/>
            <a:endParaRPr lang="fr-FR" sz="4400" dirty="0" smtClean="0">
              <a:solidFill>
                <a:srgbClr val="364F82"/>
              </a:solidFill>
              <a:latin typeface="Brush Script MT" pitchFamily="66" charset="0"/>
            </a:endParaRPr>
          </a:p>
          <a:p>
            <a:pPr algn="ctr"/>
            <a:endParaRPr lang="fr-FR" sz="4400" dirty="0" smtClean="0">
              <a:solidFill>
                <a:srgbClr val="364F82"/>
              </a:solidFill>
              <a:latin typeface="Brush Script MT" pitchFamily="66" charset="0"/>
            </a:endParaRPr>
          </a:p>
          <a:p>
            <a:pPr algn="ctr"/>
            <a:endParaRPr lang="fr-FR" sz="4400" dirty="0" smtClean="0">
              <a:solidFill>
                <a:srgbClr val="364F82"/>
              </a:solidFill>
              <a:latin typeface="Brush Script MT" pitchFamily="66" charset="0"/>
            </a:endParaRPr>
          </a:p>
          <a:p>
            <a:pPr algn="ctr"/>
            <a:endParaRPr lang="fr-FR" sz="4400" dirty="0" smtClean="0">
              <a:solidFill>
                <a:srgbClr val="364F82"/>
              </a:solidFill>
              <a:latin typeface="Brush Script MT" pitchFamily="66" charset="0"/>
            </a:endParaRPr>
          </a:p>
          <a:p>
            <a:pPr algn="ctr"/>
            <a:endParaRPr lang="fr-FR" sz="4400" dirty="0">
              <a:solidFill>
                <a:srgbClr val="364F82"/>
              </a:solidFill>
              <a:latin typeface="Brush Script MT" pitchFamily="66" charset="0"/>
            </a:endParaRPr>
          </a:p>
        </p:txBody>
      </p:sp>
      <p:grpSp>
        <p:nvGrpSpPr>
          <p:cNvPr id="46" name="Groupe 45"/>
          <p:cNvGrpSpPr/>
          <p:nvPr/>
        </p:nvGrpSpPr>
        <p:grpSpPr>
          <a:xfrm>
            <a:off x="-54592" y="0"/>
            <a:ext cx="9198592" cy="6987654"/>
            <a:chOff x="-27296" y="-13648"/>
            <a:chExt cx="9198592" cy="6987654"/>
          </a:xfrm>
        </p:grpSpPr>
        <p:sp>
          <p:nvSpPr>
            <p:cNvPr id="35" name="Forme libre 34"/>
            <p:cNvSpPr/>
            <p:nvPr/>
          </p:nvSpPr>
          <p:spPr>
            <a:xfrm>
              <a:off x="-27296" y="-13648"/>
              <a:ext cx="9198592" cy="6987654"/>
            </a:xfrm>
            <a:custGeom>
              <a:avLst/>
              <a:gdLst>
                <a:gd name="connsiteX0" fmla="*/ 1487606 w 9198592"/>
                <a:gd name="connsiteY0" fmla="*/ 204717 h 6987654"/>
                <a:gd name="connsiteX1" fmla="*/ 8502556 w 9198592"/>
                <a:gd name="connsiteY1" fmla="*/ 518615 h 6987654"/>
                <a:gd name="connsiteX2" fmla="*/ 7997589 w 9198592"/>
                <a:gd name="connsiteY2" fmla="*/ 5527344 h 6987654"/>
                <a:gd name="connsiteX3" fmla="*/ 996287 w 9198592"/>
                <a:gd name="connsiteY3" fmla="*/ 4367284 h 6987654"/>
                <a:gd name="connsiteX4" fmla="*/ 1528550 w 9198592"/>
                <a:gd name="connsiteY4" fmla="*/ 0 h 6987654"/>
                <a:gd name="connsiteX5" fmla="*/ 9184944 w 9198592"/>
                <a:gd name="connsiteY5" fmla="*/ 13648 h 6987654"/>
                <a:gd name="connsiteX6" fmla="*/ 9198592 w 9198592"/>
                <a:gd name="connsiteY6" fmla="*/ 6987654 h 6987654"/>
                <a:gd name="connsiteX7" fmla="*/ 13648 w 9198592"/>
                <a:gd name="connsiteY7" fmla="*/ 6960358 h 6987654"/>
                <a:gd name="connsiteX8" fmla="*/ 0 w 9198592"/>
                <a:gd name="connsiteY8" fmla="*/ 13648 h 6987654"/>
                <a:gd name="connsiteX9" fmla="*/ 1542197 w 9198592"/>
                <a:gd name="connsiteY9" fmla="*/ 13648 h 6987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98592" h="6987654">
                  <a:moveTo>
                    <a:pt x="1487606" y="204717"/>
                  </a:moveTo>
                  <a:lnTo>
                    <a:pt x="8502556" y="518615"/>
                  </a:lnTo>
                  <a:lnTo>
                    <a:pt x="7997589" y="5527344"/>
                  </a:lnTo>
                  <a:lnTo>
                    <a:pt x="996287" y="4367284"/>
                  </a:lnTo>
                  <a:lnTo>
                    <a:pt x="1528550" y="0"/>
                  </a:lnTo>
                  <a:lnTo>
                    <a:pt x="9184944" y="13648"/>
                  </a:lnTo>
                  <a:cubicBezTo>
                    <a:pt x="9189493" y="2338317"/>
                    <a:pt x="9194043" y="4662985"/>
                    <a:pt x="9198592" y="6987654"/>
                  </a:cubicBezTo>
                  <a:lnTo>
                    <a:pt x="13648" y="6960358"/>
                  </a:lnTo>
                  <a:cubicBezTo>
                    <a:pt x="9099" y="4644788"/>
                    <a:pt x="4549" y="2329218"/>
                    <a:pt x="0" y="13648"/>
                  </a:cubicBezTo>
                  <a:lnTo>
                    <a:pt x="1542197" y="13648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Cadre 33"/>
            <p:cNvSpPr/>
            <p:nvPr/>
          </p:nvSpPr>
          <p:spPr>
            <a:xfrm rot="360000">
              <a:off x="454114" y="111229"/>
              <a:ext cx="7858180" cy="5000660"/>
            </a:xfrm>
            <a:prstGeom prst="frame">
              <a:avLst>
                <a:gd name="adj1" fmla="val 8691"/>
              </a:avLst>
            </a:prstGeom>
            <a:blipFill>
              <a:blip r:embed="rId25" cstate="print"/>
              <a:stretch>
                <a:fillRect/>
              </a:stretch>
            </a:blipFill>
            <a:ln>
              <a:noFill/>
            </a:ln>
            <a:scene3d>
              <a:camera prst="perspectiveLeft"/>
              <a:lightRig rig="threePt" dir="t"/>
            </a:scene3d>
            <a:sp3d>
              <a:bevelT w="171450" h="171450" prst="convex"/>
              <a:bevelB w="95250" h="171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33" name="Forme libre 32"/>
          <p:cNvSpPr/>
          <p:nvPr/>
        </p:nvSpPr>
        <p:spPr>
          <a:xfrm>
            <a:off x="-71470" y="4357693"/>
            <a:ext cx="9215470" cy="2571769"/>
          </a:xfrm>
          <a:custGeom>
            <a:avLst/>
            <a:gdLst>
              <a:gd name="connsiteX0" fmla="*/ 6114198 w 6121022"/>
              <a:gd name="connsiteY0" fmla="*/ 1219200 h 2179093"/>
              <a:gd name="connsiteX1" fmla="*/ 5104263 w 6121022"/>
              <a:gd name="connsiteY1" fmla="*/ 796120 h 2179093"/>
              <a:gd name="connsiteX2" fmla="*/ 4435523 w 6121022"/>
              <a:gd name="connsiteY2" fmla="*/ 591403 h 2179093"/>
              <a:gd name="connsiteX3" fmla="*/ 3370998 w 6121022"/>
              <a:gd name="connsiteY3" fmla="*/ 386687 h 2179093"/>
              <a:gd name="connsiteX4" fmla="*/ 2606723 w 6121022"/>
              <a:gd name="connsiteY4" fmla="*/ 250209 h 2179093"/>
              <a:gd name="connsiteX5" fmla="*/ 1678675 w 6121022"/>
              <a:gd name="connsiteY5" fmla="*/ 154675 h 2179093"/>
              <a:gd name="connsiteX6" fmla="*/ 655093 w 6121022"/>
              <a:gd name="connsiteY6" fmla="*/ 59140 h 2179093"/>
              <a:gd name="connsiteX7" fmla="*/ 204717 w 6121022"/>
              <a:gd name="connsiteY7" fmla="*/ 45493 h 2179093"/>
              <a:gd name="connsiteX8" fmla="*/ 40944 w 6121022"/>
              <a:gd name="connsiteY8" fmla="*/ 31845 h 2179093"/>
              <a:gd name="connsiteX9" fmla="*/ 40944 w 6121022"/>
              <a:gd name="connsiteY9" fmla="*/ 236561 h 2179093"/>
              <a:gd name="connsiteX10" fmla="*/ 27296 w 6121022"/>
              <a:gd name="connsiteY10" fmla="*/ 1014484 h 2179093"/>
              <a:gd name="connsiteX11" fmla="*/ 13648 w 6121022"/>
              <a:gd name="connsiteY11" fmla="*/ 1956179 h 2179093"/>
              <a:gd name="connsiteX12" fmla="*/ 0 w 6121022"/>
              <a:gd name="connsiteY12" fmla="*/ 2147248 h 2179093"/>
              <a:gd name="connsiteX13" fmla="*/ 13648 w 6121022"/>
              <a:gd name="connsiteY13" fmla="*/ 2147248 h 2179093"/>
              <a:gd name="connsiteX14" fmla="*/ 491320 w 6121022"/>
              <a:gd name="connsiteY14" fmla="*/ 2147248 h 2179093"/>
              <a:gd name="connsiteX15" fmla="*/ 2920621 w 6121022"/>
              <a:gd name="connsiteY15" fmla="*/ 2133600 h 2179093"/>
              <a:gd name="connsiteX16" fmla="*/ 5227093 w 6121022"/>
              <a:gd name="connsiteY16" fmla="*/ 2147248 h 2179093"/>
              <a:gd name="connsiteX17" fmla="*/ 5759356 w 6121022"/>
              <a:gd name="connsiteY17" fmla="*/ 2133600 h 2179093"/>
              <a:gd name="connsiteX18" fmla="*/ 5977720 w 6121022"/>
              <a:gd name="connsiteY18" fmla="*/ 2133600 h 2179093"/>
              <a:gd name="connsiteX19" fmla="*/ 6100550 w 6121022"/>
              <a:gd name="connsiteY19" fmla="*/ 2133600 h 2179093"/>
              <a:gd name="connsiteX20" fmla="*/ 6100550 w 6121022"/>
              <a:gd name="connsiteY20" fmla="*/ 1997123 h 2179093"/>
              <a:gd name="connsiteX21" fmla="*/ 6100550 w 6121022"/>
              <a:gd name="connsiteY21" fmla="*/ 1601337 h 2179093"/>
              <a:gd name="connsiteX22" fmla="*/ 6114198 w 6121022"/>
              <a:gd name="connsiteY22" fmla="*/ 1219200 h 2179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121022" h="2179093">
                <a:moveTo>
                  <a:pt x="6114198" y="1219200"/>
                </a:moveTo>
                <a:cubicBezTo>
                  <a:pt x="5749120" y="1059976"/>
                  <a:pt x="5384042" y="900753"/>
                  <a:pt x="5104263" y="796120"/>
                </a:cubicBezTo>
                <a:cubicBezTo>
                  <a:pt x="4824484" y="691487"/>
                  <a:pt x="4724400" y="659642"/>
                  <a:pt x="4435523" y="591403"/>
                </a:cubicBezTo>
                <a:cubicBezTo>
                  <a:pt x="4146646" y="523164"/>
                  <a:pt x="3370998" y="386687"/>
                  <a:pt x="3370998" y="386687"/>
                </a:cubicBezTo>
                <a:cubicBezTo>
                  <a:pt x="3066198" y="329821"/>
                  <a:pt x="2888777" y="288878"/>
                  <a:pt x="2606723" y="250209"/>
                </a:cubicBezTo>
                <a:cubicBezTo>
                  <a:pt x="2324669" y="211540"/>
                  <a:pt x="1678675" y="154675"/>
                  <a:pt x="1678675" y="154675"/>
                </a:cubicBezTo>
                <a:lnTo>
                  <a:pt x="655093" y="59140"/>
                </a:lnTo>
                <a:cubicBezTo>
                  <a:pt x="409433" y="40943"/>
                  <a:pt x="307075" y="50042"/>
                  <a:pt x="204717" y="45493"/>
                </a:cubicBezTo>
                <a:cubicBezTo>
                  <a:pt x="102359" y="40944"/>
                  <a:pt x="68240" y="0"/>
                  <a:pt x="40944" y="31845"/>
                </a:cubicBezTo>
                <a:cubicBezTo>
                  <a:pt x="13649" y="63690"/>
                  <a:pt x="43219" y="72788"/>
                  <a:pt x="40944" y="236561"/>
                </a:cubicBezTo>
                <a:cubicBezTo>
                  <a:pt x="38669" y="400334"/>
                  <a:pt x="31845" y="727881"/>
                  <a:pt x="27296" y="1014484"/>
                </a:cubicBezTo>
                <a:cubicBezTo>
                  <a:pt x="22747" y="1301087"/>
                  <a:pt x="18197" y="1767385"/>
                  <a:pt x="13648" y="1956179"/>
                </a:cubicBezTo>
                <a:cubicBezTo>
                  <a:pt x="9099" y="2144973"/>
                  <a:pt x="0" y="2115403"/>
                  <a:pt x="0" y="2147248"/>
                </a:cubicBezTo>
                <a:cubicBezTo>
                  <a:pt x="0" y="2179093"/>
                  <a:pt x="13648" y="2147248"/>
                  <a:pt x="13648" y="2147248"/>
                </a:cubicBezTo>
                <a:lnTo>
                  <a:pt x="491320" y="2147248"/>
                </a:lnTo>
                <a:lnTo>
                  <a:pt x="2920621" y="2133600"/>
                </a:lnTo>
                <a:lnTo>
                  <a:pt x="5227093" y="2147248"/>
                </a:lnTo>
                <a:cubicBezTo>
                  <a:pt x="5700215" y="2147248"/>
                  <a:pt x="5634252" y="2135875"/>
                  <a:pt x="5759356" y="2133600"/>
                </a:cubicBezTo>
                <a:cubicBezTo>
                  <a:pt x="5884460" y="2131325"/>
                  <a:pt x="5977720" y="2133600"/>
                  <a:pt x="5977720" y="2133600"/>
                </a:cubicBezTo>
                <a:cubicBezTo>
                  <a:pt x="6034586" y="2133600"/>
                  <a:pt x="6080078" y="2156346"/>
                  <a:pt x="6100550" y="2133600"/>
                </a:cubicBezTo>
                <a:cubicBezTo>
                  <a:pt x="6121022" y="2110854"/>
                  <a:pt x="6100550" y="1997123"/>
                  <a:pt x="6100550" y="1997123"/>
                </a:cubicBezTo>
                <a:lnTo>
                  <a:pt x="6100550" y="1601337"/>
                </a:lnTo>
                <a:lnTo>
                  <a:pt x="6114198" y="1219200"/>
                </a:lnTo>
                <a:close/>
              </a:path>
            </a:pathLst>
          </a:custGeom>
          <a:blipFill>
            <a:blip r:embed="rId2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2" name="Groupe 31"/>
          <p:cNvGrpSpPr/>
          <p:nvPr/>
        </p:nvGrpSpPr>
        <p:grpSpPr>
          <a:xfrm flipH="1">
            <a:off x="-71470" y="2143116"/>
            <a:ext cx="3024000" cy="4464000"/>
            <a:chOff x="1071538" y="785794"/>
            <a:chExt cx="3786214" cy="5303438"/>
          </a:xfrm>
        </p:grpSpPr>
        <p:sp>
          <p:nvSpPr>
            <p:cNvPr id="57" name="Forme libre 56"/>
            <p:cNvSpPr/>
            <p:nvPr/>
          </p:nvSpPr>
          <p:spPr>
            <a:xfrm rot="16200000">
              <a:off x="312926" y="1544406"/>
              <a:ext cx="5303438" cy="3786214"/>
            </a:xfrm>
            <a:custGeom>
              <a:avLst/>
              <a:gdLst>
                <a:gd name="connsiteX0" fmla="*/ 7869866 w 8982740"/>
                <a:gd name="connsiteY0" fmla="*/ 2176130 h 6354726"/>
                <a:gd name="connsiteX1" fmla="*/ 7859233 w 8982740"/>
                <a:gd name="connsiteY1" fmla="*/ 2261191 h 6354726"/>
                <a:gd name="connsiteX2" fmla="*/ 7806070 w 8982740"/>
                <a:gd name="connsiteY2" fmla="*/ 2271823 h 6354726"/>
                <a:gd name="connsiteX3" fmla="*/ 7742275 w 8982740"/>
                <a:gd name="connsiteY3" fmla="*/ 2367516 h 6354726"/>
                <a:gd name="connsiteX4" fmla="*/ 7763540 w 8982740"/>
                <a:gd name="connsiteY4" fmla="*/ 2452577 h 6354726"/>
                <a:gd name="connsiteX5" fmla="*/ 7774173 w 8982740"/>
                <a:gd name="connsiteY5" fmla="*/ 2495107 h 6354726"/>
                <a:gd name="connsiteX6" fmla="*/ 7710377 w 8982740"/>
                <a:gd name="connsiteY6" fmla="*/ 2590800 h 6354726"/>
                <a:gd name="connsiteX7" fmla="*/ 7816703 w 8982740"/>
                <a:gd name="connsiteY7" fmla="*/ 2633330 h 6354726"/>
                <a:gd name="connsiteX8" fmla="*/ 7827335 w 8982740"/>
                <a:gd name="connsiteY8" fmla="*/ 2707758 h 6354726"/>
                <a:gd name="connsiteX9" fmla="*/ 7742275 w 8982740"/>
                <a:gd name="connsiteY9" fmla="*/ 2697125 h 6354726"/>
                <a:gd name="connsiteX10" fmla="*/ 7699745 w 8982740"/>
                <a:gd name="connsiteY10" fmla="*/ 2654595 h 6354726"/>
                <a:gd name="connsiteX11" fmla="*/ 7635949 w 8982740"/>
                <a:gd name="connsiteY11" fmla="*/ 2675860 h 6354726"/>
                <a:gd name="connsiteX12" fmla="*/ 7625317 w 8982740"/>
                <a:gd name="connsiteY12" fmla="*/ 2729023 h 6354726"/>
                <a:gd name="connsiteX13" fmla="*/ 7550889 w 8982740"/>
                <a:gd name="connsiteY13" fmla="*/ 2718391 h 6354726"/>
                <a:gd name="connsiteX14" fmla="*/ 7497726 w 8982740"/>
                <a:gd name="connsiteY14" fmla="*/ 2792819 h 6354726"/>
                <a:gd name="connsiteX15" fmla="*/ 7540256 w 8982740"/>
                <a:gd name="connsiteY15" fmla="*/ 2888512 h 6354726"/>
                <a:gd name="connsiteX16" fmla="*/ 7487094 w 8982740"/>
                <a:gd name="connsiteY16" fmla="*/ 2941674 h 6354726"/>
                <a:gd name="connsiteX17" fmla="*/ 7423298 w 8982740"/>
                <a:gd name="connsiteY17" fmla="*/ 2962939 h 6354726"/>
                <a:gd name="connsiteX18" fmla="*/ 7380768 w 8982740"/>
                <a:gd name="connsiteY18" fmla="*/ 2984205 h 6354726"/>
                <a:gd name="connsiteX19" fmla="*/ 7380768 w 8982740"/>
                <a:gd name="connsiteY19" fmla="*/ 2877879 h 6354726"/>
                <a:gd name="connsiteX20" fmla="*/ 7338238 w 8982740"/>
                <a:gd name="connsiteY20" fmla="*/ 2633330 h 6354726"/>
                <a:gd name="connsiteX21" fmla="*/ 7253177 w 8982740"/>
                <a:gd name="connsiteY21" fmla="*/ 2473842 h 6354726"/>
                <a:gd name="connsiteX22" fmla="*/ 7306340 w 8982740"/>
                <a:gd name="connsiteY22" fmla="*/ 2452577 h 6354726"/>
                <a:gd name="connsiteX23" fmla="*/ 7370135 w 8982740"/>
                <a:gd name="connsiteY23" fmla="*/ 2452577 h 6354726"/>
                <a:gd name="connsiteX24" fmla="*/ 7359503 w 8982740"/>
                <a:gd name="connsiteY24" fmla="*/ 2378149 h 6354726"/>
                <a:gd name="connsiteX25" fmla="*/ 7274442 w 8982740"/>
                <a:gd name="connsiteY25" fmla="*/ 2293088 h 6354726"/>
                <a:gd name="connsiteX26" fmla="*/ 7306340 w 8982740"/>
                <a:gd name="connsiteY26" fmla="*/ 2239925 h 6354726"/>
                <a:gd name="connsiteX27" fmla="*/ 7295708 w 8982740"/>
                <a:gd name="connsiteY27" fmla="*/ 2133600 h 6354726"/>
                <a:gd name="connsiteX28" fmla="*/ 7253177 w 8982740"/>
                <a:gd name="connsiteY28" fmla="*/ 2080437 h 6354726"/>
                <a:gd name="connsiteX29" fmla="*/ 7189382 w 8982740"/>
                <a:gd name="connsiteY29" fmla="*/ 2037907 h 6354726"/>
                <a:gd name="connsiteX30" fmla="*/ 7125587 w 8982740"/>
                <a:gd name="connsiteY30" fmla="*/ 2037907 h 6354726"/>
                <a:gd name="connsiteX31" fmla="*/ 7093689 w 8982740"/>
                <a:gd name="connsiteY31" fmla="*/ 2048539 h 6354726"/>
                <a:gd name="connsiteX32" fmla="*/ 7040526 w 8982740"/>
                <a:gd name="connsiteY32" fmla="*/ 1995377 h 6354726"/>
                <a:gd name="connsiteX33" fmla="*/ 7029894 w 8982740"/>
                <a:gd name="connsiteY33" fmla="*/ 1963479 h 6354726"/>
                <a:gd name="connsiteX34" fmla="*/ 7040526 w 8982740"/>
                <a:gd name="connsiteY34" fmla="*/ 1814623 h 6354726"/>
                <a:gd name="connsiteX35" fmla="*/ 6955466 w 8982740"/>
                <a:gd name="connsiteY35" fmla="*/ 1633870 h 6354726"/>
                <a:gd name="connsiteX36" fmla="*/ 7029894 w 8982740"/>
                <a:gd name="connsiteY36" fmla="*/ 1633870 h 6354726"/>
                <a:gd name="connsiteX37" fmla="*/ 7125587 w 8982740"/>
                <a:gd name="connsiteY37" fmla="*/ 1697665 h 6354726"/>
                <a:gd name="connsiteX38" fmla="*/ 7285075 w 8982740"/>
                <a:gd name="connsiteY38" fmla="*/ 1750828 h 6354726"/>
                <a:gd name="connsiteX39" fmla="*/ 7402033 w 8982740"/>
                <a:gd name="connsiteY39" fmla="*/ 1867786 h 6354726"/>
                <a:gd name="connsiteX40" fmla="*/ 7476461 w 8982740"/>
                <a:gd name="connsiteY40" fmla="*/ 1899684 h 6354726"/>
                <a:gd name="connsiteX41" fmla="*/ 7487094 w 8982740"/>
                <a:gd name="connsiteY41" fmla="*/ 1974112 h 6354726"/>
                <a:gd name="connsiteX42" fmla="*/ 7540256 w 8982740"/>
                <a:gd name="connsiteY42" fmla="*/ 2048539 h 6354726"/>
                <a:gd name="connsiteX43" fmla="*/ 7635949 w 8982740"/>
                <a:gd name="connsiteY43" fmla="*/ 2048539 h 6354726"/>
                <a:gd name="connsiteX44" fmla="*/ 7710377 w 8982740"/>
                <a:gd name="connsiteY44" fmla="*/ 2091070 h 6354726"/>
                <a:gd name="connsiteX45" fmla="*/ 7731642 w 8982740"/>
                <a:gd name="connsiteY45" fmla="*/ 2133600 h 6354726"/>
                <a:gd name="connsiteX46" fmla="*/ 7784805 w 8982740"/>
                <a:gd name="connsiteY46" fmla="*/ 2144232 h 6354726"/>
                <a:gd name="connsiteX47" fmla="*/ 7976191 w 8982740"/>
                <a:gd name="connsiteY47" fmla="*/ 2229293 h 6354726"/>
                <a:gd name="connsiteX48" fmla="*/ 8433391 w 8982740"/>
                <a:gd name="connsiteY48" fmla="*/ 2250558 h 6354726"/>
                <a:gd name="connsiteX49" fmla="*/ 8507819 w 8982740"/>
                <a:gd name="connsiteY49" fmla="*/ 2186763 h 6354726"/>
                <a:gd name="connsiteX50" fmla="*/ 8444024 w 8982740"/>
                <a:gd name="connsiteY50" fmla="*/ 2144232 h 6354726"/>
                <a:gd name="connsiteX51" fmla="*/ 8475922 w 8982740"/>
                <a:gd name="connsiteY51" fmla="*/ 2080437 h 6354726"/>
                <a:gd name="connsiteX52" fmla="*/ 8390861 w 8982740"/>
                <a:gd name="connsiteY52" fmla="*/ 2027274 h 6354726"/>
                <a:gd name="connsiteX53" fmla="*/ 8486554 w 8982740"/>
                <a:gd name="connsiteY53" fmla="*/ 1984744 h 6354726"/>
                <a:gd name="connsiteX54" fmla="*/ 8412126 w 8982740"/>
                <a:gd name="connsiteY54" fmla="*/ 1942214 h 6354726"/>
                <a:gd name="connsiteX55" fmla="*/ 8273903 w 8982740"/>
                <a:gd name="connsiteY55" fmla="*/ 1952846 h 6354726"/>
                <a:gd name="connsiteX56" fmla="*/ 8380229 w 8982740"/>
                <a:gd name="connsiteY56" fmla="*/ 1899684 h 6354726"/>
                <a:gd name="connsiteX57" fmla="*/ 8571615 w 8982740"/>
                <a:gd name="connsiteY57" fmla="*/ 1910316 h 6354726"/>
                <a:gd name="connsiteX58" fmla="*/ 8646042 w 8982740"/>
                <a:gd name="connsiteY58" fmla="*/ 1889051 h 6354726"/>
                <a:gd name="connsiteX59" fmla="*/ 8465289 w 8982740"/>
                <a:gd name="connsiteY59" fmla="*/ 1846521 h 6354726"/>
                <a:gd name="connsiteX60" fmla="*/ 8358963 w 8982740"/>
                <a:gd name="connsiteY60" fmla="*/ 1814623 h 6354726"/>
                <a:gd name="connsiteX61" fmla="*/ 8178210 w 8982740"/>
                <a:gd name="connsiteY61" fmla="*/ 1878419 h 6354726"/>
                <a:gd name="connsiteX62" fmla="*/ 8050619 w 8982740"/>
                <a:gd name="connsiteY62" fmla="*/ 1889051 h 6354726"/>
                <a:gd name="connsiteX63" fmla="*/ 7923029 w 8982740"/>
                <a:gd name="connsiteY63" fmla="*/ 1889051 h 6354726"/>
                <a:gd name="connsiteX64" fmla="*/ 7784805 w 8982740"/>
                <a:gd name="connsiteY64" fmla="*/ 1899684 h 6354726"/>
                <a:gd name="connsiteX65" fmla="*/ 7774173 w 8982740"/>
                <a:gd name="connsiteY65" fmla="*/ 1825256 h 6354726"/>
                <a:gd name="connsiteX66" fmla="*/ 7721010 w 8982740"/>
                <a:gd name="connsiteY66" fmla="*/ 1772093 h 6354726"/>
                <a:gd name="connsiteX67" fmla="*/ 7699745 w 8982740"/>
                <a:gd name="connsiteY67" fmla="*/ 1740195 h 6354726"/>
                <a:gd name="connsiteX68" fmla="*/ 7614684 w 8982740"/>
                <a:gd name="connsiteY68" fmla="*/ 1729563 h 6354726"/>
                <a:gd name="connsiteX69" fmla="*/ 7604052 w 8982740"/>
                <a:gd name="connsiteY69" fmla="*/ 1729563 h 6354726"/>
                <a:gd name="connsiteX70" fmla="*/ 7529624 w 8982740"/>
                <a:gd name="connsiteY70" fmla="*/ 1644502 h 6354726"/>
                <a:gd name="connsiteX71" fmla="*/ 7412666 w 8982740"/>
                <a:gd name="connsiteY71" fmla="*/ 1506279 h 6354726"/>
                <a:gd name="connsiteX72" fmla="*/ 7168117 w 8982740"/>
                <a:gd name="connsiteY72" fmla="*/ 1272363 h 6354726"/>
                <a:gd name="connsiteX73" fmla="*/ 6923568 w 8982740"/>
                <a:gd name="connsiteY73" fmla="*/ 1123507 h 6354726"/>
                <a:gd name="connsiteX74" fmla="*/ 6806610 w 8982740"/>
                <a:gd name="connsiteY74" fmla="*/ 1059712 h 6354726"/>
                <a:gd name="connsiteX75" fmla="*/ 6679019 w 8982740"/>
                <a:gd name="connsiteY75" fmla="*/ 1070344 h 6354726"/>
                <a:gd name="connsiteX76" fmla="*/ 6604591 w 8982740"/>
                <a:gd name="connsiteY76" fmla="*/ 1208567 h 6354726"/>
                <a:gd name="connsiteX77" fmla="*/ 6583326 w 8982740"/>
                <a:gd name="connsiteY77" fmla="*/ 1463749 h 6354726"/>
                <a:gd name="connsiteX78" fmla="*/ 6593959 w 8982740"/>
                <a:gd name="connsiteY78" fmla="*/ 1803991 h 6354726"/>
                <a:gd name="connsiteX79" fmla="*/ 6625856 w 8982740"/>
                <a:gd name="connsiteY79" fmla="*/ 2059172 h 6354726"/>
                <a:gd name="connsiteX80" fmla="*/ 6498266 w 8982740"/>
                <a:gd name="connsiteY80" fmla="*/ 2122967 h 6354726"/>
                <a:gd name="connsiteX81" fmla="*/ 6593959 w 8982740"/>
                <a:gd name="connsiteY81" fmla="*/ 2176130 h 6354726"/>
                <a:gd name="connsiteX82" fmla="*/ 6498266 w 8982740"/>
                <a:gd name="connsiteY82" fmla="*/ 2218660 h 6354726"/>
                <a:gd name="connsiteX83" fmla="*/ 6604591 w 8982740"/>
                <a:gd name="connsiteY83" fmla="*/ 2271823 h 6354726"/>
                <a:gd name="connsiteX84" fmla="*/ 6508898 w 8982740"/>
                <a:gd name="connsiteY84" fmla="*/ 2314353 h 6354726"/>
                <a:gd name="connsiteX85" fmla="*/ 6540796 w 8982740"/>
                <a:gd name="connsiteY85" fmla="*/ 2367516 h 6354726"/>
                <a:gd name="connsiteX86" fmla="*/ 6636489 w 8982740"/>
                <a:gd name="connsiteY86" fmla="*/ 2399414 h 6354726"/>
                <a:gd name="connsiteX87" fmla="*/ 6647122 w 8982740"/>
                <a:gd name="connsiteY87" fmla="*/ 2473842 h 6354726"/>
                <a:gd name="connsiteX88" fmla="*/ 6530163 w 8982740"/>
                <a:gd name="connsiteY88" fmla="*/ 2516372 h 6354726"/>
                <a:gd name="connsiteX89" fmla="*/ 6636489 w 8982740"/>
                <a:gd name="connsiteY89" fmla="*/ 2548270 h 6354726"/>
                <a:gd name="connsiteX90" fmla="*/ 6593959 w 8982740"/>
                <a:gd name="connsiteY90" fmla="*/ 2612065 h 6354726"/>
                <a:gd name="connsiteX91" fmla="*/ 6700284 w 8982740"/>
                <a:gd name="connsiteY91" fmla="*/ 2697125 h 6354726"/>
                <a:gd name="connsiteX92" fmla="*/ 6806610 w 8982740"/>
                <a:gd name="connsiteY92" fmla="*/ 2697125 h 6354726"/>
                <a:gd name="connsiteX93" fmla="*/ 6891670 w 8982740"/>
                <a:gd name="connsiteY93" fmla="*/ 2803451 h 6354726"/>
                <a:gd name="connsiteX94" fmla="*/ 6934201 w 8982740"/>
                <a:gd name="connsiteY94" fmla="*/ 2856614 h 6354726"/>
                <a:gd name="connsiteX95" fmla="*/ 6859773 w 8982740"/>
                <a:gd name="connsiteY95" fmla="*/ 2867246 h 6354726"/>
                <a:gd name="connsiteX96" fmla="*/ 6774712 w 8982740"/>
                <a:gd name="connsiteY96" fmla="*/ 2856614 h 6354726"/>
                <a:gd name="connsiteX97" fmla="*/ 6647122 w 8982740"/>
                <a:gd name="connsiteY97" fmla="*/ 2760921 h 6354726"/>
                <a:gd name="connsiteX98" fmla="*/ 6498266 w 8982740"/>
                <a:gd name="connsiteY98" fmla="*/ 2718391 h 6354726"/>
                <a:gd name="connsiteX99" fmla="*/ 6360042 w 8982740"/>
                <a:gd name="connsiteY99" fmla="*/ 2718391 h 6354726"/>
                <a:gd name="connsiteX100" fmla="*/ 6200554 w 8982740"/>
                <a:gd name="connsiteY100" fmla="*/ 2803451 h 6354726"/>
                <a:gd name="connsiteX101" fmla="*/ 6104861 w 8982740"/>
                <a:gd name="connsiteY101" fmla="*/ 2888512 h 6354726"/>
                <a:gd name="connsiteX102" fmla="*/ 6030433 w 8982740"/>
                <a:gd name="connsiteY102" fmla="*/ 2962939 h 6354726"/>
                <a:gd name="connsiteX103" fmla="*/ 5966638 w 8982740"/>
                <a:gd name="connsiteY103" fmla="*/ 2962939 h 6354726"/>
                <a:gd name="connsiteX104" fmla="*/ 5902842 w 8982740"/>
                <a:gd name="connsiteY104" fmla="*/ 2962939 h 6354726"/>
                <a:gd name="connsiteX105" fmla="*/ 5807149 w 8982740"/>
                <a:gd name="connsiteY105" fmla="*/ 3005470 h 6354726"/>
                <a:gd name="connsiteX106" fmla="*/ 5690191 w 8982740"/>
                <a:gd name="connsiteY106" fmla="*/ 3005470 h 6354726"/>
                <a:gd name="connsiteX107" fmla="*/ 5360582 w 8982740"/>
                <a:gd name="connsiteY107" fmla="*/ 3005470 h 6354726"/>
                <a:gd name="connsiteX108" fmla="*/ 5318052 w 8982740"/>
                <a:gd name="connsiteY108" fmla="*/ 3005470 h 6354726"/>
                <a:gd name="connsiteX109" fmla="*/ 5254256 w 8982740"/>
                <a:gd name="connsiteY109" fmla="*/ 2941674 h 6354726"/>
                <a:gd name="connsiteX110" fmla="*/ 5232991 w 8982740"/>
                <a:gd name="connsiteY110" fmla="*/ 2899144 h 6354726"/>
                <a:gd name="connsiteX111" fmla="*/ 5147931 w 8982740"/>
                <a:gd name="connsiteY111" fmla="*/ 2877879 h 6354726"/>
                <a:gd name="connsiteX112" fmla="*/ 5041605 w 8982740"/>
                <a:gd name="connsiteY112" fmla="*/ 2750288 h 6354726"/>
                <a:gd name="connsiteX113" fmla="*/ 4977810 w 8982740"/>
                <a:gd name="connsiteY113" fmla="*/ 2665228 h 6354726"/>
                <a:gd name="connsiteX114" fmla="*/ 4945912 w 8982740"/>
                <a:gd name="connsiteY114" fmla="*/ 2590800 h 6354726"/>
                <a:gd name="connsiteX115" fmla="*/ 4977810 w 8982740"/>
                <a:gd name="connsiteY115" fmla="*/ 2527005 h 6354726"/>
                <a:gd name="connsiteX116" fmla="*/ 5094768 w 8982740"/>
                <a:gd name="connsiteY116" fmla="*/ 2293088 h 6354726"/>
                <a:gd name="connsiteX117" fmla="*/ 5116033 w 8982740"/>
                <a:gd name="connsiteY117" fmla="*/ 1984744 h 6354726"/>
                <a:gd name="connsiteX118" fmla="*/ 4999075 w 8982740"/>
                <a:gd name="connsiteY118" fmla="*/ 1782725 h 6354726"/>
                <a:gd name="connsiteX119" fmla="*/ 4733261 w 8982740"/>
                <a:gd name="connsiteY119" fmla="*/ 1676400 h 6354726"/>
                <a:gd name="connsiteX120" fmla="*/ 4424917 w 8982740"/>
                <a:gd name="connsiteY120" fmla="*/ 1580707 h 6354726"/>
                <a:gd name="connsiteX121" fmla="*/ 4286694 w 8982740"/>
                <a:gd name="connsiteY121" fmla="*/ 1570074 h 6354726"/>
                <a:gd name="connsiteX122" fmla="*/ 4137838 w 8982740"/>
                <a:gd name="connsiteY122" fmla="*/ 1495646 h 6354726"/>
                <a:gd name="connsiteX123" fmla="*/ 4031512 w 8982740"/>
                <a:gd name="connsiteY123" fmla="*/ 1453116 h 6354726"/>
                <a:gd name="connsiteX124" fmla="*/ 3914554 w 8982740"/>
                <a:gd name="connsiteY124" fmla="*/ 1346791 h 6354726"/>
                <a:gd name="connsiteX125" fmla="*/ 3680638 w 8982740"/>
                <a:gd name="connsiteY125" fmla="*/ 1272363 h 6354726"/>
                <a:gd name="connsiteX126" fmla="*/ 3489252 w 8982740"/>
                <a:gd name="connsiteY126" fmla="*/ 1219200 h 6354726"/>
                <a:gd name="connsiteX127" fmla="*/ 3329763 w 8982740"/>
                <a:gd name="connsiteY127" fmla="*/ 1091609 h 6354726"/>
                <a:gd name="connsiteX128" fmla="*/ 2893829 w 8982740"/>
                <a:gd name="connsiteY128" fmla="*/ 857693 h 6354726"/>
                <a:gd name="connsiteX129" fmla="*/ 2521689 w 8982740"/>
                <a:gd name="connsiteY129" fmla="*/ 772632 h 6354726"/>
                <a:gd name="connsiteX130" fmla="*/ 2319670 w 8982740"/>
                <a:gd name="connsiteY130" fmla="*/ 751367 h 6354726"/>
                <a:gd name="connsiteX131" fmla="*/ 2160182 w 8982740"/>
                <a:gd name="connsiteY131" fmla="*/ 793898 h 6354726"/>
                <a:gd name="connsiteX132" fmla="*/ 1926266 w 8982740"/>
                <a:gd name="connsiteY132" fmla="*/ 698205 h 6354726"/>
                <a:gd name="connsiteX133" fmla="*/ 1809308 w 8982740"/>
                <a:gd name="connsiteY133" fmla="*/ 623777 h 6354726"/>
                <a:gd name="connsiteX134" fmla="*/ 1649819 w 8982740"/>
                <a:gd name="connsiteY134" fmla="*/ 591879 h 6354726"/>
                <a:gd name="connsiteX135" fmla="*/ 1426535 w 8982740"/>
                <a:gd name="connsiteY135" fmla="*/ 485553 h 6354726"/>
                <a:gd name="connsiteX136" fmla="*/ 1192619 w 8982740"/>
                <a:gd name="connsiteY136" fmla="*/ 432391 h 6354726"/>
                <a:gd name="connsiteX137" fmla="*/ 990601 w 8982740"/>
                <a:gd name="connsiteY137" fmla="*/ 400493 h 6354726"/>
                <a:gd name="connsiteX138" fmla="*/ 841745 w 8982740"/>
                <a:gd name="connsiteY138" fmla="*/ 357963 h 6354726"/>
                <a:gd name="connsiteX139" fmla="*/ 682256 w 8982740"/>
                <a:gd name="connsiteY139" fmla="*/ 251637 h 6354726"/>
                <a:gd name="connsiteX140" fmla="*/ 650359 w 8982740"/>
                <a:gd name="connsiteY140" fmla="*/ 209107 h 6354726"/>
                <a:gd name="connsiteX141" fmla="*/ 544033 w 8982740"/>
                <a:gd name="connsiteY141" fmla="*/ 219739 h 6354726"/>
                <a:gd name="connsiteX142" fmla="*/ 448340 w 8982740"/>
                <a:gd name="connsiteY142" fmla="*/ 134679 h 6354726"/>
                <a:gd name="connsiteX143" fmla="*/ 395177 w 8982740"/>
                <a:gd name="connsiteY143" fmla="*/ 60251 h 6354726"/>
                <a:gd name="connsiteX144" fmla="*/ 384545 w 8982740"/>
                <a:gd name="connsiteY144" fmla="*/ 7088 h 6354726"/>
                <a:gd name="connsiteX145" fmla="*/ 331382 w 8982740"/>
                <a:gd name="connsiteY145" fmla="*/ 17721 h 6354726"/>
                <a:gd name="connsiteX146" fmla="*/ 310117 w 8982740"/>
                <a:gd name="connsiteY146" fmla="*/ 60251 h 6354726"/>
                <a:gd name="connsiteX147" fmla="*/ 256954 w 8982740"/>
                <a:gd name="connsiteY147" fmla="*/ 60251 h 6354726"/>
                <a:gd name="connsiteX148" fmla="*/ 214424 w 8982740"/>
                <a:gd name="connsiteY148" fmla="*/ 145312 h 6354726"/>
                <a:gd name="connsiteX149" fmla="*/ 235689 w 8982740"/>
                <a:gd name="connsiteY149" fmla="*/ 198474 h 6354726"/>
                <a:gd name="connsiteX150" fmla="*/ 171894 w 8982740"/>
                <a:gd name="connsiteY150" fmla="*/ 241005 h 6354726"/>
                <a:gd name="connsiteX151" fmla="*/ 86833 w 8982740"/>
                <a:gd name="connsiteY151" fmla="*/ 177209 h 6354726"/>
                <a:gd name="connsiteX152" fmla="*/ 23038 w 8982740"/>
                <a:gd name="connsiteY152" fmla="*/ 81516 h 6354726"/>
                <a:gd name="connsiteX153" fmla="*/ 12405 w 8982740"/>
                <a:gd name="connsiteY153" fmla="*/ 134679 h 6354726"/>
                <a:gd name="connsiteX154" fmla="*/ 23038 w 8982740"/>
                <a:gd name="connsiteY154" fmla="*/ 336698 h 6354726"/>
                <a:gd name="connsiteX155" fmla="*/ 12405 w 8982740"/>
                <a:gd name="connsiteY155" fmla="*/ 485553 h 6354726"/>
                <a:gd name="connsiteX156" fmla="*/ 97466 w 8982740"/>
                <a:gd name="connsiteY156" fmla="*/ 581246 h 6354726"/>
                <a:gd name="connsiteX157" fmla="*/ 225056 w 8982740"/>
                <a:gd name="connsiteY157" fmla="*/ 623777 h 6354726"/>
                <a:gd name="connsiteX158" fmla="*/ 214424 w 8982740"/>
                <a:gd name="connsiteY158" fmla="*/ 708837 h 6354726"/>
                <a:gd name="connsiteX159" fmla="*/ 139996 w 8982740"/>
                <a:gd name="connsiteY159" fmla="*/ 730102 h 6354726"/>
                <a:gd name="connsiteX160" fmla="*/ 97466 w 8982740"/>
                <a:gd name="connsiteY160" fmla="*/ 804530 h 6354726"/>
                <a:gd name="connsiteX161" fmla="*/ 278219 w 8982740"/>
                <a:gd name="connsiteY161" fmla="*/ 804530 h 6354726"/>
                <a:gd name="connsiteX162" fmla="*/ 299484 w 8982740"/>
                <a:gd name="connsiteY162" fmla="*/ 868325 h 6354726"/>
                <a:gd name="connsiteX163" fmla="*/ 256954 w 8982740"/>
                <a:gd name="connsiteY163" fmla="*/ 1059712 h 6354726"/>
                <a:gd name="connsiteX164" fmla="*/ 246322 w 8982740"/>
                <a:gd name="connsiteY164" fmla="*/ 1240465 h 6354726"/>
                <a:gd name="connsiteX165" fmla="*/ 182526 w 8982740"/>
                <a:gd name="connsiteY165" fmla="*/ 1516912 h 6354726"/>
                <a:gd name="connsiteX166" fmla="*/ 267587 w 8982740"/>
                <a:gd name="connsiteY166" fmla="*/ 1963479 h 6354726"/>
                <a:gd name="connsiteX167" fmla="*/ 405810 w 8982740"/>
                <a:gd name="connsiteY167" fmla="*/ 2441944 h 6354726"/>
                <a:gd name="connsiteX168" fmla="*/ 405810 w 8982740"/>
                <a:gd name="connsiteY168" fmla="*/ 2824716 h 6354726"/>
                <a:gd name="connsiteX169" fmla="*/ 448340 w 8982740"/>
                <a:gd name="connsiteY169" fmla="*/ 2984205 h 6354726"/>
                <a:gd name="connsiteX170" fmla="*/ 416442 w 8982740"/>
                <a:gd name="connsiteY170" fmla="*/ 3250019 h 6354726"/>
                <a:gd name="connsiteX171" fmla="*/ 416442 w 8982740"/>
                <a:gd name="connsiteY171" fmla="*/ 3335079 h 6354726"/>
                <a:gd name="connsiteX172" fmla="*/ 384545 w 8982740"/>
                <a:gd name="connsiteY172" fmla="*/ 3420139 h 6354726"/>
                <a:gd name="connsiteX173" fmla="*/ 427075 w 8982740"/>
                <a:gd name="connsiteY173" fmla="*/ 3537098 h 6354726"/>
                <a:gd name="connsiteX174" fmla="*/ 288852 w 8982740"/>
                <a:gd name="connsiteY174" fmla="*/ 3877339 h 6354726"/>
                <a:gd name="connsiteX175" fmla="*/ 182526 w 8982740"/>
                <a:gd name="connsiteY175" fmla="*/ 4334539 h 6354726"/>
                <a:gd name="connsiteX176" fmla="*/ 129363 w 8982740"/>
                <a:gd name="connsiteY176" fmla="*/ 4525925 h 6354726"/>
                <a:gd name="connsiteX177" fmla="*/ 33670 w 8982740"/>
                <a:gd name="connsiteY177" fmla="*/ 4972493 h 6354726"/>
                <a:gd name="connsiteX178" fmla="*/ 65568 w 8982740"/>
                <a:gd name="connsiteY178" fmla="*/ 5557284 h 6354726"/>
                <a:gd name="connsiteX179" fmla="*/ 129363 w 8982740"/>
                <a:gd name="connsiteY179" fmla="*/ 5918791 h 6354726"/>
                <a:gd name="connsiteX180" fmla="*/ 235689 w 8982740"/>
                <a:gd name="connsiteY180" fmla="*/ 6046381 h 6354726"/>
                <a:gd name="connsiteX181" fmla="*/ 288852 w 8982740"/>
                <a:gd name="connsiteY181" fmla="*/ 6216502 h 6354726"/>
                <a:gd name="connsiteX182" fmla="*/ 384545 w 8982740"/>
                <a:gd name="connsiteY182" fmla="*/ 6322828 h 6354726"/>
                <a:gd name="connsiteX183" fmla="*/ 522768 w 8982740"/>
                <a:gd name="connsiteY183" fmla="*/ 6322828 h 6354726"/>
                <a:gd name="connsiteX184" fmla="*/ 735419 w 8982740"/>
                <a:gd name="connsiteY184" fmla="*/ 6131442 h 6354726"/>
                <a:gd name="connsiteX185" fmla="*/ 948070 w 8982740"/>
                <a:gd name="connsiteY185" fmla="*/ 5940056 h 6354726"/>
                <a:gd name="connsiteX186" fmla="*/ 1086294 w 8982740"/>
                <a:gd name="connsiteY186" fmla="*/ 5610446 h 6354726"/>
                <a:gd name="connsiteX187" fmla="*/ 1213884 w 8982740"/>
                <a:gd name="connsiteY187" fmla="*/ 5397795 h 6354726"/>
                <a:gd name="connsiteX188" fmla="*/ 1639187 w 8982740"/>
                <a:gd name="connsiteY188" fmla="*/ 5015023 h 6354726"/>
                <a:gd name="connsiteX189" fmla="*/ 1936898 w 8982740"/>
                <a:gd name="connsiteY189" fmla="*/ 4749209 h 6354726"/>
                <a:gd name="connsiteX190" fmla="*/ 2447261 w 8982740"/>
                <a:gd name="connsiteY190" fmla="*/ 4547191 h 6354726"/>
                <a:gd name="connsiteX191" fmla="*/ 2861931 w 8982740"/>
                <a:gd name="connsiteY191" fmla="*/ 4408967 h 6354726"/>
                <a:gd name="connsiteX192" fmla="*/ 3074582 w 8982740"/>
                <a:gd name="connsiteY192" fmla="*/ 4323907 h 6354726"/>
                <a:gd name="connsiteX193" fmla="*/ 3446722 w 8982740"/>
                <a:gd name="connsiteY193" fmla="*/ 4302642 h 6354726"/>
                <a:gd name="connsiteX194" fmla="*/ 3616842 w 8982740"/>
                <a:gd name="connsiteY194" fmla="*/ 4408967 h 6354726"/>
                <a:gd name="connsiteX195" fmla="*/ 3797596 w 8982740"/>
                <a:gd name="connsiteY195" fmla="*/ 4462130 h 6354726"/>
                <a:gd name="connsiteX196" fmla="*/ 3957084 w 8982740"/>
                <a:gd name="connsiteY196" fmla="*/ 4472763 h 6354726"/>
                <a:gd name="connsiteX197" fmla="*/ 4212266 w 8982740"/>
                <a:gd name="connsiteY197" fmla="*/ 4345172 h 6354726"/>
                <a:gd name="connsiteX198" fmla="*/ 4393019 w 8982740"/>
                <a:gd name="connsiteY198" fmla="*/ 4313274 h 6354726"/>
                <a:gd name="connsiteX199" fmla="*/ 4584405 w 8982740"/>
                <a:gd name="connsiteY199" fmla="*/ 4206949 h 6354726"/>
                <a:gd name="connsiteX200" fmla="*/ 4754526 w 8982740"/>
                <a:gd name="connsiteY200" fmla="*/ 4111256 h 6354726"/>
                <a:gd name="connsiteX201" fmla="*/ 5009708 w 8982740"/>
                <a:gd name="connsiteY201" fmla="*/ 4047460 h 6354726"/>
                <a:gd name="connsiteX202" fmla="*/ 5020340 w 8982740"/>
                <a:gd name="connsiteY202" fmla="*/ 4143153 h 6354726"/>
                <a:gd name="connsiteX203" fmla="*/ 5318052 w 8982740"/>
                <a:gd name="connsiteY203" fmla="*/ 3962400 h 6354726"/>
                <a:gd name="connsiteX204" fmla="*/ 5296787 w 8982740"/>
                <a:gd name="connsiteY204" fmla="*/ 4089991 h 6354726"/>
                <a:gd name="connsiteX205" fmla="*/ 5243624 w 8982740"/>
                <a:gd name="connsiteY205" fmla="*/ 4292009 h 6354726"/>
                <a:gd name="connsiteX206" fmla="*/ 5339317 w 8982740"/>
                <a:gd name="connsiteY206" fmla="*/ 4228214 h 6354726"/>
                <a:gd name="connsiteX207" fmla="*/ 5328684 w 8982740"/>
                <a:gd name="connsiteY207" fmla="*/ 4292009 h 6354726"/>
                <a:gd name="connsiteX208" fmla="*/ 5403112 w 8982740"/>
                <a:gd name="connsiteY208" fmla="*/ 4185684 h 6354726"/>
                <a:gd name="connsiteX209" fmla="*/ 5456275 w 8982740"/>
                <a:gd name="connsiteY209" fmla="*/ 4196316 h 6354726"/>
                <a:gd name="connsiteX210" fmla="*/ 5520070 w 8982740"/>
                <a:gd name="connsiteY210" fmla="*/ 4121888 h 6354726"/>
                <a:gd name="connsiteX211" fmla="*/ 5551968 w 8982740"/>
                <a:gd name="connsiteY211" fmla="*/ 4068725 h 6354726"/>
                <a:gd name="connsiteX212" fmla="*/ 5658294 w 8982740"/>
                <a:gd name="connsiteY212" fmla="*/ 4111256 h 6354726"/>
                <a:gd name="connsiteX213" fmla="*/ 5753987 w 8982740"/>
                <a:gd name="connsiteY213" fmla="*/ 4111256 h 6354726"/>
                <a:gd name="connsiteX214" fmla="*/ 5956005 w 8982740"/>
                <a:gd name="connsiteY214" fmla="*/ 4206949 h 6354726"/>
                <a:gd name="connsiteX215" fmla="*/ 6094229 w 8982740"/>
                <a:gd name="connsiteY215" fmla="*/ 4270744 h 6354726"/>
                <a:gd name="connsiteX216" fmla="*/ 6232452 w 8982740"/>
                <a:gd name="connsiteY216" fmla="*/ 4334539 h 6354726"/>
                <a:gd name="connsiteX217" fmla="*/ 6094229 w 8982740"/>
                <a:gd name="connsiteY217" fmla="*/ 4366437 h 6354726"/>
                <a:gd name="connsiteX218" fmla="*/ 5647661 w 8982740"/>
                <a:gd name="connsiteY218" fmla="*/ 4504660 h 6354726"/>
                <a:gd name="connsiteX219" fmla="*/ 5318052 w 8982740"/>
                <a:gd name="connsiteY219" fmla="*/ 4579088 h 6354726"/>
                <a:gd name="connsiteX220" fmla="*/ 4871484 w 8982740"/>
                <a:gd name="connsiteY220" fmla="*/ 4791739 h 6354726"/>
                <a:gd name="connsiteX221" fmla="*/ 4414284 w 8982740"/>
                <a:gd name="connsiteY221" fmla="*/ 5004391 h 6354726"/>
                <a:gd name="connsiteX222" fmla="*/ 4116573 w 8982740"/>
                <a:gd name="connsiteY222" fmla="*/ 5163879 h 6354726"/>
                <a:gd name="connsiteX223" fmla="*/ 4052777 w 8982740"/>
                <a:gd name="connsiteY223" fmla="*/ 5217042 h 6354726"/>
                <a:gd name="connsiteX224" fmla="*/ 3946452 w 8982740"/>
                <a:gd name="connsiteY224" fmla="*/ 5291470 h 6354726"/>
                <a:gd name="connsiteX225" fmla="*/ 3903922 w 8982740"/>
                <a:gd name="connsiteY225" fmla="*/ 5440325 h 6354726"/>
                <a:gd name="connsiteX226" fmla="*/ 3903922 w 8982740"/>
                <a:gd name="connsiteY226" fmla="*/ 5642344 h 6354726"/>
                <a:gd name="connsiteX227" fmla="*/ 3914554 w 8982740"/>
                <a:gd name="connsiteY227" fmla="*/ 5833730 h 6354726"/>
                <a:gd name="connsiteX228" fmla="*/ 3925187 w 8982740"/>
                <a:gd name="connsiteY228" fmla="*/ 6067646 h 6354726"/>
                <a:gd name="connsiteX229" fmla="*/ 3967717 w 8982740"/>
                <a:gd name="connsiteY229" fmla="*/ 5971953 h 6354726"/>
                <a:gd name="connsiteX230" fmla="*/ 4010247 w 8982740"/>
                <a:gd name="connsiteY230" fmla="*/ 5865628 h 6354726"/>
                <a:gd name="connsiteX231" fmla="*/ 4095308 w 8982740"/>
                <a:gd name="connsiteY231" fmla="*/ 5684874 h 6354726"/>
                <a:gd name="connsiteX232" fmla="*/ 4127205 w 8982740"/>
                <a:gd name="connsiteY232" fmla="*/ 5567916 h 6354726"/>
                <a:gd name="connsiteX233" fmla="*/ 4137838 w 8982740"/>
                <a:gd name="connsiteY233" fmla="*/ 5429693 h 6354726"/>
                <a:gd name="connsiteX234" fmla="*/ 4329224 w 8982740"/>
                <a:gd name="connsiteY234" fmla="*/ 5334000 h 6354726"/>
                <a:gd name="connsiteX235" fmla="*/ 4775791 w 8982740"/>
                <a:gd name="connsiteY235" fmla="*/ 5206409 h 6354726"/>
                <a:gd name="connsiteX236" fmla="*/ 5211726 w 8982740"/>
                <a:gd name="connsiteY236" fmla="*/ 5068186 h 6354726"/>
                <a:gd name="connsiteX237" fmla="*/ 5360582 w 8982740"/>
                <a:gd name="connsiteY237" fmla="*/ 5046921 h 6354726"/>
                <a:gd name="connsiteX238" fmla="*/ 5722089 w 8982740"/>
                <a:gd name="connsiteY238" fmla="*/ 4887432 h 6354726"/>
                <a:gd name="connsiteX239" fmla="*/ 5977270 w 8982740"/>
                <a:gd name="connsiteY239" fmla="*/ 4802372 h 6354726"/>
                <a:gd name="connsiteX240" fmla="*/ 6200554 w 8982740"/>
                <a:gd name="connsiteY240" fmla="*/ 4791739 h 6354726"/>
                <a:gd name="connsiteX241" fmla="*/ 6253717 w 8982740"/>
                <a:gd name="connsiteY241" fmla="*/ 4866167 h 6354726"/>
                <a:gd name="connsiteX242" fmla="*/ 6328145 w 8982740"/>
                <a:gd name="connsiteY242" fmla="*/ 4887432 h 6354726"/>
                <a:gd name="connsiteX243" fmla="*/ 6402573 w 8982740"/>
                <a:gd name="connsiteY243" fmla="*/ 4929963 h 6354726"/>
                <a:gd name="connsiteX244" fmla="*/ 6402573 w 8982740"/>
                <a:gd name="connsiteY244" fmla="*/ 4983125 h 6354726"/>
                <a:gd name="connsiteX245" fmla="*/ 6477001 w 8982740"/>
                <a:gd name="connsiteY245" fmla="*/ 4887432 h 6354726"/>
                <a:gd name="connsiteX246" fmla="*/ 6604591 w 8982740"/>
                <a:gd name="connsiteY246" fmla="*/ 4983125 h 6354726"/>
                <a:gd name="connsiteX247" fmla="*/ 6679019 w 8982740"/>
                <a:gd name="connsiteY247" fmla="*/ 4887432 h 6354726"/>
                <a:gd name="connsiteX248" fmla="*/ 6774712 w 8982740"/>
                <a:gd name="connsiteY248" fmla="*/ 4951228 h 6354726"/>
                <a:gd name="connsiteX249" fmla="*/ 6817242 w 8982740"/>
                <a:gd name="connsiteY249" fmla="*/ 4887432 h 6354726"/>
                <a:gd name="connsiteX250" fmla="*/ 6859773 w 8982740"/>
                <a:gd name="connsiteY250" fmla="*/ 4887432 h 6354726"/>
                <a:gd name="connsiteX251" fmla="*/ 6795977 w 8982740"/>
                <a:gd name="connsiteY251" fmla="*/ 4813005 h 6354726"/>
                <a:gd name="connsiteX252" fmla="*/ 6859773 w 8982740"/>
                <a:gd name="connsiteY252" fmla="*/ 4802372 h 6354726"/>
                <a:gd name="connsiteX253" fmla="*/ 6838508 w 8982740"/>
                <a:gd name="connsiteY253" fmla="*/ 4738577 h 6354726"/>
                <a:gd name="connsiteX254" fmla="*/ 6912935 w 8982740"/>
                <a:gd name="connsiteY254" fmla="*/ 4696046 h 6354726"/>
                <a:gd name="connsiteX255" fmla="*/ 7061791 w 8982740"/>
                <a:gd name="connsiteY255" fmla="*/ 4653516 h 6354726"/>
                <a:gd name="connsiteX256" fmla="*/ 7200015 w 8982740"/>
                <a:gd name="connsiteY256" fmla="*/ 4589721 h 6354726"/>
                <a:gd name="connsiteX257" fmla="*/ 7327605 w 8982740"/>
                <a:gd name="connsiteY257" fmla="*/ 4483395 h 6354726"/>
                <a:gd name="connsiteX258" fmla="*/ 7402033 w 8982740"/>
                <a:gd name="connsiteY258" fmla="*/ 4377070 h 6354726"/>
                <a:gd name="connsiteX259" fmla="*/ 7402033 w 8982740"/>
                <a:gd name="connsiteY259" fmla="*/ 4281377 h 6354726"/>
                <a:gd name="connsiteX260" fmla="*/ 7476461 w 8982740"/>
                <a:gd name="connsiteY260" fmla="*/ 4270744 h 6354726"/>
                <a:gd name="connsiteX261" fmla="*/ 7561522 w 8982740"/>
                <a:gd name="connsiteY261" fmla="*/ 4313274 h 6354726"/>
                <a:gd name="connsiteX262" fmla="*/ 7721010 w 8982740"/>
                <a:gd name="connsiteY262" fmla="*/ 4323907 h 6354726"/>
                <a:gd name="connsiteX263" fmla="*/ 7837968 w 8982740"/>
                <a:gd name="connsiteY263" fmla="*/ 4302642 h 6354726"/>
                <a:gd name="connsiteX264" fmla="*/ 7891131 w 8982740"/>
                <a:gd name="connsiteY264" fmla="*/ 4196316 h 6354726"/>
                <a:gd name="connsiteX265" fmla="*/ 7997456 w 8982740"/>
                <a:gd name="connsiteY265" fmla="*/ 4185684 h 6354726"/>
                <a:gd name="connsiteX266" fmla="*/ 8061252 w 8982740"/>
                <a:gd name="connsiteY266" fmla="*/ 4079358 h 6354726"/>
                <a:gd name="connsiteX267" fmla="*/ 8103782 w 8982740"/>
                <a:gd name="connsiteY267" fmla="*/ 4047460 h 6354726"/>
                <a:gd name="connsiteX268" fmla="*/ 8188842 w 8982740"/>
                <a:gd name="connsiteY268" fmla="*/ 4047460 h 6354726"/>
                <a:gd name="connsiteX269" fmla="*/ 8273903 w 8982740"/>
                <a:gd name="connsiteY269" fmla="*/ 4004930 h 6354726"/>
                <a:gd name="connsiteX270" fmla="*/ 8358963 w 8982740"/>
                <a:gd name="connsiteY270" fmla="*/ 3994298 h 6354726"/>
                <a:gd name="connsiteX271" fmla="*/ 8444024 w 8982740"/>
                <a:gd name="connsiteY271" fmla="*/ 3941135 h 6354726"/>
                <a:gd name="connsiteX272" fmla="*/ 8507819 w 8982740"/>
                <a:gd name="connsiteY272" fmla="*/ 3930502 h 6354726"/>
                <a:gd name="connsiteX273" fmla="*/ 8518452 w 8982740"/>
                <a:gd name="connsiteY273" fmla="*/ 3887972 h 6354726"/>
                <a:gd name="connsiteX274" fmla="*/ 8592880 w 8982740"/>
                <a:gd name="connsiteY274" fmla="*/ 3856074 h 6354726"/>
                <a:gd name="connsiteX275" fmla="*/ 8614145 w 8982740"/>
                <a:gd name="connsiteY275" fmla="*/ 3781646 h 6354726"/>
                <a:gd name="connsiteX276" fmla="*/ 8560982 w 8982740"/>
                <a:gd name="connsiteY276" fmla="*/ 3685953 h 6354726"/>
                <a:gd name="connsiteX277" fmla="*/ 8635410 w 8982740"/>
                <a:gd name="connsiteY277" fmla="*/ 3632791 h 6354726"/>
                <a:gd name="connsiteX278" fmla="*/ 8763001 w 8982740"/>
                <a:gd name="connsiteY278" fmla="*/ 3526465 h 6354726"/>
                <a:gd name="connsiteX279" fmla="*/ 8911856 w 8982740"/>
                <a:gd name="connsiteY279" fmla="*/ 3366977 h 6354726"/>
                <a:gd name="connsiteX280" fmla="*/ 8911856 w 8982740"/>
                <a:gd name="connsiteY280" fmla="*/ 3292549 h 6354726"/>
                <a:gd name="connsiteX281" fmla="*/ 8975652 w 8982740"/>
                <a:gd name="connsiteY281" fmla="*/ 3239386 h 6354726"/>
                <a:gd name="connsiteX282" fmla="*/ 8954387 w 8982740"/>
                <a:gd name="connsiteY282" fmla="*/ 3196856 h 6354726"/>
                <a:gd name="connsiteX283" fmla="*/ 8965019 w 8982740"/>
                <a:gd name="connsiteY283" fmla="*/ 3122428 h 6354726"/>
                <a:gd name="connsiteX284" fmla="*/ 8975652 w 8982740"/>
                <a:gd name="connsiteY284" fmla="*/ 2952307 h 6354726"/>
                <a:gd name="connsiteX285" fmla="*/ 8943754 w 8982740"/>
                <a:gd name="connsiteY285" fmla="*/ 2835349 h 6354726"/>
                <a:gd name="connsiteX286" fmla="*/ 8816163 w 8982740"/>
                <a:gd name="connsiteY286" fmla="*/ 2771553 h 6354726"/>
                <a:gd name="connsiteX287" fmla="*/ 8752368 w 8982740"/>
                <a:gd name="connsiteY287" fmla="*/ 2760921 h 6354726"/>
                <a:gd name="connsiteX288" fmla="*/ 8699205 w 8982740"/>
                <a:gd name="connsiteY288" fmla="*/ 2697125 h 6354726"/>
                <a:gd name="connsiteX289" fmla="*/ 8646042 w 8982740"/>
                <a:gd name="connsiteY289" fmla="*/ 2718391 h 6354726"/>
                <a:gd name="connsiteX290" fmla="*/ 8635410 w 8982740"/>
                <a:gd name="connsiteY290" fmla="*/ 2654595 h 6354726"/>
                <a:gd name="connsiteX291" fmla="*/ 8571615 w 8982740"/>
                <a:gd name="connsiteY291" fmla="*/ 2601432 h 6354726"/>
                <a:gd name="connsiteX292" fmla="*/ 8507819 w 8982740"/>
                <a:gd name="connsiteY292" fmla="*/ 2590800 h 6354726"/>
                <a:gd name="connsiteX293" fmla="*/ 8529084 w 8982740"/>
                <a:gd name="connsiteY293" fmla="*/ 2697125 h 6354726"/>
                <a:gd name="connsiteX294" fmla="*/ 8497187 w 8982740"/>
                <a:gd name="connsiteY294" fmla="*/ 2697125 h 6354726"/>
                <a:gd name="connsiteX295" fmla="*/ 8454656 w 8982740"/>
                <a:gd name="connsiteY295" fmla="*/ 2643963 h 6354726"/>
                <a:gd name="connsiteX296" fmla="*/ 8358963 w 8982740"/>
                <a:gd name="connsiteY296" fmla="*/ 2622698 h 6354726"/>
                <a:gd name="connsiteX297" fmla="*/ 8295168 w 8982740"/>
                <a:gd name="connsiteY297" fmla="*/ 2665228 h 6354726"/>
                <a:gd name="connsiteX298" fmla="*/ 8220740 w 8982740"/>
                <a:gd name="connsiteY298" fmla="*/ 2707758 h 6354726"/>
                <a:gd name="connsiteX299" fmla="*/ 8220740 w 8982740"/>
                <a:gd name="connsiteY299" fmla="*/ 2601432 h 6354726"/>
                <a:gd name="connsiteX300" fmla="*/ 8252638 w 8982740"/>
                <a:gd name="connsiteY300" fmla="*/ 2516372 h 6354726"/>
                <a:gd name="connsiteX301" fmla="*/ 8295168 w 8982740"/>
                <a:gd name="connsiteY301" fmla="*/ 2410046 h 6354726"/>
                <a:gd name="connsiteX302" fmla="*/ 8369596 w 8982740"/>
                <a:gd name="connsiteY302" fmla="*/ 2314353 h 6354726"/>
                <a:gd name="connsiteX303" fmla="*/ 8422759 w 8982740"/>
                <a:gd name="connsiteY303" fmla="*/ 2261191 h 6354726"/>
                <a:gd name="connsiteX304" fmla="*/ 8433391 w 8982740"/>
                <a:gd name="connsiteY304" fmla="*/ 2261191 h 6354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</a:cxnLst>
              <a:rect l="l" t="t" r="r" b="b"/>
              <a:pathLst>
                <a:path w="8982740" h="6354726">
                  <a:moveTo>
                    <a:pt x="7869866" y="2176130"/>
                  </a:moveTo>
                  <a:cubicBezTo>
                    <a:pt x="7869866" y="2210686"/>
                    <a:pt x="7869866" y="2245242"/>
                    <a:pt x="7859233" y="2261191"/>
                  </a:cubicBezTo>
                  <a:cubicBezTo>
                    <a:pt x="7848600" y="2277140"/>
                    <a:pt x="7825563" y="2254102"/>
                    <a:pt x="7806070" y="2271823"/>
                  </a:cubicBezTo>
                  <a:cubicBezTo>
                    <a:pt x="7786577" y="2289544"/>
                    <a:pt x="7749363" y="2337390"/>
                    <a:pt x="7742275" y="2367516"/>
                  </a:cubicBezTo>
                  <a:cubicBezTo>
                    <a:pt x="7735187" y="2397642"/>
                    <a:pt x="7763540" y="2452577"/>
                    <a:pt x="7763540" y="2452577"/>
                  </a:cubicBezTo>
                  <a:cubicBezTo>
                    <a:pt x="7768856" y="2473842"/>
                    <a:pt x="7783033" y="2472070"/>
                    <a:pt x="7774173" y="2495107"/>
                  </a:cubicBezTo>
                  <a:cubicBezTo>
                    <a:pt x="7765313" y="2518144"/>
                    <a:pt x="7703289" y="2567763"/>
                    <a:pt x="7710377" y="2590800"/>
                  </a:cubicBezTo>
                  <a:cubicBezTo>
                    <a:pt x="7717465" y="2613837"/>
                    <a:pt x="7797210" y="2613837"/>
                    <a:pt x="7816703" y="2633330"/>
                  </a:cubicBezTo>
                  <a:cubicBezTo>
                    <a:pt x="7836196" y="2652823"/>
                    <a:pt x="7839740" y="2697126"/>
                    <a:pt x="7827335" y="2707758"/>
                  </a:cubicBezTo>
                  <a:cubicBezTo>
                    <a:pt x="7814930" y="2718390"/>
                    <a:pt x="7763540" y="2705986"/>
                    <a:pt x="7742275" y="2697125"/>
                  </a:cubicBezTo>
                  <a:cubicBezTo>
                    <a:pt x="7721010" y="2688265"/>
                    <a:pt x="7717466" y="2658139"/>
                    <a:pt x="7699745" y="2654595"/>
                  </a:cubicBezTo>
                  <a:cubicBezTo>
                    <a:pt x="7682024" y="2651051"/>
                    <a:pt x="7648354" y="2663455"/>
                    <a:pt x="7635949" y="2675860"/>
                  </a:cubicBezTo>
                  <a:cubicBezTo>
                    <a:pt x="7623544" y="2688265"/>
                    <a:pt x="7639494" y="2721935"/>
                    <a:pt x="7625317" y="2729023"/>
                  </a:cubicBezTo>
                  <a:cubicBezTo>
                    <a:pt x="7611140" y="2736111"/>
                    <a:pt x="7572154" y="2707758"/>
                    <a:pt x="7550889" y="2718391"/>
                  </a:cubicBezTo>
                  <a:cubicBezTo>
                    <a:pt x="7529624" y="2729024"/>
                    <a:pt x="7499498" y="2764466"/>
                    <a:pt x="7497726" y="2792819"/>
                  </a:cubicBezTo>
                  <a:cubicBezTo>
                    <a:pt x="7495954" y="2821172"/>
                    <a:pt x="7542028" y="2863703"/>
                    <a:pt x="7540256" y="2888512"/>
                  </a:cubicBezTo>
                  <a:cubicBezTo>
                    <a:pt x="7538484" y="2913321"/>
                    <a:pt x="7506587" y="2929270"/>
                    <a:pt x="7487094" y="2941674"/>
                  </a:cubicBezTo>
                  <a:cubicBezTo>
                    <a:pt x="7467601" y="2954078"/>
                    <a:pt x="7441019" y="2955851"/>
                    <a:pt x="7423298" y="2962939"/>
                  </a:cubicBezTo>
                  <a:cubicBezTo>
                    <a:pt x="7405577" y="2970028"/>
                    <a:pt x="7387856" y="2998382"/>
                    <a:pt x="7380768" y="2984205"/>
                  </a:cubicBezTo>
                  <a:cubicBezTo>
                    <a:pt x="7373680" y="2970028"/>
                    <a:pt x="7387856" y="2936358"/>
                    <a:pt x="7380768" y="2877879"/>
                  </a:cubicBezTo>
                  <a:cubicBezTo>
                    <a:pt x="7373680" y="2819400"/>
                    <a:pt x="7359503" y="2700669"/>
                    <a:pt x="7338238" y="2633330"/>
                  </a:cubicBezTo>
                  <a:cubicBezTo>
                    <a:pt x="7316973" y="2565991"/>
                    <a:pt x="7258493" y="2503967"/>
                    <a:pt x="7253177" y="2473842"/>
                  </a:cubicBezTo>
                  <a:cubicBezTo>
                    <a:pt x="7247861" y="2443717"/>
                    <a:pt x="7286847" y="2456121"/>
                    <a:pt x="7306340" y="2452577"/>
                  </a:cubicBezTo>
                  <a:cubicBezTo>
                    <a:pt x="7325833" y="2449033"/>
                    <a:pt x="7361275" y="2464982"/>
                    <a:pt x="7370135" y="2452577"/>
                  </a:cubicBezTo>
                  <a:cubicBezTo>
                    <a:pt x="7378995" y="2440172"/>
                    <a:pt x="7375452" y="2404731"/>
                    <a:pt x="7359503" y="2378149"/>
                  </a:cubicBezTo>
                  <a:cubicBezTo>
                    <a:pt x="7343554" y="2351567"/>
                    <a:pt x="7283302" y="2316125"/>
                    <a:pt x="7274442" y="2293088"/>
                  </a:cubicBezTo>
                  <a:cubicBezTo>
                    <a:pt x="7265582" y="2270051"/>
                    <a:pt x="7302796" y="2266506"/>
                    <a:pt x="7306340" y="2239925"/>
                  </a:cubicBezTo>
                  <a:cubicBezTo>
                    <a:pt x="7309884" y="2213344"/>
                    <a:pt x="7304569" y="2160181"/>
                    <a:pt x="7295708" y="2133600"/>
                  </a:cubicBezTo>
                  <a:cubicBezTo>
                    <a:pt x="7286848" y="2107019"/>
                    <a:pt x="7270898" y="2096386"/>
                    <a:pt x="7253177" y="2080437"/>
                  </a:cubicBezTo>
                  <a:cubicBezTo>
                    <a:pt x="7235456" y="2064488"/>
                    <a:pt x="7210647" y="2044995"/>
                    <a:pt x="7189382" y="2037907"/>
                  </a:cubicBezTo>
                  <a:cubicBezTo>
                    <a:pt x="7168117" y="2030819"/>
                    <a:pt x="7141536" y="2036135"/>
                    <a:pt x="7125587" y="2037907"/>
                  </a:cubicBezTo>
                  <a:cubicBezTo>
                    <a:pt x="7109638" y="2039679"/>
                    <a:pt x="7107866" y="2055627"/>
                    <a:pt x="7093689" y="2048539"/>
                  </a:cubicBezTo>
                  <a:cubicBezTo>
                    <a:pt x="7079512" y="2041451"/>
                    <a:pt x="7051158" y="2009554"/>
                    <a:pt x="7040526" y="1995377"/>
                  </a:cubicBezTo>
                  <a:cubicBezTo>
                    <a:pt x="7029894" y="1981200"/>
                    <a:pt x="7029894" y="1993605"/>
                    <a:pt x="7029894" y="1963479"/>
                  </a:cubicBezTo>
                  <a:cubicBezTo>
                    <a:pt x="7029894" y="1933353"/>
                    <a:pt x="7052931" y="1869558"/>
                    <a:pt x="7040526" y="1814623"/>
                  </a:cubicBezTo>
                  <a:cubicBezTo>
                    <a:pt x="7028121" y="1759688"/>
                    <a:pt x="6957238" y="1663996"/>
                    <a:pt x="6955466" y="1633870"/>
                  </a:cubicBezTo>
                  <a:cubicBezTo>
                    <a:pt x="6953694" y="1603745"/>
                    <a:pt x="7001541" y="1623238"/>
                    <a:pt x="7029894" y="1633870"/>
                  </a:cubicBezTo>
                  <a:cubicBezTo>
                    <a:pt x="7058248" y="1644503"/>
                    <a:pt x="7083057" y="1678172"/>
                    <a:pt x="7125587" y="1697665"/>
                  </a:cubicBezTo>
                  <a:cubicBezTo>
                    <a:pt x="7168117" y="1717158"/>
                    <a:pt x="7239001" y="1722475"/>
                    <a:pt x="7285075" y="1750828"/>
                  </a:cubicBezTo>
                  <a:cubicBezTo>
                    <a:pt x="7331149" y="1779181"/>
                    <a:pt x="7370135" y="1842977"/>
                    <a:pt x="7402033" y="1867786"/>
                  </a:cubicBezTo>
                  <a:cubicBezTo>
                    <a:pt x="7433931" y="1892595"/>
                    <a:pt x="7462284" y="1881963"/>
                    <a:pt x="7476461" y="1899684"/>
                  </a:cubicBezTo>
                  <a:cubicBezTo>
                    <a:pt x="7490638" y="1917405"/>
                    <a:pt x="7476462" y="1949303"/>
                    <a:pt x="7487094" y="1974112"/>
                  </a:cubicBezTo>
                  <a:cubicBezTo>
                    <a:pt x="7497726" y="1998921"/>
                    <a:pt x="7515447" y="2036135"/>
                    <a:pt x="7540256" y="2048539"/>
                  </a:cubicBezTo>
                  <a:cubicBezTo>
                    <a:pt x="7565065" y="2060943"/>
                    <a:pt x="7607596" y="2041451"/>
                    <a:pt x="7635949" y="2048539"/>
                  </a:cubicBezTo>
                  <a:cubicBezTo>
                    <a:pt x="7664303" y="2055628"/>
                    <a:pt x="7694428" y="2076893"/>
                    <a:pt x="7710377" y="2091070"/>
                  </a:cubicBezTo>
                  <a:cubicBezTo>
                    <a:pt x="7726326" y="2105247"/>
                    <a:pt x="7719237" y="2124740"/>
                    <a:pt x="7731642" y="2133600"/>
                  </a:cubicBezTo>
                  <a:cubicBezTo>
                    <a:pt x="7744047" y="2142460"/>
                    <a:pt x="7744047" y="2128283"/>
                    <a:pt x="7784805" y="2144232"/>
                  </a:cubicBezTo>
                  <a:cubicBezTo>
                    <a:pt x="7825563" y="2160181"/>
                    <a:pt x="7868093" y="2211572"/>
                    <a:pt x="7976191" y="2229293"/>
                  </a:cubicBezTo>
                  <a:cubicBezTo>
                    <a:pt x="8084289" y="2247014"/>
                    <a:pt x="8344786" y="2257646"/>
                    <a:pt x="8433391" y="2250558"/>
                  </a:cubicBezTo>
                  <a:cubicBezTo>
                    <a:pt x="8521996" y="2243470"/>
                    <a:pt x="8506047" y="2204484"/>
                    <a:pt x="8507819" y="2186763"/>
                  </a:cubicBezTo>
                  <a:cubicBezTo>
                    <a:pt x="8509591" y="2169042"/>
                    <a:pt x="8449340" y="2161953"/>
                    <a:pt x="8444024" y="2144232"/>
                  </a:cubicBezTo>
                  <a:cubicBezTo>
                    <a:pt x="8438708" y="2126511"/>
                    <a:pt x="8484782" y="2099930"/>
                    <a:pt x="8475922" y="2080437"/>
                  </a:cubicBezTo>
                  <a:cubicBezTo>
                    <a:pt x="8467062" y="2060944"/>
                    <a:pt x="8389089" y="2043223"/>
                    <a:pt x="8390861" y="2027274"/>
                  </a:cubicBezTo>
                  <a:cubicBezTo>
                    <a:pt x="8392633" y="2011325"/>
                    <a:pt x="8483010" y="1998921"/>
                    <a:pt x="8486554" y="1984744"/>
                  </a:cubicBezTo>
                  <a:cubicBezTo>
                    <a:pt x="8490098" y="1970567"/>
                    <a:pt x="8447568" y="1947530"/>
                    <a:pt x="8412126" y="1942214"/>
                  </a:cubicBezTo>
                  <a:cubicBezTo>
                    <a:pt x="8376684" y="1936898"/>
                    <a:pt x="8279219" y="1959934"/>
                    <a:pt x="8273903" y="1952846"/>
                  </a:cubicBezTo>
                  <a:cubicBezTo>
                    <a:pt x="8268587" y="1945758"/>
                    <a:pt x="8330610" y="1906772"/>
                    <a:pt x="8380229" y="1899684"/>
                  </a:cubicBezTo>
                  <a:cubicBezTo>
                    <a:pt x="8429848" y="1892596"/>
                    <a:pt x="8527313" y="1912088"/>
                    <a:pt x="8571615" y="1910316"/>
                  </a:cubicBezTo>
                  <a:cubicBezTo>
                    <a:pt x="8615917" y="1908544"/>
                    <a:pt x="8663763" y="1899683"/>
                    <a:pt x="8646042" y="1889051"/>
                  </a:cubicBezTo>
                  <a:cubicBezTo>
                    <a:pt x="8628321" y="1878419"/>
                    <a:pt x="8513136" y="1858926"/>
                    <a:pt x="8465289" y="1846521"/>
                  </a:cubicBezTo>
                  <a:cubicBezTo>
                    <a:pt x="8417443" y="1834116"/>
                    <a:pt x="8406809" y="1809307"/>
                    <a:pt x="8358963" y="1814623"/>
                  </a:cubicBezTo>
                  <a:cubicBezTo>
                    <a:pt x="8311117" y="1819939"/>
                    <a:pt x="8229601" y="1866014"/>
                    <a:pt x="8178210" y="1878419"/>
                  </a:cubicBezTo>
                  <a:cubicBezTo>
                    <a:pt x="8126819" y="1890824"/>
                    <a:pt x="8093149" y="1887279"/>
                    <a:pt x="8050619" y="1889051"/>
                  </a:cubicBezTo>
                  <a:cubicBezTo>
                    <a:pt x="8008089" y="1890823"/>
                    <a:pt x="7967331" y="1887279"/>
                    <a:pt x="7923029" y="1889051"/>
                  </a:cubicBezTo>
                  <a:cubicBezTo>
                    <a:pt x="7878727" y="1890823"/>
                    <a:pt x="7809614" y="1910316"/>
                    <a:pt x="7784805" y="1899684"/>
                  </a:cubicBezTo>
                  <a:cubicBezTo>
                    <a:pt x="7759996" y="1889052"/>
                    <a:pt x="7784806" y="1846521"/>
                    <a:pt x="7774173" y="1825256"/>
                  </a:cubicBezTo>
                  <a:cubicBezTo>
                    <a:pt x="7763541" y="1803991"/>
                    <a:pt x="7733415" y="1786270"/>
                    <a:pt x="7721010" y="1772093"/>
                  </a:cubicBezTo>
                  <a:cubicBezTo>
                    <a:pt x="7708605" y="1757916"/>
                    <a:pt x="7717466" y="1747283"/>
                    <a:pt x="7699745" y="1740195"/>
                  </a:cubicBezTo>
                  <a:cubicBezTo>
                    <a:pt x="7682024" y="1733107"/>
                    <a:pt x="7630633" y="1731335"/>
                    <a:pt x="7614684" y="1729563"/>
                  </a:cubicBezTo>
                  <a:cubicBezTo>
                    <a:pt x="7598735" y="1727791"/>
                    <a:pt x="7618229" y="1743740"/>
                    <a:pt x="7604052" y="1729563"/>
                  </a:cubicBezTo>
                  <a:cubicBezTo>
                    <a:pt x="7589875" y="1715386"/>
                    <a:pt x="7561522" y="1681716"/>
                    <a:pt x="7529624" y="1644502"/>
                  </a:cubicBezTo>
                  <a:cubicBezTo>
                    <a:pt x="7497726" y="1607288"/>
                    <a:pt x="7472917" y="1568302"/>
                    <a:pt x="7412666" y="1506279"/>
                  </a:cubicBezTo>
                  <a:cubicBezTo>
                    <a:pt x="7352415" y="1444256"/>
                    <a:pt x="7249633" y="1336158"/>
                    <a:pt x="7168117" y="1272363"/>
                  </a:cubicBezTo>
                  <a:cubicBezTo>
                    <a:pt x="7086601" y="1208568"/>
                    <a:pt x="6983819" y="1158949"/>
                    <a:pt x="6923568" y="1123507"/>
                  </a:cubicBezTo>
                  <a:cubicBezTo>
                    <a:pt x="6863317" y="1088065"/>
                    <a:pt x="6847368" y="1068572"/>
                    <a:pt x="6806610" y="1059712"/>
                  </a:cubicBezTo>
                  <a:cubicBezTo>
                    <a:pt x="6765852" y="1050852"/>
                    <a:pt x="6712689" y="1045535"/>
                    <a:pt x="6679019" y="1070344"/>
                  </a:cubicBezTo>
                  <a:cubicBezTo>
                    <a:pt x="6645349" y="1095153"/>
                    <a:pt x="6620540" y="1143000"/>
                    <a:pt x="6604591" y="1208567"/>
                  </a:cubicBezTo>
                  <a:cubicBezTo>
                    <a:pt x="6588642" y="1274135"/>
                    <a:pt x="6585098" y="1364512"/>
                    <a:pt x="6583326" y="1463749"/>
                  </a:cubicBezTo>
                  <a:cubicBezTo>
                    <a:pt x="6581554" y="1562986"/>
                    <a:pt x="6586871" y="1704754"/>
                    <a:pt x="6593959" y="1803991"/>
                  </a:cubicBezTo>
                  <a:cubicBezTo>
                    <a:pt x="6601047" y="1903228"/>
                    <a:pt x="6641805" y="2006009"/>
                    <a:pt x="6625856" y="2059172"/>
                  </a:cubicBezTo>
                  <a:cubicBezTo>
                    <a:pt x="6609907" y="2112335"/>
                    <a:pt x="6503582" y="2103474"/>
                    <a:pt x="6498266" y="2122967"/>
                  </a:cubicBezTo>
                  <a:cubicBezTo>
                    <a:pt x="6492950" y="2142460"/>
                    <a:pt x="6593959" y="2160181"/>
                    <a:pt x="6593959" y="2176130"/>
                  </a:cubicBezTo>
                  <a:cubicBezTo>
                    <a:pt x="6593959" y="2192079"/>
                    <a:pt x="6496494" y="2202711"/>
                    <a:pt x="6498266" y="2218660"/>
                  </a:cubicBezTo>
                  <a:cubicBezTo>
                    <a:pt x="6500038" y="2234609"/>
                    <a:pt x="6602819" y="2255874"/>
                    <a:pt x="6604591" y="2271823"/>
                  </a:cubicBezTo>
                  <a:cubicBezTo>
                    <a:pt x="6606363" y="2287772"/>
                    <a:pt x="6519530" y="2298404"/>
                    <a:pt x="6508898" y="2314353"/>
                  </a:cubicBezTo>
                  <a:cubicBezTo>
                    <a:pt x="6498266" y="2330302"/>
                    <a:pt x="6519531" y="2353339"/>
                    <a:pt x="6540796" y="2367516"/>
                  </a:cubicBezTo>
                  <a:cubicBezTo>
                    <a:pt x="6562061" y="2381693"/>
                    <a:pt x="6618768" y="2381693"/>
                    <a:pt x="6636489" y="2399414"/>
                  </a:cubicBezTo>
                  <a:cubicBezTo>
                    <a:pt x="6654210" y="2417135"/>
                    <a:pt x="6664843" y="2454349"/>
                    <a:pt x="6647122" y="2473842"/>
                  </a:cubicBezTo>
                  <a:cubicBezTo>
                    <a:pt x="6629401" y="2493335"/>
                    <a:pt x="6531935" y="2503967"/>
                    <a:pt x="6530163" y="2516372"/>
                  </a:cubicBezTo>
                  <a:cubicBezTo>
                    <a:pt x="6528391" y="2528777"/>
                    <a:pt x="6625856" y="2532321"/>
                    <a:pt x="6636489" y="2548270"/>
                  </a:cubicBezTo>
                  <a:cubicBezTo>
                    <a:pt x="6647122" y="2564219"/>
                    <a:pt x="6583327" y="2587256"/>
                    <a:pt x="6593959" y="2612065"/>
                  </a:cubicBezTo>
                  <a:cubicBezTo>
                    <a:pt x="6604591" y="2636874"/>
                    <a:pt x="6664842" y="2682948"/>
                    <a:pt x="6700284" y="2697125"/>
                  </a:cubicBezTo>
                  <a:cubicBezTo>
                    <a:pt x="6735726" y="2711302"/>
                    <a:pt x="6774712" y="2679404"/>
                    <a:pt x="6806610" y="2697125"/>
                  </a:cubicBezTo>
                  <a:cubicBezTo>
                    <a:pt x="6838508" y="2714846"/>
                    <a:pt x="6891670" y="2803451"/>
                    <a:pt x="6891670" y="2803451"/>
                  </a:cubicBezTo>
                  <a:cubicBezTo>
                    <a:pt x="6912935" y="2830033"/>
                    <a:pt x="6939517" y="2845982"/>
                    <a:pt x="6934201" y="2856614"/>
                  </a:cubicBezTo>
                  <a:cubicBezTo>
                    <a:pt x="6928885" y="2867247"/>
                    <a:pt x="6886354" y="2867246"/>
                    <a:pt x="6859773" y="2867246"/>
                  </a:cubicBezTo>
                  <a:cubicBezTo>
                    <a:pt x="6833192" y="2867246"/>
                    <a:pt x="6810154" y="2874335"/>
                    <a:pt x="6774712" y="2856614"/>
                  </a:cubicBezTo>
                  <a:cubicBezTo>
                    <a:pt x="6739270" y="2838893"/>
                    <a:pt x="6693196" y="2783958"/>
                    <a:pt x="6647122" y="2760921"/>
                  </a:cubicBezTo>
                  <a:cubicBezTo>
                    <a:pt x="6601048" y="2737884"/>
                    <a:pt x="6546113" y="2725479"/>
                    <a:pt x="6498266" y="2718391"/>
                  </a:cubicBezTo>
                  <a:cubicBezTo>
                    <a:pt x="6450419" y="2711303"/>
                    <a:pt x="6409661" y="2704214"/>
                    <a:pt x="6360042" y="2718391"/>
                  </a:cubicBezTo>
                  <a:cubicBezTo>
                    <a:pt x="6310423" y="2732568"/>
                    <a:pt x="6243084" y="2775098"/>
                    <a:pt x="6200554" y="2803451"/>
                  </a:cubicBezTo>
                  <a:cubicBezTo>
                    <a:pt x="6158024" y="2831804"/>
                    <a:pt x="6133214" y="2861931"/>
                    <a:pt x="6104861" y="2888512"/>
                  </a:cubicBezTo>
                  <a:cubicBezTo>
                    <a:pt x="6076508" y="2915093"/>
                    <a:pt x="6053470" y="2950534"/>
                    <a:pt x="6030433" y="2962939"/>
                  </a:cubicBezTo>
                  <a:cubicBezTo>
                    <a:pt x="6007396" y="2975344"/>
                    <a:pt x="5966638" y="2962939"/>
                    <a:pt x="5966638" y="2962939"/>
                  </a:cubicBezTo>
                  <a:cubicBezTo>
                    <a:pt x="5945373" y="2962939"/>
                    <a:pt x="5929424" y="2955851"/>
                    <a:pt x="5902842" y="2962939"/>
                  </a:cubicBezTo>
                  <a:cubicBezTo>
                    <a:pt x="5876261" y="2970028"/>
                    <a:pt x="5842591" y="2998382"/>
                    <a:pt x="5807149" y="3005470"/>
                  </a:cubicBezTo>
                  <a:cubicBezTo>
                    <a:pt x="5771707" y="3012559"/>
                    <a:pt x="5690191" y="3005470"/>
                    <a:pt x="5690191" y="3005470"/>
                  </a:cubicBezTo>
                  <a:lnTo>
                    <a:pt x="5360582" y="3005470"/>
                  </a:lnTo>
                  <a:cubicBezTo>
                    <a:pt x="5298559" y="3005470"/>
                    <a:pt x="5335773" y="3016103"/>
                    <a:pt x="5318052" y="3005470"/>
                  </a:cubicBezTo>
                  <a:cubicBezTo>
                    <a:pt x="5300331" y="2994837"/>
                    <a:pt x="5268433" y="2959395"/>
                    <a:pt x="5254256" y="2941674"/>
                  </a:cubicBezTo>
                  <a:cubicBezTo>
                    <a:pt x="5240079" y="2923953"/>
                    <a:pt x="5250712" y="2909776"/>
                    <a:pt x="5232991" y="2899144"/>
                  </a:cubicBezTo>
                  <a:cubicBezTo>
                    <a:pt x="5215270" y="2888512"/>
                    <a:pt x="5179829" y="2902688"/>
                    <a:pt x="5147931" y="2877879"/>
                  </a:cubicBezTo>
                  <a:cubicBezTo>
                    <a:pt x="5116033" y="2853070"/>
                    <a:pt x="5069959" y="2785730"/>
                    <a:pt x="5041605" y="2750288"/>
                  </a:cubicBezTo>
                  <a:cubicBezTo>
                    <a:pt x="5013251" y="2714846"/>
                    <a:pt x="4993759" y="2691809"/>
                    <a:pt x="4977810" y="2665228"/>
                  </a:cubicBezTo>
                  <a:cubicBezTo>
                    <a:pt x="4961861" y="2638647"/>
                    <a:pt x="4945912" y="2613837"/>
                    <a:pt x="4945912" y="2590800"/>
                  </a:cubicBezTo>
                  <a:cubicBezTo>
                    <a:pt x="4945912" y="2567763"/>
                    <a:pt x="4977810" y="2527005"/>
                    <a:pt x="4977810" y="2527005"/>
                  </a:cubicBezTo>
                  <a:cubicBezTo>
                    <a:pt x="5002619" y="2477386"/>
                    <a:pt x="5071731" y="2383465"/>
                    <a:pt x="5094768" y="2293088"/>
                  </a:cubicBezTo>
                  <a:cubicBezTo>
                    <a:pt x="5117805" y="2202711"/>
                    <a:pt x="5131982" y="2069804"/>
                    <a:pt x="5116033" y="1984744"/>
                  </a:cubicBezTo>
                  <a:cubicBezTo>
                    <a:pt x="5100084" y="1899684"/>
                    <a:pt x="5062870" y="1834116"/>
                    <a:pt x="4999075" y="1782725"/>
                  </a:cubicBezTo>
                  <a:cubicBezTo>
                    <a:pt x="4935280" y="1731334"/>
                    <a:pt x="4828954" y="1710070"/>
                    <a:pt x="4733261" y="1676400"/>
                  </a:cubicBezTo>
                  <a:cubicBezTo>
                    <a:pt x="4637568" y="1642730"/>
                    <a:pt x="4499345" y="1598428"/>
                    <a:pt x="4424917" y="1580707"/>
                  </a:cubicBezTo>
                  <a:cubicBezTo>
                    <a:pt x="4350489" y="1562986"/>
                    <a:pt x="4334541" y="1584251"/>
                    <a:pt x="4286694" y="1570074"/>
                  </a:cubicBezTo>
                  <a:cubicBezTo>
                    <a:pt x="4238848" y="1555897"/>
                    <a:pt x="4180368" y="1515139"/>
                    <a:pt x="4137838" y="1495646"/>
                  </a:cubicBezTo>
                  <a:cubicBezTo>
                    <a:pt x="4095308" y="1476153"/>
                    <a:pt x="4068726" y="1477925"/>
                    <a:pt x="4031512" y="1453116"/>
                  </a:cubicBezTo>
                  <a:cubicBezTo>
                    <a:pt x="3994298" y="1428307"/>
                    <a:pt x="3973033" y="1376916"/>
                    <a:pt x="3914554" y="1346791"/>
                  </a:cubicBezTo>
                  <a:cubicBezTo>
                    <a:pt x="3856075" y="1316666"/>
                    <a:pt x="3751522" y="1293628"/>
                    <a:pt x="3680638" y="1272363"/>
                  </a:cubicBezTo>
                  <a:cubicBezTo>
                    <a:pt x="3609754" y="1251098"/>
                    <a:pt x="3547731" y="1249326"/>
                    <a:pt x="3489252" y="1219200"/>
                  </a:cubicBezTo>
                  <a:cubicBezTo>
                    <a:pt x="3430773" y="1189074"/>
                    <a:pt x="3429000" y="1151860"/>
                    <a:pt x="3329763" y="1091609"/>
                  </a:cubicBezTo>
                  <a:cubicBezTo>
                    <a:pt x="3230526" y="1031358"/>
                    <a:pt x="3028508" y="910856"/>
                    <a:pt x="2893829" y="857693"/>
                  </a:cubicBezTo>
                  <a:cubicBezTo>
                    <a:pt x="2759150" y="804530"/>
                    <a:pt x="2617382" y="790353"/>
                    <a:pt x="2521689" y="772632"/>
                  </a:cubicBezTo>
                  <a:cubicBezTo>
                    <a:pt x="2425996" y="754911"/>
                    <a:pt x="2379921" y="747823"/>
                    <a:pt x="2319670" y="751367"/>
                  </a:cubicBezTo>
                  <a:cubicBezTo>
                    <a:pt x="2259419" y="754911"/>
                    <a:pt x="2225749" y="802758"/>
                    <a:pt x="2160182" y="793898"/>
                  </a:cubicBezTo>
                  <a:cubicBezTo>
                    <a:pt x="2094615" y="785038"/>
                    <a:pt x="1984745" y="726559"/>
                    <a:pt x="1926266" y="698205"/>
                  </a:cubicBezTo>
                  <a:cubicBezTo>
                    <a:pt x="1867787" y="669852"/>
                    <a:pt x="1855382" y="641498"/>
                    <a:pt x="1809308" y="623777"/>
                  </a:cubicBezTo>
                  <a:cubicBezTo>
                    <a:pt x="1763234" y="606056"/>
                    <a:pt x="1713614" y="614916"/>
                    <a:pt x="1649819" y="591879"/>
                  </a:cubicBezTo>
                  <a:cubicBezTo>
                    <a:pt x="1586024" y="568842"/>
                    <a:pt x="1502735" y="512134"/>
                    <a:pt x="1426535" y="485553"/>
                  </a:cubicBezTo>
                  <a:cubicBezTo>
                    <a:pt x="1350335" y="458972"/>
                    <a:pt x="1265275" y="446568"/>
                    <a:pt x="1192619" y="432391"/>
                  </a:cubicBezTo>
                  <a:cubicBezTo>
                    <a:pt x="1119963" y="418214"/>
                    <a:pt x="1049080" y="412898"/>
                    <a:pt x="990601" y="400493"/>
                  </a:cubicBezTo>
                  <a:cubicBezTo>
                    <a:pt x="932122" y="388088"/>
                    <a:pt x="893136" y="382772"/>
                    <a:pt x="841745" y="357963"/>
                  </a:cubicBezTo>
                  <a:cubicBezTo>
                    <a:pt x="790354" y="333154"/>
                    <a:pt x="714154" y="276446"/>
                    <a:pt x="682256" y="251637"/>
                  </a:cubicBezTo>
                  <a:cubicBezTo>
                    <a:pt x="650358" y="226828"/>
                    <a:pt x="673396" y="214423"/>
                    <a:pt x="650359" y="209107"/>
                  </a:cubicBezTo>
                  <a:cubicBezTo>
                    <a:pt x="627322" y="203791"/>
                    <a:pt x="577703" y="232144"/>
                    <a:pt x="544033" y="219739"/>
                  </a:cubicBezTo>
                  <a:cubicBezTo>
                    <a:pt x="510363" y="207334"/>
                    <a:pt x="473149" y="161260"/>
                    <a:pt x="448340" y="134679"/>
                  </a:cubicBezTo>
                  <a:cubicBezTo>
                    <a:pt x="423531" y="108098"/>
                    <a:pt x="405810" y="81516"/>
                    <a:pt x="395177" y="60251"/>
                  </a:cubicBezTo>
                  <a:cubicBezTo>
                    <a:pt x="384545" y="38986"/>
                    <a:pt x="395177" y="14176"/>
                    <a:pt x="384545" y="7088"/>
                  </a:cubicBezTo>
                  <a:cubicBezTo>
                    <a:pt x="373913" y="0"/>
                    <a:pt x="343787" y="8861"/>
                    <a:pt x="331382" y="17721"/>
                  </a:cubicBezTo>
                  <a:cubicBezTo>
                    <a:pt x="318977" y="26581"/>
                    <a:pt x="322522" y="53163"/>
                    <a:pt x="310117" y="60251"/>
                  </a:cubicBezTo>
                  <a:cubicBezTo>
                    <a:pt x="297712" y="67339"/>
                    <a:pt x="272903" y="46074"/>
                    <a:pt x="256954" y="60251"/>
                  </a:cubicBezTo>
                  <a:cubicBezTo>
                    <a:pt x="241005" y="74428"/>
                    <a:pt x="217968" y="122275"/>
                    <a:pt x="214424" y="145312"/>
                  </a:cubicBezTo>
                  <a:cubicBezTo>
                    <a:pt x="210880" y="168349"/>
                    <a:pt x="242777" y="182525"/>
                    <a:pt x="235689" y="198474"/>
                  </a:cubicBezTo>
                  <a:cubicBezTo>
                    <a:pt x="228601" y="214423"/>
                    <a:pt x="196703" y="244549"/>
                    <a:pt x="171894" y="241005"/>
                  </a:cubicBezTo>
                  <a:cubicBezTo>
                    <a:pt x="147085" y="237461"/>
                    <a:pt x="111642" y="203791"/>
                    <a:pt x="86833" y="177209"/>
                  </a:cubicBezTo>
                  <a:cubicBezTo>
                    <a:pt x="62024" y="150627"/>
                    <a:pt x="35443" y="88604"/>
                    <a:pt x="23038" y="81516"/>
                  </a:cubicBezTo>
                  <a:cubicBezTo>
                    <a:pt x="10633" y="74428"/>
                    <a:pt x="12405" y="92149"/>
                    <a:pt x="12405" y="134679"/>
                  </a:cubicBezTo>
                  <a:cubicBezTo>
                    <a:pt x="12405" y="177209"/>
                    <a:pt x="23038" y="278219"/>
                    <a:pt x="23038" y="336698"/>
                  </a:cubicBezTo>
                  <a:cubicBezTo>
                    <a:pt x="23038" y="395177"/>
                    <a:pt x="0" y="444795"/>
                    <a:pt x="12405" y="485553"/>
                  </a:cubicBezTo>
                  <a:cubicBezTo>
                    <a:pt x="24810" y="526311"/>
                    <a:pt x="62024" y="558209"/>
                    <a:pt x="97466" y="581246"/>
                  </a:cubicBezTo>
                  <a:cubicBezTo>
                    <a:pt x="132908" y="604283"/>
                    <a:pt x="205563" y="602512"/>
                    <a:pt x="225056" y="623777"/>
                  </a:cubicBezTo>
                  <a:cubicBezTo>
                    <a:pt x="244549" y="645042"/>
                    <a:pt x="228601" y="691116"/>
                    <a:pt x="214424" y="708837"/>
                  </a:cubicBezTo>
                  <a:cubicBezTo>
                    <a:pt x="200247" y="726558"/>
                    <a:pt x="159489" y="714153"/>
                    <a:pt x="139996" y="730102"/>
                  </a:cubicBezTo>
                  <a:cubicBezTo>
                    <a:pt x="120503" y="746051"/>
                    <a:pt x="74429" y="792125"/>
                    <a:pt x="97466" y="804530"/>
                  </a:cubicBezTo>
                  <a:cubicBezTo>
                    <a:pt x="120503" y="816935"/>
                    <a:pt x="244550" y="793898"/>
                    <a:pt x="278219" y="804530"/>
                  </a:cubicBezTo>
                  <a:cubicBezTo>
                    <a:pt x="311888" y="815162"/>
                    <a:pt x="303028" y="825795"/>
                    <a:pt x="299484" y="868325"/>
                  </a:cubicBezTo>
                  <a:cubicBezTo>
                    <a:pt x="295940" y="910855"/>
                    <a:pt x="265814" y="997689"/>
                    <a:pt x="256954" y="1059712"/>
                  </a:cubicBezTo>
                  <a:cubicBezTo>
                    <a:pt x="248094" y="1121735"/>
                    <a:pt x="258727" y="1164265"/>
                    <a:pt x="246322" y="1240465"/>
                  </a:cubicBezTo>
                  <a:cubicBezTo>
                    <a:pt x="233917" y="1316665"/>
                    <a:pt x="178982" y="1396410"/>
                    <a:pt x="182526" y="1516912"/>
                  </a:cubicBezTo>
                  <a:cubicBezTo>
                    <a:pt x="186070" y="1637414"/>
                    <a:pt x="230373" y="1809307"/>
                    <a:pt x="267587" y="1963479"/>
                  </a:cubicBezTo>
                  <a:cubicBezTo>
                    <a:pt x="304801" y="2117651"/>
                    <a:pt x="382773" y="2298405"/>
                    <a:pt x="405810" y="2441944"/>
                  </a:cubicBezTo>
                  <a:cubicBezTo>
                    <a:pt x="428847" y="2585483"/>
                    <a:pt x="398722" y="2734339"/>
                    <a:pt x="405810" y="2824716"/>
                  </a:cubicBezTo>
                  <a:cubicBezTo>
                    <a:pt x="412898" y="2915093"/>
                    <a:pt x="446568" y="2913321"/>
                    <a:pt x="448340" y="2984205"/>
                  </a:cubicBezTo>
                  <a:cubicBezTo>
                    <a:pt x="450112" y="3055089"/>
                    <a:pt x="421758" y="3191540"/>
                    <a:pt x="416442" y="3250019"/>
                  </a:cubicBezTo>
                  <a:cubicBezTo>
                    <a:pt x="411126" y="3308498"/>
                    <a:pt x="421758" y="3306726"/>
                    <a:pt x="416442" y="3335079"/>
                  </a:cubicBezTo>
                  <a:cubicBezTo>
                    <a:pt x="411126" y="3363432"/>
                    <a:pt x="382773" y="3386469"/>
                    <a:pt x="384545" y="3420139"/>
                  </a:cubicBezTo>
                  <a:cubicBezTo>
                    <a:pt x="386317" y="3453809"/>
                    <a:pt x="443024" y="3460898"/>
                    <a:pt x="427075" y="3537098"/>
                  </a:cubicBezTo>
                  <a:cubicBezTo>
                    <a:pt x="411126" y="3613298"/>
                    <a:pt x="329610" y="3744432"/>
                    <a:pt x="288852" y="3877339"/>
                  </a:cubicBezTo>
                  <a:cubicBezTo>
                    <a:pt x="248094" y="4010246"/>
                    <a:pt x="209107" y="4226441"/>
                    <a:pt x="182526" y="4334539"/>
                  </a:cubicBezTo>
                  <a:cubicBezTo>
                    <a:pt x="155945" y="4442637"/>
                    <a:pt x="154172" y="4419599"/>
                    <a:pt x="129363" y="4525925"/>
                  </a:cubicBezTo>
                  <a:cubicBezTo>
                    <a:pt x="104554" y="4632251"/>
                    <a:pt x="44302" y="4800600"/>
                    <a:pt x="33670" y="4972493"/>
                  </a:cubicBezTo>
                  <a:cubicBezTo>
                    <a:pt x="23038" y="5144386"/>
                    <a:pt x="49619" y="5399568"/>
                    <a:pt x="65568" y="5557284"/>
                  </a:cubicBezTo>
                  <a:cubicBezTo>
                    <a:pt x="81517" y="5715000"/>
                    <a:pt x="101010" y="5837275"/>
                    <a:pt x="129363" y="5918791"/>
                  </a:cubicBezTo>
                  <a:cubicBezTo>
                    <a:pt x="157716" y="6000307"/>
                    <a:pt x="209108" y="5996763"/>
                    <a:pt x="235689" y="6046381"/>
                  </a:cubicBezTo>
                  <a:cubicBezTo>
                    <a:pt x="262270" y="6095999"/>
                    <a:pt x="264043" y="6170428"/>
                    <a:pt x="288852" y="6216502"/>
                  </a:cubicBezTo>
                  <a:cubicBezTo>
                    <a:pt x="313661" y="6262577"/>
                    <a:pt x="345559" y="6305107"/>
                    <a:pt x="384545" y="6322828"/>
                  </a:cubicBezTo>
                  <a:cubicBezTo>
                    <a:pt x="423531" y="6340549"/>
                    <a:pt x="464289" y="6354726"/>
                    <a:pt x="522768" y="6322828"/>
                  </a:cubicBezTo>
                  <a:cubicBezTo>
                    <a:pt x="581247" y="6290930"/>
                    <a:pt x="735419" y="6131442"/>
                    <a:pt x="735419" y="6131442"/>
                  </a:cubicBezTo>
                  <a:cubicBezTo>
                    <a:pt x="806303" y="6067647"/>
                    <a:pt x="889591" y="6026889"/>
                    <a:pt x="948070" y="5940056"/>
                  </a:cubicBezTo>
                  <a:cubicBezTo>
                    <a:pt x="1006549" y="5853223"/>
                    <a:pt x="1041992" y="5700823"/>
                    <a:pt x="1086294" y="5610446"/>
                  </a:cubicBezTo>
                  <a:cubicBezTo>
                    <a:pt x="1130596" y="5520069"/>
                    <a:pt x="1121735" y="5497032"/>
                    <a:pt x="1213884" y="5397795"/>
                  </a:cubicBezTo>
                  <a:cubicBezTo>
                    <a:pt x="1306033" y="5298558"/>
                    <a:pt x="1639187" y="5015023"/>
                    <a:pt x="1639187" y="5015023"/>
                  </a:cubicBezTo>
                  <a:cubicBezTo>
                    <a:pt x="1759689" y="4906925"/>
                    <a:pt x="1802219" y="4827181"/>
                    <a:pt x="1936898" y="4749209"/>
                  </a:cubicBezTo>
                  <a:cubicBezTo>
                    <a:pt x="2071577" y="4671237"/>
                    <a:pt x="2293089" y="4603898"/>
                    <a:pt x="2447261" y="4547191"/>
                  </a:cubicBezTo>
                  <a:cubicBezTo>
                    <a:pt x="2601433" y="4490484"/>
                    <a:pt x="2757378" y="4446181"/>
                    <a:pt x="2861931" y="4408967"/>
                  </a:cubicBezTo>
                  <a:cubicBezTo>
                    <a:pt x="2966485" y="4371753"/>
                    <a:pt x="2977117" y="4341628"/>
                    <a:pt x="3074582" y="4323907"/>
                  </a:cubicBezTo>
                  <a:cubicBezTo>
                    <a:pt x="3172047" y="4306186"/>
                    <a:pt x="3356345" y="4288465"/>
                    <a:pt x="3446722" y="4302642"/>
                  </a:cubicBezTo>
                  <a:cubicBezTo>
                    <a:pt x="3537099" y="4316819"/>
                    <a:pt x="3558363" y="4382386"/>
                    <a:pt x="3616842" y="4408967"/>
                  </a:cubicBezTo>
                  <a:cubicBezTo>
                    <a:pt x="3675321" y="4435548"/>
                    <a:pt x="3740889" y="4451497"/>
                    <a:pt x="3797596" y="4462130"/>
                  </a:cubicBezTo>
                  <a:cubicBezTo>
                    <a:pt x="3854303" y="4472763"/>
                    <a:pt x="3887972" y="4492256"/>
                    <a:pt x="3957084" y="4472763"/>
                  </a:cubicBezTo>
                  <a:cubicBezTo>
                    <a:pt x="4026196" y="4453270"/>
                    <a:pt x="4139610" y="4371753"/>
                    <a:pt x="4212266" y="4345172"/>
                  </a:cubicBezTo>
                  <a:cubicBezTo>
                    <a:pt x="4284922" y="4318591"/>
                    <a:pt x="4330996" y="4336311"/>
                    <a:pt x="4393019" y="4313274"/>
                  </a:cubicBezTo>
                  <a:cubicBezTo>
                    <a:pt x="4455042" y="4290237"/>
                    <a:pt x="4584405" y="4206949"/>
                    <a:pt x="4584405" y="4206949"/>
                  </a:cubicBezTo>
                  <a:cubicBezTo>
                    <a:pt x="4644656" y="4173279"/>
                    <a:pt x="4683642" y="4137838"/>
                    <a:pt x="4754526" y="4111256"/>
                  </a:cubicBezTo>
                  <a:cubicBezTo>
                    <a:pt x="4825410" y="4084674"/>
                    <a:pt x="4965406" y="4042144"/>
                    <a:pt x="5009708" y="4047460"/>
                  </a:cubicBezTo>
                  <a:cubicBezTo>
                    <a:pt x="5054010" y="4052776"/>
                    <a:pt x="4968949" y="4157330"/>
                    <a:pt x="5020340" y="4143153"/>
                  </a:cubicBezTo>
                  <a:cubicBezTo>
                    <a:pt x="5071731" y="4128976"/>
                    <a:pt x="5271977" y="3971260"/>
                    <a:pt x="5318052" y="3962400"/>
                  </a:cubicBezTo>
                  <a:cubicBezTo>
                    <a:pt x="5364127" y="3953540"/>
                    <a:pt x="5309192" y="4035056"/>
                    <a:pt x="5296787" y="4089991"/>
                  </a:cubicBezTo>
                  <a:cubicBezTo>
                    <a:pt x="5284382" y="4144926"/>
                    <a:pt x="5236536" y="4268972"/>
                    <a:pt x="5243624" y="4292009"/>
                  </a:cubicBezTo>
                  <a:cubicBezTo>
                    <a:pt x="5250712" y="4315046"/>
                    <a:pt x="5325140" y="4228214"/>
                    <a:pt x="5339317" y="4228214"/>
                  </a:cubicBezTo>
                  <a:cubicBezTo>
                    <a:pt x="5353494" y="4228214"/>
                    <a:pt x="5318052" y="4299097"/>
                    <a:pt x="5328684" y="4292009"/>
                  </a:cubicBezTo>
                  <a:cubicBezTo>
                    <a:pt x="5339316" y="4284921"/>
                    <a:pt x="5381847" y="4201633"/>
                    <a:pt x="5403112" y="4185684"/>
                  </a:cubicBezTo>
                  <a:cubicBezTo>
                    <a:pt x="5424377" y="4169735"/>
                    <a:pt x="5436782" y="4206949"/>
                    <a:pt x="5456275" y="4196316"/>
                  </a:cubicBezTo>
                  <a:cubicBezTo>
                    <a:pt x="5475768" y="4185683"/>
                    <a:pt x="5504121" y="4143153"/>
                    <a:pt x="5520070" y="4121888"/>
                  </a:cubicBezTo>
                  <a:cubicBezTo>
                    <a:pt x="5536019" y="4100623"/>
                    <a:pt x="5528931" y="4070497"/>
                    <a:pt x="5551968" y="4068725"/>
                  </a:cubicBezTo>
                  <a:cubicBezTo>
                    <a:pt x="5575005" y="4066953"/>
                    <a:pt x="5624624" y="4104168"/>
                    <a:pt x="5658294" y="4111256"/>
                  </a:cubicBezTo>
                  <a:cubicBezTo>
                    <a:pt x="5691964" y="4118344"/>
                    <a:pt x="5704369" y="4095307"/>
                    <a:pt x="5753987" y="4111256"/>
                  </a:cubicBezTo>
                  <a:cubicBezTo>
                    <a:pt x="5803606" y="4127205"/>
                    <a:pt x="5956005" y="4206949"/>
                    <a:pt x="5956005" y="4206949"/>
                  </a:cubicBezTo>
                  <a:lnTo>
                    <a:pt x="6094229" y="4270744"/>
                  </a:lnTo>
                  <a:cubicBezTo>
                    <a:pt x="6140303" y="4292009"/>
                    <a:pt x="6232452" y="4318590"/>
                    <a:pt x="6232452" y="4334539"/>
                  </a:cubicBezTo>
                  <a:cubicBezTo>
                    <a:pt x="6232452" y="4350488"/>
                    <a:pt x="6191694" y="4338084"/>
                    <a:pt x="6094229" y="4366437"/>
                  </a:cubicBezTo>
                  <a:cubicBezTo>
                    <a:pt x="5996764" y="4394790"/>
                    <a:pt x="5777024" y="4469218"/>
                    <a:pt x="5647661" y="4504660"/>
                  </a:cubicBezTo>
                  <a:cubicBezTo>
                    <a:pt x="5518298" y="4540102"/>
                    <a:pt x="5447415" y="4531242"/>
                    <a:pt x="5318052" y="4579088"/>
                  </a:cubicBezTo>
                  <a:cubicBezTo>
                    <a:pt x="5188689" y="4626934"/>
                    <a:pt x="4871484" y="4791739"/>
                    <a:pt x="4871484" y="4791739"/>
                  </a:cubicBezTo>
                  <a:cubicBezTo>
                    <a:pt x="4720856" y="4862623"/>
                    <a:pt x="4540102" y="4942368"/>
                    <a:pt x="4414284" y="5004391"/>
                  </a:cubicBezTo>
                  <a:cubicBezTo>
                    <a:pt x="4288466" y="5066414"/>
                    <a:pt x="4176824" y="5128437"/>
                    <a:pt x="4116573" y="5163879"/>
                  </a:cubicBezTo>
                  <a:cubicBezTo>
                    <a:pt x="4056322" y="5199321"/>
                    <a:pt x="4081131" y="5195777"/>
                    <a:pt x="4052777" y="5217042"/>
                  </a:cubicBezTo>
                  <a:cubicBezTo>
                    <a:pt x="4024423" y="5238307"/>
                    <a:pt x="3971261" y="5254256"/>
                    <a:pt x="3946452" y="5291470"/>
                  </a:cubicBezTo>
                  <a:cubicBezTo>
                    <a:pt x="3921643" y="5328684"/>
                    <a:pt x="3911010" y="5381846"/>
                    <a:pt x="3903922" y="5440325"/>
                  </a:cubicBezTo>
                  <a:cubicBezTo>
                    <a:pt x="3896834" y="5498804"/>
                    <a:pt x="3902150" y="5576777"/>
                    <a:pt x="3903922" y="5642344"/>
                  </a:cubicBezTo>
                  <a:cubicBezTo>
                    <a:pt x="3905694" y="5707911"/>
                    <a:pt x="3911010" y="5762846"/>
                    <a:pt x="3914554" y="5833730"/>
                  </a:cubicBezTo>
                  <a:cubicBezTo>
                    <a:pt x="3918098" y="5904614"/>
                    <a:pt x="3916327" y="6044609"/>
                    <a:pt x="3925187" y="6067646"/>
                  </a:cubicBezTo>
                  <a:cubicBezTo>
                    <a:pt x="3934047" y="6090683"/>
                    <a:pt x="3953540" y="6005623"/>
                    <a:pt x="3967717" y="5971953"/>
                  </a:cubicBezTo>
                  <a:cubicBezTo>
                    <a:pt x="3981894" y="5938283"/>
                    <a:pt x="3988982" y="5913474"/>
                    <a:pt x="4010247" y="5865628"/>
                  </a:cubicBezTo>
                  <a:cubicBezTo>
                    <a:pt x="4031512" y="5817782"/>
                    <a:pt x="4075815" y="5734493"/>
                    <a:pt x="4095308" y="5684874"/>
                  </a:cubicBezTo>
                  <a:cubicBezTo>
                    <a:pt x="4114801" y="5635255"/>
                    <a:pt x="4120117" y="5610446"/>
                    <a:pt x="4127205" y="5567916"/>
                  </a:cubicBezTo>
                  <a:cubicBezTo>
                    <a:pt x="4134293" y="5525386"/>
                    <a:pt x="4104168" y="5468679"/>
                    <a:pt x="4137838" y="5429693"/>
                  </a:cubicBezTo>
                  <a:cubicBezTo>
                    <a:pt x="4171508" y="5390707"/>
                    <a:pt x="4222899" y="5371214"/>
                    <a:pt x="4329224" y="5334000"/>
                  </a:cubicBezTo>
                  <a:cubicBezTo>
                    <a:pt x="4435549" y="5296786"/>
                    <a:pt x="4628707" y="5250711"/>
                    <a:pt x="4775791" y="5206409"/>
                  </a:cubicBezTo>
                  <a:cubicBezTo>
                    <a:pt x="4922875" y="5162107"/>
                    <a:pt x="5114261" y="5094767"/>
                    <a:pt x="5211726" y="5068186"/>
                  </a:cubicBezTo>
                  <a:cubicBezTo>
                    <a:pt x="5309191" y="5041605"/>
                    <a:pt x="5275522" y="5077047"/>
                    <a:pt x="5360582" y="5046921"/>
                  </a:cubicBezTo>
                  <a:cubicBezTo>
                    <a:pt x="5445642" y="5016795"/>
                    <a:pt x="5619308" y="4928190"/>
                    <a:pt x="5722089" y="4887432"/>
                  </a:cubicBezTo>
                  <a:cubicBezTo>
                    <a:pt x="5824870" y="4846674"/>
                    <a:pt x="5897526" y="4818321"/>
                    <a:pt x="5977270" y="4802372"/>
                  </a:cubicBezTo>
                  <a:cubicBezTo>
                    <a:pt x="6057014" y="4786423"/>
                    <a:pt x="6154480" y="4781107"/>
                    <a:pt x="6200554" y="4791739"/>
                  </a:cubicBezTo>
                  <a:cubicBezTo>
                    <a:pt x="6246628" y="4802371"/>
                    <a:pt x="6232452" y="4850218"/>
                    <a:pt x="6253717" y="4866167"/>
                  </a:cubicBezTo>
                  <a:cubicBezTo>
                    <a:pt x="6274982" y="4882116"/>
                    <a:pt x="6303336" y="4876799"/>
                    <a:pt x="6328145" y="4887432"/>
                  </a:cubicBezTo>
                  <a:cubicBezTo>
                    <a:pt x="6352954" y="4898065"/>
                    <a:pt x="6390168" y="4914014"/>
                    <a:pt x="6402573" y="4929963"/>
                  </a:cubicBezTo>
                  <a:cubicBezTo>
                    <a:pt x="6414978" y="4945912"/>
                    <a:pt x="6390168" y="4990214"/>
                    <a:pt x="6402573" y="4983125"/>
                  </a:cubicBezTo>
                  <a:cubicBezTo>
                    <a:pt x="6414978" y="4976036"/>
                    <a:pt x="6443331" y="4887432"/>
                    <a:pt x="6477001" y="4887432"/>
                  </a:cubicBezTo>
                  <a:cubicBezTo>
                    <a:pt x="6510671" y="4887432"/>
                    <a:pt x="6570921" y="4983125"/>
                    <a:pt x="6604591" y="4983125"/>
                  </a:cubicBezTo>
                  <a:cubicBezTo>
                    <a:pt x="6638261" y="4983125"/>
                    <a:pt x="6650666" y="4892748"/>
                    <a:pt x="6679019" y="4887432"/>
                  </a:cubicBezTo>
                  <a:cubicBezTo>
                    <a:pt x="6707373" y="4882116"/>
                    <a:pt x="6751675" y="4951228"/>
                    <a:pt x="6774712" y="4951228"/>
                  </a:cubicBezTo>
                  <a:cubicBezTo>
                    <a:pt x="6797749" y="4951228"/>
                    <a:pt x="6803065" y="4898065"/>
                    <a:pt x="6817242" y="4887432"/>
                  </a:cubicBezTo>
                  <a:cubicBezTo>
                    <a:pt x="6831419" y="4876799"/>
                    <a:pt x="6863317" y="4899837"/>
                    <a:pt x="6859773" y="4887432"/>
                  </a:cubicBezTo>
                  <a:cubicBezTo>
                    <a:pt x="6856229" y="4875028"/>
                    <a:pt x="6795977" y="4827182"/>
                    <a:pt x="6795977" y="4813005"/>
                  </a:cubicBezTo>
                  <a:cubicBezTo>
                    <a:pt x="6795977" y="4798828"/>
                    <a:pt x="6852684" y="4814777"/>
                    <a:pt x="6859773" y="4802372"/>
                  </a:cubicBezTo>
                  <a:cubicBezTo>
                    <a:pt x="6866862" y="4789967"/>
                    <a:pt x="6829648" y="4756298"/>
                    <a:pt x="6838508" y="4738577"/>
                  </a:cubicBezTo>
                  <a:cubicBezTo>
                    <a:pt x="6847368" y="4720856"/>
                    <a:pt x="6875721" y="4710223"/>
                    <a:pt x="6912935" y="4696046"/>
                  </a:cubicBezTo>
                  <a:cubicBezTo>
                    <a:pt x="6950149" y="4681869"/>
                    <a:pt x="7013944" y="4671237"/>
                    <a:pt x="7061791" y="4653516"/>
                  </a:cubicBezTo>
                  <a:cubicBezTo>
                    <a:pt x="7109638" y="4635795"/>
                    <a:pt x="7155713" y="4618075"/>
                    <a:pt x="7200015" y="4589721"/>
                  </a:cubicBezTo>
                  <a:cubicBezTo>
                    <a:pt x="7244317" y="4561367"/>
                    <a:pt x="7293935" y="4518837"/>
                    <a:pt x="7327605" y="4483395"/>
                  </a:cubicBezTo>
                  <a:cubicBezTo>
                    <a:pt x="7361275" y="4447953"/>
                    <a:pt x="7389628" y="4410740"/>
                    <a:pt x="7402033" y="4377070"/>
                  </a:cubicBezTo>
                  <a:cubicBezTo>
                    <a:pt x="7414438" y="4343400"/>
                    <a:pt x="7389628" y="4299098"/>
                    <a:pt x="7402033" y="4281377"/>
                  </a:cubicBezTo>
                  <a:cubicBezTo>
                    <a:pt x="7414438" y="4263656"/>
                    <a:pt x="7449880" y="4265428"/>
                    <a:pt x="7476461" y="4270744"/>
                  </a:cubicBezTo>
                  <a:cubicBezTo>
                    <a:pt x="7503042" y="4276060"/>
                    <a:pt x="7520764" y="4304414"/>
                    <a:pt x="7561522" y="4313274"/>
                  </a:cubicBezTo>
                  <a:cubicBezTo>
                    <a:pt x="7602280" y="4322134"/>
                    <a:pt x="7674936" y="4325679"/>
                    <a:pt x="7721010" y="4323907"/>
                  </a:cubicBezTo>
                  <a:cubicBezTo>
                    <a:pt x="7767084" y="4322135"/>
                    <a:pt x="7809614" y="4323907"/>
                    <a:pt x="7837968" y="4302642"/>
                  </a:cubicBezTo>
                  <a:cubicBezTo>
                    <a:pt x="7866322" y="4281377"/>
                    <a:pt x="7864550" y="4215809"/>
                    <a:pt x="7891131" y="4196316"/>
                  </a:cubicBezTo>
                  <a:cubicBezTo>
                    <a:pt x="7917712" y="4176823"/>
                    <a:pt x="7969103" y="4205177"/>
                    <a:pt x="7997456" y="4185684"/>
                  </a:cubicBezTo>
                  <a:cubicBezTo>
                    <a:pt x="8025809" y="4166191"/>
                    <a:pt x="8043531" y="4102395"/>
                    <a:pt x="8061252" y="4079358"/>
                  </a:cubicBezTo>
                  <a:cubicBezTo>
                    <a:pt x="8078973" y="4056321"/>
                    <a:pt x="8082517" y="4052776"/>
                    <a:pt x="8103782" y="4047460"/>
                  </a:cubicBezTo>
                  <a:cubicBezTo>
                    <a:pt x="8125047" y="4042144"/>
                    <a:pt x="8160489" y="4054548"/>
                    <a:pt x="8188842" y="4047460"/>
                  </a:cubicBezTo>
                  <a:cubicBezTo>
                    <a:pt x="8217195" y="4040372"/>
                    <a:pt x="8245549" y="4013790"/>
                    <a:pt x="8273903" y="4004930"/>
                  </a:cubicBezTo>
                  <a:cubicBezTo>
                    <a:pt x="8302257" y="3996070"/>
                    <a:pt x="8330610" y="4004931"/>
                    <a:pt x="8358963" y="3994298"/>
                  </a:cubicBezTo>
                  <a:cubicBezTo>
                    <a:pt x="8387317" y="3983666"/>
                    <a:pt x="8419215" y="3951768"/>
                    <a:pt x="8444024" y="3941135"/>
                  </a:cubicBezTo>
                  <a:cubicBezTo>
                    <a:pt x="8468833" y="3930502"/>
                    <a:pt x="8495414" y="3939362"/>
                    <a:pt x="8507819" y="3930502"/>
                  </a:cubicBezTo>
                  <a:cubicBezTo>
                    <a:pt x="8520224" y="3921642"/>
                    <a:pt x="8504275" y="3900377"/>
                    <a:pt x="8518452" y="3887972"/>
                  </a:cubicBezTo>
                  <a:cubicBezTo>
                    <a:pt x="8532629" y="3875567"/>
                    <a:pt x="8576931" y="3873795"/>
                    <a:pt x="8592880" y="3856074"/>
                  </a:cubicBezTo>
                  <a:cubicBezTo>
                    <a:pt x="8608829" y="3838353"/>
                    <a:pt x="8619461" y="3810000"/>
                    <a:pt x="8614145" y="3781646"/>
                  </a:cubicBezTo>
                  <a:cubicBezTo>
                    <a:pt x="8608829" y="3753292"/>
                    <a:pt x="8557438" y="3710762"/>
                    <a:pt x="8560982" y="3685953"/>
                  </a:cubicBezTo>
                  <a:cubicBezTo>
                    <a:pt x="8564526" y="3661144"/>
                    <a:pt x="8601740" y="3659372"/>
                    <a:pt x="8635410" y="3632791"/>
                  </a:cubicBezTo>
                  <a:cubicBezTo>
                    <a:pt x="8669080" y="3606210"/>
                    <a:pt x="8716927" y="3570767"/>
                    <a:pt x="8763001" y="3526465"/>
                  </a:cubicBezTo>
                  <a:cubicBezTo>
                    <a:pt x="8809075" y="3482163"/>
                    <a:pt x="8887047" y="3405963"/>
                    <a:pt x="8911856" y="3366977"/>
                  </a:cubicBezTo>
                  <a:cubicBezTo>
                    <a:pt x="8936665" y="3327991"/>
                    <a:pt x="8901223" y="3313814"/>
                    <a:pt x="8911856" y="3292549"/>
                  </a:cubicBezTo>
                  <a:cubicBezTo>
                    <a:pt x="8922489" y="3271284"/>
                    <a:pt x="8968564" y="3255335"/>
                    <a:pt x="8975652" y="3239386"/>
                  </a:cubicBezTo>
                  <a:cubicBezTo>
                    <a:pt x="8982740" y="3223437"/>
                    <a:pt x="8956159" y="3216349"/>
                    <a:pt x="8954387" y="3196856"/>
                  </a:cubicBezTo>
                  <a:cubicBezTo>
                    <a:pt x="8952615" y="3177363"/>
                    <a:pt x="8961475" y="3163186"/>
                    <a:pt x="8965019" y="3122428"/>
                  </a:cubicBezTo>
                  <a:cubicBezTo>
                    <a:pt x="8968563" y="3081670"/>
                    <a:pt x="8979196" y="3000153"/>
                    <a:pt x="8975652" y="2952307"/>
                  </a:cubicBezTo>
                  <a:cubicBezTo>
                    <a:pt x="8972108" y="2904461"/>
                    <a:pt x="8970335" y="2865475"/>
                    <a:pt x="8943754" y="2835349"/>
                  </a:cubicBezTo>
                  <a:cubicBezTo>
                    <a:pt x="8917173" y="2805223"/>
                    <a:pt x="8848061" y="2783958"/>
                    <a:pt x="8816163" y="2771553"/>
                  </a:cubicBezTo>
                  <a:cubicBezTo>
                    <a:pt x="8784265" y="2759148"/>
                    <a:pt x="8771861" y="2773326"/>
                    <a:pt x="8752368" y="2760921"/>
                  </a:cubicBezTo>
                  <a:cubicBezTo>
                    <a:pt x="8732875" y="2748516"/>
                    <a:pt x="8716926" y="2704213"/>
                    <a:pt x="8699205" y="2697125"/>
                  </a:cubicBezTo>
                  <a:cubicBezTo>
                    <a:pt x="8681484" y="2690037"/>
                    <a:pt x="8656674" y="2725479"/>
                    <a:pt x="8646042" y="2718391"/>
                  </a:cubicBezTo>
                  <a:cubicBezTo>
                    <a:pt x="8635410" y="2711303"/>
                    <a:pt x="8647814" y="2674088"/>
                    <a:pt x="8635410" y="2654595"/>
                  </a:cubicBezTo>
                  <a:cubicBezTo>
                    <a:pt x="8623006" y="2635102"/>
                    <a:pt x="8592880" y="2612065"/>
                    <a:pt x="8571615" y="2601432"/>
                  </a:cubicBezTo>
                  <a:cubicBezTo>
                    <a:pt x="8550350" y="2590800"/>
                    <a:pt x="8514907" y="2574851"/>
                    <a:pt x="8507819" y="2590800"/>
                  </a:cubicBezTo>
                  <a:cubicBezTo>
                    <a:pt x="8500731" y="2606749"/>
                    <a:pt x="8530856" y="2679404"/>
                    <a:pt x="8529084" y="2697125"/>
                  </a:cubicBezTo>
                  <a:cubicBezTo>
                    <a:pt x="8527312" y="2714846"/>
                    <a:pt x="8509592" y="2705985"/>
                    <a:pt x="8497187" y="2697125"/>
                  </a:cubicBezTo>
                  <a:cubicBezTo>
                    <a:pt x="8484782" y="2688265"/>
                    <a:pt x="8477693" y="2656368"/>
                    <a:pt x="8454656" y="2643963"/>
                  </a:cubicBezTo>
                  <a:cubicBezTo>
                    <a:pt x="8431619" y="2631558"/>
                    <a:pt x="8385544" y="2619154"/>
                    <a:pt x="8358963" y="2622698"/>
                  </a:cubicBezTo>
                  <a:cubicBezTo>
                    <a:pt x="8332382" y="2626242"/>
                    <a:pt x="8318205" y="2651051"/>
                    <a:pt x="8295168" y="2665228"/>
                  </a:cubicBezTo>
                  <a:cubicBezTo>
                    <a:pt x="8272131" y="2679405"/>
                    <a:pt x="8233145" y="2718391"/>
                    <a:pt x="8220740" y="2707758"/>
                  </a:cubicBezTo>
                  <a:cubicBezTo>
                    <a:pt x="8208335" y="2697125"/>
                    <a:pt x="8215424" y="2633330"/>
                    <a:pt x="8220740" y="2601432"/>
                  </a:cubicBezTo>
                  <a:cubicBezTo>
                    <a:pt x="8226056" y="2569534"/>
                    <a:pt x="8240233" y="2548270"/>
                    <a:pt x="8252638" y="2516372"/>
                  </a:cubicBezTo>
                  <a:cubicBezTo>
                    <a:pt x="8265043" y="2484474"/>
                    <a:pt x="8275675" y="2443716"/>
                    <a:pt x="8295168" y="2410046"/>
                  </a:cubicBezTo>
                  <a:cubicBezTo>
                    <a:pt x="8314661" y="2376376"/>
                    <a:pt x="8348331" y="2339162"/>
                    <a:pt x="8369596" y="2314353"/>
                  </a:cubicBezTo>
                  <a:cubicBezTo>
                    <a:pt x="8390861" y="2289544"/>
                    <a:pt x="8412126" y="2270051"/>
                    <a:pt x="8422759" y="2261191"/>
                  </a:cubicBezTo>
                  <a:cubicBezTo>
                    <a:pt x="8433392" y="2252331"/>
                    <a:pt x="8433391" y="2256761"/>
                    <a:pt x="8433391" y="2261191"/>
                  </a:cubicBezTo>
                </a:path>
              </a:pathLst>
            </a:custGeom>
            <a:blipFill>
              <a:blip r:embed="rId27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8" name="Image 57" descr="r0vmkc3n.gif"/>
            <p:cNvPicPr>
              <a:picLocks noChangeAspect="1"/>
            </p:cNvPicPr>
            <p:nvPr/>
          </p:nvPicPr>
          <p:blipFill>
            <a:blip r:embed="rId28" cstate="print"/>
            <a:srcRect l="31685" t="5822" r="64124" b="87262"/>
            <a:stretch>
              <a:fillRect/>
            </a:stretch>
          </p:blipFill>
          <p:spPr>
            <a:xfrm>
              <a:off x="2286884" y="1071546"/>
              <a:ext cx="155966" cy="365172"/>
            </a:xfrm>
            <a:prstGeom prst="rect">
              <a:avLst/>
            </a:prstGeom>
          </p:spPr>
        </p:pic>
      </p:grpSp>
    </p:spTree>
  </p:cSld>
  <p:clrMapOvr>
    <a:masterClrMapping/>
  </p:clrMapOvr>
  <p:transition advTm="20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8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6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4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8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6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4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20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0000"/>
                            </p:stCondLst>
                            <p:childTnLst>
                              <p:par>
                                <p:cTn id="8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26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-720000">
            <a:off x="5684288" y="4527831"/>
            <a:ext cx="3143272" cy="2000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 rot="-720000">
            <a:off x="5684288" y="4527831"/>
            <a:ext cx="3143272" cy="2000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 rot="-720000">
            <a:off x="5684288" y="4527831"/>
            <a:ext cx="3143272" cy="20002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 rot="-720000">
            <a:off x="5684288" y="4527831"/>
            <a:ext cx="3143272" cy="20002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 rot="-720000">
            <a:off x="5684288" y="4527831"/>
            <a:ext cx="3143272" cy="200026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 rot="-720000">
            <a:off x="5684288" y="4527831"/>
            <a:ext cx="3143272" cy="200026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 rot="-720000">
            <a:off x="5684288" y="4527831"/>
            <a:ext cx="3143272" cy="200026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 rot="-240000">
            <a:off x="212753" y="747975"/>
            <a:ext cx="6072230" cy="428628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 rot="-240000">
            <a:off x="212753" y="747975"/>
            <a:ext cx="6072230" cy="428628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 rot="-240000">
            <a:off x="212753" y="747975"/>
            <a:ext cx="6072230" cy="428628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 rot="-240000">
            <a:off x="212753" y="747975"/>
            <a:ext cx="6072230" cy="428628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 rot="-240000">
            <a:off x="212753" y="747975"/>
            <a:ext cx="6072230" cy="42862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-240000">
            <a:off x="-507058" y="692902"/>
            <a:ext cx="7802656" cy="428628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 rot="-240000">
            <a:off x="212753" y="747975"/>
            <a:ext cx="6072230" cy="428628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0" name="Groupe 19"/>
          <p:cNvGrpSpPr/>
          <p:nvPr/>
        </p:nvGrpSpPr>
        <p:grpSpPr>
          <a:xfrm>
            <a:off x="-13648" y="-13648"/>
            <a:ext cx="9171296" cy="6905767"/>
            <a:chOff x="-13648" y="-13648"/>
            <a:chExt cx="9171296" cy="6905767"/>
          </a:xfrm>
        </p:grpSpPr>
        <p:sp>
          <p:nvSpPr>
            <p:cNvPr id="7" name="Forme libre 6"/>
            <p:cNvSpPr/>
            <p:nvPr/>
          </p:nvSpPr>
          <p:spPr>
            <a:xfrm>
              <a:off x="-13648" y="-13648"/>
              <a:ext cx="9171296" cy="6905767"/>
            </a:xfrm>
            <a:custGeom>
              <a:avLst/>
              <a:gdLst>
                <a:gd name="connsiteX0" fmla="*/ 5895833 w 9171296"/>
                <a:gd name="connsiteY0" fmla="*/ 109182 h 6905767"/>
                <a:gd name="connsiteX1" fmla="*/ 368490 w 9171296"/>
                <a:gd name="connsiteY1" fmla="*/ 1364776 h 6905767"/>
                <a:gd name="connsiteX2" fmla="*/ 668741 w 9171296"/>
                <a:gd name="connsiteY2" fmla="*/ 5622878 h 6905767"/>
                <a:gd name="connsiteX3" fmla="*/ 5868538 w 9171296"/>
                <a:gd name="connsiteY3" fmla="*/ 4503761 h 6905767"/>
                <a:gd name="connsiteX4" fmla="*/ 6250675 w 9171296"/>
                <a:gd name="connsiteY4" fmla="*/ 6537278 h 6905767"/>
                <a:gd name="connsiteX5" fmla="*/ 8952932 w 9171296"/>
                <a:gd name="connsiteY5" fmla="*/ 6632812 h 6905767"/>
                <a:gd name="connsiteX6" fmla="*/ 8611738 w 9171296"/>
                <a:gd name="connsiteY6" fmla="*/ 4162567 h 6905767"/>
                <a:gd name="connsiteX7" fmla="*/ 6182436 w 9171296"/>
                <a:gd name="connsiteY7" fmla="*/ 4572000 h 6905767"/>
                <a:gd name="connsiteX8" fmla="*/ 5882185 w 9171296"/>
                <a:gd name="connsiteY8" fmla="*/ 13648 h 6905767"/>
                <a:gd name="connsiteX9" fmla="*/ 9171296 w 9171296"/>
                <a:gd name="connsiteY9" fmla="*/ 27296 h 6905767"/>
                <a:gd name="connsiteX10" fmla="*/ 9157648 w 9171296"/>
                <a:gd name="connsiteY10" fmla="*/ 6905767 h 6905767"/>
                <a:gd name="connsiteX11" fmla="*/ 0 w 9171296"/>
                <a:gd name="connsiteY11" fmla="*/ 6892120 h 6905767"/>
                <a:gd name="connsiteX12" fmla="*/ 0 w 9171296"/>
                <a:gd name="connsiteY12" fmla="*/ 0 h 6905767"/>
                <a:gd name="connsiteX13" fmla="*/ 5895833 w 9171296"/>
                <a:gd name="connsiteY13" fmla="*/ 13648 h 6905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171296" h="6905767">
                  <a:moveTo>
                    <a:pt x="5895833" y="109182"/>
                  </a:moveTo>
                  <a:lnTo>
                    <a:pt x="368490" y="1364776"/>
                  </a:lnTo>
                  <a:lnTo>
                    <a:pt x="668741" y="5622878"/>
                  </a:lnTo>
                  <a:lnTo>
                    <a:pt x="5868538" y="4503761"/>
                  </a:lnTo>
                  <a:lnTo>
                    <a:pt x="6250675" y="6537278"/>
                  </a:lnTo>
                  <a:lnTo>
                    <a:pt x="8952932" y="6632812"/>
                  </a:lnTo>
                  <a:lnTo>
                    <a:pt x="8611738" y="4162567"/>
                  </a:lnTo>
                  <a:lnTo>
                    <a:pt x="6182436" y="4572000"/>
                  </a:lnTo>
                  <a:lnTo>
                    <a:pt x="5882185" y="13648"/>
                  </a:lnTo>
                  <a:lnTo>
                    <a:pt x="9171296" y="27296"/>
                  </a:lnTo>
                  <a:cubicBezTo>
                    <a:pt x="9166747" y="2320120"/>
                    <a:pt x="9162197" y="4612943"/>
                    <a:pt x="9157648" y="6905767"/>
                  </a:cubicBezTo>
                  <a:lnTo>
                    <a:pt x="0" y="6892120"/>
                  </a:lnTo>
                  <a:lnTo>
                    <a:pt x="0" y="0"/>
                  </a:lnTo>
                  <a:lnTo>
                    <a:pt x="5895833" y="13648"/>
                  </a:lnTo>
                </a:path>
              </a:pathLst>
            </a:custGeom>
            <a:blipFill>
              <a:blip r:embed="rId16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Cadre 3"/>
            <p:cNvSpPr/>
            <p:nvPr/>
          </p:nvSpPr>
          <p:spPr>
            <a:xfrm rot="-240000">
              <a:off x="83254" y="551552"/>
              <a:ext cx="6408000" cy="4659887"/>
            </a:xfrm>
            <a:prstGeom prst="frame">
              <a:avLst>
                <a:gd name="adj1" fmla="val 5972"/>
              </a:avLst>
            </a:prstGeom>
            <a:blipFill>
              <a:blip r:embed="rId17" cstate="print"/>
              <a:stretch>
                <a:fillRect/>
              </a:stretch>
            </a:blipFill>
            <a:ln>
              <a:noFill/>
            </a:ln>
            <a:scene3d>
              <a:camera prst="isometricOffAxis1Righ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5" name="Cadre 4"/>
            <p:cNvSpPr/>
            <p:nvPr/>
          </p:nvSpPr>
          <p:spPr>
            <a:xfrm rot="-720000">
              <a:off x="5501412" y="4313517"/>
              <a:ext cx="3429024" cy="2428892"/>
            </a:xfrm>
            <a:prstGeom prst="frame">
              <a:avLst>
                <a:gd name="adj1" fmla="val 10252"/>
              </a:avLst>
            </a:prstGeom>
            <a:blipFill>
              <a:blip r:embed="rId18" cstate="print"/>
              <a:stretch>
                <a:fillRect/>
              </a:stretch>
            </a:blipFill>
            <a:ln>
              <a:noFill/>
            </a:ln>
            <a:scene3d>
              <a:camera prst="perspectiveHeroicExtremeLeftFacing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286116" y="3786190"/>
            <a:ext cx="2643206" cy="291466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dirty="0" smtClean="0">
              <a:solidFill>
                <a:srgbClr val="FF0000"/>
              </a:solidFill>
              <a:latin typeface="French Script MT" pitchFamily="66" charset="0"/>
            </a:endParaRPr>
          </a:p>
          <a:p>
            <a:pPr algn="ctr"/>
            <a:endParaRPr lang="fr-FR" sz="6000" dirty="0" smtClean="0">
              <a:solidFill>
                <a:srgbClr val="FF0000"/>
              </a:solidFill>
              <a:latin typeface="French Script MT" pitchFamily="66" charset="0"/>
            </a:endParaRPr>
          </a:p>
          <a:p>
            <a:pPr algn="ctr"/>
            <a:r>
              <a:rPr lang="fr-FR" sz="6000" dirty="0" smtClean="0">
                <a:solidFill>
                  <a:srgbClr val="FF0000"/>
                </a:solidFill>
                <a:latin typeface="French Script MT" pitchFamily="66" charset="0"/>
              </a:rPr>
              <a:t>Mireille</a:t>
            </a:r>
            <a:endParaRPr lang="fr-FR" sz="6000" dirty="0">
              <a:solidFill>
                <a:srgbClr val="FF0000"/>
              </a:solidFill>
              <a:latin typeface="French Script MT" pitchFamily="66" charset="0"/>
            </a:endParaRPr>
          </a:p>
        </p:txBody>
      </p:sp>
    </p:spTree>
  </p:cSld>
  <p:clrMapOvr>
    <a:masterClrMapping/>
  </p:clrMapOvr>
  <p:transition advTm="8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15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1182</TotalTime>
  <Words>132</Words>
  <Application>Microsoft Office PowerPoint</Application>
  <PresentationFormat>Affichage à l'écran (4:3)</PresentationFormat>
  <Paragraphs>169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logo ppsmania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120</cp:revision>
  <dcterms:created xsi:type="dcterms:W3CDTF">2014-02-19T10:17:23Z</dcterms:created>
  <dcterms:modified xsi:type="dcterms:W3CDTF">2014-07-02T16:07:11Z</dcterms:modified>
</cp:coreProperties>
</file>