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7" r:id="rId3"/>
    <p:sldId id="258" r:id="rId4"/>
    <p:sldId id="259" r:id="rId5"/>
    <p:sldId id="262" r:id="rId6"/>
    <p:sldId id="256" r:id="rId7"/>
  </p:sldIdLst>
  <p:sldSz cx="9144000" cy="5715000" type="screen16x1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558ED5"/>
    <a:srgbClr val="8EB4E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758" y="-72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21/10/2013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21/10/2013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21/10/2013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21/10/2013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21/10/2013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21/10/2013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21/10/2013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21/10/2013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21/10/2013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21/10/2013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21/10/2013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B5A74E-26D4-47DE-9E1F-CF3963ED0261}" type="datetimeFigureOut">
              <a:rPr lang="fr-FR" smtClean="0"/>
              <a:pPr/>
              <a:t>21/10/2013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4.jpeg"/><Relationship Id="rId18" Type="http://schemas.openxmlformats.org/officeDocument/2006/relationships/image" Target="../media/image24.jpeg"/><Relationship Id="rId3" Type="http://schemas.openxmlformats.org/officeDocument/2006/relationships/image" Target="../media/image10.jpeg"/><Relationship Id="rId21" Type="http://schemas.openxmlformats.org/officeDocument/2006/relationships/image" Target="../media/image1.jpeg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17" Type="http://schemas.openxmlformats.org/officeDocument/2006/relationships/image" Target="../media/image23.jpeg"/><Relationship Id="rId2" Type="http://schemas.openxmlformats.org/officeDocument/2006/relationships/image" Target="../media/image9.jpeg"/><Relationship Id="rId16" Type="http://schemas.openxmlformats.org/officeDocument/2006/relationships/image" Target="../media/image22.jpeg"/><Relationship Id="rId20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5" Type="http://schemas.openxmlformats.org/officeDocument/2006/relationships/image" Target="../media/image21.jpeg"/><Relationship Id="rId10" Type="http://schemas.openxmlformats.org/officeDocument/2006/relationships/image" Target="../media/image17.jpeg"/><Relationship Id="rId19" Type="http://schemas.openxmlformats.org/officeDocument/2006/relationships/image" Target="../media/image25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Relationship Id="rId14" Type="http://schemas.openxmlformats.org/officeDocument/2006/relationships/image" Target="../media/image20.jpeg"/><Relationship Id="rId22" Type="http://schemas.openxmlformats.org/officeDocument/2006/relationships/image" Target="../media/image27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13" Type="http://schemas.openxmlformats.org/officeDocument/2006/relationships/image" Target="../media/image39.jpeg"/><Relationship Id="rId18" Type="http://schemas.openxmlformats.org/officeDocument/2006/relationships/image" Target="../media/image44.jpeg"/><Relationship Id="rId3" Type="http://schemas.openxmlformats.org/officeDocument/2006/relationships/image" Target="../media/image29.jpeg"/><Relationship Id="rId21" Type="http://schemas.openxmlformats.org/officeDocument/2006/relationships/image" Target="../media/image47.jpeg"/><Relationship Id="rId7" Type="http://schemas.openxmlformats.org/officeDocument/2006/relationships/image" Target="../media/image33.jpeg"/><Relationship Id="rId12" Type="http://schemas.openxmlformats.org/officeDocument/2006/relationships/image" Target="../media/image38.jpeg"/><Relationship Id="rId17" Type="http://schemas.openxmlformats.org/officeDocument/2006/relationships/image" Target="../media/image43.jpeg"/><Relationship Id="rId2" Type="http://schemas.openxmlformats.org/officeDocument/2006/relationships/image" Target="../media/image28.jpeg"/><Relationship Id="rId16" Type="http://schemas.openxmlformats.org/officeDocument/2006/relationships/image" Target="../media/image42.jpeg"/><Relationship Id="rId20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11" Type="http://schemas.openxmlformats.org/officeDocument/2006/relationships/image" Target="../media/image37.jpeg"/><Relationship Id="rId5" Type="http://schemas.openxmlformats.org/officeDocument/2006/relationships/image" Target="../media/image31.jpeg"/><Relationship Id="rId15" Type="http://schemas.openxmlformats.org/officeDocument/2006/relationships/image" Target="../media/image41.jpeg"/><Relationship Id="rId23" Type="http://schemas.openxmlformats.org/officeDocument/2006/relationships/image" Target="../media/image49.jpeg"/><Relationship Id="rId10" Type="http://schemas.openxmlformats.org/officeDocument/2006/relationships/image" Target="../media/image36.jpeg"/><Relationship Id="rId19" Type="http://schemas.openxmlformats.org/officeDocument/2006/relationships/image" Target="../media/image45.jpeg"/><Relationship Id="rId4" Type="http://schemas.openxmlformats.org/officeDocument/2006/relationships/image" Target="../media/image30.jpeg"/><Relationship Id="rId9" Type="http://schemas.openxmlformats.org/officeDocument/2006/relationships/image" Target="../media/image35.jpeg"/><Relationship Id="rId14" Type="http://schemas.openxmlformats.org/officeDocument/2006/relationships/image" Target="../media/image40.jpeg"/><Relationship Id="rId22" Type="http://schemas.openxmlformats.org/officeDocument/2006/relationships/image" Target="../media/image4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3" Type="http://schemas.openxmlformats.org/officeDocument/2006/relationships/image" Target="../media/image51.jpeg"/><Relationship Id="rId7" Type="http://schemas.openxmlformats.org/officeDocument/2006/relationships/image" Target="../media/image55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Relationship Id="rId9" Type="http://schemas.openxmlformats.org/officeDocument/2006/relationships/image" Target="../media/image5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7" Type="http://schemas.openxmlformats.org/officeDocument/2006/relationships/image" Target="../media/image63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jpeg"/><Relationship Id="rId5" Type="http://schemas.openxmlformats.org/officeDocument/2006/relationships/image" Target="../media/image61.gif"/><Relationship Id="rId4" Type="http://schemas.openxmlformats.org/officeDocument/2006/relationships/image" Target="../media/image6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50000"/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 flipV="1">
            <a:off x="5929322" y="4000508"/>
            <a:ext cx="1357322" cy="1143008"/>
          </a:xfrm>
          <a:prstGeom prst="rect">
            <a:avLst/>
          </a:prstGeom>
          <a:blipFill dpi="0" rotWithShape="1">
            <a:blip r:embed="rId4" cstate="print">
              <a:alphaModFix amt="4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Rectangle 19"/>
          <p:cNvSpPr/>
          <p:nvPr/>
        </p:nvSpPr>
        <p:spPr>
          <a:xfrm rot="60000" flipV="1">
            <a:off x="0" y="3000376"/>
            <a:ext cx="7929586" cy="1143008"/>
          </a:xfrm>
          <a:prstGeom prst="rect">
            <a:avLst/>
          </a:prstGeom>
          <a:blipFill dpi="0" rotWithShape="1">
            <a:blip r:embed="rId5" cstate="print">
              <a:alphaModFix amt="4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Forme libre 6"/>
          <p:cNvSpPr/>
          <p:nvPr/>
        </p:nvSpPr>
        <p:spPr>
          <a:xfrm>
            <a:off x="2000232" y="0"/>
            <a:ext cx="3357585" cy="2571748"/>
          </a:xfrm>
          <a:custGeom>
            <a:avLst/>
            <a:gdLst>
              <a:gd name="connsiteX0" fmla="*/ 5594595 w 5594595"/>
              <a:gd name="connsiteY0" fmla="*/ 938150 h 4611087"/>
              <a:gd name="connsiteX1" fmla="*/ 5594595 w 5594595"/>
              <a:gd name="connsiteY1" fmla="*/ 1021277 h 4611087"/>
              <a:gd name="connsiteX2" fmla="*/ 5463967 w 5594595"/>
              <a:gd name="connsiteY2" fmla="*/ 1092529 h 4611087"/>
              <a:gd name="connsiteX3" fmla="*/ 5440216 w 5594595"/>
              <a:gd name="connsiteY3" fmla="*/ 1128155 h 4611087"/>
              <a:gd name="connsiteX4" fmla="*/ 5404590 w 5594595"/>
              <a:gd name="connsiteY4" fmla="*/ 1163781 h 4611087"/>
              <a:gd name="connsiteX5" fmla="*/ 5404590 w 5594595"/>
              <a:gd name="connsiteY5" fmla="*/ 1472540 h 4611087"/>
              <a:gd name="connsiteX6" fmla="*/ 5416466 w 5594595"/>
              <a:gd name="connsiteY6" fmla="*/ 1520041 h 4611087"/>
              <a:gd name="connsiteX7" fmla="*/ 5452092 w 5594595"/>
              <a:gd name="connsiteY7" fmla="*/ 1591293 h 4611087"/>
              <a:gd name="connsiteX8" fmla="*/ 5440216 w 5594595"/>
              <a:gd name="connsiteY8" fmla="*/ 1662545 h 4611087"/>
              <a:gd name="connsiteX9" fmla="*/ 5392715 w 5594595"/>
              <a:gd name="connsiteY9" fmla="*/ 1674420 h 4611087"/>
              <a:gd name="connsiteX10" fmla="*/ 5357089 w 5594595"/>
              <a:gd name="connsiteY10" fmla="*/ 1686296 h 4611087"/>
              <a:gd name="connsiteX11" fmla="*/ 5345214 w 5594595"/>
              <a:gd name="connsiteY11" fmla="*/ 1721922 h 4611087"/>
              <a:gd name="connsiteX12" fmla="*/ 5321463 w 5594595"/>
              <a:gd name="connsiteY12" fmla="*/ 1757548 h 4611087"/>
              <a:gd name="connsiteX13" fmla="*/ 5309588 w 5594595"/>
              <a:gd name="connsiteY13" fmla="*/ 1828800 h 4611087"/>
              <a:gd name="connsiteX14" fmla="*/ 5321463 w 5594595"/>
              <a:gd name="connsiteY14" fmla="*/ 2018805 h 4611087"/>
              <a:gd name="connsiteX15" fmla="*/ 5357089 w 5594595"/>
              <a:gd name="connsiteY15" fmla="*/ 2149433 h 4611087"/>
              <a:gd name="connsiteX16" fmla="*/ 5475842 w 5594595"/>
              <a:gd name="connsiteY16" fmla="*/ 2185059 h 4611087"/>
              <a:gd name="connsiteX17" fmla="*/ 5487717 w 5594595"/>
              <a:gd name="connsiteY17" fmla="*/ 2232561 h 4611087"/>
              <a:gd name="connsiteX18" fmla="*/ 5214585 w 5594595"/>
              <a:gd name="connsiteY18" fmla="*/ 2256311 h 4611087"/>
              <a:gd name="connsiteX19" fmla="*/ 5155208 w 5594595"/>
              <a:gd name="connsiteY19" fmla="*/ 2339439 h 4611087"/>
              <a:gd name="connsiteX20" fmla="*/ 5107707 w 5594595"/>
              <a:gd name="connsiteY20" fmla="*/ 2351314 h 4611087"/>
              <a:gd name="connsiteX21" fmla="*/ 5072081 w 5594595"/>
              <a:gd name="connsiteY21" fmla="*/ 2386940 h 4611087"/>
              <a:gd name="connsiteX22" fmla="*/ 5060206 w 5594595"/>
              <a:gd name="connsiteY22" fmla="*/ 2422566 h 4611087"/>
              <a:gd name="connsiteX23" fmla="*/ 5000829 w 5594595"/>
              <a:gd name="connsiteY23" fmla="*/ 2493818 h 4611087"/>
              <a:gd name="connsiteX24" fmla="*/ 5000829 w 5594595"/>
              <a:gd name="connsiteY24" fmla="*/ 2802576 h 4611087"/>
              <a:gd name="connsiteX25" fmla="*/ 4893951 w 5594595"/>
              <a:gd name="connsiteY25" fmla="*/ 2861953 h 4611087"/>
              <a:gd name="connsiteX26" fmla="*/ 4846450 w 5594595"/>
              <a:gd name="connsiteY26" fmla="*/ 2850077 h 4611087"/>
              <a:gd name="connsiteX27" fmla="*/ 4775198 w 5594595"/>
              <a:gd name="connsiteY27" fmla="*/ 2826327 h 4611087"/>
              <a:gd name="connsiteX28" fmla="*/ 4668320 w 5594595"/>
              <a:gd name="connsiteY28" fmla="*/ 2814452 h 4611087"/>
              <a:gd name="connsiteX29" fmla="*/ 4573317 w 5594595"/>
              <a:gd name="connsiteY29" fmla="*/ 2802576 h 4611087"/>
              <a:gd name="connsiteX30" fmla="*/ 4502066 w 5594595"/>
              <a:gd name="connsiteY30" fmla="*/ 2802576 h 4611087"/>
              <a:gd name="connsiteX31" fmla="*/ 4015177 w 5594595"/>
              <a:gd name="connsiteY31" fmla="*/ 2861953 h 4611087"/>
              <a:gd name="connsiteX32" fmla="*/ 3872673 w 5594595"/>
              <a:gd name="connsiteY32" fmla="*/ 2968831 h 4611087"/>
              <a:gd name="connsiteX33" fmla="*/ 3848923 w 5594595"/>
              <a:gd name="connsiteY33" fmla="*/ 3087584 h 4611087"/>
              <a:gd name="connsiteX34" fmla="*/ 3813297 w 5594595"/>
              <a:gd name="connsiteY34" fmla="*/ 3099459 h 4611087"/>
              <a:gd name="connsiteX35" fmla="*/ 3801421 w 5594595"/>
              <a:gd name="connsiteY35" fmla="*/ 3135085 h 4611087"/>
              <a:gd name="connsiteX36" fmla="*/ 3777671 w 5594595"/>
              <a:gd name="connsiteY36" fmla="*/ 3170711 h 4611087"/>
              <a:gd name="connsiteX37" fmla="*/ 3765795 w 5594595"/>
              <a:gd name="connsiteY37" fmla="*/ 3348841 h 4611087"/>
              <a:gd name="connsiteX38" fmla="*/ 3730169 w 5594595"/>
              <a:gd name="connsiteY38" fmla="*/ 3372592 h 4611087"/>
              <a:gd name="connsiteX39" fmla="*/ 3670793 w 5594595"/>
              <a:gd name="connsiteY39" fmla="*/ 3384467 h 4611087"/>
              <a:gd name="connsiteX40" fmla="*/ 3623292 w 5594595"/>
              <a:gd name="connsiteY40" fmla="*/ 3396342 h 4611087"/>
              <a:gd name="connsiteX41" fmla="*/ 3552040 w 5594595"/>
              <a:gd name="connsiteY41" fmla="*/ 3443844 h 4611087"/>
              <a:gd name="connsiteX42" fmla="*/ 3540164 w 5594595"/>
              <a:gd name="connsiteY42" fmla="*/ 3479470 h 4611087"/>
              <a:gd name="connsiteX43" fmla="*/ 3480788 w 5594595"/>
              <a:gd name="connsiteY43" fmla="*/ 3550722 h 4611087"/>
              <a:gd name="connsiteX44" fmla="*/ 3468912 w 5594595"/>
              <a:gd name="connsiteY44" fmla="*/ 3693226 h 4611087"/>
              <a:gd name="connsiteX45" fmla="*/ 3445162 w 5594595"/>
              <a:gd name="connsiteY45" fmla="*/ 3728852 h 4611087"/>
              <a:gd name="connsiteX46" fmla="*/ 3373910 w 5594595"/>
              <a:gd name="connsiteY46" fmla="*/ 3752602 h 4611087"/>
              <a:gd name="connsiteX47" fmla="*/ 3231406 w 5594595"/>
              <a:gd name="connsiteY47" fmla="*/ 3728852 h 4611087"/>
              <a:gd name="connsiteX48" fmla="*/ 3124528 w 5594595"/>
              <a:gd name="connsiteY48" fmla="*/ 3740727 h 4611087"/>
              <a:gd name="connsiteX49" fmla="*/ 3041401 w 5594595"/>
              <a:gd name="connsiteY49" fmla="*/ 3764477 h 4611087"/>
              <a:gd name="connsiteX50" fmla="*/ 3005775 w 5594595"/>
              <a:gd name="connsiteY50" fmla="*/ 3788228 h 4611087"/>
              <a:gd name="connsiteX51" fmla="*/ 2934523 w 5594595"/>
              <a:gd name="connsiteY51" fmla="*/ 3811979 h 4611087"/>
              <a:gd name="connsiteX52" fmla="*/ 2898897 w 5594595"/>
              <a:gd name="connsiteY52" fmla="*/ 3823854 h 4611087"/>
              <a:gd name="connsiteX53" fmla="*/ 2887021 w 5594595"/>
              <a:gd name="connsiteY53" fmla="*/ 3895106 h 4611087"/>
              <a:gd name="connsiteX54" fmla="*/ 2863271 w 5594595"/>
              <a:gd name="connsiteY54" fmla="*/ 3930732 h 4611087"/>
              <a:gd name="connsiteX55" fmla="*/ 2839520 w 5594595"/>
              <a:gd name="connsiteY55" fmla="*/ 4001984 h 4611087"/>
              <a:gd name="connsiteX56" fmla="*/ 2827645 w 5594595"/>
              <a:gd name="connsiteY56" fmla="*/ 4037610 h 4611087"/>
              <a:gd name="connsiteX57" fmla="*/ 2756393 w 5594595"/>
              <a:gd name="connsiteY57" fmla="*/ 4061361 h 4611087"/>
              <a:gd name="connsiteX58" fmla="*/ 2720767 w 5594595"/>
              <a:gd name="connsiteY58" fmla="*/ 4073236 h 4611087"/>
              <a:gd name="connsiteX59" fmla="*/ 2613889 w 5594595"/>
              <a:gd name="connsiteY59" fmla="*/ 4132613 h 4611087"/>
              <a:gd name="connsiteX60" fmla="*/ 2542637 w 5594595"/>
              <a:gd name="connsiteY60" fmla="*/ 4180114 h 4611087"/>
              <a:gd name="connsiteX61" fmla="*/ 2388258 w 5594595"/>
              <a:gd name="connsiteY61" fmla="*/ 4168239 h 4611087"/>
              <a:gd name="connsiteX62" fmla="*/ 2328881 w 5594595"/>
              <a:gd name="connsiteY62" fmla="*/ 4191989 h 4611087"/>
              <a:gd name="connsiteX63" fmla="*/ 2245754 w 5594595"/>
              <a:gd name="connsiteY63" fmla="*/ 4227615 h 4611087"/>
              <a:gd name="connsiteX64" fmla="*/ 2210128 w 5594595"/>
              <a:gd name="connsiteY64" fmla="*/ 4239490 h 4611087"/>
              <a:gd name="connsiteX65" fmla="*/ 2115125 w 5594595"/>
              <a:gd name="connsiteY65" fmla="*/ 4275116 h 4611087"/>
              <a:gd name="connsiteX66" fmla="*/ 2079499 w 5594595"/>
              <a:gd name="connsiteY66" fmla="*/ 4298867 h 4611087"/>
              <a:gd name="connsiteX67" fmla="*/ 2031998 w 5594595"/>
              <a:gd name="connsiteY67" fmla="*/ 4322618 h 4611087"/>
              <a:gd name="connsiteX68" fmla="*/ 2008247 w 5594595"/>
              <a:gd name="connsiteY68" fmla="*/ 4358244 h 4611087"/>
              <a:gd name="connsiteX69" fmla="*/ 1936995 w 5594595"/>
              <a:gd name="connsiteY69" fmla="*/ 4417620 h 4611087"/>
              <a:gd name="connsiteX70" fmla="*/ 1865743 w 5594595"/>
              <a:gd name="connsiteY70" fmla="*/ 4524498 h 4611087"/>
              <a:gd name="connsiteX71" fmla="*/ 1841993 w 5594595"/>
              <a:gd name="connsiteY71" fmla="*/ 4560124 h 4611087"/>
              <a:gd name="connsiteX72" fmla="*/ 1770741 w 5594595"/>
              <a:gd name="connsiteY72" fmla="*/ 4583875 h 4611087"/>
              <a:gd name="connsiteX73" fmla="*/ 1735115 w 5594595"/>
              <a:gd name="connsiteY73" fmla="*/ 4595750 h 4611087"/>
              <a:gd name="connsiteX74" fmla="*/ 1687614 w 5594595"/>
              <a:gd name="connsiteY74" fmla="*/ 4607626 h 4611087"/>
              <a:gd name="connsiteX75" fmla="*/ 1509484 w 5594595"/>
              <a:gd name="connsiteY75" fmla="*/ 4595750 h 4611087"/>
              <a:gd name="connsiteX76" fmla="*/ 1473858 w 5594595"/>
              <a:gd name="connsiteY76" fmla="*/ 4583875 h 4611087"/>
              <a:gd name="connsiteX77" fmla="*/ 1414481 w 5594595"/>
              <a:gd name="connsiteY77" fmla="*/ 4572000 h 4611087"/>
              <a:gd name="connsiteX78" fmla="*/ 1248227 w 5594595"/>
              <a:gd name="connsiteY78" fmla="*/ 4583875 h 4611087"/>
              <a:gd name="connsiteX79" fmla="*/ 1212601 w 5594595"/>
              <a:gd name="connsiteY79" fmla="*/ 4607626 h 4611087"/>
              <a:gd name="connsiteX80" fmla="*/ 1200725 w 5594595"/>
              <a:gd name="connsiteY80" fmla="*/ 4572000 h 4611087"/>
              <a:gd name="connsiteX81" fmla="*/ 1165099 w 5594595"/>
              <a:gd name="connsiteY81" fmla="*/ 4548249 h 4611087"/>
              <a:gd name="connsiteX82" fmla="*/ 1117598 w 5594595"/>
              <a:gd name="connsiteY82" fmla="*/ 4512623 h 4611087"/>
              <a:gd name="connsiteX83" fmla="*/ 1093847 w 5594595"/>
              <a:gd name="connsiteY83" fmla="*/ 4476997 h 4611087"/>
              <a:gd name="connsiteX84" fmla="*/ 1058221 w 5594595"/>
              <a:gd name="connsiteY84" fmla="*/ 4453246 h 4611087"/>
              <a:gd name="connsiteX85" fmla="*/ 1022595 w 5594595"/>
              <a:gd name="connsiteY85" fmla="*/ 4417620 h 4611087"/>
              <a:gd name="connsiteX86" fmla="*/ 951343 w 5594595"/>
              <a:gd name="connsiteY86" fmla="*/ 4381994 h 4611087"/>
              <a:gd name="connsiteX87" fmla="*/ 832590 w 5594595"/>
              <a:gd name="connsiteY87" fmla="*/ 4346368 h 4611087"/>
              <a:gd name="connsiteX88" fmla="*/ 796964 w 5594595"/>
              <a:gd name="connsiteY88" fmla="*/ 4322618 h 4611087"/>
              <a:gd name="connsiteX89" fmla="*/ 416954 w 5594595"/>
              <a:gd name="connsiteY89" fmla="*/ 4298867 h 4611087"/>
              <a:gd name="connsiteX90" fmla="*/ 310076 w 5594595"/>
              <a:gd name="connsiteY90" fmla="*/ 4156363 h 4611087"/>
              <a:gd name="connsiteX91" fmla="*/ 357577 w 5594595"/>
              <a:gd name="connsiteY91" fmla="*/ 3895106 h 4611087"/>
              <a:gd name="connsiteX92" fmla="*/ 262575 w 5594595"/>
              <a:gd name="connsiteY92" fmla="*/ 3871355 h 4611087"/>
              <a:gd name="connsiteX93" fmla="*/ 215073 w 5594595"/>
              <a:gd name="connsiteY93" fmla="*/ 3776353 h 4611087"/>
              <a:gd name="connsiteX94" fmla="*/ 96320 w 5594595"/>
              <a:gd name="connsiteY94" fmla="*/ 3740727 h 4611087"/>
              <a:gd name="connsiteX95" fmla="*/ 84445 w 5594595"/>
              <a:gd name="connsiteY95" fmla="*/ 3633849 h 4611087"/>
              <a:gd name="connsiteX96" fmla="*/ 60694 w 5594595"/>
              <a:gd name="connsiteY96" fmla="*/ 3598223 h 4611087"/>
              <a:gd name="connsiteX97" fmla="*/ 25068 w 5594595"/>
              <a:gd name="connsiteY97" fmla="*/ 3526971 h 4611087"/>
              <a:gd name="connsiteX98" fmla="*/ 13193 w 5594595"/>
              <a:gd name="connsiteY98" fmla="*/ 3491345 h 4611087"/>
              <a:gd name="connsiteX99" fmla="*/ 1317 w 5594595"/>
              <a:gd name="connsiteY99" fmla="*/ 3253839 h 4611087"/>
              <a:gd name="connsiteX100" fmla="*/ 511956 w 5594595"/>
              <a:gd name="connsiteY100" fmla="*/ 3028207 h 4611087"/>
              <a:gd name="connsiteX101" fmla="*/ 523832 w 5594595"/>
              <a:gd name="connsiteY101" fmla="*/ 2612571 h 4611087"/>
              <a:gd name="connsiteX102" fmla="*/ 428829 w 5594595"/>
              <a:gd name="connsiteY102" fmla="*/ 2576945 h 4611087"/>
              <a:gd name="connsiteX103" fmla="*/ 357577 w 5594595"/>
              <a:gd name="connsiteY103" fmla="*/ 2529444 h 4611087"/>
              <a:gd name="connsiteX104" fmla="*/ 286325 w 5594595"/>
              <a:gd name="connsiteY104" fmla="*/ 2493818 h 4611087"/>
              <a:gd name="connsiteX105" fmla="*/ 250699 w 5594595"/>
              <a:gd name="connsiteY105" fmla="*/ 2481942 h 4611087"/>
              <a:gd name="connsiteX106" fmla="*/ 274450 w 5594595"/>
              <a:gd name="connsiteY106" fmla="*/ 2268187 h 4611087"/>
              <a:gd name="connsiteX107" fmla="*/ 393203 w 5594595"/>
              <a:gd name="connsiteY107" fmla="*/ 2185059 h 4611087"/>
              <a:gd name="connsiteX108" fmla="*/ 630710 w 5594595"/>
              <a:gd name="connsiteY108" fmla="*/ 2185059 h 4611087"/>
              <a:gd name="connsiteX109" fmla="*/ 785089 w 5594595"/>
              <a:gd name="connsiteY109" fmla="*/ 2090057 h 4611087"/>
              <a:gd name="connsiteX110" fmla="*/ 915717 w 5594595"/>
              <a:gd name="connsiteY110" fmla="*/ 2042555 h 4611087"/>
              <a:gd name="connsiteX111" fmla="*/ 1058221 w 5594595"/>
              <a:gd name="connsiteY111" fmla="*/ 2090057 h 4611087"/>
              <a:gd name="connsiteX112" fmla="*/ 1212601 w 5594595"/>
              <a:gd name="connsiteY112" fmla="*/ 2090057 h 4611087"/>
              <a:gd name="connsiteX113" fmla="*/ 1355105 w 5594595"/>
              <a:gd name="connsiteY113" fmla="*/ 2018805 h 4611087"/>
              <a:gd name="connsiteX114" fmla="*/ 1331354 w 5594595"/>
              <a:gd name="connsiteY114" fmla="*/ 1531916 h 4611087"/>
              <a:gd name="connsiteX115" fmla="*/ 1545110 w 5594595"/>
              <a:gd name="connsiteY115" fmla="*/ 1318161 h 4611087"/>
              <a:gd name="connsiteX116" fmla="*/ 1580736 w 5594595"/>
              <a:gd name="connsiteY116" fmla="*/ 1175657 h 4611087"/>
              <a:gd name="connsiteX117" fmla="*/ 1616362 w 5594595"/>
              <a:gd name="connsiteY117" fmla="*/ 1151906 h 4611087"/>
              <a:gd name="connsiteX118" fmla="*/ 1640112 w 5594595"/>
              <a:gd name="connsiteY118" fmla="*/ 1116280 h 4611087"/>
              <a:gd name="connsiteX119" fmla="*/ 1746990 w 5594595"/>
              <a:gd name="connsiteY119" fmla="*/ 1092529 h 4611087"/>
              <a:gd name="connsiteX120" fmla="*/ 1782616 w 5594595"/>
              <a:gd name="connsiteY120" fmla="*/ 1068779 h 4611087"/>
              <a:gd name="connsiteX121" fmla="*/ 1830117 w 5594595"/>
              <a:gd name="connsiteY121" fmla="*/ 1009402 h 4611087"/>
              <a:gd name="connsiteX122" fmla="*/ 1877619 w 5594595"/>
              <a:gd name="connsiteY122" fmla="*/ 938150 h 4611087"/>
              <a:gd name="connsiteX123" fmla="*/ 1901369 w 5594595"/>
              <a:gd name="connsiteY123" fmla="*/ 902524 h 4611087"/>
              <a:gd name="connsiteX124" fmla="*/ 1972621 w 5594595"/>
              <a:gd name="connsiteY124" fmla="*/ 866898 h 4611087"/>
              <a:gd name="connsiteX125" fmla="*/ 2043873 w 5594595"/>
              <a:gd name="connsiteY125" fmla="*/ 831272 h 4611087"/>
              <a:gd name="connsiteX126" fmla="*/ 2055749 w 5594595"/>
              <a:gd name="connsiteY126" fmla="*/ 783771 h 4611087"/>
              <a:gd name="connsiteX127" fmla="*/ 1996372 w 5594595"/>
              <a:gd name="connsiteY127" fmla="*/ 724394 h 4611087"/>
              <a:gd name="connsiteX128" fmla="*/ 1960746 w 5594595"/>
              <a:gd name="connsiteY128" fmla="*/ 653142 h 4611087"/>
              <a:gd name="connsiteX129" fmla="*/ 1936995 w 5594595"/>
              <a:gd name="connsiteY129" fmla="*/ 510639 h 4611087"/>
              <a:gd name="connsiteX130" fmla="*/ 1984497 w 5594595"/>
              <a:gd name="connsiteY130" fmla="*/ 403761 h 4611087"/>
              <a:gd name="connsiteX131" fmla="*/ 2043873 w 5594595"/>
              <a:gd name="connsiteY131" fmla="*/ 261257 h 4611087"/>
              <a:gd name="connsiteX132" fmla="*/ 2115125 w 5594595"/>
              <a:gd name="connsiteY132" fmla="*/ 285007 h 4611087"/>
              <a:gd name="connsiteX133" fmla="*/ 2115125 w 5594595"/>
              <a:gd name="connsiteY133" fmla="*/ 285007 h 4611087"/>
              <a:gd name="connsiteX134" fmla="*/ 2245754 w 5594595"/>
              <a:gd name="connsiteY134" fmla="*/ 237506 h 4611087"/>
              <a:gd name="connsiteX135" fmla="*/ 2328881 w 5594595"/>
              <a:gd name="connsiteY135" fmla="*/ 249381 h 4611087"/>
              <a:gd name="connsiteX136" fmla="*/ 2352632 w 5594595"/>
              <a:gd name="connsiteY136" fmla="*/ 344384 h 4611087"/>
              <a:gd name="connsiteX137" fmla="*/ 2542637 w 5594595"/>
              <a:gd name="connsiteY137" fmla="*/ 380010 h 4611087"/>
              <a:gd name="connsiteX138" fmla="*/ 2566388 w 5594595"/>
              <a:gd name="connsiteY138" fmla="*/ 380010 h 4611087"/>
              <a:gd name="connsiteX139" fmla="*/ 2649515 w 5594595"/>
              <a:gd name="connsiteY139" fmla="*/ 273132 h 4611087"/>
              <a:gd name="connsiteX140" fmla="*/ 2756393 w 5594595"/>
              <a:gd name="connsiteY140" fmla="*/ 249381 h 4611087"/>
              <a:gd name="connsiteX141" fmla="*/ 2780143 w 5594595"/>
              <a:gd name="connsiteY141" fmla="*/ 154379 h 4611087"/>
              <a:gd name="connsiteX142" fmla="*/ 2851395 w 5594595"/>
              <a:gd name="connsiteY142" fmla="*/ 154379 h 4611087"/>
              <a:gd name="connsiteX143" fmla="*/ 2898897 w 5594595"/>
              <a:gd name="connsiteY143" fmla="*/ 83127 h 4611087"/>
              <a:gd name="connsiteX144" fmla="*/ 2982024 w 5594595"/>
              <a:gd name="connsiteY144" fmla="*/ 83127 h 4611087"/>
              <a:gd name="connsiteX145" fmla="*/ 3005775 w 5594595"/>
              <a:gd name="connsiteY145" fmla="*/ 0 h 4611087"/>
              <a:gd name="connsiteX146" fmla="*/ 3077027 w 5594595"/>
              <a:gd name="connsiteY146" fmla="*/ 0 h 4611087"/>
              <a:gd name="connsiteX147" fmla="*/ 3112653 w 5594595"/>
              <a:gd name="connsiteY147" fmla="*/ 23750 h 4611087"/>
              <a:gd name="connsiteX148" fmla="*/ 3219530 w 5594595"/>
              <a:gd name="connsiteY148" fmla="*/ 83127 h 4611087"/>
              <a:gd name="connsiteX149" fmla="*/ 3326408 w 5594595"/>
              <a:gd name="connsiteY149" fmla="*/ 178129 h 4611087"/>
              <a:gd name="connsiteX150" fmla="*/ 3338284 w 5594595"/>
              <a:gd name="connsiteY150" fmla="*/ 285007 h 4611087"/>
              <a:gd name="connsiteX151" fmla="*/ 3350159 w 5594595"/>
              <a:gd name="connsiteY151" fmla="*/ 320633 h 4611087"/>
              <a:gd name="connsiteX152" fmla="*/ 3338284 w 5594595"/>
              <a:gd name="connsiteY152" fmla="*/ 380010 h 4611087"/>
              <a:gd name="connsiteX153" fmla="*/ 3350159 w 5594595"/>
              <a:gd name="connsiteY153" fmla="*/ 510639 h 4611087"/>
              <a:gd name="connsiteX154" fmla="*/ 3385785 w 5594595"/>
              <a:gd name="connsiteY154" fmla="*/ 534389 h 4611087"/>
              <a:gd name="connsiteX155" fmla="*/ 3552040 w 5594595"/>
              <a:gd name="connsiteY155" fmla="*/ 522514 h 4611087"/>
              <a:gd name="connsiteX156" fmla="*/ 3587666 w 5594595"/>
              <a:gd name="connsiteY156" fmla="*/ 498763 h 4611087"/>
              <a:gd name="connsiteX157" fmla="*/ 3623292 w 5594595"/>
              <a:gd name="connsiteY157" fmla="*/ 486888 h 4611087"/>
              <a:gd name="connsiteX158" fmla="*/ 3635167 w 5594595"/>
              <a:gd name="connsiteY158" fmla="*/ 451262 h 4611087"/>
              <a:gd name="connsiteX159" fmla="*/ 3647042 w 5594595"/>
              <a:gd name="connsiteY159" fmla="*/ 427511 h 4611087"/>
              <a:gd name="connsiteX160" fmla="*/ 3920175 w 5594595"/>
              <a:gd name="connsiteY160" fmla="*/ 439387 h 4611087"/>
              <a:gd name="connsiteX161" fmla="*/ 4015177 w 5594595"/>
              <a:gd name="connsiteY161" fmla="*/ 475013 h 4611087"/>
              <a:gd name="connsiteX162" fmla="*/ 4050803 w 5594595"/>
              <a:gd name="connsiteY162" fmla="*/ 486888 h 4611087"/>
              <a:gd name="connsiteX163" fmla="*/ 4133930 w 5594595"/>
              <a:gd name="connsiteY163" fmla="*/ 522514 h 4611087"/>
              <a:gd name="connsiteX164" fmla="*/ 4193307 w 5594595"/>
              <a:gd name="connsiteY164" fmla="*/ 593766 h 4611087"/>
              <a:gd name="connsiteX165" fmla="*/ 4228933 w 5594595"/>
              <a:gd name="connsiteY165" fmla="*/ 617516 h 4611087"/>
              <a:gd name="connsiteX166" fmla="*/ 4252684 w 5594595"/>
              <a:gd name="connsiteY166" fmla="*/ 653142 h 4611087"/>
              <a:gd name="connsiteX167" fmla="*/ 4323936 w 5594595"/>
              <a:gd name="connsiteY167" fmla="*/ 724394 h 4611087"/>
              <a:gd name="connsiteX168" fmla="*/ 4454564 w 5594595"/>
              <a:gd name="connsiteY168" fmla="*/ 676893 h 4611087"/>
              <a:gd name="connsiteX169" fmla="*/ 4537692 w 5594595"/>
              <a:gd name="connsiteY169" fmla="*/ 676893 h 4611087"/>
              <a:gd name="connsiteX170" fmla="*/ 4632694 w 5594595"/>
              <a:gd name="connsiteY170" fmla="*/ 593766 h 4611087"/>
              <a:gd name="connsiteX171" fmla="*/ 4692071 w 5594595"/>
              <a:gd name="connsiteY171" fmla="*/ 570015 h 4611087"/>
              <a:gd name="connsiteX172" fmla="*/ 4751447 w 5594595"/>
              <a:gd name="connsiteY172" fmla="*/ 522514 h 4611087"/>
              <a:gd name="connsiteX173" fmla="*/ 4787073 w 5594595"/>
              <a:gd name="connsiteY173" fmla="*/ 486888 h 4611087"/>
              <a:gd name="connsiteX174" fmla="*/ 4882076 w 5594595"/>
              <a:gd name="connsiteY174" fmla="*/ 475013 h 4611087"/>
              <a:gd name="connsiteX175" fmla="*/ 4929577 w 5594595"/>
              <a:gd name="connsiteY175" fmla="*/ 534389 h 4611087"/>
              <a:gd name="connsiteX176" fmla="*/ 4941453 w 5594595"/>
              <a:gd name="connsiteY176" fmla="*/ 629392 h 4611087"/>
              <a:gd name="connsiteX177" fmla="*/ 5024580 w 5594595"/>
              <a:gd name="connsiteY177" fmla="*/ 641267 h 4611087"/>
              <a:gd name="connsiteX178" fmla="*/ 5155208 w 5594595"/>
              <a:gd name="connsiteY178" fmla="*/ 748145 h 4611087"/>
              <a:gd name="connsiteX179" fmla="*/ 5143333 w 5594595"/>
              <a:gd name="connsiteY179" fmla="*/ 807522 h 4611087"/>
              <a:gd name="connsiteX180" fmla="*/ 5202710 w 5594595"/>
              <a:gd name="connsiteY180" fmla="*/ 866898 h 4611087"/>
              <a:gd name="connsiteX181" fmla="*/ 5273962 w 5594595"/>
              <a:gd name="connsiteY181" fmla="*/ 855023 h 4611087"/>
              <a:gd name="connsiteX182" fmla="*/ 5345214 w 5594595"/>
              <a:gd name="connsiteY182" fmla="*/ 914400 h 4611087"/>
              <a:gd name="connsiteX183" fmla="*/ 5416466 w 5594595"/>
              <a:gd name="connsiteY183" fmla="*/ 914400 h 4611087"/>
              <a:gd name="connsiteX184" fmla="*/ 5440216 w 5594595"/>
              <a:gd name="connsiteY184" fmla="*/ 961901 h 4611087"/>
              <a:gd name="connsiteX185" fmla="*/ 5594595 w 5594595"/>
              <a:gd name="connsiteY185" fmla="*/ 938150 h 4611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</a:cxnLst>
            <a:rect l="l" t="t" r="r" b="b"/>
            <a:pathLst>
              <a:path w="5594595" h="4611087">
                <a:moveTo>
                  <a:pt x="5594595" y="938150"/>
                </a:moveTo>
                <a:lnTo>
                  <a:pt x="5594595" y="1021277"/>
                </a:lnTo>
                <a:cubicBezTo>
                  <a:pt x="5594472" y="1021338"/>
                  <a:pt x="5485659" y="1070837"/>
                  <a:pt x="5463967" y="1092529"/>
                </a:cubicBezTo>
                <a:cubicBezTo>
                  <a:pt x="5453875" y="1102621"/>
                  <a:pt x="5449353" y="1117191"/>
                  <a:pt x="5440216" y="1128155"/>
                </a:cubicBezTo>
                <a:cubicBezTo>
                  <a:pt x="5429465" y="1141057"/>
                  <a:pt x="5416465" y="1151906"/>
                  <a:pt x="5404590" y="1163781"/>
                </a:cubicBezTo>
                <a:cubicBezTo>
                  <a:pt x="5364880" y="1282914"/>
                  <a:pt x="5385020" y="1208354"/>
                  <a:pt x="5404590" y="1472540"/>
                </a:cubicBezTo>
                <a:cubicBezTo>
                  <a:pt x="5405796" y="1488816"/>
                  <a:pt x="5410037" y="1505040"/>
                  <a:pt x="5416466" y="1520041"/>
                </a:cubicBezTo>
                <a:cubicBezTo>
                  <a:pt x="5485533" y="1681197"/>
                  <a:pt x="5402046" y="1441164"/>
                  <a:pt x="5452092" y="1591293"/>
                </a:cubicBezTo>
                <a:cubicBezTo>
                  <a:pt x="5448133" y="1615044"/>
                  <a:pt x="5454211" y="1642952"/>
                  <a:pt x="5440216" y="1662545"/>
                </a:cubicBezTo>
                <a:cubicBezTo>
                  <a:pt x="5430730" y="1675826"/>
                  <a:pt x="5408408" y="1669936"/>
                  <a:pt x="5392715" y="1674420"/>
                </a:cubicBezTo>
                <a:cubicBezTo>
                  <a:pt x="5380679" y="1677859"/>
                  <a:pt x="5368964" y="1682337"/>
                  <a:pt x="5357089" y="1686296"/>
                </a:cubicBezTo>
                <a:cubicBezTo>
                  <a:pt x="5353131" y="1698171"/>
                  <a:pt x="5350812" y="1710726"/>
                  <a:pt x="5345214" y="1721922"/>
                </a:cubicBezTo>
                <a:cubicBezTo>
                  <a:pt x="5338831" y="1734688"/>
                  <a:pt x="5325976" y="1744008"/>
                  <a:pt x="5321463" y="1757548"/>
                </a:cubicBezTo>
                <a:cubicBezTo>
                  <a:pt x="5313849" y="1780391"/>
                  <a:pt x="5313546" y="1805049"/>
                  <a:pt x="5309588" y="1828800"/>
                </a:cubicBezTo>
                <a:cubicBezTo>
                  <a:pt x="5313546" y="1892135"/>
                  <a:pt x="5315447" y="1955632"/>
                  <a:pt x="5321463" y="2018805"/>
                </a:cubicBezTo>
                <a:cubicBezTo>
                  <a:pt x="5322795" y="2032796"/>
                  <a:pt x="5346122" y="2145777"/>
                  <a:pt x="5357089" y="2149433"/>
                </a:cubicBezTo>
                <a:cubicBezTo>
                  <a:pt x="5443824" y="2178345"/>
                  <a:pt x="5404053" y="2167112"/>
                  <a:pt x="5475842" y="2185059"/>
                </a:cubicBezTo>
                <a:lnTo>
                  <a:pt x="5487717" y="2232561"/>
                </a:lnTo>
                <a:lnTo>
                  <a:pt x="5214585" y="2256311"/>
                </a:lnTo>
                <a:cubicBezTo>
                  <a:pt x="5194793" y="2284020"/>
                  <a:pt x="5180659" y="2316816"/>
                  <a:pt x="5155208" y="2339439"/>
                </a:cubicBezTo>
                <a:cubicBezTo>
                  <a:pt x="5143010" y="2350282"/>
                  <a:pt x="5121878" y="2343217"/>
                  <a:pt x="5107707" y="2351314"/>
                </a:cubicBezTo>
                <a:cubicBezTo>
                  <a:pt x="5093125" y="2359646"/>
                  <a:pt x="5083956" y="2375065"/>
                  <a:pt x="5072081" y="2386940"/>
                </a:cubicBezTo>
                <a:cubicBezTo>
                  <a:pt x="5068123" y="2398815"/>
                  <a:pt x="5065804" y="2411370"/>
                  <a:pt x="5060206" y="2422566"/>
                </a:cubicBezTo>
                <a:cubicBezTo>
                  <a:pt x="5043673" y="2455631"/>
                  <a:pt x="5027092" y="2467555"/>
                  <a:pt x="5000829" y="2493818"/>
                </a:cubicBezTo>
                <a:cubicBezTo>
                  <a:pt x="5009819" y="2583714"/>
                  <a:pt x="5029863" y="2719622"/>
                  <a:pt x="5000829" y="2802576"/>
                </a:cubicBezTo>
                <a:cubicBezTo>
                  <a:pt x="4990043" y="2833392"/>
                  <a:pt x="4925573" y="2851412"/>
                  <a:pt x="4893951" y="2861953"/>
                </a:cubicBezTo>
                <a:cubicBezTo>
                  <a:pt x="4878117" y="2857994"/>
                  <a:pt x="4862083" y="2854767"/>
                  <a:pt x="4846450" y="2850077"/>
                </a:cubicBezTo>
                <a:cubicBezTo>
                  <a:pt x="4822471" y="2842883"/>
                  <a:pt x="4800080" y="2829092"/>
                  <a:pt x="4775198" y="2826327"/>
                </a:cubicBezTo>
                <a:lnTo>
                  <a:pt x="4668320" y="2814452"/>
                </a:lnTo>
                <a:cubicBezTo>
                  <a:pt x="4636624" y="2810723"/>
                  <a:pt x="4605150" y="2804850"/>
                  <a:pt x="4573317" y="2802576"/>
                </a:cubicBezTo>
                <a:cubicBezTo>
                  <a:pt x="4549627" y="2800884"/>
                  <a:pt x="4525816" y="2802576"/>
                  <a:pt x="4502066" y="2802576"/>
                </a:cubicBezTo>
                <a:lnTo>
                  <a:pt x="4015177" y="2861953"/>
                </a:lnTo>
                <a:lnTo>
                  <a:pt x="3872673" y="2968831"/>
                </a:lnTo>
                <a:cubicBezTo>
                  <a:pt x="3864756" y="3008415"/>
                  <a:pt x="3865627" y="3050834"/>
                  <a:pt x="3848923" y="3087584"/>
                </a:cubicBezTo>
                <a:cubicBezTo>
                  <a:pt x="3843743" y="3098980"/>
                  <a:pt x="3822148" y="3090608"/>
                  <a:pt x="3813297" y="3099459"/>
                </a:cubicBezTo>
                <a:cubicBezTo>
                  <a:pt x="3804446" y="3108310"/>
                  <a:pt x="3807019" y="3123889"/>
                  <a:pt x="3801421" y="3135085"/>
                </a:cubicBezTo>
                <a:cubicBezTo>
                  <a:pt x="3795038" y="3147850"/>
                  <a:pt x="3785588" y="3158836"/>
                  <a:pt x="3777671" y="3170711"/>
                </a:cubicBezTo>
                <a:cubicBezTo>
                  <a:pt x="3773712" y="3230088"/>
                  <a:pt x="3779425" y="3290914"/>
                  <a:pt x="3765795" y="3348841"/>
                </a:cubicBezTo>
                <a:cubicBezTo>
                  <a:pt x="3762526" y="3362734"/>
                  <a:pt x="3743533" y="3367581"/>
                  <a:pt x="3730169" y="3372592"/>
                </a:cubicBezTo>
                <a:cubicBezTo>
                  <a:pt x="3711270" y="3379679"/>
                  <a:pt x="3690496" y="3380089"/>
                  <a:pt x="3670793" y="3384467"/>
                </a:cubicBezTo>
                <a:cubicBezTo>
                  <a:pt x="3654861" y="3388007"/>
                  <a:pt x="3639126" y="3392384"/>
                  <a:pt x="3623292" y="3396342"/>
                </a:cubicBezTo>
                <a:cubicBezTo>
                  <a:pt x="3599541" y="3412176"/>
                  <a:pt x="3561067" y="3416764"/>
                  <a:pt x="3552040" y="3443844"/>
                </a:cubicBezTo>
                <a:cubicBezTo>
                  <a:pt x="3548081" y="3455719"/>
                  <a:pt x="3545762" y="3468274"/>
                  <a:pt x="3540164" y="3479470"/>
                </a:cubicBezTo>
                <a:cubicBezTo>
                  <a:pt x="3523630" y="3512538"/>
                  <a:pt x="3507053" y="3524457"/>
                  <a:pt x="3480788" y="3550722"/>
                </a:cubicBezTo>
                <a:cubicBezTo>
                  <a:pt x="3476829" y="3598223"/>
                  <a:pt x="3478260" y="3646486"/>
                  <a:pt x="3468912" y="3693226"/>
                </a:cubicBezTo>
                <a:cubicBezTo>
                  <a:pt x="3466113" y="3707221"/>
                  <a:pt x="3457265" y="3721288"/>
                  <a:pt x="3445162" y="3728852"/>
                </a:cubicBezTo>
                <a:cubicBezTo>
                  <a:pt x="3423932" y="3742121"/>
                  <a:pt x="3373910" y="3752602"/>
                  <a:pt x="3373910" y="3752602"/>
                </a:cubicBezTo>
                <a:cubicBezTo>
                  <a:pt x="3318167" y="3734022"/>
                  <a:pt x="3310952" y="3728852"/>
                  <a:pt x="3231406" y="3728852"/>
                </a:cubicBezTo>
                <a:cubicBezTo>
                  <a:pt x="3195561" y="3728852"/>
                  <a:pt x="3160154" y="3736769"/>
                  <a:pt x="3124528" y="3740727"/>
                </a:cubicBezTo>
                <a:cubicBezTo>
                  <a:pt x="3109310" y="3744531"/>
                  <a:pt x="3058436" y="3755959"/>
                  <a:pt x="3041401" y="3764477"/>
                </a:cubicBezTo>
                <a:cubicBezTo>
                  <a:pt x="3028635" y="3770860"/>
                  <a:pt x="3018817" y="3782431"/>
                  <a:pt x="3005775" y="3788228"/>
                </a:cubicBezTo>
                <a:cubicBezTo>
                  <a:pt x="2982897" y="3798396"/>
                  <a:pt x="2958274" y="3804062"/>
                  <a:pt x="2934523" y="3811979"/>
                </a:cubicBezTo>
                <a:lnTo>
                  <a:pt x="2898897" y="3823854"/>
                </a:lnTo>
                <a:cubicBezTo>
                  <a:pt x="2894938" y="3847605"/>
                  <a:pt x="2894635" y="3872263"/>
                  <a:pt x="2887021" y="3895106"/>
                </a:cubicBezTo>
                <a:cubicBezTo>
                  <a:pt x="2882508" y="3908646"/>
                  <a:pt x="2869067" y="3917690"/>
                  <a:pt x="2863271" y="3930732"/>
                </a:cubicBezTo>
                <a:cubicBezTo>
                  <a:pt x="2853103" y="3953610"/>
                  <a:pt x="2847437" y="3978233"/>
                  <a:pt x="2839520" y="4001984"/>
                </a:cubicBezTo>
                <a:cubicBezTo>
                  <a:pt x="2835562" y="4013859"/>
                  <a:pt x="2839520" y="4033652"/>
                  <a:pt x="2827645" y="4037610"/>
                </a:cubicBezTo>
                <a:lnTo>
                  <a:pt x="2756393" y="4061361"/>
                </a:lnTo>
                <a:lnTo>
                  <a:pt x="2720767" y="4073236"/>
                </a:lnTo>
                <a:cubicBezTo>
                  <a:pt x="2608956" y="4185047"/>
                  <a:pt x="2788254" y="4016370"/>
                  <a:pt x="2613889" y="4132613"/>
                </a:cubicBezTo>
                <a:lnTo>
                  <a:pt x="2542637" y="4180114"/>
                </a:lnTo>
                <a:cubicBezTo>
                  <a:pt x="2491177" y="4176156"/>
                  <a:pt x="2439790" y="4165376"/>
                  <a:pt x="2388258" y="4168239"/>
                </a:cubicBezTo>
                <a:cubicBezTo>
                  <a:pt x="2366974" y="4169421"/>
                  <a:pt x="2348841" y="4184504"/>
                  <a:pt x="2328881" y="4191989"/>
                </a:cubicBezTo>
                <a:cubicBezTo>
                  <a:pt x="2180369" y="4247679"/>
                  <a:pt x="2440345" y="4144219"/>
                  <a:pt x="2245754" y="4227615"/>
                </a:cubicBezTo>
                <a:cubicBezTo>
                  <a:pt x="2234248" y="4232546"/>
                  <a:pt x="2221849" y="4235095"/>
                  <a:pt x="2210128" y="4239490"/>
                </a:cubicBezTo>
                <a:cubicBezTo>
                  <a:pt x="2096529" y="4282089"/>
                  <a:pt x="2195989" y="4248162"/>
                  <a:pt x="2115125" y="4275116"/>
                </a:cubicBezTo>
                <a:cubicBezTo>
                  <a:pt x="2103250" y="4283033"/>
                  <a:pt x="2091891" y="4291786"/>
                  <a:pt x="2079499" y="4298867"/>
                </a:cubicBezTo>
                <a:cubicBezTo>
                  <a:pt x="2064129" y="4307650"/>
                  <a:pt x="2045598" y="4311285"/>
                  <a:pt x="2031998" y="4322618"/>
                </a:cubicBezTo>
                <a:cubicBezTo>
                  <a:pt x="2021034" y="4331755"/>
                  <a:pt x="2017384" y="4347280"/>
                  <a:pt x="2008247" y="4358244"/>
                </a:cubicBezTo>
                <a:cubicBezTo>
                  <a:pt x="1979672" y="4392533"/>
                  <a:pt x="1972026" y="4394267"/>
                  <a:pt x="1936995" y="4417620"/>
                </a:cubicBezTo>
                <a:lnTo>
                  <a:pt x="1865743" y="4524498"/>
                </a:lnTo>
                <a:cubicBezTo>
                  <a:pt x="1857826" y="4536373"/>
                  <a:pt x="1855533" y="4555611"/>
                  <a:pt x="1841993" y="4560124"/>
                </a:cubicBezTo>
                <a:lnTo>
                  <a:pt x="1770741" y="4583875"/>
                </a:lnTo>
                <a:cubicBezTo>
                  <a:pt x="1758866" y="4587833"/>
                  <a:pt x="1747259" y="4592714"/>
                  <a:pt x="1735115" y="4595750"/>
                </a:cubicBezTo>
                <a:lnTo>
                  <a:pt x="1687614" y="4607626"/>
                </a:lnTo>
                <a:cubicBezTo>
                  <a:pt x="1628237" y="4603667"/>
                  <a:pt x="1568629" y="4602322"/>
                  <a:pt x="1509484" y="4595750"/>
                </a:cubicBezTo>
                <a:cubicBezTo>
                  <a:pt x="1497043" y="4594368"/>
                  <a:pt x="1486002" y="4586911"/>
                  <a:pt x="1473858" y="4583875"/>
                </a:cubicBezTo>
                <a:cubicBezTo>
                  <a:pt x="1454276" y="4578980"/>
                  <a:pt x="1434273" y="4575958"/>
                  <a:pt x="1414481" y="4572000"/>
                </a:cubicBezTo>
                <a:cubicBezTo>
                  <a:pt x="1359063" y="4575958"/>
                  <a:pt x="1302941" y="4574220"/>
                  <a:pt x="1248227" y="4583875"/>
                </a:cubicBezTo>
                <a:cubicBezTo>
                  <a:pt x="1234172" y="4586355"/>
                  <a:pt x="1226447" y="4611087"/>
                  <a:pt x="1212601" y="4607626"/>
                </a:cubicBezTo>
                <a:cubicBezTo>
                  <a:pt x="1200457" y="4604590"/>
                  <a:pt x="1208545" y="4581775"/>
                  <a:pt x="1200725" y="4572000"/>
                </a:cubicBezTo>
                <a:cubicBezTo>
                  <a:pt x="1191809" y="4560855"/>
                  <a:pt x="1176713" y="4556545"/>
                  <a:pt x="1165099" y="4548249"/>
                </a:cubicBezTo>
                <a:cubicBezTo>
                  <a:pt x="1148994" y="4536745"/>
                  <a:pt x="1131593" y="4526618"/>
                  <a:pt x="1117598" y="4512623"/>
                </a:cubicBezTo>
                <a:cubicBezTo>
                  <a:pt x="1107506" y="4502531"/>
                  <a:pt x="1103939" y="4487089"/>
                  <a:pt x="1093847" y="4476997"/>
                </a:cubicBezTo>
                <a:cubicBezTo>
                  <a:pt x="1083755" y="4466905"/>
                  <a:pt x="1069185" y="4462383"/>
                  <a:pt x="1058221" y="4453246"/>
                </a:cubicBezTo>
                <a:cubicBezTo>
                  <a:pt x="1045319" y="4442495"/>
                  <a:pt x="1035497" y="4428371"/>
                  <a:pt x="1022595" y="4417620"/>
                </a:cubicBezTo>
                <a:cubicBezTo>
                  <a:pt x="982326" y="4384062"/>
                  <a:pt x="995446" y="4400895"/>
                  <a:pt x="951343" y="4381994"/>
                </a:cubicBezTo>
                <a:cubicBezTo>
                  <a:pt x="863480" y="4344338"/>
                  <a:pt x="946910" y="4365422"/>
                  <a:pt x="832590" y="4346368"/>
                </a:cubicBezTo>
                <a:cubicBezTo>
                  <a:pt x="820715" y="4338451"/>
                  <a:pt x="810006" y="4328414"/>
                  <a:pt x="796964" y="4322618"/>
                </a:cubicBezTo>
                <a:cubicBezTo>
                  <a:pt x="670294" y="4266321"/>
                  <a:pt x="577184" y="4298867"/>
                  <a:pt x="416954" y="4298867"/>
                </a:cubicBezTo>
                <a:lnTo>
                  <a:pt x="310076" y="4156363"/>
                </a:lnTo>
                <a:lnTo>
                  <a:pt x="357577" y="3895106"/>
                </a:lnTo>
                <a:lnTo>
                  <a:pt x="262575" y="3871355"/>
                </a:lnTo>
                <a:lnTo>
                  <a:pt x="215073" y="3776353"/>
                </a:lnTo>
                <a:lnTo>
                  <a:pt x="96320" y="3740727"/>
                </a:lnTo>
                <a:cubicBezTo>
                  <a:pt x="92362" y="3705101"/>
                  <a:pt x="93139" y="3668624"/>
                  <a:pt x="84445" y="3633849"/>
                </a:cubicBezTo>
                <a:cubicBezTo>
                  <a:pt x="80983" y="3620003"/>
                  <a:pt x="67077" y="3610989"/>
                  <a:pt x="60694" y="3598223"/>
                </a:cubicBezTo>
                <a:cubicBezTo>
                  <a:pt x="11528" y="3499891"/>
                  <a:pt x="93135" y="3629071"/>
                  <a:pt x="25068" y="3526971"/>
                </a:cubicBezTo>
                <a:cubicBezTo>
                  <a:pt x="21110" y="3515096"/>
                  <a:pt x="14575" y="3503786"/>
                  <a:pt x="13193" y="3491345"/>
                </a:cubicBezTo>
                <a:cubicBezTo>
                  <a:pt x="0" y="3372613"/>
                  <a:pt x="1317" y="3346400"/>
                  <a:pt x="1317" y="3253839"/>
                </a:cubicBezTo>
                <a:lnTo>
                  <a:pt x="511956" y="3028207"/>
                </a:lnTo>
                <a:lnTo>
                  <a:pt x="523832" y="2612571"/>
                </a:lnTo>
                <a:cubicBezTo>
                  <a:pt x="492164" y="2600696"/>
                  <a:pt x="459080" y="2592070"/>
                  <a:pt x="428829" y="2576945"/>
                </a:cubicBezTo>
                <a:cubicBezTo>
                  <a:pt x="403298" y="2564179"/>
                  <a:pt x="384657" y="2538471"/>
                  <a:pt x="357577" y="2529444"/>
                </a:cubicBezTo>
                <a:cubicBezTo>
                  <a:pt x="268030" y="2499593"/>
                  <a:pt x="378408" y="2539860"/>
                  <a:pt x="286325" y="2493818"/>
                </a:cubicBezTo>
                <a:cubicBezTo>
                  <a:pt x="275129" y="2488220"/>
                  <a:pt x="250699" y="2481942"/>
                  <a:pt x="250699" y="2481942"/>
                </a:cubicBezTo>
                <a:lnTo>
                  <a:pt x="274450" y="2268187"/>
                </a:lnTo>
                <a:lnTo>
                  <a:pt x="393203" y="2185059"/>
                </a:lnTo>
                <a:lnTo>
                  <a:pt x="630710" y="2185059"/>
                </a:lnTo>
                <a:lnTo>
                  <a:pt x="785089" y="2090057"/>
                </a:lnTo>
                <a:lnTo>
                  <a:pt x="915717" y="2042555"/>
                </a:lnTo>
                <a:lnTo>
                  <a:pt x="1058221" y="2090057"/>
                </a:lnTo>
                <a:lnTo>
                  <a:pt x="1212601" y="2090057"/>
                </a:lnTo>
                <a:lnTo>
                  <a:pt x="1355105" y="2018805"/>
                </a:lnTo>
                <a:lnTo>
                  <a:pt x="1331354" y="1531916"/>
                </a:lnTo>
                <a:lnTo>
                  <a:pt x="1545110" y="1318161"/>
                </a:lnTo>
                <a:cubicBezTo>
                  <a:pt x="1551712" y="1258738"/>
                  <a:pt x="1539828" y="1216565"/>
                  <a:pt x="1580736" y="1175657"/>
                </a:cubicBezTo>
                <a:cubicBezTo>
                  <a:pt x="1590828" y="1165565"/>
                  <a:pt x="1604487" y="1159823"/>
                  <a:pt x="1616362" y="1151906"/>
                </a:cubicBezTo>
                <a:cubicBezTo>
                  <a:pt x="1624279" y="1140031"/>
                  <a:pt x="1628967" y="1125196"/>
                  <a:pt x="1640112" y="1116280"/>
                </a:cubicBezTo>
                <a:cubicBezTo>
                  <a:pt x="1655497" y="1103972"/>
                  <a:pt x="1746264" y="1092650"/>
                  <a:pt x="1746990" y="1092529"/>
                </a:cubicBezTo>
                <a:cubicBezTo>
                  <a:pt x="1758865" y="1084612"/>
                  <a:pt x="1773700" y="1079924"/>
                  <a:pt x="1782616" y="1068779"/>
                </a:cubicBezTo>
                <a:cubicBezTo>
                  <a:pt x="1848175" y="986832"/>
                  <a:pt x="1728016" y="1077472"/>
                  <a:pt x="1830117" y="1009402"/>
                </a:cubicBezTo>
                <a:lnTo>
                  <a:pt x="1877619" y="938150"/>
                </a:lnTo>
                <a:cubicBezTo>
                  <a:pt x="1885536" y="926275"/>
                  <a:pt x="1889494" y="910441"/>
                  <a:pt x="1901369" y="902524"/>
                </a:cubicBezTo>
                <a:cubicBezTo>
                  <a:pt x="2003467" y="834460"/>
                  <a:pt x="1874289" y="916064"/>
                  <a:pt x="1972621" y="866898"/>
                </a:cubicBezTo>
                <a:cubicBezTo>
                  <a:pt x="2064704" y="820856"/>
                  <a:pt x="1954326" y="861123"/>
                  <a:pt x="2043873" y="831272"/>
                </a:cubicBezTo>
                <a:cubicBezTo>
                  <a:pt x="2047832" y="815438"/>
                  <a:pt x="2058057" y="799928"/>
                  <a:pt x="2055749" y="783771"/>
                </a:cubicBezTo>
                <a:cubicBezTo>
                  <a:pt x="2051582" y="754604"/>
                  <a:pt x="2016372" y="737727"/>
                  <a:pt x="1996372" y="724394"/>
                </a:cubicBezTo>
                <a:cubicBezTo>
                  <a:pt x="1989459" y="714025"/>
                  <a:pt x="1956788" y="665017"/>
                  <a:pt x="1960746" y="653142"/>
                </a:cubicBezTo>
                <a:lnTo>
                  <a:pt x="1936995" y="510639"/>
                </a:lnTo>
                <a:cubicBezTo>
                  <a:pt x="1999339" y="410889"/>
                  <a:pt x="2022778" y="442042"/>
                  <a:pt x="1984497" y="403761"/>
                </a:cubicBezTo>
                <a:lnTo>
                  <a:pt x="2043873" y="261257"/>
                </a:lnTo>
                <a:lnTo>
                  <a:pt x="2115125" y="285007"/>
                </a:lnTo>
                <a:lnTo>
                  <a:pt x="2115125" y="285007"/>
                </a:lnTo>
                <a:lnTo>
                  <a:pt x="2245754" y="237506"/>
                </a:lnTo>
                <a:lnTo>
                  <a:pt x="2328881" y="249381"/>
                </a:lnTo>
                <a:lnTo>
                  <a:pt x="2352632" y="344384"/>
                </a:lnTo>
                <a:cubicBezTo>
                  <a:pt x="2442411" y="364335"/>
                  <a:pt x="2457452" y="370545"/>
                  <a:pt x="2542637" y="380010"/>
                </a:cubicBezTo>
                <a:cubicBezTo>
                  <a:pt x="2550506" y="380884"/>
                  <a:pt x="2558471" y="380010"/>
                  <a:pt x="2566388" y="380010"/>
                </a:cubicBezTo>
                <a:lnTo>
                  <a:pt x="2649515" y="273132"/>
                </a:lnTo>
                <a:cubicBezTo>
                  <a:pt x="2685141" y="265215"/>
                  <a:pt x="2726878" y="270846"/>
                  <a:pt x="2756393" y="249381"/>
                </a:cubicBezTo>
                <a:cubicBezTo>
                  <a:pt x="2782646" y="230287"/>
                  <a:pt x="2780143" y="184296"/>
                  <a:pt x="2780143" y="154379"/>
                </a:cubicBezTo>
                <a:lnTo>
                  <a:pt x="2851395" y="154379"/>
                </a:lnTo>
                <a:lnTo>
                  <a:pt x="2898897" y="83127"/>
                </a:lnTo>
                <a:lnTo>
                  <a:pt x="2982024" y="83127"/>
                </a:lnTo>
                <a:lnTo>
                  <a:pt x="3005775" y="0"/>
                </a:lnTo>
                <a:lnTo>
                  <a:pt x="3077027" y="0"/>
                </a:lnTo>
                <a:lnTo>
                  <a:pt x="3112653" y="23750"/>
                </a:lnTo>
                <a:lnTo>
                  <a:pt x="3219530" y="83127"/>
                </a:lnTo>
                <a:lnTo>
                  <a:pt x="3326408" y="178129"/>
                </a:lnTo>
                <a:cubicBezTo>
                  <a:pt x="3330367" y="213755"/>
                  <a:pt x="3332391" y="249649"/>
                  <a:pt x="3338284" y="285007"/>
                </a:cubicBezTo>
                <a:cubicBezTo>
                  <a:pt x="3340342" y="297354"/>
                  <a:pt x="3350159" y="308115"/>
                  <a:pt x="3350159" y="320633"/>
                </a:cubicBezTo>
                <a:cubicBezTo>
                  <a:pt x="3350159" y="340817"/>
                  <a:pt x="3342242" y="360218"/>
                  <a:pt x="3338284" y="380010"/>
                </a:cubicBezTo>
                <a:cubicBezTo>
                  <a:pt x="3342242" y="423553"/>
                  <a:pt x="3337301" y="468850"/>
                  <a:pt x="3350159" y="510639"/>
                </a:cubicBezTo>
                <a:cubicBezTo>
                  <a:pt x="3354356" y="524280"/>
                  <a:pt x="3371537" y="533551"/>
                  <a:pt x="3385785" y="534389"/>
                </a:cubicBezTo>
                <a:cubicBezTo>
                  <a:pt x="3441249" y="537651"/>
                  <a:pt x="3496622" y="526472"/>
                  <a:pt x="3552040" y="522514"/>
                </a:cubicBezTo>
                <a:cubicBezTo>
                  <a:pt x="3563915" y="514597"/>
                  <a:pt x="3574900" y="505146"/>
                  <a:pt x="3587666" y="498763"/>
                </a:cubicBezTo>
                <a:cubicBezTo>
                  <a:pt x="3598862" y="493165"/>
                  <a:pt x="3614441" y="495739"/>
                  <a:pt x="3623292" y="486888"/>
                </a:cubicBezTo>
                <a:cubicBezTo>
                  <a:pt x="3632143" y="478037"/>
                  <a:pt x="3630518" y="462884"/>
                  <a:pt x="3635167" y="451262"/>
                </a:cubicBezTo>
                <a:cubicBezTo>
                  <a:pt x="3638454" y="443044"/>
                  <a:pt x="3643084" y="435428"/>
                  <a:pt x="3647042" y="427511"/>
                </a:cubicBezTo>
                <a:lnTo>
                  <a:pt x="3920175" y="439387"/>
                </a:lnTo>
                <a:lnTo>
                  <a:pt x="4015177" y="475013"/>
                </a:lnTo>
                <a:cubicBezTo>
                  <a:pt x="4026941" y="479291"/>
                  <a:pt x="4039297" y="481957"/>
                  <a:pt x="4050803" y="486888"/>
                </a:cubicBezTo>
                <a:cubicBezTo>
                  <a:pt x="4153528" y="530913"/>
                  <a:pt x="4050380" y="494664"/>
                  <a:pt x="4133930" y="522514"/>
                </a:cubicBezTo>
                <a:cubicBezTo>
                  <a:pt x="4157283" y="557543"/>
                  <a:pt x="4159019" y="565193"/>
                  <a:pt x="4193307" y="593766"/>
                </a:cubicBezTo>
                <a:cubicBezTo>
                  <a:pt x="4204271" y="602903"/>
                  <a:pt x="4217058" y="609599"/>
                  <a:pt x="4228933" y="617516"/>
                </a:cubicBezTo>
                <a:cubicBezTo>
                  <a:pt x="4236850" y="629391"/>
                  <a:pt x="4243202" y="642475"/>
                  <a:pt x="4252684" y="653142"/>
                </a:cubicBezTo>
                <a:cubicBezTo>
                  <a:pt x="4274999" y="678246"/>
                  <a:pt x="4323936" y="724394"/>
                  <a:pt x="4323936" y="724394"/>
                </a:cubicBezTo>
                <a:lnTo>
                  <a:pt x="4454564" y="676893"/>
                </a:lnTo>
                <a:lnTo>
                  <a:pt x="4537692" y="676893"/>
                </a:lnTo>
                <a:cubicBezTo>
                  <a:pt x="4569359" y="649184"/>
                  <a:pt x="4598097" y="617718"/>
                  <a:pt x="4632694" y="593766"/>
                </a:cubicBezTo>
                <a:cubicBezTo>
                  <a:pt x="4650221" y="581632"/>
                  <a:pt x="4674725" y="582405"/>
                  <a:pt x="4692071" y="570015"/>
                </a:cubicBezTo>
                <a:cubicBezTo>
                  <a:pt x="4786070" y="502872"/>
                  <a:pt x="4646758" y="557409"/>
                  <a:pt x="4751447" y="522514"/>
                </a:cubicBezTo>
                <a:cubicBezTo>
                  <a:pt x="4777394" y="483594"/>
                  <a:pt x="4760926" y="486888"/>
                  <a:pt x="4787073" y="486888"/>
                </a:cubicBezTo>
                <a:lnTo>
                  <a:pt x="4882076" y="475013"/>
                </a:lnTo>
                <a:lnTo>
                  <a:pt x="4929577" y="534389"/>
                </a:lnTo>
                <a:lnTo>
                  <a:pt x="4941453" y="629392"/>
                </a:lnTo>
                <a:lnTo>
                  <a:pt x="5024580" y="641267"/>
                </a:lnTo>
                <a:lnTo>
                  <a:pt x="5155208" y="748145"/>
                </a:lnTo>
                <a:lnTo>
                  <a:pt x="5143333" y="807522"/>
                </a:lnTo>
                <a:lnTo>
                  <a:pt x="5202710" y="866898"/>
                </a:lnTo>
                <a:lnTo>
                  <a:pt x="5273962" y="855023"/>
                </a:lnTo>
                <a:lnTo>
                  <a:pt x="5345214" y="914400"/>
                </a:lnTo>
                <a:lnTo>
                  <a:pt x="5416466" y="914400"/>
                </a:lnTo>
                <a:lnTo>
                  <a:pt x="5440216" y="961901"/>
                </a:lnTo>
                <a:lnTo>
                  <a:pt x="5594595" y="938150"/>
                </a:lnTo>
                <a:close/>
              </a:path>
            </a:pathLst>
          </a:custGeom>
          <a:blipFill>
            <a:blip r:embed="rId6" cstate="print"/>
            <a:stretch>
              <a:fillRect/>
            </a:stretch>
          </a:blipFill>
          <a:ln w="57150">
            <a:solidFill>
              <a:srgbClr val="558ED5">
                <a:alpha val="27843"/>
              </a:srgbClr>
            </a:solidFill>
          </a:ln>
          <a:effectLst>
            <a:outerShdw blurRad="368300" dist="1270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dirty="0" smtClean="0"/>
              <a:t>70</a:t>
            </a:r>
            <a:endParaRPr lang="fr-FR" sz="4400" dirty="0"/>
          </a:p>
        </p:txBody>
      </p:sp>
      <p:sp>
        <p:nvSpPr>
          <p:cNvPr id="8" name="Forme libre 7"/>
          <p:cNvSpPr/>
          <p:nvPr/>
        </p:nvSpPr>
        <p:spPr>
          <a:xfrm>
            <a:off x="5286380" y="428608"/>
            <a:ext cx="1000132" cy="1285884"/>
          </a:xfrm>
          <a:custGeom>
            <a:avLst/>
            <a:gdLst>
              <a:gd name="connsiteX0" fmla="*/ 1793174 w 1828800"/>
              <a:gd name="connsiteY0" fmla="*/ 2101933 h 2185060"/>
              <a:gd name="connsiteX1" fmla="*/ 1793174 w 1828800"/>
              <a:gd name="connsiteY1" fmla="*/ 2101933 h 2185060"/>
              <a:gd name="connsiteX2" fmla="*/ 1805049 w 1828800"/>
              <a:gd name="connsiteY2" fmla="*/ 1935678 h 2185060"/>
              <a:gd name="connsiteX3" fmla="*/ 1828800 w 1828800"/>
              <a:gd name="connsiteY3" fmla="*/ 1900052 h 2185060"/>
              <a:gd name="connsiteX4" fmla="*/ 1805049 w 1828800"/>
              <a:gd name="connsiteY4" fmla="*/ 1864426 h 2185060"/>
              <a:gd name="connsiteX5" fmla="*/ 1745673 w 1828800"/>
              <a:gd name="connsiteY5" fmla="*/ 1793174 h 2185060"/>
              <a:gd name="connsiteX6" fmla="*/ 1733798 w 1828800"/>
              <a:gd name="connsiteY6" fmla="*/ 1757549 h 2185060"/>
              <a:gd name="connsiteX7" fmla="*/ 1710047 w 1828800"/>
              <a:gd name="connsiteY7" fmla="*/ 1603169 h 2185060"/>
              <a:gd name="connsiteX8" fmla="*/ 1674421 w 1828800"/>
              <a:gd name="connsiteY8" fmla="*/ 1531917 h 2185060"/>
              <a:gd name="connsiteX9" fmla="*/ 1638795 w 1828800"/>
              <a:gd name="connsiteY9" fmla="*/ 1496291 h 2185060"/>
              <a:gd name="connsiteX10" fmla="*/ 1555668 w 1828800"/>
              <a:gd name="connsiteY10" fmla="*/ 1460665 h 2185060"/>
              <a:gd name="connsiteX11" fmla="*/ 1341912 w 1828800"/>
              <a:gd name="connsiteY11" fmla="*/ 1472541 h 2185060"/>
              <a:gd name="connsiteX12" fmla="*/ 1306286 w 1828800"/>
              <a:gd name="connsiteY12" fmla="*/ 1460665 h 2185060"/>
              <a:gd name="connsiteX13" fmla="*/ 1270660 w 1828800"/>
              <a:gd name="connsiteY13" fmla="*/ 1425039 h 2185060"/>
              <a:gd name="connsiteX14" fmla="*/ 1282535 w 1828800"/>
              <a:gd name="connsiteY14" fmla="*/ 1246910 h 2185060"/>
              <a:gd name="connsiteX15" fmla="*/ 1258785 w 1828800"/>
              <a:gd name="connsiteY15" fmla="*/ 1045029 h 2185060"/>
              <a:gd name="connsiteX16" fmla="*/ 1270660 w 1828800"/>
              <a:gd name="connsiteY16" fmla="*/ 1009403 h 2185060"/>
              <a:gd name="connsiteX17" fmla="*/ 1341912 w 1828800"/>
              <a:gd name="connsiteY17" fmla="*/ 985652 h 2185060"/>
              <a:gd name="connsiteX18" fmla="*/ 1425039 w 1828800"/>
              <a:gd name="connsiteY18" fmla="*/ 902525 h 2185060"/>
              <a:gd name="connsiteX19" fmla="*/ 1425039 w 1828800"/>
              <a:gd name="connsiteY19" fmla="*/ 760021 h 2185060"/>
              <a:gd name="connsiteX20" fmla="*/ 1401288 w 1828800"/>
              <a:gd name="connsiteY20" fmla="*/ 724395 h 2185060"/>
              <a:gd name="connsiteX21" fmla="*/ 1436914 w 1828800"/>
              <a:gd name="connsiteY21" fmla="*/ 700645 h 2185060"/>
              <a:gd name="connsiteX22" fmla="*/ 1436914 w 1828800"/>
              <a:gd name="connsiteY22" fmla="*/ 570016 h 2185060"/>
              <a:gd name="connsiteX23" fmla="*/ 1425039 w 1828800"/>
              <a:gd name="connsiteY23" fmla="*/ 451263 h 2185060"/>
              <a:gd name="connsiteX24" fmla="*/ 1389413 w 1828800"/>
              <a:gd name="connsiteY24" fmla="*/ 427512 h 2185060"/>
              <a:gd name="connsiteX25" fmla="*/ 1211283 w 1828800"/>
              <a:gd name="connsiteY25" fmla="*/ 391886 h 2185060"/>
              <a:gd name="connsiteX26" fmla="*/ 1163782 w 1828800"/>
              <a:gd name="connsiteY26" fmla="*/ 368136 h 2185060"/>
              <a:gd name="connsiteX27" fmla="*/ 1021278 w 1828800"/>
              <a:gd name="connsiteY27" fmla="*/ 320634 h 2185060"/>
              <a:gd name="connsiteX28" fmla="*/ 878774 w 1828800"/>
              <a:gd name="connsiteY28" fmla="*/ 320634 h 2185060"/>
              <a:gd name="connsiteX29" fmla="*/ 843148 w 1828800"/>
              <a:gd name="connsiteY29" fmla="*/ 273133 h 2185060"/>
              <a:gd name="connsiteX30" fmla="*/ 771896 w 1828800"/>
              <a:gd name="connsiteY30" fmla="*/ 261258 h 2185060"/>
              <a:gd name="connsiteX31" fmla="*/ 736270 w 1828800"/>
              <a:gd name="connsiteY31" fmla="*/ 225632 h 2185060"/>
              <a:gd name="connsiteX32" fmla="*/ 700644 w 1828800"/>
              <a:gd name="connsiteY32" fmla="*/ 201881 h 2185060"/>
              <a:gd name="connsiteX33" fmla="*/ 581891 w 1828800"/>
              <a:gd name="connsiteY33" fmla="*/ 178130 h 2185060"/>
              <a:gd name="connsiteX34" fmla="*/ 522514 w 1828800"/>
              <a:gd name="connsiteY34" fmla="*/ 142504 h 2185060"/>
              <a:gd name="connsiteX35" fmla="*/ 463138 w 1828800"/>
              <a:gd name="connsiteY35" fmla="*/ 130629 h 2185060"/>
              <a:gd name="connsiteX36" fmla="*/ 427512 w 1828800"/>
              <a:gd name="connsiteY36" fmla="*/ 118754 h 2185060"/>
              <a:gd name="connsiteX37" fmla="*/ 403761 w 1828800"/>
              <a:gd name="connsiteY37" fmla="*/ 47502 h 2185060"/>
              <a:gd name="connsiteX38" fmla="*/ 368135 w 1828800"/>
              <a:gd name="connsiteY38" fmla="*/ 0 h 2185060"/>
              <a:gd name="connsiteX39" fmla="*/ 273133 w 1828800"/>
              <a:gd name="connsiteY39" fmla="*/ 0 h 2185060"/>
              <a:gd name="connsiteX40" fmla="*/ 296883 w 1828800"/>
              <a:gd name="connsiteY40" fmla="*/ 273133 h 2185060"/>
              <a:gd name="connsiteX41" fmla="*/ 237507 w 1828800"/>
              <a:gd name="connsiteY41" fmla="*/ 356260 h 2185060"/>
              <a:gd name="connsiteX42" fmla="*/ 154379 w 1828800"/>
              <a:gd name="connsiteY42" fmla="*/ 380011 h 2185060"/>
              <a:gd name="connsiteX43" fmla="*/ 130629 w 1828800"/>
              <a:gd name="connsiteY43" fmla="*/ 415637 h 2185060"/>
              <a:gd name="connsiteX44" fmla="*/ 95003 w 1828800"/>
              <a:gd name="connsiteY44" fmla="*/ 427512 h 2185060"/>
              <a:gd name="connsiteX45" fmla="*/ 71252 w 1828800"/>
              <a:gd name="connsiteY45" fmla="*/ 498764 h 2185060"/>
              <a:gd name="connsiteX46" fmla="*/ 106878 w 1828800"/>
              <a:gd name="connsiteY46" fmla="*/ 581891 h 2185060"/>
              <a:gd name="connsiteX47" fmla="*/ 130629 w 1828800"/>
              <a:gd name="connsiteY47" fmla="*/ 653143 h 2185060"/>
              <a:gd name="connsiteX48" fmla="*/ 118753 w 1828800"/>
              <a:gd name="connsiteY48" fmla="*/ 890650 h 2185060"/>
              <a:gd name="connsiteX49" fmla="*/ 83127 w 1828800"/>
              <a:gd name="connsiteY49" fmla="*/ 938151 h 2185060"/>
              <a:gd name="connsiteX50" fmla="*/ 35626 w 1828800"/>
              <a:gd name="connsiteY50" fmla="*/ 1021278 h 2185060"/>
              <a:gd name="connsiteX51" fmla="*/ 47501 w 1828800"/>
              <a:gd name="connsiteY51" fmla="*/ 1128156 h 2185060"/>
              <a:gd name="connsiteX52" fmla="*/ 23751 w 1828800"/>
              <a:gd name="connsiteY52" fmla="*/ 1258785 h 2185060"/>
              <a:gd name="connsiteX53" fmla="*/ 0 w 1828800"/>
              <a:gd name="connsiteY53" fmla="*/ 1318162 h 2185060"/>
              <a:gd name="connsiteX54" fmla="*/ 213756 w 1828800"/>
              <a:gd name="connsiteY54" fmla="*/ 1294411 h 2185060"/>
              <a:gd name="connsiteX55" fmla="*/ 451262 w 1828800"/>
              <a:gd name="connsiteY55" fmla="*/ 1294411 h 2185060"/>
              <a:gd name="connsiteX56" fmla="*/ 546265 w 1828800"/>
              <a:gd name="connsiteY56" fmla="*/ 1353787 h 2185060"/>
              <a:gd name="connsiteX57" fmla="*/ 605642 w 1828800"/>
              <a:gd name="connsiteY57" fmla="*/ 1484416 h 2185060"/>
              <a:gd name="connsiteX58" fmla="*/ 629392 w 1828800"/>
              <a:gd name="connsiteY58" fmla="*/ 1520042 h 2185060"/>
              <a:gd name="connsiteX59" fmla="*/ 653143 w 1828800"/>
              <a:gd name="connsiteY59" fmla="*/ 1591294 h 2185060"/>
              <a:gd name="connsiteX60" fmla="*/ 665018 w 1828800"/>
              <a:gd name="connsiteY60" fmla="*/ 1626920 h 2185060"/>
              <a:gd name="connsiteX61" fmla="*/ 700644 w 1828800"/>
              <a:gd name="connsiteY61" fmla="*/ 1662546 h 2185060"/>
              <a:gd name="connsiteX62" fmla="*/ 748146 w 1828800"/>
              <a:gd name="connsiteY62" fmla="*/ 1733798 h 2185060"/>
              <a:gd name="connsiteX63" fmla="*/ 807522 w 1828800"/>
              <a:gd name="connsiteY63" fmla="*/ 1805050 h 2185060"/>
              <a:gd name="connsiteX64" fmla="*/ 843148 w 1828800"/>
              <a:gd name="connsiteY64" fmla="*/ 1816925 h 2185060"/>
              <a:gd name="connsiteX65" fmla="*/ 866899 w 1828800"/>
              <a:gd name="connsiteY65" fmla="*/ 1852551 h 2185060"/>
              <a:gd name="connsiteX66" fmla="*/ 902525 w 1828800"/>
              <a:gd name="connsiteY66" fmla="*/ 1864426 h 2185060"/>
              <a:gd name="connsiteX67" fmla="*/ 950026 w 1828800"/>
              <a:gd name="connsiteY67" fmla="*/ 1971304 h 2185060"/>
              <a:gd name="connsiteX68" fmla="*/ 985652 w 1828800"/>
              <a:gd name="connsiteY68" fmla="*/ 1983180 h 2185060"/>
              <a:gd name="connsiteX69" fmla="*/ 1068779 w 1828800"/>
              <a:gd name="connsiteY69" fmla="*/ 2030681 h 2185060"/>
              <a:gd name="connsiteX70" fmla="*/ 1092530 w 1828800"/>
              <a:gd name="connsiteY70" fmla="*/ 2066307 h 2185060"/>
              <a:gd name="connsiteX71" fmla="*/ 1128156 w 1828800"/>
              <a:gd name="connsiteY71" fmla="*/ 2090058 h 2185060"/>
              <a:gd name="connsiteX72" fmla="*/ 1140031 w 1828800"/>
              <a:gd name="connsiteY72" fmla="*/ 2137559 h 2185060"/>
              <a:gd name="connsiteX73" fmla="*/ 1211283 w 1828800"/>
              <a:gd name="connsiteY73" fmla="*/ 2185060 h 2185060"/>
              <a:gd name="connsiteX74" fmla="*/ 1306286 w 1828800"/>
              <a:gd name="connsiteY74" fmla="*/ 2173185 h 2185060"/>
              <a:gd name="connsiteX75" fmla="*/ 1353787 w 1828800"/>
              <a:gd name="connsiteY75" fmla="*/ 2161310 h 2185060"/>
              <a:gd name="connsiteX76" fmla="*/ 1460665 w 1828800"/>
              <a:gd name="connsiteY76" fmla="*/ 2149434 h 2185060"/>
              <a:gd name="connsiteX77" fmla="*/ 1793174 w 1828800"/>
              <a:gd name="connsiteY77" fmla="*/ 2101933 h 21850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1828800" h="2185060">
                <a:moveTo>
                  <a:pt x="1793174" y="2101933"/>
                </a:moveTo>
                <a:lnTo>
                  <a:pt x="1793174" y="2101933"/>
                </a:lnTo>
                <a:cubicBezTo>
                  <a:pt x="1797132" y="2046515"/>
                  <a:pt x="1795394" y="1990392"/>
                  <a:pt x="1805049" y="1935678"/>
                </a:cubicBezTo>
                <a:cubicBezTo>
                  <a:pt x="1807529" y="1921623"/>
                  <a:pt x="1828800" y="1914324"/>
                  <a:pt x="1828800" y="1900052"/>
                </a:cubicBezTo>
                <a:cubicBezTo>
                  <a:pt x="1828800" y="1885780"/>
                  <a:pt x="1814186" y="1875390"/>
                  <a:pt x="1805049" y="1864426"/>
                </a:cubicBezTo>
                <a:cubicBezTo>
                  <a:pt x="1772218" y="1825030"/>
                  <a:pt x="1767786" y="1837402"/>
                  <a:pt x="1745673" y="1793174"/>
                </a:cubicBezTo>
                <a:cubicBezTo>
                  <a:pt x="1740075" y="1781978"/>
                  <a:pt x="1736513" y="1769768"/>
                  <a:pt x="1733798" y="1757549"/>
                </a:cubicBezTo>
                <a:cubicBezTo>
                  <a:pt x="1714168" y="1669217"/>
                  <a:pt x="1728991" y="1697892"/>
                  <a:pt x="1710047" y="1603169"/>
                </a:cubicBezTo>
                <a:cubicBezTo>
                  <a:pt x="1704409" y="1574979"/>
                  <a:pt x="1692858" y="1554041"/>
                  <a:pt x="1674421" y="1531917"/>
                </a:cubicBezTo>
                <a:cubicBezTo>
                  <a:pt x="1663670" y="1519015"/>
                  <a:pt x="1652461" y="1506052"/>
                  <a:pt x="1638795" y="1496291"/>
                </a:cubicBezTo>
                <a:cubicBezTo>
                  <a:pt x="1613118" y="1477950"/>
                  <a:pt x="1584739" y="1470356"/>
                  <a:pt x="1555668" y="1460665"/>
                </a:cubicBezTo>
                <a:cubicBezTo>
                  <a:pt x="1484416" y="1464624"/>
                  <a:pt x="1413274" y="1472541"/>
                  <a:pt x="1341912" y="1472541"/>
                </a:cubicBezTo>
                <a:cubicBezTo>
                  <a:pt x="1329394" y="1472541"/>
                  <a:pt x="1316701" y="1467609"/>
                  <a:pt x="1306286" y="1460665"/>
                </a:cubicBezTo>
                <a:cubicBezTo>
                  <a:pt x="1292312" y="1451349"/>
                  <a:pt x="1282535" y="1436914"/>
                  <a:pt x="1270660" y="1425039"/>
                </a:cubicBezTo>
                <a:cubicBezTo>
                  <a:pt x="1274618" y="1365663"/>
                  <a:pt x="1282535" y="1306418"/>
                  <a:pt x="1282535" y="1246910"/>
                </a:cubicBezTo>
                <a:cubicBezTo>
                  <a:pt x="1282535" y="1231511"/>
                  <a:pt x="1261396" y="1065914"/>
                  <a:pt x="1258785" y="1045029"/>
                </a:cubicBezTo>
                <a:cubicBezTo>
                  <a:pt x="1262743" y="1033154"/>
                  <a:pt x="1260474" y="1016679"/>
                  <a:pt x="1270660" y="1009403"/>
                </a:cubicBezTo>
                <a:cubicBezTo>
                  <a:pt x="1291032" y="994851"/>
                  <a:pt x="1341912" y="985652"/>
                  <a:pt x="1341912" y="985652"/>
                </a:cubicBezTo>
                <a:cubicBezTo>
                  <a:pt x="1396357" y="903985"/>
                  <a:pt x="1362333" y="923426"/>
                  <a:pt x="1425039" y="902525"/>
                </a:cubicBezTo>
                <a:cubicBezTo>
                  <a:pt x="1444942" y="842814"/>
                  <a:pt x="1447766" y="850930"/>
                  <a:pt x="1425039" y="760021"/>
                </a:cubicBezTo>
                <a:cubicBezTo>
                  <a:pt x="1421577" y="746175"/>
                  <a:pt x="1409205" y="736270"/>
                  <a:pt x="1401288" y="724395"/>
                </a:cubicBezTo>
                <a:cubicBezTo>
                  <a:pt x="1413163" y="716478"/>
                  <a:pt x="1426822" y="710737"/>
                  <a:pt x="1436914" y="700645"/>
                </a:cubicBezTo>
                <a:cubicBezTo>
                  <a:pt x="1482958" y="654602"/>
                  <a:pt x="1454553" y="640573"/>
                  <a:pt x="1436914" y="570016"/>
                </a:cubicBezTo>
                <a:cubicBezTo>
                  <a:pt x="1432956" y="530432"/>
                  <a:pt x="1437619" y="489003"/>
                  <a:pt x="1425039" y="451263"/>
                </a:cubicBezTo>
                <a:cubicBezTo>
                  <a:pt x="1420526" y="437723"/>
                  <a:pt x="1402179" y="433895"/>
                  <a:pt x="1389413" y="427512"/>
                </a:cubicBezTo>
                <a:cubicBezTo>
                  <a:pt x="1317180" y="391396"/>
                  <a:pt x="1306307" y="401389"/>
                  <a:pt x="1211283" y="391886"/>
                </a:cubicBezTo>
                <a:cubicBezTo>
                  <a:pt x="1195449" y="383969"/>
                  <a:pt x="1181141" y="371608"/>
                  <a:pt x="1163782" y="368136"/>
                </a:cubicBezTo>
                <a:cubicBezTo>
                  <a:pt x="1015112" y="338402"/>
                  <a:pt x="1048575" y="402527"/>
                  <a:pt x="1021278" y="320634"/>
                </a:cubicBezTo>
                <a:cubicBezTo>
                  <a:pt x="969414" y="333601"/>
                  <a:pt x="937962" y="347538"/>
                  <a:pt x="878774" y="320634"/>
                </a:cubicBezTo>
                <a:cubicBezTo>
                  <a:pt x="860756" y="312444"/>
                  <a:pt x="860449" y="282745"/>
                  <a:pt x="843148" y="273133"/>
                </a:cubicBezTo>
                <a:cubicBezTo>
                  <a:pt x="822100" y="261440"/>
                  <a:pt x="795647" y="265216"/>
                  <a:pt x="771896" y="261258"/>
                </a:cubicBezTo>
                <a:cubicBezTo>
                  <a:pt x="760021" y="249383"/>
                  <a:pt x="749172" y="236383"/>
                  <a:pt x="736270" y="225632"/>
                </a:cubicBezTo>
                <a:cubicBezTo>
                  <a:pt x="725306" y="216495"/>
                  <a:pt x="713410" y="208264"/>
                  <a:pt x="700644" y="201881"/>
                </a:cubicBezTo>
                <a:cubicBezTo>
                  <a:pt x="667484" y="185301"/>
                  <a:pt x="612520" y="182506"/>
                  <a:pt x="581891" y="178130"/>
                </a:cubicBezTo>
                <a:cubicBezTo>
                  <a:pt x="562099" y="166255"/>
                  <a:pt x="543945" y="151076"/>
                  <a:pt x="522514" y="142504"/>
                </a:cubicBezTo>
                <a:cubicBezTo>
                  <a:pt x="503774" y="135008"/>
                  <a:pt x="482719" y="135524"/>
                  <a:pt x="463138" y="130629"/>
                </a:cubicBezTo>
                <a:cubicBezTo>
                  <a:pt x="450994" y="127593"/>
                  <a:pt x="439387" y="122712"/>
                  <a:pt x="427512" y="118754"/>
                </a:cubicBezTo>
                <a:cubicBezTo>
                  <a:pt x="419595" y="95003"/>
                  <a:pt x="418782" y="67530"/>
                  <a:pt x="403761" y="47502"/>
                </a:cubicBezTo>
                <a:lnTo>
                  <a:pt x="368135" y="0"/>
                </a:lnTo>
                <a:lnTo>
                  <a:pt x="273133" y="0"/>
                </a:lnTo>
                <a:lnTo>
                  <a:pt x="296883" y="273133"/>
                </a:lnTo>
                <a:cubicBezTo>
                  <a:pt x="277091" y="300842"/>
                  <a:pt x="261585" y="332182"/>
                  <a:pt x="237507" y="356260"/>
                </a:cubicBezTo>
                <a:cubicBezTo>
                  <a:pt x="231826" y="361941"/>
                  <a:pt x="154793" y="379908"/>
                  <a:pt x="154379" y="380011"/>
                </a:cubicBezTo>
                <a:cubicBezTo>
                  <a:pt x="146462" y="391886"/>
                  <a:pt x="141774" y="406721"/>
                  <a:pt x="130629" y="415637"/>
                </a:cubicBezTo>
                <a:cubicBezTo>
                  <a:pt x="120854" y="423457"/>
                  <a:pt x="102279" y="417326"/>
                  <a:pt x="95003" y="427512"/>
                </a:cubicBezTo>
                <a:cubicBezTo>
                  <a:pt x="80451" y="447884"/>
                  <a:pt x="71252" y="498764"/>
                  <a:pt x="71252" y="498764"/>
                </a:cubicBezTo>
                <a:cubicBezTo>
                  <a:pt x="102664" y="624415"/>
                  <a:pt x="60016" y="476453"/>
                  <a:pt x="106878" y="581891"/>
                </a:cubicBezTo>
                <a:cubicBezTo>
                  <a:pt x="117046" y="604769"/>
                  <a:pt x="130629" y="653143"/>
                  <a:pt x="130629" y="653143"/>
                </a:cubicBezTo>
                <a:cubicBezTo>
                  <a:pt x="126670" y="732312"/>
                  <a:pt x="131785" y="812461"/>
                  <a:pt x="118753" y="890650"/>
                </a:cubicBezTo>
                <a:cubicBezTo>
                  <a:pt x="115499" y="910173"/>
                  <a:pt x="94631" y="922045"/>
                  <a:pt x="83127" y="938151"/>
                </a:cubicBezTo>
                <a:cubicBezTo>
                  <a:pt x="55155" y="977312"/>
                  <a:pt x="58817" y="974896"/>
                  <a:pt x="35626" y="1021278"/>
                </a:cubicBezTo>
                <a:cubicBezTo>
                  <a:pt x="39584" y="1056904"/>
                  <a:pt x="47501" y="1092311"/>
                  <a:pt x="47501" y="1128156"/>
                </a:cubicBezTo>
                <a:cubicBezTo>
                  <a:pt x="47501" y="1216579"/>
                  <a:pt x="40451" y="1200335"/>
                  <a:pt x="23751" y="1258785"/>
                </a:cubicBezTo>
                <a:cubicBezTo>
                  <a:pt x="7871" y="1314363"/>
                  <a:pt x="24323" y="1293837"/>
                  <a:pt x="0" y="1318162"/>
                </a:cubicBezTo>
                <a:lnTo>
                  <a:pt x="213756" y="1294411"/>
                </a:lnTo>
                <a:cubicBezTo>
                  <a:pt x="311870" y="1285492"/>
                  <a:pt x="356852" y="1272624"/>
                  <a:pt x="451262" y="1294411"/>
                </a:cubicBezTo>
                <a:cubicBezTo>
                  <a:pt x="482656" y="1301656"/>
                  <a:pt x="522402" y="1335890"/>
                  <a:pt x="546265" y="1353787"/>
                </a:cubicBezTo>
                <a:cubicBezTo>
                  <a:pt x="654381" y="1515962"/>
                  <a:pt x="553223" y="1344631"/>
                  <a:pt x="605642" y="1484416"/>
                </a:cubicBezTo>
                <a:cubicBezTo>
                  <a:pt x="610653" y="1497780"/>
                  <a:pt x="623596" y="1507000"/>
                  <a:pt x="629392" y="1520042"/>
                </a:cubicBezTo>
                <a:cubicBezTo>
                  <a:pt x="639560" y="1542920"/>
                  <a:pt x="645226" y="1567543"/>
                  <a:pt x="653143" y="1591294"/>
                </a:cubicBezTo>
                <a:cubicBezTo>
                  <a:pt x="657101" y="1603169"/>
                  <a:pt x="656167" y="1618069"/>
                  <a:pt x="665018" y="1626920"/>
                </a:cubicBezTo>
                <a:cubicBezTo>
                  <a:pt x="676893" y="1638795"/>
                  <a:pt x="690333" y="1649289"/>
                  <a:pt x="700644" y="1662546"/>
                </a:cubicBezTo>
                <a:cubicBezTo>
                  <a:pt x="718169" y="1685078"/>
                  <a:pt x="732312" y="1710047"/>
                  <a:pt x="748146" y="1733798"/>
                </a:cubicBezTo>
                <a:cubicBezTo>
                  <a:pt x="765672" y="1760087"/>
                  <a:pt x="780089" y="1786762"/>
                  <a:pt x="807522" y="1805050"/>
                </a:cubicBezTo>
                <a:cubicBezTo>
                  <a:pt x="817937" y="1811994"/>
                  <a:pt x="831273" y="1812967"/>
                  <a:pt x="843148" y="1816925"/>
                </a:cubicBezTo>
                <a:cubicBezTo>
                  <a:pt x="851065" y="1828800"/>
                  <a:pt x="855754" y="1843635"/>
                  <a:pt x="866899" y="1852551"/>
                </a:cubicBezTo>
                <a:cubicBezTo>
                  <a:pt x="876674" y="1860371"/>
                  <a:pt x="895249" y="1854240"/>
                  <a:pt x="902525" y="1864426"/>
                </a:cubicBezTo>
                <a:cubicBezTo>
                  <a:pt x="929138" y="1901685"/>
                  <a:pt x="913328" y="1941946"/>
                  <a:pt x="950026" y="1971304"/>
                </a:cubicBezTo>
                <a:cubicBezTo>
                  <a:pt x="959801" y="1979124"/>
                  <a:pt x="974146" y="1978249"/>
                  <a:pt x="985652" y="1983180"/>
                </a:cubicBezTo>
                <a:cubicBezTo>
                  <a:pt x="1027842" y="2001262"/>
                  <a:pt x="1032998" y="2006826"/>
                  <a:pt x="1068779" y="2030681"/>
                </a:cubicBezTo>
                <a:cubicBezTo>
                  <a:pt x="1076696" y="2042556"/>
                  <a:pt x="1082438" y="2056215"/>
                  <a:pt x="1092530" y="2066307"/>
                </a:cubicBezTo>
                <a:cubicBezTo>
                  <a:pt x="1102622" y="2076399"/>
                  <a:pt x="1120239" y="2078183"/>
                  <a:pt x="1128156" y="2090058"/>
                </a:cubicBezTo>
                <a:cubicBezTo>
                  <a:pt x="1137209" y="2103638"/>
                  <a:pt x="1131934" y="2123388"/>
                  <a:pt x="1140031" y="2137559"/>
                </a:cubicBezTo>
                <a:cubicBezTo>
                  <a:pt x="1160962" y="2174188"/>
                  <a:pt x="1177275" y="2173724"/>
                  <a:pt x="1211283" y="2185060"/>
                </a:cubicBezTo>
                <a:cubicBezTo>
                  <a:pt x="1242951" y="2181102"/>
                  <a:pt x="1274806" y="2178432"/>
                  <a:pt x="1306286" y="2173185"/>
                </a:cubicBezTo>
                <a:cubicBezTo>
                  <a:pt x="1322385" y="2170502"/>
                  <a:pt x="1337656" y="2163792"/>
                  <a:pt x="1353787" y="2161310"/>
                </a:cubicBezTo>
                <a:cubicBezTo>
                  <a:pt x="1389215" y="2155859"/>
                  <a:pt x="1430977" y="2145476"/>
                  <a:pt x="1460665" y="2149434"/>
                </a:cubicBezTo>
                <a:lnTo>
                  <a:pt x="1793174" y="2101933"/>
                </a:ln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  <a:ln w="57150">
            <a:solidFill>
              <a:srgbClr val="558ED5">
                <a:alpha val="30196"/>
              </a:srgbClr>
            </a:solidFill>
          </a:ln>
          <a:effectLst>
            <a:outerShdw blurRad="368300" dist="1270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rgbClr val="FF0000"/>
                </a:solidFill>
              </a:rPr>
              <a:t>90</a:t>
            </a:r>
          </a:p>
          <a:p>
            <a:pPr algn="ctr"/>
            <a:endParaRPr lang="fr-FR" dirty="0" smtClean="0">
              <a:solidFill>
                <a:srgbClr val="FF0000"/>
              </a:solidFill>
            </a:endParaRPr>
          </a:p>
          <a:p>
            <a:pPr algn="ctr"/>
            <a:endParaRPr lang="fr-FR" sz="2400" dirty="0" smtClean="0">
              <a:solidFill>
                <a:srgbClr val="FF0000"/>
              </a:solidFill>
            </a:endParaRPr>
          </a:p>
        </p:txBody>
      </p:sp>
      <p:sp>
        <p:nvSpPr>
          <p:cNvPr id="9" name="Forme libre 8"/>
          <p:cNvSpPr/>
          <p:nvPr/>
        </p:nvSpPr>
        <p:spPr>
          <a:xfrm>
            <a:off x="3000364" y="1285865"/>
            <a:ext cx="3214710" cy="3429023"/>
          </a:xfrm>
          <a:custGeom>
            <a:avLst/>
            <a:gdLst>
              <a:gd name="connsiteX0" fmla="*/ 5427023 w 5427023"/>
              <a:gd name="connsiteY0" fmla="*/ 1365662 h 5617029"/>
              <a:gd name="connsiteX1" fmla="*/ 5379522 w 5427023"/>
              <a:gd name="connsiteY1" fmla="*/ 1294410 h 5617029"/>
              <a:gd name="connsiteX2" fmla="*/ 5130140 w 5427023"/>
              <a:gd name="connsiteY2" fmla="*/ 1330036 h 5617029"/>
              <a:gd name="connsiteX3" fmla="*/ 5070764 w 5427023"/>
              <a:gd name="connsiteY3" fmla="*/ 1258784 h 5617029"/>
              <a:gd name="connsiteX4" fmla="*/ 4690753 w 5427023"/>
              <a:gd name="connsiteY4" fmla="*/ 1258784 h 5617029"/>
              <a:gd name="connsiteX5" fmla="*/ 4643252 w 5427023"/>
              <a:gd name="connsiteY5" fmla="*/ 1294410 h 5617029"/>
              <a:gd name="connsiteX6" fmla="*/ 4488873 w 5427023"/>
              <a:gd name="connsiteY6" fmla="*/ 1330036 h 5617029"/>
              <a:gd name="connsiteX7" fmla="*/ 4500748 w 5427023"/>
              <a:gd name="connsiteY7" fmla="*/ 1187532 h 5617029"/>
              <a:gd name="connsiteX8" fmla="*/ 4857008 w 5427023"/>
              <a:gd name="connsiteY8" fmla="*/ 902525 h 5617029"/>
              <a:gd name="connsiteX9" fmla="*/ 4857008 w 5427023"/>
              <a:gd name="connsiteY9" fmla="*/ 902525 h 5617029"/>
              <a:gd name="connsiteX10" fmla="*/ 4904509 w 5427023"/>
              <a:gd name="connsiteY10" fmla="*/ 736270 h 5617029"/>
              <a:gd name="connsiteX11" fmla="*/ 4702628 w 5427023"/>
              <a:gd name="connsiteY11" fmla="*/ 665018 h 5617029"/>
              <a:gd name="connsiteX12" fmla="*/ 4476997 w 5427023"/>
              <a:gd name="connsiteY12" fmla="*/ 427512 h 5617029"/>
              <a:gd name="connsiteX13" fmla="*/ 4286992 w 5427023"/>
              <a:gd name="connsiteY13" fmla="*/ 249382 h 5617029"/>
              <a:gd name="connsiteX14" fmla="*/ 4180114 w 5427023"/>
              <a:gd name="connsiteY14" fmla="*/ 23751 h 5617029"/>
              <a:gd name="connsiteX15" fmla="*/ 3966358 w 5427023"/>
              <a:gd name="connsiteY15" fmla="*/ 0 h 5617029"/>
              <a:gd name="connsiteX16" fmla="*/ 3503221 w 5427023"/>
              <a:gd name="connsiteY16" fmla="*/ 130629 h 5617029"/>
              <a:gd name="connsiteX17" fmla="*/ 3526971 w 5427023"/>
              <a:gd name="connsiteY17" fmla="*/ 166254 h 5617029"/>
              <a:gd name="connsiteX18" fmla="*/ 3550722 w 5427023"/>
              <a:gd name="connsiteY18" fmla="*/ 273132 h 5617029"/>
              <a:gd name="connsiteX19" fmla="*/ 3538847 w 5427023"/>
              <a:gd name="connsiteY19" fmla="*/ 308758 h 5617029"/>
              <a:gd name="connsiteX20" fmla="*/ 3526971 w 5427023"/>
              <a:gd name="connsiteY20" fmla="*/ 522514 h 5617029"/>
              <a:gd name="connsiteX21" fmla="*/ 3467595 w 5427023"/>
              <a:gd name="connsiteY21" fmla="*/ 581891 h 5617029"/>
              <a:gd name="connsiteX22" fmla="*/ 3372592 w 5427023"/>
              <a:gd name="connsiteY22" fmla="*/ 605642 h 5617029"/>
              <a:gd name="connsiteX23" fmla="*/ 3241964 w 5427023"/>
              <a:gd name="connsiteY23" fmla="*/ 641267 h 5617029"/>
              <a:gd name="connsiteX24" fmla="*/ 3206338 w 5427023"/>
              <a:gd name="connsiteY24" fmla="*/ 653143 h 5617029"/>
              <a:gd name="connsiteX25" fmla="*/ 3158836 w 5427023"/>
              <a:gd name="connsiteY25" fmla="*/ 665018 h 5617029"/>
              <a:gd name="connsiteX26" fmla="*/ 2885704 w 5427023"/>
              <a:gd name="connsiteY26" fmla="*/ 653143 h 5617029"/>
              <a:gd name="connsiteX27" fmla="*/ 2838203 w 5427023"/>
              <a:gd name="connsiteY27" fmla="*/ 641267 h 5617029"/>
              <a:gd name="connsiteX28" fmla="*/ 2731325 w 5427023"/>
              <a:gd name="connsiteY28" fmla="*/ 617517 h 5617029"/>
              <a:gd name="connsiteX29" fmla="*/ 2600696 w 5427023"/>
              <a:gd name="connsiteY29" fmla="*/ 605642 h 5617029"/>
              <a:gd name="connsiteX30" fmla="*/ 2470067 w 5427023"/>
              <a:gd name="connsiteY30" fmla="*/ 653143 h 5617029"/>
              <a:gd name="connsiteX31" fmla="*/ 2458192 w 5427023"/>
              <a:gd name="connsiteY31" fmla="*/ 688769 h 5617029"/>
              <a:gd name="connsiteX32" fmla="*/ 2422566 w 5427023"/>
              <a:gd name="connsiteY32" fmla="*/ 712519 h 5617029"/>
              <a:gd name="connsiteX33" fmla="*/ 2398816 w 5427023"/>
              <a:gd name="connsiteY33" fmla="*/ 783771 h 5617029"/>
              <a:gd name="connsiteX34" fmla="*/ 2386940 w 5427023"/>
              <a:gd name="connsiteY34" fmla="*/ 819397 h 5617029"/>
              <a:gd name="connsiteX35" fmla="*/ 2339439 w 5427023"/>
              <a:gd name="connsiteY35" fmla="*/ 890649 h 5617029"/>
              <a:gd name="connsiteX36" fmla="*/ 2303813 w 5427023"/>
              <a:gd name="connsiteY36" fmla="*/ 961901 h 5617029"/>
              <a:gd name="connsiteX37" fmla="*/ 2268187 w 5427023"/>
              <a:gd name="connsiteY37" fmla="*/ 1033153 h 5617029"/>
              <a:gd name="connsiteX38" fmla="*/ 2232561 w 5427023"/>
              <a:gd name="connsiteY38" fmla="*/ 1045029 h 5617029"/>
              <a:gd name="connsiteX39" fmla="*/ 2149434 w 5427023"/>
              <a:gd name="connsiteY39" fmla="*/ 1092530 h 5617029"/>
              <a:gd name="connsiteX40" fmla="*/ 2101932 w 5427023"/>
              <a:gd name="connsiteY40" fmla="*/ 1104405 h 5617029"/>
              <a:gd name="connsiteX41" fmla="*/ 2054431 w 5427023"/>
              <a:gd name="connsiteY41" fmla="*/ 1128156 h 5617029"/>
              <a:gd name="connsiteX42" fmla="*/ 2042556 w 5427023"/>
              <a:gd name="connsiteY42" fmla="*/ 1163782 h 5617029"/>
              <a:gd name="connsiteX43" fmla="*/ 2018805 w 5427023"/>
              <a:gd name="connsiteY43" fmla="*/ 1199408 h 5617029"/>
              <a:gd name="connsiteX44" fmla="*/ 1995054 w 5427023"/>
              <a:gd name="connsiteY44" fmla="*/ 1270660 h 5617029"/>
              <a:gd name="connsiteX45" fmla="*/ 1983179 w 5427023"/>
              <a:gd name="connsiteY45" fmla="*/ 1306286 h 5617029"/>
              <a:gd name="connsiteX46" fmla="*/ 1959428 w 5427023"/>
              <a:gd name="connsiteY46" fmla="*/ 1341912 h 5617029"/>
              <a:gd name="connsiteX47" fmla="*/ 1923803 w 5427023"/>
              <a:gd name="connsiteY47" fmla="*/ 1413164 h 5617029"/>
              <a:gd name="connsiteX48" fmla="*/ 1852551 w 5427023"/>
              <a:gd name="connsiteY48" fmla="*/ 1472540 h 5617029"/>
              <a:gd name="connsiteX49" fmla="*/ 1816925 w 5427023"/>
              <a:gd name="connsiteY49" fmla="*/ 1484416 h 5617029"/>
              <a:gd name="connsiteX50" fmla="*/ 1508166 w 5427023"/>
              <a:gd name="connsiteY50" fmla="*/ 1496291 h 5617029"/>
              <a:gd name="connsiteX51" fmla="*/ 1448790 w 5427023"/>
              <a:gd name="connsiteY51" fmla="*/ 1508166 h 5617029"/>
              <a:gd name="connsiteX52" fmla="*/ 1413164 w 5427023"/>
              <a:gd name="connsiteY52" fmla="*/ 1520042 h 5617029"/>
              <a:gd name="connsiteX53" fmla="*/ 1401288 w 5427023"/>
              <a:gd name="connsiteY53" fmla="*/ 1567543 h 5617029"/>
              <a:gd name="connsiteX54" fmla="*/ 1389413 w 5427023"/>
              <a:gd name="connsiteY54" fmla="*/ 1603169 h 5617029"/>
              <a:gd name="connsiteX55" fmla="*/ 1330036 w 5427023"/>
              <a:gd name="connsiteY55" fmla="*/ 1674421 h 5617029"/>
              <a:gd name="connsiteX56" fmla="*/ 1294410 w 5427023"/>
              <a:gd name="connsiteY56" fmla="*/ 1686296 h 5617029"/>
              <a:gd name="connsiteX57" fmla="*/ 1258784 w 5427023"/>
              <a:gd name="connsiteY57" fmla="*/ 1710047 h 5617029"/>
              <a:gd name="connsiteX58" fmla="*/ 1199408 w 5427023"/>
              <a:gd name="connsiteY58" fmla="*/ 1721922 h 5617029"/>
              <a:gd name="connsiteX59" fmla="*/ 1163782 w 5427023"/>
              <a:gd name="connsiteY59" fmla="*/ 1733797 h 5617029"/>
              <a:gd name="connsiteX60" fmla="*/ 985652 w 5427023"/>
              <a:gd name="connsiteY60" fmla="*/ 1781299 h 5617029"/>
              <a:gd name="connsiteX61" fmla="*/ 926275 w 5427023"/>
              <a:gd name="connsiteY61" fmla="*/ 1793174 h 5617029"/>
              <a:gd name="connsiteX62" fmla="*/ 771896 w 5427023"/>
              <a:gd name="connsiteY62" fmla="*/ 1816925 h 5617029"/>
              <a:gd name="connsiteX63" fmla="*/ 712519 w 5427023"/>
              <a:gd name="connsiteY63" fmla="*/ 1852551 h 5617029"/>
              <a:gd name="connsiteX64" fmla="*/ 676893 w 5427023"/>
              <a:gd name="connsiteY64" fmla="*/ 1876301 h 5617029"/>
              <a:gd name="connsiteX65" fmla="*/ 641267 w 5427023"/>
              <a:gd name="connsiteY65" fmla="*/ 1888177 h 5617029"/>
              <a:gd name="connsiteX66" fmla="*/ 593766 w 5427023"/>
              <a:gd name="connsiteY66" fmla="*/ 1911927 h 5617029"/>
              <a:gd name="connsiteX67" fmla="*/ 522514 w 5427023"/>
              <a:gd name="connsiteY67" fmla="*/ 1935678 h 5617029"/>
              <a:gd name="connsiteX68" fmla="*/ 486888 w 5427023"/>
              <a:gd name="connsiteY68" fmla="*/ 1959429 h 5617029"/>
              <a:gd name="connsiteX69" fmla="*/ 451262 w 5427023"/>
              <a:gd name="connsiteY69" fmla="*/ 1971304 h 5617029"/>
              <a:gd name="connsiteX70" fmla="*/ 344384 w 5427023"/>
              <a:gd name="connsiteY70" fmla="*/ 2054431 h 5617029"/>
              <a:gd name="connsiteX71" fmla="*/ 320634 w 5427023"/>
              <a:gd name="connsiteY71" fmla="*/ 2090057 h 5617029"/>
              <a:gd name="connsiteX72" fmla="*/ 332509 w 5427023"/>
              <a:gd name="connsiteY72" fmla="*/ 2125683 h 5617029"/>
              <a:gd name="connsiteX73" fmla="*/ 356260 w 5427023"/>
              <a:gd name="connsiteY73" fmla="*/ 2161309 h 5617029"/>
              <a:gd name="connsiteX74" fmla="*/ 320634 w 5427023"/>
              <a:gd name="connsiteY74" fmla="*/ 2185060 h 5617029"/>
              <a:gd name="connsiteX75" fmla="*/ 237506 w 5427023"/>
              <a:gd name="connsiteY75" fmla="*/ 2196935 h 5617029"/>
              <a:gd name="connsiteX76" fmla="*/ 201880 w 5427023"/>
              <a:gd name="connsiteY76" fmla="*/ 2220686 h 5617029"/>
              <a:gd name="connsiteX77" fmla="*/ 237506 w 5427023"/>
              <a:gd name="connsiteY77" fmla="*/ 2315688 h 5617029"/>
              <a:gd name="connsiteX78" fmla="*/ 273132 w 5427023"/>
              <a:gd name="connsiteY78" fmla="*/ 2339439 h 5617029"/>
              <a:gd name="connsiteX79" fmla="*/ 308758 w 5427023"/>
              <a:gd name="connsiteY79" fmla="*/ 2375065 h 5617029"/>
              <a:gd name="connsiteX80" fmla="*/ 391886 w 5427023"/>
              <a:gd name="connsiteY80" fmla="*/ 2398816 h 5617029"/>
              <a:gd name="connsiteX81" fmla="*/ 427512 w 5427023"/>
              <a:gd name="connsiteY81" fmla="*/ 2422566 h 5617029"/>
              <a:gd name="connsiteX82" fmla="*/ 439387 w 5427023"/>
              <a:gd name="connsiteY82" fmla="*/ 2470067 h 5617029"/>
              <a:gd name="connsiteX83" fmla="*/ 463138 w 5427023"/>
              <a:gd name="connsiteY83" fmla="*/ 2529444 h 5617029"/>
              <a:gd name="connsiteX84" fmla="*/ 486888 w 5427023"/>
              <a:gd name="connsiteY84" fmla="*/ 2600696 h 5617029"/>
              <a:gd name="connsiteX85" fmla="*/ 498764 w 5427023"/>
              <a:gd name="connsiteY85" fmla="*/ 2636322 h 5617029"/>
              <a:gd name="connsiteX86" fmla="*/ 486888 w 5427023"/>
              <a:gd name="connsiteY86" fmla="*/ 2719449 h 5617029"/>
              <a:gd name="connsiteX87" fmla="*/ 475013 w 5427023"/>
              <a:gd name="connsiteY87" fmla="*/ 2755075 h 5617029"/>
              <a:gd name="connsiteX88" fmla="*/ 427512 w 5427023"/>
              <a:gd name="connsiteY88" fmla="*/ 2778826 h 5617029"/>
              <a:gd name="connsiteX89" fmla="*/ 356260 w 5427023"/>
              <a:gd name="connsiteY89" fmla="*/ 2826327 h 5617029"/>
              <a:gd name="connsiteX90" fmla="*/ 237506 w 5427023"/>
              <a:gd name="connsiteY90" fmla="*/ 2873829 h 5617029"/>
              <a:gd name="connsiteX91" fmla="*/ 213756 w 5427023"/>
              <a:gd name="connsiteY91" fmla="*/ 2909454 h 5617029"/>
              <a:gd name="connsiteX92" fmla="*/ 154379 w 5427023"/>
              <a:gd name="connsiteY92" fmla="*/ 3051958 h 5617029"/>
              <a:gd name="connsiteX93" fmla="*/ 190005 w 5427023"/>
              <a:gd name="connsiteY93" fmla="*/ 3253839 h 5617029"/>
              <a:gd name="connsiteX94" fmla="*/ 71252 w 5427023"/>
              <a:gd name="connsiteY94" fmla="*/ 3336966 h 5617029"/>
              <a:gd name="connsiteX95" fmla="*/ 0 w 5427023"/>
              <a:gd name="connsiteY95" fmla="*/ 3598223 h 5617029"/>
              <a:gd name="connsiteX96" fmla="*/ 59377 w 5427023"/>
              <a:gd name="connsiteY96" fmla="*/ 3645725 h 5617029"/>
              <a:gd name="connsiteX97" fmla="*/ 59377 w 5427023"/>
              <a:gd name="connsiteY97" fmla="*/ 3645725 h 5617029"/>
              <a:gd name="connsiteX98" fmla="*/ 261257 w 5427023"/>
              <a:gd name="connsiteY98" fmla="*/ 3526971 h 5617029"/>
              <a:gd name="connsiteX99" fmla="*/ 902525 w 5427023"/>
              <a:gd name="connsiteY99" fmla="*/ 3503221 h 5617029"/>
              <a:gd name="connsiteX100" fmla="*/ 1033153 w 5427023"/>
              <a:gd name="connsiteY100" fmla="*/ 3562597 h 5617029"/>
              <a:gd name="connsiteX101" fmla="*/ 1080654 w 5427023"/>
              <a:gd name="connsiteY101" fmla="*/ 3598223 h 5617029"/>
              <a:gd name="connsiteX102" fmla="*/ 1128156 w 5427023"/>
              <a:gd name="connsiteY102" fmla="*/ 3669475 h 5617029"/>
              <a:gd name="connsiteX103" fmla="*/ 1151906 w 5427023"/>
              <a:gd name="connsiteY103" fmla="*/ 3705101 h 5617029"/>
              <a:gd name="connsiteX104" fmla="*/ 1199408 w 5427023"/>
              <a:gd name="connsiteY104" fmla="*/ 3776353 h 5617029"/>
              <a:gd name="connsiteX105" fmla="*/ 1246909 w 5427023"/>
              <a:gd name="connsiteY105" fmla="*/ 3847605 h 5617029"/>
              <a:gd name="connsiteX106" fmla="*/ 1270660 w 5427023"/>
              <a:gd name="connsiteY106" fmla="*/ 3966358 h 5617029"/>
              <a:gd name="connsiteX107" fmla="*/ 1258784 w 5427023"/>
              <a:gd name="connsiteY107" fmla="*/ 4168239 h 5617029"/>
              <a:gd name="connsiteX108" fmla="*/ 1270660 w 5427023"/>
              <a:gd name="connsiteY108" fmla="*/ 4286992 h 5617029"/>
              <a:gd name="connsiteX109" fmla="*/ 1365662 w 5427023"/>
              <a:gd name="connsiteY109" fmla="*/ 4381995 h 5617029"/>
              <a:gd name="connsiteX110" fmla="*/ 1448790 w 5427023"/>
              <a:gd name="connsiteY110" fmla="*/ 4370119 h 5617029"/>
              <a:gd name="connsiteX111" fmla="*/ 1484416 w 5427023"/>
              <a:gd name="connsiteY111" fmla="*/ 4465122 h 5617029"/>
              <a:gd name="connsiteX112" fmla="*/ 1472540 w 5427023"/>
              <a:gd name="connsiteY112" fmla="*/ 4500748 h 5617029"/>
              <a:gd name="connsiteX113" fmla="*/ 1531917 w 5427023"/>
              <a:gd name="connsiteY113" fmla="*/ 4512623 h 5617029"/>
              <a:gd name="connsiteX114" fmla="*/ 1603169 w 5427023"/>
              <a:gd name="connsiteY114" fmla="*/ 4500748 h 5617029"/>
              <a:gd name="connsiteX115" fmla="*/ 1638795 w 5427023"/>
              <a:gd name="connsiteY115" fmla="*/ 4488873 h 5617029"/>
              <a:gd name="connsiteX116" fmla="*/ 1662545 w 5427023"/>
              <a:gd name="connsiteY116" fmla="*/ 4524499 h 5617029"/>
              <a:gd name="connsiteX117" fmla="*/ 1698171 w 5427023"/>
              <a:gd name="connsiteY117" fmla="*/ 4560125 h 5617029"/>
              <a:gd name="connsiteX118" fmla="*/ 1745673 w 5427023"/>
              <a:gd name="connsiteY118" fmla="*/ 4631377 h 5617029"/>
              <a:gd name="connsiteX119" fmla="*/ 1769423 w 5427023"/>
              <a:gd name="connsiteY119" fmla="*/ 4702629 h 5617029"/>
              <a:gd name="connsiteX120" fmla="*/ 1781299 w 5427023"/>
              <a:gd name="connsiteY120" fmla="*/ 4762005 h 5617029"/>
              <a:gd name="connsiteX121" fmla="*/ 1852551 w 5427023"/>
              <a:gd name="connsiteY121" fmla="*/ 4833257 h 5617029"/>
              <a:gd name="connsiteX122" fmla="*/ 1876301 w 5427023"/>
              <a:gd name="connsiteY122" fmla="*/ 4868883 h 5617029"/>
              <a:gd name="connsiteX123" fmla="*/ 1900052 w 5427023"/>
              <a:gd name="connsiteY123" fmla="*/ 4952010 h 5617029"/>
              <a:gd name="connsiteX124" fmla="*/ 1900052 w 5427023"/>
              <a:gd name="connsiteY124" fmla="*/ 5284519 h 5617029"/>
              <a:gd name="connsiteX125" fmla="*/ 1935678 w 5427023"/>
              <a:gd name="connsiteY125" fmla="*/ 5320145 h 5617029"/>
              <a:gd name="connsiteX126" fmla="*/ 1959428 w 5427023"/>
              <a:gd name="connsiteY126" fmla="*/ 5367647 h 5617029"/>
              <a:gd name="connsiteX127" fmla="*/ 1983179 w 5427023"/>
              <a:gd name="connsiteY127" fmla="*/ 5438899 h 5617029"/>
              <a:gd name="connsiteX128" fmla="*/ 1935678 w 5427023"/>
              <a:gd name="connsiteY128" fmla="*/ 5522026 h 5617029"/>
              <a:gd name="connsiteX129" fmla="*/ 1947553 w 5427023"/>
              <a:gd name="connsiteY129" fmla="*/ 5617029 h 5617029"/>
              <a:gd name="connsiteX130" fmla="*/ 2030680 w 5427023"/>
              <a:gd name="connsiteY130" fmla="*/ 5605153 h 5617029"/>
              <a:gd name="connsiteX131" fmla="*/ 2054431 w 5427023"/>
              <a:gd name="connsiteY131" fmla="*/ 5498275 h 5617029"/>
              <a:gd name="connsiteX132" fmla="*/ 2161309 w 5427023"/>
              <a:gd name="connsiteY132" fmla="*/ 5486400 h 5617029"/>
              <a:gd name="connsiteX133" fmla="*/ 2208810 w 5427023"/>
              <a:gd name="connsiteY133" fmla="*/ 5462649 h 5617029"/>
              <a:gd name="connsiteX134" fmla="*/ 2268187 w 5427023"/>
              <a:gd name="connsiteY134" fmla="*/ 5415148 h 5617029"/>
              <a:gd name="connsiteX135" fmla="*/ 2398816 w 5427023"/>
              <a:gd name="connsiteY135" fmla="*/ 5213267 h 5617029"/>
              <a:gd name="connsiteX136" fmla="*/ 2541319 w 5427023"/>
              <a:gd name="connsiteY136" fmla="*/ 5106390 h 5617029"/>
              <a:gd name="connsiteX137" fmla="*/ 2624447 w 5427023"/>
              <a:gd name="connsiteY137" fmla="*/ 5035138 h 5617029"/>
              <a:gd name="connsiteX138" fmla="*/ 2636322 w 5427023"/>
              <a:gd name="connsiteY138" fmla="*/ 4999512 h 5617029"/>
              <a:gd name="connsiteX139" fmla="*/ 2719449 w 5427023"/>
              <a:gd name="connsiteY139" fmla="*/ 4987636 h 5617029"/>
              <a:gd name="connsiteX140" fmla="*/ 2790701 w 5427023"/>
              <a:gd name="connsiteY140" fmla="*/ 4963886 h 5617029"/>
              <a:gd name="connsiteX141" fmla="*/ 2826327 w 5427023"/>
              <a:gd name="connsiteY141" fmla="*/ 4940135 h 5617029"/>
              <a:gd name="connsiteX142" fmla="*/ 3123210 w 5427023"/>
              <a:gd name="connsiteY142" fmla="*/ 4773880 h 5617029"/>
              <a:gd name="connsiteX143" fmla="*/ 3111335 w 5427023"/>
              <a:gd name="connsiteY143" fmla="*/ 4405745 h 5617029"/>
              <a:gd name="connsiteX144" fmla="*/ 3051958 w 5427023"/>
              <a:gd name="connsiteY144" fmla="*/ 4322618 h 5617029"/>
              <a:gd name="connsiteX145" fmla="*/ 3016332 w 5427023"/>
              <a:gd name="connsiteY145" fmla="*/ 4298867 h 5617029"/>
              <a:gd name="connsiteX146" fmla="*/ 3016332 w 5427023"/>
              <a:gd name="connsiteY146" fmla="*/ 4168239 h 5617029"/>
              <a:gd name="connsiteX147" fmla="*/ 3040083 w 5427023"/>
              <a:gd name="connsiteY147" fmla="*/ 3823854 h 5617029"/>
              <a:gd name="connsiteX148" fmla="*/ 2945080 w 5427023"/>
              <a:gd name="connsiteY148" fmla="*/ 3764478 h 5617029"/>
              <a:gd name="connsiteX149" fmla="*/ 3028208 w 5427023"/>
              <a:gd name="connsiteY149" fmla="*/ 3586348 h 5617029"/>
              <a:gd name="connsiteX150" fmla="*/ 3135086 w 5427023"/>
              <a:gd name="connsiteY150" fmla="*/ 3574473 h 5617029"/>
              <a:gd name="connsiteX151" fmla="*/ 3170712 w 5427023"/>
              <a:gd name="connsiteY151" fmla="*/ 3562597 h 5617029"/>
              <a:gd name="connsiteX152" fmla="*/ 3538847 w 5427023"/>
              <a:gd name="connsiteY152" fmla="*/ 3550722 h 5617029"/>
              <a:gd name="connsiteX153" fmla="*/ 3610099 w 5427023"/>
              <a:gd name="connsiteY153" fmla="*/ 3515096 h 5617029"/>
              <a:gd name="connsiteX154" fmla="*/ 3645725 w 5427023"/>
              <a:gd name="connsiteY154" fmla="*/ 3503221 h 5617029"/>
              <a:gd name="connsiteX155" fmla="*/ 3681351 w 5427023"/>
              <a:gd name="connsiteY155" fmla="*/ 3479470 h 5617029"/>
              <a:gd name="connsiteX156" fmla="*/ 3776353 w 5427023"/>
              <a:gd name="connsiteY156" fmla="*/ 3431969 h 5617029"/>
              <a:gd name="connsiteX157" fmla="*/ 3847605 w 5427023"/>
              <a:gd name="connsiteY157" fmla="*/ 3396343 h 5617029"/>
              <a:gd name="connsiteX158" fmla="*/ 3883231 w 5427023"/>
              <a:gd name="connsiteY158" fmla="*/ 3301340 h 5617029"/>
              <a:gd name="connsiteX159" fmla="*/ 3918857 w 5427023"/>
              <a:gd name="connsiteY159" fmla="*/ 3265714 h 5617029"/>
              <a:gd name="connsiteX160" fmla="*/ 4108862 w 5427023"/>
              <a:gd name="connsiteY160" fmla="*/ 3230088 h 5617029"/>
              <a:gd name="connsiteX161" fmla="*/ 4203865 w 5427023"/>
              <a:gd name="connsiteY161" fmla="*/ 3206338 h 5617029"/>
              <a:gd name="connsiteX162" fmla="*/ 4191990 w 5427023"/>
              <a:gd name="connsiteY162" fmla="*/ 2790701 h 5617029"/>
              <a:gd name="connsiteX163" fmla="*/ 4286992 w 5427023"/>
              <a:gd name="connsiteY163" fmla="*/ 2755075 h 5617029"/>
              <a:gd name="connsiteX164" fmla="*/ 4322618 w 5427023"/>
              <a:gd name="connsiteY164" fmla="*/ 2731325 h 5617029"/>
              <a:gd name="connsiteX165" fmla="*/ 4393870 w 5427023"/>
              <a:gd name="connsiteY165" fmla="*/ 2695699 h 5617029"/>
              <a:gd name="connsiteX166" fmla="*/ 4476997 w 5427023"/>
              <a:gd name="connsiteY166" fmla="*/ 2707574 h 5617029"/>
              <a:gd name="connsiteX167" fmla="*/ 4536374 w 5427023"/>
              <a:gd name="connsiteY167" fmla="*/ 2695699 h 5617029"/>
              <a:gd name="connsiteX168" fmla="*/ 4607626 w 5427023"/>
              <a:gd name="connsiteY168" fmla="*/ 2565070 h 5617029"/>
              <a:gd name="connsiteX169" fmla="*/ 4702628 w 5427023"/>
              <a:gd name="connsiteY169" fmla="*/ 2422566 h 5617029"/>
              <a:gd name="connsiteX170" fmla="*/ 4785756 w 5427023"/>
              <a:gd name="connsiteY170" fmla="*/ 2256312 h 5617029"/>
              <a:gd name="connsiteX171" fmla="*/ 4785756 w 5427023"/>
              <a:gd name="connsiteY171" fmla="*/ 2137558 h 5617029"/>
              <a:gd name="connsiteX172" fmla="*/ 4821382 w 5427023"/>
              <a:gd name="connsiteY172" fmla="*/ 2125683 h 5617029"/>
              <a:gd name="connsiteX173" fmla="*/ 4809506 w 5427023"/>
              <a:gd name="connsiteY173" fmla="*/ 2030680 h 5617029"/>
              <a:gd name="connsiteX174" fmla="*/ 4797631 w 5427023"/>
              <a:gd name="connsiteY174" fmla="*/ 1959429 h 5617029"/>
              <a:gd name="connsiteX175" fmla="*/ 4868883 w 5427023"/>
              <a:gd name="connsiteY175" fmla="*/ 1911927 h 5617029"/>
              <a:gd name="connsiteX176" fmla="*/ 4892634 w 5427023"/>
              <a:gd name="connsiteY176" fmla="*/ 1876301 h 5617029"/>
              <a:gd name="connsiteX177" fmla="*/ 4892634 w 5427023"/>
              <a:gd name="connsiteY177" fmla="*/ 1793174 h 5617029"/>
              <a:gd name="connsiteX178" fmla="*/ 4928260 w 5427023"/>
              <a:gd name="connsiteY178" fmla="*/ 1757548 h 5617029"/>
              <a:gd name="connsiteX179" fmla="*/ 4963886 w 5427023"/>
              <a:gd name="connsiteY179" fmla="*/ 1579418 h 5617029"/>
              <a:gd name="connsiteX180" fmla="*/ 5047013 w 5427023"/>
              <a:gd name="connsiteY180" fmla="*/ 1567543 h 5617029"/>
              <a:gd name="connsiteX181" fmla="*/ 5189517 w 5427023"/>
              <a:gd name="connsiteY181" fmla="*/ 1496291 h 5617029"/>
              <a:gd name="connsiteX182" fmla="*/ 5201392 w 5427023"/>
              <a:gd name="connsiteY182" fmla="*/ 1460665 h 5617029"/>
              <a:gd name="connsiteX183" fmla="*/ 5355771 w 5427023"/>
              <a:gd name="connsiteY183" fmla="*/ 1460665 h 5617029"/>
              <a:gd name="connsiteX184" fmla="*/ 5427023 w 5427023"/>
              <a:gd name="connsiteY184" fmla="*/ 1365662 h 5617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</a:cxnLst>
            <a:rect l="l" t="t" r="r" b="b"/>
            <a:pathLst>
              <a:path w="5427023" h="5617029">
                <a:moveTo>
                  <a:pt x="5427023" y="1365662"/>
                </a:moveTo>
                <a:lnTo>
                  <a:pt x="5379522" y="1294410"/>
                </a:lnTo>
                <a:lnTo>
                  <a:pt x="5130140" y="1330036"/>
                </a:lnTo>
                <a:lnTo>
                  <a:pt x="5070764" y="1258784"/>
                </a:lnTo>
                <a:lnTo>
                  <a:pt x="4690753" y="1258784"/>
                </a:lnTo>
                <a:lnTo>
                  <a:pt x="4643252" y="1294410"/>
                </a:lnTo>
                <a:lnTo>
                  <a:pt x="4488873" y="1330036"/>
                </a:lnTo>
                <a:lnTo>
                  <a:pt x="4500748" y="1187532"/>
                </a:lnTo>
                <a:lnTo>
                  <a:pt x="4857008" y="902525"/>
                </a:lnTo>
                <a:lnTo>
                  <a:pt x="4857008" y="902525"/>
                </a:lnTo>
                <a:lnTo>
                  <a:pt x="4904509" y="736270"/>
                </a:lnTo>
                <a:lnTo>
                  <a:pt x="4702628" y="665018"/>
                </a:lnTo>
                <a:lnTo>
                  <a:pt x="4476997" y="427512"/>
                </a:lnTo>
                <a:lnTo>
                  <a:pt x="4286992" y="249382"/>
                </a:lnTo>
                <a:lnTo>
                  <a:pt x="4180114" y="23751"/>
                </a:lnTo>
                <a:lnTo>
                  <a:pt x="3966358" y="0"/>
                </a:lnTo>
                <a:lnTo>
                  <a:pt x="3503221" y="130629"/>
                </a:lnTo>
                <a:lnTo>
                  <a:pt x="3526971" y="166254"/>
                </a:lnTo>
                <a:cubicBezTo>
                  <a:pt x="3534888" y="201880"/>
                  <a:pt x="3547691" y="236763"/>
                  <a:pt x="3550722" y="273132"/>
                </a:cubicBezTo>
                <a:cubicBezTo>
                  <a:pt x="3551762" y="285606"/>
                  <a:pt x="3540034" y="296297"/>
                  <a:pt x="3538847" y="308758"/>
                </a:cubicBezTo>
                <a:cubicBezTo>
                  <a:pt x="3532081" y="379798"/>
                  <a:pt x="3537063" y="451869"/>
                  <a:pt x="3526971" y="522514"/>
                </a:cubicBezTo>
                <a:cubicBezTo>
                  <a:pt x="3523717" y="545289"/>
                  <a:pt x="3486683" y="574950"/>
                  <a:pt x="3467595" y="581891"/>
                </a:cubicBezTo>
                <a:cubicBezTo>
                  <a:pt x="3436918" y="593046"/>
                  <a:pt x="3403559" y="595320"/>
                  <a:pt x="3372592" y="605642"/>
                </a:cubicBezTo>
                <a:cubicBezTo>
                  <a:pt x="3219712" y="656601"/>
                  <a:pt x="3376262" y="607692"/>
                  <a:pt x="3241964" y="641267"/>
                </a:cubicBezTo>
                <a:cubicBezTo>
                  <a:pt x="3229820" y="644303"/>
                  <a:pt x="3218374" y="649704"/>
                  <a:pt x="3206338" y="653143"/>
                </a:cubicBezTo>
                <a:cubicBezTo>
                  <a:pt x="3190645" y="657627"/>
                  <a:pt x="3174670" y="661060"/>
                  <a:pt x="3158836" y="665018"/>
                </a:cubicBezTo>
                <a:cubicBezTo>
                  <a:pt x="3067792" y="661060"/>
                  <a:pt x="2976585" y="659875"/>
                  <a:pt x="2885704" y="653143"/>
                </a:cubicBezTo>
                <a:cubicBezTo>
                  <a:pt x="2869428" y="651937"/>
                  <a:pt x="2854106" y="644937"/>
                  <a:pt x="2838203" y="641267"/>
                </a:cubicBezTo>
                <a:cubicBezTo>
                  <a:pt x="2802643" y="633061"/>
                  <a:pt x="2767416" y="622931"/>
                  <a:pt x="2731325" y="617517"/>
                </a:cubicBezTo>
                <a:cubicBezTo>
                  <a:pt x="2688086" y="611031"/>
                  <a:pt x="2644239" y="609600"/>
                  <a:pt x="2600696" y="605642"/>
                </a:cubicBezTo>
                <a:cubicBezTo>
                  <a:pt x="2491847" y="632853"/>
                  <a:pt x="2532853" y="611285"/>
                  <a:pt x="2470067" y="653143"/>
                </a:cubicBezTo>
                <a:cubicBezTo>
                  <a:pt x="2466109" y="665018"/>
                  <a:pt x="2466012" y="678994"/>
                  <a:pt x="2458192" y="688769"/>
                </a:cubicBezTo>
                <a:cubicBezTo>
                  <a:pt x="2449276" y="699914"/>
                  <a:pt x="2430130" y="700416"/>
                  <a:pt x="2422566" y="712519"/>
                </a:cubicBezTo>
                <a:cubicBezTo>
                  <a:pt x="2409297" y="733749"/>
                  <a:pt x="2406733" y="760020"/>
                  <a:pt x="2398816" y="783771"/>
                </a:cubicBezTo>
                <a:cubicBezTo>
                  <a:pt x="2394858" y="795646"/>
                  <a:pt x="2393884" y="808982"/>
                  <a:pt x="2386940" y="819397"/>
                </a:cubicBezTo>
                <a:lnTo>
                  <a:pt x="2339439" y="890649"/>
                </a:lnTo>
                <a:cubicBezTo>
                  <a:pt x="2309591" y="980196"/>
                  <a:pt x="2349854" y="869818"/>
                  <a:pt x="2303813" y="961901"/>
                </a:cubicBezTo>
                <a:cubicBezTo>
                  <a:pt x="2289470" y="990587"/>
                  <a:pt x="2296550" y="1010463"/>
                  <a:pt x="2268187" y="1033153"/>
                </a:cubicBezTo>
                <a:cubicBezTo>
                  <a:pt x="2258412" y="1040973"/>
                  <a:pt x="2243757" y="1039431"/>
                  <a:pt x="2232561" y="1045029"/>
                </a:cubicBezTo>
                <a:cubicBezTo>
                  <a:pt x="2163665" y="1079477"/>
                  <a:pt x="2232697" y="1061306"/>
                  <a:pt x="2149434" y="1092530"/>
                </a:cubicBezTo>
                <a:cubicBezTo>
                  <a:pt x="2134152" y="1098261"/>
                  <a:pt x="2117766" y="1100447"/>
                  <a:pt x="2101932" y="1104405"/>
                </a:cubicBezTo>
                <a:cubicBezTo>
                  <a:pt x="2086098" y="1112322"/>
                  <a:pt x="2066949" y="1115638"/>
                  <a:pt x="2054431" y="1128156"/>
                </a:cubicBezTo>
                <a:cubicBezTo>
                  <a:pt x="2045580" y="1137007"/>
                  <a:pt x="2048154" y="1152586"/>
                  <a:pt x="2042556" y="1163782"/>
                </a:cubicBezTo>
                <a:cubicBezTo>
                  <a:pt x="2036173" y="1176548"/>
                  <a:pt x="2026722" y="1187533"/>
                  <a:pt x="2018805" y="1199408"/>
                </a:cubicBezTo>
                <a:lnTo>
                  <a:pt x="1995054" y="1270660"/>
                </a:lnTo>
                <a:cubicBezTo>
                  <a:pt x="1991096" y="1282535"/>
                  <a:pt x="1990123" y="1295871"/>
                  <a:pt x="1983179" y="1306286"/>
                </a:cubicBezTo>
                <a:lnTo>
                  <a:pt x="1959428" y="1341912"/>
                </a:lnTo>
                <a:cubicBezTo>
                  <a:pt x="1947527" y="1377617"/>
                  <a:pt x="1949381" y="1382471"/>
                  <a:pt x="1923803" y="1413164"/>
                </a:cubicBezTo>
                <a:cubicBezTo>
                  <a:pt x="1905042" y="1435677"/>
                  <a:pt x="1879242" y="1459195"/>
                  <a:pt x="1852551" y="1472540"/>
                </a:cubicBezTo>
                <a:cubicBezTo>
                  <a:pt x="1841355" y="1478138"/>
                  <a:pt x="1829413" y="1483555"/>
                  <a:pt x="1816925" y="1484416"/>
                </a:cubicBezTo>
                <a:cubicBezTo>
                  <a:pt x="1714173" y="1491502"/>
                  <a:pt x="1611086" y="1492333"/>
                  <a:pt x="1508166" y="1496291"/>
                </a:cubicBezTo>
                <a:cubicBezTo>
                  <a:pt x="1488374" y="1500249"/>
                  <a:pt x="1468371" y="1503271"/>
                  <a:pt x="1448790" y="1508166"/>
                </a:cubicBezTo>
                <a:cubicBezTo>
                  <a:pt x="1436646" y="1511202"/>
                  <a:pt x="1420984" y="1510267"/>
                  <a:pt x="1413164" y="1520042"/>
                </a:cubicBezTo>
                <a:cubicBezTo>
                  <a:pt x="1402968" y="1532787"/>
                  <a:pt x="1405772" y="1551850"/>
                  <a:pt x="1401288" y="1567543"/>
                </a:cubicBezTo>
                <a:cubicBezTo>
                  <a:pt x="1397849" y="1579579"/>
                  <a:pt x="1395011" y="1591973"/>
                  <a:pt x="1389413" y="1603169"/>
                </a:cubicBezTo>
                <a:cubicBezTo>
                  <a:pt x="1378460" y="1625075"/>
                  <a:pt x="1349733" y="1661290"/>
                  <a:pt x="1330036" y="1674421"/>
                </a:cubicBezTo>
                <a:cubicBezTo>
                  <a:pt x="1319621" y="1681365"/>
                  <a:pt x="1306285" y="1682338"/>
                  <a:pt x="1294410" y="1686296"/>
                </a:cubicBezTo>
                <a:cubicBezTo>
                  <a:pt x="1282535" y="1694213"/>
                  <a:pt x="1272148" y="1705036"/>
                  <a:pt x="1258784" y="1710047"/>
                </a:cubicBezTo>
                <a:cubicBezTo>
                  <a:pt x="1239885" y="1717134"/>
                  <a:pt x="1218989" y="1717027"/>
                  <a:pt x="1199408" y="1721922"/>
                </a:cubicBezTo>
                <a:cubicBezTo>
                  <a:pt x="1187264" y="1724958"/>
                  <a:pt x="1175657" y="1729839"/>
                  <a:pt x="1163782" y="1733797"/>
                </a:cubicBezTo>
                <a:cubicBezTo>
                  <a:pt x="1084774" y="1786470"/>
                  <a:pt x="1153415" y="1747747"/>
                  <a:pt x="985652" y="1781299"/>
                </a:cubicBezTo>
                <a:lnTo>
                  <a:pt x="926275" y="1793174"/>
                </a:lnTo>
                <a:cubicBezTo>
                  <a:pt x="865871" y="1804156"/>
                  <a:pt x="834153" y="1808031"/>
                  <a:pt x="771896" y="1816925"/>
                </a:cubicBezTo>
                <a:cubicBezTo>
                  <a:pt x="752104" y="1828800"/>
                  <a:pt x="732092" y="1840318"/>
                  <a:pt x="712519" y="1852551"/>
                </a:cubicBezTo>
                <a:cubicBezTo>
                  <a:pt x="700416" y="1860115"/>
                  <a:pt x="689658" y="1869918"/>
                  <a:pt x="676893" y="1876301"/>
                </a:cubicBezTo>
                <a:cubicBezTo>
                  <a:pt x="665697" y="1881899"/>
                  <a:pt x="652773" y="1883246"/>
                  <a:pt x="641267" y="1888177"/>
                </a:cubicBezTo>
                <a:cubicBezTo>
                  <a:pt x="624996" y="1895150"/>
                  <a:pt x="610202" y="1905352"/>
                  <a:pt x="593766" y="1911927"/>
                </a:cubicBezTo>
                <a:cubicBezTo>
                  <a:pt x="570521" y="1921225"/>
                  <a:pt x="522514" y="1935678"/>
                  <a:pt x="522514" y="1935678"/>
                </a:cubicBezTo>
                <a:cubicBezTo>
                  <a:pt x="510639" y="1943595"/>
                  <a:pt x="499654" y="1953046"/>
                  <a:pt x="486888" y="1959429"/>
                </a:cubicBezTo>
                <a:cubicBezTo>
                  <a:pt x="475692" y="1965027"/>
                  <a:pt x="462204" y="1965225"/>
                  <a:pt x="451262" y="1971304"/>
                </a:cubicBezTo>
                <a:cubicBezTo>
                  <a:pt x="410170" y="1994133"/>
                  <a:pt x="374228" y="2018618"/>
                  <a:pt x="344384" y="2054431"/>
                </a:cubicBezTo>
                <a:cubicBezTo>
                  <a:pt x="335247" y="2065395"/>
                  <a:pt x="328551" y="2078182"/>
                  <a:pt x="320634" y="2090057"/>
                </a:cubicBezTo>
                <a:cubicBezTo>
                  <a:pt x="324592" y="2101932"/>
                  <a:pt x="326911" y="2114487"/>
                  <a:pt x="332509" y="2125683"/>
                </a:cubicBezTo>
                <a:cubicBezTo>
                  <a:pt x="338892" y="2138449"/>
                  <a:pt x="359059" y="2147314"/>
                  <a:pt x="356260" y="2161309"/>
                </a:cubicBezTo>
                <a:cubicBezTo>
                  <a:pt x="353461" y="2175304"/>
                  <a:pt x="334305" y="2180959"/>
                  <a:pt x="320634" y="2185060"/>
                </a:cubicBezTo>
                <a:cubicBezTo>
                  <a:pt x="293824" y="2193103"/>
                  <a:pt x="265215" y="2192977"/>
                  <a:pt x="237506" y="2196935"/>
                </a:cubicBezTo>
                <a:cubicBezTo>
                  <a:pt x="225631" y="2204852"/>
                  <a:pt x="205801" y="2206963"/>
                  <a:pt x="201880" y="2220686"/>
                </a:cubicBezTo>
                <a:cubicBezTo>
                  <a:pt x="194328" y="2247118"/>
                  <a:pt x="218277" y="2296459"/>
                  <a:pt x="237506" y="2315688"/>
                </a:cubicBezTo>
                <a:cubicBezTo>
                  <a:pt x="247598" y="2325780"/>
                  <a:pt x="262168" y="2330302"/>
                  <a:pt x="273132" y="2339439"/>
                </a:cubicBezTo>
                <a:cubicBezTo>
                  <a:pt x="286034" y="2350190"/>
                  <a:pt x="294784" y="2365749"/>
                  <a:pt x="308758" y="2375065"/>
                </a:cubicBezTo>
                <a:cubicBezTo>
                  <a:pt x="318978" y="2381878"/>
                  <a:pt x="385555" y="2397233"/>
                  <a:pt x="391886" y="2398816"/>
                </a:cubicBezTo>
                <a:cubicBezTo>
                  <a:pt x="403761" y="2406733"/>
                  <a:pt x="419595" y="2410691"/>
                  <a:pt x="427512" y="2422566"/>
                </a:cubicBezTo>
                <a:cubicBezTo>
                  <a:pt x="436565" y="2436146"/>
                  <a:pt x="434226" y="2454584"/>
                  <a:pt x="439387" y="2470067"/>
                </a:cubicBezTo>
                <a:cubicBezTo>
                  <a:pt x="446128" y="2490290"/>
                  <a:pt x="455853" y="2509410"/>
                  <a:pt x="463138" y="2529444"/>
                </a:cubicBezTo>
                <a:cubicBezTo>
                  <a:pt x="471694" y="2552972"/>
                  <a:pt x="478971" y="2576945"/>
                  <a:pt x="486888" y="2600696"/>
                </a:cubicBezTo>
                <a:lnTo>
                  <a:pt x="498764" y="2636322"/>
                </a:lnTo>
                <a:cubicBezTo>
                  <a:pt x="494805" y="2664031"/>
                  <a:pt x="492377" y="2692002"/>
                  <a:pt x="486888" y="2719449"/>
                </a:cubicBezTo>
                <a:cubicBezTo>
                  <a:pt x="484433" y="2731724"/>
                  <a:pt x="483864" y="2746224"/>
                  <a:pt x="475013" y="2755075"/>
                </a:cubicBezTo>
                <a:cubicBezTo>
                  <a:pt x="462495" y="2767593"/>
                  <a:pt x="442692" y="2769718"/>
                  <a:pt x="427512" y="2778826"/>
                </a:cubicBezTo>
                <a:cubicBezTo>
                  <a:pt x="403035" y="2793512"/>
                  <a:pt x="383340" y="2817300"/>
                  <a:pt x="356260" y="2826327"/>
                </a:cubicBezTo>
                <a:cubicBezTo>
                  <a:pt x="268214" y="2855676"/>
                  <a:pt x="307400" y="2838882"/>
                  <a:pt x="237506" y="2873829"/>
                </a:cubicBezTo>
                <a:cubicBezTo>
                  <a:pt x="229589" y="2885704"/>
                  <a:pt x="231569" y="2852057"/>
                  <a:pt x="213756" y="2909454"/>
                </a:cubicBezTo>
                <a:lnTo>
                  <a:pt x="154379" y="3051958"/>
                </a:lnTo>
                <a:lnTo>
                  <a:pt x="190005" y="3253839"/>
                </a:lnTo>
                <a:lnTo>
                  <a:pt x="71252" y="3336966"/>
                </a:lnTo>
                <a:lnTo>
                  <a:pt x="0" y="3598223"/>
                </a:lnTo>
                <a:lnTo>
                  <a:pt x="59377" y="3645725"/>
                </a:lnTo>
                <a:lnTo>
                  <a:pt x="59377" y="3645725"/>
                </a:lnTo>
                <a:lnTo>
                  <a:pt x="261257" y="3526971"/>
                </a:lnTo>
                <a:lnTo>
                  <a:pt x="902525" y="3503221"/>
                </a:lnTo>
                <a:cubicBezTo>
                  <a:pt x="989676" y="3535903"/>
                  <a:pt x="978339" y="3523444"/>
                  <a:pt x="1033153" y="3562597"/>
                </a:cubicBezTo>
                <a:cubicBezTo>
                  <a:pt x="1049259" y="3574101"/>
                  <a:pt x="1067505" y="3583430"/>
                  <a:pt x="1080654" y="3598223"/>
                </a:cubicBezTo>
                <a:cubicBezTo>
                  <a:pt x="1099618" y="3619558"/>
                  <a:pt x="1112322" y="3645724"/>
                  <a:pt x="1128156" y="3669475"/>
                </a:cubicBezTo>
                <a:cubicBezTo>
                  <a:pt x="1136073" y="3681350"/>
                  <a:pt x="1147392" y="3691561"/>
                  <a:pt x="1151906" y="3705101"/>
                </a:cubicBezTo>
                <a:cubicBezTo>
                  <a:pt x="1174619" y="3773236"/>
                  <a:pt x="1147517" y="3709635"/>
                  <a:pt x="1199408" y="3776353"/>
                </a:cubicBezTo>
                <a:cubicBezTo>
                  <a:pt x="1216933" y="3798885"/>
                  <a:pt x="1246909" y="3847605"/>
                  <a:pt x="1246909" y="3847605"/>
                </a:cubicBezTo>
                <a:cubicBezTo>
                  <a:pt x="1254755" y="3878990"/>
                  <a:pt x="1270660" y="3937246"/>
                  <a:pt x="1270660" y="3966358"/>
                </a:cubicBezTo>
                <a:cubicBezTo>
                  <a:pt x="1270660" y="4033768"/>
                  <a:pt x="1262743" y="4100945"/>
                  <a:pt x="1258784" y="4168239"/>
                </a:cubicBezTo>
                <a:cubicBezTo>
                  <a:pt x="1262743" y="4207823"/>
                  <a:pt x="1258794" y="4249021"/>
                  <a:pt x="1270660" y="4286992"/>
                </a:cubicBezTo>
                <a:cubicBezTo>
                  <a:pt x="1289785" y="4348191"/>
                  <a:pt x="1371600" y="4378037"/>
                  <a:pt x="1365662" y="4381995"/>
                </a:cubicBezTo>
                <a:lnTo>
                  <a:pt x="1448790" y="4370119"/>
                </a:lnTo>
                <a:cubicBezTo>
                  <a:pt x="1460665" y="4401787"/>
                  <a:pt x="1478366" y="4431846"/>
                  <a:pt x="1484416" y="4465122"/>
                </a:cubicBezTo>
                <a:cubicBezTo>
                  <a:pt x="1486655" y="4477438"/>
                  <a:pt x="1463689" y="4491897"/>
                  <a:pt x="1472540" y="4500748"/>
                </a:cubicBezTo>
                <a:cubicBezTo>
                  <a:pt x="1486812" y="4515020"/>
                  <a:pt x="1512125" y="4508665"/>
                  <a:pt x="1531917" y="4512623"/>
                </a:cubicBezTo>
                <a:cubicBezTo>
                  <a:pt x="1555668" y="4508665"/>
                  <a:pt x="1579664" y="4505971"/>
                  <a:pt x="1603169" y="4500748"/>
                </a:cubicBezTo>
                <a:cubicBezTo>
                  <a:pt x="1615389" y="4498033"/>
                  <a:pt x="1627173" y="4484224"/>
                  <a:pt x="1638795" y="4488873"/>
                </a:cubicBezTo>
                <a:cubicBezTo>
                  <a:pt x="1652046" y="4494174"/>
                  <a:pt x="1653408" y="4513535"/>
                  <a:pt x="1662545" y="4524499"/>
                </a:cubicBezTo>
                <a:cubicBezTo>
                  <a:pt x="1673296" y="4537401"/>
                  <a:pt x="1687860" y="4546868"/>
                  <a:pt x="1698171" y="4560125"/>
                </a:cubicBezTo>
                <a:cubicBezTo>
                  <a:pt x="1715696" y="4582657"/>
                  <a:pt x="1745673" y="4631377"/>
                  <a:pt x="1745673" y="4631377"/>
                </a:cubicBezTo>
                <a:cubicBezTo>
                  <a:pt x="1753590" y="4655128"/>
                  <a:pt x="1764513" y="4678080"/>
                  <a:pt x="1769423" y="4702629"/>
                </a:cubicBezTo>
                <a:cubicBezTo>
                  <a:pt x="1773382" y="4722421"/>
                  <a:pt x="1773101" y="4743561"/>
                  <a:pt x="1781299" y="4762005"/>
                </a:cubicBezTo>
                <a:cubicBezTo>
                  <a:pt x="1799905" y="4803868"/>
                  <a:pt x="1818905" y="4810826"/>
                  <a:pt x="1852551" y="4833257"/>
                </a:cubicBezTo>
                <a:cubicBezTo>
                  <a:pt x="1860468" y="4845132"/>
                  <a:pt x="1869918" y="4856118"/>
                  <a:pt x="1876301" y="4868883"/>
                </a:cubicBezTo>
                <a:cubicBezTo>
                  <a:pt x="1884821" y="4885924"/>
                  <a:pt x="1896246" y="4936784"/>
                  <a:pt x="1900052" y="4952010"/>
                </a:cubicBezTo>
                <a:cubicBezTo>
                  <a:pt x="1889100" y="5072487"/>
                  <a:pt x="1874778" y="5158147"/>
                  <a:pt x="1900052" y="5284519"/>
                </a:cubicBezTo>
                <a:cubicBezTo>
                  <a:pt x="1903346" y="5300987"/>
                  <a:pt x="1923803" y="5308270"/>
                  <a:pt x="1935678" y="5320145"/>
                </a:cubicBezTo>
                <a:cubicBezTo>
                  <a:pt x="1943595" y="5335979"/>
                  <a:pt x="1952853" y="5351210"/>
                  <a:pt x="1959428" y="5367647"/>
                </a:cubicBezTo>
                <a:cubicBezTo>
                  <a:pt x="1968726" y="5390892"/>
                  <a:pt x="1983179" y="5438899"/>
                  <a:pt x="1983179" y="5438899"/>
                </a:cubicBezTo>
                <a:cubicBezTo>
                  <a:pt x="1972746" y="5454549"/>
                  <a:pt x="1937113" y="5504805"/>
                  <a:pt x="1935678" y="5522026"/>
                </a:cubicBezTo>
                <a:cubicBezTo>
                  <a:pt x="1933028" y="5553830"/>
                  <a:pt x="1943595" y="5585361"/>
                  <a:pt x="1947553" y="5617029"/>
                </a:cubicBezTo>
                <a:lnTo>
                  <a:pt x="2030680" y="5605153"/>
                </a:lnTo>
                <a:lnTo>
                  <a:pt x="2054431" y="5498275"/>
                </a:lnTo>
                <a:cubicBezTo>
                  <a:pt x="2090057" y="5494317"/>
                  <a:pt x="2126382" y="5494460"/>
                  <a:pt x="2161309" y="5486400"/>
                </a:cubicBezTo>
                <a:cubicBezTo>
                  <a:pt x="2178558" y="5482419"/>
                  <a:pt x="2193440" y="5471432"/>
                  <a:pt x="2208810" y="5462649"/>
                </a:cubicBezTo>
                <a:cubicBezTo>
                  <a:pt x="2243767" y="5442674"/>
                  <a:pt x="2242177" y="5441158"/>
                  <a:pt x="2268187" y="5415148"/>
                </a:cubicBezTo>
                <a:lnTo>
                  <a:pt x="2398816" y="5213267"/>
                </a:lnTo>
                <a:lnTo>
                  <a:pt x="2541319" y="5106390"/>
                </a:lnTo>
                <a:cubicBezTo>
                  <a:pt x="2569028" y="5082639"/>
                  <a:pt x="2600201" y="5062415"/>
                  <a:pt x="2624447" y="5035138"/>
                </a:cubicBezTo>
                <a:cubicBezTo>
                  <a:pt x="2632763" y="5025782"/>
                  <a:pt x="2625126" y="5005110"/>
                  <a:pt x="2636322" y="4999512"/>
                </a:cubicBezTo>
                <a:cubicBezTo>
                  <a:pt x="2661357" y="4986994"/>
                  <a:pt x="2691740" y="4991595"/>
                  <a:pt x="2719449" y="4987636"/>
                </a:cubicBezTo>
                <a:cubicBezTo>
                  <a:pt x="2743200" y="4979719"/>
                  <a:pt x="2769870" y="4977773"/>
                  <a:pt x="2790701" y="4963886"/>
                </a:cubicBezTo>
                <a:lnTo>
                  <a:pt x="2826327" y="4940135"/>
                </a:lnTo>
                <a:lnTo>
                  <a:pt x="3123210" y="4773880"/>
                </a:lnTo>
                <a:lnTo>
                  <a:pt x="3111335" y="4405745"/>
                </a:lnTo>
                <a:cubicBezTo>
                  <a:pt x="3091543" y="4378036"/>
                  <a:pt x="3074581" y="4348069"/>
                  <a:pt x="3051958" y="4322618"/>
                </a:cubicBezTo>
                <a:cubicBezTo>
                  <a:pt x="3042476" y="4311951"/>
                  <a:pt x="3019541" y="4312774"/>
                  <a:pt x="3016332" y="4298867"/>
                </a:cubicBezTo>
                <a:cubicBezTo>
                  <a:pt x="3006541" y="4256439"/>
                  <a:pt x="3016332" y="4211782"/>
                  <a:pt x="3016332" y="4168239"/>
                </a:cubicBezTo>
                <a:lnTo>
                  <a:pt x="3040083" y="3823854"/>
                </a:lnTo>
                <a:lnTo>
                  <a:pt x="2945080" y="3764478"/>
                </a:lnTo>
                <a:lnTo>
                  <a:pt x="3028208" y="3586348"/>
                </a:lnTo>
                <a:cubicBezTo>
                  <a:pt x="3063834" y="3582390"/>
                  <a:pt x="3099728" y="3580366"/>
                  <a:pt x="3135086" y="3574473"/>
                </a:cubicBezTo>
                <a:cubicBezTo>
                  <a:pt x="3147433" y="3572415"/>
                  <a:pt x="3158216" y="3563332"/>
                  <a:pt x="3170712" y="3562597"/>
                </a:cubicBezTo>
                <a:cubicBezTo>
                  <a:pt x="3293276" y="3555387"/>
                  <a:pt x="3416135" y="3554680"/>
                  <a:pt x="3538847" y="3550722"/>
                </a:cubicBezTo>
                <a:cubicBezTo>
                  <a:pt x="3628394" y="3520874"/>
                  <a:pt x="3518016" y="3561137"/>
                  <a:pt x="3610099" y="3515096"/>
                </a:cubicBezTo>
                <a:cubicBezTo>
                  <a:pt x="3621295" y="3509498"/>
                  <a:pt x="3633850" y="3507179"/>
                  <a:pt x="3645725" y="3503221"/>
                </a:cubicBezTo>
                <a:cubicBezTo>
                  <a:pt x="3657600" y="3495304"/>
                  <a:pt x="3668821" y="3486304"/>
                  <a:pt x="3681351" y="3479470"/>
                </a:cubicBezTo>
                <a:cubicBezTo>
                  <a:pt x="3712433" y="3462516"/>
                  <a:pt x="3746894" y="3451608"/>
                  <a:pt x="3776353" y="3431969"/>
                </a:cubicBezTo>
                <a:cubicBezTo>
                  <a:pt x="3822394" y="3401274"/>
                  <a:pt x="3798439" y="3412731"/>
                  <a:pt x="3847605" y="3396343"/>
                </a:cubicBezTo>
                <a:cubicBezTo>
                  <a:pt x="3859480" y="3364675"/>
                  <a:pt x="3867036" y="3331031"/>
                  <a:pt x="3883231" y="3301340"/>
                </a:cubicBezTo>
                <a:cubicBezTo>
                  <a:pt x="3891273" y="3286596"/>
                  <a:pt x="3904176" y="3273870"/>
                  <a:pt x="3918857" y="3265714"/>
                </a:cubicBezTo>
                <a:cubicBezTo>
                  <a:pt x="3974680" y="3234701"/>
                  <a:pt x="4049685" y="3236006"/>
                  <a:pt x="4108862" y="3230088"/>
                </a:cubicBezTo>
                <a:cubicBezTo>
                  <a:pt x="4187625" y="3203834"/>
                  <a:pt x="4155079" y="3206338"/>
                  <a:pt x="4203865" y="3206338"/>
                </a:cubicBezTo>
                <a:lnTo>
                  <a:pt x="4191990" y="2790701"/>
                </a:lnTo>
                <a:cubicBezTo>
                  <a:pt x="4223657" y="2778826"/>
                  <a:pt x="4256203" y="2769070"/>
                  <a:pt x="4286992" y="2755075"/>
                </a:cubicBezTo>
                <a:cubicBezTo>
                  <a:pt x="4299985" y="2749169"/>
                  <a:pt x="4309853" y="2737708"/>
                  <a:pt x="4322618" y="2731325"/>
                </a:cubicBezTo>
                <a:cubicBezTo>
                  <a:pt x="4420950" y="2682159"/>
                  <a:pt x="4291772" y="2763763"/>
                  <a:pt x="4393870" y="2695699"/>
                </a:cubicBezTo>
                <a:cubicBezTo>
                  <a:pt x="4421579" y="2699657"/>
                  <a:pt x="4449007" y="2707574"/>
                  <a:pt x="4476997" y="2707574"/>
                </a:cubicBezTo>
                <a:cubicBezTo>
                  <a:pt x="4497181" y="2707574"/>
                  <a:pt x="4536374" y="2695699"/>
                  <a:pt x="4536374" y="2695699"/>
                </a:cubicBezTo>
                <a:lnTo>
                  <a:pt x="4607626" y="2565070"/>
                </a:lnTo>
                <a:lnTo>
                  <a:pt x="4702628" y="2422566"/>
                </a:lnTo>
                <a:lnTo>
                  <a:pt x="4785756" y="2256312"/>
                </a:lnTo>
                <a:cubicBezTo>
                  <a:pt x="4753072" y="2169154"/>
                  <a:pt x="4718633" y="2171120"/>
                  <a:pt x="4785756" y="2137558"/>
                </a:cubicBezTo>
                <a:cubicBezTo>
                  <a:pt x="4796952" y="2131960"/>
                  <a:pt x="4809507" y="2129641"/>
                  <a:pt x="4821382" y="2125683"/>
                </a:cubicBezTo>
                <a:cubicBezTo>
                  <a:pt x="4817423" y="2094015"/>
                  <a:pt x="4814019" y="2062273"/>
                  <a:pt x="4809506" y="2030680"/>
                </a:cubicBezTo>
                <a:cubicBezTo>
                  <a:pt x="4806101" y="2006844"/>
                  <a:pt x="4786863" y="1980965"/>
                  <a:pt x="4797631" y="1959429"/>
                </a:cubicBezTo>
                <a:cubicBezTo>
                  <a:pt x="4810397" y="1933898"/>
                  <a:pt x="4868883" y="1911927"/>
                  <a:pt x="4868883" y="1911927"/>
                </a:cubicBezTo>
                <a:cubicBezTo>
                  <a:pt x="4876800" y="1900052"/>
                  <a:pt x="4890616" y="1890430"/>
                  <a:pt x="4892634" y="1876301"/>
                </a:cubicBezTo>
                <a:cubicBezTo>
                  <a:pt x="4899488" y="1828319"/>
                  <a:pt x="4858902" y="1835338"/>
                  <a:pt x="4892634" y="1793174"/>
                </a:cubicBezTo>
                <a:cubicBezTo>
                  <a:pt x="4931554" y="1744525"/>
                  <a:pt x="4928260" y="1789992"/>
                  <a:pt x="4928260" y="1757548"/>
                </a:cubicBezTo>
                <a:lnTo>
                  <a:pt x="4963886" y="1579418"/>
                </a:lnTo>
                <a:lnTo>
                  <a:pt x="5047013" y="1567543"/>
                </a:lnTo>
                <a:cubicBezTo>
                  <a:pt x="5094514" y="1543792"/>
                  <a:pt x="5172723" y="1546674"/>
                  <a:pt x="5189517" y="1496291"/>
                </a:cubicBezTo>
                <a:cubicBezTo>
                  <a:pt x="5193475" y="1484416"/>
                  <a:pt x="5189152" y="1463288"/>
                  <a:pt x="5201392" y="1460665"/>
                </a:cubicBezTo>
                <a:cubicBezTo>
                  <a:pt x="5251709" y="1449883"/>
                  <a:pt x="5304311" y="1460665"/>
                  <a:pt x="5355771" y="1460665"/>
                </a:cubicBezTo>
                <a:lnTo>
                  <a:pt x="5427023" y="1365662"/>
                </a:lnTo>
                <a:close/>
              </a:path>
            </a:pathLst>
          </a:custGeom>
          <a:blipFill>
            <a:blip r:embed="rId8" cstate="print"/>
            <a:stretch>
              <a:fillRect/>
            </a:stretch>
          </a:blipFill>
          <a:ln w="57150">
            <a:solidFill>
              <a:schemeClr val="tx2">
                <a:lumMod val="60000"/>
                <a:lumOff val="40000"/>
                <a:alpha val="30196"/>
              </a:schemeClr>
            </a:solidFill>
          </a:ln>
          <a:effectLst>
            <a:outerShdw blurRad="368300" dist="1270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/>
              <a:t>25</a:t>
            </a:r>
          </a:p>
          <a:p>
            <a:pPr algn="ctr"/>
            <a:endParaRPr lang="fr-FR" sz="4000" dirty="0" smtClean="0"/>
          </a:p>
          <a:p>
            <a:pPr algn="ctr"/>
            <a:endParaRPr lang="fr-FR" sz="4000" dirty="0" smtClean="0"/>
          </a:p>
          <a:p>
            <a:pPr algn="ctr"/>
            <a:endParaRPr lang="fr-FR" sz="4000" dirty="0"/>
          </a:p>
        </p:txBody>
      </p:sp>
      <p:sp>
        <p:nvSpPr>
          <p:cNvPr id="11" name="Forme libre 10"/>
          <p:cNvSpPr/>
          <p:nvPr/>
        </p:nvSpPr>
        <p:spPr>
          <a:xfrm>
            <a:off x="2000232" y="2571748"/>
            <a:ext cx="2214578" cy="3143252"/>
          </a:xfrm>
          <a:custGeom>
            <a:avLst/>
            <a:gdLst>
              <a:gd name="connsiteX0" fmla="*/ 897410 w 3652485"/>
              <a:gd name="connsiteY0" fmla="*/ 0 h 5355771"/>
              <a:gd name="connsiteX1" fmla="*/ 778657 w 3652485"/>
              <a:gd name="connsiteY1" fmla="*/ 47501 h 5355771"/>
              <a:gd name="connsiteX2" fmla="*/ 790532 w 3652485"/>
              <a:gd name="connsiteY2" fmla="*/ 368135 h 5355771"/>
              <a:gd name="connsiteX3" fmla="*/ 754906 w 3652485"/>
              <a:gd name="connsiteY3" fmla="*/ 463138 h 5355771"/>
              <a:gd name="connsiteX4" fmla="*/ 719280 w 3652485"/>
              <a:gd name="connsiteY4" fmla="*/ 475013 h 5355771"/>
              <a:gd name="connsiteX5" fmla="*/ 695530 w 3652485"/>
              <a:gd name="connsiteY5" fmla="*/ 522514 h 5355771"/>
              <a:gd name="connsiteX6" fmla="*/ 612402 w 3652485"/>
              <a:gd name="connsiteY6" fmla="*/ 617517 h 5355771"/>
              <a:gd name="connsiteX7" fmla="*/ 600527 w 3652485"/>
              <a:gd name="connsiteY7" fmla="*/ 819397 h 5355771"/>
              <a:gd name="connsiteX8" fmla="*/ 588652 w 3652485"/>
              <a:gd name="connsiteY8" fmla="*/ 855023 h 5355771"/>
              <a:gd name="connsiteX9" fmla="*/ 553026 w 3652485"/>
              <a:gd name="connsiteY9" fmla="*/ 878774 h 5355771"/>
              <a:gd name="connsiteX10" fmla="*/ 493649 w 3652485"/>
              <a:gd name="connsiteY10" fmla="*/ 938151 h 5355771"/>
              <a:gd name="connsiteX11" fmla="*/ 422397 w 3652485"/>
              <a:gd name="connsiteY11" fmla="*/ 961901 h 5355771"/>
              <a:gd name="connsiteX12" fmla="*/ 386771 w 3652485"/>
              <a:gd name="connsiteY12" fmla="*/ 997527 h 5355771"/>
              <a:gd name="connsiteX13" fmla="*/ 315519 w 3652485"/>
              <a:gd name="connsiteY13" fmla="*/ 1045029 h 5355771"/>
              <a:gd name="connsiteX14" fmla="*/ 279893 w 3652485"/>
              <a:gd name="connsiteY14" fmla="*/ 1080654 h 5355771"/>
              <a:gd name="connsiteX15" fmla="*/ 208641 w 3652485"/>
              <a:gd name="connsiteY15" fmla="*/ 1128156 h 5355771"/>
              <a:gd name="connsiteX16" fmla="*/ 232392 w 3652485"/>
              <a:gd name="connsiteY16" fmla="*/ 1318161 h 5355771"/>
              <a:gd name="connsiteX17" fmla="*/ 244267 w 3652485"/>
              <a:gd name="connsiteY17" fmla="*/ 1353787 h 5355771"/>
              <a:gd name="connsiteX18" fmla="*/ 196766 w 3652485"/>
              <a:gd name="connsiteY18" fmla="*/ 1377538 h 5355771"/>
              <a:gd name="connsiteX19" fmla="*/ 161140 w 3652485"/>
              <a:gd name="connsiteY19" fmla="*/ 1389413 h 5355771"/>
              <a:gd name="connsiteX20" fmla="*/ 125514 w 3652485"/>
              <a:gd name="connsiteY20" fmla="*/ 1413164 h 5355771"/>
              <a:gd name="connsiteX21" fmla="*/ 42387 w 3652485"/>
              <a:gd name="connsiteY21" fmla="*/ 1460665 h 5355771"/>
              <a:gd name="connsiteX22" fmla="*/ 6761 w 3652485"/>
              <a:gd name="connsiteY22" fmla="*/ 1591293 h 5355771"/>
              <a:gd name="connsiteX23" fmla="*/ 42387 w 3652485"/>
              <a:gd name="connsiteY23" fmla="*/ 1781299 h 5355771"/>
              <a:gd name="connsiteX24" fmla="*/ 89888 w 3652485"/>
              <a:gd name="connsiteY24" fmla="*/ 1911927 h 5355771"/>
              <a:gd name="connsiteX25" fmla="*/ 125514 w 3652485"/>
              <a:gd name="connsiteY25" fmla="*/ 1935678 h 5355771"/>
              <a:gd name="connsiteX26" fmla="*/ 208641 w 3652485"/>
              <a:gd name="connsiteY26" fmla="*/ 1995054 h 5355771"/>
              <a:gd name="connsiteX27" fmla="*/ 279893 w 3652485"/>
              <a:gd name="connsiteY27" fmla="*/ 2018805 h 5355771"/>
              <a:gd name="connsiteX28" fmla="*/ 303644 w 3652485"/>
              <a:gd name="connsiteY28" fmla="*/ 2054431 h 5355771"/>
              <a:gd name="connsiteX29" fmla="*/ 327395 w 3652485"/>
              <a:gd name="connsiteY29" fmla="*/ 2149434 h 5355771"/>
              <a:gd name="connsiteX30" fmla="*/ 363021 w 3652485"/>
              <a:gd name="connsiteY30" fmla="*/ 2173184 h 5355771"/>
              <a:gd name="connsiteX31" fmla="*/ 434272 w 3652485"/>
              <a:gd name="connsiteY31" fmla="*/ 2030680 h 5355771"/>
              <a:gd name="connsiteX32" fmla="*/ 469898 w 3652485"/>
              <a:gd name="connsiteY32" fmla="*/ 1983179 h 5355771"/>
              <a:gd name="connsiteX33" fmla="*/ 814283 w 3652485"/>
              <a:gd name="connsiteY33" fmla="*/ 1983179 h 5355771"/>
              <a:gd name="connsiteX34" fmla="*/ 849909 w 3652485"/>
              <a:gd name="connsiteY34" fmla="*/ 2386940 h 5355771"/>
              <a:gd name="connsiteX35" fmla="*/ 659904 w 3652485"/>
              <a:gd name="connsiteY35" fmla="*/ 2363190 h 5355771"/>
              <a:gd name="connsiteX36" fmla="*/ 564901 w 3652485"/>
              <a:gd name="connsiteY36" fmla="*/ 2339439 h 5355771"/>
              <a:gd name="connsiteX37" fmla="*/ 564901 w 3652485"/>
              <a:gd name="connsiteY37" fmla="*/ 2446317 h 5355771"/>
              <a:gd name="connsiteX38" fmla="*/ 707405 w 3652485"/>
              <a:gd name="connsiteY38" fmla="*/ 2588821 h 5355771"/>
              <a:gd name="connsiteX39" fmla="*/ 826158 w 3652485"/>
              <a:gd name="connsiteY39" fmla="*/ 2636322 h 5355771"/>
              <a:gd name="connsiteX40" fmla="*/ 814283 w 3652485"/>
              <a:gd name="connsiteY40" fmla="*/ 2743200 h 5355771"/>
              <a:gd name="connsiteX41" fmla="*/ 849909 w 3652485"/>
              <a:gd name="connsiteY41" fmla="*/ 2766951 h 5355771"/>
              <a:gd name="connsiteX42" fmla="*/ 885535 w 3652485"/>
              <a:gd name="connsiteY42" fmla="*/ 2861953 h 5355771"/>
              <a:gd name="connsiteX43" fmla="*/ 849909 w 3652485"/>
              <a:gd name="connsiteY43" fmla="*/ 2992582 h 5355771"/>
              <a:gd name="connsiteX44" fmla="*/ 861784 w 3652485"/>
              <a:gd name="connsiteY44" fmla="*/ 3146961 h 5355771"/>
              <a:gd name="connsiteX45" fmla="*/ 909285 w 3652485"/>
              <a:gd name="connsiteY45" fmla="*/ 3218213 h 5355771"/>
              <a:gd name="connsiteX46" fmla="*/ 933036 w 3652485"/>
              <a:gd name="connsiteY46" fmla="*/ 3253839 h 5355771"/>
              <a:gd name="connsiteX47" fmla="*/ 909285 w 3652485"/>
              <a:gd name="connsiteY47" fmla="*/ 3360717 h 5355771"/>
              <a:gd name="connsiteX48" fmla="*/ 873659 w 3652485"/>
              <a:gd name="connsiteY48" fmla="*/ 3396343 h 5355771"/>
              <a:gd name="connsiteX49" fmla="*/ 849909 w 3652485"/>
              <a:gd name="connsiteY49" fmla="*/ 3431969 h 5355771"/>
              <a:gd name="connsiteX50" fmla="*/ 802408 w 3652485"/>
              <a:gd name="connsiteY50" fmla="*/ 3443844 h 5355771"/>
              <a:gd name="connsiteX51" fmla="*/ 707405 w 3652485"/>
              <a:gd name="connsiteY51" fmla="*/ 3526971 h 5355771"/>
              <a:gd name="connsiteX52" fmla="*/ 671779 w 3652485"/>
              <a:gd name="connsiteY52" fmla="*/ 3550722 h 5355771"/>
              <a:gd name="connsiteX53" fmla="*/ 636153 w 3652485"/>
              <a:gd name="connsiteY53" fmla="*/ 3574473 h 5355771"/>
              <a:gd name="connsiteX54" fmla="*/ 624278 w 3652485"/>
              <a:gd name="connsiteY54" fmla="*/ 3610099 h 5355771"/>
              <a:gd name="connsiteX55" fmla="*/ 600527 w 3652485"/>
              <a:gd name="connsiteY55" fmla="*/ 3645725 h 5355771"/>
              <a:gd name="connsiteX56" fmla="*/ 576776 w 3652485"/>
              <a:gd name="connsiteY56" fmla="*/ 3716977 h 5355771"/>
              <a:gd name="connsiteX57" fmla="*/ 576776 w 3652485"/>
              <a:gd name="connsiteY57" fmla="*/ 3895106 h 5355771"/>
              <a:gd name="connsiteX58" fmla="*/ 588652 w 3652485"/>
              <a:gd name="connsiteY58" fmla="*/ 3930732 h 5355771"/>
              <a:gd name="connsiteX59" fmla="*/ 624278 w 3652485"/>
              <a:gd name="connsiteY59" fmla="*/ 4073236 h 5355771"/>
              <a:gd name="connsiteX60" fmla="*/ 754906 w 3652485"/>
              <a:gd name="connsiteY60" fmla="*/ 4180114 h 5355771"/>
              <a:gd name="connsiteX61" fmla="*/ 659904 w 3652485"/>
              <a:gd name="connsiteY61" fmla="*/ 4263242 h 5355771"/>
              <a:gd name="connsiteX62" fmla="*/ 612402 w 3652485"/>
              <a:gd name="connsiteY62" fmla="*/ 4334493 h 5355771"/>
              <a:gd name="connsiteX63" fmla="*/ 517400 w 3652485"/>
              <a:gd name="connsiteY63" fmla="*/ 4381995 h 5355771"/>
              <a:gd name="connsiteX64" fmla="*/ 517400 w 3652485"/>
              <a:gd name="connsiteY64" fmla="*/ 4512623 h 5355771"/>
              <a:gd name="connsiteX65" fmla="*/ 529275 w 3652485"/>
              <a:gd name="connsiteY65" fmla="*/ 4619501 h 5355771"/>
              <a:gd name="connsiteX66" fmla="*/ 505524 w 3652485"/>
              <a:gd name="connsiteY66" fmla="*/ 4655127 h 5355771"/>
              <a:gd name="connsiteX67" fmla="*/ 553026 w 3652485"/>
              <a:gd name="connsiteY67" fmla="*/ 4726379 h 5355771"/>
              <a:gd name="connsiteX68" fmla="*/ 588652 w 3652485"/>
              <a:gd name="connsiteY68" fmla="*/ 4797631 h 5355771"/>
              <a:gd name="connsiteX69" fmla="*/ 600527 w 3652485"/>
              <a:gd name="connsiteY69" fmla="*/ 4833257 h 5355771"/>
              <a:gd name="connsiteX70" fmla="*/ 636153 w 3652485"/>
              <a:gd name="connsiteY70" fmla="*/ 4845132 h 5355771"/>
              <a:gd name="connsiteX71" fmla="*/ 707405 w 3652485"/>
              <a:gd name="connsiteY71" fmla="*/ 4857008 h 5355771"/>
              <a:gd name="connsiteX72" fmla="*/ 731156 w 3652485"/>
              <a:gd name="connsiteY72" fmla="*/ 4892634 h 5355771"/>
              <a:gd name="connsiteX73" fmla="*/ 802408 w 3652485"/>
              <a:gd name="connsiteY73" fmla="*/ 4916384 h 5355771"/>
              <a:gd name="connsiteX74" fmla="*/ 838033 w 3652485"/>
              <a:gd name="connsiteY74" fmla="*/ 4928260 h 5355771"/>
              <a:gd name="connsiteX75" fmla="*/ 1004288 w 3652485"/>
              <a:gd name="connsiteY75" fmla="*/ 4952010 h 5355771"/>
              <a:gd name="connsiteX76" fmla="*/ 980537 w 3652485"/>
              <a:gd name="connsiteY76" fmla="*/ 4987636 h 5355771"/>
              <a:gd name="connsiteX77" fmla="*/ 944911 w 3652485"/>
              <a:gd name="connsiteY77" fmla="*/ 5023262 h 5355771"/>
              <a:gd name="connsiteX78" fmla="*/ 933036 w 3652485"/>
              <a:gd name="connsiteY78" fmla="*/ 5058888 h 5355771"/>
              <a:gd name="connsiteX79" fmla="*/ 968662 w 3652485"/>
              <a:gd name="connsiteY79" fmla="*/ 5070764 h 5355771"/>
              <a:gd name="connsiteX80" fmla="*/ 1004288 w 3652485"/>
              <a:gd name="connsiteY80" fmla="*/ 5106390 h 5355771"/>
              <a:gd name="connsiteX81" fmla="*/ 1016163 w 3652485"/>
              <a:gd name="connsiteY81" fmla="*/ 5142016 h 5355771"/>
              <a:gd name="connsiteX82" fmla="*/ 1039914 w 3652485"/>
              <a:gd name="connsiteY82" fmla="*/ 5225143 h 5355771"/>
              <a:gd name="connsiteX83" fmla="*/ 1075540 w 3652485"/>
              <a:gd name="connsiteY83" fmla="*/ 5260769 h 5355771"/>
              <a:gd name="connsiteX84" fmla="*/ 1146792 w 3652485"/>
              <a:gd name="connsiteY84" fmla="*/ 5332021 h 5355771"/>
              <a:gd name="connsiteX85" fmla="*/ 1229919 w 3652485"/>
              <a:gd name="connsiteY85" fmla="*/ 5308270 h 5355771"/>
              <a:gd name="connsiteX86" fmla="*/ 1277421 w 3652485"/>
              <a:gd name="connsiteY86" fmla="*/ 5296395 h 5355771"/>
              <a:gd name="connsiteX87" fmla="*/ 1396174 w 3652485"/>
              <a:gd name="connsiteY87" fmla="*/ 5343896 h 5355771"/>
              <a:gd name="connsiteX88" fmla="*/ 1408049 w 3652485"/>
              <a:gd name="connsiteY88" fmla="*/ 5165766 h 5355771"/>
              <a:gd name="connsiteX89" fmla="*/ 1503052 w 3652485"/>
              <a:gd name="connsiteY89" fmla="*/ 5094514 h 5355771"/>
              <a:gd name="connsiteX90" fmla="*/ 1823685 w 3652485"/>
              <a:gd name="connsiteY90" fmla="*/ 5082639 h 5355771"/>
              <a:gd name="connsiteX91" fmla="*/ 1847436 w 3652485"/>
              <a:gd name="connsiteY91" fmla="*/ 5260769 h 5355771"/>
              <a:gd name="connsiteX92" fmla="*/ 1930563 w 3652485"/>
              <a:gd name="connsiteY92" fmla="*/ 5260769 h 5355771"/>
              <a:gd name="connsiteX93" fmla="*/ 1989940 w 3652485"/>
              <a:gd name="connsiteY93" fmla="*/ 5355771 h 5355771"/>
              <a:gd name="connsiteX94" fmla="*/ 2286823 w 3652485"/>
              <a:gd name="connsiteY94" fmla="*/ 5320145 h 5355771"/>
              <a:gd name="connsiteX95" fmla="*/ 2429327 w 3652485"/>
              <a:gd name="connsiteY95" fmla="*/ 5237018 h 5355771"/>
              <a:gd name="connsiteX96" fmla="*/ 2548080 w 3652485"/>
              <a:gd name="connsiteY96" fmla="*/ 5248893 h 5355771"/>
              <a:gd name="connsiteX97" fmla="*/ 2797462 w 3652485"/>
              <a:gd name="connsiteY97" fmla="*/ 5213267 h 5355771"/>
              <a:gd name="connsiteX98" fmla="*/ 2797462 w 3652485"/>
              <a:gd name="connsiteY98" fmla="*/ 5213267 h 5355771"/>
              <a:gd name="connsiteX99" fmla="*/ 2987467 w 3652485"/>
              <a:gd name="connsiteY99" fmla="*/ 5153891 h 5355771"/>
              <a:gd name="connsiteX100" fmla="*/ 2987467 w 3652485"/>
              <a:gd name="connsiteY100" fmla="*/ 5153891 h 5355771"/>
              <a:gd name="connsiteX101" fmla="*/ 3046844 w 3652485"/>
              <a:gd name="connsiteY101" fmla="*/ 4999512 h 5355771"/>
              <a:gd name="connsiteX102" fmla="*/ 3189348 w 3652485"/>
              <a:gd name="connsiteY102" fmla="*/ 4868883 h 5355771"/>
              <a:gd name="connsiteX103" fmla="*/ 3213098 w 3652485"/>
              <a:gd name="connsiteY103" fmla="*/ 4667003 h 5355771"/>
              <a:gd name="connsiteX104" fmla="*/ 3343727 w 3652485"/>
              <a:gd name="connsiteY104" fmla="*/ 4560125 h 5355771"/>
              <a:gd name="connsiteX105" fmla="*/ 3438730 w 3652485"/>
              <a:gd name="connsiteY105" fmla="*/ 4381995 h 5355771"/>
              <a:gd name="connsiteX106" fmla="*/ 3379353 w 3652485"/>
              <a:gd name="connsiteY106" fmla="*/ 4298867 h 5355771"/>
              <a:gd name="connsiteX107" fmla="*/ 3355602 w 3652485"/>
              <a:gd name="connsiteY107" fmla="*/ 4227616 h 5355771"/>
              <a:gd name="connsiteX108" fmla="*/ 3284350 w 3652485"/>
              <a:gd name="connsiteY108" fmla="*/ 4156364 h 5355771"/>
              <a:gd name="connsiteX109" fmla="*/ 3284350 w 3652485"/>
              <a:gd name="connsiteY109" fmla="*/ 4144488 h 5355771"/>
              <a:gd name="connsiteX110" fmla="*/ 3272475 w 3652485"/>
              <a:gd name="connsiteY110" fmla="*/ 3966358 h 5355771"/>
              <a:gd name="connsiteX111" fmla="*/ 3438730 w 3652485"/>
              <a:gd name="connsiteY111" fmla="*/ 3847605 h 5355771"/>
              <a:gd name="connsiteX112" fmla="*/ 3616859 w 3652485"/>
              <a:gd name="connsiteY112" fmla="*/ 3823854 h 5355771"/>
              <a:gd name="connsiteX113" fmla="*/ 3652485 w 3652485"/>
              <a:gd name="connsiteY113" fmla="*/ 3716977 h 5355771"/>
              <a:gd name="connsiteX114" fmla="*/ 3462480 w 3652485"/>
              <a:gd name="connsiteY114" fmla="*/ 3681351 h 5355771"/>
              <a:gd name="connsiteX115" fmla="*/ 3308101 w 3652485"/>
              <a:gd name="connsiteY115" fmla="*/ 3574473 h 5355771"/>
              <a:gd name="connsiteX116" fmla="*/ 3284350 w 3652485"/>
              <a:gd name="connsiteY116" fmla="*/ 3515096 h 5355771"/>
              <a:gd name="connsiteX117" fmla="*/ 3272475 w 3652485"/>
              <a:gd name="connsiteY117" fmla="*/ 3301340 h 5355771"/>
              <a:gd name="connsiteX118" fmla="*/ 3379353 w 3652485"/>
              <a:gd name="connsiteY118" fmla="*/ 3182587 h 5355771"/>
              <a:gd name="connsiteX119" fmla="*/ 3367478 w 3652485"/>
              <a:gd name="connsiteY119" fmla="*/ 3146961 h 5355771"/>
              <a:gd name="connsiteX120" fmla="*/ 3272475 w 3652485"/>
              <a:gd name="connsiteY120" fmla="*/ 3016332 h 5355771"/>
              <a:gd name="connsiteX121" fmla="*/ 3296226 w 3652485"/>
              <a:gd name="connsiteY121" fmla="*/ 2731325 h 5355771"/>
              <a:gd name="connsiteX122" fmla="*/ 3201223 w 3652485"/>
              <a:gd name="connsiteY122" fmla="*/ 2588821 h 5355771"/>
              <a:gd name="connsiteX123" fmla="*/ 3201223 w 3652485"/>
              <a:gd name="connsiteY123" fmla="*/ 2446317 h 5355771"/>
              <a:gd name="connsiteX124" fmla="*/ 3058719 w 3652485"/>
              <a:gd name="connsiteY124" fmla="*/ 2470067 h 5355771"/>
              <a:gd name="connsiteX125" fmla="*/ 2939966 w 3652485"/>
              <a:gd name="connsiteY125" fmla="*/ 2410691 h 5355771"/>
              <a:gd name="connsiteX126" fmla="*/ 2939966 w 3652485"/>
              <a:gd name="connsiteY126" fmla="*/ 2291938 h 5355771"/>
              <a:gd name="connsiteX127" fmla="*/ 2714335 w 3652485"/>
              <a:gd name="connsiteY127" fmla="*/ 2185060 h 5355771"/>
              <a:gd name="connsiteX128" fmla="*/ 2714335 w 3652485"/>
              <a:gd name="connsiteY128" fmla="*/ 1793174 h 5355771"/>
              <a:gd name="connsiteX129" fmla="*/ 2583706 w 3652485"/>
              <a:gd name="connsiteY129" fmla="*/ 1567543 h 5355771"/>
              <a:gd name="connsiteX130" fmla="*/ 2476828 w 3652485"/>
              <a:gd name="connsiteY130" fmla="*/ 1603169 h 5355771"/>
              <a:gd name="connsiteX131" fmla="*/ 2263072 w 3652485"/>
              <a:gd name="connsiteY131" fmla="*/ 1579418 h 5355771"/>
              <a:gd name="connsiteX132" fmla="*/ 2120569 w 3652485"/>
              <a:gd name="connsiteY132" fmla="*/ 1591293 h 5355771"/>
              <a:gd name="connsiteX133" fmla="*/ 2096818 w 3652485"/>
              <a:gd name="connsiteY133" fmla="*/ 1626919 h 5355771"/>
              <a:gd name="connsiteX134" fmla="*/ 2025566 w 3652485"/>
              <a:gd name="connsiteY134" fmla="*/ 1650670 h 5355771"/>
              <a:gd name="connsiteX135" fmla="*/ 1954314 w 3652485"/>
              <a:gd name="connsiteY135" fmla="*/ 1710047 h 5355771"/>
              <a:gd name="connsiteX136" fmla="*/ 1918688 w 3652485"/>
              <a:gd name="connsiteY136" fmla="*/ 1721922 h 5355771"/>
              <a:gd name="connsiteX137" fmla="*/ 1716808 w 3652485"/>
              <a:gd name="connsiteY137" fmla="*/ 1638795 h 5355771"/>
              <a:gd name="connsiteX138" fmla="*/ 1609930 w 3652485"/>
              <a:gd name="connsiteY138" fmla="*/ 1626919 h 5355771"/>
              <a:gd name="connsiteX139" fmla="*/ 1538678 w 3652485"/>
              <a:gd name="connsiteY139" fmla="*/ 1543792 h 5355771"/>
              <a:gd name="connsiteX140" fmla="*/ 1574304 w 3652485"/>
              <a:gd name="connsiteY140" fmla="*/ 1436914 h 5355771"/>
              <a:gd name="connsiteX141" fmla="*/ 1574304 w 3652485"/>
              <a:gd name="connsiteY141" fmla="*/ 1282535 h 5355771"/>
              <a:gd name="connsiteX142" fmla="*/ 1633680 w 3652485"/>
              <a:gd name="connsiteY142" fmla="*/ 1187532 h 5355771"/>
              <a:gd name="connsiteX143" fmla="*/ 1633680 w 3652485"/>
              <a:gd name="connsiteY143" fmla="*/ 1080654 h 5355771"/>
              <a:gd name="connsiteX144" fmla="*/ 1752433 w 3652485"/>
              <a:gd name="connsiteY144" fmla="*/ 997527 h 5355771"/>
              <a:gd name="connsiteX145" fmla="*/ 1728683 w 3652485"/>
              <a:gd name="connsiteY145" fmla="*/ 771896 h 5355771"/>
              <a:gd name="connsiteX146" fmla="*/ 1989940 w 3652485"/>
              <a:gd name="connsiteY146" fmla="*/ 570016 h 5355771"/>
              <a:gd name="connsiteX147" fmla="*/ 2013691 w 3652485"/>
              <a:gd name="connsiteY147" fmla="*/ 510639 h 5355771"/>
              <a:gd name="connsiteX148" fmla="*/ 1883062 w 3652485"/>
              <a:gd name="connsiteY148" fmla="*/ 486888 h 5355771"/>
              <a:gd name="connsiteX149" fmla="*/ 1811810 w 3652485"/>
              <a:gd name="connsiteY149" fmla="*/ 344384 h 5355771"/>
              <a:gd name="connsiteX150" fmla="*/ 1681182 w 3652485"/>
              <a:gd name="connsiteY150" fmla="*/ 308758 h 5355771"/>
              <a:gd name="connsiteX151" fmla="*/ 1621805 w 3652485"/>
              <a:gd name="connsiteY151" fmla="*/ 225631 h 5355771"/>
              <a:gd name="connsiteX152" fmla="*/ 1419924 w 3652485"/>
              <a:gd name="connsiteY152" fmla="*/ 261257 h 5355771"/>
              <a:gd name="connsiteX153" fmla="*/ 1336797 w 3652485"/>
              <a:gd name="connsiteY153" fmla="*/ 213756 h 5355771"/>
              <a:gd name="connsiteX154" fmla="*/ 1229919 w 3652485"/>
              <a:gd name="connsiteY154" fmla="*/ 201880 h 5355771"/>
              <a:gd name="connsiteX155" fmla="*/ 1123041 w 3652485"/>
              <a:gd name="connsiteY155" fmla="*/ 106878 h 5355771"/>
              <a:gd name="connsiteX156" fmla="*/ 1063665 w 3652485"/>
              <a:gd name="connsiteY156" fmla="*/ 83127 h 5355771"/>
              <a:gd name="connsiteX157" fmla="*/ 992413 w 3652485"/>
              <a:gd name="connsiteY157" fmla="*/ 71252 h 5355771"/>
              <a:gd name="connsiteX158" fmla="*/ 956787 w 3652485"/>
              <a:gd name="connsiteY158" fmla="*/ 35626 h 5355771"/>
              <a:gd name="connsiteX159" fmla="*/ 897410 w 3652485"/>
              <a:gd name="connsiteY159" fmla="*/ 0 h 5355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</a:cxnLst>
            <a:rect l="l" t="t" r="r" b="b"/>
            <a:pathLst>
              <a:path w="3652485" h="5355771">
                <a:moveTo>
                  <a:pt x="897410" y="0"/>
                </a:moveTo>
                <a:lnTo>
                  <a:pt x="778657" y="47501"/>
                </a:lnTo>
                <a:lnTo>
                  <a:pt x="790532" y="368135"/>
                </a:lnTo>
                <a:cubicBezTo>
                  <a:pt x="778657" y="399803"/>
                  <a:pt x="773667" y="434997"/>
                  <a:pt x="754906" y="463138"/>
                </a:cubicBezTo>
                <a:cubicBezTo>
                  <a:pt x="747962" y="473553"/>
                  <a:pt x="728131" y="466162"/>
                  <a:pt x="719280" y="475013"/>
                </a:cubicBezTo>
                <a:cubicBezTo>
                  <a:pt x="706762" y="487531"/>
                  <a:pt x="704638" y="507334"/>
                  <a:pt x="695530" y="522514"/>
                </a:cubicBezTo>
                <a:cubicBezTo>
                  <a:pt x="649349" y="599483"/>
                  <a:pt x="667160" y="581011"/>
                  <a:pt x="612402" y="617517"/>
                </a:cubicBezTo>
                <a:cubicBezTo>
                  <a:pt x="608444" y="684810"/>
                  <a:pt x="607234" y="752322"/>
                  <a:pt x="600527" y="819397"/>
                </a:cubicBezTo>
                <a:cubicBezTo>
                  <a:pt x="599281" y="831853"/>
                  <a:pt x="596472" y="845248"/>
                  <a:pt x="588652" y="855023"/>
                </a:cubicBezTo>
                <a:cubicBezTo>
                  <a:pt x="579736" y="866168"/>
                  <a:pt x="564901" y="870857"/>
                  <a:pt x="553026" y="878774"/>
                </a:cubicBezTo>
                <a:cubicBezTo>
                  <a:pt x="531359" y="911274"/>
                  <a:pt x="531149" y="921484"/>
                  <a:pt x="493649" y="938151"/>
                </a:cubicBezTo>
                <a:cubicBezTo>
                  <a:pt x="470771" y="948319"/>
                  <a:pt x="422397" y="961901"/>
                  <a:pt x="422397" y="961901"/>
                </a:cubicBezTo>
                <a:cubicBezTo>
                  <a:pt x="410522" y="973776"/>
                  <a:pt x="400028" y="987216"/>
                  <a:pt x="386771" y="997527"/>
                </a:cubicBezTo>
                <a:cubicBezTo>
                  <a:pt x="364239" y="1015052"/>
                  <a:pt x="335704" y="1024845"/>
                  <a:pt x="315519" y="1045029"/>
                </a:cubicBezTo>
                <a:cubicBezTo>
                  <a:pt x="303644" y="1056904"/>
                  <a:pt x="293149" y="1070343"/>
                  <a:pt x="279893" y="1080654"/>
                </a:cubicBezTo>
                <a:cubicBezTo>
                  <a:pt x="257361" y="1098179"/>
                  <a:pt x="208641" y="1128156"/>
                  <a:pt x="208641" y="1128156"/>
                </a:cubicBezTo>
                <a:cubicBezTo>
                  <a:pt x="214614" y="1187883"/>
                  <a:pt x="219000" y="1257896"/>
                  <a:pt x="232392" y="1318161"/>
                </a:cubicBezTo>
                <a:cubicBezTo>
                  <a:pt x="235107" y="1330381"/>
                  <a:pt x="240309" y="1341912"/>
                  <a:pt x="244267" y="1353787"/>
                </a:cubicBezTo>
                <a:cubicBezTo>
                  <a:pt x="228433" y="1361704"/>
                  <a:pt x="213037" y="1370565"/>
                  <a:pt x="196766" y="1377538"/>
                </a:cubicBezTo>
                <a:cubicBezTo>
                  <a:pt x="185260" y="1382469"/>
                  <a:pt x="172336" y="1383815"/>
                  <a:pt x="161140" y="1389413"/>
                </a:cubicBezTo>
                <a:cubicBezTo>
                  <a:pt x="148374" y="1395796"/>
                  <a:pt x="137906" y="1406083"/>
                  <a:pt x="125514" y="1413164"/>
                </a:cubicBezTo>
                <a:cubicBezTo>
                  <a:pt x="20047" y="1473431"/>
                  <a:pt x="129185" y="1402799"/>
                  <a:pt x="42387" y="1460665"/>
                </a:cubicBezTo>
                <a:cubicBezTo>
                  <a:pt x="15600" y="1567811"/>
                  <a:pt x="28958" y="1524700"/>
                  <a:pt x="6761" y="1591293"/>
                </a:cubicBezTo>
                <a:cubicBezTo>
                  <a:pt x="30750" y="1831189"/>
                  <a:pt x="0" y="1611747"/>
                  <a:pt x="42387" y="1781299"/>
                </a:cubicBezTo>
                <a:cubicBezTo>
                  <a:pt x="53644" y="1826330"/>
                  <a:pt x="55006" y="1877045"/>
                  <a:pt x="89888" y="1911927"/>
                </a:cubicBezTo>
                <a:cubicBezTo>
                  <a:pt x="99980" y="1922019"/>
                  <a:pt x="113900" y="1927382"/>
                  <a:pt x="125514" y="1935678"/>
                </a:cubicBezTo>
                <a:cubicBezTo>
                  <a:pt x="132743" y="1940842"/>
                  <a:pt x="193821" y="1988467"/>
                  <a:pt x="208641" y="1995054"/>
                </a:cubicBezTo>
                <a:cubicBezTo>
                  <a:pt x="231519" y="2005222"/>
                  <a:pt x="279893" y="2018805"/>
                  <a:pt x="279893" y="2018805"/>
                </a:cubicBezTo>
                <a:cubicBezTo>
                  <a:pt x="287810" y="2030680"/>
                  <a:pt x="298766" y="2041018"/>
                  <a:pt x="303644" y="2054431"/>
                </a:cubicBezTo>
                <a:cubicBezTo>
                  <a:pt x="314799" y="2085108"/>
                  <a:pt x="300235" y="2131328"/>
                  <a:pt x="327395" y="2149434"/>
                </a:cubicBezTo>
                <a:lnTo>
                  <a:pt x="363021" y="2173184"/>
                </a:lnTo>
                <a:cubicBezTo>
                  <a:pt x="477223" y="2154151"/>
                  <a:pt x="434272" y="2185387"/>
                  <a:pt x="434272" y="2030680"/>
                </a:cubicBezTo>
                <a:lnTo>
                  <a:pt x="469898" y="1983179"/>
                </a:lnTo>
                <a:lnTo>
                  <a:pt x="814283" y="1983179"/>
                </a:lnTo>
                <a:lnTo>
                  <a:pt x="849909" y="2386940"/>
                </a:lnTo>
                <a:lnTo>
                  <a:pt x="659904" y="2363190"/>
                </a:lnTo>
                <a:lnTo>
                  <a:pt x="564901" y="2339439"/>
                </a:lnTo>
                <a:lnTo>
                  <a:pt x="564901" y="2446317"/>
                </a:lnTo>
                <a:lnTo>
                  <a:pt x="707405" y="2588821"/>
                </a:lnTo>
                <a:lnTo>
                  <a:pt x="826158" y="2636322"/>
                </a:lnTo>
                <a:lnTo>
                  <a:pt x="814283" y="2743200"/>
                </a:lnTo>
                <a:lnTo>
                  <a:pt x="849909" y="2766951"/>
                </a:lnTo>
                <a:cubicBezTo>
                  <a:pt x="861784" y="2798618"/>
                  <a:pt x="883425" y="2828198"/>
                  <a:pt x="885535" y="2861953"/>
                </a:cubicBezTo>
                <a:cubicBezTo>
                  <a:pt x="886945" y="2884508"/>
                  <a:pt x="861293" y="2958428"/>
                  <a:pt x="849909" y="2992582"/>
                </a:cubicBezTo>
                <a:cubicBezTo>
                  <a:pt x="853867" y="3044042"/>
                  <a:pt x="848649" y="3097049"/>
                  <a:pt x="861784" y="3146961"/>
                </a:cubicBezTo>
                <a:cubicBezTo>
                  <a:pt x="869048" y="3174566"/>
                  <a:pt x="893451" y="3194462"/>
                  <a:pt x="909285" y="3218213"/>
                </a:cubicBezTo>
                <a:lnTo>
                  <a:pt x="933036" y="3253839"/>
                </a:lnTo>
                <a:cubicBezTo>
                  <a:pt x="931598" y="3262466"/>
                  <a:pt x="922280" y="3341225"/>
                  <a:pt x="909285" y="3360717"/>
                </a:cubicBezTo>
                <a:cubicBezTo>
                  <a:pt x="899969" y="3374691"/>
                  <a:pt x="884410" y="3383441"/>
                  <a:pt x="873659" y="3396343"/>
                </a:cubicBezTo>
                <a:cubicBezTo>
                  <a:pt x="864522" y="3407307"/>
                  <a:pt x="861784" y="3424052"/>
                  <a:pt x="849909" y="3431969"/>
                </a:cubicBezTo>
                <a:cubicBezTo>
                  <a:pt x="836329" y="3441022"/>
                  <a:pt x="818242" y="3439886"/>
                  <a:pt x="802408" y="3443844"/>
                </a:cubicBezTo>
                <a:cubicBezTo>
                  <a:pt x="762823" y="3503221"/>
                  <a:pt x="790533" y="3471552"/>
                  <a:pt x="707405" y="3526971"/>
                </a:cubicBezTo>
                <a:lnTo>
                  <a:pt x="671779" y="3550722"/>
                </a:lnTo>
                <a:lnTo>
                  <a:pt x="636153" y="3574473"/>
                </a:lnTo>
                <a:cubicBezTo>
                  <a:pt x="632195" y="3586348"/>
                  <a:pt x="629876" y="3598903"/>
                  <a:pt x="624278" y="3610099"/>
                </a:cubicBezTo>
                <a:cubicBezTo>
                  <a:pt x="617895" y="3622865"/>
                  <a:pt x="606324" y="3632683"/>
                  <a:pt x="600527" y="3645725"/>
                </a:cubicBezTo>
                <a:cubicBezTo>
                  <a:pt x="590359" y="3668603"/>
                  <a:pt x="576776" y="3716977"/>
                  <a:pt x="576776" y="3716977"/>
                </a:cubicBezTo>
                <a:cubicBezTo>
                  <a:pt x="563080" y="3812851"/>
                  <a:pt x="558360" y="3793818"/>
                  <a:pt x="576776" y="3895106"/>
                </a:cubicBezTo>
                <a:cubicBezTo>
                  <a:pt x="579015" y="3907422"/>
                  <a:pt x="618340" y="3879272"/>
                  <a:pt x="588652" y="3930732"/>
                </a:cubicBezTo>
                <a:lnTo>
                  <a:pt x="624278" y="4073236"/>
                </a:lnTo>
                <a:lnTo>
                  <a:pt x="754906" y="4180114"/>
                </a:lnTo>
                <a:lnTo>
                  <a:pt x="659904" y="4263242"/>
                </a:lnTo>
                <a:lnTo>
                  <a:pt x="612402" y="4334493"/>
                </a:lnTo>
                <a:cubicBezTo>
                  <a:pt x="513693" y="4371509"/>
                  <a:pt x="517400" y="4336298"/>
                  <a:pt x="517400" y="4381995"/>
                </a:cubicBezTo>
                <a:lnTo>
                  <a:pt x="517400" y="4512623"/>
                </a:lnTo>
                <a:cubicBezTo>
                  <a:pt x="521358" y="4548249"/>
                  <a:pt x="532252" y="4583780"/>
                  <a:pt x="529275" y="4619501"/>
                </a:cubicBezTo>
                <a:cubicBezTo>
                  <a:pt x="528090" y="4633724"/>
                  <a:pt x="507542" y="4640998"/>
                  <a:pt x="505524" y="4655127"/>
                </a:cubicBezTo>
                <a:cubicBezTo>
                  <a:pt x="498856" y="4701805"/>
                  <a:pt x="523063" y="4706404"/>
                  <a:pt x="553026" y="4726379"/>
                </a:cubicBezTo>
                <a:cubicBezTo>
                  <a:pt x="582874" y="4815926"/>
                  <a:pt x="542611" y="4705548"/>
                  <a:pt x="588652" y="4797631"/>
                </a:cubicBezTo>
                <a:cubicBezTo>
                  <a:pt x="594250" y="4808827"/>
                  <a:pt x="591676" y="4824406"/>
                  <a:pt x="600527" y="4833257"/>
                </a:cubicBezTo>
                <a:cubicBezTo>
                  <a:pt x="609378" y="4842108"/>
                  <a:pt x="623933" y="4842417"/>
                  <a:pt x="636153" y="4845132"/>
                </a:cubicBezTo>
                <a:cubicBezTo>
                  <a:pt x="659658" y="4850355"/>
                  <a:pt x="683654" y="4853049"/>
                  <a:pt x="707405" y="4857008"/>
                </a:cubicBezTo>
                <a:cubicBezTo>
                  <a:pt x="715322" y="4868883"/>
                  <a:pt x="719053" y="4885070"/>
                  <a:pt x="731156" y="4892634"/>
                </a:cubicBezTo>
                <a:cubicBezTo>
                  <a:pt x="752386" y="4905903"/>
                  <a:pt x="778657" y="4908467"/>
                  <a:pt x="802408" y="4916384"/>
                </a:cubicBezTo>
                <a:cubicBezTo>
                  <a:pt x="814283" y="4920342"/>
                  <a:pt x="825759" y="4925805"/>
                  <a:pt x="838033" y="4928260"/>
                </a:cubicBezTo>
                <a:cubicBezTo>
                  <a:pt x="932559" y="4947165"/>
                  <a:pt x="877349" y="4937906"/>
                  <a:pt x="1004288" y="4952010"/>
                </a:cubicBezTo>
                <a:cubicBezTo>
                  <a:pt x="996371" y="4963885"/>
                  <a:pt x="989674" y="4976672"/>
                  <a:pt x="980537" y="4987636"/>
                </a:cubicBezTo>
                <a:cubicBezTo>
                  <a:pt x="969786" y="5000538"/>
                  <a:pt x="954227" y="5009288"/>
                  <a:pt x="944911" y="5023262"/>
                </a:cubicBezTo>
                <a:cubicBezTo>
                  <a:pt x="937967" y="5033677"/>
                  <a:pt x="936994" y="5047013"/>
                  <a:pt x="933036" y="5058888"/>
                </a:cubicBezTo>
                <a:cubicBezTo>
                  <a:pt x="944911" y="5062847"/>
                  <a:pt x="958247" y="5063820"/>
                  <a:pt x="968662" y="5070764"/>
                </a:cubicBezTo>
                <a:cubicBezTo>
                  <a:pt x="982636" y="5080080"/>
                  <a:pt x="994972" y="5092416"/>
                  <a:pt x="1004288" y="5106390"/>
                </a:cubicBezTo>
                <a:cubicBezTo>
                  <a:pt x="1011232" y="5116805"/>
                  <a:pt x="1012566" y="5130026"/>
                  <a:pt x="1016163" y="5142016"/>
                </a:cubicBezTo>
                <a:cubicBezTo>
                  <a:pt x="1024444" y="5169618"/>
                  <a:pt x="1027026" y="5199368"/>
                  <a:pt x="1039914" y="5225143"/>
                </a:cubicBezTo>
                <a:cubicBezTo>
                  <a:pt x="1047425" y="5240164"/>
                  <a:pt x="1064610" y="5248018"/>
                  <a:pt x="1075540" y="5260769"/>
                </a:cubicBezTo>
                <a:cubicBezTo>
                  <a:pt x="1134459" y="5329508"/>
                  <a:pt x="1084076" y="5290210"/>
                  <a:pt x="1146792" y="5332021"/>
                </a:cubicBezTo>
                <a:cubicBezTo>
                  <a:pt x="1295355" y="5294878"/>
                  <a:pt x="1110612" y="5342356"/>
                  <a:pt x="1229919" y="5308270"/>
                </a:cubicBezTo>
                <a:cubicBezTo>
                  <a:pt x="1245612" y="5303786"/>
                  <a:pt x="1261587" y="5300353"/>
                  <a:pt x="1277421" y="5296395"/>
                </a:cubicBezTo>
                <a:cubicBezTo>
                  <a:pt x="1361847" y="5352679"/>
                  <a:pt x="1320128" y="5343896"/>
                  <a:pt x="1396174" y="5343896"/>
                </a:cubicBezTo>
                <a:lnTo>
                  <a:pt x="1408049" y="5165766"/>
                </a:lnTo>
                <a:lnTo>
                  <a:pt x="1503052" y="5094514"/>
                </a:lnTo>
                <a:lnTo>
                  <a:pt x="1823685" y="5082639"/>
                </a:lnTo>
                <a:lnTo>
                  <a:pt x="1847436" y="5260769"/>
                </a:lnTo>
                <a:lnTo>
                  <a:pt x="1930563" y="5260769"/>
                </a:lnTo>
                <a:lnTo>
                  <a:pt x="1989940" y="5355771"/>
                </a:lnTo>
                <a:lnTo>
                  <a:pt x="2286823" y="5320145"/>
                </a:lnTo>
                <a:lnTo>
                  <a:pt x="2429327" y="5237018"/>
                </a:lnTo>
                <a:lnTo>
                  <a:pt x="2548080" y="5248893"/>
                </a:lnTo>
                <a:lnTo>
                  <a:pt x="2797462" y="5213267"/>
                </a:lnTo>
                <a:lnTo>
                  <a:pt x="2797462" y="5213267"/>
                </a:lnTo>
                <a:lnTo>
                  <a:pt x="2987467" y="5153891"/>
                </a:lnTo>
                <a:lnTo>
                  <a:pt x="2987467" y="5153891"/>
                </a:lnTo>
                <a:lnTo>
                  <a:pt x="3046844" y="4999512"/>
                </a:lnTo>
                <a:lnTo>
                  <a:pt x="3189348" y="4868883"/>
                </a:lnTo>
                <a:lnTo>
                  <a:pt x="3213098" y="4667003"/>
                </a:lnTo>
                <a:lnTo>
                  <a:pt x="3343727" y="4560125"/>
                </a:lnTo>
                <a:lnTo>
                  <a:pt x="3438730" y="4381995"/>
                </a:lnTo>
                <a:cubicBezTo>
                  <a:pt x="3418938" y="4354286"/>
                  <a:pt x="3395497" y="4328849"/>
                  <a:pt x="3379353" y="4298867"/>
                </a:cubicBezTo>
                <a:cubicBezTo>
                  <a:pt x="3367484" y="4276824"/>
                  <a:pt x="3376432" y="4241503"/>
                  <a:pt x="3355602" y="4227616"/>
                </a:cubicBezTo>
                <a:cubicBezTo>
                  <a:pt x="3314131" y="4199968"/>
                  <a:pt x="3313809" y="4205462"/>
                  <a:pt x="3284350" y="4156364"/>
                </a:cubicBezTo>
                <a:cubicBezTo>
                  <a:pt x="3282313" y="4152969"/>
                  <a:pt x="3284350" y="4148447"/>
                  <a:pt x="3284350" y="4144488"/>
                </a:cubicBezTo>
                <a:lnTo>
                  <a:pt x="3272475" y="3966358"/>
                </a:lnTo>
                <a:lnTo>
                  <a:pt x="3438730" y="3847605"/>
                </a:lnTo>
                <a:lnTo>
                  <a:pt x="3616859" y="3823854"/>
                </a:lnTo>
                <a:lnTo>
                  <a:pt x="3652485" y="3716977"/>
                </a:lnTo>
                <a:lnTo>
                  <a:pt x="3462480" y="3681351"/>
                </a:lnTo>
                <a:lnTo>
                  <a:pt x="3308101" y="3574473"/>
                </a:lnTo>
                <a:lnTo>
                  <a:pt x="3284350" y="3515096"/>
                </a:lnTo>
                <a:lnTo>
                  <a:pt x="3272475" y="3301340"/>
                </a:lnTo>
                <a:lnTo>
                  <a:pt x="3379353" y="3182587"/>
                </a:lnTo>
                <a:lnTo>
                  <a:pt x="3367478" y="3146961"/>
                </a:lnTo>
                <a:lnTo>
                  <a:pt x="3272475" y="3016332"/>
                </a:lnTo>
                <a:lnTo>
                  <a:pt x="3296226" y="2731325"/>
                </a:lnTo>
                <a:lnTo>
                  <a:pt x="3201223" y="2588821"/>
                </a:lnTo>
                <a:lnTo>
                  <a:pt x="3201223" y="2446317"/>
                </a:lnTo>
                <a:lnTo>
                  <a:pt x="3058719" y="2470067"/>
                </a:lnTo>
                <a:lnTo>
                  <a:pt x="2939966" y="2410691"/>
                </a:lnTo>
                <a:lnTo>
                  <a:pt x="2939966" y="2291938"/>
                </a:lnTo>
                <a:lnTo>
                  <a:pt x="2714335" y="2185060"/>
                </a:lnTo>
                <a:lnTo>
                  <a:pt x="2714335" y="1793174"/>
                </a:lnTo>
                <a:lnTo>
                  <a:pt x="2583706" y="1567543"/>
                </a:lnTo>
                <a:lnTo>
                  <a:pt x="2476828" y="1603169"/>
                </a:lnTo>
                <a:lnTo>
                  <a:pt x="2263072" y="1579418"/>
                </a:lnTo>
                <a:cubicBezTo>
                  <a:pt x="2158573" y="1556195"/>
                  <a:pt x="2173362" y="1527942"/>
                  <a:pt x="2120569" y="1591293"/>
                </a:cubicBezTo>
                <a:cubicBezTo>
                  <a:pt x="2111432" y="1602257"/>
                  <a:pt x="2108921" y="1619355"/>
                  <a:pt x="2096818" y="1626919"/>
                </a:cubicBezTo>
                <a:cubicBezTo>
                  <a:pt x="2075588" y="1640188"/>
                  <a:pt x="2025566" y="1650670"/>
                  <a:pt x="2025566" y="1650670"/>
                </a:cubicBezTo>
                <a:cubicBezTo>
                  <a:pt x="1999303" y="1676933"/>
                  <a:pt x="1987379" y="1693514"/>
                  <a:pt x="1954314" y="1710047"/>
                </a:cubicBezTo>
                <a:cubicBezTo>
                  <a:pt x="1943118" y="1715645"/>
                  <a:pt x="1918688" y="1721922"/>
                  <a:pt x="1918688" y="1721922"/>
                </a:cubicBezTo>
                <a:lnTo>
                  <a:pt x="1716808" y="1638795"/>
                </a:lnTo>
                <a:lnTo>
                  <a:pt x="1609930" y="1626919"/>
                </a:lnTo>
                <a:lnTo>
                  <a:pt x="1538678" y="1543792"/>
                </a:lnTo>
                <a:lnTo>
                  <a:pt x="1574304" y="1436914"/>
                </a:lnTo>
                <a:lnTo>
                  <a:pt x="1574304" y="1282535"/>
                </a:lnTo>
                <a:lnTo>
                  <a:pt x="1633680" y="1187532"/>
                </a:lnTo>
                <a:lnTo>
                  <a:pt x="1633680" y="1080654"/>
                </a:lnTo>
                <a:lnTo>
                  <a:pt x="1752433" y="997527"/>
                </a:lnTo>
                <a:lnTo>
                  <a:pt x="1728683" y="771896"/>
                </a:lnTo>
                <a:lnTo>
                  <a:pt x="1989940" y="570016"/>
                </a:lnTo>
                <a:lnTo>
                  <a:pt x="2013691" y="510639"/>
                </a:lnTo>
                <a:lnTo>
                  <a:pt x="1883062" y="486888"/>
                </a:lnTo>
                <a:lnTo>
                  <a:pt x="1811810" y="344384"/>
                </a:lnTo>
                <a:lnTo>
                  <a:pt x="1681182" y="308758"/>
                </a:lnTo>
                <a:lnTo>
                  <a:pt x="1621805" y="225631"/>
                </a:lnTo>
                <a:lnTo>
                  <a:pt x="1419924" y="261257"/>
                </a:lnTo>
                <a:lnTo>
                  <a:pt x="1336797" y="213756"/>
                </a:lnTo>
                <a:lnTo>
                  <a:pt x="1229919" y="201880"/>
                </a:lnTo>
                <a:lnTo>
                  <a:pt x="1123041" y="106878"/>
                </a:lnTo>
                <a:lnTo>
                  <a:pt x="1063665" y="83127"/>
                </a:lnTo>
                <a:lnTo>
                  <a:pt x="992413" y="71252"/>
                </a:lnTo>
                <a:lnTo>
                  <a:pt x="956787" y="35626"/>
                </a:lnTo>
                <a:lnTo>
                  <a:pt x="897410" y="0"/>
                </a:lnTo>
                <a:close/>
              </a:path>
            </a:pathLst>
          </a:custGeom>
          <a:blipFill>
            <a:blip r:embed="rId9" cstate="print"/>
            <a:stretch>
              <a:fillRect/>
            </a:stretch>
          </a:blipFill>
          <a:ln w="57150">
            <a:solidFill>
              <a:srgbClr val="558ED5">
                <a:alpha val="30196"/>
              </a:srgbClr>
            </a:solidFill>
          </a:ln>
          <a:effectLst>
            <a:outerShdw blurRad="368300" dist="127000" dir="13500000" algn="b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/>
          </a:p>
          <a:p>
            <a:pPr algn="ctr"/>
            <a:r>
              <a:rPr lang="fr-FR" sz="3200" dirty="0" smtClean="0"/>
              <a:t>        39        I   </a:t>
            </a:r>
            <a:endParaRPr lang="fr-FR" sz="3200" dirty="0"/>
          </a:p>
        </p:txBody>
      </p:sp>
      <p:sp>
        <p:nvSpPr>
          <p:cNvPr id="13" name="ZoneTexte 12"/>
          <p:cNvSpPr txBox="1"/>
          <p:nvPr/>
        </p:nvSpPr>
        <p:spPr>
          <a:xfrm>
            <a:off x="530359" y="0"/>
            <a:ext cx="832792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5400" dirty="0" smtClean="0">
                <a:latin typeface="Brush Script MT" pitchFamily="66" charset="0"/>
              </a:rPr>
              <a:t>Les                           Châteaux</a:t>
            </a:r>
            <a:endParaRPr lang="fr-FR" sz="5400" dirty="0">
              <a:latin typeface="Brush Script MT" pitchFamily="66" charset="0"/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6357950" y="1000112"/>
            <a:ext cx="67518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5400" dirty="0" smtClean="0">
                <a:latin typeface="Brush Script MT" pitchFamily="66" charset="0"/>
              </a:rPr>
              <a:t>de</a:t>
            </a:r>
            <a:endParaRPr lang="fr-FR" sz="5400" dirty="0">
              <a:latin typeface="Brush Script MT" pitchFamily="66" charset="0"/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357158" y="2143120"/>
            <a:ext cx="729449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5400" dirty="0" smtClean="0">
                <a:latin typeface="Brush Script MT" pitchFamily="66" charset="0"/>
              </a:rPr>
              <a:t>Franche                     Conté</a:t>
            </a:r>
            <a:endParaRPr lang="fr-FR" sz="5400" dirty="0">
              <a:latin typeface="Brush Script MT" pitchFamily="66" charset="0"/>
            </a:endParaRPr>
          </a:p>
        </p:txBody>
      </p:sp>
      <p:sp>
        <p:nvSpPr>
          <p:cNvPr id="22" name="Rectangle 21"/>
          <p:cNvSpPr/>
          <p:nvPr/>
        </p:nvSpPr>
        <p:spPr>
          <a:xfrm flipV="1">
            <a:off x="285720" y="5072078"/>
            <a:ext cx="8748000" cy="1000111"/>
          </a:xfrm>
          <a:prstGeom prst="rect">
            <a:avLst/>
          </a:prstGeom>
          <a:blipFill dpi="0" rotWithShape="1">
            <a:blip r:embed="rId10" cstate="print">
              <a:alphaModFix amt="4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advTm="8000">
    <p:sndAc>
      <p:stSnd loop="1">
        <p:snd r:embed="rId2" name="18 Peuple de géant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1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0" grpId="0" animBg="1"/>
      <p:bldP spid="7" grpId="0" animBg="1"/>
      <p:bldP spid="8" grpId="0" animBg="1"/>
      <p:bldP spid="9" grpId="0" animBg="1"/>
      <p:bldP spid="11" grpId="0" animBg="1"/>
      <p:bldP spid="13" grpId="0"/>
      <p:bldP spid="15" grpId="0"/>
      <p:bldP spid="16" grpId="0"/>
      <p:bldP spid="2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85786" y="657216"/>
            <a:ext cx="7380000" cy="412911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Lombard 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7" name="Rectangle 6"/>
          <p:cNvSpPr/>
          <p:nvPr/>
        </p:nvSpPr>
        <p:spPr>
          <a:xfrm>
            <a:off x="785786" y="657216"/>
            <a:ext cx="7380000" cy="412911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Lombard </a:t>
            </a:r>
            <a:endParaRPr lang="fr-FR" sz="2800" dirty="0"/>
          </a:p>
        </p:txBody>
      </p:sp>
      <p:sp>
        <p:nvSpPr>
          <p:cNvPr id="8" name="Rectangle 7"/>
          <p:cNvSpPr/>
          <p:nvPr/>
        </p:nvSpPr>
        <p:spPr>
          <a:xfrm>
            <a:off x="785786" y="657216"/>
            <a:ext cx="7380000" cy="412911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785786" y="657216"/>
            <a:ext cx="7380000" cy="412911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                                                   Château de </a:t>
            </a:r>
            <a:r>
              <a:rPr lang="fr-FR" sz="2800" dirty="0" err="1" smtClean="0"/>
              <a:t>Ratilly</a:t>
            </a:r>
            <a:endParaRPr lang="fr-FR" sz="2800" dirty="0"/>
          </a:p>
        </p:txBody>
      </p:sp>
      <p:sp>
        <p:nvSpPr>
          <p:cNvPr id="11" name="Rectangle 10"/>
          <p:cNvSpPr/>
          <p:nvPr/>
        </p:nvSpPr>
        <p:spPr>
          <a:xfrm>
            <a:off x="785786" y="657216"/>
            <a:ext cx="7380000" cy="412911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Pecauld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12" name="Rectangle 11"/>
          <p:cNvSpPr/>
          <p:nvPr/>
        </p:nvSpPr>
        <p:spPr>
          <a:xfrm>
            <a:off x="785786" y="657216"/>
            <a:ext cx="7380000" cy="412911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                            Château de </a:t>
            </a:r>
            <a:r>
              <a:rPr lang="fr-FR" sz="2800" dirty="0" err="1" smtClean="0"/>
              <a:t>Oricourt</a:t>
            </a:r>
            <a:endParaRPr lang="fr-FR" sz="2800" dirty="0"/>
          </a:p>
        </p:txBody>
      </p:sp>
      <p:sp>
        <p:nvSpPr>
          <p:cNvPr id="13" name="Rectangle 12"/>
          <p:cNvSpPr/>
          <p:nvPr/>
        </p:nvSpPr>
        <p:spPr>
          <a:xfrm>
            <a:off x="785786" y="657216"/>
            <a:ext cx="7380000" cy="412911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Moncley</a:t>
            </a:r>
            <a:endParaRPr lang="fr-FR" sz="2800" dirty="0"/>
          </a:p>
        </p:txBody>
      </p:sp>
      <p:sp>
        <p:nvSpPr>
          <p:cNvPr id="14" name="Rectangle 13"/>
          <p:cNvSpPr/>
          <p:nvPr/>
        </p:nvSpPr>
        <p:spPr>
          <a:xfrm>
            <a:off x="785786" y="657216"/>
            <a:ext cx="7380000" cy="412911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Moncley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16" name="Rectangle 15"/>
          <p:cNvSpPr/>
          <p:nvPr/>
        </p:nvSpPr>
        <p:spPr>
          <a:xfrm>
            <a:off x="785786" y="657216"/>
            <a:ext cx="7380000" cy="412911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Large</a:t>
            </a:r>
            <a:endParaRPr lang="fr-FR" sz="2800" dirty="0"/>
          </a:p>
        </p:txBody>
      </p:sp>
      <p:sp>
        <p:nvSpPr>
          <p:cNvPr id="17" name="Rectangle 16"/>
          <p:cNvSpPr/>
          <p:nvPr/>
        </p:nvSpPr>
        <p:spPr>
          <a:xfrm>
            <a:off x="785786" y="657216"/>
            <a:ext cx="7380000" cy="412911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785786" y="657216"/>
            <a:ext cx="7380000" cy="412911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Fly</a:t>
            </a:r>
            <a:endParaRPr lang="fr-FR" sz="2800" dirty="0"/>
          </a:p>
        </p:txBody>
      </p:sp>
      <p:sp>
        <p:nvSpPr>
          <p:cNvPr id="20" name="Rectangle 19"/>
          <p:cNvSpPr/>
          <p:nvPr/>
        </p:nvSpPr>
        <p:spPr>
          <a:xfrm>
            <a:off x="785786" y="657216"/>
            <a:ext cx="7380000" cy="412911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</a:rPr>
              <a:t>Château de </a:t>
            </a:r>
            <a:r>
              <a:rPr lang="fr-FR" sz="2800" dirty="0" err="1" smtClean="0">
                <a:solidFill>
                  <a:schemeClr val="tx2">
                    <a:lumMod val="50000"/>
                  </a:schemeClr>
                </a:solidFill>
              </a:rPr>
              <a:t>Domblans</a:t>
            </a:r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85786" y="657216"/>
            <a:ext cx="7380000" cy="412911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</a:rPr>
              <a:t>Château de </a:t>
            </a:r>
            <a:r>
              <a:rPr lang="fr-FR" sz="2800" dirty="0" err="1" smtClean="0">
                <a:solidFill>
                  <a:schemeClr val="tx2">
                    <a:lumMod val="50000"/>
                  </a:schemeClr>
                </a:solidFill>
              </a:rPr>
              <a:t>Domblans</a:t>
            </a:r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85786" y="657216"/>
            <a:ext cx="7380000" cy="412911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/>
              <a:t>Château de </a:t>
            </a:r>
            <a:r>
              <a:rPr lang="fr-FR" sz="3200" dirty="0" err="1" smtClean="0"/>
              <a:t>Cornod</a:t>
            </a:r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/>
          </a:p>
        </p:txBody>
      </p:sp>
      <p:sp>
        <p:nvSpPr>
          <p:cNvPr id="23" name="Rectangle 22"/>
          <p:cNvSpPr/>
          <p:nvPr/>
        </p:nvSpPr>
        <p:spPr>
          <a:xfrm>
            <a:off x="785786" y="657216"/>
            <a:ext cx="7380000" cy="412911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                             Château de </a:t>
            </a:r>
            <a:r>
              <a:rPr lang="fr-FR" sz="2800" dirty="0" err="1" smtClean="0"/>
              <a:t>Cornod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24" name="Rectangle 23"/>
          <p:cNvSpPr/>
          <p:nvPr/>
        </p:nvSpPr>
        <p:spPr>
          <a:xfrm>
            <a:off x="785786" y="657216"/>
            <a:ext cx="7380000" cy="412911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Chevreaux</a:t>
            </a:r>
            <a:endParaRPr lang="fr-FR" sz="2800" dirty="0"/>
          </a:p>
        </p:txBody>
      </p:sp>
      <p:sp>
        <p:nvSpPr>
          <p:cNvPr id="25" name="Rectangle 24"/>
          <p:cNvSpPr/>
          <p:nvPr/>
        </p:nvSpPr>
        <p:spPr>
          <a:xfrm>
            <a:off x="785786" y="657216"/>
            <a:ext cx="7380000" cy="412911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</a:rPr>
              <a:t>château de Bontemps</a:t>
            </a: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785786" y="642922"/>
            <a:ext cx="7380000" cy="412911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Cleron</a:t>
            </a:r>
            <a:endParaRPr lang="fr-FR" sz="2800" dirty="0"/>
          </a:p>
        </p:txBody>
      </p:sp>
      <p:sp>
        <p:nvSpPr>
          <p:cNvPr id="26" name="Rectangle 25"/>
          <p:cNvSpPr/>
          <p:nvPr/>
        </p:nvSpPr>
        <p:spPr>
          <a:xfrm>
            <a:off x="785786" y="657216"/>
            <a:ext cx="7380000" cy="4129110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Cleron</a:t>
            </a:r>
            <a:endParaRPr lang="fr-FR" sz="2800" dirty="0"/>
          </a:p>
        </p:txBody>
      </p:sp>
      <p:grpSp>
        <p:nvGrpSpPr>
          <p:cNvPr id="18" name="Groupe 17"/>
          <p:cNvGrpSpPr/>
          <p:nvPr/>
        </p:nvGrpSpPr>
        <p:grpSpPr>
          <a:xfrm>
            <a:off x="-32" y="0"/>
            <a:ext cx="9175531" cy="5738648"/>
            <a:chOff x="-32" y="0"/>
            <a:chExt cx="9175531" cy="5738648"/>
          </a:xfrm>
        </p:grpSpPr>
        <p:sp>
          <p:nvSpPr>
            <p:cNvPr id="5" name="Forme libre 4"/>
            <p:cNvSpPr/>
            <p:nvPr/>
          </p:nvSpPr>
          <p:spPr>
            <a:xfrm>
              <a:off x="-32" y="0"/>
              <a:ext cx="9175531" cy="5738648"/>
            </a:xfrm>
            <a:custGeom>
              <a:avLst/>
              <a:gdLst>
                <a:gd name="connsiteX0" fmla="*/ 1245476 w 9175531"/>
                <a:gd name="connsiteY0" fmla="*/ 4619297 h 5738648"/>
                <a:gd name="connsiteX1" fmla="*/ 8292662 w 9175531"/>
                <a:gd name="connsiteY1" fmla="*/ 4997669 h 5738648"/>
                <a:gd name="connsiteX2" fmla="*/ 8292662 w 9175531"/>
                <a:gd name="connsiteY2" fmla="*/ 409903 h 5738648"/>
                <a:gd name="connsiteX3" fmla="*/ 1229710 w 9175531"/>
                <a:gd name="connsiteY3" fmla="*/ 772510 h 5738648"/>
                <a:gd name="connsiteX4" fmla="*/ 1245476 w 9175531"/>
                <a:gd name="connsiteY4" fmla="*/ 5722883 h 5738648"/>
                <a:gd name="connsiteX5" fmla="*/ 9159766 w 9175531"/>
                <a:gd name="connsiteY5" fmla="*/ 5722883 h 5738648"/>
                <a:gd name="connsiteX6" fmla="*/ 9175531 w 9175531"/>
                <a:gd name="connsiteY6" fmla="*/ 0 h 5738648"/>
                <a:gd name="connsiteX7" fmla="*/ 0 w 9175531"/>
                <a:gd name="connsiteY7" fmla="*/ 15766 h 5738648"/>
                <a:gd name="connsiteX8" fmla="*/ 0 w 9175531"/>
                <a:gd name="connsiteY8" fmla="*/ 5738648 h 5738648"/>
                <a:gd name="connsiteX9" fmla="*/ 1261241 w 9175531"/>
                <a:gd name="connsiteY9" fmla="*/ 5707117 h 5738648"/>
                <a:gd name="connsiteX10" fmla="*/ 1261241 w 9175531"/>
                <a:gd name="connsiteY10" fmla="*/ 5707117 h 5738648"/>
                <a:gd name="connsiteX11" fmla="*/ 1261241 w 9175531"/>
                <a:gd name="connsiteY11" fmla="*/ 5707117 h 5738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9175531" h="5738648">
                  <a:moveTo>
                    <a:pt x="1245476" y="4619297"/>
                  </a:moveTo>
                  <a:lnTo>
                    <a:pt x="8292662" y="4997669"/>
                  </a:lnTo>
                  <a:lnTo>
                    <a:pt x="8292662" y="409903"/>
                  </a:lnTo>
                  <a:lnTo>
                    <a:pt x="1229710" y="772510"/>
                  </a:lnTo>
                  <a:cubicBezTo>
                    <a:pt x="1234965" y="2422634"/>
                    <a:pt x="1240221" y="4072759"/>
                    <a:pt x="1245476" y="5722883"/>
                  </a:cubicBezTo>
                  <a:lnTo>
                    <a:pt x="9159766" y="5722883"/>
                  </a:lnTo>
                  <a:lnTo>
                    <a:pt x="9175531" y="0"/>
                  </a:lnTo>
                  <a:lnTo>
                    <a:pt x="0" y="15766"/>
                  </a:lnTo>
                  <a:lnTo>
                    <a:pt x="0" y="5738648"/>
                  </a:lnTo>
                  <a:lnTo>
                    <a:pt x="1261241" y="5707117"/>
                  </a:lnTo>
                  <a:lnTo>
                    <a:pt x="1261241" y="5707117"/>
                  </a:lnTo>
                  <a:lnTo>
                    <a:pt x="1261241" y="5707117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9" name="Cadre 8"/>
            <p:cNvSpPr/>
            <p:nvPr/>
          </p:nvSpPr>
          <p:spPr>
            <a:xfrm>
              <a:off x="500034" y="428608"/>
              <a:ext cx="7867704" cy="4581556"/>
            </a:xfrm>
            <a:prstGeom prst="frame">
              <a:avLst>
                <a:gd name="adj1" fmla="val 7261"/>
              </a:avLst>
            </a:prstGeom>
            <a:blipFill>
              <a:blip r:embed="rId22" cstate="print"/>
              <a:stretch>
                <a:fillRect/>
              </a:stretch>
            </a:blipFill>
            <a:ln w="180975">
              <a:noFill/>
            </a:ln>
            <a:scene3d>
              <a:camera prst="perspectiveLef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ransition advTm="1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" presetID="8" presetClass="entr" presetSubtype="32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500"/>
                            </p:stCondLst>
                            <p:childTnLst>
                              <p:par>
                                <p:cTn id="21" presetID="8" presetClass="entr" presetSubtype="32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1000"/>
                            </p:stCondLst>
                            <p:childTnLst>
                              <p:par>
                                <p:cTn id="25" presetID="8" presetClass="entr" presetSubtype="16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8500"/>
                            </p:stCondLst>
                            <p:childTnLst>
                              <p:par>
                                <p:cTn id="29" presetID="8" presetClass="entr" presetSubtype="32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6000"/>
                            </p:stCondLst>
                            <p:childTnLst>
                              <p:par>
                                <p:cTn id="33" presetID="8" presetClass="entr" presetSubtype="16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3500"/>
                            </p:stCondLst>
                            <p:childTnLst>
                              <p:par>
                                <p:cTn id="37" presetID="8" presetClass="entr" presetSubtype="16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1000"/>
                            </p:stCondLst>
                            <p:childTnLst>
                              <p:par>
                                <p:cTn id="41" presetID="8" presetClass="entr" presetSubtype="32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8500"/>
                            </p:stCondLst>
                            <p:childTnLst>
                              <p:par>
                                <p:cTn id="45" presetID="8" presetClass="entr" presetSubtype="16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6000"/>
                            </p:stCondLst>
                            <p:childTnLst>
                              <p:par>
                                <p:cTn id="49" presetID="8" presetClass="entr" presetSubtype="32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3500"/>
                            </p:stCondLst>
                            <p:childTnLst>
                              <p:par>
                                <p:cTn id="53" presetID="8" presetClass="entr" presetSubtype="16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1000"/>
                            </p:stCondLst>
                            <p:childTnLst>
                              <p:par>
                                <p:cTn id="57" presetID="8" presetClass="entr" presetSubtype="32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8500"/>
                            </p:stCondLst>
                            <p:childTnLst>
                              <p:par>
                                <p:cTn id="61" presetID="8" presetClass="entr" presetSubtype="16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6000"/>
                            </p:stCondLst>
                            <p:childTnLst>
                              <p:par>
                                <p:cTn id="65" presetID="8" presetClass="entr" presetSubtype="32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13500"/>
                            </p:stCondLst>
                            <p:childTnLst>
                              <p:par>
                                <p:cTn id="69" presetID="8" presetClass="entr" presetSubtype="16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21000"/>
                            </p:stCondLst>
                            <p:childTnLst>
                              <p:par>
                                <p:cTn id="73" presetID="8" presetClass="entr" presetSubtype="32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8500"/>
                            </p:stCondLst>
                            <p:childTnLst>
                              <p:par>
                                <p:cTn id="77" presetID="8" presetClass="entr" presetSubtype="16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57224" y="642922"/>
            <a:ext cx="7416000" cy="4104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</a:rPr>
              <a:t>Château Golf de </a:t>
            </a:r>
            <a:r>
              <a:rPr lang="fr-FR" sz="2800" dirty="0" err="1" smtClean="0">
                <a:solidFill>
                  <a:schemeClr val="tx2">
                    <a:lumMod val="50000"/>
                  </a:schemeClr>
                </a:solidFill>
              </a:rPr>
              <a:t>Bournel</a:t>
            </a:r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57224" y="642922"/>
            <a:ext cx="7416000" cy="4104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 de </a:t>
            </a:r>
            <a:r>
              <a:rPr lang="fr-FR" sz="2800" dirty="0" err="1" smtClean="0"/>
              <a:t>Filain</a:t>
            </a:r>
            <a:endParaRPr lang="fr-FR" sz="2800" dirty="0"/>
          </a:p>
        </p:txBody>
      </p:sp>
      <p:sp>
        <p:nvSpPr>
          <p:cNvPr id="9" name="Rectangle 8"/>
          <p:cNvSpPr/>
          <p:nvPr/>
        </p:nvSpPr>
        <p:spPr>
          <a:xfrm>
            <a:off x="857224" y="642922"/>
            <a:ext cx="7416000" cy="4104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Montbeliard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10" name="Rectangle 9"/>
          <p:cNvSpPr/>
          <p:nvPr/>
        </p:nvSpPr>
        <p:spPr>
          <a:xfrm>
            <a:off x="857224" y="642922"/>
            <a:ext cx="7416000" cy="4104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       Château de </a:t>
            </a:r>
            <a:r>
              <a:rPr lang="fr-FR" sz="2800" dirty="0" err="1" smtClean="0"/>
              <a:t>Montbeliard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11" name="Rectangle 10"/>
          <p:cNvSpPr/>
          <p:nvPr/>
        </p:nvSpPr>
        <p:spPr>
          <a:xfrm>
            <a:off x="857224" y="642922"/>
            <a:ext cx="7416000" cy="4104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               Château                de </a:t>
            </a:r>
            <a:r>
              <a:rPr lang="fr-FR" sz="2800" dirty="0" err="1" smtClean="0"/>
              <a:t>Marigna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12" name="Rectangle 11"/>
          <p:cNvSpPr/>
          <p:nvPr/>
        </p:nvSpPr>
        <p:spPr>
          <a:xfrm>
            <a:off x="857224" y="642922"/>
            <a:ext cx="7416000" cy="4104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                              Château de la </a:t>
            </a:r>
            <a:r>
              <a:rPr lang="fr-FR" sz="2800" dirty="0" err="1" smtClean="0"/>
              <a:t>Muyre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13" name="Rectangle 12"/>
          <p:cNvSpPr/>
          <p:nvPr/>
        </p:nvSpPr>
        <p:spPr>
          <a:xfrm>
            <a:off x="857224" y="642922"/>
            <a:ext cx="7416000" cy="4104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Gray sur </a:t>
            </a:r>
            <a:r>
              <a:rPr lang="fr-FR" sz="2800" dirty="0" err="1" smtClean="0"/>
              <a:t>Saone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14" name="Rectangle 13"/>
          <p:cNvSpPr/>
          <p:nvPr/>
        </p:nvSpPr>
        <p:spPr>
          <a:xfrm>
            <a:off x="857224" y="642922"/>
            <a:ext cx="7416000" cy="4104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Gevingey</a:t>
            </a:r>
            <a:endParaRPr lang="fr-FR" sz="2800" dirty="0"/>
          </a:p>
        </p:txBody>
      </p:sp>
      <p:sp>
        <p:nvSpPr>
          <p:cNvPr id="17" name="Rectangle 16"/>
          <p:cNvSpPr/>
          <p:nvPr/>
        </p:nvSpPr>
        <p:spPr>
          <a:xfrm>
            <a:off x="857224" y="642922"/>
            <a:ext cx="7416000" cy="4104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accent4">
                    <a:lumMod val="75000"/>
                  </a:schemeClr>
                </a:solidFill>
              </a:rPr>
              <a:t>                       Château de </a:t>
            </a:r>
            <a:r>
              <a:rPr lang="fr-FR" sz="2800" dirty="0" err="1" smtClean="0">
                <a:solidFill>
                  <a:schemeClr val="accent4">
                    <a:lumMod val="75000"/>
                  </a:schemeClr>
                </a:solidFill>
              </a:rPr>
              <a:t>Domblans</a:t>
            </a:r>
            <a:endParaRPr lang="fr-FR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857224" y="642922"/>
            <a:ext cx="7416000" cy="4104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accent4">
                    <a:lumMod val="75000"/>
                  </a:schemeClr>
                </a:solidFill>
              </a:rPr>
              <a:t>Château de </a:t>
            </a:r>
            <a:r>
              <a:rPr lang="fr-FR" sz="2800" dirty="0" err="1" smtClean="0">
                <a:solidFill>
                  <a:schemeClr val="accent4">
                    <a:lumMod val="75000"/>
                  </a:schemeClr>
                </a:solidFill>
              </a:rPr>
              <a:t>Domblans</a:t>
            </a:r>
            <a:endParaRPr lang="fr-FR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857224" y="642922"/>
            <a:ext cx="7416000" cy="4104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accent4">
                    <a:lumMod val="75000"/>
                  </a:schemeClr>
                </a:solidFill>
              </a:rPr>
              <a:t>Château de </a:t>
            </a:r>
            <a:r>
              <a:rPr lang="fr-FR" sz="2800" dirty="0" err="1" smtClean="0">
                <a:solidFill>
                  <a:schemeClr val="accent4">
                    <a:lumMod val="75000"/>
                  </a:schemeClr>
                </a:solidFill>
              </a:rPr>
              <a:t>Cornod</a:t>
            </a:r>
            <a:endParaRPr lang="fr-FR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57224" y="642922"/>
            <a:ext cx="7416000" cy="4104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Cornod</a:t>
            </a:r>
            <a:r>
              <a:rPr lang="fr-FR" sz="2800" dirty="0" smtClean="0"/>
              <a:t>     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21" name="Rectangle 20"/>
          <p:cNvSpPr/>
          <p:nvPr/>
        </p:nvSpPr>
        <p:spPr>
          <a:xfrm>
            <a:off x="857224" y="642922"/>
            <a:ext cx="7416000" cy="4104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                                    Château de </a:t>
            </a:r>
            <a:r>
              <a:rPr lang="fr-FR" sz="2800" dirty="0" err="1" smtClean="0"/>
              <a:t>Cornod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</p:txBody>
      </p:sp>
      <p:sp>
        <p:nvSpPr>
          <p:cNvPr id="22" name="Rectangle 21"/>
          <p:cNvSpPr/>
          <p:nvPr/>
        </p:nvSpPr>
        <p:spPr>
          <a:xfrm>
            <a:off x="857224" y="642922"/>
            <a:ext cx="7416000" cy="4104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vaux-sur-</a:t>
            </a:r>
            <a:r>
              <a:rPr lang="fr-FR" sz="2800" dirty="0" err="1" smtClean="0"/>
              <a:t>poligny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23" name="Rectangle 22"/>
          <p:cNvSpPr/>
          <p:nvPr/>
        </p:nvSpPr>
        <p:spPr>
          <a:xfrm>
            <a:off x="857224" y="642922"/>
            <a:ext cx="7416000" cy="4104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Novillars</a:t>
            </a:r>
            <a:endParaRPr lang="fr-FR" sz="2800" dirty="0"/>
          </a:p>
        </p:txBody>
      </p:sp>
      <p:sp>
        <p:nvSpPr>
          <p:cNvPr id="24" name="Rectangle 23"/>
          <p:cNvSpPr/>
          <p:nvPr/>
        </p:nvSpPr>
        <p:spPr>
          <a:xfrm>
            <a:off x="857224" y="642922"/>
            <a:ext cx="7416000" cy="4104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                Château de                         </a:t>
            </a:r>
            <a:r>
              <a:rPr lang="fr-FR" sz="2800" dirty="0" err="1" smtClean="0"/>
              <a:t>Frontenay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25" name="Rectangle 24"/>
          <p:cNvSpPr/>
          <p:nvPr/>
        </p:nvSpPr>
        <p:spPr>
          <a:xfrm>
            <a:off x="857224" y="642922"/>
            <a:ext cx="7416000" cy="410400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                                         Château de </a:t>
            </a:r>
            <a:r>
              <a:rPr lang="fr-FR" sz="2800" dirty="0" err="1" smtClean="0"/>
              <a:t>Cléron</a:t>
            </a:r>
            <a:endParaRPr lang="fr-FR" sz="2800" dirty="0"/>
          </a:p>
        </p:txBody>
      </p:sp>
      <p:sp>
        <p:nvSpPr>
          <p:cNvPr id="26" name="Rectangle 25"/>
          <p:cNvSpPr/>
          <p:nvPr/>
        </p:nvSpPr>
        <p:spPr>
          <a:xfrm>
            <a:off x="857224" y="642922"/>
            <a:ext cx="7416000" cy="410400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                            </a:t>
            </a:r>
            <a:r>
              <a:rPr lang="fr-FR" sz="2800" dirty="0" err="1" smtClean="0"/>
              <a:t>Chateau</a:t>
            </a:r>
            <a:r>
              <a:rPr lang="fr-FR" sz="2800" dirty="0" smtClean="0"/>
              <a:t> de </a:t>
            </a:r>
            <a:r>
              <a:rPr lang="fr-FR" sz="2800" dirty="0" err="1" smtClean="0"/>
              <a:t>Cléron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27" name="Rectangle 26"/>
          <p:cNvSpPr/>
          <p:nvPr/>
        </p:nvSpPr>
        <p:spPr>
          <a:xfrm>
            <a:off x="857224" y="642922"/>
            <a:ext cx="7416000" cy="4104000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                 </a:t>
            </a:r>
            <a:r>
              <a:rPr lang="fr-FR" sz="2800" dirty="0" err="1" smtClean="0"/>
              <a:t>Chateau</a:t>
            </a:r>
            <a:r>
              <a:rPr lang="fr-FR" sz="2800" dirty="0" smtClean="0"/>
              <a:t> </a:t>
            </a:r>
            <a:r>
              <a:rPr lang="fr-FR" sz="2800" dirty="0" err="1" smtClean="0"/>
              <a:t>deCléron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28" name="Rectangle 27"/>
          <p:cNvSpPr/>
          <p:nvPr/>
        </p:nvSpPr>
        <p:spPr>
          <a:xfrm>
            <a:off x="857224" y="642922"/>
            <a:ext cx="7416000" cy="4104000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err="1" smtClean="0"/>
              <a:t>Chateau</a:t>
            </a:r>
            <a:r>
              <a:rPr lang="fr-FR" sz="2800" dirty="0" smtClean="0"/>
              <a:t> </a:t>
            </a:r>
            <a:r>
              <a:rPr lang="fr-FR" sz="2800" dirty="0" err="1" smtClean="0"/>
              <a:t>deCléron</a:t>
            </a:r>
            <a:endParaRPr lang="fr-FR" sz="2800" dirty="0"/>
          </a:p>
        </p:txBody>
      </p:sp>
      <p:grpSp>
        <p:nvGrpSpPr>
          <p:cNvPr id="6" name="Groupe 5"/>
          <p:cNvGrpSpPr/>
          <p:nvPr/>
        </p:nvGrpSpPr>
        <p:grpSpPr>
          <a:xfrm>
            <a:off x="15766" y="0"/>
            <a:ext cx="9112468" cy="5754414"/>
            <a:chOff x="15766" y="0"/>
            <a:chExt cx="9112468" cy="5754414"/>
          </a:xfrm>
        </p:grpSpPr>
        <p:sp>
          <p:nvSpPr>
            <p:cNvPr id="15" name="Forme libre 14"/>
            <p:cNvSpPr/>
            <p:nvPr/>
          </p:nvSpPr>
          <p:spPr>
            <a:xfrm>
              <a:off x="15766" y="0"/>
              <a:ext cx="9112468" cy="5754414"/>
            </a:xfrm>
            <a:custGeom>
              <a:avLst/>
              <a:gdLst>
                <a:gd name="connsiteX0" fmla="*/ 646386 w 9112468"/>
                <a:gd name="connsiteY0" fmla="*/ 4997669 h 5754414"/>
                <a:gd name="connsiteX1" fmla="*/ 7835462 w 9112468"/>
                <a:gd name="connsiteY1" fmla="*/ 4619297 h 5754414"/>
                <a:gd name="connsiteX2" fmla="*/ 7819696 w 9112468"/>
                <a:gd name="connsiteY2" fmla="*/ 772510 h 5754414"/>
                <a:gd name="connsiteX3" fmla="*/ 662151 w 9112468"/>
                <a:gd name="connsiteY3" fmla="*/ 378372 h 5754414"/>
                <a:gd name="connsiteX4" fmla="*/ 630620 w 9112468"/>
                <a:gd name="connsiteY4" fmla="*/ 5707117 h 5754414"/>
                <a:gd name="connsiteX5" fmla="*/ 9112468 w 9112468"/>
                <a:gd name="connsiteY5" fmla="*/ 5754414 h 5754414"/>
                <a:gd name="connsiteX6" fmla="*/ 9112468 w 9112468"/>
                <a:gd name="connsiteY6" fmla="*/ 0 h 5754414"/>
                <a:gd name="connsiteX7" fmla="*/ 0 w 9112468"/>
                <a:gd name="connsiteY7" fmla="*/ 0 h 5754414"/>
                <a:gd name="connsiteX8" fmla="*/ 0 w 9112468"/>
                <a:gd name="connsiteY8" fmla="*/ 5722883 h 5754414"/>
                <a:gd name="connsiteX9" fmla="*/ 646386 w 9112468"/>
                <a:gd name="connsiteY9" fmla="*/ 5722883 h 5754414"/>
                <a:gd name="connsiteX10" fmla="*/ 646386 w 9112468"/>
                <a:gd name="connsiteY10" fmla="*/ 5722883 h 57544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12468" h="5754414">
                  <a:moveTo>
                    <a:pt x="646386" y="4997669"/>
                  </a:moveTo>
                  <a:lnTo>
                    <a:pt x="7835462" y="4619297"/>
                  </a:lnTo>
                  <a:cubicBezTo>
                    <a:pt x="7830207" y="3337035"/>
                    <a:pt x="7824951" y="2054772"/>
                    <a:pt x="7819696" y="772510"/>
                  </a:cubicBezTo>
                  <a:lnTo>
                    <a:pt x="662151" y="378372"/>
                  </a:lnTo>
                  <a:lnTo>
                    <a:pt x="630620" y="5707117"/>
                  </a:lnTo>
                  <a:lnTo>
                    <a:pt x="9112468" y="5754414"/>
                  </a:lnTo>
                  <a:lnTo>
                    <a:pt x="9112468" y="0"/>
                  </a:lnTo>
                  <a:lnTo>
                    <a:pt x="0" y="0"/>
                  </a:lnTo>
                  <a:lnTo>
                    <a:pt x="0" y="5722883"/>
                  </a:lnTo>
                  <a:lnTo>
                    <a:pt x="646386" y="5722883"/>
                  </a:lnTo>
                  <a:lnTo>
                    <a:pt x="646386" y="5722883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7" name="Cadre 6"/>
            <p:cNvSpPr/>
            <p:nvPr/>
          </p:nvSpPr>
          <p:spPr>
            <a:xfrm>
              <a:off x="642910" y="428608"/>
              <a:ext cx="7929618" cy="4572032"/>
            </a:xfrm>
            <a:prstGeom prst="frame">
              <a:avLst>
                <a:gd name="adj1" fmla="val 7261"/>
              </a:avLst>
            </a:prstGeom>
            <a:blipFill>
              <a:blip r:embed="rId23" cstate="print"/>
              <a:stretch>
                <a:fillRect/>
              </a:stretch>
            </a:blipFill>
            <a:ln w="180975">
              <a:noFill/>
            </a:ln>
            <a:scene3d>
              <a:camera prst="perspectiveRigh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ransition advTm="15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ntr" presetSubtype="32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0"/>
                            </p:stCondLst>
                            <p:childTnLst>
                              <p:par>
                                <p:cTn id="13" presetID="13" presetClass="entr" presetSubtype="16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000"/>
                            </p:stCondLst>
                            <p:childTnLst>
                              <p:par>
                                <p:cTn id="17" presetID="13" presetClass="entr" presetSubtype="32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500"/>
                            </p:stCondLst>
                            <p:childTnLst>
                              <p:par>
                                <p:cTn id="21" presetID="13" presetClass="entr" presetSubtype="16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2000"/>
                            </p:stCondLst>
                            <p:childTnLst>
                              <p:par>
                                <p:cTn id="25" presetID="13" presetClass="entr" presetSubtype="32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9500"/>
                            </p:stCondLst>
                            <p:childTnLst>
                              <p:par>
                                <p:cTn id="29" presetID="13" presetClass="entr" presetSubtype="16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7000"/>
                            </p:stCondLst>
                            <p:childTnLst>
                              <p:par>
                                <p:cTn id="33" presetID="13" presetClass="entr" presetSubtype="32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4500"/>
                            </p:stCondLst>
                            <p:childTnLst>
                              <p:par>
                                <p:cTn id="37" presetID="13" presetClass="entr" presetSubtype="16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2000"/>
                            </p:stCondLst>
                            <p:childTnLst>
                              <p:par>
                                <p:cTn id="41" presetID="13" presetClass="entr" presetSubtype="32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9500"/>
                            </p:stCondLst>
                            <p:childTnLst>
                              <p:par>
                                <p:cTn id="45" presetID="13" presetClass="entr" presetSubtype="16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7000"/>
                            </p:stCondLst>
                            <p:childTnLst>
                              <p:par>
                                <p:cTn id="49" presetID="13" presetClass="entr" presetSubtype="32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4500"/>
                            </p:stCondLst>
                            <p:childTnLst>
                              <p:par>
                                <p:cTn id="53" presetID="13" presetClass="entr" presetSubtype="16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2000"/>
                            </p:stCondLst>
                            <p:childTnLst>
                              <p:par>
                                <p:cTn id="57" presetID="13" presetClass="entr" presetSubtype="32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9500"/>
                            </p:stCondLst>
                            <p:childTnLst>
                              <p:par>
                                <p:cTn id="61" presetID="13" presetClass="entr" presetSubtype="16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7000"/>
                            </p:stCondLst>
                            <p:childTnLst>
                              <p:par>
                                <p:cTn id="65" presetID="13" presetClass="entr" presetSubtype="32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14500"/>
                            </p:stCondLst>
                            <p:childTnLst>
                              <p:par>
                                <p:cTn id="69" presetID="13" presetClass="entr" presetSubtype="16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22000"/>
                            </p:stCondLst>
                            <p:childTnLst>
                              <p:par>
                                <p:cTn id="73" presetID="13" presetClass="entr" presetSubtype="32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9500"/>
                            </p:stCondLst>
                            <p:childTnLst>
                              <p:par>
                                <p:cTn id="77" presetID="13" presetClass="entr" presetSubtype="16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37000"/>
                            </p:stCondLst>
                            <p:childTnLst>
                              <p:par>
                                <p:cTn id="81" presetID="13" presetClass="entr" presetSubtype="32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5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785918" y="571484"/>
            <a:ext cx="7632000" cy="3456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d’</a:t>
            </a:r>
            <a:r>
              <a:rPr lang="fr-FR" sz="2800" dirty="0" err="1" smtClean="0"/>
              <a:t>Oricourt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13" name="Rectangle 12"/>
          <p:cNvSpPr/>
          <p:nvPr/>
        </p:nvSpPr>
        <p:spPr>
          <a:xfrm>
            <a:off x="1785918" y="571484"/>
            <a:ext cx="7632000" cy="3456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</a:t>
            </a:r>
            <a:r>
              <a:rPr lang="fr-FR" sz="2800" dirty="0" err="1" smtClean="0"/>
              <a:t>Moncley</a:t>
            </a:r>
            <a:r>
              <a:rPr lang="fr-FR" sz="2800" dirty="0" smtClean="0"/>
              <a:t> </a:t>
            </a:r>
            <a:r>
              <a:rPr lang="fr-FR" sz="2800" dirty="0" err="1" smtClean="0"/>
              <a:t>Big</a:t>
            </a:r>
            <a:endParaRPr lang="fr-FR" sz="2800" dirty="0"/>
          </a:p>
        </p:txBody>
      </p:sp>
      <p:sp>
        <p:nvSpPr>
          <p:cNvPr id="16" name="Rectangle 15"/>
          <p:cNvSpPr/>
          <p:nvPr/>
        </p:nvSpPr>
        <p:spPr>
          <a:xfrm>
            <a:off x="1785918" y="571484"/>
            <a:ext cx="7632000" cy="3456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/>
          <p:cNvSpPr/>
          <p:nvPr/>
        </p:nvSpPr>
        <p:spPr>
          <a:xfrm>
            <a:off x="1785918" y="571484"/>
            <a:ext cx="7632000" cy="3456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solidFill>
                <a:srgbClr val="003300"/>
              </a:solidFill>
            </a:endParaRPr>
          </a:p>
          <a:p>
            <a:pPr algn="ctr"/>
            <a:endParaRPr lang="fr-FR" sz="2800" dirty="0" smtClean="0">
              <a:solidFill>
                <a:srgbClr val="003300"/>
              </a:solidFill>
            </a:endParaRPr>
          </a:p>
          <a:p>
            <a:pPr algn="ctr"/>
            <a:endParaRPr lang="fr-FR" sz="2800" dirty="0" smtClean="0">
              <a:solidFill>
                <a:srgbClr val="003300"/>
              </a:solidFill>
            </a:endParaRPr>
          </a:p>
          <a:p>
            <a:pPr algn="ctr"/>
            <a:endParaRPr lang="fr-FR" sz="2800" dirty="0" smtClean="0">
              <a:solidFill>
                <a:srgbClr val="003300"/>
              </a:solidFill>
            </a:endParaRPr>
          </a:p>
          <a:p>
            <a:pPr algn="ctr"/>
            <a:endParaRPr lang="fr-FR" sz="2800" dirty="0" smtClean="0">
              <a:solidFill>
                <a:srgbClr val="003300"/>
              </a:solidFill>
            </a:endParaRPr>
          </a:p>
          <a:p>
            <a:pPr algn="ctr"/>
            <a:endParaRPr lang="fr-FR" sz="2800" dirty="0" smtClean="0">
              <a:solidFill>
                <a:srgbClr val="003300"/>
              </a:solidFill>
            </a:endParaRPr>
          </a:p>
          <a:p>
            <a:pPr algn="ctr"/>
            <a:endParaRPr lang="fr-FR" sz="2800" dirty="0" smtClean="0">
              <a:solidFill>
                <a:srgbClr val="003300"/>
              </a:solidFill>
            </a:endParaRPr>
          </a:p>
          <a:p>
            <a:pPr algn="ctr"/>
            <a:r>
              <a:rPr lang="fr-FR" sz="2800" dirty="0" smtClean="0">
                <a:solidFill>
                  <a:srgbClr val="003300"/>
                </a:solidFill>
              </a:rPr>
              <a:t>Château d'</a:t>
            </a:r>
            <a:r>
              <a:rPr lang="fr-FR" sz="2800" dirty="0" err="1" smtClean="0">
                <a:solidFill>
                  <a:srgbClr val="003300"/>
                </a:solidFill>
              </a:rPr>
              <a:t>Arlay</a:t>
            </a:r>
            <a:endParaRPr lang="fr-FR" sz="2800" dirty="0">
              <a:solidFill>
                <a:srgbClr val="0033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785918" y="571484"/>
            <a:ext cx="7632000" cy="3456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785918" y="571484"/>
            <a:ext cx="7632000" cy="3456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8" name="Groupe 17"/>
          <p:cNvGrpSpPr/>
          <p:nvPr/>
        </p:nvGrpSpPr>
        <p:grpSpPr>
          <a:xfrm>
            <a:off x="-31531" y="-31531"/>
            <a:ext cx="9775135" cy="5770179"/>
            <a:chOff x="-31531" y="-31531"/>
            <a:chExt cx="9775135" cy="5770179"/>
          </a:xfrm>
        </p:grpSpPr>
        <p:sp>
          <p:nvSpPr>
            <p:cNvPr id="15" name="Forme libre 14"/>
            <p:cNvSpPr/>
            <p:nvPr/>
          </p:nvSpPr>
          <p:spPr>
            <a:xfrm>
              <a:off x="-31531" y="-31531"/>
              <a:ext cx="9191297" cy="5770179"/>
            </a:xfrm>
            <a:custGeom>
              <a:avLst/>
              <a:gdLst>
                <a:gd name="connsiteX0" fmla="*/ 1292772 w 9191297"/>
                <a:gd name="connsiteY0" fmla="*/ 5517931 h 5770179"/>
                <a:gd name="connsiteX1" fmla="*/ 8087710 w 9191297"/>
                <a:gd name="connsiteY1" fmla="*/ 3310759 h 5770179"/>
                <a:gd name="connsiteX2" fmla="*/ 8087710 w 9191297"/>
                <a:gd name="connsiteY2" fmla="*/ 567559 h 5770179"/>
                <a:gd name="connsiteX3" fmla="*/ 520262 w 9191297"/>
                <a:gd name="connsiteY3" fmla="*/ 252248 h 5770179"/>
                <a:gd name="connsiteX4" fmla="*/ 1371600 w 9191297"/>
                <a:gd name="connsiteY4" fmla="*/ 5770179 h 5770179"/>
                <a:gd name="connsiteX5" fmla="*/ 9191297 w 9191297"/>
                <a:gd name="connsiteY5" fmla="*/ 5754414 h 5770179"/>
                <a:gd name="connsiteX6" fmla="*/ 9159765 w 9191297"/>
                <a:gd name="connsiteY6" fmla="*/ 47297 h 5770179"/>
                <a:gd name="connsiteX7" fmla="*/ 0 w 9191297"/>
                <a:gd name="connsiteY7" fmla="*/ 0 h 5770179"/>
                <a:gd name="connsiteX8" fmla="*/ 15765 w 9191297"/>
                <a:gd name="connsiteY8" fmla="*/ 5770179 h 5770179"/>
                <a:gd name="connsiteX9" fmla="*/ 1371600 w 9191297"/>
                <a:gd name="connsiteY9" fmla="*/ 5770179 h 57701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91297" h="5770179">
                  <a:moveTo>
                    <a:pt x="1292772" y="5517931"/>
                  </a:moveTo>
                  <a:lnTo>
                    <a:pt x="8087710" y="3310759"/>
                  </a:lnTo>
                  <a:lnTo>
                    <a:pt x="8087710" y="567559"/>
                  </a:lnTo>
                  <a:lnTo>
                    <a:pt x="520262" y="252248"/>
                  </a:lnTo>
                  <a:lnTo>
                    <a:pt x="1371600" y="5770179"/>
                  </a:lnTo>
                  <a:lnTo>
                    <a:pt x="9191297" y="5754414"/>
                  </a:lnTo>
                  <a:lnTo>
                    <a:pt x="9159765" y="47297"/>
                  </a:lnTo>
                  <a:lnTo>
                    <a:pt x="0" y="0"/>
                  </a:lnTo>
                  <a:lnTo>
                    <a:pt x="15765" y="5770179"/>
                  </a:lnTo>
                  <a:lnTo>
                    <a:pt x="1371600" y="5770179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4" name="Cadre 13"/>
            <p:cNvSpPr/>
            <p:nvPr/>
          </p:nvSpPr>
          <p:spPr>
            <a:xfrm>
              <a:off x="1571604" y="357170"/>
              <a:ext cx="8172000" cy="3960000"/>
            </a:xfrm>
            <a:prstGeom prst="frame">
              <a:avLst>
                <a:gd name="adj1" fmla="val 7261"/>
              </a:avLst>
            </a:prstGeom>
            <a:blipFill>
              <a:blip r:embed="rId9" cstate="print"/>
              <a:stretch>
                <a:fillRect/>
              </a:stretch>
            </a:blipFill>
            <a:ln w="180975">
              <a:noFill/>
            </a:ln>
            <a:scene3d>
              <a:camera prst="perspectiveHeroicExtremeRightFacing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ransition advTm="3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6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6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6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600"/>
                            </p:stCondLst>
                            <p:childTnLst>
                              <p:par>
                                <p:cTn id="26" presetID="31" presetClass="entr" presetSubtype="0" fill="hold" grpId="0" nodeType="afterEffect">
                                  <p:stCondLst>
                                    <p:cond delay="6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4250"/>
                            </p:stCondLst>
                            <p:childTnLst>
                              <p:par>
                                <p:cTn id="33" presetID="31" presetClass="entr" presetSubtype="0" fill="hold" grpId="0" nodeType="afterEffect">
                                  <p:stCondLst>
                                    <p:cond delay="6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1250"/>
                            </p:stCondLst>
                            <p:childTnLst>
                              <p:par>
                                <p:cTn id="40" presetID="31" presetClass="entr" presetSubtype="0" fill="hold" grpId="0" nodeType="afterEffect">
                                  <p:stCondLst>
                                    <p:cond delay="6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6" grpId="0" animBg="1"/>
      <p:bldP spid="17" grpId="0" animBg="1"/>
      <p:bldP spid="4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357422" y="-785838"/>
            <a:ext cx="4240166" cy="64294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perspectiveRelaxedModerately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0" name="Groupe 9"/>
          <p:cNvGrpSpPr/>
          <p:nvPr/>
        </p:nvGrpSpPr>
        <p:grpSpPr>
          <a:xfrm>
            <a:off x="0" y="-1018470"/>
            <a:ext cx="9159766" cy="6876366"/>
            <a:chOff x="0" y="-1018470"/>
            <a:chExt cx="9159766" cy="6876366"/>
          </a:xfrm>
        </p:grpSpPr>
        <p:sp>
          <p:nvSpPr>
            <p:cNvPr id="9" name="Forme libre 8"/>
            <p:cNvSpPr/>
            <p:nvPr/>
          </p:nvSpPr>
          <p:spPr>
            <a:xfrm>
              <a:off x="0" y="-31531"/>
              <a:ext cx="9159766" cy="5770179"/>
            </a:xfrm>
            <a:custGeom>
              <a:avLst/>
              <a:gdLst>
                <a:gd name="connsiteX0" fmla="*/ 2569779 w 9159766"/>
                <a:gd name="connsiteY0" fmla="*/ 110359 h 5770179"/>
                <a:gd name="connsiteX1" fmla="*/ 6479628 w 9159766"/>
                <a:gd name="connsiteY1" fmla="*/ 126124 h 5770179"/>
                <a:gd name="connsiteX2" fmla="*/ 7078717 w 9159766"/>
                <a:gd name="connsiteY2" fmla="*/ 5565228 h 5770179"/>
                <a:gd name="connsiteX3" fmla="*/ 1954924 w 9159766"/>
                <a:gd name="connsiteY3" fmla="*/ 5549462 h 5770179"/>
                <a:gd name="connsiteX4" fmla="*/ 2601310 w 9159766"/>
                <a:gd name="connsiteY4" fmla="*/ 31531 h 5770179"/>
                <a:gd name="connsiteX5" fmla="*/ 0 w 9159766"/>
                <a:gd name="connsiteY5" fmla="*/ 0 h 5770179"/>
                <a:gd name="connsiteX6" fmla="*/ 0 w 9159766"/>
                <a:gd name="connsiteY6" fmla="*/ 5770179 h 5770179"/>
                <a:gd name="connsiteX7" fmla="*/ 9159766 w 9159766"/>
                <a:gd name="connsiteY7" fmla="*/ 5754414 h 5770179"/>
                <a:gd name="connsiteX8" fmla="*/ 9128234 w 9159766"/>
                <a:gd name="connsiteY8" fmla="*/ 15765 h 5770179"/>
                <a:gd name="connsiteX9" fmla="*/ 2617076 w 9159766"/>
                <a:gd name="connsiteY9" fmla="*/ 15765 h 5770179"/>
                <a:gd name="connsiteX10" fmla="*/ 2617076 w 9159766"/>
                <a:gd name="connsiteY10" fmla="*/ 15765 h 57701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59766" h="5770179">
                  <a:moveTo>
                    <a:pt x="2569779" y="110359"/>
                  </a:moveTo>
                  <a:lnTo>
                    <a:pt x="6479628" y="126124"/>
                  </a:lnTo>
                  <a:lnTo>
                    <a:pt x="7078717" y="5565228"/>
                  </a:lnTo>
                  <a:lnTo>
                    <a:pt x="1954924" y="5549462"/>
                  </a:lnTo>
                  <a:lnTo>
                    <a:pt x="2601310" y="31531"/>
                  </a:lnTo>
                  <a:lnTo>
                    <a:pt x="0" y="0"/>
                  </a:lnTo>
                  <a:lnTo>
                    <a:pt x="0" y="5770179"/>
                  </a:lnTo>
                  <a:lnTo>
                    <a:pt x="9159766" y="5754414"/>
                  </a:lnTo>
                  <a:lnTo>
                    <a:pt x="9128234" y="15765"/>
                  </a:lnTo>
                  <a:lnTo>
                    <a:pt x="2617076" y="15765"/>
                  </a:lnTo>
                  <a:lnTo>
                    <a:pt x="2617076" y="15765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" name="Cadre 5"/>
            <p:cNvSpPr/>
            <p:nvPr/>
          </p:nvSpPr>
          <p:spPr>
            <a:xfrm>
              <a:off x="2143108" y="-1018470"/>
              <a:ext cx="4786346" cy="6876366"/>
            </a:xfrm>
            <a:prstGeom prst="frame">
              <a:avLst>
                <a:gd name="adj1" fmla="val 6134"/>
              </a:avLst>
            </a:prstGeom>
            <a:blipFill>
              <a:blip r:embed="rId4" cstate="print"/>
              <a:stretch>
                <a:fillRect/>
              </a:stretch>
            </a:blipFill>
            <a:ln>
              <a:noFill/>
            </a:ln>
            <a:scene3d>
              <a:camera prst="perspectiveRelaxedModerately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</p:grpSp>
      <p:sp>
        <p:nvSpPr>
          <p:cNvPr id="11" name="Rectangle 10"/>
          <p:cNvSpPr/>
          <p:nvPr/>
        </p:nvSpPr>
        <p:spPr>
          <a:xfrm>
            <a:off x="133472" y="357170"/>
            <a:ext cx="215251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DIDIER BARBELIVIEN </a:t>
            </a:r>
          </a:p>
          <a:p>
            <a:endParaRPr lang="fr-FR" dirty="0" smtClean="0"/>
          </a:p>
          <a:p>
            <a:r>
              <a:rPr lang="fr-FR" dirty="0" smtClean="0"/>
              <a:t>  Peuple de géants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643702" y="500046"/>
            <a:ext cx="2500298" cy="392909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00" dirty="0" smtClean="0">
              <a:blipFill>
                <a:blip r:embed="rId6"/>
                <a:stretch>
                  <a:fillRect/>
                </a:stretch>
              </a:blipFill>
              <a:latin typeface="Freestyle Script" pitchFamily="66" charset="0"/>
            </a:endParaRPr>
          </a:p>
          <a:p>
            <a:pPr algn="ctr"/>
            <a:endParaRPr lang="fr-FR" sz="6600" dirty="0">
              <a:blipFill>
                <a:blip r:embed="rId6"/>
                <a:stretch>
                  <a:fillRect/>
                </a:stretch>
              </a:blipFill>
              <a:latin typeface="Freestyle Script" pitchFamily="66" charset="0"/>
            </a:endParaRPr>
          </a:p>
          <a:p>
            <a:pPr algn="ctr"/>
            <a:endParaRPr lang="fr-FR" sz="6600" dirty="0" smtClean="0">
              <a:blipFill>
                <a:blip r:embed="rId6"/>
                <a:stretch>
                  <a:fillRect/>
                </a:stretch>
              </a:blipFill>
              <a:latin typeface="Freestyle Script" pitchFamily="66" charset="0"/>
            </a:endParaRPr>
          </a:p>
          <a:p>
            <a:pPr algn="ctr"/>
            <a:endParaRPr lang="fr-FR" sz="6600" dirty="0">
              <a:blipFill>
                <a:blip r:embed="rId6"/>
                <a:stretch>
                  <a:fillRect/>
                </a:stretch>
              </a:blipFill>
              <a:latin typeface="Freestyle Script" pitchFamily="66" charset="0"/>
            </a:endParaRPr>
          </a:p>
          <a:p>
            <a:pPr algn="ctr"/>
            <a:r>
              <a:rPr lang="fr-FR" sz="6600" dirty="0" smtClean="0">
                <a:blipFill>
                  <a:blip r:embed="rId6"/>
                  <a:stretch>
                    <a:fillRect/>
                  </a:stretch>
                </a:blipFill>
                <a:latin typeface="Freestyle Script" pitchFamily="66" charset="0"/>
              </a:rPr>
              <a:t>             </a:t>
            </a:r>
            <a:r>
              <a:rPr lang="fr-FR" sz="5400" dirty="0" smtClean="0">
                <a:blipFill>
                  <a:blip r:embed="rId7"/>
                  <a:stretch>
                    <a:fillRect/>
                  </a:stretch>
                </a:blipFill>
                <a:latin typeface="Yorkshire" pitchFamily="2" charset="0"/>
              </a:rPr>
              <a:t>     Mireille</a:t>
            </a:r>
            <a:endParaRPr lang="fr-FR" sz="6600" dirty="0">
              <a:blipFill>
                <a:blip r:embed="rId7"/>
                <a:stretch>
                  <a:fillRect/>
                </a:stretch>
              </a:blipFill>
              <a:latin typeface="Yorkshire" pitchFamily="2" charset="0"/>
            </a:endParaRPr>
          </a:p>
        </p:txBody>
      </p:sp>
    </p:spTree>
  </p:cSld>
  <p:clrMapOvr>
    <a:masterClrMapping/>
  </p:clrMapOvr>
  <p:transition spd="med" advTm="8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grpSp>
        <p:nvGrpSpPr>
          <p:cNvPr id="4" name="Groupe 3"/>
          <p:cNvGrpSpPr/>
          <p:nvPr/>
        </p:nvGrpSpPr>
        <p:grpSpPr>
          <a:xfrm>
            <a:off x="1" y="0"/>
            <a:ext cx="9144000" cy="5715000"/>
            <a:chOff x="0" y="0"/>
            <a:chExt cx="9144000" cy="6858000"/>
          </a:xfrm>
        </p:grpSpPr>
        <p:pic>
          <p:nvPicPr>
            <p:cNvPr id="5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8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9" name="Image 8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Image 9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6041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5355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</Template>
  <TotalTime>733</TotalTime>
  <Words>160</Words>
  <Application>Microsoft Office PowerPoint</Application>
  <PresentationFormat>Affichage à l'écran (16:10)</PresentationFormat>
  <Paragraphs>260</Paragraphs>
  <Slides>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0</vt:lpstr>
      <vt:lpstr>Diapositive 1</vt:lpstr>
      <vt:lpstr>Diapositive 2</vt:lpstr>
      <vt:lpstr>Diapositive 3</vt:lpstr>
      <vt:lpstr>Diapositive 4</vt:lpstr>
      <vt:lpstr>Diapositive 5</vt:lpstr>
      <vt:lpstr>Diapositive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80</cp:revision>
  <dcterms:created xsi:type="dcterms:W3CDTF">2013-10-16T18:16:44Z</dcterms:created>
  <dcterms:modified xsi:type="dcterms:W3CDTF">2013-10-21T08:14:01Z</dcterms:modified>
</cp:coreProperties>
</file>