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257" r:id="rId3"/>
    <p:sldId id="258" r:id="rId4"/>
    <p:sldId id="259" r:id="rId5"/>
    <p:sldId id="261" r:id="rId6"/>
  </p:sldIdLst>
  <p:sldSz cx="9144000" cy="5715000" type="screen16x1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6600"/>
    <a:srgbClr val="FFC95D"/>
    <a:srgbClr val="FFFF99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60" d="100"/>
          <a:sy n="60" d="100"/>
        </p:scale>
        <p:origin x="-1230" y="-720"/>
      </p:cViewPr>
      <p:guideLst>
        <p:guide orient="horz" pos="180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1775355"/>
            <a:ext cx="7772400" cy="1225021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238500"/>
            <a:ext cx="6400800" cy="14605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37FCE6-D206-4BAB-8425-2C9CC91E1E69}" type="datetimeFigureOut">
              <a:rPr lang="fr-FR" smtClean="0"/>
              <a:pPr/>
              <a:t>15/10/2013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83F07D-D9B6-4A89-83D7-A79C20A2C3B7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37FCE6-D206-4BAB-8425-2C9CC91E1E69}" type="datetimeFigureOut">
              <a:rPr lang="fr-FR" smtClean="0"/>
              <a:pPr/>
              <a:t>15/10/2013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83F07D-D9B6-4A89-83D7-A79C20A2C3B7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3672417"/>
            <a:ext cx="7772400" cy="1135063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422261"/>
            <a:ext cx="7772400" cy="1250156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37FCE6-D206-4BAB-8425-2C9CC91E1E69}" type="datetimeFigureOut">
              <a:rPr lang="fr-FR" smtClean="0"/>
              <a:pPr/>
              <a:t>15/10/2013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83F07D-D9B6-4A89-83D7-A79C20A2C3B7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333500"/>
            <a:ext cx="4038600" cy="377163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333500"/>
            <a:ext cx="4038600" cy="377163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37FCE6-D206-4BAB-8425-2C9CC91E1E69}" type="datetimeFigureOut">
              <a:rPr lang="fr-FR" smtClean="0"/>
              <a:pPr/>
              <a:t>15/10/2013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83F07D-D9B6-4A89-83D7-A79C20A2C3B7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279261"/>
            <a:ext cx="4040188" cy="53313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1812396"/>
            <a:ext cx="4040188" cy="329274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6" y="1279261"/>
            <a:ext cx="4041775" cy="53313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6" y="1812396"/>
            <a:ext cx="4041775" cy="329274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37FCE6-D206-4BAB-8425-2C9CC91E1E69}" type="datetimeFigureOut">
              <a:rPr lang="fr-FR" smtClean="0"/>
              <a:pPr/>
              <a:t>15/10/2013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83F07D-D9B6-4A89-83D7-A79C20A2C3B7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37FCE6-D206-4BAB-8425-2C9CC91E1E69}" type="datetimeFigureOut">
              <a:rPr lang="fr-FR" smtClean="0"/>
              <a:pPr/>
              <a:t>15/10/2013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83F07D-D9B6-4A89-83D7-A79C20A2C3B7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37FCE6-D206-4BAB-8425-2C9CC91E1E69}" type="datetimeFigureOut">
              <a:rPr lang="fr-FR" smtClean="0"/>
              <a:pPr/>
              <a:t>15/10/2013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83F07D-D9B6-4A89-83D7-A79C20A2C3B7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1" y="227542"/>
            <a:ext cx="3008313" cy="96837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27542"/>
            <a:ext cx="5111750" cy="4877594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1" y="1195917"/>
            <a:ext cx="3008313" cy="390921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37FCE6-D206-4BAB-8425-2C9CC91E1E69}" type="datetimeFigureOut">
              <a:rPr lang="fr-FR" smtClean="0"/>
              <a:pPr/>
              <a:t>15/10/2013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83F07D-D9B6-4A89-83D7-A79C20A2C3B7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000500"/>
            <a:ext cx="5486400" cy="472282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510646"/>
            <a:ext cx="5486400" cy="34290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4472782"/>
            <a:ext cx="5486400" cy="6707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37FCE6-D206-4BAB-8425-2C9CC91E1E69}" type="datetimeFigureOut">
              <a:rPr lang="fr-FR" smtClean="0"/>
              <a:pPr/>
              <a:t>15/10/2013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83F07D-D9B6-4A89-83D7-A79C20A2C3B7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37FCE6-D206-4BAB-8425-2C9CC91E1E69}" type="datetimeFigureOut">
              <a:rPr lang="fr-FR" smtClean="0"/>
              <a:pPr/>
              <a:t>15/10/2013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83F07D-D9B6-4A89-83D7-A79C20A2C3B7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28865"/>
            <a:ext cx="2057400" cy="4876271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28865"/>
            <a:ext cx="6019800" cy="4876271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37FCE6-D206-4BAB-8425-2C9CC91E1E69}" type="datetimeFigureOut">
              <a:rPr lang="fr-FR" smtClean="0"/>
              <a:pPr/>
              <a:t>15/10/2013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83F07D-D9B6-4A89-83D7-A79C20A2C3B7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28865"/>
            <a:ext cx="8229600" cy="9525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333500"/>
            <a:ext cx="8229600" cy="377163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5296959"/>
            <a:ext cx="2133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D37FCE6-D206-4BAB-8425-2C9CC91E1E69}" type="datetimeFigureOut">
              <a:rPr lang="fr-FR" smtClean="0"/>
              <a:pPr/>
              <a:t>15/10/2013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5296959"/>
            <a:ext cx="2895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5296959"/>
            <a:ext cx="2133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683F07D-D9B6-4A89-83D7-A79C20A2C3B7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eg"/><Relationship Id="rId3" Type="http://schemas.openxmlformats.org/officeDocument/2006/relationships/image" Target="../media/image1.jpeg"/><Relationship Id="rId7" Type="http://schemas.openxmlformats.org/officeDocument/2006/relationships/image" Target="../media/image5.jpeg"/><Relationship Id="rId12" Type="http://schemas.openxmlformats.org/officeDocument/2006/relationships/image" Target="../media/image10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eg"/><Relationship Id="rId11" Type="http://schemas.openxmlformats.org/officeDocument/2006/relationships/image" Target="../media/image9.jpeg"/><Relationship Id="rId5" Type="http://schemas.openxmlformats.org/officeDocument/2006/relationships/image" Target="../media/image3.jpeg"/><Relationship Id="rId10" Type="http://schemas.openxmlformats.org/officeDocument/2006/relationships/image" Target="../media/image8.png"/><Relationship Id="rId4" Type="http://schemas.openxmlformats.org/officeDocument/2006/relationships/image" Target="../media/image2.jpeg"/><Relationship Id="rId9" Type="http://schemas.openxmlformats.org/officeDocument/2006/relationships/image" Target="../media/image7.jpe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jpeg"/><Relationship Id="rId13" Type="http://schemas.openxmlformats.org/officeDocument/2006/relationships/image" Target="../media/image22.jpeg"/><Relationship Id="rId18" Type="http://schemas.openxmlformats.org/officeDocument/2006/relationships/image" Target="../media/image27.jpeg"/><Relationship Id="rId26" Type="http://schemas.openxmlformats.org/officeDocument/2006/relationships/image" Target="../media/image35.jpeg"/><Relationship Id="rId3" Type="http://schemas.openxmlformats.org/officeDocument/2006/relationships/image" Target="../media/image12.jpeg"/><Relationship Id="rId21" Type="http://schemas.openxmlformats.org/officeDocument/2006/relationships/image" Target="../media/image30.jpeg"/><Relationship Id="rId7" Type="http://schemas.openxmlformats.org/officeDocument/2006/relationships/image" Target="../media/image16.jpeg"/><Relationship Id="rId12" Type="http://schemas.openxmlformats.org/officeDocument/2006/relationships/image" Target="../media/image21.jpeg"/><Relationship Id="rId17" Type="http://schemas.openxmlformats.org/officeDocument/2006/relationships/image" Target="../media/image26.jpeg"/><Relationship Id="rId25" Type="http://schemas.openxmlformats.org/officeDocument/2006/relationships/image" Target="../media/image34.jpeg"/><Relationship Id="rId2" Type="http://schemas.openxmlformats.org/officeDocument/2006/relationships/image" Target="../media/image11.jpeg"/><Relationship Id="rId16" Type="http://schemas.openxmlformats.org/officeDocument/2006/relationships/image" Target="../media/image25.jpeg"/><Relationship Id="rId20" Type="http://schemas.openxmlformats.org/officeDocument/2006/relationships/image" Target="../media/image29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5.jpeg"/><Relationship Id="rId11" Type="http://schemas.openxmlformats.org/officeDocument/2006/relationships/image" Target="../media/image20.jpeg"/><Relationship Id="rId24" Type="http://schemas.openxmlformats.org/officeDocument/2006/relationships/image" Target="../media/image33.jpeg"/><Relationship Id="rId5" Type="http://schemas.openxmlformats.org/officeDocument/2006/relationships/image" Target="../media/image14.jpeg"/><Relationship Id="rId15" Type="http://schemas.openxmlformats.org/officeDocument/2006/relationships/image" Target="../media/image24.jpeg"/><Relationship Id="rId23" Type="http://schemas.openxmlformats.org/officeDocument/2006/relationships/image" Target="../media/image32.jpeg"/><Relationship Id="rId10" Type="http://schemas.openxmlformats.org/officeDocument/2006/relationships/image" Target="../media/image19.jpeg"/><Relationship Id="rId19" Type="http://schemas.openxmlformats.org/officeDocument/2006/relationships/image" Target="../media/image28.jpeg"/><Relationship Id="rId4" Type="http://schemas.openxmlformats.org/officeDocument/2006/relationships/image" Target="../media/image13.jpeg"/><Relationship Id="rId9" Type="http://schemas.openxmlformats.org/officeDocument/2006/relationships/image" Target="../media/image18.jpeg"/><Relationship Id="rId14" Type="http://schemas.openxmlformats.org/officeDocument/2006/relationships/image" Target="../media/image23.jpeg"/><Relationship Id="rId22" Type="http://schemas.openxmlformats.org/officeDocument/2006/relationships/image" Target="../media/image31.jpe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42.jpeg"/><Relationship Id="rId13" Type="http://schemas.openxmlformats.org/officeDocument/2006/relationships/image" Target="../media/image47.jpeg"/><Relationship Id="rId18" Type="http://schemas.openxmlformats.org/officeDocument/2006/relationships/image" Target="../media/image51.jpeg"/><Relationship Id="rId3" Type="http://schemas.openxmlformats.org/officeDocument/2006/relationships/image" Target="../media/image37.jpeg"/><Relationship Id="rId21" Type="http://schemas.openxmlformats.org/officeDocument/2006/relationships/image" Target="../media/image54.jpeg"/><Relationship Id="rId7" Type="http://schemas.openxmlformats.org/officeDocument/2006/relationships/image" Target="../media/image41.jpeg"/><Relationship Id="rId12" Type="http://schemas.openxmlformats.org/officeDocument/2006/relationships/image" Target="../media/image46.jpeg"/><Relationship Id="rId17" Type="http://schemas.openxmlformats.org/officeDocument/2006/relationships/image" Target="../media/image50.jpeg"/><Relationship Id="rId2" Type="http://schemas.openxmlformats.org/officeDocument/2006/relationships/image" Target="../media/image36.jpeg"/><Relationship Id="rId16" Type="http://schemas.openxmlformats.org/officeDocument/2006/relationships/image" Target="../media/image49.jpeg"/><Relationship Id="rId20" Type="http://schemas.openxmlformats.org/officeDocument/2006/relationships/image" Target="../media/image5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0.jpeg"/><Relationship Id="rId11" Type="http://schemas.openxmlformats.org/officeDocument/2006/relationships/image" Target="../media/image45.jpeg"/><Relationship Id="rId24" Type="http://schemas.openxmlformats.org/officeDocument/2006/relationships/image" Target="../media/image57.png"/><Relationship Id="rId5" Type="http://schemas.openxmlformats.org/officeDocument/2006/relationships/image" Target="../media/image39.jpeg"/><Relationship Id="rId15" Type="http://schemas.openxmlformats.org/officeDocument/2006/relationships/image" Target="../media/image48.jpeg"/><Relationship Id="rId23" Type="http://schemas.openxmlformats.org/officeDocument/2006/relationships/image" Target="../media/image56.jpeg"/><Relationship Id="rId10" Type="http://schemas.openxmlformats.org/officeDocument/2006/relationships/image" Target="../media/image44.jpeg"/><Relationship Id="rId19" Type="http://schemas.openxmlformats.org/officeDocument/2006/relationships/image" Target="../media/image52.jpeg"/><Relationship Id="rId4" Type="http://schemas.openxmlformats.org/officeDocument/2006/relationships/image" Target="../media/image38.jpeg"/><Relationship Id="rId9" Type="http://schemas.openxmlformats.org/officeDocument/2006/relationships/image" Target="../media/image43.jpeg"/><Relationship Id="rId14" Type="http://schemas.openxmlformats.org/officeDocument/2006/relationships/image" Target="../media/image1.jpeg"/><Relationship Id="rId22" Type="http://schemas.openxmlformats.org/officeDocument/2006/relationships/image" Target="../media/image55.jpe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64.jpeg"/><Relationship Id="rId3" Type="http://schemas.openxmlformats.org/officeDocument/2006/relationships/image" Target="../media/image59.jpeg"/><Relationship Id="rId7" Type="http://schemas.openxmlformats.org/officeDocument/2006/relationships/image" Target="../media/image63.jpeg"/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2.jpeg"/><Relationship Id="rId11" Type="http://schemas.openxmlformats.org/officeDocument/2006/relationships/image" Target="../media/image67.jpeg"/><Relationship Id="rId5" Type="http://schemas.openxmlformats.org/officeDocument/2006/relationships/image" Target="../media/image61.jpeg"/><Relationship Id="rId10" Type="http://schemas.openxmlformats.org/officeDocument/2006/relationships/image" Target="../media/image66.png"/><Relationship Id="rId4" Type="http://schemas.openxmlformats.org/officeDocument/2006/relationships/image" Target="../media/image60.jpeg"/><Relationship Id="rId9" Type="http://schemas.openxmlformats.org/officeDocument/2006/relationships/image" Target="../media/image6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9.gif"/><Relationship Id="rId7" Type="http://schemas.openxmlformats.org/officeDocument/2006/relationships/hyperlink" Target="http://ppsmania.fr/" TargetMode="External"/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1.jpeg"/><Relationship Id="rId5" Type="http://schemas.openxmlformats.org/officeDocument/2006/relationships/image" Target="../media/image70.jpeg"/><Relationship Id="rId4" Type="http://schemas.openxmlformats.org/officeDocument/2006/relationships/hyperlink" Target="http://ppsmania.net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alphaModFix amt="56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6072198" y="0"/>
            <a:ext cx="660758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4400" dirty="0" smtClean="0">
                <a:blipFill>
                  <a:blip r:embed="rId4"/>
                  <a:stretch>
                    <a:fillRect/>
                  </a:stretch>
                </a:blipFill>
                <a:latin typeface="Old English Text MT" pitchFamily="66" charset="0"/>
              </a:rPr>
              <a:t>de</a:t>
            </a:r>
            <a:endParaRPr lang="fr-FR" sz="4400" dirty="0"/>
          </a:p>
        </p:txBody>
      </p:sp>
      <p:sp>
        <p:nvSpPr>
          <p:cNvPr id="3" name="Rectangle 2"/>
          <p:cNvSpPr/>
          <p:nvPr/>
        </p:nvSpPr>
        <p:spPr>
          <a:xfrm>
            <a:off x="6572264" y="714360"/>
            <a:ext cx="2315057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4400" dirty="0" smtClean="0">
                <a:blipFill>
                  <a:blip r:embed="rId5"/>
                  <a:stretch>
                    <a:fillRect/>
                  </a:stretch>
                </a:blipFill>
                <a:latin typeface="Old English Text MT" pitchFamily="66" charset="0"/>
              </a:rPr>
              <a:t>Bretagne</a:t>
            </a:r>
            <a:endParaRPr lang="fr-FR" sz="4400" dirty="0"/>
          </a:p>
        </p:txBody>
      </p:sp>
      <p:sp>
        <p:nvSpPr>
          <p:cNvPr id="4" name="Forme libre 3"/>
          <p:cNvSpPr/>
          <p:nvPr/>
        </p:nvSpPr>
        <p:spPr>
          <a:xfrm>
            <a:off x="571472" y="1293422"/>
            <a:ext cx="2818721" cy="2977054"/>
          </a:xfrm>
          <a:custGeom>
            <a:avLst/>
            <a:gdLst>
              <a:gd name="connsiteX0" fmla="*/ 2902688 w 3306725"/>
              <a:gd name="connsiteY0" fmla="*/ 3413051 h 3413051"/>
              <a:gd name="connsiteX1" fmla="*/ 2626242 w 3306725"/>
              <a:gd name="connsiteY1" fmla="*/ 3370521 h 3413051"/>
              <a:gd name="connsiteX2" fmla="*/ 2594344 w 3306725"/>
              <a:gd name="connsiteY2" fmla="*/ 3296093 h 3413051"/>
              <a:gd name="connsiteX3" fmla="*/ 2498651 w 3306725"/>
              <a:gd name="connsiteY3" fmla="*/ 3274828 h 3413051"/>
              <a:gd name="connsiteX4" fmla="*/ 2477386 w 3306725"/>
              <a:gd name="connsiteY4" fmla="*/ 3349256 h 3413051"/>
              <a:gd name="connsiteX5" fmla="*/ 2328530 w 3306725"/>
              <a:gd name="connsiteY5" fmla="*/ 3317358 h 3413051"/>
              <a:gd name="connsiteX6" fmla="*/ 2222204 w 3306725"/>
              <a:gd name="connsiteY6" fmla="*/ 3338623 h 3413051"/>
              <a:gd name="connsiteX7" fmla="*/ 2137144 w 3306725"/>
              <a:gd name="connsiteY7" fmla="*/ 3200400 h 3413051"/>
              <a:gd name="connsiteX8" fmla="*/ 2126511 w 3306725"/>
              <a:gd name="connsiteY8" fmla="*/ 3094074 h 3413051"/>
              <a:gd name="connsiteX9" fmla="*/ 2041451 w 3306725"/>
              <a:gd name="connsiteY9" fmla="*/ 3062177 h 3413051"/>
              <a:gd name="connsiteX10" fmla="*/ 2009553 w 3306725"/>
              <a:gd name="connsiteY10" fmla="*/ 2966483 h 3413051"/>
              <a:gd name="connsiteX11" fmla="*/ 1956390 w 3306725"/>
              <a:gd name="connsiteY11" fmla="*/ 3009014 h 3413051"/>
              <a:gd name="connsiteX12" fmla="*/ 1913860 w 3306725"/>
              <a:gd name="connsiteY12" fmla="*/ 3104707 h 3413051"/>
              <a:gd name="connsiteX13" fmla="*/ 1765004 w 3306725"/>
              <a:gd name="connsiteY13" fmla="*/ 3115339 h 3413051"/>
              <a:gd name="connsiteX14" fmla="*/ 1701209 w 3306725"/>
              <a:gd name="connsiteY14" fmla="*/ 3051544 h 3413051"/>
              <a:gd name="connsiteX15" fmla="*/ 1637414 w 3306725"/>
              <a:gd name="connsiteY15" fmla="*/ 3030279 h 3413051"/>
              <a:gd name="connsiteX16" fmla="*/ 1573618 w 3306725"/>
              <a:gd name="connsiteY16" fmla="*/ 3083442 h 3413051"/>
              <a:gd name="connsiteX17" fmla="*/ 1488558 w 3306725"/>
              <a:gd name="connsiteY17" fmla="*/ 3051544 h 3413051"/>
              <a:gd name="connsiteX18" fmla="*/ 1520456 w 3306725"/>
              <a:gd name="connsiteY18" fmla="*/ 3211032 h 3413051"/>
              <a:gd name="connsiteX19" fmla="*/ 1467293 w 3306725"/>
              <a:gd name="connsiteY19" fmla="*/ 3296093 h 3413051"/>
              <a:gd name="connsiteX20" fmla="*/ 978195 w 3306725"/>
              <a:gd name="connsiteY20" fmla="*/ 3296093 h 3413051"/>
              <a:gd name="connsiteX21" fmla="*/ 956930 w 3306725"/>
              <a:gd name="connsiteY21" fmla="*/ 3200400 h 3413051"/>
              <a:gd name="connsiteX22" fmla="*/ 1020725 w 3306725"/>
              <a:gd name="connsiteY22" fmla="*/ 3104707 h 3413051"/>
              <a:gd name="connsiteX23" fmla="*/ 1041990 w 3306725"/>
              <a:gd name="connsiteY23" fmla="*/ 3009014 h 3413051"/>
              <a:gd name="connsiteX24" fmla="*/ 839972 w 3306725"/>
              <a:gd name="connsiteY24" fmla="*/ 2636874 h 3413051"/>
              <a:gd name="connsiteX25" fmla="*/ 595423 w 3306725"/>
              <a:gd name="connsiteY25" fmla="*/ 2498651 h 3413051"/>
              <a:gd name="connsiteX26" fmla="*/ 478465 w 3306725"/>
              <a:gd name="connsiteY26" fmla="*/ 2530549 h 3413051"/>
              <a:gd name="connsiteX27" fmla="*/ 350874 w 3306725"/>
              <a:gd name="connsiteY27" fmla="*/ 2445488 h 3413051"/>
              <a:gd name="connsiteX28" fmla="*/ 170121 w 3306725"/>
              <a:gd name="connsiteY28" fmla="*/ 2424223 h 3413051"/>
              <a:gd name="connsiteX29" fmla="*/ 138223 w 3306725"/>
              <a:gd name="connsiteY29" fmla="*/ 2349795 h 3413051"/>
              <a:gd name="connsiteX30" fmla="*/ 212651 w 3306725"/>
              <a:gd name="connsiteY30" fmla="*/ 2286000 h 3413051"/>
              <a:gd name="connsiteX31" fmla="*/ 350874 w 3306725"/>
              <a:gd name="connsiteY31" fmla="*/ 2275367 h 3413051"/>
              <a:gd name="connsiteX32" fmla="*/ 414669 w 3306725"/>
              <a:gd name="connsiteY32" fmla="*/ 2222204 h 3413051"/>
              <a:gd name="connsiteX33" fmla="*/ 563525 w 3306725"/>
              <a:gd name="connsiteY33" fmla="*/ 2222204 h 3413051"/>
              <a:gd name="connsiteX34" fmla="*/ 680483 w 3306725"/>
              <a:gd name="connsiteY34" fmla="*/ 2179674 h 3413051"/>
              <a:gd name="connsiteX35" fmla="*/ 808074 w 3306725"/>
              <a:gd name="connsiteY35" fmla="*/ 2169042 h 3413051"/>
              <a:gd name="connsiteX36" fmla="*/ 871869 w 3306725"/>
              <a:gd name="connsiteY36" fmla="*/ 2169042 h 3413051"/>
              <a:gd name="connsiteX37" fmla="*/ 935665 w 3306725"/>
              <a:gd name="connsiteY37" fmla="*/ 2158409 h 3413051"/>
              <a:gd name="connsiteX38" fmla="*/ 1041990 w 3306725"/>
              <a:gd name="connsiteY38" fmla="*/ 2169042 h 3413051"/>
              <a:gd name="connsiteX39" fmla="*/ 1148316 w 3306725"/>
              <a:gd name="connsiteY39" fmla="*/ 2147777 h 3413051"/>
              <a:gd name="connsiteX40" fmla="*/ 1244009 w 3306725"/>
              <a:gd name="connsiteY40" fmla="*/ 2009553 h 3413051"/>
              <a:gd name="connsiteX41" fmla="*/ 1084521 w 3306725"/>
              <a:gd name="connsiteY41" fmla="*/ 1796902 h 3413051"/>
              <a:gd name="connsiteX42" fmla="*/ 935665 w 3306725"/>
              <a:gd name="connsiteY42" fmla="*/ 1765004 h 3413051"/>
              <a:gd name="connsiteX43" fmla="*/ 850604 w 3306725"/>
              <a:gd name="connsiteY43" fmla="*/ 1690577 h 3413051"/>
              <a:gd name="connsiteX44" fmla="*/ 669851 w 3306725"/>
              <a:gd name="connsiteY44" fmla="*/ 1701209 h 3413051"/>
              <a:gd name="connsiteX45" fmla="*/ 701749 w 3306725"/>
              <a:gd name="connsiteY45" fmla="*/ 1828800 h 3413051"/>
              <a:gd name="connsiteX46" fmla="*/ 627321 w 3306725"/>
              <a:gd name="connsiteY46" fmla="*/ 1945758 h 3413051"/>
              <a:gd name="connsiteX47" fmla="*/ 552893 w 3306725"/>
              <a:gd name="connsiteY47" fmla="*/ 1924493 h 3413051"/>
              <a:gd name="connsiteX48" fmla="*/ 552893 w 3306725"/>
              <a:gd name="connsiteY48" fmla="*/ 1754372 h 3413051"/>
              <a:gd name="connsiteX49" fmla="*/ 489097 w 3306725"/>
              <a:gd name="connsiteY49" fmla="*/ 1711842 h 3413051"/>
              <a:gd name="connsiteX50" fmla="*/ 552893 w 3306725"/>
              <a:gd name="connsiteY50" fmla="*/ 1648046 h 3413051"/>
              <a:gd name="connsiteX51" fmla="*/ 552893 w 3306725"/>
              <a:gd name="connsiteY51" fmla="*/ 1605516 h 3413051"/>
              <a:gd name="connsiteX52" fmla="*/ 435935 w 3306725"/>
              <a:gd name="connsiteY52" fmla="*/ 1594883 h 3413051"/>
              <a:gd name="connsiteX53" fmla="*/ 446567 w 3306725"/>
              <a:gd name="connsiteY53" fmla="*/ 1541721 h 3413051"/>
              <a:gd name="connsiteX54" fmla="*/ 510362 w 3306725"/>
              <a:gd name="connsiteY54" fmla="*/ 1467293 h 3413051"/>
              <a:gd name="connsiteX55" fmla="*/ 531628 w 3306725"/>
              <a:gd name="connsiteY55" fmla="*/ 1382232 h 3413051"/>
              <a:gd name="connsiteX56" fmla="*/ 584790 w 3306725"/>
              <a:gd name="connsiteY56" fmla="*/ 1456660 h 3413051"/>
              <a:gd name="connsiteX57" fmla="*/ 680483 w 3306725"/>
              <a:gd name="connsiteY57" fmla="*/ 1403497 h 3413051"/>
              <a:gd name="connsiteX58" fmla="*/ 659218 w 3306725"/>
              <a:gd name="connsiteY58" fmla="*/ 1520456 h 3413051"/>
              <a:gd name="connsiteX59" fmla="*/ 723014 w 3306725"/>
              <a:gd name="connsiteY59" fmla="*/ 1531088 h 3413051"/>
              <a:gd name="connsiteX60" fmla="*/ 776176 w 3306725"/>
              <a:gd name="connsiteY60" fmla="*/ 1477925 h 3413051"/>
              <a:gd name="connsiteX61" fmla="*/ 839972 w 3306725"/>
              <a:gd name="connsiteY61" fmla="*/ 1477925 h 3413051"/>
              <a:gd name="connsiteX62" fmla="*/ 914400 w 3306725"/>
              <a:gd name="connsiteY62" fmla="*/ 1531088 h 3413051"/>
              <a:gd name="connsiteX63" fmla="*/ 1010093 w 3306725"/>
              <a:gd name="connsiteY63" fmla="*/ 1499190 h 3413051"/>
              <a:gd name="connsiteX64" fmla="*/ 1127051 w 3306725"/>
              <a:gd name="connsiteY64" fmla="*/ 1499190 h 3413051"/>
              <a:gd name="connsiteX65" fmla="*/ 1254642 w 3306725"/>
              <a:gd name="connsiteY65" fmla="*/ 1509823 h 3413051"/>
              <a:gd name="connsiteX66" fmla="*/ 1318437 w 3306725"/>
              <a:gd name="connsiteY66" fmla="*/ 1446028 h 3413051"/>
              <a:gd name="connsiteX67" fmla="*/ 1233376 w 3306725"/>
              <a:gd name="connsiteY67" fmla="*/ 1424763 h 3413051"/>
              <a:gd name="connsiteX68" fmla="*/ 1158949 w 3306725"/>
              <a:gd name="connsiteY68" fmla="*/ 1382232 h 3413051"/>
              <a:gd name="connsiteX69" fmla="*/ 1158949 w 3306725"/>
              <a:gd name="connsiteY69" fmla="*/ 1382232 h 3413051"/>
              <a:gd name="connsiteX70" fmla="*/ 1105786 w 3306725"/>
              <a:gd name="connsiteY70" fmla="*/ 1265274 h 3413051"/>
              <a:gd name="connsiteX71" fmla="*/ 1052623 w 3306725"/>
              <a:gd name="connsiteY71" fmla="*/ 1350335 h 3413051"/>
              <a:gd name="connsiteX72" fmla="*/ 956930 w 3306725"/>
              <a:gd name="connsiteY72" fmla="*/ 1382232 h 3413051"/>
              <a:gd name="connsiteX73" fmla="*/ 903767 w 3306725"/>
              <a:gd name="connsiteY73" fmla="*/ 1329070 h 3413051"/>
              <a:gd name="connsiteX74" fmla="*/ 839972 w 3306725"/>
              <a:gd name="connsiteY74" fmla="*/ 1329070 h 3413051"/>
              <a:gd name="connsiteX75" fmla="*/ 829339 w 3306725"/>
              <a:gd name="connsiteY75" fmla="*/ 1265274 h 3413051"/>
              <a:gd name="connsiteX76" fmla="*/ 935665 w 3306725"/>
              <a:gd name="connsiteY76" fmla="*/ 1180214 h 3413051"/>
              <a:gd name="connsiteX77" fmla="*/ 1031358 w 3306725"/>
              <a:gd name="connsiteY77" fmla="*/ 1084521 h 3413051"/>
              <a:gd name="connsiteX78" fmla="*/ 829339 w 3306725"/>
              <a:gd name="connsiteY78" fmla="*/ 1148316 h 3413051"/>
              <a:gd name="connsiteX79" fmla="*/ 574158 w 3306725"/>
              <a:gd name="connsiteY79" fmla="*/ 1265274 h 3413051"/>
              <a:gd name="connsiteX80" fmla="*/ 446567 w 3306725"/>
              <a:gd name="connsiteY80" fmla="*/ 1307804 h 3413051"/>
              <a:gd name="connsiteX81" fmla="*/ 350874 w 3306725"/>
              <a:gd name="connsiteY81" fmla="*/ 1307804 h 3413051"/>
              <a:gd name="connsiteX82" fmla="*/ 297711 w 3306725"/>
              <a:gd name="connsiteY82" fmla="*/ 1265274 h 3413051"/>
              <a:gd name="connsiteX83" fmla="*/ 276446 w 3306725"/>
              <a:gd name="connsiteY83" fmla="*/ 1265274 h 3413051"/>
              <a:gd name="connsiteX84" fmla="*/ 202018 w 3306725"/>
              <a:gd name="connsiteY84" fmla="*/ 1350335 h 3413051"/>
              <a:gd name="connsiteX85" fmla="*/ 53162 w 3306725"/>
              <a:gd name="connsiteY85" fmla="*/ 1339702 h 3413051"/>
              <a:gd name="connsiteX86" fmla="*/ 53162 w 3306725"/>
              <a:gd name="connsiteY86" fmla="*/ 1265274 h 3413051"/>
              <a:gd name="connsiteX87" fmla="*/ 116958 w 3306725"/>
              <a:gd name="connsiteY87" fmla="*/ 1158949 h 3413051"/>
              <a:gd name="connsiteX88" fmla="*/ 116958 w 3306725"/>
              <a:gd name="connsiteY88" fmla="*/ 1084521 h 3413051"/>
              <a:gd name="connsiteX89" fmla="*/ 0 w 3306725"/>
              <a:gd name="connsiteY89" fmla="*/ 1052623 h 3413051"/>
              <a:gd name="connsiteX90" fmla="*/ 63795 w 3306725"/>
              <a:gd name="connsiteY90" fmla="*/ 988828 h 3413051"/>
              <a:gd name="connsiteX91" fmla="*/ 53162 w 3306725"/>
              <a:gd name="connsiteY91" fmla="*/ 925032 h 3413051"/>
              <a:gd name="connsiteX92" fmla="*/ 95693 w 3306725"/>
              <a:gd name="connsiteY92" fmla="*/ 893135 h 3413051"/>
              <a:gd name="connsiteX93" fmla="*/ 42530 w 3306725"/>
              <a:gd name="connsiteY93" fmla="*/ 818707 h 3413051"/>
              <a:gd name="connsiteX94" fmla="*/ 127590 w 3306725"/>
              <a:gd name="connsiteY94" fmla="*/ 627321 h 3413051"/>
              <a:gd name="connsiteX95" fmla="*/ 244549 w 3306725"/>
              <a:gd name="connsiteY95" fmla="*/ 510363 h 3413051"/>
              <a:gd name="connsiteX96" fmla="*/ 393404 w 3306725"/>
              <a:gd name="connsiteY96" fmla="*/ 510363 h 3413051"/>
              <a:gd name="connsiteX97" fmla="*/ 457200 w 3306725"/>
              <a:gd name="connsiteY97" fmla="*/ 382772 h 3413051"/>
              <a:gd name="connsiteX98" fmla="*/ 574158 w 3306725"/>
              <a:gd name="connsiteY98" fmla="*/ 382772 h 3413051"/>
              <a:gd name="connsiteX99" fmla="*/ 637953 w 3306725"/>
              <a:gd name="connsiteY99" fmla="*/ 297711 h 3413051"/>
              <a:gd name="connsiteX100" fmla="*/ 744279 w 3306725"/>
              <a:gd name="connsiteY100" fmla="*/ 340242 h 3413051"/>
              <a:gd name="connsiteX101" fmla="*/ 808074 w 3306725"/>
              <a:gd name="connsiteY101" fmla="*/ 287079 h 3413051"/>
              <a:gd name="connsiteX102" fmla="*/ 882502 w 3306725"/>
              <a:gd name="connsiteY102" fmla="*/ 287079 h 3413051"/>
              <a:gd name="connsiteX103" fmla="*/ 956930 w 3306725"/>
              <a:gd name="connsiteY103" fmla="*/ 180753 h 3413051"/>
              <a:gd name="connsiteX104" fmla="*/ 1052623 w 3306725"/>
              <a:gd name="connsiteY104" fmla="*/ 159488 h 3413051"/>
              <a:gd name="connsiteX105" fmla="*/ 1212111 w 3306725"/>
              <a:gd name="connsiteY105" fmla="*/ 233916 h 3413051"/>
              <a:gd name="connsiteX106" fmla="*/ 1371600 w 3306725"/>
              <a:gd name="connsiteY106" fmla="*/ 233916 h 3413051"/>
              <a:gd name="connsiteX107" fmla="*/ 1392865 w 3306725"/>
              <a:gd name="connsiteY107" fmla="*/ 148856 h 3413051"/>
              <a:gd name="connsiteX108" fmla="*/ 1509823 w 3306725"/>
              <a:gd name="connsiteY108" fmla="*/ 95693 h 3413051"/>
              <a:gd name="connsiteX109" fmla="*/ 1765004 w 3306725"/>
              <a:gd name="connsiteY109" fmla="*/ 148856 h 3413051"/>
              <a:gd name="connsiteX110" fmla="*/ 1818167 w 3306725"/>
              <a:gd name="connsiteY110" fmla="*/ 21265 h 3413051"/>
              <a:gd name="connsiteX111" fmla="*/ 1945758 w 3306725"/>
              <a:gd name="connsiteY111" fmla="*/ 0 h 3413051"/>
              <a:gd name="connsiteX112" fmla="*/ 1945758 w 3306725"/>
              <a:gd name="connsiteY112" fmla="*/ 116958 h 3413051"/>
              <a:gd name="connsiteX113" fmla="*/ 2030818 w 3306725"/>
              <a:gd name="connsiteY113" fmla="*/ 212651 h 3413051"/>
              <a:gd name="connsiteX114" fmla="*/ 2062716 w 3306725"/>
              <a:gd name="connsiteY114" fmla="*/ 148856 h 3413051"/>
              <a:gd name="connsiteX115" fmla="*/ 2147776 w 3306725"/>
              <a:gd name="connsiteY115" fmla="*/ 127590 h 3413051"/>
              <a:gd name="connsiteX116" fmla="*/ 2179674 w 3306725"/>
              <a:gd name="connsiteY116" fmla="*/ 244549 h 3413051"/>
              <a:gd name="connsiteX117" fmla="*/ 2307265 w 3306725"/>
              <a:gd name="connsiteY117" fmla="*/ 265814 h 3413051"/>
              <a:gd name="connsiteX118" fmla="*/ 2243469 w 3306725"/>
              <a:gd name="connsiteY118" fmla="*/ 180753 h 3413051"/>
              <a:gd name="connsiteX119" fmla="*/ 2286000 w 3306725"/>
              <a:gd name="connsiteY119" fmla="*/ 31897 h 3413051"/>
              <a:gd name="connsiteX120" fmla="*/ 2381693 w 3306725"/>
              <a:gd name="connsiteY120" fmla="*/ 53163 h 3413051"/>
              <a:gd name="connsiteX121" fmla="*/ 2498651 w 3306725"/>
              <a:gd name="connsiteY121" fmla="*/ 21265 h 3413051"/>
              <a:gd name="connsiteX122" fmla="*/ 2615609 w 3306725"/>
              <a:gd name="connsiteY122" fmla="*/ 106325 h 3413051"/>
              <a:gd name="connsiteX123" fmla="*/ 2711302 w 3306725"/>
              <a:gd name="connsiteY123" fmla="*/ 95693 h 3413051"/>
              <a:gd name="connsiteX124" fmla="*/ 2743200 w 3306725"/>
              <a:gd name="connsiteY124" fmla="*/ 116958 h 3413051"/>
              <a:gd name="connsiteX125" fmla="*/ 2700669 w 3306725"/>
              <a:gd name="connsiteY125" fmla="*/ 255181 h 3413051"/>
              <a:gd name="connsiteX126" fmla="*/ 2711302 w 3306725"/>
              <a:gd name="connsiteY126" fmla="*/ 318977 h 3413051"/>
              <a:gd name="connsiteX127" fmla="*/ 2796362 w 3306725"/>
              <a:gd name="connsiteY127" fmla="*/ 382772 h 3413051"/>
              <a:gd name="connsiteX128" fmla="*/ 2796362 w 3306725"/>
              <a:gd name="connsiteY128" fmla="*/ 382772 h 3413051"/>
              <a:gd name="connsiteX129" fmla="*/ 2838893 w 3306725"/>
              <a:gd name="connsiteY129" fmla="*/ 542260 h 3413051"/>
              <a:gd name="connsiteX130" fmla="*/ 2966483 w 3306725"/>
              <a:gd name="connsiteY130" fmla="*/ 563525 h 3413051"/>
              <a:gd name="connsiteX131" fmla="*/ 2806995 w 3306725"/>
              <a:gd name="connsiteY131" fmla="*/ 808074 h 3413051"/>
              <a:gd name="connsiteX132" fmla="*/ 2923953 w 3306725"/>
              <a:gd name="connsiteY132" fmla="*/ 914400 h 3413051"/>
              <a:gd name="connsiteX133" fmla="*/ 2849525 w 3306725"/>
              <a:gd name="connsiteY133" fmla="*/ 1020725 h 3413051"/>
              <a:gd name="connsiteX134" fmla="*/ 2796362 w 3306725"/>
              <a:gd name="connsiteY134" fmla="*/ 1127051 h 3413051"/>
              <a:gd name="connsiteX135" fmla="*/ 2913321 w 3306725"/>
              <a:gd name="connsiteY135" fmla="*/ 1190846 h 3413051"/>
              <a:gd name="connsiteX136" fmla="*/ 2913321 w 3306725"/>
              <a:gd name="connsiteY136" fmla="*/ 1329070 h 3413051"/>
              <a:gd name="connsiteX137" fmla="*/ 3019646 w 3306725"/>
              <a:gd name="connsiteY137" fmla="*/ 1329070 h 3413051"/>
              <a:gd name="connsiteX138" fmla="*/ 2945218 w 3306725"/>
              <a:gd name="connsiteY138" fmla="*/ 1403497 h 3413051"/>
              <a:gd name="connsiteX139" fmla="*/ 2998381 w 3306725"/>
              <a:gd name="connsiteY139" fmla="*/ 1573618 h 3413051"/>
              <a:gd name="connsiteX140" fmla="*/ 2902688 w 3306725"/>
              <a:gd name="connsiteY140" fmla="*/ 1669311 h 3413051"/>
              <a:gd name="connsiteX141" fmla="*/ 3030279 w 3306725"/>
              <a:gd name="connsiteY141" fmla="*/ 1860697 h 3413051"/>
              <a:gd name="connsiteX142" fmla="*/ 2860158 w 3306725"/>
              <a:gd name="connsiteY142" fmla="*/ 1850065 h 3413051"/>
              <a:gd name="connsiteX143" fmla="*/ 2530549 w 3306725"/>
              <a:gd name="connsiteY143" fmla="*/ 1998921 h 3413051"/>
              <a:gd name="connsiteX144" fmla="*/ 2509283 w 3306725"/>
              <a:gd name="connsiteY144" fmla="*/ 2190307 h 3413051"/>
              <a:gd name="connsiteX145" fmla="*/ 2711302 w 3306725"/>
              <a:gd name="connsiteY145" fmla="*/ 2604977 h 3413051"/>
              <a:gd name="connsiteX146" fmla="*/ 2849525 w 3306725"/>
              <a:gd name="connsiteY146" fmla="*/ 2519916 h 3413051"/>
              <a:gd name="connsiteX147" fmla="*/ 2934586 w 3306725"/>
              <a:gd name="connsiteY147" fmla="*/ 2562446 h 3413051"/>
              <a:gd name="connsiteX148" fmla="*/ 2998381 w 3306725"/>
              <a:gd name="connsiteY148" fmla="*/ 2583711 h 3413051"/>
              <a:gd name="connsiteX149" fmla="*/ 3094074 w 3306725"/>
              <a:gd name="connsiteY149" fmla="*/ 2732567 h 3413051"/>
              <a:gd name="connsiteX150" fmla="*/ 3232297 w 3306725"/>
              <a:gd name="connsiteY150" fmla="*/ 2626242 h 3413051"/>
              <a:gd name="connsiteX151" fmla="*/ 3306725 w 3306725"/>
              <a:gd name="connsiteY151" fmla="*/ 2732567 h 3413051"/>
              <a:gd name="connsiteX152" fmla="*/ 3242930 w 3306725"/>
              <a:gd name="connsiteY152" fmla="*/ 2806995 h 3413051"/>
              <a:gd name="connsiteX153" fmla="*/ 3274828 w 3306725"/>
              <a:gd name="connsiteY153" fmla="*/ 2955851 h 3413051"/>
              <a:gd name="connsiteX154" fmla="*/ 3232297 w 3306725"/>
              <a:gd name="connsiteY154" fmla="*/ 3019646 h 3413051"/>
              <a:gd name="connsiteX155" fmla="*/ 3157869 w 3306725"/>
              <a:gd name="connsiteY155" fmla="*/ 2987749 h 3413051"/>
              <a:gd name="connsiteX156" fmla="*/ 3125972 w 3306725"/>
              <a:gd name="connsiteY156" fmla="*/ 3072809 h 3413051"/>
              <a:gd name="connsiteX157" fmla="*/ 3072809 w 3306725"/>
              <a:gd name="connsiteY157" fmla="*/ 3147237 h 3413051"/>
              <a:gd name="connsiteX158" fmla="*/ 2977116 w 3306725"/>
              <a:gd name="connsiteY158" fmla="*/ 3115339 h 3413051"/>
              <a:gd name="connsiteX159" fmla="*/ 2977116 w 3306725"/>
              <a:gd name="connsiteY159" fmla="*/ 3285460 h 3413051"/>
              <a:gd name="connsiteX160" fmla="*/ 2902688 w 3306725"/>
              <a:gd name="connsiteY160" fmla="*/ 3413051 h 34130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</a:cxnLst>
            <a:rect l="l" t="t" r="r" b="b"/>
            <a:pathLst>
              <a:path w="3306725" h="3413051">
                <a:moveTo>
                  <a:pt x="2902688" y="3413051"/>
                </a:moveTo>
                <a:lnTo>
                  <a:pt x="2626242" y="3370521"/>
                </a:lnTo>
                <a:lnTo>
                  <a:pt x="2594344" y="3296093"/>
                </a:lnTo>
                <a:lnTo>
                  <a:pt x="2498651" y="3274828"/>
                </a:lnTo>
                <a:lnTo>
                  <a:pt x="2477386" y="3349256"/>
                </a:lnTo>
                <a:lnTo>
                  <a:pt x="2328530" y="3317358"/>
                </a:lnTo>
                <a:lnTo>
                  <a:pt x="2222204" y="3338623"/>
                </a:lnTo>
                <a:lnTo>
                  <a:pt x="2137144" y="3200400"/>
                </a:lnTo>
                <a:lnTo>
                  <a:pt x="2126511" y="3094074"/>
                </a:lnTo>
                <a:lnTo>
                  <a:pt x="2041451" y="3062177"/>
                </a:lnTo>
                <a:lnTo>
                  <a:pt x="2009553" y="2966483"/>
                </a:lnTo>
                <a:lnTo>
                  <a:pt x="1956390" y="3009014"/>
                </a:lnTo>
                <a:lnTo>
                  <a:pt x="1913860" y="3104707"/>
                </a:lnTo>
                <a:lnTo>
                  <a:pt x="1765004" y="3115339"/>
                </a:lnTo>
                <a:lnTo>
                  <a:pt x="1701209" y="3051544"/>
                </a:lnTo>
                <a:lnTo>
                  <a:pt x="1637414" y="3030279"/>
                </a:lnTo>
                <a:lnTo>
                  <a:pt x="1573618" y="3083442"/>
                </a:lnTo>
                <a:lnTo>
                  <a:pt x="1488558" y="3051544"/>
                </a:lnTo>
                <a:lnTo>
                  <a:pt x="1520456" y="3211032"/>
                </a:lnTo>
                <a:lnTo>
                  <a:pt x="1467293" y="3296093"/>
                </a:lnTo>
                <a:lnTo>
                  <a:pt x="978195" y="3296093"/>
                </a:lnTo>
                <a:lnTo>
                  <a:pt x="956930" y="3200400"/>
                </a:lnTo>
                <a:lnTo>
                  <a:pt x="1020725" y="3104707"/>
                </a:lnTo>
                <a:lnTo>
                  <a:pt x="1041990" y="3009014"/>
                </a:lnTo>
                <a:lnTo>
                  <a:pt x="839972" y="2636874"/>
                </a:lnTo>
                <a:lnTo>
                  <a:pt x="595423" y="2498651"/>
                </a:lnTo>
                <a:lnTo>
                  <a:pt x="478465" y="2530549"/>
                </a:lnTo>
                <a:lnTo>
                  <a:pt x="350874" y="2445488"/>
                </a:lnTo>
                <a:lnTo>
                  <a:pt x="170121" y="2424223"/>
                </a:lnTo>
                <a:lnTo>
                  <a:pt x="138223" y="2349795"/>
                </a:lnTo>
                <a:lnTo>
                  <a:pt x="212651" y="2286000"/>
                </a:lnTo>
                <a:lnTo>
                  <a:pt x="350874" y="2275367"/>
                </a:lnTo>
                <a:lnTo>
                  <a:pt x="414669" y="2222204"/>
                </a:lnTo>
                <a:lnTo>
                  <a:pt x="563525" y="2222204"/>
                </a:lnTo>
                <a:lnTo>
                  <a:pt x="680483" y="2179674"/>
                </a:lnTo>
                <a:lnTo>
                  <a:pt x="808074" y="2169042"/>
                </a:lnTo>
                <a:lnTo>
                  <a:pt x="871869" y="2169042"/>
                </a:lnTo>
                <a:lnTo>
                  <a:pt x="935665" y="2158409"/>
                </a:lnTo>
                <a:lnTo>
                  <a:pt x="1041990" y="2169042"/>
                </a:lnTo>
                <a:lnTo>
                  <a:pt x="1148316" y="2147777"/>
                </a:lnTo>
                <a:lnTo>
                  <a:pt x="1244009" y="2009553"/>
                </a:lnTo>
                <a:lnTo>
                  <a:pt x="1084521" y="1796902"/>
                </a:lnTo>
                <a:lnTo>
                  <a:pt x="935665" y="1765004"/>
                </a:lnTo>
                <a:lnTo>
                  <a:pt x="850604" y="1690577"/>
                </a:lnTo>
                <a:lnTo>
                  <a:pt x="669851" y="1701209"/>
                </a:lnTo>
                <a:lnTo>
                  <a:pt x="701749" y="1828800"/>
                </a:lnTo>
                <a:lnTo>
                  <a:pt x="627321" y="1945758"/>
                </a:lnTo>
                <a:lnTo>
                  <a:pt x="552893" y="1924493"/>
                </a:lnTo>
                <a:lnTo>
                  <a:pt x="552893" y="1754372"/>
                </a:lnTo>
                <a:lnTo>
                  <a:pt x="489097" y="1711842"/>
                </a:lnTo>
                <a:lnTo>
                  <a:pt x="552893" y="1648046"/>
                </a:lnTo>
                <a:lnTo>
                  <a:pt x="552893" y="1605516"/>
                </a:lnTo>
                <a:lnTo>
                  <a:pt x="435935" y="1594883"/>
                </a:lnTo>
                <a:lnTo>
                  <a:pt x="446567" y="1541721"/>
                </a:lnTo>
                <a:lnTo>
                  <a:pt x="510362" y="1467293"/>
                </a:lnTo>
                <a:lnTo>
                  <a:pt x="531628" y="1382232"/>
                </a:lnTo>
                <a:lnTo>
                  <a:pt x="584790" y="1456660"/>
                </a:lnTo>
                <a:lnTo>
                  <a:pt x="680483" y="1403497"/>
                </a:lnTo>
                <a:lnTo>
                  <a:pt x="659218" y="1520456"/>
                </a:lnTo>
                <a:lnTo>
                  <a:pt x="723014" y="1531088"/>
                </a:lnTo>
                <a:lnTo>
                  <a:pt x="776176" y="1477925"/>
                </a:lnTo>
                <a:lnTo>
                  <a:pt x="839972" y="1477925"/>
                </a:lnTo>
                <a:lnTo>
                  <a:pt x="914400" y="1531088"/>
                </a:lnTo>
                <a:lnTo>
                  <a:pt x="1010093" y="1499190"/>
                </a:lnTo>
                <a:lnTo>
                  <a:pt x="1127051" y="1499190"/>
                </a:lnTo>
                <a:lnTo>
                  <a:pt x="1254642" y="1509823"/>
                </a:lnTo>
                <a:lnTo>
                  <a:pt x="1318437" y="1446028"/>
                </a:lnTo>
                <a:lnTo>
                  <a:pt x="1233376" y="1424763"/>
                </a:lnTo>
                <a:lnTo>
                  <a:pt x="1158949" y="1382232"/>
                </a:lnTo>
                <a:lnTo>
                  <a:pt x="1158949" y="1382232"/>
                </a:lnTo>
                <a:lnTo>
                  <a:pt x="1105786" y="1265274"/>
                </a:lnTo>
                <a:lnTo>
                  <a:pt x="1052623" y="1350335"/>
                </a:lnTo>
                <a:lnTo>
                  <a:pt x="956930" y="1382232"/>
                </a:lnTo>
                <a:lnTo>
                  <a:pt x="903767" y="1329070"/>
                </a:lnTo>
                <a:lnTo>
                  <a:pt x="839972" y="1329070"/>
                </a:lnTo>
                <a:lnTo>
                  <a:pt x="829339" y="1265274"/>
                </a:lnTo>
                <a:lnTo>
                  <a:pt x="935665" y="1180214"/>
                </a:lnTo>
                <a:lnTo>
                  <a:pt x="1031358" y="1084521"/>
                </a:lnTo>
                <a:lnTo>
                  <a:pt x="829339" y="1148316"/>
                </a:lnTo>
                <a:lnTo>
                  <a:pt x="574158" y="1265274"/>
                </a:lnTo>
                <a:lnTo>
                  <a:pt x="446567" y="1307804"/>
                </a:lnTo>
                <a:lnTo>
                  <a:pt x="350874" y="1307804"/>
                </a:lnTo>
                <a:lnTo>
                  <a:pt x="297711" y="1265274"/>
                </a:lnTo>
                <a:lnTo>
                  <a:pt x="276446" y="1265274"/>
                </a:lnTo>
                <a:lnTo>
                  <a:pt x="202018" y="1350335"/>
                </a:lnTo>
                <a:lnTo>
                  <a:pt x="53162" y="1339702"/>
                </a:lnTo>
                <a:lnTo>
                  <a:pt x="53162" y="1265274"/>
                </a:lnTo>
                <a:lnTo>
                  <a:pt x="116958" y="1158949"/>
                </a:lnTo>
                <a:lnTo>
                  <a:pt x="116958" y="1084521"/>
                </a:lnTo>
                <a:lnTo>
                  <a:pt x="0" y="1052623"/>
                </a:lnTo>
                <a:lnTo>
                  <a:pt x="63795" y="988828"/>
                </a:lnTo>
                <a:lnTo>
                  <a:pt x="53162" y="925032"/>
                </a:lnTo>
                <a:lnTo>
                  <a:pt x="95693" y="893135"/>
                </a:lnTo>
                <a:lnTo>
                  <a:pt x="42530" y="818707"/>
                </a:lnTo>
                <a:lnTo>
                  <a:pt x="127590" y="627321"/>
                </a:lnTo>
                <a:lnTo>
                  <a:pt x="244549" y="510363"/>
                </a:lnTo>
                <a:lnTo>
                  <a:pt x="393404" y="510363"/>
                </a:lnTo>
                <a:lnTo>
                  <a:pt x="457200" y="382772"/>
                </a:lnTo>
                <a:lnTo>
                  <a:pt x="574158" y="382772"/>
                </a:lnTo>
                <a:lnTo>
                  <a:pt x="637953" y="297711"/>
                </a:lnTo>
                <a:lnTo>
                  <a:pt x="744279" y="340242"/>
                </a:lnTo>
                <a:lnTo>
                  <a:pt x="808074" y="287079"/>
                </a:lnTo>
                <a:lnTo>
                  <a:pt x="882502" y="287079"/>
                </a:lnTo>
                <a:lnTo>
                  <a:pt x="956930" y="180753"/>
                </a:lnTo>
                <a:lnTo>
                  <a:pt x="1052623" y="159488"/>
                </a:lnTo>
                <a:lnTo>
                  <a:pt x="1212111" y="233916"/>
                </a:lnTo>
                <a:lnTo>
                  <a:pt x="1371600" y="233916"/>
                </a:lnTo>
                <a:lnTo>
                  <a:pt x="1392865" y="148856"/>
                </a:lnTo>
                <a:lnTo>
                  <a:pt x="1509823" y="95693"/>
                </a:lnTo>
                <a:lnTo>
                  <a:pt x="1765004" y="148856"/>
                </a:lnTo>
                <a:lnTo>
                  <a:pt x="1818167" y="21265"/>
                </a:lnTo>
                <a:lnTo>
                  <a:pt x="1945758" y="0"/>
                </a:lnTo>
                <a:lnTo>
                  <a:pt x="1945758" y="116958"/>
                </a:lnTo>
                <a:lnTo>
                  <a:pt x="2030818" y="212651"/>
                </a:lnTo>
                <a:lnTo>
                  <a:pt x="2062716" y="148856"/>
                </a:lnTo>
                <a:lnTo>
                  <a:pt x="2147776" y="127590"/>
                </a:lnTo>
                <a:lnTo>
                  <a:pt x="2179674" y="244549"/>
                </a:lnTo>
                <a:lnTo>
                  <a:pt x="2307265" y="265814"/>
                </a:lnTo>
                <a:lnTo>
                  <a:pt x="2243469" y="180753"/>
                </a:lnTo>
                <a:lnTo>
                  <a:pt x="2286000" y="31897"/>
                </a:lnTo>
                <a:lnTo>
                  <a:pt x="2381693" y="53163"/>
                </a:lnTo>
                <a:lnTo>
                  <a:pt x="2498651" y="21265"/>
                </a:lnTo>
                <a:lnTo>
                  <a:pt x="2615609" y="106325"/>
                </a:lnTo>
                <a:lnTo>
                  <a:pt x="2711302" y="95693"/>
                </a:lnTo>
                <a:lnTo>
                  <a:pt x="2743200" y="116958"/>
                </a:lnTo>
                <a:lnTo>
                  <a:pt x="2700669" y="255181"/>
                </a:lnTo>
                <a:lnTo>
                  <a:pt x="2711302" y="318977"/>
                </a:lnTo>
                <a:lnTo>
                  <a:pt x="2796362" y="382772"/>
                </a:lnTo>
                <a:lnTo>
                  <a:pt x="2796362" y="382772"/>
                </a:lnTo>
                <a:lnTo>
                  <a:pt x="2838893" y="542260"/>
                </a:lnTo>
                <a:lnTo>
                  <a:pt x="2966483" y="563525"/>
                </a:lnTo>
                <a:lnTo>
                  <a:pt x="2806995" y="808074"/>
                </a:lnTo>
                <a:lnTo>
                  <a:pt x="2923953" y="914400"/>
                </a:lnTo>
                <a:lnTo>
                  <a:pt x="2849525" y="1020725"/>
                </a:lnTo>
                <a:lnTo>
                  <a:pt x="2796362" y="1127051"/>
                </a:lnTo>
                <a:lnTo>
                  <a:pt x="2913321" y="1190846"/>
                </a:lnTo>
                <a:lnTo>
                  <a:pt x="2913321" y="1329070"/>
                </a:lnTo>
                <a:lnTo>
                  <a:pt x="3019646" y="1329070"/>
                </a:lnTo>
                <a:lnTo>
                  <a:pt x="2945218" y="1403497"/>
                </a:lnTo>
                <a:lnTo>
                  <a:pt x="2998381" y="1573618"/>
                </a:lnTo>
                <a:lnTo>
                  <a:pt x="2902688" y="1669311"/>
                </a:lnTo>
                <a:lnTo>
                  <a:pt x="3030279" y="1860697"/>
                </a:lnTo>
                <a:lnTo>
                  <a:pt x="2860158" y="1850065"/>
                </a:lnTo>
                <a:lnTo>
                  <a:pt x="2530549" y="1998921"/>
                </a:lnTo>
                <a:lnTo>
                  <a:pt x="2509283" y="2190307"/>
                </a:lnTo>
                <a:lnTo>
                  <a:pt x="2711302" y="2604977"/>
                </a:lnTo>
                <a:lnTo>
                  <a:pt x="2849525" y="2519916"/>
                </a:lnTo>
                <a:lnTo>
                  <a:pt x="2934586" y="2562446"/>
                </a:lnTo>
                <a:lnTo>
                  <a:pt x="2998381" y="2583711"/>
                </a:lnTo>
                <a:lnTo>
                  <a:pt x="3094074" y="2732567"/>
                </a:lnTo>
                <a:lnTo>
                  <a:pt x="3232297" y="2626242"/>
                </a:lnTo>
                <a:lnTo>
                  <a:pt x="3306725" y="2732567"/>
                </a:lnTo>
                <a:lnTo>
                  <a:pt x="3242930" y="2806995"/>
                </a:lnTo>
                <a:lnTo>
                  <a:pt x="3274828" y="2955851"/>
                </a:lnTo>
                <a:lnTo>
                  <a:pt x="3232297" y="3019646"/>
                </a:lnTo>
                <a:lnTo>
                  <a:pt x="3157869" y="2987749"/>
                </a:lnTo>
                <a:lnTo>
                  <a:pt x="3125972" y="3072809"/>
                </a:lnTo>
                <a:lnTo>
                  <a:pt x="3072809" y="3147237"/>
                </a:lnTo>
                <a:lnTo>
                  <a:pt x="2977116" y="3115339"/>
                </a:lnTo>
                <a:lnTo>
                  <a:pt x="2977116" y="3285460"/>
                </a:lnTo>
                <a:lnTo>
                  <a:pt x="2902688" y="3413051"/>
                </a:lnTo>
                <a:close/>
              </a:path>
            </a:pathLst>
          </a:custGeom>
          <a:blipFill>
            <a:blip r:embed="rId6" cstate="print"/>
            <a:stretch>
              <a:fillRect/>
            </a:stretch>
          </a:blipFill>
          <a:ln>
            <a:noFill/>
          </a:ln>
          <a:effectLst>
            <a:innerShdw blurRad="101600" dist="88900" dir="18900000">
              <a:schemeClr val="tx2">
                <a:lumMod val="50000"/>
                <a:alpha val="66000"/>
              </a:schemeClr>
            </a:innerShdw>
          </a:effectLst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6000" i="1" dirty="0" smtClean="0">
              <a:latin typeface="Bodoni MT Condensed" pitchFamily="18" charset="0"/>
            </a:endParaRPr>
          </a:p>
          <a:p>
            <a:pPr algn="ctr"/>
            <a:r>
              <a:rPr lang="fr-FR" sz="6000" i="1" dirty="0" smtClean="0">
                <a:latin typeface="Bodoni MT Condensed" pitchFamily="18" charset="0"/>
              </a:rPr>
              <a:t>29</a:t>
            </a:r>
            <a:endParaRPr lang="fr-FR" sz="6000" i="1" dirty="0">
              <a:latin typeface="Bodoni MT Condensed" pitchFamily="18" charset="0"/>
            </a:endParaRPr>
          </a:p>
        </p:txBody>
      </p:sp>
      <p:sp>
        <p:nvSpPr>
          <p:cNvPr id="5" name="Forme libre 4"/>
          <p:cNvSpPr/>
          <p:nvPr/>
        </p:nvSpPr>
        <p:spPr>
          <a:xfrm>
            <a:off x="2885464" y="857236"/>
            <a:ext cx="3552859" cy="2541162"/>
          </a:xfrm>
          <a:custGeom>
            <a:avLst/>
            <a:gdLst>
              <a:gd name="connsiteX0" fmla="*/ 95693 w 4167963"/>
              <a:gd name="connsiteY0" fmla="*/ 627321 h 2913321"/>
              <a:gd name="connsiteX1" fmla="*/ 42530 w 4167963"/>
              <a:gd name="connsiteY1" fmla="*/ 669851 h 2913321"/>
              <a:gd name="connsiteX2" fmla="*/ 0 w 4167963"/>
              <a:gd name="connsiteY2" fmla="*/ 850605 h 2913321"/>
              <a:gd name="connsiteX3" fmla="*/ 127590 w 4167963"/>
              <a:gd name="connsiteY3" fmla="*/ 935665 h 2913321"/>
              <a:gd name="connsiteX4" fmla="*/ 180753 w 4167963"/>
              <a:gd name="connsiteY4" fmla="*/ 1073888 h 2913321"/>
              <a:gd name="connsiteX5" fmla="*/ 276446 w 4167963"/>
              <a:gd name="connsiteY5" fmla="*/ 1127051 h 2913321"/>
              <a:gd name="connsiteX6" fmla="*/ 116958 w 4167963"/>
              <a:gd name="connsiteY6" fmla="*/ 1350335 h 2913321"/>
              <a:gd name="connsiteX7" fmla="*/ 233916 w 4167963"/>
              <a:gd name="connsiteY7" fmla="*/ 1477926 h 2913321"/>
              <a:gd name="connsiteX8" fmla="*/ 95693 w 4167963"/>
              <a:gd name="connsiteY8" fmla="*/ 1584251 h 2913321"/>
              <a:gd name="connsiteX9" fmla="*/ 85060 w 4167963"/>
              <a:gd name="connsiteY9" fmla="*/ 1626782 h 2913321"/>
              <a:gd name="connsiteX10" fmla="*/ 223284 w 4167963"/>
              <a:gd name="connsiteY10" fmla="*/ 1711842 h 2913321"/>
              <a:gd name="connsiteX11" fmla="*/ 255181 w 4167963"/>
              <a:gd name="connsiteY11" fmla="*/ 1871330 h 2913321"/>
              <a:gd name="connsiteX12" fmla="*/ 361507 w 4167963"/>
              <a:gd name="connsiteY12" fmla="*/ 1903228 h 2913321"/>
              <a:gd name="connsiteX13" fmla="*/ 297711 w 4167963"/>
              <a:gd name="connsiteY13" fmla="*/ 1924493 h 2913321"/>
              <a:gd name="connsiteX14" fmla="*/ 329609 w 4167963"/>
              <a:gd name="connsiteY14" fmla="*/ 2083982 h 2913321"/>
              <a:gd name="connsiteX15" fmla="*/ 233916 w 4167963"/>
              <a:gd name="connsiteY15" fmla="*/ 2200940 h 2913321"/>
              <a:gd name="connsiteX16" fmla="*/ 361507 w 4167963"/>
              <a:gd name="connsiteY16" fmla="*/ 2392326 h 2913321"/>
              <a:gd name="connsiteX17" fmla="*/ 531628 w 4167963"/>
              <a:gd name="connsiteY17" fmla="*/ 2392326 h 2913321"/>
              <a:gd name="connsiteX18" fmla="*/ 499730 w 4167963"/>
              <a:gd name="connsiteY18" fmla="*/ 2466754 h 2913321"/>
              <a:gd name="connsiteX19" fmla="*/ 563525 w 4167963"/>
              <a:gd name="connsiteY19" fmla="*/ 2541182 h 2913321"/>
              <a:gd name="connsiteX20" fmla="*/ 669851 w 4167963"/>
              <a:gd name="connsiteY20" fmla="*/ 2477386 h 2913321"/>
              <a:gd name="connsiteX21" fmla="*/ 744279 w 4167963"/>
              <a:gd name="connsiteY21" fmla="*/ 2445488 h 2913321"/>
              <a:gd name="connsiteX22" fmla="*/ 882502 w 4167963"/>
              <a:gd name="connsiteY22" fmla="*/ 2530549 h 2913321"/>
              <a:gd name="connsiteX23" fmla="*/ 1031358 w 4167963"/>
              <a:gd name="connsiteY23" fmla="*/ 2530549 h 2913321"/>
              <a:gd name="connsiteX24" fmla="*/ 1116418 w 4167963"/>
              <a:gd name="connsiteY24" fmla="*/ 2466754 h 2913321"/>
              <a:gd name="connsiteX25" fmla="*/ 1212111 w 4167963"/>
              <a:gd name="connsiteY25" fmla="*/ 2466754 h 2913321"/>
              <a:gd name="connsiteX26" fmla="*/ 1275907 w 4167963"/>
              <a:gd name="connsiteY26" fmla="*/ 2328530 h 2913321"/>
              <a:gd name="connsiteX27" fmla="*/ 1509823 w 4167963"/>
              <a:gd name="connsiteY27" fmla="*/ 2317898 h 2913321"/>
              <a:gd name="connsiteX28" fmla="*/ 1541721 w 4167963"/>
              <a:gd name="connsiteY28" fmla="*/ 2424223 h 2913321"/>
              <a:gd name="connsiteX29" fmla="*/ 1626781 w 4167963"/>
              <a:gd name="connsiteY29" fmla="*/ 2519916 h 2913321"/>
              <a:gd name="connsiteX30" fmla="*/ 1743739 w 4167963"/>
              <a:gd name="connsiteY30" fmla="*/ 2498651 h 2913321"/>
              <a:gd name="connsiteX31" fmla="*/ 1818167 w 4167963"/>
              <a:gd name="connsiteY31" fmla="*/ 2488019 h 2913321"/>
              <a:gd name="connsiteX32" fmla="*/ 1860697 w 4167963"/>
              <a:gd name="connsiteY32" fmla="*/ 2530549 h 2913321"/>
              <a:gd name="connsiteX33" fmla="*/ 1956390 w 4167963"/>
              <a:gd name="connsiteY33" fmla="*/ 2519916 h 2913321"/>
              <a:gd name="connsiteX34" fmla="*/ 2052084 w 4167963"/>
              <a:gd name="connsiteY34" fmla="*/ 2583712 h 2913321"/>
              <a:gd name="connsiteX35" fmla="*/ 2052084 w 4167963"/>
              <a:gd name="connsiteY35" fmla="*/ 2679405 h 2913321"/>
              <a:gd name="connsiteX36" fmla="*/ 2105246 w 4167963"/>
              <a:gd name="connsiteY36" fmla="*/ 2753833 h 2913321"/>
              <a:gd name="connsiteX37" fmla="*/ 2158409 w 4167963"/>
              <a:gd name="connsiteY37" fmla="*/ 2668772 h 2913321"/>
              <a:gd name="connsiteX38" fmla="*/ 2232837 w 4167963"/>
              <a:gd name="connsiteY38" fmla="*/ 2668772 h 2913321"/>
              <a:gd name="connsiteX39" fmla="*/ 2296632 w 4167963"/>
              <a:gd name="connsiteY39" fmla="*/ 2604977 h 2913321"/>
              <a:gd name="connsiteX40" fmla="*/ 2371060 w 4167963"/>
              <a:gd name="connsiteY40" fmla="*/ 2583712 h 2913321"/>
              <a:gd name="connsiteX41" fmla="*/ 2360428 w 4167963"/>
              <a:gd name="connsiteY41" fmla="*/ 2753833 h 2913321"/>
              <a:gd name="connsiteX42" fmla="*/ 2317897 w 4167963"/>
              <a:gd name="connsiteY42" fmla="*/ 2849526 h 2913321"/>
              <a:gd name="connsiteX43" fmla="*/ 2402958 w 4167963"/>
              <a:gd name="connsiteY43" fmla="*/ 2913321 h 2913321"/>
              <a:gd name="connsiteX44" fmla="*/ 2488018 w 4167963"/>
              <a:gd name="connsiteY44" fmla="*/ 2828261 h 2913321"/>
              <a:gd name="connsiteX45" fmla="*/ 2519916 w 4167963"/>
              <a:gd name="connsiteY45" fmla="*/ 2838893 h 2913321"/>
              <a:gd name="connsiteX46" fmla="*/ 2658139 w 4167963"/>
              <a:gd name="connsiteY46" fmla="*/ 2604977 h 2913321"/>
              <a:gd name="connsiteX47" fmla="*/ 2668772 w 4167963"/>
              <a:gd name="connsiteY47" fmla="*/ 2509284 h 2913321"/>
              <a:gd name="connsiteX48" fmla="*/ 2806995 w 4167963"/>
              <a:gd name="connsiteY48" fmla="*/ 2466754 h 2913321"/>
              <a:gd name="connsiteX49" fmla="*/ 2923953 w 4167963"/>
              <a:gd name="connsiteY49" fmla="*/ 2466754 h 2913321"/>
              <a:gd name="connsiteX50" fmla="*/ 3051544 w 4167963"/>
              <a:gd name="connsiteY50" fmla="*/ 2562447 h 2913321"/>
              <a:gd name="connsiteX51" fmla="*/ 3051544 w 4167963"/>
              <a:gd name="connsiteY51" fmla="*/ 2679405 h 2913321"/>
              <a:gd name="connsiteX52" fmla="*/ 3157870 w 4167963"/>
              <a:gd name="connsiteY52" fmla="*/ 2594344 h 2913321"/>
              <a:gd name="connsiteX53" fmla="*/ 3200400 w 4167963"/>
              <a:gd name="connsiteY53" fmla="*/ 2583712 h 2913321"/>
              <a:gd name="connsiteX54" fmla="*/ 3264195 w 4167963"/>
              <a:gd name="connsiteY54" fmla="*/ 2583712 h 2913321"/>
              <a:gd name="connsiteX55" fmla="*/ 3413051 w 4167963"/>
              <a:gd name="connsiteY55" fmla="*/ 2519916 h 2913321"/>
              <a:gd name="connsiteX56" fmla="*/ 3381153 w 4167963"/>
              <a:gd name="connsiteY56" fmla="*/ 2402958 h 2913321"/>
              <a:gd name="connsiteX57" fmla="*/ 3487479 w 4167963"/>
              <a:gd name="connsiteY57" fmla="*/ 2349795 h 2913321"/>
              <a:gd name="connsiteX58" fmla="*/ 3466214 w 4167963"/>
              <a:gd name="connsiteY58" fmla="*/ 2243470 h 2913321"/>
              <a:gd name="connsiteX59" fmla="*/ 3551274 w 4167963"/>
              <a:gd name="connsiteY59" fmla="*/ 2147777 h 2913321"/>
              <a:gd name="connsiteX60" fmla="*/ 3678865 w 4167963"/>
              <a:gd name="connsiteY60" fmla="*/ 2126512 h 2913321"/>
              <a:gd name="connsiteX61" fmla="*/ 3774558 w 4167963"/>
              <a:gd name="connsiteY61" fmla="*/ 2009554 h 2913321"/>
              <a:gd name="connsiteX62" fmla="*/ 3880884 w 4167963"/>
              <a:gd name="connsiteY62" fmla="*/ 2105247 h 2913321"/>
              <a:gd name="connsiteX63" fmla="*/ 3902149 w 4167963"/>
              <a:gd name="connsiteY63" fmla="*/ 2041451 h 2913321"/>
              <a:gd name="connsiteX64" fmla="*/ 4051004 w 4167963"/>
              <a:gd name="connsiteY64" fmla="*/ 2030819 h 2913321"/>
              <a:gd name="connsiteX65" fmla="*/ 4061637 w 4167963"/>
              <a:gd name="connsiteY65" fmla="*/ 1871330 h 2913321"/>
              <a:gd name="connsiteX66" fmla="*/ 4167963 w 4167963"/>
              <a:gd name="connsiteY66" fmla="*/ 1839433 h 2913321"/>
              <a:gd name="connsiteX67" fmla="*/ 4093535 w 4167963"/>
              <a:gd name="connsiteY67" fmla="*/ 1743740 h 2913321"/>
              <a:gd name="connsiteX68" fmla="*/ 4125432 w 4167963"/>
              <a:gd name="connsiteY68" fmla="*/ 1562986 h 2913321"/>
              <a:gd name="connsiteX69" fmla="*/ 4093535 w 4167963"/>
              <a:gd name="connsiteY69" fmla="*/ 1329070 h 2913321"/>
              <a:gd name="connsiteX70" fmla="*/ 4136065 w 4167963"/>
              <a:gd name="connsiteY70" fmla="*/ 1297172 h 2913321"/>
              <a:gd name="connsiteX71" fmla="*/ 4082902 w 4167963"/>
              <a:gd name="connsiteY71" fmla="*/ 1233377 h 2913321"/>
              <a:gd name="connsiteX72" fmla="*/ 4136065 w 4167963"/>
              <a:gd name="connsiteY72" fmla="*/ 1169582 h 2913321"/>
              <a:gd name="connsiteX73" fmla="*/ 4093535 w 4167963"/>
              <a:gd name="connsiteY73" fmla="*/ 1148316 h 2913321"/>
              <a:gd name="connsiteX74" fmla="*/ 3934046 w 4167963"/>
              <a:gd name="connsiteY74" fmla="*/ 1084521 h 2913321"/>
              <a:gd name="connsiteX75" fmla="*/ 3923414 w 4167963"/>
              <a:gd name="connsiteY75" fmla="*/ 1169582 h 2913321"/>
              <a:gd name="connsiteX76" fmla="*/ 3880884 w 4167963"/>
              <a:gd name="connsiteY76" fmla="*/ 1265275 h 2913321"/>
              <a:gd name="connsiteX77" fmla="*/ 3848986 w 4167963"/>
              <a:gd name="connsiteY77" fmla="*/ 1244009 h 2913321"/>
              <a:gd name="connsiteX78" fmla="*/ 3848986 w 4167963"/>
              <a:gd name="connsiteY78" fmla="*/ 1084521 h 2913321"/>
              <a:gd name="connsiteX79" fmla="*/ 3806456 w 4167963"/>
              <a:gd name="connsiteY79" fmla="*/ 988828 h 2913321"/>
              <a:gd name="connsiteX80" fmla="*/ 3753293 w 4167963"/>
              <a:gd name="connsiteY80" fmla="*/ 914400 h 2913321"/>
              <a:gd name="connsiteX81" fmla="*/ 3827721 w 4167963"/>
              <a:gd name="connsiteY81" fmla="*/ 850605 h 2913321"/>
              <a:gd name="connsiteX82" fmla="*/ 3689497 w 4167963"/>
              <a:gd name="connsiteY82" fmla="*/ 829340 h 2913321"/>
              <a:gd name="connsiteX83" fmla="*/ 3657600 w 4167963"/>
              <a:gd name="connsiteY83" fmla="*/ 946298 h 2913321"/>
              <a:gd name="connsiteX84" fmla="*/ 3625702 w 4167963"/>
              <a:gd name="connsiteY84" fmla="*/ 1031358 h 2913321"/>
              <a:gd name="connsiteX85" fmla="*/ 3508744 w 4167963"/>
              <a:gd name="connsiteY85" fmla="*/ 967563 h 2913321"/>
              <a:gd name="connsiteX86" fmla="*/ 3423684 w 4167963"/>
              <a:gd name="connsiteY86" fmla="*/ 956930 h 2913321"/>
              <a:gd name="connsiteX87" fmla="*/ 3402418 w 4167963"/>
              <a:gd name="connsiteY87" fmla="*/ 839972 h 2913321"/>
              <a:gd name="connsiteX88" fmla="*/ 3296093 w 4167963"/>
              <a:gd name="connsiteY88" fmla="*/ 935665 h 2913321"/>
              <a:gd name="connsiteX89" fmla="*/ 3211032 w 4167963"/>
              <a:gd name="connsiteY89" fmla="*/ 925033 h 2913321"/>
              <a:gd name="connsiteX90" fmla="*/ 3317358 w 4167963"/>
              <a:gd name="connsiteY90" fmla="*/ 829340 h 2913321"/>
              <a:gd name="connsiteX91" fmla="*/ 3264195 w 4167963"/>
              <a:gd name="connsiteY91" fmla="*/ 723014 h 2913321"/>
              <a:gd name="connsiteX92" fmla="*/ 3115339 w 4167963"/>
              <a:gd name="connsiteY92" fmla="*/ 776177 h 2913321"/>
              <a:gd name="connsiteX93" fmla="*/ 2998381 w 4167963"/>
              <a:gd name="connsiteY93" fmla="*/ 829340 h 2913321"/>
              <a:gd name="connsiteX94" fmla="*/ 2870790 w 4167963"/>
              <a:gd name="connsiteY94" fmla="*/ 818707 h 2913321"/>
              <a:gd name="connsiteX95" fmla="*/ 2838893 w 4167963"/>
              <a:gd name="connsiteY95" fmla="*/ 893135 h 2913321"/>
              <a:gd name="connsiteX96" fmla="*/ 2721935 w 4167963"/>
              <a:gd name="connsiteY96" fmla="*/ 956930 h 2913321"/>
              <a:gd name="connsiteX97" fmla="*/ 2690037 w 4167963"/>
              <a:gd name="connsiteY97" fmla="*/ 956930 h 2913321"/>
              <a:gd name="connsiteX98" fmla="*/ 2573079 w 4167963"/>
              <a:gd name="connsiteY98" fmla="*/ 1095154 h 2913321"/>
              <a:gd name="connsiteX99" fmla="*/ 2509284 w 4167963"/>
              <a:gd name="connsiteY99" fmla="*/ 1148316 h 2913321"/>
              <a:gd name="connsiteX100" fmla="*/ 2498651 w 4167963"/>
              <a:gd name="connsiteY100" fmla="*/ 1254642 h 2913321"/>
              <a:gd name="connsiteX101" fmla="*/ 2434856 w 4167963"/>
              <a:gd name="connsiteY101" fmla="*/ 1233377 h 2913321"/>
              <a:gd name="connsiteX102" fmla="*/ 2402958 w 4167963"/>
              <a:gd name="connsiteY102" fmla="*/ 1329070 h 2913321"/>
              <a:gd name="connsiteX103" fmla="*/ 2328530 w 4167963"/>
              <a:gd name="connsiteY103" fmla="*/ 1297172 h 2913321"/>
              <a:gd name="connsiteX104" fmla="*/ 2296632 w 4167963"/>
              <a:gd name="connsiteY104" fmla="*/ 1233377 h 2913321"/>
              <a:gd name="connsiteX105" fmla="*/ 2243470 w 4167963"/>
              <a:gd name="connsiteY105" fmla="*/ 1201479 h 2913321"/>
              <a:gd name="connsiteX106" fmla="*/ 2222204 w 4167963"/>
              <a:gd name="connsiteY106" fmla="*/ 1084521 h 2913321"/>
              <a:gd name="connsiteX107" fmla="*/ 2137144 w 4167963"/>
              <a:gd name="connsiteY107" fmla="*/ 1073888 h 2913321"/>
              <a:gd name="connsiteX108" fmla="*/ 2094614 w 4167963"/>
              <a:gd name="connsiteY108" fmla="*/ 988828 h 2913321"/>
              <a:gd name="connsiteX109" fmla="*/ 2030818 w 4167963"/>
              <a:gd name="connsiteY109" fmla="*/ 988828 h 2913321"/>
              <a:gd name="connsiteX110" fmla="*/ 2030818 w 4167963"/>
              <a:gd name="connsiteY110" fmla="*/ 850605 h 2913321"/>
              <a:gd name="connsiteX111" fmla="*/ 1871330 w 4167963"/>
              <a:gd name="connsiteY111" fmla="*/ 659219 h 2913321"/>
              <a:gd name="connsiteX112" fmla="*/ 1828800 w 4167963"/>
              <a:gd name="connsiteY112" fmla="*/ 606056 h 2913321"/>
              <a:gd name="connsiteX113" fmla="*/ 1775637 w 4167963"/>
              <a:gd name="connsiteY113" fmla="*/ 606056 h 2913321"/>
              <a:gd name="connsiteX114" fmla="*/ 1743739 w 4167963"/>
              <a:gd name="connsiteY114" fmla="*/ 542261 h 2913321"/>
              <a:gd name="connsiteX115" fmla="*/ 1765004 w 4167963"/>
              <a:gd name="connsiteY115" fmla="*/ 425302 h 2913321"/>
              <a:gd name="connsiteX116" fmla="*/ 1722474 w 4167963"/>
              <a:gd name="connsiteY116" fmla="*/ 372140 h 2913321"/>
              <a:gd name="connsiteX117" fmla="*/ 1573618 w 4167963"/>
              <a:gd name="connsiteY117" fmla="*/ 393405 h 2913321"/>
              <a:gd name="connsiteX118" fmla="*/ 1520456 w 4167963"/>
              <a:gd name="connsiteY118" fmla="*/ 308344 h 2913321"/>
              <a:gd name="connsiteX119" fmla="*/ 1605516 w 4167963"/>
              <a:gd name="connsiteY119" fmla="*/ 244549 h 2913321"/>
              <a:gd name="connsiteX120" fmla="*/ 1531088 w 4167963"/>
              <a:gd name="connsiteY120" fmla="*/ 159488 h 2913321"/>
              <a:gd name="connsiteX121" fmla="*/ 1467293 w 4167963"/>
              <a:gd name="connsiteY121" fmla="*/ 191386 h 2913321"/>
              <a:gd name="connsiteX122" fmla="*/ 1392865 w 4167963"/>
              <a:gd name="connsiteY122" fmla="*/ 0 h 2913321"/>
              <a:gd name="connsiteX123" fmla="*/ 1212111 w 4167963"/>
              <a:gd name="connsiteY123" fmla="*/ 95693 h 2913321"/>
              <a:gd name="connsiteX124" fmla="*/ 1137684 w 4167963"/>
              <a:gd name="connsiteY124" fmla="*/ 95693 h 2913321"/>
              <a:gd name="connsiteX125" fmla="*/ 1127051 w 4167963"/>
              <a:gd name="connsiteY125" fmla="*/ 21265 h 2913321"/>
              <a:gd name="connsiteX126" fmla="*/ 1127051 w 4167963"/>
              <a:gd name="connsiteY126" fmla="*/ 21265 h 2913321"/>
              <a:gd name="connsiteX127" fmla="*/ 1041990 w 4167963"/>
              <a:gd name="connsiteY127" fmla="*/ 21265 h 2913321"/>
              <a:gd name="connsiteX128" fmla="*/ 999460 w 4167963"/>
              <a:gd name="connsiteY128" fmla="*/ 95693 h 2913321"/>
              <a:gd name="connsiteX129" fmla="*/ 903767 w 4167963"/>
              <a:gd name="connsiteY129" fmla="*/ 127591 h 2913321"/>
              <a:gd name="connsiteX130" fmla="*/ 818707 w 4167963"/>
              <a:gd name="connsiteY130" fmla="*/ 116958 h 2913321"/>
              <a:gd name="connsiteX131" fmla="*/ 765544 w 4167963"/>
              <a:gd name="connsiteY131" fmla="*/ 180754 h 2913321"/>
              <a:gd name="connsiteX132" fmla="*/ 627321 w 4167963"/>
              <a:gd name="connsiteY132" fmla="*/ 265814 h 2913321"/>
              <a:gd name="connsiteX133" fmla="*/ 563525 w 4167963"/>
              <a:gd name="connsiteY133" fmla="*/ 233916 h 2913321"/>
              <a:gd name="connsiteX134" fmla="*/ 489097 w 4167963"/>
              <a:gd name="connsiteY134" fmla="*/ 148856 h 2913321"/>
              <a:gd name="connsiteX135" fmla="*/ 361507 w 4167963"/>
              <a:gd name="connsiteY135" fmla="*/ 127591 h 2913321"/>
              <a:gd name="connsiteX136" fmla="*/ 361507 w 4167963"/>
              <a:gd name="connsiteY136" fmla="*/ 223284 h 2913321"/>
              <a:gd name="connsiteX137" fmla="*/ 255181 w 4167963"/>
              <a:gd name="connsiteY137" fmla="*/ 244549 h 2913321"/>
              <a:gd name="connsiteX138" fmla="*/ 223284 w 4167963"/>
              <a:gd name="connsiteY138" fmla="*/ 318977 h 2913321"/>
              <a:gd name="connsiteX139" fmla="*/ 276446 w 4167963"/>
              <a:gd name="connsiteY139" fmla="*/ 372140 h 2913321"/>
              <a:gd name="connsiteX140" fmla="*/ 318977 w 4167963"/>
              <a:gd name="connsiteY140" fmla="*/ 446568 h 2913321"/>
              <a:gd name="connsiteX141" fmla="*/ 202018 w 4167963"/>
              <a:gd name="connsiteY141" fmla="*/ 489098 h 2913321"/>
              <a:gd name="connsiteX142" fmla="*/ 180753 w 4167963"/>
              <a:gd name="connsiteY142" fmla="*/ 574158 h 2913321"/>
              <a:gd name="connsiteX143" fmla="*/ 276446 w 4167963"/>
              <a:gd name="connsiteY143" fmla="*/ 606056 h 2913321"/>
              <a:gd name="connsiteX144" fmla="*/ 212651 w 4167963"/>
              <a:gd name="connsiteY144" fmla="*/ 691116 h 2913321"/>
              <a:gd name="connsiteX145" fmla="*/ 138223 w 4167963"/>
              <a:gd name="connsiteY145" fmla="*/ 680484 h 2913321"/>
              <a:gd name="connsiteX146" fmla="*/ 53163 w 4167963"/>
              <a:gd name="connsiteY146" fmla="*/ 659219 h 2913321"/>
              <a:gd name="connsiteX147" fmla="*/ 42530 w 4167963"/>
              <a:gd name="connsiteY147" fmla="*/ 659219 h 291332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</a:cxnLst>
            <a:rect l="l" t="t" r="r" b="b"/>
            <a:pathLst>
              <a:path w="4167963" h="2913321">
                <a:moveTo>
                  <a:pt x="95693" y="627321"/>
                </a:moveTo>
                <a:lnTo>
                  <a:pt x="42530" y="669851"/>
                </a:lnTo>
                <a:lnTo>
                  <a:pt x="0" y="850605"/>
                </a:lnTo>
                <a:lnTo>
                  <a:pt x="127590" y="935665"/>
                </a:lnTo>
                <a:lnTo>
                  <a:pt x="180753" y="1073888"/>
                </a:lnTo>
                <a:lnTo>
                  <a:pt x="276446" y="1127051"/>
                </a:lnTo>
                <a:lnTo>
                  <a:pt x="116958" y="1350335"/>
                </a:lnTo>
                <a:lnTo>
                  <a:pt x="233916" y="1477926"/>
                </a:lnTo>
                <a:lnTo>
                  <a:pt x="95693" y="1584251"/>
                </a:lnTo>
                <a:lnTo>
                  <a:pt x="85060" y="1626782"/>
                </a:lnTo>
                <a:lnTo>
                  <a:pt x="223284" y="1711842"/>
                </a:lnTo>
                <a:lnTo>
                  <a:pt x="255181" y="1871330"/>
                </a:lnTo>
                <a:lnTo>
                  <a:pt x="361507" y="1903228"/>
                </a:lnTo>
                <a:lnTo>
                  <a:pt x="297711" y="1924493"/>
                </a:lnTo>
                <a:lnTo>
                  <a:pt x="329609" y="2083982"/>
                </a:lnTo>
                <a:lnTo>
                  <a:pt x="233916" y="2200940"/>
                </a:lnTo>
                <a:lnTo>
                  <a:pt x="361507" y="2392326"/>
                </a:lnTo>
                <a:lnTo>
                  <a:pt x="531628" y="2392326"/>
                </a:lnTo>
                <a:lnTo>
                  <a:pt x="499730" y="2466754"/>
                </a:lnTo>
                <a:lnTo>
                  <a:pt x="563525" y="2541182"/>
                </a:lnTo>
                <a:lnTo>
                  <a:pt x="669851" y="2477386"/>
                </a:lnTo>
                <a:lnTo>
                  <a:pt x="744279" y="2445488"/>
                </a:lnTo>
                <a:lnTo>
                  <a:pt x="882502" y="2530549"/>
                </a:lnTo>
                <a:lnTo>
                  <a:pt x="1031358" y="2530549"/>
                </a:lnTo>
                <a:lnTo>
                  <a:pt x="1116418" y="2466754"/>
                </a:lnTo>
                <a:lnTo>
                  <a:pt x="1212111" y="2466754"/>
                </a:lnTo>
                <a:lnTo>
                  <a:pt x="1275907" y="2328530"/>
                </a:lnTo>
                <a:lnTo>
                  <a:pt x="1509823" y="2317898"/>
                </a:lnTo>
                <a:lnTo>
                  <a:pt x="1541721" y="2424223"/>
                </a:lnTo>
                <a:lnTo>
                  <a:pt x="1626781" y="2519916"/>
                </a:lnTo>
                <a:lnTo>
                  <a:pt x="1743739" y="2498651"/>
                </a:lnTo>
                <a:lnTo>
                  <a:pt x="1818167" y="2488019"/>
                </a:lnTo>
                <a:lnTo>
                  <a:pt x="1860697" y="2530549"/>
                </a:lnTo>
                <a:lnTo>
                  <a:pt x="1956390" y="2519916"/>
                </a:lnTo>
                <a:lnTo>
                  <a:pt x="2052084" y="2583712"/>
                </a:lnTo>
                <a:lnTo>
                  <a:pt x="2052084" y="2679405"/>
                </a:lnTo>
                <a:lnTo>
                  <a:pt x="2105246" y="2753833"/>
                </a:lnTo>
                <a:lnTo>
                  <a:pt x="2158409" y="2668772"/>
                </a:lnTo>
                <a:lnTo>
                  <a:pt x="2232837" y="2668772"/>
                </a:lnTo>
                <a:lnTo>
                  <a:pt x="2296632" y="2604977"/>
                </a:lnTo>
                <a:lnTo>
                  <a:pt x="2371060" y="2583712"/>
                </a:lnTo>
                <a:lnTo>
                  <a:pt x="2360428" y="2753833"/>
                </a:lnTo>
                <a:lnTo>
                  <a:pt x="2317897" y="2849526"/>
                </a:lnTo>
                <a:lnTo>
                  <a:pt x="2402958" y="2913321"/>
                </a:lnTo>
                <a:lnTo>
                  <a:pt x="2488018" y="2828261"/>
                </a:lnTo>
                <a:lnTo>
                  <a:pt x="2519916" y="2838893"/>
                </a:lnTo>
                <a:lnTo>
                  <a:pt x="2658139" y="2604977"/>
                </a:lnTo>
                <a:lnTo>
                  <a:pt x="2668772" y="2509284"/>
                </a:lnTo>
                <a:lnTo>
                  <a:pt x="2806995" y="2466754"/>
                </a:lnTo>
                <a:lnTo>
                  <a:pt x="2923953" y="2466754"/>
                </a:lnTo>
                <a:lnTo>
                  <a:pt x="3051544" y="2562447"/>
                </a:lnTo>
                <a:lnTo>
                  <a:pt x="3051544" y="2679405"/>
                </a:lnTo>
                <a:lnTo>
                  <a:pt x="3157870" y="2594344"/>
                </a:lnTo>
                <a:lnTo>
                  <a:pt x="3200400" y="2583712"/>
                </a:lnTo>
                <a:lnTo>
                  <a:pt x="3264195" y="2583712"/>
                </a:lnTo>
                <a:lnTo>
                  <a:pt x="3413051" y="2519916"/>
                </a:lnTo>
                <a:lnTo>
                  <a:pt x="3381153" y="2402958"/>
                </a:lnTo>
                <a:lnTo>
                  <a:pt x="3487479" y="2349795"/>
                </a:lnTo>
                <a:lnTo>
                  <a:pt x="3466214" y="2243470"/>
                </a:lnTo>
                <a:lnTo>
                  <a:pt x="3551274" y="2147777"/>
                </a:lnTo>
                <a:lnTo>
                  <a:pt x="3678865" y="2126512"/>
                </a:lnTo>
                <a:lnTo>
                  <a:pt x="3774558" y="2009554"/>
                </a:lnTo>
                <a:lnTo>
                  <a:pt x="3880884" y="2105247"/>
                </a:lnTo>
                <a:lnTo>
                  <a:pt x="3902149" y="2041451"/>
                </a:lnTo>
                <a:lnTo>
                  <a:pt x="4051004" y="2030819"/>
                </a:lnTo>
                <a:lnTo>
                  <a:pt x="4061637" y="1871330"/>
                </a:lnTo>
                <a:lnTo>
                  <a:pt x="4167963" y="1839433"/>
                </a:lnTo>
                <a:lnTo>
                  <a:pt x="4093535" y="1743740"/>
                </a:lnTo>
                <a:lnTo>
                  <a:pt x="4125432" y="1562986"/>
                </a:lnTo>
                <a:lnTo>
                  <a:pt x="4093535" y="1329070"/>
                </a:lnTo>
                <a:lnTo>
                  <a:pt x="4136065" y="1297172"/>
                </a:lnTo>
                <a:lnTo>
                  <a:pt x="4082902" y="1233377"/>
                </a:lnTo>
                <a:lnTo>
                  <a:pt x="4136065" y="1169582"/>
                </a:lnTo>
                <a:lnTo>
                  <a:pt x="4093535" y="1148316"/>
                </a:lnTo>
                <a:lnTo>
                  <a:pt x="3934046" y="1084521"/>
                </a:lnTo>
                <a:lnTo>
                  <a:pt x="3923414" y="1169582"/>
                </a:lnTo>
                <a:lnTo>
                  <a:pt x="3880884" y="1265275"/>
                </a:lnTo>
                <a:lnTo>
                  <a:pt x="3848986" y="1244009"/>
                </a:lnTo>
                <a:lnTo>
                  <a:pt x="3848986" y="1084521"/>
                </a:lnTo>
                <a:lnTo>
                  <a:pt x="3806456" y="988828"/>
                </a:lnTo>
                <a:lnTo>
                  <a:pt x="3753293" y="914400"/>
                </a:lnTo>
                <a:lnTo>
                  <a:pt x="3827721" y="850605"/>
                </a:lnTo>
                <a:lnTo>
                  <a:pt x="3689497" y="829340"/>
                </a:lnTo>
                <a:lnTo>
                  <a:pt x="3657600" y="946298"/>
                </a:lnTo>
                <a:lnTo>
                  <a:pt x="3625702" y="1031358"/>
                </a:lnTo>
                <a:lnTo>
                  <a:pt x="3508744" y="967563"/>
                </a:lnTo>
                <a:lnTo>
                  <a:pt x="3423684" y="956930"/>
                </a:lnTo>
                <a:lnTo>
                  <a:pt x="3402418" y="839972"/>
                </a:lnTo>
                <a:lnTo>
                  <a:pt x="3296093" y="935665"/>
                </a:lnTo>
                <a:lnTo>
                  <a:pt x="3211032" y="925033"/>
                </a:lnTo>
                <a:lnTo>
                  <a:pt x="3317358" y="829340"/>
                </a:lnTo>
                <a:lnTo>
                  <a:pt x="3264195" y="723014"/>
                </a:lnTo>
                <a:lnTo>
                  <a:pt x="3115339" y="776177"/>
                </a:lnTo>
                <a:lnTo>
                  <a:pt x="2998381" y="829340"/>
                </a:lnTo>
                <a:lnTo>
                  <a:pt x="2870790" y="818707"/>
                </a:lnTo>
                <a:lnTo>
                  <a:pt x="2838893" y="893135"/>
                </a:lnTo>
                <a:lnTo>
                  <a:pt x="2721935" y="956930"/>
                </a:lnTo>
                <a:lnTo>
                  <a:pt x="2690037" y="956930"/>
                </a:lnTo>
                <a:lnTo>
                  <a:pt x="2573079" y="1095154"/>
                </a:lnTo>
                <a:lnTo>
                  <a:pt x="2509284" y="1148316"/>
                </a:lnTo>
                <a:lnTo>
                  <a:pt x="2498651" y="1254642"/>
                </a:lnTo>
                <a:lnTo>
                  <a:pt x="2434856" y="1233377"/>
                </a:lnTo>
                <a:lnTo>
                  <a:pt x="2402958" y="1329070"/>
                </a:lnTo>
                <a:lnTo>
                  <a:pt x="2328530" y="1297172"/>
                </a:lnTo>
                <a:lnTo>
                  <a:pt x="2296632" y="1233377"/>
                </a:lnTo>
                <a:lnTo>
                  <a:pt x="2243470" y="1201479"/>
                </a:lnTo>
                <a:lnTo>
                  <a:pt x="2222204" y="1084521"/>
                </a:lnTo>
                <a:lnTo>
                  <a:pt x="2137144" y="1073888"/>
                </a:lnTo>
                <a:lnTo>
                  <a:pt x="2094614" y="988828"/>
                </a:lnTo>
                <a:lnTo>
                  <a:pt x="2030818" y="988828"/>
                </a:lnTo>
                <a:lnTo>
                  <a:pt x="2030818" y="850605"/>
                </a:lnTo>
                <a:lnTo>
                  <a:pt x="1871330" y="659219"/>
                </a:lnTo>
                <a:lnTo>
                  <a:pt x="1828800" y="606056"/>
                </a:lnTo>
                <a:lnTo>
                  <a:pt x="1775637" y="606056"/>
                </a:lnTo>
                <a:lnTo>
                  <a:pt x="1743739" y="542261"/>
                </a:lnTo>
                <a:lnTo>
                  <a:pt x="1765004" y="425302"/>
                </a:lnTo>
                <a:lnTo>
                  <a:pt x="1722474" y="372140"/>
                </a:lnTo>
                <a:lnTo>
                  <a:pt x="1573618" y="393405"/>
                </a:lnTo>
                <a:lnTo>
                  <a:pt x="1520456" y="308344"/>
                </a:lnTo>
                <a:lnTo>
                  <a:pt x="1605516" y="244549"/>
                </a:lnTo>
                <a:lnTo>
                  <a:pt x="1531088" y="159488"/>
                </a:lnTo>
                <a:lnTo>
                  <a:pt x="1467293" y="191386"/>
                </a:lnTo>
                <a:lnTo>
                  <a:pt x="1392865" y="0"/>
                </a:lnTo>
                <a:lnTo>
                  <a:pt x="1212111" y="95693"/>
                </a:lnTo>
                <a:lnTo>
                  <a:pt x="1137684" y="95693"/>
                </a:lnTo>
                <a:lnTo>
                  <a:pt x="1127051" y="21265"/>
                </a:lnTo>
                <a:lnTo>
                  <a:pt x="1127051" y="21265"/>
                </a:lnTo>
                <a:lnTo>
                  <a:pt x="1041990" y="21265"/>
                </a:lnTo>
                <a:lnTo>
                  <a:pt x="999460" y="95693"/>
                </a:lnTo>
                <a:lnTo>
                  <a:pt x="903767" y="127591"/>
                </a:lnTo>
                <a:lnTo>
                  <a:pt x="818707" y="116958"/>
                </a:lnTo>
                <a:lnTo>
                  <a:pt x="765544" y="180754"/>
                </a:lnTo>
                <a:lnTo>
                  <a:pt x="627321" y="265814"/>
                </a:lnTo>
                <a:lnTo>
                  <a:pt x="563525" y="233916"/>
                </a:lnTo>
                <a:lnTo>
                  <a:pt x="489097" y="148856"/>
                </a:lnTo>
                <a:lnTo>
                  <a:pt x="361507" y="127591"/>
                </a:lnTo>
                <a:lnTo>
                  <a:pt x="361507" y="223284"/>
                </a:lnTo>
                <a:lnTo>
                  <a:pt x="255181" y="244549"/>
                </a:lnTo>
                <a:lnTo>
                  <a:pt x="223284" y="318977"/>
                </a:lnTo>
                <a:lnTo>
                  <a:pt x="276446" y="372140"/>
                </a:lnTo>
                <a:lnTo>
                  <a:pt x="318977" y="446568"/>
                </a:lnTo>
                <a:lnTo>
                  <a:pt x="202018" y="489098"/>
                </a:lnTo>
                <a:lnTo>
                  <a:pt x="180753" y="574158"/>
                </a:lnTo>
                <a:lnTo>
                  <a:pt x="276446" y="606056"/>
                </a:lnTo>
                <a:lnTo>
                  <a:pt x="212651" y="691116"/>
                </a:lnTo>
                <a:lnTo>
                  <a:pt x="138223" y="680484"/>
                </a:lnTo>
                <a:lnTo>
                  <a:pt x="53163" y="659219"/>
                </a:lnTo>
                <a:lnTo>
                  <a:pt x="42530" y="659219"/>
                </a:lnTo>
              </a:path>
            </a:pathLst>
          </a:custGeom>
          <a:blipFill>
            <a:blip r:embed="rId7" cstate="print"/>
            <a:stretch>
              <a:fillRect/>
            </a:stretch>
          </a:blipFill>
          <a:ln>
            <a:noFill/>
          </a:ln>
          <a:effectLst>
            <a:outerShdw blurRad="139700" dist="88900" dir="13500000" algn="br" rotWithShape="0">
              <a:schemeClr val="accent4">
                <a:lumMod val="75000"/>
                <a:alpha val="40000"/>
              </a:scheme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fr-FR" sz="7200" i="1" dirty="0" smtClean="0">
              <a:latin typeface="Arabic Typesetting" pitchFamily="66" charset="-78"/>
              <a:cs typeface="Arabic Typesetting" pitchFamily="66" charset="-78"/>
            </a:endParaRPr>
          </a:p>
          <a:p>
            <a:pPr algn="ctr"/>
            <a:r>
              <a:rPr lang="fr-FR" sz="7200" i="1" dirty="0" smtClean="0">
                <a:latin typeface="Arabic Typesetting" pitchFamily="66" charset="-78"/>
                <a:cs typeface="Arabic Typesetting" pitchFamily="66" charset="-78"/>
              </a:rPr>
              <a:t>22</a:t>
            </a:r>
            <a:endParaRPr lang="fr-FR" sz="7200" i="1" dirty="0">
              <a:latin typeface="Arabic Typesetting" pitchFamily="66" charset="-78"/>
              <a:cs typeface="Arabic Typesetting" pitchFamily="66" charset="-78"/>
            </a:endParaRPr>
          </a:p>
        </p:txBody>
      </p:sp>
      <p:sp>
        <p:nvSpPr>
          <p:cNvPr id="6" name="Forme libre 5"/>
          <p:cNvSpPr/>
          <p:nvPr/>
        </p:nvSpPr>
        <p:spPr>
          <a:xfrm>
            <a:off x="2702778" y="2851227"/>
            <a:ext cx="3406274" cy="2292289"/>
          </a:xfrm>
          <a:custGeom>
            <a:avLst/>
            <a:gdLst>
              <a:gd name="connsiteX0" fmla="*/ 637954 w 6985591"/>
              <a:gd name="connsiteY0" fmla="*/ 3157870 h 5252484"/>
              <a:gd name="connsiteX1" fmla="*/ 786809 w 6985591"/>
              <a:gd name="connsiteY1" fmla="*/ 2902688 h 5252484"/>
              <a:gd name="connsiteX2" fmla="*/ 786809 w 6985591"/>
              <a:gd name="connsiteY2" fmla="*/ 2562446 h 5252484"/>
              <a:gd name="connsiteX3" fmla="*/ 946298 w 6985591"/>
              <a:gd name="connsiteY3" fmla="*/ 2647507 h 5252484"/>
              <a:gd name="connsiteX4" fmla="*/ 1148316 w 6985591"/>
              <a:gd name="connsiteY4" fmla="*/ 2392325 h 5252484"/>
              <a:gd name="connsiteX5" fmla="*/ 1254642 w 6985591"/>
              <a:gd name="connsiteY5" fmla="*/ 2392325 h 5252484"/>
              <a:gd name="connsiteX6" fmla="*/ 1350335 w 6985591"/>
              <a:gd name="connsiteY6" fmla="*/ 2307265 h 5252484"/>
              <a:gd name="connsiteX7" fmla="*/ 1307805 w 6985591"/>
              <a:gd name="connsiteY7" fmla="*/ 2073349 h 5252484"/>
              <a:gd name="connsiteX8" fmla="*/ 1350335 w 6985591"/>
              <a:gd name="connsiteY8" fmla="*/ 1945758 h 5252484"/>
              <a:gd name="connsiteX9" fmla="*/ 1329070 w 6985591"/>
              <a:gd name="connsiteY9" fmla="*/ 1701209 h 5252484"/>
              <a:gd name="connsiteX10" fmla="*/ 1212112 w 6985591"/>
              <a:gd name="connsiteY10" fmla="*/ 1658679 h 5252484"/>
              <a:gd name="connsiteX11" fmla="*/ 1041991 w 6985591"/>
              <a:gd name="connsiteY11" fmla="*/ 1807535 h 5252484"/>
              <a:gd name="connsiteX12" fmla="*/ 935665 w 6985591"/>
              <a:gd name="connsiteY12" fmla="*/ 1648046 h 5252484"/>
              <a:gd name="connsiteX13" fmla="*/ 595423 w 6985591"/>
              <a:gd name="connsiteY13" fmla="*/ 1456660 h 5252484"/>
              <a:gd name="connsiteX14" fmla="*/ 329609 w 6985591"/>
              <a:gd name="connsiteY14" fmla="*/ 1573618 h 5252484"/>
              <a:gd name="connsiteX15" fmla="*/ 85061 w 6985591"/>
              <a:gd name="connsiteY15" fmla="*/ 1052623 h 5252484"/>
              <a:gd name="connsiteX16" fmla="*/ 0 w 6985591"/>
              <a:gd name="connsiteY16" fmla="*/ 797442 h 5252484"/>
              <a:gd name="connsiteX17" fmla="*/ 10633 w 6985591"/>
              <a:gd name="connsiteY17" fmla="*/ 478465 h 5252484"/>
              <a:gd name="connsiteX18" fmla="*/ 659219 w 6985591"/>
              <a:gd name="connsiteY18" fmla="*/ 127590 h 5252484"/>
              <a:gd name="connsiteX19" fmla="*/ 1212112 w 6985591"/>
              <a:gd name="connsiteY19" fmla="*/ 170121 h 5252484"/>
              <a:gd name="connsiteX20" fmla="*/ 1190847 w 6985591"/>
              <a:gd name="connsiteY20" fmla="*/ 329609 h 5252484"/>
              <a:gd name="connsiteX21" fmla="*/ 1265275 w 6985591"/>
              <a:gd name="connsiteY21" fmla="*/ 457200 h 5252484"/>
              <a:gd name="connsiteX22" fmla="*/ 1350335 w 6985591"/>
              <a:gd name="connsiteY22" fmla="*/ 350874 h 5252484"/>
              <a:gd name="connsiteX23" fmla="*/ 1584251 w 6985591"/>
              <a:gd name="connsiteY23" fmla="*/ 276446 h 5252484"/>
              <a:gd name="connsiteX24" fmla="*/ 1839433 w 6985591"/>
              <a:gd name="connsiteY24" fmla="*/ 414670 h 5252484"/>
              <a:gd name="connsiteX25" fmla="*/ 2094614 w 6985591"/>
              <a:gd name="connsiteY25" fmla="*/ 457200 h 5252484"/>
              <a:gd name="connsiteX26" fmla="*/ 2222205 w 6985591"/>
              <a:gd name="connsiteY26" fmla="*/ 297711 h 5252484"/>
              <a:gd name="connsiteX27" fmla="*/ 2413591 w 6985591"/>
              <a:gd name="connsiteY27" fmla="*/ 329609 h 5252484"/>
              <a:gd name="connsiteX28" fmla="*/ 2434856 w 6985591"/>
              <a:gd name="connsiteY28" fmla="*/ 159488 h 5252484"/>
              <a:gd name="connsiteX29" fmla="*/ 2509284 w 6985591"/>
              <a:gd name="connsiteY29" fmla="*/ 53163 h 5252484"/>
              <a:gd name="connsiteX30" fmla="*/ 2679405 w 6985591"/>
              <a:gd name="connsiteY30" fmla="*/ 42530 h 5252484"/>
              <a:gd name="connsiteX31" fmla="*/ 2966484 w 6985591"/>
              <a:gd name="connsiteY31" fmla="*/ 0 h 5252484"/>
              <a:gd name="connsiteX32" fmla="*/ 2998382 w 6985591"/>
              <a:gd name="connsiteY32" fmla="*/ 255181 h 5252484"/>
              <a:gd name="connsiteX33" fmla="*/ 3094075 w 6985591"/>
              <a:gd name="connsiteY33" fmla="*/ 393404 h 5252484"/>
              <a:gd name="connsiteX34" fmla="*/ 3434316 w 6985591"/>
              <a:gd name="connsiteY34" fmla="*/ 350874 h 5252484"/>
              <a:gd name="connsiteX35" fmla="*/ 3551275 w 6985591"/>
              <a:gd name="connsiteY35" fmla="*/ 435935 h 5252484"/>
              <a:gd name="connsiteX36" fmla="*/ 3774558 w 6985591"/>
              <a:gd name="connsiteY36" fmla="*/ 435935 h 5252484"/>
              <a:gd name="connsiteX37" fmla="*/ 3902149 w 6985591"/>
              <a:gd name="connsiteY37" fmla="*/ 542260 h 5252484"/>
              <a:gd name="connsiteX38" fmla="*/ 3912782 w 6985591"/>
              <a:gd name="connsiteY38" fmla="*/ 786809 h 5252484"/>
              <a:gd name="connsiteX39" fmla="*/ 3976577 w 6985591"/>
              <a:gd name="connsiteY39" fmla="*/ 829339 h 5252484"/>
              <a:gd name="connsiteX40" fmla="*/ 4061637 w 6985591"/>
              <a:gd name="connsiteY40" fmla="*/ 691116 h 5252484"/>
              <a:gd name="connsiteX41" fmla="*/ 4242391 w 6985591"/>
              <a:gd name="connsiteY41" fmla="*/ 680484 h 5252484"/>
              <a:gd name="connsiteX42" fmla="*/ 4338084 w 6985591"/>
              <a:gd name="connsiteY42" fmla="*/ 563525 h 5252484"/>
              <a:gd name="connsiteX43" fmla="*/ 4423144 w 6985591"/>
              <a:gd name="connsiteY43" fmla="*/ 563525 h 5252484"/>
              <a:gd name="connsiteX44" fmla="*/ 4391247 w 6985591"/>
              <a:gd name="connsiteY44" fmla="*/ 712381 h 5252484"/>
              <a:gd name="connsiteX45" fmla="*/ 4412512 w 6985591"/>
              <a:gd name="connsiteY45" fmla="*/ 861237 h 5252484"/>
              <a:gd name="connsiteX46" fmla="*/ 4359349 w 6985591"/>
              <a:gd name="connsiteY46" fmla="*/ 999460 h 5252484"/>
              <a:gd name="connsiteX47" fmla="*/ 4465675 w 6985591"/>
              <a:gd name="connsiteY47" fmla="*/ 1169581 h 5252484"/>
              <a:gd name="connsiteX48" fmla="*/ 4720856 w 6985591"/>
              <a:gd name="connsiteY48" fmla="*/ 1010093 h 5252484"/>
              <a:gd name="connsiteX49" fmla="*/ 4986670 w 6985591"/>
              <a:gd name="connsiteY49" fmla="*/ 574158 h 5252484"/>
              <a:gd name="connsiteX50" fmla="*/ 4933507 w 6985591"/>
              <a:gd name="connsiteY50" fmla="*/ 446567 h 5252484"/>
              <a:gd name="connsiteX51" fmla="*/ 4986670 w 6985591"/>
              <a:gd name="connsiteY51" fmla="*/ 350874 h 5252484"/>
              <a:gd name="connsiteX52" fmla="*/ 5263116 w 6985591"/>
              <a:gd name="connsiteY52" fmla="*/ 276446 h 5252484"/>
              <a:gd name="connsiteX53" fmla="*/ 5443870 w 6985591"/>
              <a:gd name="connsiteY53" fmla="*/ 308344 h 5252484"/>
              <a:gd name="connsiteX54" fmla="*/ 5699051 w 6985591"/>
              <a:gd name="connsiteY54" fmla="*/ 691116 h 5252484"/>
              <a:gd name="connsiteX55" fmla="*/ 5816009 w 6985591"/>
              <a:gd name="connsiteY55" fmla="*/ 574158 h 5252484"/>
              <a:gd name="connsiteX56" fmla="*/ 5975498 w 6985591"/>
              <a:gd name="connsiteY56" fmla="*/ 520995 h 5252484"/>
              <a:gd name="connsiteX57" fmla="*/ 6166884 w 6985591"/>
              <a:gd name="connsiteY57" fmla="*/ 956930 h 5252484"/>
              <a:gd name="connsiteX58" fmla="*/ 6464595 w 6985591"/>
              <a:gd name="connsiteY58" fmla="*/ 903767 h 5252484"/>
              <a:gd name="connsiteX59" fmla="*/ 6496493 w 6985591"/>
              <a:gd name="connsiteY59" fmla="*/ 1052623 h 5252484"/>
              <a:gd name="connsiteX60" fmla="*/ 6209414 w 6985591"/>
              <a:gd name="connsiteY60" fmla="*/ 1190846 h 5252484"/>
              <a:gd name="connsiteX61" fmla="*/ 6113721 w 6985591"/>
              <a:gd name="connsiteY61" fmla="*/ 1041990 h 5252484"/>
              <a:gd name="connsiteX62" fmla="*/ 6124354 w 6985591"/>
              <a:gd name="connsiteY62" fmla="*/ 1244009 h 5252484"/>
              <a:gd name="connsiteX63" fmla="*/ 6018028 w 6985591"/>
              <a:gd name="connsiteY63" fmla="*/ 1360967 h 5252484"/>
              <a:gd name="connsiteX64" fmla="*/ 6049926 w 6985591"/>
              <a:gd name="connsiteY64" fmla="*/ 1541721 h 5252484"/>
              <a:gd name="connsiteX65" fmla="*/ 6220047 w 6985591"/>
              <a:gd name="connsiteY65" fmla="*/ 1531088 h 5252484"/>
              <a:gd name="connsiteX66" fmla="*/ 6379535 w 6985591"/>
              <a:gd name="connsiteY66" fmla="*/ 1509823 h 5252484"/>
              <a:gd name="connsiteX67" fmla="*/ 6528391 w 6985591"/>
              <a:gd name="connsiteY67" fmla="*/ 1658679 h 5252484"/>
              <a:gd name="connsiteX68" fmla="*/ 6655982 w 6985591"/>
              <a:gd name="connsiteY68" fmla="*/ 1669311 h 5252484"/>
              <a:gd name="connsiteX69" fmla="*/ 6794205 w 6985591"/>
              <a:gd name="connsiteY69" fmla="*/ 1881963 h 5252484"/>
              <a:gd name="connsiteX70" fmla="*/ 6794205 w 6985591"/>
              <a:gd name="connsiteY70" fmla="*/ 2115879 h 5252484"/>
              <a:gd name="connsiteX71" fmla="*/ 6698512 w 6985591"/>
              <a:gd name="connsiteY71" fmla="*/ 2254102 h 5252484"/>
              <a:gd name="connsiteX72" fmla="*/ 6794205 w 6985591"/>
              <a:gd name="connsiteY72" fmla="*/ 2562446 h 5252484"/>
              <a:gd name="connsiteX73" fmla="*/ 6985591 w 6985591"/>
              <a:gd name="connsiteY73" fmla="*/ 2424223 h 5252484"/>
              <a:gd name="connsiteX74" fmla="*/ 6985591 w 6985591"/>
              <a:gd name="connsiteY74" fmla="*/ 2711302 h 5252484"/>
              <a:gd name="connsiteX75" fmla="*/ 6826102 w 6985591"/>
              <a:gd name="connsiteY75" fmla="*/ 2923953 h 5252484"/>
              <a:gd name="connsiteX76" fmla="*/ 6698512 w 6985591"/>
              <a:gd name="connsiteY76" fmla="*/ 3009014 h 5252484"/>
              <a:gd name="connsiteX77" fmla="*/ 6719777 w 6985591"/>
              <a:gd name="connsiteY77" fmla="*/ 3062177 h 5252484"/>
              <a:gd name="connsiteX78" fmla="*/ 6964326 w 6985591"/>
              <a:gd name="connsiteY78" fmla="*/ 3157870 h 5252484"/>
              <a:gd name="connsiteX79" fmla="*/ 6953693 w 6985591"/>
              <a:gd name="connsiteY79" fmla="*/ 3327990 h 5252484"/>
              <a:gd name="connsiteX80" fmla="*/ 6741042 w 6985591"/>
              <a:gd name="connsiteY80" fmla="*/ 3359888 h 5252484"/>
              <a:gd name="connsiteX81" fmla="*/ 6655982 w 6985591"/>
              <a:gd name="connsiteY81" fmla="*/ 3561907 h 5252484"/>
              <a:gd name="connsiteX82" fmla="*/ 6719777 w 6985591"/>
              <a:gd name="connsiteY82" fmla="*/ 3763925 h 5252484"/>
              <a:gd name="connsiteX83" fmla="*/ 6772940 w 6985591"/>
              <a:gd name="connsiteY83" fmla="*/ 3955311 h 5252484"/>
              <a:gd name="connsiteX84" fmla="*/ 6762307 w 6985591"/>
              <a:gd name="connsiteY84" fmla="*/ 4072270 h 5252484"/>
              <a:gd name="connsiteX85" fmla="*/ 6826102 w 6985591"/>
              <a:gd name="connsiteY85" fmla="*/ 4306186 h 5252484"/>
              <a:gd name="connsiteX86" fmla="*/ 6741042 w 6985591"/>
              <a:gd name="connsiteY86" fmla="*/ 4465674 h 5252484"/>
              <a:gd name="connsiteX87" fmla="*/ 6634716 w 6985591"/>
              <a:gd name="connsiteY87" fmla="*/ 4774018 h 5252484"/>
              <a:gd name="connsiteX88" fmla="*/ 6432698 w 6985591"/>
              <a:gd name="connsiteY88" fmla="*/ 4890977 h 5252484"/>
              <a:gd name="connsiteX89" fmla="*/ 6326372 w 6985591"/>
              <a:gd name="connsiteY89" fmla="*/ 4805916 h 5252484"/>
              <a:gd name="connsiteX90" fmla="*/ 6188149 w 6985591"/>
              <a:gd name="connsiteY90" fmla="*/ 4912242 h 5252484"/>
              <a:gd name="connsiteX91" fmla="*/ 6039293 w 6985591"/>
              <a:gd name="connsiteY91" fmla="*/ 4795284 h 5252484"/>
              <a:gd name="connsiteX92" fmla="*/ 5911702 w 6985591"/>
              <a:gd name="connsiteY92" fmla="*/ 4890977 h 5252484"/>
              <a:gd name="connsiteX93" fmla="*/ 5890437 w 6985591"/>
              <a:gd name="connsiteY93" fmla="*/ 5007935 h 5252484"/>
              <a:gd name="connsiteX94" fmla="*/ 5816009 w 6985591"/>
              <a:gd name="connsiteY94" fmla="*/ 5114260 h 5252484"/>
              <a:gd name="connsiteX95" fmla="*/ 5730949 w 6985591"/>
              <a:gd name="connsiteY95" fmla="*/ 5082363 h 5252484"/>
              <a:gd name="connsiteX96" fmla="*/ 5645889 w 6985591"/>
              <a:gd name="connsiteY96" fmla="*/ 5156790 h 5252484"/>
              <a:gd name="connsiteX97" fmla="*/ 5539563 w 6985591"/>
              <a:gd name="connsiteY97" fmla="*/ 5124893 h 5252484"/>
              <a:gd name="connsiteX98" fmla="*/ 5486400 w 6985591"/>
              <a:gd name="connsiteY98" fmla="*/ 5188688 h 5252484"/>
              <a:gd name="connsiteX99" fmla="*/ 5401340 w 6985591"/>
              <a:gd name="connsiteY99" fmla="*/ 5209953 h 5252484"/>
              <a:gd name="connsiteX100" fmla="*/ 5295014 w 6985591"/>
              <a:gd name="connsiteY100" fmla="*/ 5114260 h 5252484"/>
              <a:gd name="connsiteX101" fmla="*/ 5146158 w 6985591"/>
              <a:gd name="connsiteY101" fmla="*/ 5252484 h 5252484"/>
              <a:gd name="connsiteX102" fmla="*/ 5135526 w 6985591"/>
              <a:gd name="connsiteY102" fmla="*/ 5167423 h 5252484"/>
              <a:gd name="connsiteX103" fmla="*/ 5188689 w 6985591"/>
              <a:gd name="connsiteY103" fmla="*/ 5050465 h 5252484"/>
              <a:gd name="connsiteX104" fmla="*/ 5114261 w 6985591"/>
              <a:gd name="connsiteY104" fmla="*/ 4901609 h 5252484"/>
              <a:gd name="connsiteX105" fmla="*/ 4763386 w 6985591"/>
              <a:gd name="connsiteY105" fmla="*/ 4922874 h 5252484"/>
              <a:gd name="connsiteX106" fmla="*/ 4518837 w 6985591"/>
              <a:gd name="connsiteY106" fmla="*/ 4933507 h 5252484"/>
              <a:gd name="connsiteX107" fmla="*/ 4444409 w 6985591"/>
              <a:gd name="connsiteY107" fmla="*/ 4901609 h 5252484"/>
              <a:gd name="connsiteX108" fmla="*/ 4327451 w 6985591"/>
              <a:gd name="connsiteY108" fmla="*/ 5029200 h 5252484"/>
              <a:gd name="connsiteX109" fmla="*/ 4210493 w 6985591"/>
              <a:gd name="connsiteY109" fmla="*/ 5029200 h 5252484"/>
              <a:gd name="connsiteX110" fmla="*/ 4157330 w 6985591"/>
              <a:gd name="connsiteY110" fmla="*/ 5082363 h 5252484"/>
              <a:gd name="connsiteX111" fmla="*/ 3721395 w 6985591"/>
              <a:gd name="connsiteY111" fmla="*/ 5071730 h 5252484"/>
              <a:gd name="connsiteX112" fmla="*/ 3636335 w 6985591"/>
              <a:gd name="connsiteY112" fmla="*/ 4922874 h 5252484"/>
              <a:gd name="connsiteX113" fmla="*/ 3402419 w 6985591"/>
              <a:gd name="connsiteY113" fmla="*/ 4731488 h 5252484"/>
              <a:gd name="connsiteX114" fmla="*/ 3487479 w 6985591"/>
              <a:gd name="connsiteY114" fmla="*/ 4593265 h 5252484"/>
              <a:gd name="connsiteX115" fmla="*/ 3678865 w 6985591"/>
              <a:gd name="connsiteY115" fmla="*/ 4699590 h 5252484"/>
              <a:gd name="connsiteX116" fmla="*/ 3827721 w 6985591"/>
              <a:gd name="connsiteY116" fmla="*/ 4657060 h 5252484"/>
              <a:gd name="connsiteX117" fmla="*/ 4178595 w 6985591"/>
              <a:gd name="connsiteY117" fmla="*/ 4678325 h 5252484"/>
              <a:gd name="connsiteX118" fmla="*/ 4189228 w 6985591"/>
              <a:gd name="connsiteY118" fmla="*/ 4497572 h 5252484"/>
              <a:gd name="connsiteX119" fmla="*/ 4316819 w 6985591"/>
              <a:gd name="connsiteY119" fmla="*/ 4423144 h 5252484"/>
              <a:gd name="connsiteX120" fmla="*/ 4433777 w 6985591"/>
              <a:gd name="connsiteY120" fmla="*/ 4178595 h 5252484"/>
              <a:gd name="connsiteX121" fmla="*/ 4295554 w 6985591"/>
              <a:gd name="connsiteY121" fmla="*/ 4136065 h 5252484"/>
              <a:gd name="connsiteX122" fmla="*/ 4306186 w 6985591"/>
              <a:gd name="connsiteY122" fmla="*/ 4221125 h 5252484"/>
              <a:gd name="connsiteX123" fmla="*/ 4136065 w 6985591"/>
              <a:gd name="connsiteY123" fmla="*/ 4253023 h 5252484"/>
              <a:gd name="connsiteX124" fmla="*/ 4040372 w 6985591"/>
              <a:gd name="connsiteY124" fmla="*/ 4114800 h 5252484"/>
              <a:gd name="connsiteX125" fmla="*/ 3817089 w 6985591"/>
              <a:gd name="connsiteY125" fmla="*/ 4242390 h 5252484"/>
              <a:gd name="connsiteX126" fmla="*/ 3902149 w 6985591"/>
              <a:gd name="connsiteY126" fmla="*/ 4348716 h 5252484"/>
              <a:gd name="connsiteX127" fmla="*/ 3742661 w 6985591"/>
              <a:gd name="connsiteY127" fmla="*/ 4433777 h 5252484"/>
              <a:gd name="connsiteX128" fmla="*/ 3519377 w 6985591"/>
              <a:gd name="connsiteY128" fmla="*/ 4455042 h 5252484"/>
              <a:gd name="connsiteX129" fmla="*/ 3296093 w 6985591"/>
              <a:gd name="connsiteY129" fmla="*/ 4316818 h 5252484"/>
              <a:gd name="connsiteX130" fmla="*/ 3317358 w 6985591"/>
              <a:gd name="connsiteY130" fmla="*/ 4540102 h 5252484"/>
              <a:gd name="connsiteX131" fmla="*/ 3157870 w 6985591"/>
              <a:gd name="connsiteY131" fmla="*/ 4561367 h 5252484"/>
              <a:gd name="connsiteX132" fmla="*/ 2945219 w 6985591"/>
              <a:gd name="connsiteY132" fmla="*/ 4455042 h 5252484"/>
              <a:gd name="connsiteX133" fmla="*/ 2753833 w 6985591"/>
              <a:gd name="connsiteY133" fmla="*/ 4486939 h 5252484"/>
              <a:gd name="connsiteX134" fmla="*/ 2668772 w 6985591"/>
              <a:gd name="connsiteY134" fmla="*/ 4433777 h 5252484"/>
              <a:gd name="connsiteX135" fmla="*/ 2551814 w 6985591"/>
              <a:gd name="connsiteY135" fmla="*/ 4455042 h 5252484"/>
              <a:gd name="connsiteX136" fmla="*/ 2541182 w 6985591"/>
              <a:gd name="connsiteY136" fmla="*/ 4572000 h 5252484"/>
              <a:gd name="connsiteX137" fmla="*/ 2488019 w 6985591"/>
              <a:gd name="connsiteY137" fmla="*/ 4582632 h 5252484"/>
              <a:gd name="connsiteX138" fmla="*/ 2434856 w 6985591"/>
              <a:gd name="connsiteY138" fmla="*/ 4550735 h 5252484"/>
              <a:gd name="connsiteX139" fmla="*/ 2434856 w 6985591"/>
              <a:gd name="connsiteY139" fmla="*/ 4359349 h 5252484"/>
              <a:gd name="connsiteX140" fmla="*/ 2222205 w 6985591"/>
              <a:gd name="connsiteY140" fmla="*/ 4146697 h 5252484"/>
              <a:gd name="connsiteX141" fmla="*/ 2200940 w 6985591"/>
              <a:gd name="connsiteY141" fmla="*/ 3934046 h 5252484"/>
              <a:gd name="connsiteX142" fmla="*/ 1988289 w 6985591"/>
              <a:gd name="connsiteY142" fmla="*/ 3923414 h 5252484"/>
              <a:gd name="connsiteX143" fmla="*/ 1945758 w 6985591"/>
              <a:gd name="connsiteY143" fmla="*/ 3806456 h 5252484"/>
              <a:gd name="connsiteX144" fmla="*/ 1828800 w 6985591"/>
              <a:gd name="connsiteY144" fmla="*/ 3710763 h 5252484"/>
              <a:gd name="connsiteX145" fmla="*/ 1796902 w 6985591"/>
              <a:gd name="connsiteY145" fmla="*/ 3625702 h 5252484"/>
              <a:gd name="connsiteX146" fmla="*/ 1669312 w 6985591"/>
              <a:gd name="connsiteY146" fmla="*/ 3625702 h 5252484"/>
              <a:gd name="connsiteX147" fmla="*/ 1605516 w 6985591"/>
              <a:gd name="connsiteY147" fmla="*/ 3434316 h 5252484"/>
              <a:gd name="connsiteX148" fmla="*/ 1552354 w 6985591"/>
              <a:gd name="connsiteY148" fmla="*/ 3540642 h 5252484"/>
              <a:gd name="connsiteX149" fmla="*/ 1286540 w 6985591"/>
              <a:gd name="connsiteY149" fmla="*/ 3561907 h 5252484"/>
              <a:gd name="connsiteX150" fmla="*/ 1212112 w 6985591"/>
              <a:gd name="connsiteY150" fmla="*/ 3561907 h 5252484"/>
              <a:gd name="connsiteX151" fmla="*/ 1180214 w 6985591"/>
              <a:gd name="connsiteY151" fmla="*/ 3508744 h 5252484"/>
              <a:gd name="connsiteX152" fmla="*/ 1084521 w 6985591"/>
              <a:gd name="connsiteY152" fmla="*/ 3530009 h 5252484"/>
              <a:gd name="connsiteX153" fmla="*/ 946298 w 6985591"/>
              <a:gd name="connsiteY153" fmla="*/ 3413051 h 5252484"/>
              <a:gd name="connsiteX154" fmla="*/ 871870 w 6985591"/>
              <a:gd name="connsiteY154" fmla="*/ 3306725 h 5252484"/>
              <a:gd name="connsiteX155" fmla="*/ 808075 w 6985591"/>
              <a:gd name="connsiteY155" fmla="*/ 3168502 h 5252484"/>
              <a:gd name="connsiteX156" fmla="*/ 637954 w 6985591"/>
              <a:gd name="connsiteY156" fmla="*/ 3157870 h 52524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</a:cxnLst>
            <a:rect l="l" t="t" r="r" b="b"/>
            <a:pathLst>
              <a:path w="6985591" h="5252484">
                <a:moveTo>
                  <a:pt x="637954" y="3157870"/>
                </a:moveTo>
                <a:lnTo>
                  <a:pt x="786809" y="2902688"/>
                </a:lnTo>
                <a:lnTo>
                  <a:pt x="786809" y="2562446"/>
                </a:lnTo>
                <a:lnTo>
                  <a:pt x="946298" y="2647507"/>
                </a:lnTo>
                <a:lnTo>
                  <a:pt x="1148316" y="2392325"/>
                </a:lnTo>
                <a:lnTo>
                  <a:pt x="1254642" y="2392325"/>
                </a:lnTo>
                <a:lnTo>
                  <a:pt x="1350335" y="2307265"/>
                </a:lnTo>
                <a:lnTo>
                  <a:pt x="1307805" y="2073349"/>
                </a:lnTo>
                <a:lnTo>
                  <a:pt x="1350335" y="1945758"/>
                </a:lnTo>
                <a:lnTo>
                  <a:pt x="1329070" y="1701209"/>
                </a:lnTo>
                <a:lnTo>
                  <a:pt x="1212112" y="1658679"/>
                </a:lnTo>
                <a:lnTo>
                  <a:pt x="1041991" y="1807535"/>
                </a:lnTo>
                <a:lnTo>
                  <a:pt x="935665" y="1648046"/>
                </a:lnTo>
                <a:lnTo>
                  <a:pt x="595423" y="1456660"/>
                </a:lnTo>
                <a:lnTo>
                  <a:pt x="329609" y="1573618"/>
                </a:lnTo>
                <a:lnTo>
                  <a:pt x="85061" y="1052623"/>
                </a:lnTo>
                <a:lnTo>
                  <a:pt x="0" y="797442"/>
                </a:lnTo>
                <a:lnTo>
                  <a:pt x="10633" y="478465"/>
                </a:lnTo>
                <a:lnTo>
                  <a:pt x="659219" y="127590"/>
                </a:lnTo>
                <a:lnTo>
                  <a:pt x="1212112" y="170121"/>
                </a:lnTo>
                <a:lnTo>
                  <a:pt x="1190847" y="329609"/>
                </a:lnTo>
                <a:lnTo>
                  <a:pt x="1265275" y="457200"/>
                </a:lnTo>
                <a:lnTo>
                  <a:pt x="1350335" y="350874"/>
                </a:lnTo>
                <a:lnTo>
                  <a:pt x="1584251" y="276446"/>
                </a:lnTo>
                <a:lnTo>
                  <a:pt x="1839433" y="414670"/>
                </a:lnTo>
                <a:lnTo>
                  <a:pt x="2094614" y="457200"/>
                </a:lnTo>
                <a:lnTo>
                  <a:pt x="2222205" y="297711"/>
                </a:lnTo>
                <a:lnTo>
                  <a:pt x="2413591" y="329609"/>
                </a:lnTo>
                <a:lnTo>
                  <a:pt x="2434856" y="159488"/>
                </a:lnTo>
                <a:lnTo>
                  <a:pt x="2509284" y="53163"/>
                </a:lnTo>
                <a:lnTo>
                  <a:pt x="2679405" y="42530"/>
                </a:lnTo>
                <a:lnTo>
                  <a:pt x="2966484" y="0"/>
                </a:lnTo>
                <a:lnTo>
                  <a:pt x="2998382" y="255181"/>
                </a:lnTo>
                <a:lnTo>
                  <a:pt x="3094075" y="393404"/>
                </a:lnTo>
                <a:lnTo>
                  <a:pt x="3434316" y="350874"/>
                </a:lnTo>
                <a:lnTo>
                  <a:pt x="3551275" y="435935"/>
                </a:lnTo>
                <a:lnTo>
                  <a:pt x="3774558" y="435935"/>
                </a:lnTo>
                <a:lnTo>
                  <a:pt x="3902149" y="542260"/>
                </a:lnTo>
                <a:lnTo>
                  <a:pt x="3912782" y="786809"/>
                </a:lnTo>
                <a:lnTo>
                  <a:pt x="3976577" y="829339"/>
                </a:lnTo>
                <a:lnTo>
                  <a:pt x="4061637" y="691116"/>
                </a:lnTo>
                <a:lnTo>
                  <a:pt x="4242391" y="680484"/>
                </a:lnTo>
                <a:lnTo>
                  <a:pt x="4338084" y="563525"/>
                </a:lnTo>
                <a:lnTo>
                  <a:pt x="4423144" y="563525"/>
                </a:lnTo>
                <a:lnTo>
                  <a:pt x="4391247" y="712381"/>
                </a:lnTo>
                <a:lnTo>
                  <a:pt x="4412512" y="861237"/>
                </a:lnTo>
                <a:lnTo>
                  <a:pt x="4359349" y="999460"/>
                </a:lnTo>
                <a:lnTo>
                  <a:pt x="4465675" y="1169581"/>
                </a:lnTo>
                <a:lnTo>
                  <a:pt x="4720856" y="1010093"/>
                </a:lnTo>
                <a:lnTo>
                  <a:pt x="4986670" y="574158"/>
                </a:lnTo>
                <a:lnTo>
                  <a:pt x="4933507" y="446567"/>
                </a:lnTo>
                <a:lnTo>
                  <a:pt x="4986670" y="350874"/>
                </a:lnTo>
                <a:lnTo>
                  <a:pt x="5263116" y="276446"/>
                </a:lnTo>
                <a:lnTo>
                  <a:pt x="5443870" y="308344"/>
                </a:lnTo>
                <a:lnTo>
                  <a:pt x="5699051" y="691116"/>
                </a:lnTo>
                <a:lnTo>
                  <a:pt x="5816009" y="574158"/>
                </a:lnTo>
                <a:lnTo>
                  <a:pt x="5975498" y="520995"/>
                </a:lnTo>
                <a:lnTo>
                  <a:pt x="6166884" y="956930"/>
                </a:lnTo>
                <a:lnTo>
                  <a:pt x="6464595" y="903767"/>
                </a:lnTo>
                <a:lnTo>
                  <a:pt x="6496493" y="1052623"/>
                </a:lnTo>
                <a:lnTo>
                  <a:pt x="6209414" y="1190846"/>
                </a:lnTo>
                <a:lnTo>
                  <a:pt x="6113721" y="1041990"/>
                </a:lnTo>
                <a:lnTo>
                  <a:pt x="6124354" y="1244009"/>
                </a:lnTo>
                <a:lnTo>
                  <a:pt x="6018028" y="1360967"/>
                </a:lnTo>
                <a:lnTo>
                  <a:pt x="6049926" y="1541721"/>
                </a:lnTo>
                <a:lnTo>
                  <a:pt x="6220047" y="1531088"/>
                </a:lnTo>
                <a:lnTo>
                  <a:pt x="6379535" y="1509823"/>
                </a:lnTo>
                <a:lnTo>
                  <a:pt x="6528391" y="1658679"/>
                </a:lnTo>
                <a:lnTo>
                  <a:pt x="6655982" y="1669311"/>
                </a:lnTo>
                <a:lnTo>
                  <a:pt x="6794205" y="1881963"/>
                </a:lnTo>
                <a:lnTo>
                  <a:pt x="6794205" y="2115879"/>
                </a:lnTo>
                <a:lnTo>
                  <a:pt x="6698512" y="2254102"/>
                </a:lnTo>
                <a:lnTo>
                  <a:pt x="6794205" y="2562446"/>
                </a:lnTo>
                <a:lnTo>
                  <a:pt x="6985591" y="2424223"/>
                </a:lnTo>
                <a:lnTo>
                  <a:pt x="6985591" y="2711302"/>
                </a:lnTo>
                <a:lnTo>
                  <a:pt x="6826102" y="2923953"/>
                </a:lnTo>
                <a:lnTo>
                  <a:pt x="6698512" y="3009014"/>
                </a:lnTo>
                <a:lnTo>
                  <a:pt x="6719777" y="3062177"/>
                </a:lnTo>
                <a:lnTo>
                  <a:pt x="6964326" y="3157870"/>
                </a:lnTo>
                <a:lnTo>
                  <a:pt x="6953693" y="3327990"/>
                </a:lnTo>
                <a:lnTo>
                  <a:pt x="6741042" y="3359888"/>
                </a:lnTo>
                <a:lnTo>
                  <a:pt x="6655982" y="3561907"/>
                </a:lnTo>
                <a:lnTo>
                  <a:pt x="6719777" y="3763925"/>
                </a:lnTo>
                <a:lnTo>
                  <a:pt x="6772940" y="3955311"/>
                </a:lnTo>
                <a:lnTo>
                  <a:pt x="6762307" y="4072270"/>
                </a:lnTo>
                <a:lnTo>
                  <a:pt x="6826102" y="4306186"/>
                </a:lnTo>
                <a:lnTo>
                  <a:pt x="6741042" y="4465674"/>
                </a:lnTo>
                <a:lnTo>
                  <a:pt x="6634716" y="4774018"/>
                </a:lnTo>
                <a:lnTo>
                  <a:pt x="6432698" y="4890977"/>
                </a:lnTo>
                <a:lnTo>
                  <a:pt x="6326372" y="4805916"/>
                </a:lnTo>
                <a:lnTo>
                  <a:pt x="6188149" y="4912242"/>
                </a:lnTo>
                <a:lnTo>
                  <a:pt x="6039293" y="4795284"/>
                </a:lnTo>
                <a:lnTo>
                  <a:pt x="5911702" y="4890977"/>
                </a:lnTo>
                <a:lnTo>
                  <a:pt x="5890437" y="5007935"/>
                </a:lnTo>
                <a:lnTo>
                  <a:pt x="5816009" y="5114260"/>
                </a:lnTo>
                <a:lnTo>
                  <a:pt x="5730949" y="5082363"/>
                </a:lnTo>
                <a:lnTo>
                  <a:pt x="5645889" y="5156790"/>
                </a:lnTo>
                <a:lnTo>
                  <a:pt x="5539563" y="5124893"/>
                </a:lnTo>
                <a:lnTo>
                  <a:pt x="5486400" y="5188688"/>
                </a:lnTo>
                <a:lnTo>
                  <a:pt x="5401340" y="5209953"/>
                </a:lnTo>
                <a:lnTo>
                  <a:pt x="5295014" y="5114260"/>
                </a:lnTo>
                <a:lnTo>
                  <a:pt x="5146158" y="5252484"/>
                </a:lnTo>
                <a:lnTo>
                  <a:pt x="5135526" y="5167423"/>
                </a:lnTo>
                <a:lnTo>
                  <a:pt x="5188689" y="5050465"/>
                </a:lnTo>
                <a:lnTo>
                  <a:pt x="5114261" y="4901609"/>
                </a:lnTo>
                <a:lnTo>
                  <a:pt x="4763386" y="4922874"/>
                </a:lnTo>
                <a:lnTo>
                  <a:pt x="4518837" y="4933507"/>
                </a:lnTo>
                <a:lnTo>
                  <a:pt x="4444409" y="4901609"/>
                </a:lnTo>
                <a:lnTo>
                  <a:pt x="4327451" y="5029200"/>
                </a:lnTo>
                <a:lnTo>
                  <a:pt x="4210493" y="5029200"/>
                </a:lnTo>
                <a:lnTo>
                  <a:pt x="4157330" y="5082363"/>
                </a:lnTo>
                <a:lnTo>
                  <a:pt x="3721395" y="5071730"/>
                </a:lnTo>
                <a:lnTo>
                  <a:pt x="3636335" y="4922874"/>
                </a:lnTo>
                <a:lnTo>
                  <a:pt x="3402419" y="4731488"/>
                </a:lnTo>
                <a:lnTo>
                  <a:pt x="3487479" y="4593265"/>
                </a:lnTo>
                <a:lnTo>
                  <a:pt x="3678865" y="4699590"/>
                </a:lnTo>
                <a:lnTo>
                  <a:pt x="3827721" y="4657060"/>
                </a:lnTo>
                <a:lnTo>
                  <a:pt x="4178595" y="4678325"/>
                </a:lnTo>
                <a:lnTo>
                  <a:pt x="4189228" y="4497572"/>
                </a:lnTo>
                <a:lnTo>
                  <a:pt x="4316819" y="4423144"/>
                </a:lnTo>
                <a:lnTo>
                  <a:pt x="4433777" y="4178595"/>
                </a:lnTo>
                <a:lnTo>
                  <a:pt x="4295554" y="4136065"/>
                </a:lnTo>
                <a:lnTo>
                  <a:pt x="4306186" y="4221125"/>
                </a:lnTo>
                <a:lnTo>
                  <a:pt x="4136065" y="4253023"/>
                </a:lnTo>
                <a:lnTo>
                  <a:pt x="4040372" y="4114800"/>
                </a:lnTo>
                <a:lnTo>
                  <a:pt x="3817089" y="4242390"/>
                </a:lnTo>
                <a:lnTo>
                  <a:pt x="3902149" y="4348716"/>
                </a:lnTo>
                <a:lnTo>
                  <a:pt x="3742661" y="4433777"/>
                </a:lnTo>
                <a:lnTo>
                  <a:pt x="3519377" y="4455042"/>
                </a:lnTo>
                <a:lnTo>
                  <a:pt x="3296093" y="4316818"/>
                </a:lnTo>
                <a:lnTo>
                  <a:pt x="3317358" y="4540102"/>
                </a:lnTo>
                <a:lnTo>
                  <a:pt x="3157870" y="4561367"/>
                </a:lnTo>
                <a:lnTo>
                  <a:pt x="2945219" y="4455042"/>
                </a:lnTo>
                <a:lnTo>
                  <a:pt x="2753833" y="4486939"/>
                </a:lnTo>
                <a:lnTo>
                  <a:pt x="2668772" y="4433777"/>
                </a:lnTo>
                <a:lnTo>
                  <a:pt x="2551814" y="4455042"/>
                </a:lnTo>
                <a:lnTo>
                  <a:pt x="2541182" y="4572000"/>
                </a:lnTo>
                <a:lnTo>
                  <a:pt x="2488019" y="4582632"/>
                </a:lnTo>
                <a:lnTo>
                  <a:pt x="2434856" y="4550735"/>
                </a:lnTo>
                <a:lnTo>
                  <a:pt x="2434856" y="4359349"/>
                </a:lnTo>
                <a:lnTo>
                  <a:pt x="2222205" y="4146697"/>
                </a:lnTo>
                <a:lnTo>
                  <a:pt x="2200940" y="3934046"/>
                </a:lnTo>
                <a:lnTo>
                  <a:pt x="1988289" y="3923414"/>
                </a:lnTo>
                <a:lnTo>
                  <a:pt x="1945758" y="3806456"/>
                </a:lnTo>
                <a:lnTo>
                  <a:pt x="1828800" y="3710763"/>
                </a:lnTo>
                <a:lnTo>
                  <a:pt x="1796902" y="3625702"/>
                </a:lnTo>
                <a:lnTo>
                  <a:pt x="1669312" y="3625702"/>
                </a:lnTo>
                <a:lnTo>
                  <a:pt x="1605516" y="3434316"/>
                </a:lnTo>
                <a:lnTo>
                  <a:pt x="1552354" y="3540642"/>
                </a:lnTo>
                <a:lnTo>
                  <a:pt x="1286540" y="3561907"/>
                </a:lnTo>
                <a:lnTo>
                  <a:pt x="1212112" y="3561907"/>
                </a:lnTo>
                <a:lnTo>
                  <a:pt x="1180214" y="3508744"/>
                </a:lnTo>
                <a:lnTo>
                  <a:pt x="1084521" y="3530009"/>
                </a:lnTo>
                <a:lnTo>
                  <a:pt x="946298" y="3413051"/>
                </a:lnTo>
                <a:lnTo>
                  <a:pt x="871870" y="3306725"/>
                </a:lnTo>
                <a:lnTo>
                  <a:pt x="808075" y="3168502"/>
                </a:lnTo>
                <a:lnTo>
                  <a:pt x="637954" y="3157870"/>
                </a:lnTo>
                <a:close/>
              </a:path>
            </a:pathLst>
          </a:custGeom>
          <a:blipFill>
            <a:blip r:embed="rId8" cstate="print"/>
            <a:stretch>
              <a:fillRect/>
            </a:stretch>
          </a:blipFill>
          <a:ln>
            <a:noFill/>
          </a:ln>
          <a:effectLst>
            <a:outerShdw blurRad="165100" dist="76200" dir="2700000" algn="tl" rotWithShape="0">
              <a:schemeClr val="accent2">
                <a:lumMod val="75000"/>
                <a:alpha val="59000"/>
              </a:schemeClr>
            </a:outerShdw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5400" i="1" dirty="0" smtClean="0">
              <a:solidFill>
                <a:schemeClr val="tx1"/>
              </a:solidFill>
              <a:latin typeface="Baskerville Old Face" pitchFamily="18" charset="0"/>
            </a:endParaRPr>
          </a:p>
          <a:p>
            <a:pPr algn="ctr"/>
            <a:r>
              <a:rPr lang="fr-FR" sz="5400" i="1" dirty="0" smtClean="0">
                <a:solidFill>
                  <a:schemeClr val="tx1"/>
                </a:solidFill>
                <a:latin typeface="Baskerville Old Face" pitchFamily="18" charset="0"/>
              </a:rPr>
              <a:t>56</a:t>
            </a:r>
            <a:endParaRPr lang="fr-FR" sz="5400" i="1" dirty="0">
              <a:solidFill>
                <a:schemeClr val="tx1"/>
              </a:solidFill>
              <a:latin typeface="Baskerville Old Face" pitchFamily="18" charset="0"/>
            </a:endParaRPr>
          </a:p>
        </p:txBody>
      </p:sp>
      <p:sp>
        <p:nvSpPr>
          <p:cNvPr id="7" name="Forme libre 6"/>
          <p:cNvSpPr/>
          <p:nvPr/>
        </p:nvSpPr>
        <p:spPr>
          <a:xfrm>
            <a:off x="5686645" y="1393724"/>
            <a:ext cx="2528693" cy="3264558"/>
          </a:xfrm>
          <a:custGeom>
            <a:avLst/>
            <a:gdLst>
              <a:gd name="connsiteX0" fmla="*/ 669851 w 2966484"/>
              <a:gd name="connsiteY0" fmla="*/ 457200 h 3742660"/>
              <a:gd name="connsiteX1" fmla="*/ 850605 w 2966484"/>
              <a:gd name="connsiteY1" fmla="*/ 531628 h 3742660"/>
              <a:gd name="connsiteX2" fmla="*/ 850605 w 2966484"/>
              <a:gd name="connsiteY2" fmla="*/ 531628 h 3742660"/>
              <a:gd name="connsiteX3" fmla="*/ 850605 w 2966484"/>
              <a:gd name="connsiteY3" fmla="*/ 563525 h 3742660"/>
              <a:gd name="connsiteX4" fmla="*/ 871870 w 2966484"/>
              <a:gd name="connsiteY4" fmla="*/ 680483 h 3742660"/>
              <a:gd name="connsiteX5" fmla="*/ 839972 w 2966484"/>
              <a:gd name="connsiteY5" fmla="*/ 829339 h 3742660"/>
              <a:gd name="connsiteX6" fmla="*/ 871870 w 2966484"/>
              <a:gd name="connsiteY6" fmla="*/ 988828 h 3742660"/>
              <a:gd name="connsiteX7" fmla="*/ 839972 w 2966484"/>
              <a:gd name="connsiteY7" fmla="*/ 1127051 h 3742660"/>
              <a:gd name="connsiteX8" fmla="*/ 914400 w 2966484"/>
              <a:gd name="connsiteY8" fmla="*/ 1222744 h 3742660"/>
              <a:gd name="connsiteX9" fmla="*/ 808075 w 2966484"/>
              <a:gd name="connsiteY9" fmla="*/ 1244009 h 3742660"/>
              <a:gd name="connsiteX10" fmla="*/ 797442 w 2966484"/>
              <a:gd name="connsiteY10" fmla="*/ 1414130 h 3742660"/>
              <a:gd name="connsiteX11" fmla="*/ 680484 w 2966484"/>
              <a:gd name="connsiteY11" fmla="*/ 1424762 h 3742660"/>
              <a:gd name="connsiteX12" fmla="*/ 637954 w 2966484"/>
              <a:gd name="connsiteY12" fmla="*/ 1499190 h 3742660"/>
              <a:gd name="connsiteX13" fmla="*/ 531628 w 2966484"/>
              <a:gd name="connsiteY13" fmla="*/ 1424762 h 3742660"/>
              <a:gd name="connsiteX14" fmla="*/ 382772 w 2966484"/>
              <a:gd name="connsiteY14" fmla="*/ 1552353 h 3742660"/>
              <a:gd name="connsiteX15" fmla="*/ 202019 w 2966484"/>
              <a:gd name="connsiteY15" fmla="*/ 1605516 h 3742660"/>
              <a:gd name="connsiteX16" fmla="*/ 244549 w 2966484"/>
              <a:gd name="connsiteY16" fmla="*/ 1711842 h 3742660"/>
              <a:gd name="connsiteX17" fmla="*/ 159488 w 2966484"/>
              <a:gd name="connsiteY17" fmla="*/ 1807535 h 3742660"/>
              <a:gd name="connsiteX18" fmla="*/ 148856 w 2966484"/>
              <a:gd name="connsiteY18" fmla="*/ 1945758 h 3742660"/>
              <a:gd name="connsiteX19" fmla="*/ 0 w 2966484"/>
              <a:gd name="connsiteY19" fmla="*/ 1977655 h 3742660"/>
              <a:gd name="connsiteX20" fmla="*/ 106326 w 2966484"/>
              <a:gd name="connsiteY20" fmla="*/ 2190307 h 3742660"/>
              <a:gd name="connsiteX21" fmla="*/ 276447 w 2966484"/>
              <a:gd name="connsiteY21" fmla="*/ 2158409 h 3742660"/>
              <a:gd name="connsiteX22" fmla="*/ 297712 w 2966484"/>
              <a:gd name="connsiteY22" fmla="*/ 2243469 h 3742660"/>
              <a:gd name="connsiteX23" fmla="*/ 127591 w 2966484"/>
              <a:gd name="connsiteY23" fmla="*/ 2296632 h 3742660"/>
              <a:gd name="connsiteX24" fmla="*/ 53163 w 2966484"/>
              <a:gd name="connsiteY24" fmla="*/ 2232837 h 3742660"/>
              <a:gd name="connsiteX25" fmla="*/ 74428 w 2966484"/>
              <a:gd name="connsiteY25" fmla="*/ 2339162 h 3742660"/>
              <a:gd name="connsiteX26" fmla="*/ 74428 w 2966484"/>
              <a:gd name="connsiteY26" fmla="*/ 2339162 h 3742660"/>
              <a:gd name="connsiteX27" fmla="*/ 0 w 2966484"/>
              <a:gd name="connsiteY27" fmla="*/ 2392325 h 3742660"/>
              <a:gd name="connsiteX28" fmla="*/ 31898 w 2966484"/>
              <a:gd name="connsiteY28" fmla="*/ 2488018 h 3742660"/>
              <a:gd name="connsiteX29" fmla="*/ 180754 w 2966484"/>
              <a:gd name="connsiteY29" fmla="*/ 2477386 h 3742660"/>
              <a:gd name="connsiteX30" fmla="*/ 255182 w 2966484"/>
              <a:gd name="connsiteY30" fmla="*/ 2551814 h 3742660"/>
              <a:gd name="connsiteX31" fmla="*/ 361507 w 2966484"/>
              <a:gd name="connsiteY31" fmla="*/ 2541181 h 3742660"/>
              <a:gd name="connsiteX32" fmla="*/ 435935 w 2966484"/>
              <a:gd name="connsiteY32" fmla="*/ 2658139 h 3742660"/>
              <a:gd name="connsiteX33" fmla="*/ 467833 w 2966484"/>
              <a:gd name="connsiteY33" fmla="*/ 2764465 h 3742660"/>
              <a:gd name="connsiteX34" fmla="*/ 393405 w 2966484"/>
              <a:gd name="connsiteY34" fmla="*/ 2849525 h 3742660"/>
              <a:gd name="connsiteX35" fmla="*/ 446568 w 2966484"/>
              <a:gd name="connsiteY35" fmla="*/ 3019646 h 3742660"/>
              <a:gd name="connsiteX36" fmla="*/ 563526 w 2966484"/>
              <a:gd name="connsiteY36" fmla="*/ 2955851 h 3742660"/>
              <a:gd name="connsiteX37" fmla="*/ 542261 w 2966484"/>
              <a:gd name="connsiteY37" fmla="*/ 3104707 h 3742660"/>
              <a:gd name="connsiteX38" fmla="*/ 414670 w 2966484"/>
              <a:gd name="connsiteY38" fmla="*/ 3242930 h 3742660"/>
              <a:gd name="connsiteX39" fmla="*/ 467833 w 2966484"/>
              <a:gd name="connsiteY39" fmla="*/ 3317358 h 3742660"/>
              <a:gd name="connsiteX40" fmla="*/ 531628 w 2966484"/>
              <a:gd name="connsiteY40" fmla="*/ 3317358 h 3742660"/>
              <a:gd name="connsiteX41" fmla="*/ 531628 w 2966484"/>
              <a:gd name="connsiteY41" fmla="*/ 3402418 h 3742660"/>
              <a:gd name="connsiteX42" fmla="*/ 425302 w 2966484"/>
              <a:gd name="connsiteY42" fmla="*/ 3434316 h 3742660"/>
              <a:gd name="connsiteX43" fmla="*/ 361507 w 2966484"/>
              <a:gd name="connsiteY43" fmla="*/ 3551274 h 3742660"/>
              <a:gd name="connsiteX44" fmla="*/ 414670 w 2966484"/>
              <a:gd name="connsiteY44" fmla="*/ 3615069 h 3742660"/>
              <a:gd name="connsiteX45" fmla="*/ 404037 w 2966484"/>
              <a:gd name="connsiteY45" fmla="*/ 3732028 h 3742660"/>
              <a:gd name="connsiteX46" fmla="*/ 446568 w 2966484"/>
              <a:gd name="connsiteY46" fmla="*/ 3742660 h 3742660"/>
              <a:gd name="connsiteX47" fmla="*/ 627321 w 2966484"/>
              <a:gd name="connsiteY47" fmla="*/ 3604437 h 3742660"/>
              <a:gd name="connsiteX48" fmla="*/ 765544 w 2966484"/>
              <a:gd name="connsiteY48" fmla="*/ 3615069 h 3742660"/>
              <a:gd name="connsiteX49" fmla="*/ 1222744 w 2966484"/>
              <a:gd name="connsiteY49" fmla="*/ 3487479 h 3742660"/>
              <a:gd name="connsiteX50" fmla="*/ 1339702 w 2966484"/>
              <a:gd name="connsiteY50" fmla="*/ 3508744 h 3742660"/>
              <a:gd name="connsiteX51" fmla="*/ 1467293 w 2966484"/>
              <a:gd name="connsiteY51" fmla="*/ 3498111 h 3742660"/>
              <a:gd name="connsiteX52" fmla="*/ 1616149 w 2966484"/>
              <a:gd name="connsiteY52" fmla="*/ 3253562 h 3742660"/>
              <a:gd name="connsiteX53" fmla="*/ 1765005 w 2966484"/>
              <a:gd name="connsiteY53" fmla="*/ 3242930 h 3742660"/>
              <a:gd name="connsiteX54" fmla="*/ 1903228 w 2966484"/>
              <a:gd name="connsiteY54" fmla="*/ 3157869 h 3742660"/>
              <a:gd name="connsiteX55" fmla="*/ 1860698 w 2966484"/>
              <a:gd name="connsiteY55" fmla="*/ 3072809 h 3742660"/>
              <a:gd name="connsiteX56" fmla="*/ 1860698 w 2966484"/>
              <a:gd name="connsiteY56" fmla="*/ 3072809 h 3742660"/>
              <a:gd name="connsiteX57" fmla="*/ 2083982 w 2966484"/>
              <a:gd name="connsiteY57" fmla="*/ 3030279 h 3742660"/>
              <a:gd name="connsiteX58" fmla="*/ 2169042 w 2966484"/>
              <a:gd name="connsiteY58" fmla="*/ 3179135 h 3742660"/>
              <a:gd name="connsiteX59" fmla="*/ 2307265 w 2966484"/>
              <a:gd name="connsiteY59" fmla="*/ 3221665 h 3742660"/>
              <a:gd name="connsiteX60" fmla="*/ 2339163 w 2966484"/>
              <a:gd name="connsiteY60" fmla="*/ 3264195 h 3742660"/>
              <a:gd name="connsiteX61" fmla="*/ 2456121 w 2966484"/>
              <a:gd name="connsiteY61" fmla="*/ 3242930 h 3742660"/>
              <a:gd name="connsiteX62" fmla="*/ 2466754 w 2966484"/>
              <a:gd name="connsiteY62" fmla="*/ 3168502 h 3742660"/>
              <a:gd name="connsiteX63" fmla="*/ 2594344 w 2966484"/>
              <a:gd name="connsiteY63" fmla="*/ 2838893 h 3742660"/>
              <a:gd name="connsiteX64" fmla="*/ 2626242 w 2966484"/>
              <a:gd name="connsiteY64" fmla="*/ 2753832 h 3742660"/>
              <a:gd name="connsiteX65" fmla="*/ 2615609 w 2966484"/>
              <a:gd name="connsiteY65" fmla="*/ 2647507 h 3742660"/>
              <a:gd name="connsiteX66" fmla="*/ 2828261 w 2966484"/>
              <a:gd name="connsiteY66" fmla="*/ 2509283 h 3742660"/>
              <a:gd name="connsiteX67" fmla="*/ 2945219 w 2966484"/>
              <a:gd name="connsiteY67" fmla="*/ 2509283 h 3742660"/>
              <a:gd name="connsiteX68" fmla="*/ 2966484 w 2966484"/>
              <a:gd name="connsiteY68" fmla="*/ 2477386 h 3742660"/>
              <a:gd name="connsiteX69" fmla="*/ 2966484 w 2966484"/>
              <a:gd name="connsiteY69" fmla="*/ 2232837 h 3742660"/>
              <a:gd name="connsiteX70" fmla="*/ 2860158 w 2966484"/>
              <a:gd name="connsiteY70" fmla="*/ 1850065 h 3742660"/>
              <a:gd name="connsiteX71" fmla="*/ 2849526 w 2966484"/>
              <a:gd name="connsiteY71" fmla="*/ 1711842 h 3742660"/>
              <a:gd name="connsiteX72" fmla="*/ 2817628 w 2966484"/>
              <a:gd name="connsiteY72" fmla="*/ 1488558 h 3742660"/>
              <a:gd name="connsiteX73" fmla="*/ 2955851 w 2966484"/>
              <a:gd name="connsiteY73" fmla="*/ 1392865 h 3742660"/>
              <a:gd name="connsiteX74" fmla="*/ 2934586 w 2966484"/>
              <a:gd name="connsiteY74" fmla="*/ 1244009 h 3742660"/>
              <a:gd name="connsiteX75" fmla="*/ 2870791 w 2966484"/>
              <a:gd name="connsiteY75" fmla="*/ 1137683 h 3742660"/>
              <a:gd name="connsiteX76" fmla="*/ 2934586 w 2966484"/>
              <a:gd name="connsiteY76" fmla="*/ 1127051 h 3742660"/>
              <a:gd name="connsiteX77" fmla="*/ 2955851 w 2966484"/>
              <a:gd name="connsiteY77" fmla="*/ 1095153 h 3742660"/>
              <a:gd name="connsiteX78" fmla="*/ 2860158 w 2966484"/>
              <a:gd name="connsiteY78" fmla="*/ 935665 h 3742660"/>
              <a:gd name="connsiteX79" fmla="*/ 2923954 w 2966484"/>
              <a:gd name="connsiteY79" fmla="*/ 893135 h 3742660"/>
              <a:gd name="connsiteX80" fmla="*/ 2934586 w 2966484"/>
              <a:gd name="connsiteY80" fmla="*/ 723014 h 3742660"/>
              <a:gd name="connsiteX81" fmla="*/ 2711302 w 2966484"/>
              <a:gd name="connsiteY81" fmla="*/ 606055 h 3742660"/>
              <a:gd name="connsiteX82" fmla="*/ 2530549 w 2966484"/>
              <a:gd name="connsiteY82" fmla="*/ 595423 h 3742660"/>
              <a:gd name="connsiteX83" fmla="*/ 2498651 w 2966484"/>
              <a:gd name="connsiteY83" fmla="*/ 552893 h 3742660"/>
              <a:gd name="connsiteX84" fmla="*/ 2445488 w 2966484"/>
              <a:gd name="connsiteY84" fmla="*/ 574158 h 3742660"/>
              <a:gd name="connsiteX85" fmla="*/ 2413591 w 2966484"/>
              <a:gd name="connsiteY85" fmla="*/ 669851 h 3742660"/>
              <a:gd name="connsiteX86" fmla="*/ 2349795 w 2966484"/>
              <a:gd name="connsiteY86" fmla="*/ 723014 h 3742660"/>
              <a:gd name="connsiteX87" fmla="*/ 2275368 w 2966484"/>
              <a:gd name="connsiteY87" fmla="*/ 691116 h 3742660"/>
              <a:gd name="connsiteX88" fmla="*/ 2243470 w 2966484"/>
              <a:gd name="connsiteY88" fmla="*/ 744279 h 3742660"/>
              <a:gd name="connsiteX89" fmla="*/ 2200940 w 2966484"/>
              <a:gd name="connsiteY89" fmla="*/ 797442 h 3742660"/>
              <a:gd name="connsiteX90" fmla="*/ 2083982 w 2966484"/>
              <a:gd name="connsiteY90" fmla="*/ 861237 h 3742660"/>
              <a:gd name="connsiteX91" fmla="*/ 2030819 w 2966484"/>
              <a:gd name="connsiteY91" fmla="*/ 786809 h 3742660"/>
              <a:gd name="connsiteX92" fmla="*/ 1924493 w 2966484"/>
              <a:gd name="connsiteY92" fmla="*/ 744279 h 3742660"/>
              <a:gd name="connsiteX93" fmla="*/ 1881963 w 2966484"/>
              <a:gd name="connsiteY93" fmla="*/ 637953 h 3742660"/>
              <a:gd name="connsiteX94" fmla="*/ 1796902 w 2966484"/>
              <a:gd name="connsiteY94" fmla="*/ 499730 h 3742660"/>
              <a:gd name="connsiteX95" fmla="*/ 1733107 w 2966484"/>
              <a:gd name="connsiteY95" fmla="*/ 350874 h 3742660"/>
              <a:gd name="connsiteX96" fmla="*/ 1733107 w 2966484"/>
              <a:gd name="connsiteY96" fmla="*/ 297711 h 3742660"/>
              <a:gd name="connsiteX97" fmla="*/ 1679944 w 2966484"/>
              <a:gd name="connsiteY97" fmla="*/ 276446 h 3742660"/>
              <a:gd name="connsiteX98" fmla="*/ 1552354 w 2966484"/>
              <a:gd name="connsiteY98" fmla="*/ 382772 h 3742660"/>
              <a:gd name="connsiteX99" fmla="*/ 1392865 w 2966484"/>
              <a:gd name="connsiteY99" fmla="*/ 350874 h 3742660"/>
              <a:gd name="connsiteX100" fmla="*/ 1318437 w 2966484"/>
              <a:gd name="connsiteY100" fmla="*/ 372139 h 3742660"/>
              <a:gd name="connsiteX101" fmla="*/ 1244009 w 2966484"/>
              <a:gd name="connsiteY101" fmla="*/ 329609 h 3742660"/>
              <a:gd name="connsiteX102" fmla="*/ 1190847 w 2966484"/>
              <a:gd name="connsiteY102" fmla="*/ 340242 h 3742660"/>
              <a:gd name="connsiteX103" fmla="*/ 1127051 w 2966484"/>
              <a:gd name="connsiteY103" fmla="*/ 308344 h 3742660"/>
              <a:gd name="connsiteX104" fmla="*/ 1063256 w 2966484"/>
              <a:gd name="connsiteY104" fmla="*/ 287079 h 3742660"/>
              <a:gd name="connsiteX105" fmla="*/ 1052623 w 2966484"/>
              <a:gd name="connsiteY105" fmla="*/ 170121 h 3742660"/>
              <a:gd name="connsiteX106" fmla="*/ 1105786 w 2966484"/>
              <a:gd name="connsiteY106" fmla="*/ 106325 h 3742660"/>
              <a:gd name="connsiteX107" fmla="*/ 1084521 w 2966484"/>
              <a:gd name="connsiteY107" fmla="*/ 0 h 3742660"/>
              <a:gd name="connsiteX108" fmla="*/ 978195 w 2966484"/>
              <a:gd name="connsiteY108" fmla="*/ 31897 h 3742660"/>
              <a:gd name="connsiteX109" fmla="*/ 903768 w 2966484"/>
              <a:gd name="connsiteY109" fmla="*/ 127590 h 3742660"/>
              <a:gd name="connsiteX110" fmla="*/ 808075 w 2966484"/>
              <a:gd name="connsiteY110" fmla="*/ 85060 h 3742660"/>
              <a:gd name="connsiteX111" fmla="*/ 776177 w 2966484"/>
              <a:gd name="connsiteY111" fmla="*/ 148855 h 3742660"/>
              <a:gd name="connsiteX112" fmla="*/ 776177 w 2966484"/>
              <a:gd name="connsiteY112" fmla="*/ 148855 h 3742660"/>
              <a:gd name="connsiteX113" fmla="*/ 691116 w 2966484"/>
              <a:gd name="connsiteY113" fmla="*/ 191386 h 3742660"/>
              <a:gd name="connsiteX114" fmla="*/ 648586 w 2966484"/>
              <a:gd name="connsiteY114" fmla="*/ 308344 h 3742660"/>
              <a:gd name="connsiteX115" fmla="*/ 691116 w 2966484"/>
              <a:gd name="connsiteY115" fmla="*/ 372139 h 3742660"/>
              <a:gd name="connsiteX116" fmla="*/ 669851 w 2966484"/>
              <a:gd name="connsiteY116" fmla="*/ 457200 h 37426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</a:cxnLst>
            <a:rect l="l" t="t" r="r" b="b"/>
            <a:pathLst>
              <a:path w="2966484" h="3742660">
                <a:moveTo>
                  <a:pt x="669851" y="457200"/>
                </a:moveTo>
                <a:lnTo>
                  <a:pt x="850605" y="531628"/>
                </a:lnTo>
                <a:lnTo>
                  <a:pt x="850605" y="531628"/>
                </a:lnTo>
                <a:lnTo>
                  <a:pt x="850605" y="563525"/>
                </a:lnTo>
                <a:lnTo>
                  <a:pt x="871870" y="680483"/>
                </a:lnTo>
                <a:lnTo>
                  <a:pt x="839972" y="829339"/>
                </a:lnTo>
                <a:lnTo>
                  <a:pt x="871870" y="988828"/>
                </a:lnTo>
                <a:lnTo>
                  <a:pt x="839972" y="1127051"/>
                </a:lnTo>
                <a:lnTo>
                  <a:pt x="914400" y="1222744"/>
                </a:lnTo>
                <a:lnTo>
                  <a:pt x="808075" y="1244009"/>
                </a:lnTo>
                <a:lnTo>
                  <a:pt x="797442" y="1414130"/>
                </a:lnTo>
                <a:lnTo>
                  <a:pt x="680484" y="1424762"/>
                </a:lnTo>
                <a:lnTo>
                  <a:pt x="637954" y="1499190"/>
                </a:lnTo>
                <a:lnTo>
                  <a:pt x="531628" y="1424762"/>
                </a:lnTo>
                <a:lnTo>
                  <a:pt x="382772" y="1552353"/>
                </a:lnTo>
                <a:lnTo>
                  <a:pt x="202019" y="1605516"/>
                </a:lnTo>
                <a:lnTo>
                  <a:pt x="244549" y="1711842"/>
                </a:lnTo>
                <a:lnTo>
                  <a:pt x="159488" y="1807535"/>
                </a:lnTo>
                <a:lnTo>
                  <a:pt x="148856" y="1945758"/>
                </a:lnTo>
                <a:lnTo>
                  <a:pt x="0" y="1977655"/>
                </a:lnTo>
                <a:lnTo>
                  <a:pt x="106326" y="2190307"/>
                </a:lnTo>
                <a:lnTo>
                  <a:pt x="276447" y="2158409"/>
                </a:lnTo>
                <a:lnTo>
                  <a:pt x="297712" y="2243469"/>
                </a:lnTo>
                <a:lnTo>
                  <a:pt x="127591" y="2296632"/>
                </a:lnTo>
                <a:lnTo>
                  <a:pt x="53163" y="2232837"/>
                </a:lnTo>
                <a:lnTo>
                  <a:pt x="74428" y="2339162"/>
                </a:lnTo>
                <a:lnTo>
                  <a:pt x="74428" y="2339162"/>
                </a:lnTo>
                <a:lnTo>
                  <a:pt x="0" y="2392325"/>
                </a:lnTo>
                <a:lnTo>
                  <a:pt x="31898" y="2488018"/>
                </a:lnTo>
                <a:lnTo>
                  <a:pt x="180754" y="2477386"/>
                </a:lnTo>
                <a:lnTo>
                  <a:pt x="255182" y="2551814"/>
                </a:lnTo>
                <a:lnTo>
                  <a:pt x="361507" y="2541181"/>
                </a:lnTo>
                <a:lnTo>
                  <a:pt x="435935" y="2658139"/>
                </a:lnTo>
                <a:lnTo>
                  <a:pt x="467833" y="2764465"/>
                </a:lnTo>
                <a:lnTo>
                  <a:pt x="393405" y="2849525"/>
                </a:lnTo>
                <a:lnTo>
                  <a:pt x="446568" y="3019646"/>
                </a:lnTo>
                <a:lnTo>
                  <a:pt x="563526" y="2955851"/>
                </a:lnTo>
                <a:lnTo>
                  <a:pt x="542261" y="3104707"/>
                </a:lnTo>
                <a:lnTo>
                  <a:pt x="414670" y="3242930"/>
                </a:lnTo>
                <a:lnTo>
                  <a:pt x="467833" y="3317358"/>
                </a:lnTo>
                <a:lnTo>
                  <a:pt x="531628" y="3317358"/>
                </a:lnTo>
                <a:lnTo>
                  <a:pt x="531628" y="3402418"/>
                </a:lnTo>
                <a:lnTo>
                  <a:pt x="425302" y="3434316"/>
                </a:lnTo>
                <a:lnTo>
                  <a:pt x="361507" y="3551274"/>
                </a:lnTo>
                <a:lnTo>
                  <a:pt x="414670" y="3615069"/>
                </a:lnTo>
                <a:lnTo>
                  <a:pt x="404037" y="3732028"/>
                </a:lnTo>
                <a:lnTo>
                  <a:pt x="446568" y="3742660"/>
                </a:lnTo>
                <a:lnTo>
                  <a:pt x="627321" y="3604437"/>
                </a:lnTo>
                <a:lnTo>
                  <a:pt x="765544" y="3615069"/>
                </a:lnTo>
                <a:lnTo>
                  <a:pt x="1222744" y="3487479"/>
                </a:lnTo>
                <a:lnTo>
                  <a:pt x="1339702" y="3508744"/>
                </a:lnTo>
                <a:lnTo>
                  <a:pt x="1467293" y="3498111"/>
                </a:lnTo>
                <a:lnTo>
                  <a:pt x="1616149" y="3253562"/>
                </a:lnTo>
                <a:lnTo>
                  <a:pt x="1765005" y="3242930"/>
                </a:lnTo>
                <a:lnTo>
                  <a:pt x="1903228" y="3157869"/>
                </a:lnTo>
                <a:lnTo>
                  <a:pt x="1860698" y="3072809"/>
                </a:lnTo>
                <a:lnTo>
                  <a:pt x="1860698" y="3072809"/>
                </a:lnTo>
                <a:lnTo>
                  <a:pt x="2083982" y="3030279"/>
                </a:lnTo>
                <a:lnTo>
                  <a:pt x="2169042" y="3179135"/>
                </a:lnTo>
                <a:lnTo>
                  <a:pt x="2307265" y="3221665"/>
                </a:lnTo>
                <a:lnTo>
                  <a:pt x="2339163" y="3264195"/>
                </a:lnTo>
                <a:lnTo>
                  <a:pt x="2456121" y="3242930"/>
                </a:lnTo>
                <a:lnTo>
                  <a:pt x="2466754" y="3168502"/>
                </a:lnTo>
                <a:lnTo>
                  <a:pt x="2594344" y="2838893"/>
                </a:lnTo>
                <a:lnTo>
                  <a:pt x="2626242" y="2753832"/>
                </a:lnTo>
                <a:lnTo>
                  <a:pt x="2615609" y="2647507"/>
                </a:lnTo>
                <a:lnTo>
                  <a:pt x="2828261" y="2509283"/>
                </a:lnTo>
                <a:lnTo>
                  <a:pt x="2945219" y="2509283"/>
                </a:lnTo>
                <a:lnTo>
                  <a:pt x="2966484" y="2477386"/>
                </a:lnTo>
                <a:lnTo>
                  <a:pt x="2966484" y="2232837"/>
                </a:lnTo>
                <a:lnTo>
                  <a:pt x="2860158" y="1850065"/>
                </a:lnTo>
                <a:lnTo>
                  <a:pt x="2849526" y="1711842"/>
                </a:lnTo>
                <a:lnTo>
                  <a:pt x="2817628" y="1488558"/>
                </a:lnTo>
                <a:lnTo>
                  <a:pt x="2955851" y="1392865"/>
                </a:lnTo>
                <a:lnTo>
                  <a:pt x="2934586" y="1244009"/>
                </a:lnTo>
                <a:lnTo>
                  <a:pt x="2870791" y="1137683"/>
                </a:lnTo>
                <a:lnTo>
                  <a:pt x="2934586" y="1127051"/>
                </a:lnTo>
                <a:lnTo>
                  <a:pt x="2955851" y="1095153"/>
                </a:lnTo>
                <a:lnTo>
                  <a:pt x="2860158" y="935665"/>
                </a:lnTo>
                <a:lnTo>
                  <a:pt x="2923954" y="893135"/>
                </a:lnTo>
                <a:lnTo>
                  <a:pt x="2934586" y="723014"/>
                </a:lnTo>
                <a:lnTo>
                  <a:pt x="2711302" y="606055"/>
                </a:lnTo>
                <a:lnTo>
                  <a:pt x="2530549" y="595423"/>
                </a:lnTo>
                <a:lnTo>
                  <a:pt x="2498651" y="552893"/>
                </a:lnTo>
                <a:lnTo>
                  <a:pt x="2445488" y="574158"/>
                </a:lnTo>
                <a:lnTo>
                  <a:pt x="2413591" y="669851"/>
                </a:lnTo>
                <a:lnTo>
                  <a:pt x="2349795" y="723014"/>
                </a:lnTo>
                <a:lnTo>
                  <a:pt x="2275368" y="691116"/>
                </a:lnTo>
                <a:lnTo>
                  <a:pt x="2243470" y="744279"/>
                </a:lnTo>
                <a:lnTo>
                  <a:pt x="2200940" y="797442"/>
                </a:lnTo>
                <a:lnTo>
                  <a:pt x="2083982" y="861237"/>
                </a:lnTo>
                <a:lnTo>
                  <a:pt x="2030819" y="786809"/>
                </a:lnTo>
                <a:lnTo>
                  <a:pt x="1924493" y="744279"/>
                </a:lnTo>
                <a:lnTo>
                  <a:pt x="1881963" y="637953"/>
                </a:lnTo>
                <a:lnTo>
                  <a:pt x="1796902" y="499730"/>
                </a:lnTo>
                <a:lnTo>
                  <a:pt x="1733107" y="350874"/>
                </a:lnTo>
                <a:lnTo>
                  <a:pt x="1733107" y="297711"/>
                </a:lnTo>
                <a:lnTo>
                  <a:pt x="1679944" y="276446"/>
                </a:lnTo>
                <a:lnTo>
                  <a:pt x="1552354" y="382772"/>
                </a:lnTo>
                <a:lnTo>
                  <a:pt x="1392865" y="350874"/>
                </a:lnTo>
                <a:lnTo>
                  <a:pt x="1318437" y="372139"/>
                </a:lnTo>
                <a:lnTo>
                  <a:pt x="1244009" y="329609"/>
                </a:lnTo>
                <a:lnTo>
                  <a:pt x="1190847" y="340242"/>
                </a:lnTo>
                <a:lnTo>
                  <a:pt x="1127051" y="308344"/>
                </a:lnTo>
                <a:lnTo>
                  <a:pt x="1063256" y="287079"/>
                </a:lnTo>
                <a:lnTo>
                  <a:pt x="1052623" y="170121"/>
                </a:lnTo>
                <a:lnTo>
                  <a:pt x="1105786" y="106325"/>
                </a:lnTo>
                <a:lnTo>
                  <a:pt x="1084521" y="0"/>
                </a:lnTo>
                <a:lnTo>
                  <a:pt x="978195" y="31897"/>
                </a:lnTo>
                <a:lnTo>
                  <a:pt x="903768" y="127590"/>
                </a:lnTo>
                <a:lnTo>
                  <a:pt x="808075" y="85060"/>
                </a:lnTo>
                <a:lnTo>
                  <a:pt x="776177" y="148855"/>
                </a:lnTo>
                <a:lnTo>
                  <a:pt x="776177" y="148855"/>
                </a:lnTo>
                <a:lnTo>
                  <a:pt x="691116" y="191386"/>
                </a:lnTo>
                <a:lnTo>
                  <a:pt x="648586" y="308344"/>
                </a:lnTo>
                <a:lnTo>
                  <a:pt x="691116" y="372139"/>
                </a:lnTo>
                <a:lnTo>
                  <a:pt x="669851" y="457200"/>
                </a:lnTo>
                <a:close/>
              </a:path>
            </a:pathLst>
          </a:custGeom>
          <a:blipFill>
            <a:blip r:embed="rId9" cstate="print"/>
            <a:stretch>
              <a:fillRect/>
            </a:stretch>
          </a:blipFill>
          <a:ln>
            <a:noFill/>
          </a:ln>
          <a:effectLst>
            <a:innerShdw blurRad="241300" dist="88900" dir="2700000">
              <a:schemeClr val="accent3">
                <a:lumMod val="50000"/>
                <a:alpha val="82000"/>
              </a:schemeClr>
            </a:inn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6000" dirty="0" smtClean="0">
                <a:latin typeface="CommercialScriptTwo" pitchFamily="2" charset="0"/>
              </a:rPr>
              <a:t>35</a:t>
            </a:r>
            <a:endParaRPr lang="fr-FR" sz="6000" dirty="0">
              <a:latin typeface="CommercialScriptTwo" pitchFamily="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285720" y="571484"/>
            <a:ext cx="2311851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4400" dirty="0" smtClean="0">
                <a:blipFill>
                  <a:blip r:embed="rId10"/>
                  <a:stretch>
                    <a:fillRect/>
                  </a:stretch>
                </a:blipFill>
                <a:latin typeface="Old English Text MT" pitchFamily="66" charset="0"/>
              </a:rPr>
              <a:t>Châteaux</a:t>
            </a:r>
            <a:endParaRPr lang="fr-FR" sz="4400" dirty="0">
              <a:blipFill>
                <a:blip r:embed="rId5"/>
                <a:stretch>
                  <a:fillRect/>
                </a:stretch>
              </a:blipFill>
              <a:latin typeface="Old English Text MT" pitchFamily="66" charset="0"/>
            </a:endParaRPr>
          </a:p>
        </p:txBody>
      </p:sp>
      <p:sp>
        <p:nvSpPr>
          <p:cNvPr id="9" name="ZoneTexte 8"/>
          <p:cNvSpPr txBox="1"/>
          <p:nvPr/>
        </p:nvSpPr>
        <p:spPr>
          <a:xfrm>
            <a:off x="7715272" y="3643318"/>
            <a:ext cx="1285884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1500" dirty="0" smtClean="0">
                <a:blipFill>
                  <a:blip r:embed="rId11"/>
                  <a:stretch>
                    <a:fillRect/>
                  </a:stretch>
                </a:blipFill>
                <a:latin typeface="Engravers MT" pitchFamily="18" charset="0"/>
              </a:rPr>
              <a:t>2</a:t>
            </a:r>
            <a:endParaRPr lang="fr-FR" sz="11500" dirty="0">
              <a:blipFill>
                <a:blip r:embed="rId11"/>
                <a:stretch>
                  <a:fillRect/>
                </a:stretch>
              </a:blipFill>
              <a:latin typeface="Engravers MT" pitchFamily="18" charset="0"/>
            </a:endParaRPr>
          </a:p>
        </p:txBody>
      </p:sp>
      <p:sp>
        <p:nvSpPr>
          <p:cNvPr id="10" name="ZoneTexte 9"/>
          <p:cNvSpPr txBox="1"/>
          <p:nvPr/>
        </p:nvSpPr>
        <p:spPr>
          <a:xfrm>
            <a:off x="2714612" y="0"/>
            <a:ext cx="1603679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4400" dirty="0" smtClean="0">
                <a:latin typeface="Old English Text MT" pitchFamily="66" charset="0"/>
              </a:rPr>
              <a:t>  </a:t>
            </a:r>
            <a:r>
              <a:rPr lang="fr-FR" sz="4400" dirty="0" smtClean="0">
                <a:blipFill>
                  <a:blip r:embed="rId12"/>
                  <a:stretch>
                    <a:fillRect/>
                  </a:stretch>
                </a:blipFill>
                <a:latin typeface="Old English Text MT" pitchFamily="66" charset="0"/>
              </a:rPr>
              <a:t>Les</a:t>
            </a:r>
          </a:p>
          <a:p>
            <a:endParaRPr lang="fr-FR" sz="4400" dirty="0" smtClean="0">
              <a:blipFill>
                <a:blip r:embed="rId4"/>
                <a:stretch>
                  <a:fillRect/>
                </a:stretch>
              </a:blipFill>
              <a:latin typeface="Old English Text MT" pitchFamily="66" charset="0"/>
            </a:endParaRPr>
          </a:p>
        </p:txBody>
      </p:sp>
    </p:spTree>
  </p:cSld>
  <p:clrMapOvr>
    <a:masterClrMapping/>
  </p:clrMapOvr>
  <p:transition advTm="10000">
    <p:sndAc>
      <p:stSnd loop="1">
        <p:snd r:embed="rId2" name="08Aux Filles de l'eau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000"/>
                            </p:stCondLst>
                            <p:childTnLst>
                              <p:par>
                                <p:cTn id="17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6000"/>
                            </p:stCondLst>
                            <p:childTnLst>
                              <p:par>
                                <p:cTn id="23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8000"/>
                            </p:stCondLst>
                            <p:childTnLst>
                              <p:par>
                                <p:cTn id="29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0000"/>
                            </p:stCondLst>
                            <p:childTnLst>
                              <p:par>
                                <p:cTn id="35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2000"/>
                            </p:stCondLst>
                            <p:childTnLst>
                              <p:par>
                                <p:cTn id="41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4000"/>
                            </p:stCondLst>
                            <p:childTnLst>
                              <p:par>
                                <p:cTn id="47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 animBg="1"/>
      <p:bldP spid="5" grpId="0" animBg="1"/>
      <p:bldP spid="6" grpId="0" animBg="1"/>
      <p:bldP spid="7" grpId="0" animBg="1"/>
      <p:bldP spid="8" grpId="0"/>
      <p:bldP spid="10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Rectangle 26"/>
          <p:cNvSpPr/>
          <p:nvPr/>
        </p:nvSpPr>
        <p:spPr>
          <a:xfrm>
            <a:off x="571472" y="571484"/>
            <a:ext cx="7560000" cy="43560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  <a:scene3d>
            <a:camera prst="perspectiveBelow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800" dirty="0" smtClean="0">
                <a:solidFill>
                  <a:schemeClr val="bg2">
                    <a:lumMod val="10000"/>
                  </a:schemeClr>
                </a:solidFill>
              </a:rPr>
              <a:t> Le Château du Bois </a:t>
            </a:r>
            <a:r>
              <a:rPr lang="fr-FR" sz="2800" dirty="0" err="1" smtClean="0">
                <a:solidFill>
                  <a:schemeClr val="bg2">
                    <a:lumMod val="10000"/>
                  </a:schemeClr>
                </a:solidFill>
              </a:rPr>
              <a:t>Orcan</a:t>
            </a:r>
            <a:endParaRPr lang="fr-FR" sz="2800" dirty="0" smtClean="0">
              <a:solidFill>
                <a:schemeClr val="bg2">
                  <a:lumMod val="10000"/>
                </a:schemeClr>
              </a:solidFill>
            </a:endParaRPr>
          </a:p>
          <a:p>
            <a:pPr algn="ctr"/>
            <a:endParaRPr lang="fr-FR" sz="2800" dirty="0" smtClean="0">
              <a:solidFill>
                <a:schemeClr val="bg2">
                  <a:lumMod val="10000"/>
                </a:schemeClr>
              </a:solidFill>
            </a:endParaRPr>
          </a:p>
          <a:p>
            <a:pPr algn="ctr"/>
            <a:endParaRPr lang="fr-FR" sz="2800" dirty="0" smtClean="0">
              <a:solidFill>
                <a:schemeClr val="bg2">
                  <a:lumMod val="10000"/>
                </a:schemeClr>
              </a:solidFill>
            </a:endParaRPr>
          </a:p>
          <a:p>
            <a:pPr algn="ctr"/>
            <a:endParaRPr lang="fr-FR" sz="2800" dirty="0" smtClean="0">
              <a:solidFill>
                <a:schemeClr val="bg2">
                  <a:lumMod val="10000"/>
                </a:schemeClr>
              </a:solidFill>
            </a:endParaRPr>
          </a:p>
          <a:p>
            <a:pPr algn="ctr"/>
            <a:endParaRPr lang="fr-FR" sz="2800" dirty="0" smtClean="0">
              <a:solidFill>
                <a:schemeClr val="bg2">
                  <a:lumMod val="10000"/>
                </a:schemeClr>
              </a:solidFill>
            </a:endParaRPr>
          </a:p>
          <a:p>
            <a:pPr algn="ctr"/>
            <a:endParaRPr lang="fr-FR" sz="2800" dirty="0" smtClean="0">
              <a:solidFill>
                <a:schemeClr val="bg2">
                  <a:lumMod val="10000"/>
                </a:schemeClr>
              </a:solidFill>
            </a:endParaRPr>
          </a:p>
          <a:p>
            <a:pPr algn="ctr"/>
            <a:endParaRPr lang="fr-FR" sz="2800" dirty="0" smtClean="0">
              <a:solidFill>
                <a:schemeClr val="bg2">
                  <a:lumMod val="10000"/>
                </a:schemeClr>
              </a:solidFill>
            </a:endParaRPr>
          </a:p>
          <a:p>
            <a:pPr algn="ctr"/>
            <a:endParaRPr lang="fr-FR" sz="2800" dirty="0" smtClean="0">
              <a:solidFill>
                <a:schemeClr val="bg2">
                  <a:lumMod val="10000"/>
                </a:schemeClr>
              </a:solidFill>
            </a:endParaRPr>
          </a:p>
          <a:p>
            <a:pPr algn="ctr"/>
            <a:endParaRPr lang="fr-FR" sz="2800" dirty="0">
              <a:solidFill>
                <a:schemeClr val="bg2">
                  <a:lumMod val="10000"/>
                </a:schemeClr>
              </a:solidFill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571472" y="571484"/>
            <a:ext cx="7560000" cy="43560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  <a:scene3d>
            <a:camera prst="perspectiveBelow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r>
              <a:rPr lang="fr-FR" sz="2800" dirty="0" smtClean="0"/>
              <a:t>Château de </a:t>
            </a:r>
            <a:r>
              <a:rPr lang="fr-FR" sz="2800" dirty="0" err="1" smtClean="0"/>
              <a:t>fougeres</a:t>
            </a:r>
            <a:endParaRPr lang="fr-FR" sz="2800" dirty="0"/>
          </a:p>
        </p:txBody>
      </p:sp>
      <p:sp>
        <p:nvSpPr>
          <p:cNvPr id="3" name="Rectangle 2"/>
          <p:cNvSpPr/>
          <p:nvPr/>
        </p:nvSpPr>
        <p:spPr>
          <a:xfrm>
            <a:off x="571472" y="571484"/>
            <a:ext cx="7560000" cy="435600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  <a:scene3d>
            <a:camera prst="perspectiveBelow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r>
              <a:rPr lang="fr-FR" sz="2800" dirty="0" smtClean="0"/>
              <a:t>Château de </a:t>
            </a:r>
            <a:r>
              <a:rPr lang="fr-FR" sz="2800" dirty="0" err="1" smtClean="0"/>
              <a:t>caradeuc</a:t>
            </a:r>
            <a:endParaRPr lang="fr-FR" sz="2800" dirty="0"/>
          </a:p>
        </p:txBody>
      </p:sp>
      <p:sp>
        <p:nvSpPr>
          <p:cNvPr id="4" name="Rectangle 3"/>
          <p:cNvSpPr/>
          <p:nvPr/>
        </p:nvSpPr>
        <p:spPr>
          <a:xfrm>
            <a:off x="571472" y="571484"/>
            <a:ext cx="7560000" cy="4356000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  <a:ln>
            <a:noFill/>
          </a:ln>
          <a:scene3d>
            <a:camera prst="perspectiveBelow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2800" dirty="0" smtClean="0">
              <a:solidFill>
                <a:schemeClr val="tx2">
                  <a:lumMod val="50000"/>
                </a:schemeClr>
              </a:solidFill>
            </a:endParaRPr>
          </a:p>
          <a:p>
            <a:pPr algn="ctr"/>
            <a:endParaRPr lang="fr-FR" sz="2800" dirty="0" smtClean="0">
              <a:solidFill>
                <a:schemeClr val="tx2">
                  <a:lumMod val="50000"/>
                </a:schemeClr>
              </a:solidFill>
            </a:endParaRPr>
          </a:p>
          <a:p>
            <a:pPr algn="ctr"/>
            <a:endParaRPr lang="fr-FR" sz="2800" dirty="0" smtClean="0">
              <a:solidFill>
                <a:schemeClr val="tx2">
                  <a:lumMod val="50000"/>
                </a:schemeClr>
              </a:solidFill>
            </a:endParaRPr>
          </a:p>
          <a:p>
            <a:pPr algn="ctr"/>
            <a:endParaRPr lang="fr-FR" sz="2800" dirty="0" smtClean="0">
              <a:solidFill>
                <a:schemeClr val="tx2">
                  <a:lumMod val="50000"/>
                </a:schemeClr>
              </a:solidFill>
            </a:endParaRPr>
          </a:p>
          <a:p>
            <a:pPr algn="ctr"/>
            <a:endParaRPr lang="fr-FR" sz="2800" dirty="0" smtClean="0">
              <a:solidFill>
                <a:schemeClr val="tx2">
                  <a:lumMod val="50000"/>
                </a:schemeClr>
              </a:solidFill>
            </a:endParaRPr>
          </a:p>
          <a:p>
            <a:pPr algn="ctr"/>
            <a:endParaRPr lang="fr-FR" sz="2800" dirty="0" smtClean="0">
              <a:solidFill>
                <a:schemeClr val="tx2">
                  <a:lumMod val="50000"/>
                </a:schemeClr>
              </a:solidFill>
            </a:endParaRPr>
          </a:p>
          <a:p>
            <a:pPr algn="ctr"/>
            <a:endParaRPr lang="fr-FR" sz="2800" dirty="0" smtClean="0">
              <a:solidFill>
                <a:schemeClr val="tx2">
                  <a:lumMod val="50000"/>
                </a:schemeClr>
              </a:solidFill>
            </a:endParaRPr>
          </a:p>
          <a:p>
            <a:pPr algn="ctr"/>
            <a:r>
              <a:rPr lang="fr-FR" sz="2800" dirty="0" smtClean="0">
                <a:solidFill>
                  <a:schemeClr val="tx2">
                    <a:lumMod val="50000"/>
                  </a:schemeClr>
                </a:solidFill>
              </a:rPr>
              <a:t>                                            Château de </a:t>
            </a:r>
            <a:r>
              <a:rPr lang="fr-FR" sz="2800" dirty="0" err="1" smtClean="0">
                <a:solidFill>
                  <a:schemeClr val="tx2">
                    <a:lumMod val="50000"/>
                  </a:schemeClr>
                </a:solidFill>
              </a:rPr>
              <a:t>bouttavent</a:t>
            </a:r>
            <a:endParaRPr lang="fr-FR" sz="2800" dirty="0" smtClean="0">
              <a:solidFill>
                <a:schemeClr val="tx2">
                  <a:lumMod val="50000"/>
                </a:schemeClr>
              </a:solidFill>
            </a:endParaRPr>
          </a:p>
          <a:p>
            <a:pPr algn="ctr"/>
            <a:endParaRPr lang="fr-FR" sz="2800" dirty="0" smtClean="0">
              <a:solidFill>
                <a:schemeClr val="tx2">
                  <a:lumMod val="50000"/>
                </a:schemeClr>
              </a:solidFill>
            </a:endParaRPr>
          </a:p>
          <a:p>
            <a:pPr algn="ctr"/>
            <a:endParaRPr lang="fr-FR" sz="2800" dirty="0" smtClean="0">
              <a:solidFill>
                <a:schemeClr val="tx2">
                  <a:lumMod val="50000"/>
                </a:schemeClr>
              </a:solidFill>
            </a:endParaRPr>
          </a:p>
          <a:p>
            <a:pPr algn="ctr"/>
            <a:endParaRPr lang="fr-FR" sz="2800" dirty="0" smtClean="0">
              <a:solidFill>
                <a:schemeClr val="tx2">
                  <a:lumMod val="50000"/>
                </a:schemeClr>
              </a:solidFill>
            </a:endParaRPr>
          </a:p>
          <a:p>
            <a:pPr algn="ctr"/>
            <a:endParaRPr lang="fr-FR" sz="2800" dirty="0" smtClean="0">
              <a:solidFill>
                <a:schemeClr val="tx2">
                  <a:lumMod val="50000"/>
                </a:schemeClr>
              </a:solidFill>
            </a:endParaRPr>
          </a:p>
          <a:p>
            <a:pPr algn="ctr"/>
            <a:endParaRPr lang="fr-FR" sz="2800" dirty="0" smtClean="0">
              <a:solidFill>
                <a:schemeClr val="tx2">
                  <a:lumMod val="50000"/>
                </a:schemeClr>
              </a:solidFill>
            </a:endParaRPr>
          </a:p>
          <a:p>
            <a:pPr algn="ctr"/>
            <a:endParaRPr lang="fr-FR" sz="2800" dirty="0" smtClean="0">
              <a:solidFill>
                <a:schemeClr val="tx2">
                  <a:lumMod val="50000"/>
                </a:schemeClr>
              </a:solidFill>
            </a:endParaRPr>
          </a:p>
          <a:p>
            <a:pPr algn="ctr"/>
            <a:endParaRPr lang="fr-FR" sz="2800" dirty="0" smtClean="0">
              <a:solidFill>
                <a:schemeClr val="tx2">
                  <a:lumMod val="50000"/>
                </a:schemeClr>
              </a:solidFill>
            </a:endParaRPr>
          </a:p>
          <a:p>
            <a:pPr algn="ctr"/>
            <a:endParaRPr lang="fr-FR" sz="2800" dirty="0" smtClean="0">
              <a:solidFill>
                <a:schemeClr val="tx2">
                  <a:lumMod val="50000"/>
                </a:schemeClr>
              </a:solidFill>
            </a:endParaRPr>
          </a:p>
          <a:p>
            <a:pPr algn="ctr"/>
            <a:endParaRPr lang="fr-FR" sz="2800" dirty="0" smtClean="0">
              <a:solidFill>
                <a:schemeClr val="tx2">
                  <a:lumMod val="50000"/>
                </a:schemeClr>
              </a:solidFill>
            </a:endParaRPr>
          </a:p>
          <a:p>
            <a:pPr algn="ctr"/>
            <a:endParaRPr lang="fr-FR" sz="2800" dirty="0" smtClean="0">
              <a:solidFill>
                <a:schemeClr val="tx2">
                  <a:lumMod val="50000"/>
                </a:schemeClr>
              </a:solidFill>
            </a:endParaRPr>
          </a:p>
          <a:p>
            <a:pPr algn="ctr"/>
            <a:endParaRPr lang="fr-FR" sz="2800" dirty="0" smtClean="0">
              <a:solidFill>
                <a:schemeClr val="tx2">
                  <a:lumMod val="50000"/>
                </a:schemeClr>
              </a:solidFill>
            </a:endParaRPr>
          </a:p>
          <a:p>
            <a:pPr algn="ctr"/>
            <a:endParaRPr lang="fr-FR" sz="2800" dirty="0" smtClean="0">
              <a:solidFill>
                <a:schemeClr val="tx2">
                  <a:lumMod val="50000"/>
                </a:schemeClr>
              </a:solidFill>
            </a:endParaRPr>
          </a:p>
          <a:p>
            <a:pPr algn="ctr"/>
            <a:endParaRPr lang="fr-FR" sz="2800" dirty="0" smtClean="0">
              <a:solidFill>
                <a:schemeClr val="tx2">
                  <a:lumMod val="50000"/>
                </a:schemeClr>
              </a:solidFill>
            </a:endParaRPr>
          </a:p>
          <a:p>
            <a:pPr algn="ctr"/>
            <a:endParaRPr lang="fr-FR" sz="2800" dirty="0" smtClean="0">
              <a:solidFill>
                <a:schemeClr val="tx2">
                  <a:lumMod val="50000"/>
                </a:schemeClr>
              </a:solidFill>
            </a:endParaRPr>
          </a:p>
          <a:p>
            <a:pPr algn="ctr"/>
            <a:endParaRPr lang="fr-FR" sz="2800" dirty="0">
              <a:solidFill>
                <a:schemeClr val="tx2">
                  <a:lumMod val="50000"/>
                </a:schemeClr>
              </a:solidFill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571472" y="571484"/>
            <a:ext cx="7560000" cy="4356000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  <a:ln>
            <a:noFill/>
          </a:ln>
          <a:scene3d>
            <a:camera prst="perspectiveBelow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800" dirty="0" smtClean="0"/>
              <a:t>Château de Rochers Sévigné</a:t>
            </a:r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/>
          </a:p>
        </p:txBody>
      </p:sp>
      <p:sp>
        <p:nvSpPr>
          <p:cNvPr id="6" name="Rectangle 5"/>
          <p:cNvSpPr/>
          <p:nvPr/>
        </p:nvSpPr>
        <p:spPr>
          <a:xfrm>
            <a:off x="571472" y="571484"/>
            <a:ext cx="7560000" cy="4356000"/>
          </a:xfrm>
          <a:prstGeom prst="rect">
            <a:avLst/>
          </a:prstGeom>
          <a:blipFill>
            <a:blip r:embed="rId8" cstate="print"/>
            <a:stretch>
              <a:fillRect/>
            </a:stretch>
          </a:blipFill>
          <a:ln>
            <a:noFill/>
          </a:ln>
          <a:scene3d>
            <a:camera prst="perspectiveBelow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800" dirty="0" smtClean="0">
                <a:solidFill>
                  <a:schemeClr val="tx2">
                    <a:lumMod val="50000"/>
                  </a:schemeClr>
                </a:solidFill>
              </a:rPr>
              <a:t>Château de Ro</a:t>
            </a:r>
            <a:r>
              <a:rPr lang="fr-FR" sz="2800" dirty="0" smtClean="0"/>
              <a:t>chers Sévigné</a:t>
            </a:r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/>
          </a:p>
        </p:txBody>
      </p:sp>
      <p:sp>
        <p:nvSpPr>
          <p:cNvPr id="7" name="Rectangle 6"/>
          <p:cNvSpPr/>
          <p:nvPr/>
        </p:nvSpPr>
        <p:spPr>
          <a:xfrm>
            <a:off x="571472" y="571484"/>
            <a:ext cx="7560000" cy="4356000"/>
          </a:xfrm>
          <a:prstGeom prst="rect">
            <a:avLst/>
          </a:prstGeom>
          <a:blipFill>
            <a:blip r:embed="rId9" cstate="print"/>
            <a:stretch>
              <a:fillRect/>
            </a:stretch>
          </a:blipFill>
          <a:ln>
            <a:noFill/>
          </a:ln>
          <a:scene3d>
            <a:camera prst="perspectiveBelow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800" dirty="0" smtClean="0">
                <a:solidFill>
                  <a:srgbClr val="FF0000"/>
                </a:solidFill>
              </a:rPr>
              <a:t>               Château  de Combourg</a:t>
            </a:r>
          </a:p>
          <a:p>
            <a:pPr algn="ctr"/>
            <a:endParaRPr lang="fr-FR" sz="2800" dirty="0" smtClean="0">
              <a:solidFill>
                <a:srgbClr val="FF0000"/>
              </a:solidFill>
            </a:endParaRPr>
          </a:p>
          <a:p>
            <a:pPr algn="ctr"/>
            <a:endParaRPr lang="fr-FR" sz="2800" dirty="0" smtClean="0">
              <a:solidFill>
                <a:srgbClr val="FF0000"/>
              </a:solidFill>
            </a:endParaRPr>
          </a:p>
          <a:p>
            <a:pPr algn="ctr"/>
            <a:endParaRPr lang="fr-FR" sz="2800" dirty="0" smtClean="0">
              <a:solidFill>
                <a:srgbClr val="FF0000"/>
              </a:solidFill>
            </a:endParaRPr>
          </a:p>
          <a:p>
            <a:pPr algn="ctr"/>
            <a:endParaRPr lang="fr-FR" sz="2800" dirty="0" smtClean="0">
              <a:solidFill>
                <a:srgbClr val="FF0000"/>
              </a:solidFill>
            </a:endParaRPr>
          </a:p>
          <a:p>
            <a:pPr algn="ctr"/>
            <a:endParaRPr lang="fr-FR" sz="2800" dirty="0" smtClean="0">
              <a:solidFill>
                <a:srgbClr val="FF0000"/>
              </a:solidFill>
            </a:endParaRPr>
          </a:p>
          <a:p>
            <a:pPr algn="ctr"/>
            <a:endParaRPr lang="fr-FR" sz="2800" dirty="0" smtClean="0">
              <a:solidFill>
                <a:srgbClr val="FF0000"/>
              </a:solidFill>
            </a:endParaRPr>
          </a:p>
          <a:p>
            <a:pPr algn="ctr"/>
            <a:endParaRPr lang="fr-FR" sz="2800" dirty="0">
              <a:solidFill>
                <a:srgbClr val="FF0000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571472" y="571484"/>
            <a:ext cx="7560000" cy="4356000"/>
          </a:xfrm>
          <a:prstGeom prst="rect">
            <a:avLst/>
          </a:prstGeom>
          <a:blipFill>
            <a:blip r:embed="rId10" cstate="print"/>
            <a:stretch>
              <a:fillRect/>
            </a:stretch>
          </a:blipFill>
          <a:ln>
            <a:noFill/>
          </a:ln>
          <a:scene3d>
            <a:camera prst="perspectiveBelow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800" dirty="0" smtClean="0">
                <a:solidFill>
                  <a:srgbClr val="0070C0"/>
                </a:solidFill>
              </a:rPr>
              <a:t>Château le Cerf   Mur de Bretagne</a:t>
            </a:r>
          </a:p>
          <a:p>
            <a:pPr algn="ctr"/>
            <a:endParaRPr lang="fr-FR" sz="2800" dirty="0" smtClean="0">
              <a:solidFill>
                <a:srgbClr val="0070C0"/>
              </a:solidFill>
            </a:endParaRPr>
          </a:p>
          <a:p>
            <a:pPr algn="ctr"/>
            <a:endParaRPr lang="fr-FR" sz="2800" dirty="0" smtClean="0">
              <a:solidFill>
                <a:srgbClr val="0070C0"/>
              </a:solidFill>
            </a:endParaRPr>
          </a:p>
          <a:p>
            <a:pPr algn="ctr"/>
            <a:endParaRPr lang="fr-FR" sz="2800" dirty="0" smtClean="0">
              <a:solidFill>
                <a:srgbClr val="0070C0"/>
              </a:solidFill>
            </a:endParaRPr>
          </a:p>
          <a:p>
            <a:pPr algn="ctr"/>
            <a:endParaRPr lang="fr-FR" sz="2800" dirty="0" smtClean="0">
              <a:solidFill>
                <a:srgbClr val="0070C0"/>
              </a:solidFill>
            </a:endParaRPr>
          </a:p>
          <a:p>
            <a:pPr algn="ctr"/>
            <a:endParaRPr lang="fr-FR" sz="2800" dirty="0" smtClean="0">
              <a:solidFill>
                <a:srgbClr val="0070C0"/>
              </a:solidFill>
            </a:endParaRPr>
          </a:p>
          <a:p>
            <a:pPr algn="ctr"/>
            <a:endParaRPr lang="fr-FR" sz="2800" dirty="0" smtClean="0">
              <a:solidFill>
                <a:srgbClr val="0070C0"/>
              </a:solidFill>
            </a:endParaRPr>
          </a:p>
          <a:p>
            <a:pPr algn="ctr"/>
            <a:endParaRPr lang="fr-FR" sz="2800" dirty="0" smtClean="0">
              <a:solidFill>
                <a:srgbClr val="0070C0"/>
              </a:solidFill>
            </a:endParaRPr>
          </a:p>
          <a:p>
            <a:pPr algn="ctr"/>
            <a:endParaRPr lang="fr-FR" sz="2800" dirty="0">
              <a:solidFill>
                <a:srgbClr val="0070C0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571472" y="571484"/>
            <a:ext cx="7560000" cy="4356000"/>
          </a:xfrm>
          <a:prstGeom prst="rect">
            <a:avLst/>
          </a:prstGeom>
          <a:blipFill>
            <a:blip r:embed="rId11" cstate="print"/>
            <a:stretch>
              <a:fillRect/>
            </a:stretch>
          </a:blipFill>
          <a:ln>
            <a:noFill/>
          </a:ln>
          <a:scene3d>
            <a:camera prst="perspectiveBelow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r>
              <a:rPr lang="fr-FR" sz="2800" dirty="0" smtClean="0"/>
              <a:t>Château de </a:t>
            </a:r>
            <a:r>
              <a:rPr lang="fr-FR" sz="2800" dirty="0" err="1" smtClean="0"/>
              <a:t>trecesson</a:t>
            </a:r>
            <a:r>
              <a:rPr lang="fr-FR" sz="2800" dirty="0" smtClean="0"/>
              <a:t> Mur de Bretagne</a:t>
            </a:r>
            <a:endParaRPr lang="fr-FR" sz="2800" dirty="0"/>
          </a:p>
        </p:txBody>
      </p:sp>
      <p:sp>
        <p:nvSpPr>
          <p:cNvPr id="10" name="Rectangle 9"/>
          <p:cNvSpPr/>
          <p:nvPr/>
        </p:nvSpPr>
        <p:spPr>
          <a:xfrm>
            <a:off x="571472" y="571484"/>
            <a:ext cx="7560000" cy="4356000"/>
          </a:xfrm>
          <a:prstGeom prst="rect">
            <a:avLst/>
          </a:prstGeom>
          <a:blipFill>
            <a:blip r:embed="rId12" cstate="print"/>
            <a:stretch>
              <a:fillRect/>
            </a:stretch>
          </a:blipFill>
          <a:ln>
            <a:noFill/>
          </a:ln>
          <a:scene3d>
            <a:camera prst="perspectiveBelow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800" dirty="0" smtClean="0">
                <a:solidFill>
                  <a:srgbClr val="0070C0"/>
                </a:solidFill>
              </a:rPr>
              <a:t>Château de Vitré</a:t>
            </a:r>
          </a:p>
          <a:p>
            <a:pPr algn="ctr"/>
            <a:endParaRPr lang="fr-FR" sz="2800" dirty="0" smtClean="0">
              <a:solidFill>
                <a:srgbClr val="0070C0"/>
              </a:solidFill>
            </a:endParaRPr>
          </a:p>
          <a:p>
            <a:pPr algn="ctr"/>
            <a:endParaRPr lang="fr-FR" sz="2800" dirty="0" smtClean="0">
              <a:solidFill>
                <a:srgbClr val="0070C0"/>
              </a:solidFill>
            </a:endParaRPr>
          </a:p>
          <a:p>
            <a:pPr algn="ctr"/>
            <a:endParaRPr lang="fr-FR" sz="2800" dirty="0" smtClean="0">
              <a:solidFill>
                <a:srgbClr val="0070C0"/>
              </a:solidFill>
            </a:endParaRPr>
          </a:p>
          <a:p>
            <a:pPr algn="ctr"/>
            <a:endParaRPr lang="fr-FR" sz="2800" dirty="0" smtClean="0">
              <a:solidFill>
                <a:srgbClr val="0070C0"/>
              </a:solidFill>
            </a:endParaRPr>
          </a:p>
          <a:p>
            <a:pPr algn="ctr"/>
            <a:endParaRPr lang="fr-FR" sz="2800" dirty="0" smtClean="0">
              <a:solidFill>
                <a:srgbClr val="0070C0"/>
              </a:solidFill>
            </a:endParaRPr>
          </a:p>
          <a:p>
            <a:pPr algn="ctr"/>
            <a:endParaRPr lang="fr-FR" sz="2800" dirty="0" smtClean="0">
              <a:solidFill>
                <a:srgbClr val="0070C0"/>
              </a:solidFill>
            </a:endParaRPr>
          </a:p>
          <a:p>
            <a:pPr algn="ctr"/>
            <a:endParaRPr lang="fr-FR" sz="2800" dirty="0" smtClean="0">
              <a:solidFill>
                <a:srgbClr val="0070C0"/>
              </a:solidFill>
            </a:endParaRPr>
          </a:p>
          <a:p>
            <a:pPr algn="ctr"/>
            <a:endParaRPr lang="fr-FR" sz="2800" dirty="0">
              <a:solidFill>
                <a:srgbClr val="0070C0"/>
              </a:solidFill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571472" y="571484"/>
            <a:ext cx="7560000" cy="4356000"/>
          </a:xfrm>
          <a:prstGeom prst="rect">
            <a:avLst/>
          </a:prstGeom>
          <a:blipFill>
            <a:blip r:embed="rId13" cstate="print"/>
            <a:stretch>
              <a:fillRect/>
            </a:stretch>
          </a:blipFill>
          <a:ln>
            <a:noFill/>
          </a:ln>
          <a:scene3d>
            <a:camera prst="perspectiveBelow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800" dirty="0" smtClean="0"/>
              <a:t>Château de Vitré</a:t>
            </a:r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/>
          </a:p>
        </p:txBody>
      </p:sp>
      <p:sp>
        <p:nvSpPr>
          <p:cNvPr id="12" name="Rectangle 11"/>
          <p:cNvSpPr/>
          <p:nvPr/>
        </p:nvSpPr>
        <p:spPr>
          <a:xfrm>
            <a:off x="571472" y="571484"/>
            <a:ext cx="7560000" cy="4356000"/>
          </a:xfrm>
          <a:prstGeom prst="rect">
            <a:avLst/>
          </a:prstGeom>
          <a:blipFill>
            <a:blip r:embed="rId14" cstate="print"/>
            <a:stretch>
              <a:fillRect/>
            </a:stretch>
          </a:blipFill>
          <a:ln>
            <a:noFill/>
          </a:ln>
          <a:scene3d>
            <a:camera prst="perspectiveBelow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800" dirty="0" smtClean="0">
                <a:solidFill>
                  <a:srgbClr val="0070C0"/>
                </a:solidFill>
              </a:rPr>
              <a:t>Château de Trégastel</a:t>
            </a:r>
          </a:p>
          <a:p>
            <a:pPr algn="ctr"/>
            <a:endParaRPr lang="fr-FR" sz="2800" dirty="0" smtClean="0">
              <a:solidFill>
                <a:srgbClr val="0070C0"/>
              </a:solidFill>
            </a:endParaRPr>
          </a:p>
          <a:p>
            <a:pPr algn="ctr"/>
            <a:endParaRPr lang="fr-FR" sz="2800" dirty="0" smtClean="0">
              <a:solidFill>
                <a:srgbClr val="0070C0"/>
              </a:solidFill>
            </a:endParaRPr>
          </a:p>
          <a:p>
            <a:pPr algn="ctr"/>
            <a:endParaRPr lang="fr-FR" sz="2800" dirty="0" smtClean="0">
              <a:solidFill>
                <a:srgbClr val="0070C0"/>
              </a:solidFill>
            </a:endParaRPr>
          </a:p>
          <a:p>
            <a:pPr algn="ctr"/>
            <a:endParaRPr lang="fr-FR" sz="2800" dirty="0" smtClean="0">
              <a:solidFill>
                <a:srgbClr val="0070C0"/>
              </a:solidFill>
            </a:endParaRPr>
          </a:p>
          <a:p>
            <a:pPr algn="ctr"/>
            <a:endParaRPr lang="fr-FR" sz="2800" dirty="0" smtClean="0">
              <a:solidFill>
                <a:srgbClr val="0070C0"/>
              </a:solidFill>
            </a:endParaRPr>
          </a:p>
          <a:p>
            <a:pPr algn="ctr"/>
            <a:endParaRPr lang="fr-FR" sz="2800" dirty="0">
              <a:solidFill>
                <a:srgbClr val="0070C0"/>
              </a:solidFill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571472" y="571484"/>
            <a:ext cx="7560000" cy="4356000"/>
          </a:xfrm>
          <a:prstGeom prst="rect">
            <a:avLst/>
          </a:prstGeom>
          <a:blipFill>
            <a:blip r:embed="rId15" cstate="print"/>
            <a:stretch>
              <a:fillRect/>
            </a:stretch>
          </a:blipFill>
          <a:ln>
            <a:noFill/>
          </a:ln>
          <a:scene3d>
            <a:camera prst="perspectiveBelow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800" dirty="0" smtClean="0"/>
              <a:t>                           Château de Lady </a:t>
            </a:r>
            <a:r>
              <a:rPr lang="fr-FR" sz="2800" dirty="0" err="1" smtClean="0"/>
              <a:t>Mond</a:t>
            </a:r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/>
          </a:p>
        </p:txBody>
      </p:sp>
      <p:sp>
        <p:nvSpPr>
          <p:cNvPr id="14" name="Rectangle 13"/>
          <p:cNvSpPr/>
          <p:nvPr/>
        </p:nvSpPr>
        <p:spPr>
          <a:xfrm>
            <a:off x="571472" y="571484"/>
            <a:ext cx="7560000" cy="4356000"/>
          </a:xfrm>
          <a:prstGeom prst="rect">
            <a:avLst/>
          </a:prstGeom>
          <a:blipFill>
            <a:blip r:embed="rId16" cstate="print"/>
            <a:stretch>
              <a:fillRect/>
            </a:stretch>
          </a:blipFill>
          <a:ln>
            <a:noFill/>
          </a:ln>
          <a:scene3d>
            <a:camera prst="perspectiveBelow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r>
              <a:rPr lang="fr-FR" sz="2800" dirty="0" smtClean="0"/>
              <a:t>                                      Château de Lady </a:t>
            </a:r>
            <a:r>
              <a:rPr lang="fr-FR" sz="2800" dirty="0" err="1" smtClean="0"/>
              <a:t>Mond</a:t>
            </a:r>
            <a:endParaRPr lang="fr-FR" sz="2800" dirty="0"/>
          </a:p>
        </p:txBody>
      </p:sp>
      <p:sp>
        <p:nvSpPr>
          <p:cNvPr id="15" name="Rectangle 14"/>
          <p:cNvSpPr/>
          <p:nvPr/>
        </p:nvSpPr>
        <p:spPr>
          <a:xfrm>
            <a:off x="571472" y="571484"/>
            <a:ext cx="7560000" cy="4356000"/>
          </a:xfrm>
          <a:prstGeom prst="rect">
            <a:avLst/>
          </a:prstGeom>
          <a:blipFill>
            <a:blip r:embed="rId17" cstate="print"/>
            <a:stretch>
              <a:fillRect/>
            </a:stretch>
          </a:blipFill>
          <a:ln>
            <a:noFill/>
          </a:ln>
          <a:scene3d>
            <a:camera prst="perspectiveBelow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800" dirty="0" smtClean="0"/>
              <a:t>              </a:t>
            </a:r>
            <a:r>
              <a:rPr lang="fr-FR" sz="2800" dirty="0" smtClean="0">
                <a:solidFill>
                  <a:srgbClr val="0070C0"/>
                </a:solidFill>
              </a:rPr>
              <a:t> Château de Dinan                               </a:t>
            </a:r>
            <a:r>
              <a:rPr lang="fr-FR" sz="2800" dirty="0" smtClean="0"/>
              <a:t>donjon</a:t>
            </a:r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/>
          </a:p>
        </p:txBody>
      </p:sp>
      <p:sp>
        <p:nvSpPr>
          <p:cNvPr id="16" name="Rectangle 15"/>
          <p:cNvSpPr/>
          <p:nvPr/>
        </p:nvSpPr>
        <p:spPr>
          <a:xfrm>
            <a:off x="571472" y="571484"/>
            <a:ext cx="7560000" cy="4356000"/>
          </a:xfrm>
          <a:prstGeom prst="rect">
            <a:avLst/>
          </a:prstGeom>
          <a:blipFill>
            <a:blip r:embed="rId18" cstate="print"/>
            <a:stretch>
              <a:fillRect/>
            </a:stretch>
          </a:blipFill>
          <a:ln>
            <a:noFill/>
          </a:ln>
          <a:scene3d>
            <a:camera prst="perspectiveBelow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r>
              <a:rPr lang="fr-FR" sz="2800" dirty="0" smtClean="0"/>
              <a:t>Château de Dinan</a:t>
            </a:r>
            <a:endParaRPr lang="fr-FR" sz="2800" dirty="0"/>
          </a:p>
        </p:txBody>
      </p:sp>
      <p:sp>
        <p:nvSpPr>
          <p:cNvPr id="17" name="Rectangle 16"/>
          <p:cNvSpPr/>
          <p:nvPr/>
        </p:nvSpPr>
        <p:spPr>
          <a:xfrm>
            <a:off x="571472" y="571484"/>
            <a:ext cx="7560000" cy="4356000"/>
          </a:xfrm>
          <a:prstGeom prst="rect">
            <a:avLst/>
          </a:prstGeom>
          <a:blipFill>
            <a:blip r:embed="rId19" cstate="print"/>
            <a:stretch>
              <a:fillRect/>
            </a:stretch>
          </a:blipFill>
          <a:ln>
            <a:noFill/>
          </a:ln>
          <a:scene3d>
            <a:camera prst="perspectiveBelow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r>
              <a:rPr lang="fr-FR" sz="2800" dirty="0" smtClean="0"/>
              <a:t>Château de </a:t>
            </a:r>
            <a:r>
              <a:rPr lang="fr-FR" sz="2800" dirty="0" err="1" smtClean="0"/>
              <a:t>Bienassis</a:t>
            </a:r>
            <a:endParaRPr lang="fr-FR" sz="2800" dirty="0"/>
          </a:p>
        </p:txBody>
      </p:sp>
      <p:sp>
        <p:nvSpPr>
          <p:cNvPr id="18" name="Rectangle 17"/>
          <p:cNvSpPr/>
          <p:nvPr/>
        </p:nvSpPr>
        <p:spPr>
          <a:xfrm>
            <a:off x="571472" y="571484"/>
            <a:ext cx="7560000" cy="4356000"/>
          </a:xfrm>
          <a:prstGeom prst="rect">
            <a:avLst/>
          </a:prstGeom>
          <a:blipFill>
            <a:blip r:embed="rId20" cstate="print"/>
            <a:stretch>
              <a:fillRect/>
            </a:stretch>
          </a:blipFill>
          <a:ln>
            <a:noFill/>
          </a:ln>
          <a:scene3d>
            <a:camera prst="perspectiveBelow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800" dirty="0" err="1" smtClean="0"/>
              <a:t>Chateau</a:t>
            </a:r>
            <a:r>
              <a:rPr lang="fr-FR" sz="2800" dirty="0" smtClean="0"/>
              <a:t> de </a:t>
            </a:r>
            <a:r>
              <a:rPr lang="fr-FR" sz="2800" dirty="0" err="1" smtClean="0"/>
              <a:t>Bien</a:t>
            </a:r>
            <a:r>
              <a:rPr lang="fr-FR" sz="2800" dirty="0" err="1" smtClean="0">
                <a:solidFill>
                  <a:schemeClr val="tx2">
                    <a:lumMod val="75000"/>
                  </a:schemeClr>
                </a:solidFill>
              </a:rPr>
              <a:t>assis</a:t>
            </a:r>
            <a:endParaRPr lang="fr-FR" sz="2800" dirty="0" smtClean="0">
              <a:solidFill>
                <a:schemeClr val="tx2">
                  <a:lumMod val="75000"/>
                </a:schemeClr>
              </a:solidFill>
            </a:endParaRPr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</p:txBody>
      </p:sp>
      <p:sp>
        <p:nvSpPr>
          <p:cNvPr id="19" name="Rectangle 18"/>
          <p:cNvSpPr/>
          <p:nvPr/>
        </p:nvSpPr>
        <p:spPr>
          <a:xfrm>
            <a:off x="571472" y="571484"/>
            <a:ext cx="7560000" cy="4356000"/>
          </a:xfrm>
          <a:prstGeom prst="rect">
            <a:avLst/>
          </a:prstGeom>
          <a:blipFill>
            <a:blip r:embed="rId21" cstate="print"/>
            <a:stretch>
              <a:fillRect/>
            </a:stretch>
          </a:blipFill>
          <a:ln>
            <a:noFill/>
          </a:ln>
          <a:scene3d>
            <a:camera prst="perspectiveBelow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800" dirty="0" smtClean="0"/>
              <a:t>                                      </a:t>
            </a:r>
            <a:r>
              <a:rPr lang="fr-FR" sz="2800" dirty="0" err="1" smtClean="0">
                <a:solidFill>
                  <a:schemeClr val="tx2">
                    <a:lumMod val="75000"/>
                  </a:schemeClr>
                </a:solidFill>
              </a:rPr>
              <a:t>Chat</a:t>
            </a:r>
            <a:r>
              <a:rPr lang="fr-FR" sz="2800" dirty="0" err="1" smtClean="0"/>
              <a:t>eau</a:t>
            </a:r>
            <a:r>
              <a:rPr lang="fr-FR" sz="2800" dirty="0" smtClean="0"/>
              <a:t> de  </a:t>
            </a:r>
            <a:r>
              <a:rPr lang="fr-FR" sz="2800" dirty="0" err="1" smtClean="0"/>
              <a:t>coat</a:t>
            </a:r>
            <a:r>
              <a:rPr lang="fr-FR" sz="2800" dirty="0" smtClean="0"/>
              <a:t> an </a:t>
            </a:r>
            <a:r>
              <a:rPr lang="fr-FR" sz="2800" dirty="0" err="1" smtClean="0"/>
              <a:t>noz</a:t>
            </a:r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r>
              <a:rPr lang="fr-FR" sz="2800" dirty="0" smtClean="0"/>
              <a:t>              </a:t>
            </a:r>
            <a:endParaRPr lang="fr-FR" sz="2800" dirty="0"/>
          </a:p>
        </p:txBody>
      </p:sp>
      <p:sp>
        <p:nvSpPr>
          <p:cNvPr id="20" name="Rectangle 19"/>
          <p:cNvSpPr/>
          <p:nvPr/>
        </p:nvSpPr>
        <p:spPr>
          <a:xfrm>
            <a:off x="571472" y="571484"/>
            <a:ext cx="7560000" cy="4356000"/>
          </a:xfrm>
          <a:prstGeom prst="rect">
            <a:avLst/>
          </a:prstGeom>
          <a:blipFill>
            <a:blip r:embed="rId22" cstate="print"/>
            <a:stretch>
              <a:fillRect/>
            </a:stretch>
          </a:blipFill>
          <a:ln>
            <a:noFill/>
          </a:ln>
          <a:scene3d>
            <a:camera prst="perspectiveBelow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800" dirty="0" smtClean="0"/>
              <a:t>Château de  </a:t>
            </a:r>
            <a:r>
              <a:rPr lang="fr-FR" sz="2800" dirty="0" err="1" smtClean="0"/>
              <a:t>coat</a:t>
            </a:r>
            <a:r>
              <a:rPr lang="fr-FR" sz="2800" dirty="0" smtClean="0"/>
              <a:t> an </a:t>
            </a:r>
            <a:r>
              <a:rPr lang="fr-FR" sz="2800" dirty="0" err="1" smtClean="0"/>
              <a:t>noz</a:t>
            </a:r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/>
          </a:p>
        </p:txBody>
      </p:sp>
      <p:sp>
        <p:nvSpPr>
          <p:cNvPr id="21" name="Rectangle 20"/>
          <p:cNvSpPr/>
          <p:nvPr/>
        </p:nvSpPr>
        <p:spPr>
          <a:xfrm>
            <a:off x="571472" y="571484"/>
            <a:ext cx="7560000" cy="4356000"/>
          </a:xfrm>
          <a:prstGeom prst="rect">
            <a:avLst/>
          </a:prstGeom>
          <a:blipFill>
            <a:blip r:embed="rId23" cstate="print"/>
            <a:stretch>
              <a:fillRect/>
            </a:stretch>
          </a:blipFill>
          <a:ln>
            <a:noFill/>
          </a:ln>
          <a:scene3d>
            <a:camera prst="perspectiveBelow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800" dirty="0" smtClean="0">
                <a:solidFill>
                  <a:schemeClr val="bg2">
                    <a:lumMod val="10000"/>
                  </a:schemeClr>
                </a:solidFill>
              </a:rPr>
              <a:t>      Château de </a:t>
            </a:r>
            <a:r>
              <a:rPr lang="fr-FR" sz="2800" dirty="0" err="1" smtClean="0">
                <a:solidFill>
                  <a:schemeClr val="bg2">
                    <a:lumMod val="10000"/>
                  </a:schemeClr>
                </a:solidFill>
              </a:rPr>
              <a:t>Carhais</a:t>
            </a:r>
            <a:r>
              <a:rPr lang="fr-FR" sz="2800" dirty="0" smtClean="0">
                <a:solidFill>
                  <a:schemeClr val="bg2">
                    <a:lumMod val="10000"/>
                  </a:schemeClr>
                </a:solidFill>
              </a:rPr>
              <a:t>                      Ploguer</a:t>
            </a:r>
          </a:p>
          <a:p>
            <a:pPr algn="ctr"/>
            <a:endParaRPr lang="fr-FR" sz="2800" dirty="0" smtClean="0">
              <a:solidFill>
                <a:schemeClr val="bg2">
                  <a:lumMod val="10000"/>
                </a:schemeClr>
              </a:solidFill>
            </a:endParaRPr>
          </a:p>
          <a:p>
            <a:pPr algn="ctr"/>
            <a:endParaRPr lang="fr-FR" sz="2800" dirty="0" smtClean="0">
              <a:solidFill>
                <a:schemeClr val="bg2">
                  <a:lumMod val="10000"/>
                </a:schemeClr>
              </a:solidFill>
            </a:endParaRPr>
          </a:p>
          <a:p>
            <a:pPr algn="ctr"/>
            <a:endParaRPr lang="fr-FR" sz="2800" dirty="0" smtClean="0">
              <a:solidFill>
                <a:schemeClr val="bg2">
                  <a:lumMod val="10000"/>
                </a:schemeClr>
              </a:solidFill>
            </a:endParaRPr>
          </a:p>
          <a:p>
            <a:pPr algn="ctr"/>
            <a:endParaRPr lang="fr-FR" sz="2800" dirty="0" smtClean="0">
              <a:solidFill>
                <a:schemeClr val="bg2">
                  <a:lumMod val="10000"/>
                </a:schemeClr>
              </a:solidFill>
            </a:endParaRPr>
          </a:p>
          <a:p>
            <a:pPr algn="ctr"/>
            <a:endParaRPr lang="fr-FR" sz="2800" dirty="0" smtClean="0">
              <a:solidFill>
                <a:schemeClr val="bg2">
                  <a:lumMod val="10000"/>
                </a:schemeClr>
              </a:solidFill>
            </a:endParaRPr>
          </a:p>
          <a:p>
            <a:pPr algn="ctr"/>
            <a:endParaRPr lang="fr-FR" sz="2800" dirty="0" smtClean="0">
              <a:solidFill>
                <a:schemeClr val="bg2">
                  <a:lumMod val="10000"/>
                </a:schemeClr>
              </a:solidFill>
            </a:endParaRPr>
          </a:p>
          <a:p>
            <a:pPr algn="ctr"/>
            <a:endParaRPr lang="fr-FR" sz="2800" dirty="0" smtClean="0">
              <a:solidFill>
                <a:schemeClr val="bg2">
                  <a:lumMod val="10000"/>
                </a:schemeClr>
              </a:solidFill>
            </a:endParaRPr>
          </a:p>
          <a:p>
            <a:pPr algn="ctr"/>
            <a:endParaRPr lang="fr-FR" sz="2800" dirty="0">
              <a:solidFill>
                <a:schemeClr val="bg2">
                  <a:lumMod val="10000"/>
                </a:schemeClr>
              </a:solidFill>
            </a:endParaRPr>
          </a:p>
        </p:txBody>
      </p:sp>
      <p:grpSp>
        <p:nvGrpSpPr>
          <p:cNvPr id="22" name="Groupe 21"/>
          <p:cNvGrpSpPr/>
          <p:nvPr/>
        </p:nvGrpSpPr>
        <p:grpSpPr>
          <a:xfrm>
            <a:off x="0" y="-15766"/>
            <a:ext cx="9159766" cy="5770180"/>
            <a:chOff x="0" y="-15766"/>
            <a:chExt cx="9159766" cy="5770180"/>
          </a:xfrm>
        </p:grpSpPr>
        <p:sp>
          <p:nvSpPr>
            <p:cNvPr id="23" name="Forme libre 22"/>
            <p:cNvSpPr/>
            <p:nvPr/>
          </p:nvSpPr>
          <p:spPr>
            <a:xfrm>
              <a:off x="0" y="-15766"/>
              <a:ext cx="9159766" cy="5770180"/>
            </a:xfrm>
            <a:custGeom>
              <a:avLst/>
              <a:gdLst>
                <a:gd name="connsiteX0" fmla="*/ 378372 w 9159766"/>
                <a:gd name="connsiteY0" fmla="*/ 599090 h 5770180"/>
                <a:gd name="connsiteX1" fmla="*/ 756745 w 9159766"/>
                <a:gd name="connsiteY1" fmla="*/ 4713890 h 5770180"/>
                <a:gd name="connsiteX2" fmla="*/ 7977352 w 9159766"/>
                <a:gd name="connsiteY2" fmla="*/ 4713890 h 5770180"/>
                <a:gd name="connsiteX3" fmla="*/ 8371490 w 9159766"/>
                <a:gd name="connsiteY3" fmla="*/ 614856 h 5770180"/>
                <a:gd name="connsiteX4" fmla="*/ 15766 w 9159766"/>
                <a:gd name="connsiteY4" fmla="*/ 583325 h 5770180"/>
                <a:gd name="connsiteX5" fmla="*/ 15766 w 9159766"/>
                <a:gd name="connsiteY5" fmla="*/ 0 h 5770180"/>
                <a:gd name="connsiteX6" fmla="*/ 9159766 w 9159766"/>
                <a:gd name="connsiteY6" fmla="*/ 31532 h 5770180"/>
                <a:gd name="connsiteX7" fmla="*/ 9128234 w 9159766"/>
                <a:gd name="connsiteY7" fmla="*/ 5770180 h 5770180"/>
                <a:gd name="connsiteX8" fmla="*/ 0 w 9159766"/>
                <a:gd name="connsiteY8" fmla="*/ 5738649 h 5770180"/>
                <a:gd name="connsiteX9" fmla="*/ 15766 w 9159766"/>
                <a:gd name="connsiteY9" fmla="*/ 583325 h 5770180"/>
                <a:gd name="connsiteX10" fmla="*/ 15766 w 9159766"/>
                <a:gd name="connsiteY10" fmla="*/ 583325 h 57701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9159766" h="5770180">
                  <a:moveTo>
                    <a:pt x="378372" y="599090"/>
                  </a:moveTo>
                  <a:lnTo>
                    <a:pt x="756745" y="4713890"/>
                  </a:lnTo>
                  <a:lnTo>
                    <a:pt x="7977352" y="4713890"/>
                  </a:lnTo>
                  <a:lnTo>
                    <a:pt x="8371490" y="614856"/>
                  </a:lnTo>
                  <a:lnTo>
                    <a:pt x="15766" y="583325"/>
                  </a:lnTo>
                  <a:lnTo>
                    <a:pt x="15766" y="0"/>
                  </a:lnTo>
                  <a:lnTo>
                    <a:pt x="9159766" y="31532"/>
                  </a:lnTo>
                  <a:lnTo>
                    <a:pt x="9128234" y="5770180"/>
                  </a:lnTo>
                  <a:lnTo>
                    <a:pt x="0" y="5738649"/>
                  </a:lnTo>
                  <a:cubicBezTo>
                    <a:pt x="5255" y="4020208"/>
                    <a:pt x="10511" y="2301766"/>
                    <a:pt x="15766" y="583325"/>
                  </a:cubicBezTo>
                  <a:lnTo>
                    <a:pt x="15766" y="583325"/>
                  </a:lnTo>
                </a:path>
              </a:pathLst>
            </a:custGeom>
            <a:blipFill>
              <a:blip r:embed="rId24" cstate="print"/>
              <a:stretch>
                <a:fillRect/>
              </a:stretch>
            </a:blipFill>
            <a:ln>
              <a:noFill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24" name="Forme libre 23"/>
            <p:cNvSpPr/>
            <p:nvPr/>
          </p:nvSpPr>
          <p:spPr>
            <a:xfrm>
              <a:off x="3714744" y="0"/>
              <a:ext cx="928694" cy="620314"/>
            </a:xfrm>
            <a:custGeom>
              <a:avLst/>
              <a:gdLst>
                <a:gd name="connsiteX0" fmla="*/ 4382814 w 4572000"/>
                <a:gd name="connsiteY0" fmla="*/ 4256689 h 4256689"/>
                <a:gd name="connsiteX1" fmla="*/ 220717 w 4572000"/>
                <a:gd name="connsiteY1" fmla="*/ 4225158 h 4256689"/>
                <a:gd name="connsiteX2" fmla="*/ 646386 w 4572000"/>
                <a:gd name="connsiteY2" fmla="*/ 2522482 h 4256689"/>
                <a:gd name="connsiteX3" fmla="*/ 0 w 4572000"/>
                <a:gd name="connsiteY3" fmla="*/ 2490951 h 4256689"/>
                <a:gd name="connsiteX4" fmla="*/ 15766 w 4572000"/>
                <a:gd name="connsiteY4" fmla="*/ 1797268 h 4256689"/>
                <a:gd name="connsiteX5" fmla="*/ 772510 w 4572000"/>
                <a:gd name="connsiteY5" fmla="*/ 1797268 h 4256689"/>
                <a:gd name="connsiteX6" fmla="*/ 1150883 w 4572000"/>
                <a:gd name="connsiteY6" fmla="*/ 126124 h 4256689"/>
                <a:gd name="connsiteX7" fmla="*/ 1277007 w 4572000"/>
                <a:gd name="connsiteY7" fmla="*/ 0 h 4256689"/>
                <a:gd name="connsiteX8" fmla="*/ 3279228 w 4572000"/>
                <a:gd name="connsiteY8" fmla="*/ 15765 h 4256689"/>
                <a:gd name="connsiteX9" fmla="*/ 3436883 w 4572000"/>
                <a:gd name="connsiteY9" fmla="*/ 157655 h 4256689"/>
                <a:gd name="connsiteX10" fmla="*/ 3815255 w 4572000"/>
                <a:gd name="connsiteY10" fmla="*/ 1844565 h 4256689"/>
                <a:gd name="connsiteX11" fmla="*/ 4430110 w 4572000"/>
                <a:gd name="connsiteY11" fmla="*/ 1828800 h 4256689"/>
                <a:gd name="connsiteX12" fmla="*/ 4524704 w 4572000"/>
                <a:gd name="connsiteY12" fmla="*/ 1986455 h 4256689"/>
                <a:gd name="connsiteX13" fmla="*/ 4572000 w 4572000"/>
                <a:gd name="connsiteY13" fmla="*/ 2270234 h 4256689"/>
                <a:gd name="connsiteX14" fmla="*/ 4540469 w 4572000"/>
                <a:gd name="connsiteY14" fmla="*/ 2475186 h 4256689"/>
                <a:gd name="connsiteX15" fmla="*/ 4430110 w 4572000"/>
                <a:gd name="connsiteY15" fmla="*/ 2554013 h 4256689"/>
                <a:gd name="connsiteX16" fmla="*/ 3972910 w 4572000"/>
                <a:gd name="connsiteY16" fmla="*/ 2538248 h 4256689"/>
                <a:gd name="connsiteX17" fmla="*/ 4382814 w 4572000"/>
                <a:gd name="connsiteY17" fmla="*/ 4256689 h 425668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4572000" h="4256689">
                  <a:moveTo>
                    <a:pt x="4382814" y="4256689"/>
                  </a:moveTo>
                  <a:lnTo>
                    <a:pt x="220717" y="4225158"/>
                  </a:lnTo>
                  <a:lnTo>
                    <a:pt x="646386" y="2522482"/>
                  </a:lnTo>
                  <a:lnTo>
                    <a:pt x="0" y="2490951"/>
                  </a:lnTo>
                  <a:lnTo>
                    <a:pt x="15766" y="1797268"/>
                  </a:lnTo>
                  <a:lnTo>
                    <a:pt x="772510" y="1797268"/>
                  </a:lnTo>
                  <a:lnTo>
                    <a:pt x="1150883" y="126124"/>
                  </a:lnTo>
                  <a:lnTo>
                    <a:pt x="1277007" y="0"/>
                  </a:lnTo>
                  <a:lnTo>
                    <a:pt x="3279228" y="15765"/>
                  </a:lnTo>
                  <a:lnTo>
                    <a:pt x="3436883" y="157655"/>
                  </a:lnTo>
                  <a:lnTo>
                    <a:pt x="3815255" y="1844565"/>
                  </a:lnTo>
                  <a:lnTo>
                    <a:pt x="4430110" y="1828800"/>
                  </a:lnTo>
                  <a:lnTo>
                    <a:pt x="4524704" y="1986455"/>
                  </a:lnTo>
                  <a:lnTo>
                    <a:pt x="4572000" y="2270234"/>
                  </a:lnTo>
                  <a:lnTo>
                    <a:pt x="4540469" y="2475186"/>
                  </a:lnTo>
                  <a:lnTo>
                    <a:pt x="4430110" y="2554013"/>
                  </a:lnTo>
                  <a:lnTo>
                    <a:pt x="3972910" y="2538248"/>
                  </a:lnTo>
                  <a:lnTo>
                    <a:pt x="4382814" y="4256689"/>
                  </a:lnTo>
                  <a:close/>
                </a:path>
              </a:pathLst>
            </a:custGeom>
            <a:blipFill>
              <a:blip r:embed="rId25" cstate="print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25" name="Rectangle 24"/>
            <p:cNvSpPr/>
            <p:nvPr/>
          </p:nvSpPr>
          <p:spPr>
            <a:xfrm>
              <a:off x="571472" y="571484"/>
              <a:ext cx="7572428" cy="4357718"/>
            </a:xfrm>
            <a:prstGeom prst="rect">
              <a:avLst/>
            </a:prstGeom>
            <a:noFill/>
            <a:ln w="127000">
              <a:solidFill>
                <a:srgbClr val="663300"/>
              </a:solidFill>
              <a:round/>
            </a:ln>
            <a:effectLst>
              <a:outerShdw blurRad="50800" dist="127000" dir="18900000" algn="bl" rotWithShape="0">
                <a:prstClr val="black">
                  <a:alpha val="50000"/>
                </a:prstClr>
              </a:outerShdw>
            </a:effectLst>
            <a:scene3d>
              <a:camera prst="perspectiveBelow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26" name="Forme libre 25"/>
            <p:cNvSpPr/>
            <p:nvPr/>
          </p:nvSpPr>
          <p:spPr>
            <a:xfrm>
              <a:off x="2786050" y="4572012"/>
              <a:ext cx="2711669" cy="1142988"/>
            </a:xfrm>
            <a:custGeom>
              <a:avLst/>
              <a:gdLst>
                <a:gd name="connsiteX0" fmla="*/ 15766 w 2711669"/>
                <a:gd name="connsiteY0" fmla="*/ 0 h 1277007"/>
                <a:gd name="connsiteX1" fmla="*/ 2680138 w 2711669"/>
                <a:gd name="connsiteY1" fmla="*/ 15766 h 1277007"/>
                <a:gd name="connsiteX2" fmla="*/ 2680138 w 2711669"/>
                <a:gd name="connsiteY2" fmla="*/ 362607 h 1277007"/>
                <a:gd name="connsiteX3" fmla="*/ 2538249 w 2711669"/>
                <a:gd name="connsiteY3" fmla="*/ 346842 h 1277007"/>
                <a:gd name="connsiteX4" fmla="*/ 2711669 w 2711669"/>
                <a:gd name="connsiteY4" fmla="*/ 1277007 h 1277007"/>
                <a:gd name="connsiteX5" fmla="*/ 2427890 w 2711669"/>
                <a:gd name="connsiteY5" fmla="*/ 1277007 h 1277007"/>
                <a:gd name="connsiteX6" fmla="*/ 2254469 w 2711669"/>
                <a:gd name="connsiteY6" fmla="*/ 362607 h 1277007"/>
                <a:gd name="connsiteX7" fmla="*/ 1481959 w 2711669"/>
                <a:gd name="connsiteY7" fmla="*/ 378373 h 1277007"/>
                <a:gd name="connsiteX8" fmla="*/ 1466194 w 2711669"/>
                <a:gd name="connsiteY8" fmla="*/ 819807 h 1277007"/>
                <a:gd name="connsiteX9" fmla="*/ 1198180 w 2711669"/>
                <a:gd name="connsiteY9" fmla="*/ 819807 h 1277007"/>
                <a:gd name="connsiteX10" fmla="*/ 1182414 w 2711669"/>
                <a:gd name="connsiteY10" fmla="*/ 362607 h 1277007"/>
                <a:gd name="connsiteX11" fmla="*/ 520262 w 2711669"/>
                <a:gd name="connsiteY11" fmla="*/ 378373 h 1277007"/>
                <a:gd name="connsiteX12" fmla="*/ 283780 w 2711669"/>
                <a:gd name="connsiteY12" fmla="*/ 1261242 h 1277007"/>
                <a:gd name="connsiteX13" fmla="*/ 0 w 2711669"/>
                <a:gd name="connsiteY13" fmla="*/ 1245476 h 1277007"/>
                <a:gd name="connsiteX14" fmla="*/ 204952 w 2711669"/>
                <a:gd name="connsiteY14" fmla="*/ 362607 h 1277007"/>
                <a:gd name="connsiteX15" fmla="*/ 15766 w 2711669"/>
                <a:gd name="connsiteY15" fmla="*/ 346842 h 1277007"/>
                <a:gd name="connsiteX16" fmla="*/ 15766 w 2711669"/>
                <a:gd name="connsiteY16" fmla="*/ 0 h 127700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2711669" h="1277007">
                  <a:moveTo>
                    <a:pt x="15766" y="0"/>
                  </a:moveTo>
                  <a:lnTo>
                    <a:pt x="2680138" y="15766"/>
                  </a:lnTo>
                  <a:lnTo>
                    <a:pt x="2680138" y="362607"/>
                  </a:lnTo>
                  <a:lnTo>
                    <a:pt x="2538249" y="346842"/>
                  </a:lnTo>
                  <a:lnTo>
                    <a:pt x="2711669" y="1277007"/>
                  </a:lnTo>
                  <a:lnTo>
                    <a:pt x="2427890" y="1277007"/>
                  </a:lnTo>
                  <a:lnTo>
                    <a:pt x="2254469" y="362607"/>
                  </a:lnTo>
                  <a:lnTo>
                    <a:pt x="1481959" y="378373"/>
                  </a:lnTo>
                  <a:lnTo>
                    <a:pt x="1466194" y="819807"/>
                  </a:lnTo>
                  <a:lnTo>
                    <a:pt x="1198180" y="819807"/>
                  </a:lnTo>
                  <a:lnTo>
                    <a:pt x="1182414" y="362607"/>
                  </a:lnTo>
                  <a:lnTo>
                    <a:pt x="520262" y="378373"/>
                  </a:lnTo>
                  <a:lnTo>
                    <a:pt x="283780" y="1261242"/>
                  </a:lnTo>
                  <a:lnTo>
                    <a:pt x="0" y="1245476"/>
                  </a:lnTo>
                  <a:lnTo>
                    <a:pt x="204952" y="362607"/>
                  </a:lnTo>
                  <a:lnTo>
                    <a:pt x="15766" y="346842"/>
                  </a:lnTo>
                  <a:lnTo>
                    <a:pt x="15766" y="0"/>
                  </a:lnTo>
                  <a:close/>
                </a:path>
              </a:pathLst>
            </a:custGeom>
            <a:blipFill>
              <a:blip r:embed="rId26" cstate="print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</p:grpSp>
    </p:spTree>
  </p:cSld>
  <p:clrMapOvr>
    <a:masterClrMapping/>
  </p:clrMapOvr>
  <p:transition advTm="14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5" presetClass="entr" presetSubtype="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8000"/>
                            </p:stCondLst>
                            <p:childTnLst>
                              <p:par>
                                <p:cTn id="17" presetID="55" presetClass="entr" presetSubtype="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0"/>
                            </p:stCondLst>
                            <p:childTnLst>
                              <p:par>
                                <p:cTn id="23" presetID="55" presetClass="entr" presetSubtype="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2000"/>
                            </p:stCondLst>
                            <p:childTnLst>
                              <p:par>
                                <p:cTn id="29" presetID="55" presetClass="entr" presetSubtype="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9000"/>
                            </p:stCondLst>
                            <p:childTnLst>
                              <p:par>
                                <p:cTn id="35" presetID="55" presetClass="entr" presetSubtype="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6000"/>
                            </p:stCondLst>
                            <p:childTnLst>
                              <p:par>
                                <p:cTn id="41" presetID="55" presetClass="entr" presetSubtype="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3000"/>
                            </p:stCondLst>
                            <p:childTnLst>
                              <p:par>
                                <p:cTn id="47" presetID="55" presetClass="entr" presetSubtype="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50000"/>
                            </p:stCondLst>
                            <p:childTnLst>
                              <p:par>
                                <p:cTn id="53" presetID="55" presetClass="entr" presetSubtype="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57000"/>
                            </p:stCondLst>
                            <p:childTnLst>
                              <p:par>
                                <p:cTn id="59" presetID="55" presetClass="entr" presetSubtype="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64000"/>
                            </p:stCondLst>
                            <p:childTnLst>
                              <p:par>
                                <p:cTn id="65" presetID="55" presetClass="entr" presetSubtype="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71000"/>
                            </p:stCondLst>
                            <p:childTnLst>
                              <p:par>
                                <p:cTn id="71" presetID="55" presetClass="entr" presetSubtype="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78000"/>
                            </p:stCondLst>
                            <p:childTnLst>
                              <p:par>
                                <p:cTn id="77" presetID="55" presetClass="entr" presetSubtype="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1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85000"/>
                            </p:stCondLst>
                            <p:childTnLst>
                              <p:par>
                                <p:cTn id="83" presetID="55" presetClass="entr" presetSubtype="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7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92000"/>
                            </p:stCondLst>
                            <p:childTnLst>
                              <p:par>
                                <p:cTn id="89" presetID="55" presetClass="entr" presetSubtype="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3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99000"/>
                            </p:stCondLst>
                            <p:childTnLst>
                              <p:par>
                                <p:cTn id="95" presetID="55" presetClass="entr" presetSubtype="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9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06000"/>
                            </p:stCondLst>
                            <p:childTnLst>
                              <p:par>
                                <p:cTn id="101" presetID="55" presetClass="entr" presetSubtype="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3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5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113000"/>
                            </p:stCondLst>
                            <p:childTnLst>
                              <p:par>
                                <p:cTn id="107" presetID="55" presetClass="entr" presetSubtype="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9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1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20000"/>
                            </p:stCondLst>
                            <p:childTnLst>
                              <p:par>
                                <p:cTn id="113" presetID="55" presetClass="entr" presetSubtype="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5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7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8" fill="hold">
                            <p:stCondLst>
                              <p:cond delay="127000"/>
                            </p:stCondLst>
                            <p:childTnLst>
                              <p:par>
                                <p:cTn id="119" presetID="55" presetClass="entr" presetSubtype="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1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3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>
                            <p:stCondLst>
                              <p:cond delay="134000"/>
                            </p:stCondLst>
                            <p:childTnLst>
                              <p:par>
                                <p:cTn id="125" presetID="55" presetClass="entr" presetSubtype="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7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9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 animBg="1"/>
      <p:bldP spid="2" grpId="0" animBg="1"/>
      <p:bldP spid="3" grpId="0" animBg="1"/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 rot="540000">
            <a:off x="139877" y="579393"/>
            <a:ext cx="8338661" cy="4280432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  <a:scene3d>
            <a:camera prst="isometricOffAxis1Righ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2800" dirty="0" smtClean="0">
              <a:solidFill>
                <a:srgbClr val="FF0000"/>
              </a:solidFill>
            </a:endParaRPr>
          </a:p>
          <a:p>
            <a:pPr algn="ctr"/>
            <a:endParaRPr lang="fr-FR" sz="2800" dirty="0" smtClean="0">
              <a:solidFill>
                <a:srgbClr val="FF0000"/>
              </a:solidFill>
            </a:endParaRPr>
          </a:p>
          <a:p>
            <a:pPr algn="ctr"/>
            <a:endParaRPr lang="fr-FR" sz="2800" dirty="0" smtClean="0">
              <a:solidFill>
                <a:srgbClr val="FF0000"/>
              </a:solidFill>
            </a:endParaRPr>
          </a:p>
          <a:p>
            <a:pPr algn="ctr"/>
            <a:endParaRPr lang="fr-FR" sz="2800" dirty="0" smtClean="0">
              <a:solidFill>
                <a:srgbClr val="FF0000"/>
              </a:solidFill>
            </a:endParaRPr>
          </a:p>
          <a:p>
            <a:pPr algn="ctr"/>
            <a:endParaRPr lang="fr-FR" sz="2800" dirty="0" smtClean="0">
              <a:solidFill>
                <a:srgbClr val="FF0000"/>
              </a:solidFill>
            </a:endParaRPr>
          </a:p>
          <a:p>
            <a:pPr algn="ctr"/>
            <a:endParaRPr lang="fr-FR" sz="2800" dirty="0" smtClean="0">
              <a:solidFill>
                <a:srgbClr val="FF0000"/>
              </a:solidFill>
            </a:endParaRPr>
          </a:p>
          <a:p>
            <a:pPr algn="ctr"/>
            <a:endParaRPr lang="fr-FR" sz="2800" dirty="0" smtClean="0">
              <a:solidFill>
                <a:srgbClr val="FF0000"/>
              </a:solidFill>
            </a:endParaRPr>
          </a:p>
          <a:p>
            <a:pPr algn="ctr"/>
            <a:r>
              <a:rPr lang="fr-FR" sz="2800" dirty="0" smtClean="0">
                <a:solidFill>
                  <a:srgbClr val="FF0000"/>
                </a:solidFill>
              </a:rPr>
              <a:t>Château de </a:t>
            </a:r>
            <a:r>
              <a:rPr lang="fr-FR" sz="2800" dirty="0" err="1" smtClean="0">
                <a:solidFill>
                  <a:srgbClr val="FF0000"/>
                </a:solidFill>
              </a:rPr>
              <a:t>Suscinio</a:t>
            </a:r>
            <a:r>
              <a:rPr lang="fr-FR" sz="2800" dirty="0" smtClean="0">
                <a:solidFill>
                  <a:srgbClr val="FF0000"/>
                </a:solidFill>
              </a:rPr>
              <a:t> Sarzeau</a:t>
            </a:r>
          </a:p>
          <a:p>
            <a:pPr algn="ctr"/>
            <a:endParaRPr lang="fr-FR" sz="2800" dirty="0" smtClean="0">
              <a:solidFill>
                <a:srgbClr val="FF0000"/>
              </a:solidFill>
            </a:endParaRPr>
          </a:p>
          <a:p>
            <a:pPr algn="ctr"/>
            <a:endParaRPr lang="fr-FR" sz="2800" dirty="0" smtClean="0">
              <a:solidFill>
                <a:srgbClr val="FF0000"/>
              </a:solidFill>
            </a:endParaRPr>
          </a:p>
          <a:p>
            <a:pPr algn="ctr"/>
            <a:endParaRPr lang="fr-FR" sz="2800" dirty="0" smtClean="0">
              <a:solidFill>
                <a:srgbClr val="FF0000"/>
              </a:solidFill>
            </a:endParaRPr>
          </a:p>
          <a:p>
            <a:pPr algn="ctr"/>
            <a:endParaRPr lang="fr-FR" sz="2800" dirty="0" smtClean="0">
              <a:solidFill>
                <a:srgbClr val="FF0000"/>
              </a:solidFill>
            </a:endParaRPr>
          </a:p>
          <a:p>
            <a:pPr algn="ctr"/>
            <a:endParaRPr lang="fr-FR" sz="2800" dirty="0" smtClean="0">
              <a:solidFill>
                <a:srgbClr val="FF0000"/>
              </a:solidFill>
            </a:endParaRPr>
          </a:p>
          <a:p>
            <a:pPr algn="ctr"/>
            <a:endParaRPr lang="fr-FR" sz="2800" dirty="0" smtClean="0">
              <a:solidFill>
                <a:srgbClr val="FF0000"/>
              </a:solidFill>
            </a:endParaRPr>
          </a:p>
          <a:p>
            <a:pPr algn="ctr"/>
            <a:endParaRPr lang="fr-FR" sz="2800" dirty="0" smtClean="0">
              <a:solidFill>
                <a:srgbClr val="FF0000"/>
              </a:solidFill>
            </a:endParaRPr>
          </a:p>
          <a:p>
            <a:pPr algn="ctr"/>
            <a:endParaRPr lang="fr-FR" sz="2800" dirty="0" smtClean="0">
              <a:solidFill>
                <a:srgbClr val="FF0000"/>
              </a:solidFill>
            </a:endParaRPr>
          </a:p>
          <a:p>
            <a:pPr algn="ctr"/>
            <a:endParaRPr lang="fr-FR" sz="2800" dirty="0" smtClean="0">
              <a:solidFill>
                <a:srgbClr val="FF0000"/>
              </a:solidFill>
            </a:endParaRPr>
          </a:p>
          <a:p>
            <a:pPr algn="ctr"/>
            <a:endParaRPr lang="fr-FR" sz="2800" dirty="0" smtClean="0">
              <a:solidFill>
                <a:srgbClr val="FF0000"/>
              </a:solidFill>
            </a:endParaRPr>
          </a:p>
          <a:p>
            <a:pPr algn="ctr"/>
            <a:endParaRPr lang="fr-FR" sz="2800" dirty="0" smtClean="0">
              <a:solidFill>
                <a:srgbClr val="FF0000"/>
              </a:solidFill>
            </a:endParaRPr>
          </a:p>
          <a:p>
            <a:pPr algn="ctr"/>
            <a:endParaRPr lang="fr-FR" sz="2800" dirty="0" smtClean="0">
              <a:solidFill>
                <a:srgbClr val="FF0000"/>
              </a:solidFill>
            </a:endParaRPr>
          </a:p>
          <a:p>
            <a:pPr algn="ctr"/>
            <a:endParaRPr lang="fr-FR" sz="2800" dirty="0" smtClean="0">
              <a:solidFill>
                <a:srgbClr val="FF0000"/>
              </a:solidFill>
            </a:endParaRPr>
          </a:p>
          <a:p>
            <a:pPr algn="ctr"/>
            <a:endParaRPr lang="fr-FR" sz="2800" dirty="0" smtClean="0">
              <a:solidFill>
                <a:srgbClr val="FF0000"/>
              </a:solidFill>
            </a:endParaRPr>
          </a:p>
          <a:p>
            <a:pPr algn="ctr"/>
            <a:endParaRPr lang="fr-FR" sz="2800" dirty="0">
              <a:solidFill>
                <a:srgbClr val="FF0000"/>
              </a:solidFill>
            </a:endParaRPr>
          </a:p>
        </p:txBody>
      </p:sp>
      <p:sp>
        <p:nvSpPr>
          <p:cNvPr id="3" name="Rectangle 2"/>
          <p:cNvSpPr/>
          <p:nvPr/>
        </p:nvSpPr>
        <p:spPr>
          <a:xfrm rot="540000">
            <a:off x="164708" y="579393"/>
            <a:ext cx="8338661" cy="4280432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  <a:scene3d>
            <a:camera prst="isometricOffAxis1Righ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800" dirty="0" smtClean="0">
                <a:solidFill>
                  <a:schemeClr val="tx2">
                    <a:lumMod val="50000"/>
                  </a:schemeClr>
                </a:solidFill>
              </a:rPr>
              <a:t>        </a:t>
            </a:r>
            <a:r>
              <a:rPr lang="fr-FR" sz="2800" dirty="0" smtClean="0">
                <a:solidFill>
                  <a:schemeClr val="bg1"/>
                </a:solidFill>
              </a:rPr>
              <a:t>Ch</a:t>
            </a:r>
            <a:r>
              <a:rPr lang="fr-FR" sz="2800" dirty="0" smtClean="0">
                <a:solidFill>
                  <a:schemeClr val="tx2">
                    <a:lumMod val="50000"/>
                  </a:schemeClr>
                </a:solidFill>
              </a:rPr>
              <a:t>âteau de </a:t>
            </a:r>
            <a:r>
              <a:rPr lang="fr-FR" sz="2800" dirty="0" err="1" smtClean="0">
                <a:solidFill>
                  <a:schemeClr val="tx2">
                    <a:lumMod val="50000"/>
                  </a:schemeClr>
                </a:solidFill>
              </a:rPr>
              <a:t>Beaussais</a:t>
            </a:r>
            <a:r>
              <a:rPr lang="fr-FR" sz="2800" dirty="0" smtClean="0">
                <a:solidFill>
                  <a:schemeClr val="tx2">
                    <a:lumMod val="50000"/>
                  </a:schemeClr>
                </a:solidFill>
              </a:rPr>
              <a:t> </a:t>
            </a:r>
            <a:r>
              <a:rPr lang="fr-FR" sz="2800" dirty="0" err="1" smtClean="0">
                <a:solidFill>
                  <a:schemeClr val="tx2">
                    <a:lumMod val="50000"/>
                  </a:schemeClr>
                </a:solidFill>
              </a:rPr>
              <a:t>Tregon</a:t>
            </a:r>
            <a:endParaRPr lang="fr-FR" sz="2800" dirty="0" smtClean="0">
              <a:solidFill>
                <a:schemeClr val="tx2">
                  <a:lumMod val="50000"/>
                </a:schemeClr>
              </a:solidFill>
            </a:endParaRPr>
          </a:p>
          <a:p>
            <a:pPr algn="ctr"/>
            <a:endParaRPr lang="fr-FR" sz="2800" dirty="0" smtClean="0">
              <a:solidFill>
                <a:schemeClr val="tx2">
                  <a:lumMod val="50000"/>
                </a:schemeClr>
              </a:solidFill>
            </a:endParaRPr>
          </a:p>
          <a:p>
            <a:pPr algn="ctr"/>
            <a:endParaRPr lang="fr-FR" sz="2800" dirty="0" smtClean="0">
              <a:solidFill>
                <a:schemeClr val="tx2">
                  <a:lumMod val="50000"/>
                </a:schemeClr>
              </a:solidFill>
            </a:endParaRPr>
          </a:p>
          <a:p>
            <a:pPr algn="ctr"/>
            <a:endParaRPr lang="fr-FR" sz="2800" dirty="0" smtClean="0">
              <a:solidFill>
                <a:schemeClr val="tx2">
                  <a:lumMod val="50000"/>
                </a:schemeClr>
              </a:solidFill>
            </a:endParaRPr>
          </a:p>
          <a:p>
            <a:pPr algn="ctr"/>
            <a:endParaRPr lang="fr-FR" sz="2800" dirty="0" smtClean="0">
              <a:solidFill>
                <a:schemeClr val="tx2">
                  <a:lumMod val="50000"/>
                </a:schemeClr>
              </a:solidFill>
            </a:endParaRPr>
          </a:p>
          <a:p>
            <a:pPr algn="ctr"/>
            <a:endParaRPr lang="fr-FR" sz="2800" dirty="0" smtClean="0">
              <a:solidFill>
                <a:schemeClr val="tx2">
                  <a:lumMod val="50000"/>
                </a:schemeClr>
              </a:solidFill>
            </a:endParaRPr>
          </a:p>
          <a:p>
            <a:pPr algn="ctr"/>
            <a:endParaRPr lang="fr-FR" sz="2800" dirty="0" smtClean="0">
              <a:solidFill>
                <a:schemeClr val="tx2">
                  <a:lumMod val="50000"/>
                </a:schemeClr>
              </a:solidFill>
            </a:endParaRPr>
          </a:p>
          <a:p>
            <a:pPr algn="ctr"/>
            <a:endParaRPr lang="fr-FR" sz="2800" dirty="0" smtClean="0">
              <a:solidFill>
                <a:schemeClr val="tx2">
                  <a:lumMod val="50000"/>
                </a:schemeClr>
              </a:solidFill>
            </a:endParaRPr>
          </a:p>
          <a:p>
            <a:pPr algn="ctr"/>
            <a:endParaRPr lang="fr-FR" sz="2800" dirty="0">
              <a:solidFill>
                <a:schemeClr val="tx2">
                  <a:lumMod val="50000"/>
                </a:schemeClr>
              </a:solidFill>
            </a:endParaRPr>
          </a:p>
        </p:txBody>
      </p:sp>
      <p:sp>
        <p:nvSpPr>
          <p:cNvPr id="4" name="Rectangle 3"/>
          <p:cNvSpPr/>
          <p:nvPr/>
        </p:nvSpPr>
        <p:spPr>
          <a:xfrm rot="540000">
            <a:off x="164708" y="579393"/>
            <a:ext cx="8338661" cy="4280432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  <a:scene3d>
            <a:camera prst="isometricOffAxis1Righ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r>
              <a:rPr lang="fr-FR" sz="2800" dirty="0" smtClean="0"/>
              <a:t>Château de </a:t>
            </a:r>
            <a:r>
              <a:rPr lang="fr-FR" sz="2800" dirty="0" err="1" smtClean="0"/>
              <a:t>Beaussais</a:t>
            </a:r>
            <a:r>
              <a:rPr lang="fr-FR" sz="2800" dirty="0" smtClean="0"/>
              <a:t>  </a:t>
            </a:r>
            <a:r>
              <a:rPr lang="fr-FR" sz="2800" dirty="0" err="1" smtClean="0"/>
              <a:t>Tregon</a:t>
            </a:r>
            <a:r>
              <a:rPr lang="fr-FR" sz="2800" dirty="0" smtClean="0"/>
              <a:t>-</a:t>
            </a:r>
            <a:endParaRPr lang="fr-FR" sz="2800" dirty="0"/>
          </a:p>
        </p:txBody>
      </p:sp>
      <p:sp>
        <p:nvSpPr>
          <p:cNvPr id="5" name="Rectangle 4"/>
          <p:cNvSpPr/>
          <p:nvPr/>
        </p:nvSpPr>
        <p:spPr>
          <a:xfrm rot="540000">
            <a:off x="164708" y="579393"/>
            <a:ext cx="8338661" cy="4280432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  <a:ln>
            <a:noFill/>
          </a:ln>
          <a:scene3d>
            <a:camera prst="isometricOffAxis1Righ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r>
              <a:rPr lang="fr-FR" sz="2800" dirty="0" smtClean="0"/>
              <a:t>Ile de </a:t>
            </a:r>
            <a:r>
              <a:rPr lang="fr-FR" sz="2800" dirty="0" err="1" smtClean="0"/>
              <a:t>Louet</a:t>
            </a:r>
            <a:r>
              <a:rPr lang="fr-FR" sz="2800" dirty="0" smtClean="0"/>
              <a:t> Et le </a:t>
            </a:r>
            <a:r>
              <a:rPr lang="fr-FR" sz="2800" dirty="0" err="1" smtClean="0"/>
              <a:t>Chateau</a:t>
            </a:r>
            <a:r>
              <a:rPr lang="fr-FR" sz="2800" dirty="0" smtClean="0"/>
              <a:t> du Taureau</a:t>
            </a:r>
            <a:endParaRPr lang="fr-FR" sz="2800" dirty="0"/>
          </a:p>
        </p:txBody>
      </p:sp>
      <p:sp>
        <p:nvSpPr>
          <p:cNvPr id="6" name="Rectangle 5"/>
          <p:cNvSpPr/>
          <p:nvPr/>
        </p:nvSpPr>
        <p:spPr>
          <a:xfrm rot="540000">
            <a:off x="164708" y="579393"/>
            <a:ext cx="8338661" cy="4280432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  <a:ln>
            <a:noFill/>
          </a:ln>
          <a:scene3d>
            <a:camera prst="isometricOffAxis1Righ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r>
              <a:rPr lang="fr-FR" sz="2800" dirty="0" err="1" smtClean="0"/>
              <a:t>Chateau</a:t>
            </a:r>
            <a:r>
              <a:rPr lang="fr-FR" sz="2800" dirty="0" smtClean="0"/>
              <a:t> du Taureau</a:t>
            </a:r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/>
          </a:p>
        </p:txBody>
      </p:sp>
      <p:sp>
        <p:nvSpPr>
          <p:cNvPr id="7" name="Rectangle 6"/>
          <p:cNvSpPr/>
          <p:nvPr/>
        </p:nvSpPr>
        <p:spPr>
          <a:xfrm rot="540000">
            <a:off x="164708" y="579393"/>
            <a:ext cx="8338661" cy="4280432"/>
          </a:xfrm>
          <a:prstGeom prst="rect">
            <a:avLst/>
          </a:prstGeom>
          <a:blipFill>
            <a:blip r:embed="rId8" cstate="print"/>
            <a:stretch>
              <a:fillRect/>
            </a:stretch>
          </a:blipFill>
          <a:ln>
            <a:noFill/>
          </a:ln>
          <a:scene3d>
            <a:camera prst="isometricOffAxis1Righ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800" dirty="0" smtClean="0">
                <a:solidFill>
                  <a:schemeClr val="accent5">
                    <a:lumMod val="50000"/>
                  </a:schemeClr>
                </a:solidFill>
              </a:rPr>
              <a:t>Château du </a:t>
            </a:r>
            <a:r>
              <a:rPr lang="fr-FR" sz="2800" dirty="0" err="1" smtClean="0">
                <a:solidFill>
                  <a:schemeClr val="accent5">
                    <a:lumMod val="50000"/>
                  </a:schemeClr>
                </a:solidFill>
              </a:rPr>
              <a:t>Nessay</a:t>
            </a:r>
            <a:r>
              <a:rPr lang="fr-FR" sz="2800" dirty="0" smtClean="0">
                <a:solidFill>
                  <a:schemeClr val="accent5">
                    <a:lumMod val="50000"/>
                  </a:schemeClr>
                </a:solidFill>
              </a:rPr>
              <a:t> Saint Briac</a:t>
            </a:r>
          </a:p>
          <a:p>
            <a:pPr algn="ctr"/>
            <a:endParaRPr lang="fr-FR" sz="2800" dirty="0" smtClean="0">
              <a:solidFill>
                <a:schemeClr val="accent5">
                  <a:lumMod val="50000"/>
                </a:schemeClr>
              </a:solidFill>
            </a:endParaRPr>
          </a:p>
          <a:p>
            <a:pPr algn="ctr"/>
            <a:endParaRPr lang="fr-FR" sz="2800" dirty="0" smtClean="0">
              <a:solidFill>
                <a:schemeClr val="accent5">
                  <a:lumMod val="50000"/>
                </a:schemeClr>
              </a:solidFill>
            </a:endParaRPr>
          </a:p>
          <a:p>
            <a:pPr algn="ctr"/>
            <a:endParaRPr lang="fr-FR" sz="2800" dirty="0" smtClean="0">
              <a:solidFill>
                <a:schemeClr val="accent5">
                  <a:lumMod val="50000"/>
                </a:schemeClr>
              </a:solidFill>
            </a:endParaRPr>
          </a:p>
          <a:p>
            <a:pPr algn="ctr"/>
            <a:endParaRPr lang="fr-FR" sz="2800" dirty="0" smtClean="0">
              <a:solidFill>
                <a:schemeClr val="accent5">
                  <a:lumMod val="50000"/>
                </a:schemeClr>
              </a:solidFill>
            </a:endParaRPr>
          </a:p>
          <a:p>
            <a:pPr algn="ctr"/>
            <a:endParaRPr lang="fr-FR" sz="2800" dirty="0" smtClean="0">
              <a:solidFill>
                <a:schemeClr val="accent5">
                  <a:lumMod val="50000"/>
                </a:schemeClr>
              </a:solidFill>
            </a:endParaRPr>
          </a:p>
          <a:p>
            <a:pPr algn="ctr"/>
            <a:endParaRPr lang="fr-FR" sz="2800" dirty="0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 rot="540000">
            <a:off x="164708" y="579393"/>
            <a:ext cx="8338661" cy="4280432"/>
          </a:xfrm>
          <a:prstGeom prst="rect">
            <a:avLst/>
          </a:prstGeom>
          <a:blipFill>
            <a:blip r:embed="rId9" cstate="print"/>
            <a:stretch>
              <a:fillRect/>
            </a:stretch>
          </a:blipFill>
          <a:ln>
            <a:noFill/>
          </a:ln>
          <a:scene3d>
            <a:camera prst="isometricOffAxis1Righ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r>
              <a:rPr lang="fr-FR" sz="2800" dirty="0" smtClean="0"/>
              <a:t>Château du </a:t>
            </a:r>
            <a:r>
              <a:rPr lang="fr-FR" sz="2800" dirty="0" err="1" smtClean="0"/>
              <a:t>Boschet</a:t>
            </a:r>
            <a:endParaRPr lang="fr-FR" sz="2800" dirty="0"/>
          </a:p>
        </p:txBody>
      </p:sp>
      <p:sp>
        <p:nvSpPr>
          <p:cNvPr id="9" name="Rectangle 8"/>
          <p:cNvSpPr/>
          <p:nvPr/>
        </p:nvSpPr>
        <p:spPr>
          <a:xfrm rot="540000">
            <a:off x="164708" y="579393"/>
            <a:ext cx="8338661" cy="4280432"/>
          </a:xfrm>
          <a:prstGeom prst="rect">
            <a:avLst/>
          </a:prstGeom>
          <a:blipFill>
            <a:blip r:embed="rId10" cstate="print"/>
            <a:stretch>
              <a:fillRect/>
            </a:stretch>
          </a:blipFill>
          <a:ln>
            <a:noFill/>
          </a:ln>
          <a:scene3d>
            <a:camera prst="isometricOffAxis1Righ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2800" dirty="0" smtClean="0">
              <a:solidFill>
                <a:schemeClr val="tx2">
                  <a:lumMod val="75000"/>
                </a:schemeClr>
              </a:solidFill>
            </a:endParaRPr>
          </a:p>
          <a:p>
            <a:pPr algn="ctr"/>
            <a:endParaRPr lang="fr-FR" sz="2800" dirty="0" smtClean="0">
              <a:solidFill>
                <a:schemeClr val="tx2">
                  <a:lumMod val="75000"/>
                </a:schemeClr>
              </a:solidFill>
            </a:endParaRPr>
          </a:p>
          <a:p>
            <a:pPr algn="ctr"/>
            <a:endParaRPr lang="fr-FR" sz="2800" dirty="0" smtClean="0">
              <a:solidFill>
                <a:schemeClr val="tx2">
                  <a:lumMod val="75000"/>
                </a:schemeClr>
              </a:solidFill>
            </a:endParaRPr>
          </a:p>
          <a:p>
            <a:pPr algn="ctr"/>
            <a:endParaRPr lang="fr-FR" sz="2800" dirty="0" smtClean="0">
              <a:solidFill>
                <a:schemeClr val="tx2">
                  <a:lumMod val="75000"/>
                </a:schemeClr>
              </a:solidFill>
            </a:endParaRPr>
          </a:p>
          <a:p>
            <a:pPr algn="ctr"/>
            <a:r>
              <a:rPr lang="fr-FR" sz="2800" smtClean="0">
                <a:solidFill>
                  <a:schemeClr val="tx2">
                    <a:lumMod val="75000"/>
                  </a:schemeClr>
                </a:solidFill>
              </a:rPr>
              <a:t>        Château </a:t>
            </a:r>
            <a:r>
              <a:rPr lang="fr-FR" sz="2800" dirty="0" smtClean="0">
                <a:solidFill>
                  <a:schemeClr val="tx2">
                    <a:lumMod val="75000"/>
                  </a:schemeClr>
                </a:solidFill>
              </a:rPr>
              <a:t>du bois </a:t>
            </a:r>
            <a:r>
              <a:rPr lang="fr-FR" sz="2800" dirty="0" err="1" smtClean="0">
                <a:solidFill>
                  <a:schemeClr val="tx2">
                    <a:lumMod val="75000"/>
                  </a:schemeClr>
                </a:solidFill>
              </a:rPr>
              <a:t>cornille</a:t>
            </a:r>
            <a:endParaRPr lang="fr-FR" sz="2800" dirty="0" smtClean="0">
              <a:solidFill>
                <a:schemeClr val="tx2">
                  <a:lumMod val="75000"/>
                </a:schemeClr>
              </a:solidFill>
            </a:endParaRPr>
          </a:p>
          <a:p>
            <a:pPr algn="ctr"/>
            <a:endParaRPr lang="fr-FR" sz="2800" dirty="0" smtClean="0">
              <a:solidFill>
                <a:schemeClr val="tx2">
                  <a:lumMod val="75000"/>
                </a:schemeClr>
              </a:solidFill>
            </a:endParaRPr>
          </a:p>
          <a:p>
            <a:pPr algn="ctr"/>
            <a:endParaRPr lang="fr-FR" sz="2800" dirty="0" smtClean="0">
              <a:solidFill>
                <a:schemeClr val="tx2">
                  <a:lumMod val="75000"/>
                </a:schemeClr>
              </a:solidFill>
            </a:endParaRPr>
          </a:p>
          <a:p>
            <a:pPr algn="ctr"/>
            <a:endParaRPr lang="fr-FR" sz="2800" dirty="0" smtClean="0">
              <a:solidFill>
                <a:schemeClr val="tx2">
                  <a:lumMod val="75000"/>
                </a:schemeClr>
              </a:solidFill>
            </a:endParaRPr>
          </a:p>
          <a:p>
            <a:pPr algn="ctr"/>
            <a:endParaRPr lang="fr-FR" sz="2800" dirty="0" smtClean="0">
              <a:solidFill>
                <a:schemeClr val="tx2">
                  <a:lumMod val="75000"/>
                </a:schemeClr>
              </a:solidFill>
            </a:endParaRPr>
          </a:p>
          <a:p>
            <a:pPr algn="ctr"/>
            <a:endParaRPr lang="fr-FR" sz="2800" dirty="0" smtClean="0">
              <a:solidFill>
                <a:schemeClr val="tx2">
                  <a:lumMod val="75000"/>
                </a:schemeClr>
              </a:solidFill>
            </a:endParaRPr>
          </a:p>
          <a:p>
            <a:pPr algn="ctr"/>
            <a:endParaRPr lang="fr-FR" sz="2800" dirty="0" smtClean="0">
              <a:solidFill>
                <a:schemeClr val="tx2">
                  <a:lumMod val="75000"/>
                </a:schemeClr>
              </a:solidFill>
            </a:endParaRPr>
          </a:p>
          <a:p>
            <a:pPr algn="ctr"/>
            <a:endParaRPr lang="fr-FR" sz="2800" dirty="0" smtClean="0">
              <a:solidFill>
                <a:schemeClr val="tx2">
                  <a:lumMod val="75000"/>
                </a:schemeClr>
              </a:solidFill>
            </a:endParaRPr>
          </a:p>
          <a:p>
            <a:pPr algn="ctr"/>
            <a:endParaRPr lang="fr-FR" sz="2800" dirty="0" smtClean="0">
              <a:solidFill>
                <a:schemeClr val="tx2">
                  <a:lumMod val="75000"/>
                </a:schemeClr>
              </a:solidFill>
            </a:endParaRPr>
          </a:p>
          <a:p>
            <a:pPr algn="ctr"/>
            <a:endParaRPr lang="fr-FR" sz="2800" dirty="0" smtClean="0">
              <a:solidFill>
                <a:schemeClr val="tx2">
                  <a:lumMod val="75000"/>
                </a:schemeClr>
              </a:solidFill>
            </a:endParaRPr>
          </a:p>
          <a:p>
            <a:pPr algn="ctr"/>
            <a:endParaRPr lang="fr-FR" sz="2800" dirty="0" smtClean="0">
              <a:solidFill>
                <a:schemeClr val="tx2">
                  <a:lumMod val="75000"/>
                </a:schemeClr>
              </a:solidFill>
            </a:endParaRPr>
          </a:p>
          <a:p>
            <a:pPr algn="ctr"/>
            <a:endParaRPr lang="fr-FR" sz="2800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10" name="Rectangle 9"/>
          <p:cNvSpPr/>
          <p:nvPr/>
        </p:nvSpPr>
        <p:spPr>
          <a:xfrm rot="540000">
            <a:off x="164708" y="579393"/>
            <a:ext cx="8338661" cy="4280432"/>
          </a:xfrm>
          <a:prstGeom prst="rect">
            <a:avLst/>
          </a:prstGeom>
          <a:blipFill>
            <a:blip r:embed="rId11" cstate="print"/>
            <a:stretch>
              <a:fillRect/>
            </a:stretch>
          </a:blipFill>
          <a:ln>
            <a:noFill/>
          </a:ln>
          <a:scene3d>
            <a:camera prst="isometricOffAxis1Righ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800" dirty="0" smtClean="0">
                <a:solidFill>
                  <a:schemeClr val="tx2">
                    <a:lumMod val="75000"/>
                  </a:schemeClr>
                </a:solidFill>
              </a:rPr>
              <a:t>                Château de </a:t>
            </a:r>
            <a:r>
              <a:rPr lang="fr-FR" sz="2800" dirty="0" err="1" smtClean="0">
                <a:solidFill>
                  <a:schemeClr val="tx2">
                    <a:lumMod val="75000"/>
                  </a:schemeClr>
                </a:solidFill>
              </a:rPr>
              <a:t>Trévarez</a:t>
            </a:r>
            <a:endParaRPr lang="fr-FR" sz="2800" dirty="0" smtClean="0">
              <a:solidFill>
                <a:schemeClr val="tx2">
                  <a:lumMod val="75000"/>
                </a:schemeClr>
              </a:solidFill>
            </a:endParaRPr>
          </a:p>
          <a:p>
            <a:pPr algn="ctr"/>
            <a:endParaRPr lang="fr-FR" sz="2800" dirty="0" smtClean="0">
              <a:solidFill>
                <a:schemeClr val="tx2">
                  <a:lumMod val="75000"/>
                </a:schemeClr>
              </a:solidFill>
            </a:endParaRPr>
          </a:p>
          <a:p>
            <a:pPr algn="ctr"/>
            <a:endParaRPr lang="fr-FR" sz="2800" dirty="0" smtClean="0">
              <a:solidFill>
                <a:schemeClr val="tx2">
                  <a:lumMod val="75000"/>
                </a:schemeClr>
              </a:solidFill>
            </a:endParaRPr>
          </a:p>
          <a:p>
            <a:pPr algn="ctr"/>
            <a:endParaRPr lang="fr-FR" sz="2800" dirty="0" smtClean="0">
              <a:solidFill>
                <a:schemeClr val="tx2">
                  <a:lumMod val="75000"/>
                </a:schemeClr>
              </a:solidFill>
            </a:endParaRPr>
          </a:p>
          <a:p>
            <a:pPr algn="ctr"/>
            <a:endParaRPr lang="fr-FR" sz="2800" dirty="0" smtClean="0">
              <a:solidFill>
                <a:schemeClr val="tx2">
                  <a:lumMod val="75000"/>
                </a:schemeClr>
              </a:solidFill>
            </a:endParaRPr>
          </a:p>
          <a:p>
            <a:pPr algn="ctr"/>
            <a:endParaRPr lang="fr-FR" sz="2800" dirty="0" smtClean="0">
              <a:solidFill>
                <a:schemeClr val="tx2">
                  <a:lumMod val="75000"/>
                </a:schemeClr>
              </a:solidFill>
            </a:endParaRPr>
          </a:p>
          <a:p>
            <a:pPr algn="ctr"/>
            <a:endParaRPr lang="fr-FR" sz="2800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11" name="Rectangle 10"/>
          <p:cNvSpPr/>
          <p:nvPr/>
        </p:nvSpPr>
        <p:spPr>
          <a:xfrm rot="540000">
            <a:off x="164708" y="579393"/>
            <a:ext cx="8338661" cy="4280432"/>
          </a:xfrm>
          <a:prstGeom prst="rect">
            <a:avLst/>
          </a:prstGeom>
          <a:blipFill>
            <a:blip r:embed="rId12" cstate="print"/>
            <a:stretch>
              <a:fillRect/>
            </a:stretch>
          </a:blipFill>
          <a:ln>
            <a:noFill/>
          </a:ln>
          <a:scene3d>
            <a:camera prst="isometricOffAxis1Righ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800" dirty="0" smtClean="0">
                <a:solidFill>
                  <a:srgbClr val="003300"/>
                </a:solidFill>
              </a:rPr>
              <a:t>                                     Château de Trégastel </a:t>
            </a:r>
            <a:r>
              <a:rPr lang="fr-FR" sz="2800" dirty="0" err="1" smtClean="0">
                <a:solidFill>
                  <a:srgbClr val="003300"/>
                </a:solidFill>
              </a:rPr>
              <a:t>Costaeres</a:t>
            </a:r>
            <a:endParaRPr lang="fr-FR" sz="2800" dirty="0" smtClean="0">
              <a:solidFill>
                <a:srgbClr val="003300"/>
              </a:solidFill>
            </a:endParaRPr>
          </a:p>
          <a:p>
            <a:pPr algn="ctr"/>
            <a:endParaRPr lang="fr-FR" sz="2800" dirty="0" smtClean="0">
              <a:solidFill>
                <a:srgbClr val="003300"/>
              </a:solidFill>
            </a:endParaRPr>
          </a:p>
          <a:p>
            <a:pPr algn="ctr"/>
            <a:endParaRPr lang="fr-FR" sz="2800" dirty="0" smtClean="0">
              <a:solidFill>
                <a:srgbClr val="003300"/>
              </a:solidFill>
            </a:endParaRPr>
          </a:p>
          <a:p>
            <a:pPr algn="ctr"/>
            <a:endParaRPr lang="fr-FR" sz="2800" dirty="0" smtClean="0">
              <a:solidFill>
                <a:srgbClr val="003300"/>
              </a:solidFill>
            </a:endParaRPr>
          </a:p>
          <a:p>
            <a:pPr algn="ctr"/>
            <a:endParaRPr lang="fr-FR" sz="2800" dirty="0" smtClean="0">
              <a:solidFill>
                <a:srgbClr val="003300"/>
              </a:solidFill>
            </a:endParaRPr>
          </a:p>
          <a:p>
            <a:pPr algn="ctr"/>
            <a:endParaRPr lang="fr-FR" sz="2800" dirty="0" smtClean="0">
              <a:solidFill>
                <a:srgbClr val="003300"/>
              </a:solidFill>
            </a:endParaRPr>
          </a:p>
          <a:p>
            <a:pPr algn="ctr"/>
            <a:endParaRPr lang="fr-FR" sz="2800" dirty="0">
              <a:solidFill>
                <a:srgbClr val="003300"/>
              </a:solidFill>
            </a:endParaRPr>
          </a:p>
        </p:txBody>
      </p:sp>
      <p:sp>
        <p:nvSpPr>
          <p:cNvPr id="12" name="Rectangle 11"/>
          <p:cNvSpPr/>
          <p:nvPr/>
        </p:nvSpPr>
        <p:spPr>
          <a:xfrm rot="540000">
            <a:off x="164708" y="579393"/>
            <a:ext cx="8338661" cy="4280432"/>
          </a:xfrm>
          <a:prstGeom prst="rect">
            <a:avLst/>
          </a:prstGeom>
          <a:blipFill>
            <a:blip r:embed="rId13" cstate="print"/>
            <a:stretch>
              <a:fillRect/>
            </a:stretch>
          </a:blipFill>
          <a:ln>
            <a:noFill/>
          </a:ln>
          <a:scene3d>
            <a:camera prst="isometricOffAxis1Righ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800" dirty="0" smtClean="0">
                <a:solidFill>
                  <a:srgbClr val="003300"/>
                </a:solidFill>
              </a:rPr>
              <a:t>                              Château de pont l’Abbe</a:t>
            </a:r>
          </a:p>
          <a:p>
            <a:pPr algn="ctr"/>
            <a:endParaRPr lang="fr-FR" sz="2800" dirty="0" smtClean="0">
              <a:solidFill>
                <a:srgbClr val="003300"/>
              </a:solidFill>
            </a:endParaRPr>
          </a:p>
          <a:p>
            <a:pPr algn="ctr"/>
            <a:endParaRPr lang="fr-FR" sz="2800" dirty="0" smtClean="0">
              <a:solidFill>
                <a:srgbClr val="003300"/>
              </a:solidFill>
            </a:endParaRPr>
          </a:p>
          <a:p>
            <a:pPr algn="ctr"/>
            <a:endParaRPr lang="fr-FR" sz="2800" dirty="0" smtClean="0">
              <a:solidFill>
                <a:srgbClr val="003300"/>
              </a:solidFill>
            </a:endParaRPr>
          </a:p>
          <a:p>
            <a:pPr algn="ctr"/>
            <a:endParaRPr lang="fr-FR" sz="2800" dirty="0" smtClean="0">
              <a:solidFill>
                <a:srgbClr val="003300"/>
              </a:solidFill>
            </a:endParaRPr>
          </a:p>
          <a:p>
            <a:pPr algn="ctr"/>
            <a:endParaRPr lang="fr-FR" sz="2800" dirty="0" smtClean="0">
              <a:solidFill>
                <a:srgbClr val="003300"/>
              </a:solidFill>
            </a:endParaRPr>
          </a:p>
          <a:p>
            <a:pPr algn="ctr"/>
            <a:endParaRPr lang="fr-FR" sz="2800" dirty="0" smtClean="0">
              <a:solidFill>
                <a:srgbClr val="003300"/>
              </a:solidFill>
            </a:endParaRPr>
          </a:p>
          <a:p>
            <a:pPr algn="ctr"/>
            <a:endParaRPr lang="fr-FR" sz="2800" dirty="0" smtClean="0">
              <a:solidFill>
                <a:srgbClr val="003300"/>
              </a:solidFill>
            </a:endParaRPr>
          </a:p>
        </p:txBody>
      </p:sp>
      <p:sp>
        <p:nvSpPr>
          <p:cNvPr id="13" name="Rectangle 12"/>
          <p:cNvSpPr/>
          <p:nvPr/>
        </p:nvSpPr>
        <p:spPr>
          <a:xfrm rot="540000">
            <a:off x="164708" y="579393"/>
            <a:ext cx="8338661" cy="4280432"/>
          </a:xfrm>
          <a:prstGeom prst="rect">
            <a:avLst/>
          </a:prstGeom>
          <a:blipFill>
            <a:blip r:embed="rId14" cstate="print">
              <a:lum bright="-10000"/>
            </a:blip>
            <a:stretch>
              <a:fillRect/>
            </a:stretch>
          </a:blipFill>
          <a:ln>
            <a:noFill/>
          </a:ln>
          <a:scene3d>
            <a:camera prst="isometricOffAxis1Righ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r>
              <a:rPr lang="fr-FR" sz="2800" dirty="0" smtClean="0"/>
              <a:t>Château de </a:t>
            </a:r>
            <a:r>
              <a:rPr lang="fr-FR" sz="2800" dirty="0" err="1" smtClean="0"/>
              <a:t>Perennou</a:t>
            </a:r>
            <a:endParaRPr lang="fr-FR" sz="2800" dirty="0"/>
          </a:p>
        </p:txBody>
      </p:sp>
      <p:sp>
        <p:nvSpPr>
          <p:cNvPr id="14" name="Rectangle 13"/>
          <p:cNvSpPr/>
          <p:nvPr/>
        </p:nvSpPr>
        <p:spPr>
          <a:xfrm rot="540000">
            <a:off x="164708" y="579393"/>
            <a:ext cx="8338661" cy="4280432"/>
          </a:xfrm>
          <a:prstGeom prst="rect">
            <a:avLst/>
          </a:prstGeom>
          <a:blipFill>
            <a:blip r:embed="rId15" cstate="print"/>
            <a:stretch>
              <a:fillRect/>
            </a:stretch>
          </a:blipFill>
          <a:ln>
            <a:noFill/>
          </a:ln>
          <a:scene3d>
            <a:camera prst="isometricOffAxis1Righ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800" dirty="0" smtClean="0">
                <a:solidFill>
                  <a:schemeClr val="accent4">
                    <a:lumMod val="50000"/>
                  </a:schemeClr>
                </a:solidFill>
              </a:rPr>
              <a:t>                                  Château de </a:t>
            </a:r>
            <a:r>
              <a:rPr lang="fr-FR" sz="2800" dirty="0" err="1" smtClean="0">
                <a:solidFill>
                  <a:schemeClr val="accent4">
                    <a:lumMod val="50000"/>
                  </a:schemeClr>
                </a:solidFill>
              </a:rPr>
              <a:t>Montmuran</a:t>
            </a:r>
            <a:endParaRPr lang="fr-FR" sz="2800" dirty="0" smtClean="0">
              <a:solidFill>
                <a:schemeClr val="accent4">
                  <a:lumMod val="50000"/>
                </a:schemeClr>
              </a:solidFill>
            </a:endParaRPr>
          </a:p>
          <a:p>
            <a:pPr algn="ctr"/>
            <a:endParaRPr lang="fr-FR" sz="2800" dirty="0" smtClean="0">
              <a:solidFill>
                <a:schemeClr val="accent4">
                  <a:lumMod val="50000"/>
                </a:schemeClr>
              </a:solidFill>
            </a:endParaRPr>
          </a:p>
          <a:p>
            <a:pPr algn="ctr"/>
            <a:endParaRPr lang="fr-FR" sz="2800" dirty="0" smtClean="0">
              <a:solidFill>
                <a:schemeClr val="accent4">
                  <a:lumMod val="50000"/>
                </a:schemeClr>
              </a:solidFill>
            </a:endParaRPr>
          </a:p>
          <a:p>
            <a:pPr algn="ctr"/>
            <a:endParaRPr lang="fr-FR" sz="2800" dirty="0" smtClean="0">
              <a:solidFill>
                <a:schemeClr val="accent4">
                  <a:lumMod val="50000"/>
                </a:schemeClr>
              </a:solidFill>
            </a:endParaRPr>
          </a:p>
          <a:p>
            <a:pPr algn="ctr"/>
            <a:endParaRPr lang="fr-FR" sz="2800" dirty="0" smtClean="0">
              <a:solidFill>
                <a:schemeClr val="accent4">
                  <a:lumMod val="50000"/>
                </a:schemeClr>
              </a:solidFill>
            </a:endParaRPr>
          </a:p>
          <a:p>
            <a:pPr algn="ctr"/>
            <a:endParaRPr lang="fr-FR" sz="2800" dirty="0">
              <a:solidFill>
                <a:schemeClr val="accent4">
                  <a:lumMod val="50000"/>
                </a:schemeClr>
              </a:solidFill>
            </a:endParaRPr>
          </a:p>
        </p:txBody>
      </p:sp>
      <p:sp>
        <p:nvSpPr>
          <p:cNvPr id="15" name="Rectangle 14"/>
          <p:cNvSpPr/>
          <p:nvPr/>
        </p:nvSpPr>
        <p:spPr>
          <a:xfrm rot="540000">
            <a:off x="164708" y="579393"/>
            <a:ext cx="8338661" cy="4280432"/>
          </a:xfrm>
          <a:prstGeom prst="rect">
            <a:avLst/>
          </a:prstGeom>
          <a:blipFill>
            <a:blip r:embed="rId16" cstate="print"/>
            <a:stretch>
              <a:fillRect/>
            </a:stretch>
          </a:blipFill>
          <a:ln>
            <a:noFill/>
          </a:ln>
          <a:scene3d>
            <a:camera prst="isometricOffAxis1Righ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800" dirty="0" smtClean="0">
                <a:solidFill>
                  <a:schemeClr val="accent4">
                    <a:lumMod val="50000"/>
                  </a:schemeClr>
                </a:solidFill>
              </a:rPr>
              <a:t>Château de </a:t>
            </a:r>
            <a:r>
              <a:rPr lang="fr-FR" sz="2800" dirty="0" err="1" smtClean="0">
                <a:solidFill>
                  <a:schemeClr val="accent4">
                    <a:lumMod val="50000"/>
                  </a:schemeClr>
                </a:solidFill>
              </a:rPr>
              <a:t>montmuran</a:t>
            </a:r>
            <a:r>
              <a:rPr lang="fr-FR" sz="2800" dirty="0" smtClean="0">
                <a:solidFill>
                  <a:schemeClr val="accent4">
                    <a:lumMod val="50000"/>
                  </a:schemeClr>
                </a:solidFill>
              </a:rPr>
              <a:t>                                             :      </a:t>
            </a:r>
          </a:p>
          <a:p>
            <a:pPr algn="ctr"/>
            <a:endParaRPr lang="fr-FR" sz="2800" dirty="0" smtClean="0">
              <a:solidFill>
                <a:schemeClr val="accent4">
                  <a:lumMod val="50000"/>
                </a:schemeClr>
              </a:solidFill>
            </a:endParaRPr>
          </a:p>
          <a:p>
            <a:pPr algn="ctr"/>
            <a:endParaRPr lang="fr-FR" sz="2800" dirty="0" smtClean="0">
              <a:solidFill>
                <a:schemeClr val="accent4">
                  <a:lumMod val="50000"/>
                </a:schemeClr>
              </a:solidFill>
            </a:endParaRPr>
          </a:p>
          <a:p>
            <a:pPr algn="ctr"/>
            <a:endParaRPr lang="fr-FR" sz="2800" dirty="0" smtClean="0">
              <a:solidFill>
                <a:schemeClr val="accent4">
                  <a:lumMod val="50000"/>
                </a:schemeClr>
              </a:solidFill>
            </a:endParaRPr>
          </a:p>
          <a:p>
            <a:pPr algn="ctr"/>
            <a:endParaRPr lang="fr-FR" sz="2800" dirty="0" smtClean="0">
              <a:solidFill>
                <a:schemeClr val="accent4">
                  <a:lumMod val="50000"/>
                </a:schemeClr>
              </a:solidFill>
            </a:endParaRPr>
          </a:p>
          <a:p>
            <a:pPr algn="ctr"/>
            <a:endParaRPr lang="fr-FR" sz="2800" dirty="0" smtClean="0">
              <a:solidFill>
                <a:schemeClr val="accent4">
                  <a:lumMod val="50000"/>
                </a:schemeClr>
              </a:solidFill>
            </a:endParaRPr>
          </a:p>
          <a:p>
            <a:pPr algn="ctr"/>
            <a:endParaRPr lang="fr-FR" sz="2800" dirty="0">
              <a:solidFill>
                <a:schemeClr val="accent4">
                  <a:lumMod val="50000"/>
                </a:schemeClr>
              </a:solidFill>
            </a:endParaRPr>
          </a:p>
        </p:txBody>
      </p:sp>
      <p:sp>
        <p:nvSpPr>
          <p:cNvPr id="16" name="Rectangle 15"/>
          <p:cNvSpPr/>
          <p:nvPr/>
        </p:nvSpPr>
        <p:spPr>
          <a:xfrm rot="540000">
            <a:off x="164708" y="579393"/>
            <a:ext cx="8338661" cy="4280432"/>
          </a:xfrm>
          <a:prstGeom prst="rect">
            <a:avLst/>
          </a:prstGeom>
          <a:blipFill>
            <a:blip r:embed="rId17" cstate="print"/>
            <a:stretch>
              <a:fillRect/>
            </a:stretch>
          </a:blipFill>
          <a:ln>
            <a:noFill/>
          </a:ln>
          <a:scene3d>
            <a:camera prst="isometricOffAxis1Righ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r>
              <a:rPr lang="fr-FR" sz="2800" dirty="0" smtClean="0"/>
              <a:t>Château de </a:t>
            </a:r>
            <a:r>
              <a:rPr lang="fr-FR" sz="2800" dirty="0" err="1" smtClean="0"/>
              <a:t>lesquiffiou</a:t>
            </a:r>
            <a:endParaRPr lang="fr-FR" sz="2800" dirty="0"/>
          </a:p>
        </p:txBody>
      </p:sp>
      <p:sp>
        <p:nvSpPr>
          <p:cNvPr id="17" name="Rectangle 16"/>
          <p:cNvSpPr/>
          <p:nvPr/>
        </p:nvSpPr>
        <p:spPr>
          <a:xfrm rot="540000">
            <a:off x="164708" y="579393"/>
            <a:ext cx="8338661" cy="4280432"/>
          </a:xfrm>
          <a:prstGeom prst="rect">
            <a:avLst/>
          </a:prstGeom>
          <a:blipFill>
            <a:blip r:embed="rId18" cstate="print"/>
            <a:stretch>
              <a:fillRect/>
            </a:stretch>
          </a:blipFill>
          <a:ln>
            <a:noFill/>
          </a:ln>
          <a:scene3d>
            <a:camera prst="isometricOffAxis1Righ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800" dirty="0" smtClean="0">
                <a:solidFill>
                  <a:schemeClr val="accent4">
                    <a:lumMod val="75000"/>
                  </a:schemeClr>
                </a:solidFill>
              </a:rPr>
              <a:t>Château de </a:t>
            </a:r>
            <a:r>
              <a:rPr lang="fr-FR" sz="2800" dirty="0" err="1" smtClean="0">
                <a:solidFill>
                  <a:schemeClr val="accent4">
                    <a:lumMod val="75000"/>
                  </a:schemeClr>
                </a:solidFill>
              </a:rPr>
              <a:t>lesquiffiou</a:t>
            </a:r>
            <a:endParaRPr lang="fr-FR" sz="2800" dirty="0" smtClean="0">
              <a:solidFill>
                <a:schemeClr val="accent4">
                  <a:lumMod val="75000"/>
                </a:schemeClr>
              </a:solidFill>
            </a:endParaRPr>
          </a:p>
          <a:p>
            <a:pPr algn="ctr"/>
            <a:endParaRPr lang="fr-FR" sz="2800" dirty="0" smtClean="0">
              <a:solidFill>
                <a:schemeClr val="accent4">
                  <a:lumMod val="75000"/>
                </a:schemeClr>
              </a:solidFill>
            </a:endParaRPr>
          </a:p>
          <a:p>
            <a:pPr algn="ctr"/>
            <a:endParaRPr lang="fr-FR" sz="2800" dirty="0" smtClean="0">
              <a:solidFill>
                <a:schemeClr val="accent4">
                  <a:lumMod val="75000"/>
                </a:schemeClr>
              </a:solidFill>
            </a:endParaRPr>
          </a:p>
          <a:p>
            <a:pPr algn="ctr"/>
            <a:endParaRPr lang="fr-FR" sz="2800" dirty="0" smtClean="0">
              <a:solidFill>
                <a:schemeClr val="accent4">
                  <a:lumMod val="75000"/>
                </a:schemeClr>
              </a:solidFill>
            </a:endParaRPr>
          </a:p>
          <a:p>
            <a:pPr algn="ctr"/>
            <a:endParaRPr lang="fr-FR" sz="2800" dirty="0" smtClean="0">
              <a:solidFill>
                <a:schemeClr val="accent4">
                  <a:lumMod val="75000"/>
                </a:schemeClr>
              </a:solidFill>
            </a:endParaRPr>
          </a:p>
          <a:p>
            <a:pPr algn="ctr"/>
            <a:endParaRPr lang="fr-FR" sz="2800" dirty="0" smtClean="0">
              <a:solidFill>
                <a:schemeClr val="accent4">
                  <a:lumMod val="75000"/>
                </a:schemeClr>
              </a:solidFill>
            </a:endParaRPr>
          </a:p>
          <a:p>
            <a:pPr algn="ctr"/>
            <a:endParaRPr lang="fr-FR" sz="2800" dirty="0" smtClean="0">
              <a:solidFill>
                <a:schemeClr val="accent4">
                  <a:lumMod val="75000"/>
                </a:schemeClr>
              </a:solidFill>
            </a:endParaRPr>
          </a:p>
          <a:p>
            <a:pPr algn="ctr"/>
            <a:endParaRPr lang="fr-FR" sz="2800" dirty="0">
              <a:solidFill>
                <a:schemeClr val="accent4">
                  <a:lumMod val="75000"/>
                </a:schemeClr>
              </a:solidFill>
            </a:endParaRPr>
          </a:p>
        </p:txBody>
      </p:sp>
      <p:sp>
        <p:nvSpPr>
          <p:cNvPr id="18" name="Rectangle 17"/>
          <p:cNvSpPr/>
          <p:nvPr/>
        </p:nvSpPr>
        <p:spPr>
          <a:xfrm rot="540000">
            <a:off x="164708" y="579393"/>
            <a:ext cx="8338661" cy="4280432"/>
          </a:xfrm>
          <a:prstGeom prst="rect">
            <a:avLst/>
          </a:prstGeom>
          <a:blipFill>
            <a:blip r:embed="rId19" cstate="print"/>
            <a:stretch>
              <a:fillRect/>
            </a:stretch>
          </a:blipFill>
          <a:ln>
            <a:noFill/>
          </a:ln>
          <a:scene3d>
            <a:camera prst="isometricOffAxis1Righ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800" dirty="0" smtClean="0"/>
              <a:t>                                        Château de </a:t>
            </a:r>
            <a:r>
              <a:rPr lang="fr-FR" sz="2800" dirty="0" err="1" smtClean="0"/>
              <a:t>lanniron</a:t>
            </a:r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/>
          </a:p>
        </p:txBody>
      </p:sp>
      <p:sp>
        <p:nvSpPr>
          <p:cNvPr id="19" name="Rectangle 18"/>
          <p:cNvSpPr/>
          <p:nvPr/>
        </p:nvSpPr>
        <p:spPr>
          <a:xfrm rot="540000">
            <a:off x="164708" y="579393"/>
            <a:ext cx="8338661" cy="4280432"/>
          </a:xfrm>
          <a:prstGeom prst="rect">
            <a:avLst/>
          </a:prstGeom>
          <a:blipFill>
            <a:blip r:embed="rId20" cstate="print">
              <a:lum bright="-20000"/>
            </a:blip>
            <a:stretch>
              <a:fillRect/>
            </a:stretch>
          </a:blipFill>
          <a:ln>
            <a:noFill/>
          </a:ln>
          <a:scene3d>
            <a:camera prst="isometricOffAxis1Righ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800" dirty="0" smtClean="0"/>
              <a:t>Château de la </a:t>
            </a:r>
            <a:r>
              <a:rPr lang="fr-FR" sz="2800" dirty="0" err="1" smtClean="0"/>
              <a:t>bourbansais</a:t>
            </a:r>
            <a:r>
              <a:rPr lang="fr-FR" sz="2800" dirty="0" smtClean="0"/>
              <a:t>  </a:t>
            </a:r>
            <a:r>
              <a:rPr lang="fr-FR" sz="2800" dirty="0" err="1" smtClean="0"/>
              <a:t>pleugueneuc</a:t>
            </a:r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/>
          </a:p>
        </p:txBody>
      </p:sp>
      <p:sp>
        <p:nvSpPr>
          <p:cNvPr id="20" name="Rectangle 19"/>
          <p:cNvSpPr/>
          <p:nvPr/>
        </p:nvSpPr>
        <p:spPr>
          <a:xfrm rot="540000">
            <a:off x="164708" y="579393"/>
            <a:ext cx="8338661" cy="4280432"/>
          </a:xfrm>
          <a:prstGeom prst="rect">
            <a:avLst/>
          </a:prstGeom>
          <a:blipFill>
            <a:blip r:embed="rId21" cstate="print">
              <a:lum bright="-20000"/>
            </a:blip>
            <a:stretch>
              <a:fillRect/>
            </a:stretch>
          </a:blipFill>
          <a:ln>
            <a:noFill/>
          </a:ln>
          <a:scene3d>
            <a:camera prst="isometricOffAxis1Righ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800" dirty="0" smtClean="0"/>
              <a:t>Château de la </a:t>
            </a:r>
            <a:r>
              <a:rPr lang="fr-FR" sz="2800" dirty="0" err="1" smtClean="0"/>
              <a:t>ballue</a:t>
            </a:r>
            <a:r>
              <a:rPr lang="fr-FR" sz="2800" dirty="0" smtClean="0"/>
              <a:t>-large</a:t>
            </a:r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/>
          </a:p>
        </p:txBody>
      </p:sp>
      <p:sp>
        <p:nvSpPr>
          <p:cNvPr id="21" name="Rectangle 20"/>
          <p:cNvSpPr/>
          <p:nvPr/>
        </p:nvSpPr>
        <p:spPr>
          <a:xfrm rot="540000">
            <a:off x="164708" y="579393"/>
            <a:ext cx="8338661" cy="4280432"/>
          </a:xfrm>
          <a:prstGeom prst="rect">
            <a:avLst/>
          </a:prstGeom>
          <a:blipFill>
            <a:blip r:embed="rId22" cstate="print"/>
            <a:stretch>
              <a:fillRect/>
            </a:stretch>
          </a:blipFill>
          <a:ln>
            <a:noFill/>
          </a:ln>
          <a:scene3d>
            <a:camera prst="isometricOffAxis1Righ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800" dirty="0" smtClean="0"/>
              <a:t>Château de la </a:t>
            </a:r>
            <a:r>
              <a:rPr lang="fr-FR" sz="2800" dirty="0" err="1" smtClean="0"/>
              <a:t>ballue</a:t>
            </a:r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/>
          </a:p>
        </p:txBody>
      </p:sp>
      <p:sp>
        <p:nvSpPr>
          <p:cNvPr id="22" name="Rectangle 21"/>
          <p:cNvSpPr/>
          <p:nvPr/>
        </p:nvSpPr>
        <p:spPr>
          <a:xfrm rot="540000">
            <a:off x="164708" y="579393"/>
            <a:ext cx="8338661" cy="4280432"/>
          </a:xfrm>
          <a:prstGeom prst="rect">
            <a:avLst/>
          </a:prstGeom>
          <a:blipFill>
            <a:blip r:embed="rId23" cstate="print"/>
            <a:stretch>
              <a:fillRect/>
            </a:stretch>
          </a:blipFill>
          <a:ln>
            <a:noFill/>
          </a:ln>
          <a:scene3d>
            <a:camera prst="isometricOffAxis1Righ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2800" dirty="0" smtClean="0">
              <a:solidFill>
                <a:srgbClr val="FF0000"/>
              </a:solidFill>
            </a:endParaRPr>
          </a:p>
          <a:p>
            <a:pPr algn="ctr"/>
            <a:endParaRPr lang="fr-FR" sz="2800" dirty="0" smtClean="0">
              <a:solidFill>
                <a:srgbClr val="FF0000"/>
              </a:solidFill>
            </a:endParaRPr>
          </a:p>
          <a:p>
            <a:pPr algn="ctr"/>
            <a:endParaRPr lang="fr-FR" sz="2800" dirty="0" smtClean="0">
              <a:solidFill>
                <a:srgbClr val="FF0000"/>
              </a:solidFill>
            </a:endParaRPr>
          </a:p>
          <a:p>
            <a:pPr algn="ctr"/>
            <a:endParaRPr lang="fr-FR" sz="2800" dirty="0" smtClean="0">
              <a:solidFill>
                <a:srgbClr val="FF0000"/>
              </a:solidFill>
            </a:endParaRPr>
          </a:p>
          <a:p>
            <a:pPr algn="ctr"/>
            <a:endParaRPr lang="fr-FR" sz="2800" dirty="0" smtClean="0">
              <a:solidFill>
                <a:srgbClr val="FF0000"/>
              </a:solidFill>
            </a:endParaRPr>
          </a:p>
          <a:p>
            <a:pPr algn="ctr"/>
            <a:endParaRPr lang="fr-FR" sz="2800" dirty="0" smtClean="0">
              <a:solidFill>
                <a:srgbClr val="FF0000"/>
              </a:solidFill>
            </a:endParaRPr>
          </a:p>
          <a:p>
            <a:pPr algn="ctr"/>
            <a:endParaRPr lang="fr-FR" sz="2800" dirty="0" smtClean="0">
              <a:solidFill>
                <a:srgbClr val="FF0000"/>
              </a:solidFill>
            </a:endParaRPr>
          </a:p>
          <a:p>
            <a:pPr algn="ctr"/>
            <a:r>
              <a:rPr lang="fr-FR" sz="2800" dirty="0" smtClean="0">
                <a:solidFill>
                  <a:srgbClr val="FF0000"/>
                </a:solidFill>
              </a:rPr>
              <a:t>Château de </a:t>
            </a:r>
            <a:r>
              <a:rPr lang="fr-FR" sz="2800" dirty="0" err="1" smtClean="0">
                <a:solidFill>
                  <a:srgbClr val="FF0000"/>
                </a:solidFill>
              </a:rPr>
              <a:t>keroual</a:t>
            </a:r>
            <a:r>
              <a:rPr lang="fr-FR" sz="2800" dirty="0" smtClean="0">
                <a:solidFill>
                  <a:srgbClr val="FF0000"/>
                </a:solidFill>
              </a:rPr>
              <a:t>-</a:t>
            </a:r>
            <a:r>
              <a:rPr lang="fr-FR" sz="2800" dirty="0" err="1" smtClean="0">
                <a:solidFill>
                  <a:srgbClr val="FF0000"/>
                </a:solidFill>
              </a:rPr>
              <a:t>guilers</a:t>
            </a:r>
            <a:endParaRPr lang="fr-FR" sz="2800" dirty="0">
              <a:solidFill>
                <a:srgbClr val="FF0000"/>
              </a:solidFill>
            </a:endParaRPr>
          </a:p>
        </p:txBody>
      </p:sp>
      <p:grpSp>
        <p:nvGrpSpPr>
          <p:cNvPr id="49" name="Groupe 48"/>
          <p:cNvGrpSpPr/>
          <p:nvPr/>
        </p:nvGrpSpPr>
        <p:grpSpPr>
          <a:xfrm>
            <a:off x="-15766" y="-15766"/>
            <a:ext cx="9191297" cy="5754414"/>
            <a:chOff x="-15766" y="-15766"/>
            <a:chExt cx="9191297" cy="5754414"/>
          </a:xfrm>
        </p:grpSpPr>
        <p:sp>
          <p:nvSpPr>
            <p:cNvPr id="46" name="Forme libre 45"/>
            <p:cNvSpPr/>
            <p:nvPr/>
          </p:nvSpPr>
          <p:spPr>
            <a:xfrm>
              <a:off x="-15766" y="-15766"/>
              <a:ext cx="9191297" cy="5754414"/>
            </a:xfrm>
            <a:custGeom>
              <a:avLst/>
              <a:gdLst>
                <a:gd name="connsiteX0" fmla="*/ 914400 w 9191297"/>
                <a:gd name="connsiteY0" fmla="*/ 725214 h 5754414"/>
                <a:gd name="connsiteX1" fmla="*/ 8481849 w 9191297"/>
                <a:gd name="connsiteY1" fmla="*/ 804042 h 5754414"/>
                <a:gd name="connsiteX2" fmla="*/ 7835463 w 9191297"/>
                <a:gd name="connsiteY2" fmla="*/ 4808483 h 5754414"/>
                <a:gd name="connsiteX3" fmla="*/ 268014 w 9191297"/>
                <a:gd name="connsiteY3" fmla="*/ 4729656 h 5754414"/>
                <a:gd name="connsiteX4" fmla="*/ 1008994 w 9191297"/>
                <a:gd name="connsiteY4" fmla="*/ 15766 h 5754414"/>
                <a:gd name="connsiteX5" fmla="*/ 0 w 9191297"/>
                <a:gd name="connsiteY5" fmla="*/ 0 h 5754414"/>
                <a:gd name="connsiteX6" fmla="*/ 15766 w 9191297"/>
                <a:gd name="connsiteY6" fmla="*/ 5738649 h 5754414"/>
                <a:gd name="connsiteX7" fmla="*/ 9191297 w 9191297"/>
                <a:gd name="connsiteY7" fmla="*/ 5754414 h 5754414"/>
                <a:gd name="connsiteX8" fmla="*/ 9159766 w 9191297"/>
                <a:gd name="connsiteY8" fmla="*/ 15766 h 5754414"/>
                <a:gd name="connsiteX9" fmla="*/ 977463 w 9191297"/>
                <a:gd name="connsiteY9" fmla="*/ 0 h 5754414"/>
                <a:gd name="connsiteX10" fmla="*/ 977463 w 9191297"/>
                <a:gd name="connsiteY10" fmla="*/ 0 h 5754414"/>
                <a:gd name="connsiteX11" fmla="*/ 977463 w 9191297"/>
                <a:gd name="connsiteY11" fmla="*/ 0 h 57544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9191297" h="5754414">
                  <a:moveTo>
                    <a:pt x="914400" y="725214"/>
                  </a:moveTo>
                  <a:lnTo>
                    <a:pt x="8481849" y="804042"/>
                  </a:lnTo>
                  <a:lnTo>
                    <a:pt x="7835463" y="4808483"/>
                  </a:lnTo>
                  <a:lnTo>
                    <a:pt x="268014" y="4729656"/>
                  </a:lnTo>
                  <a:lnTo>
                    <a:pt x="1008994" y="15766"/>
                  </a:lnTo>
                  <a:lnTo>
                    <a:pt x="0" y="0"/>
                  </a:lnTo>
                  <a:cubicBezTo>
                    <a:pt x="5255" y="1912883"/>
                    <a:pt x="10511" y="3825766"/>
                    <a:pt x="15766" y="5738649"/>
                  </a:cubicBezTo>
                  <a:lnTo>
                    <a:pt x="9191297" y="5754414"/>
                  </a:lnTo>
                  <a:lnTo>
                    <a:pt x="9159766" y="15766"/>
                  </a:lnTo>
                  <a:lnTo>
                    <a:pt x="977463" y="0"/>
                  </a:lnTo>
                  <a:lnTo>
                    <a:pt x="977463" y="0"/>
                  </a:lnTo>
                  <a:lnTo>
                    <a:pt x="977463" y="0"/>
                  </a:lnTo>
                </a:path>
              </a:pathLst>
            </a:custGeom>
            <a:blipFill>
              <a:blip r:embed="rId2" cstate="print"/>
              <a:stretch>
                <a:fillRect/>
              </a:stretch>
            </a:blipFill>
            <a:ln>
              <a:noFill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pic>
          <p:nvPicPr>
            <p:cNvPr id="48" name="Image 47" descr="chevalet.png"/>
            <p:cNvPicPr>
              <a:picLocks noChangeAspect="1"/>
            </p:cNvPicPr>
            <p:nvPr/>
          </p:nvPicPr>
          <p:blipFill>
            <a:blip r:embed="rId24" cstate="print"/>
            <a:srcRect t="-627" b="53273"/>
            <a:stretch>
              <a:fillRect/>
            </a:stretch>
          </p:blipFill>
          <p:spPr>
            <a:xfrm>
              <a:off x="3372705" y="0"/>
              <a:ext cx="2413741" cy="785798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44" name="Rectangle 43"/>
            <p:cNvSpPr/>
            <p:nvPr/>
          </p:nvSpPr>
          <p:spPr>
            <a:xfrm rot="540000">
              <a:off x="212003" y="625858"/>
              <a:ext cx="8338661" cy="4280432"/>
            </a:xfrm>
            <a:prstGeom prst="rect">
              <a:avLst/>
            </a:prstGeom>
            <a:noFill/>
            <a:ln w="152400">
              <a:solidFill>
                <a:srgbClr val="FFC95D"/>
              </a:solidFill>
            </a:ln>
            <a:scene3d>
              <a:camera prst="isometricOffAxis1Right"/>
              <a:lightRig rig="threePt" dir="t"/>
            </a:scene3d>
            <a:sp3d>
              <a:bevelT prst="angl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sz="2800" dirty="0" smtClean="0">
                <a:solidFill>
                  <a:srgbClr val="FF0000"/>
                </a:solidFill>
              </a:endParaRPr>
            </a:p>
            <a:p>
              <a:pPr algn="ctr"/>
              <a:endParaRPr lang="fr-FR" sz="2800" dirty="0" smtClean="0">
                <a:solidFill>
                  <a:srgbClr val="FF0000"/>
                </a:solidFill>
              </a:endParaRPr>
            </a:p>
            <a:p>
              <a:pPr algn="ctr"/>
              <a:endParaRPr lang="fr-FR" sz="2800" dirty="0" smtClean="0">
                <a:solidFill>
                  <a:srgbClr val="FF0000"/>
                </a:solidFill>
              </a:endParaRPr>
            </a:p>
            <a:p>
              <a:pPr algn="ctr"/>
              <a:endParaRPr lang="fr-FR" sz="2800" dirty="0" smtClean="0">
                <a:solidFill>
                  <a:srgbClr val="FF0000"/>
                </a:solidFill>
              </a:endParaRPr>
            </a:p>
            <a:p>
              <a:pPr algn="ctr"/>
              <a:endParaRPr lang="fr-FR" sz="2800" dirty="0" smtClean="0">
                <a:solidFill>
                  <a:srgbClr val="FF0000"/>
                </a:solidFill>
              </a:endParaRPr>
            </a:p>
            <a:p>
              <a:pPr algn="ctr"/>
              <a:endParaRPr lang="fr-FR" sz="2800" dirty="0" smtClean="0">
                <a:solidFill>
                  <a:srgbClr val="FF0000"/>
                </a:solidFill>
              </a:endParaRPr>
            </a:p>
            <a:p>
              <a:pPr algn="ctr"/>
              <a:endParaRPr lang="fr-FR" sz="2800" dirty="0" smtClean="0">
                <a:solidFill>
                  <a:srgbClr val="FF0000"/>
                </a:solidFill>
              </a:endParaRPr>
            </a:p>
          </p:txBody>
        </p:sp>
        <p:pic>
          <p:nvPicPr>
            <p:cNvPr id="47" name="Image 46" descr="chevalet.png"/>
            <p:cNvPicPr>
              <a:picLocks noChangeAspect="1"/>
            </p:cNvPicPr>
            <p:nvPr/>
          </p:nvPicPr>
          <p:blipFill>
            <a:blip r:embed="rId24" cstate="print"/>
            <a:srcRect t="55606"/>
            <a:stretch>
              <a:fillRect/>
            </a:stretch>
          </p:blipFill>
          <p:spPr>
            <a:xfrm>
              <a:off x="2801201" y="4572012"/>
              <a:ext cx="2413741" cy="1142987"/>
            </a:xfrm>
            <a:prstGeom prst="rect">
              <a:avLst/>
            </a:prstGeom>
            <a:noFill/>
            <a:ln>
              <a:noFill/>
            </a:ln>
          </p:spPr>
        </p:pic>
      </p:grpSp>
    </p:spTree>
  </p:cSld>
  <p:clrMapOvr>
    <a:masterClrMapping/>
  </p:clrMapOvr>
  <p:transition advTm="14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1" presetClass="entr" presetSubtype="4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7000"/>
                            </p:stCondLst>
                            <p:childTnLst>
                              <p:par>
                                <p:cTn id="13" presetID="21" presetClass="entr" presetSubtype="4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3500"/>
                            </p:stCondLst>
                            <p:childTnLst>
                              <p:par>
                                <p:cTn id="17" presetID="21" presetClass="entr" presetSubtype="4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0"/>
                            </p:stCondLst>
                            <p:childTnLst>
                              <p:par>
                                <p:cTn id="21" presetID="21" presetClass="entr" presetSubtype="4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6500"/>
                            </p:stCondLst>
                            <p:childTnLst>
                              <p:par>
                                <p:cTn id="25" presetID="21" presetClass="entr" presetSubtype="4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3000"/>
                            </p:stCondLst>
                            <p:childTnLst>
                              <p:par>
                                <p:cTn id="29" presetID="21" presetClass="entr" presetSubtype="4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3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9500"/>
                            </p:stCondLst>
                            <p:childTnLst>
                              <p:par>
                                <p:cTn id="33" presetID="21" presetClass="entr" presetSubtype="4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3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6000"/>
                            </p:stCondLst>
                            <p:childTnLst>
                              <p:par>
                                <p:cTn id="37" presetID="21" presetClass="entr" presetSubtype="4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3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52500"/>
                            </p:stCondLst>
                            <p:childTnLst>
                              <p:par>
                                <p:cTn id="41" presetID="21" presetClass="entr" presetSubtype="4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4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9000"/>
                            </p:stCondLst>
                            <p:childTnLst>
                              <p:par>
                                <p:cTn id="45" presetID="21" presetClass="entr" presetSubtype="4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4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65500"/>
                            </p:stCondLst>
                            <p:childTnLst>
                              <p:par>
                                <p:cTn id="49" presetID="21" presetClass="entr" presetSubtype="4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5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72000"/>
                            </p:stCondLst>
                            <p:childTnLst>
                              <p:par>
                                <p:cTn id="53" presetID="21" presetClass="entr" presetSubtype="4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5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78500"/>
                            </p:stCondLst>
                            <p:childTnLst>
                              <p:par>
                                <p:cTn id="57" presetID="21" presetClass="entr" presetSubtype="4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5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85000"/>
                            </p:stCondLst>
                            <p:childTnLst>
                              <p:par>
                                <p:cTn id="61" presetID="21" presetClass="entr" presetSubtype="4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6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91500"/>
                            </p:stCondLst>
                            <p:childTnLst>
                              <p:par>
                                <p:cTn id="65" presetID="21" presetClass="entr" presetSubtype="4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6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98000"/>
                            </p:stCondLst>
                            <p:childTnLst>
                              <p:par>
                                <p:cTn id="69" presetID="21" presetClass="entr" presetSubtype="4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104500"/>
                            </p:stCondLst>
                            <p:childTnLst>
                              <p:par>
                                <p:cTn id="73" presetID="21" presetClass="entr" presetSubtype="4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111000"/>
                            </p:stCondLst>
                            <p:childTnLst>
                              <p:par>
                                <p:cTn id="77" presetID="21" presetClass="entr" presetSubtype="4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117500"/>
                            </p:stCondLst>
                            <p:childTnLst>
                              <p:par>
                                <p:cTn id="81" presetID="21" presetClass="entr" presetSubtype="4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83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24000"/>
                            </p:stCondLst>
                            <p:childTnLst>
                              <p:par>
                                <p:cTn id="85" presetID="21" presetClass="entr" presetSubtype="4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8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-428660" y="1285864"/>
            <a:ext cx="10008000" cy="34560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 w="152400">
            <a:noFill/>
          </a:ln>
          <a:scene3d>
            <a:camera prst="isometricOffAxis1Right"/>
            <a:lightRig rig="threePt" dir="t"/>
          </a:scene3d>
          <a:sp3d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800" dirty="0" smtClean="0">
                <a:solidFill>
                  <a:schemeClr val="tx2">
                    <a:lumMod val="50000"/>
                  </a:schemeClr>
                </a:solidFill>
              </a:rPr>
              <a:t>                          Château du           </a:t>
            </a:r>
            <a:r>
              <a:rPr lang="fr-FR" sz="2800" dirty="0" err="1" smtClean="0">
                <a:solidFill>
                  <a:schemeClr val="tx2">
                    <a:lumMod val="50000"/>
                  </a:schemeClr>
                </a:solidFill>
              </a:rPr>
              <a:t>Boschet</a:t>
            </a:r>
            <a:endParaRPr lang="fr-FR" sz="2800" dirty="0" smtClean="0">
              <a:solidFill>
                <a:schemeClr val="tx2">
                  <a:lumMod val="50000"/>
                </a:schemeClr>
              </a:solidFill>
            </a:endParaRPr>
          </a:p>
          <a:p>
            <a:pPr algn="ctr"/>
            <a:endParaRPr lang="fr-FR" sz="2800" dirty="0" smtClean="0">
              <a:solidFill>
                <a:schemeClr val="tx2">
                  <a:lumMod val="50000"/>
                </a:schemeClr>
              </a:solidFill>
            </a:endParaRPr>
          </a:p>
          <a:p>
            <a:pPr algn="ctr"/>
            <a:endParaRPr lang="fr-FR" sz="2800" dirty="0" smtClean="0">
              <a:solidFill>
                <a:schemeClr val="tx2">
                  <a:lumMod val="50000"/>
                </a:schemeClr>
              </a:solidFill>
            </a:endParaRPr>
          </a:p>
          <a:p>
            <a:pPr algn="ctr"/>
            <a:endParaRPr lang="fr-FR" sz="2800" dirty="0" smtClean="0">
              <a:solidFill>
                <a:schemeClr val="tx2">
                  <a:lumMod val="50000"/>
                </a:schemeClr>
              </a:solidFill>
            </a:endParaRPr>
          </a:p>
          <a:p>
            <a:pPr algn="ctr"/>
            <a:endParaRPr lang="fr-FR" sz="2800" dirty="0" smtClean="0">
              <a:solidFill>
                <a:schemeClr val="tx2">
                  <a:lumMod val="50000"/>
                </a:schemeClr>
              </a:solidFill>
            </a:endParaRPr>
          </a:p>
          <a:p>
            <a:pPr algn="ctr"/>
            <a:endParaRPr lang="fr-FR" sz="2800" dirty="0" smtClean="0">
              <a:solidFill>
                <a:schemeClr val="tx2">
                  <a:lumMod val="50000"/>
                </a:schemeClr>
              </a:solidFill>
            </a:endParaRPr>
          </a:p>
          <a:p>
            <a:pPr algn="ctr"/>
            <a:endParaRPr lang="fr-FR" sz="2800" dirty="0">
              <a:solidFill>
                <a:schemeClr val="tx2">
                  <a:lumMod val="50000"/>
                </a:schemeClr>
              </a:solidFill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-428660" y="1285864"/>
            <a:ext cx="10008000" cy="34560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 w="152400">
            <a:noFill/>
          </a:ln>
          <a:scene3d>
            <a:camera prst="isometricOffAxis1Right"/>
            <a:lightRig rig="threePt" dir="t"/>
          </a:scene3d>
          <a:sp3d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800" dirty="0" smtClean="0">
                <a:solidFill>
                  <a:schemeClr val="tx2">
                    <a:lumMod val="50000"/>
                  </a:schemeClr>
                </a:solidFill>
              </a:rPr>
              <a:t>Château du      Bois </a:t>
            </a:r>
            <a:r>
              <a:rPr lang="fr-FR" sz="2800" dirty="0" err="1" smtClean="0">
                <a:solidFill>
                  <a:schemeClr val="tx2">
                    <a:lumMod val="50000"/>
                  </a:schemeClr>
                </a:solidFill>
              </a:rPr>
              <a:t>Cornille</a:t>
            </a:r>
            <a:endParaRPr lang="fr-FR" sz="2800" dirty="0" smtClean="0">
              <a:solidFill>
                <a:schemeClr val="tx2">
                  <a:lumMod val="50000"/>
                </a:schemeClr>
              </a:solidFill>
            </a:endParaRPr>
          </a:p>
          <a:p>
            <a:pPr algn="ctr"/>
            <a:endParaRPr lang="fr-FR" sz="2800" dirty="0" smtClean="0">
              <a:solidFill>
                <a:schemeClr val="tx2">
                  <a:lumMod val="50000"/>
                </a:schemeClr>
              </a:solidFill>
            </a:endParaRPr>
          </a:p>
          <a:p>
            <a:pPr algn="ctr"/>
            <a:endParaRPr lang="fr-FR" sz="2800" dirty="0" smtClean="0">
              <a:solidFill>
                <a:schemeClr val="tx2">
                  <a:lumMod val="50000"/>
                </a:schemeClr>
              </a:solidFill>
            </a:endParaRPr>
          </a:p>
          <a:p>
            <a:pPr algn="ctr"/>
            <a:endParaRPr lang="fr-FR" sz="2800" dirty="0" smtClean="0">
              <a:solidFill>
                <a:schemeClr val="tx2">
                  <a:lumMod val="50000"/>
                </a:schemeClr>
              </a:solidFill>
            </a:endParaRPr>
          </a:p>
          <a:p>
            <a:pPr algn="ctr"/>
            <a:endParaRPr lang="fr-FR" sz="2800" dirty="0" smtClean="0">
              <a:solidFill>
                <a:schemeClr val="tx2">
                  <a:lumMod val="50000"/>
                </a:schemeClr>
              </a:solidFill>
            </a:endParaRPr>
          </a:p>
          <a:p>
            <a:pPr algn="ctr"/>
            <a:endParaRPr lang="fr-FR" sz="2800" dirty="0">
              <a:solidFill>
                <a:schemeClr val="tx2">
                  <a:lumMod val="50000"/>
                </a:schemeClr>
              </a:solidFill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-428660" y="1285864"/>
            <a:ext cx="10008000" cy="345600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  <a:ln w="152400">
            <a:noFill/>
          </a:ln>
          <a:scene3d>
            <a:camera prst="isometricOffAxis1Right"/>
            <a:lightRig rig="threePt" dir="t"/>
          </a:scene3d>
          <a:sp3d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800" dirty="0" smtClean="0">
                <a:solidFill>
                  <a:schemeClr val="tx2">
                    <a:lumMod val="50000"/>
                  </a:schemeClr>
                </a:solidFill>
              </a:rPr>
              <a:t> château                  </a:t>
            </a:r>
            <a:r>
              <a:rPr lang="fr-FR" sz="2800" dirty="0" err="1" smtClean="0">
                <a:solidFill>
                  <a:schemeClr val="tx2">
                    <a:lumMod val="50000"/>
                  </a:schemeClr>
                </a:solidFill>
              </a:rPr>
              <a:t>duBois</a:t>
            </a:r>
            <a:r>
              <a:rPr lang="fr-FR" sz="2800" dirty="0" smtClean="0">
                <a:solidFill>
                  <a:schemeClr val="tx2">
                    <a:lumMod val="50000"/>
                  </a:schemeClr>
                </a:solidFill>
              </a:rPr>
              <a:t> Bide</a:t>
            </a:r>
          </a:p>
          <a:p>
            <a:pPr algn="ctr"/>
            <a:endParaRPr lang="fr-FR" sz="2800" dirty="0" smtClean="0">
              <a:solidFill>
                <a:schemeClr val="tx2">
                  <a:lumMod val="50000"/>
                </a:schemeClr>
              </a:solidFill>
            </a:endParaRPr>
          </a:p>
          <a:p>
            <a:pPr algn="ctr"/>
            <a:endParaRPr lang="fr-FR" sz="2800" dirty="0" smtClean="0">
              <a:solidFill>
                <a:schemeClr val="tx2">
                  <a:lumMod val="50000"/>
                </a:schemeClr>
              </a:solidFill>
            </a:endParaRPr>
          </a:p>
          <a:p>
            <a:pPr algn="ctr"/>
            <a:endParaRPr lang="fr-FR" sz="2800" dirty="0" smtClean="0">
              <a:solidFill>
                <a:schemeClr val="tx2">
                  <a:lumMod val="50000"/>
                </a:schemeClr>
              </a:solidFill>
            </a:endParaRPr>
          </a:p>
          <a:p>
            <a:pPr algn="ctr"/>
            <a:endParaRPr lang="fr-FR" sz="2800" dirty="0" smtClean="0">
              <a:solidFill>
                <a:schemeClr val="tx2">
                  <a:lumMod val="50000"/>
                </a:schemeClr>
              </a:solidFill>
            </a:endParaRPr>
          </a:p>
          <a:p>
            <a:pPr algn="ctr"/>
            <a:endParaRPr lang="fr-FR" sz="2800" dirty="0" smtClean="0">
              <a:solidFill>
                <a:schemeClr val="tx2">
                  <a:lumMod val="50000"/>
                </a:schemeClr>
              </a:solidFill>
            </a:endParaRPr>
          </a:p>
          <a:p>
            <a:pPr algn="ctr"/>
            <a:endParaRPr lang="fr-FR" sz="2800" dirty="0">
              <a:solidFill>
                <a:schemeClr val="tx2">
                  <a:lumMod val="50000"/>
                </a:schemeClr>
              </a:solidFill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-428660" y="1285864"/>
            <a:ext cx="10008000" cy="3456000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  <a:ln w="152400">
            <a:noFill/>
          </a:ln>
          <a:scene3d>
            <a:camera prst="isometricOffAxis1Right"/>
            <a:lightRig rig="threePt" dir="t"/>
          </a:scene3d>
          <a:sp3d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r>
              <a:rPr lang="fr-FR" sz="2800" dirty="0" smtClean="0"/>
              <a:t>Château de la Chapelle </a:t>
            </a:r>
            <a:r>
              <a:rPr lang="fr-FR" sz="2800" dirty="0" err="1" smtClean="0"/>
              <a:t>Bouexic</a:t>
            </a:r>
            <a:endParaRPr lang="fr-FR" sz="2800" dirty="0"/>
          </a:p>
        </p:txBody>
      </p:sp>
      <p:sp>
        <p:nvSpPr>
          <p:cNvPr id="6" name="Rectangle 5"/>
          <p:cNvSpPr/>
          <p:nvPr/>
        </p:nvSpPr>
        <p:spPr>
          <a:xfrm>
            <a:off x="-428660" y="1285864"/>
            <a:ext cx="10008000" cy="3456000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  <a:ln w="152400">
            <a:noFill/>
          </a:ln>
          <a:scene3d>
            <a:camera prst="isometricOffAxis1Right"/>
            <a:lightRig rig="threePt" dir="t"/>
          </a:scene3d>
          <a:sp3d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800" dirty="0" smtClean="0"/>
              <a:t>Château du Bois                        de </a:t>
            </a:r>
            <a:r>
              <a:rPr lang="fr-FR" sz="2800" dirty="0" err="1" smtClean="0"/>
              <a:t>Glaume</a:t>
            </a:r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/>
          </a:p>
        </p:txBody>
      </p:sp>
      <p:sp>
        <p:nvSpPr>
          <p:cNvPr id="7" name="Rectangle 6"/>
          <p:cNvSpPr/>
          <p:nvPr/>
        </p:nvSpPr>
        <p:spPr>
          <a:xfrm>
            <a:off x="-428660" y="1285864"/>
            <a:ext cx="10008000" cy="3456000"/>
          </a:xfrm>
          <a:prstGeom prst="rect">
            <a:avLst/>
          </a:prstGeom>
          <a:blipFill>
            <a:blip r:embed="rId8" cstate="print"/>
            <a:stretch>
              <a:fillRect/>
            </a:stretch>
          </a:blipFill>
          <a:ln w="152400">
            <a:noFill/>
          </a:ln>
          <a:scene3d>
            <a:camera prst="isometricOffAxis1Right"/>
            <a:lightRig rig="threePt" dir="t"/>
          </a:scene3d>
          <a:sp3d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800" dirty="0" smtClean="0">
                <a:solidFill>
                  <a:schemeClr val="tx2">
                    <a:lumMod val="50000"/>
                  </a:schemeClr>
                </a:solidFill>
              </a:rPr>
              <a:t>                                      </a:t>
            </a:r>
            <a:r>
              <a:rPr lang="fr-FR" sz="2800" dirty="0" err="1" smtClean="0">
                <a:solidFill>
                  <a:schemeClr val="tx2">
                    <a:lumMod val="50000"/>
                  </a:schemeClr>
                </a:solidFill>
              </a:rPr>
              <a:t>Chateau</a:t>
            </a:r>
            <a:r>
              <a:rPr lang="fr-FR" sz="2800" dirty="0" smtClean="0">
                <a:solidFill>
                  <a:schemeClr val="tx2">
                    <a:lumMod val="50000"/>
                  </a:schemeClr>
                </a:solidFill>
              </a:rPr>
              <a:t> du Bois Guy</a:t>
            </a:r>
          </a:p>
          <a:p>
            <a:pPr algn="ctr"/>
            <a:endParaRPr lang="fr-FR" sz="2800" dirty="0" smtClean="0">
              <a:solidFill>
                <a:schemeClr val="tx2">
                  <a:lumMod val="50000"/>
                </a:schemeClr>
              </a:solidFill>
            </a:endParaRPr>
          </a:p>
          <a:p>
            <a:pPr algn="ctr"/>
            <a:endParaRPr lang="fr-FR" sz="2800" dirty="0" smtClean="0">
              <a:solidFill>
                <a:schemeClr val="tx2">
                  <a:lumMod val="50000"/>
                </a:schemeClr>
              </a:solidFill>
            </a:endParaRPr>
          </a:p>
          <a:p>
            <a:pPr algn="ctr"/>
            <a:endParaRPr lang="fr-FR" sz="2800" dirty="0" smtClean="0">
              <a:solidFill>
                <a:schemeClr val="tx2">
                  <a:lumMod val="50000"/>
                </a:schemeClr>
              </a:solidFill>
            </a:endParaRPr>
          </a:p>
          <a:p>
            <a:pPr algn="ctr"/>
            <a:endParaRPr lang="fr-FR" sz="2800" dirty="0" smtClean="0">
              <a:solidFill>
                <a:schemeClr val="tx2">
                  <a:lumMod val="50000"/>
                </a:schemeClr>
              </a:solidFill>
            </a:endParaRPr>
          </a:p>
          <a:p>
            <a:pPr algn="ctr"/>
            <a:endParaRPr lang="fr-FR" sz="2800" dirty="0" smtClean="0">
              <a:solidFill>
                <a:schemeClr val="tx2">
                  <a:lumMod val="50000"/>
                </a:schemeClr>
              </a:solidFill>
            </a:endParaRPr>
          </a:p>
          <a:p>
            <a:pPr algn="ctr"/>
            <a:endParaRPr lang="fr-FR" sz="2800" dirty="0" smtClean="0">
              <a:solidFill>
                <a:schemeClr val="tx2">
                  <a:lumMod val="50000"/>
                </a:schemeClr>
              </a:solidFill>
            </a:endParaRPr>
          </a:p>
          <a:p>
            <a:pPr algn="ctr"/>
            <a:endParaRPr lang="fr-FR" sz="2800" dirty="0">
              <a:solidFill>
                <a:schemeClr val="tx2">
                  <a:lumMod val="50000"/>
                </a:schemeClr>
              </a:solidFill>
            </a:endParaRPr>
          </a:p>
        </p:txBody>
      </p:sp>
      <p:grpSp>
        <p:nvGrpSpPr>
          <p:cNvPr id="13" name="Groupe 12"/>
          <p:cNvGrpSpPr/>
          <p:nvPr/>
        </p:nvGrpSpPr>
        <p:grpSpPr>
          <a:xfrm>
            <a:off x="-428660" y="0"/>
            <a:ext cx="10008000" cy="5738648"/>
            <a:chOff x="-428660" y="0"/>
            <a:chExt cx="10008000" cy="5738648"/>
          </a:xfrm>
        </p:grpSpPr>
        <p:sp>
          <p:nvSpPr>
            <p:cNvPr id="11" name="Forme libre 10"/>
            <p:cNvSpPr/>
            <p:nvPr/>
          </p:nvSpPr>
          <p:spPr>
            <a:xfrm>
              <a:off x="-15766" y="0"/>
              <a:ext cx="9175532" cy="5738648"/>
            </a:xfrm>
            <a:custGeom>
              <a:avLst/>
              <a:gdLst>
                <a:gd name="connsiteX0" fmla="*/ 78828 w 9175532"/>
                <a:gd name="connsiteY0" fmla="*/ 2033752 h 5738648"/>
                <a:gd name="connsiteX1" fmla="*/ 78828 w 9175532"/>
                <a:gd name="connsiteY1" fmla="*/ 5328745 h 5738648"/>
                <a:gd name="connsiteX2" fmla="*/ 9096704 w 9175532"/>
                <a:gd name="connsiteY2" fmla="*/ 3957145 h 5738648"/>
                <a:gd name="connsiteX3" fmla="*/ 9096704 w 9175532"/>
                <a:gd name="connsiteY3" fmla="*/ 677917 h 5738648"/>
                <a:gd name="connsiteX4" fmla="*/ 15766 w 9175532"/>
                <a:gd name="connsiteY4" fmla="*/ 2049517 h 5738648"/>
                <a:gd name="connsiteX5" fmla="*/ 0 w 9175532"/>
                <a:gd name="connsiteY5" fmla="*/ 0 h 5738648"/>
                <a:gd name="connsiteX6" fmla="*/ 9175532 w 9175532"/>
                <a:gd name="connsiteY6" fmla="*/ 0 h 5738648"/>
                <a:gd name="connsiteX7" fmla="*/ 9175532 w 9175532"/>
                <a:gd name="connsiteY7" fmla="*/ 5738648 h 5738648"/>
                <a:gd name="connsiteX8" fmla="*/ 15766 w 9175532"/>
                <a:gd name="connsiteY8" fmla="*/ 5738648 h 5738648"/>
                <a:gd name="connsiteX9" fmla="*/ 15766 w 9175532"/>
                <a:gd name="connsiteY9" fmla="*/ 2002221 h 573864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9175532" h="5738648">
                  <a:moveTo>
                    <a:pt x="78828" y="2033752"/>
                  </a:moveTo>
                  <a:lnTo>
                    <a:pt x="78828" y="5328745"/>
                  </a:lnTo>
                  <a:lnTo>
                    <a:pt x="9096704" y="3957145"/>
                  </a:lnTo>
                  <a:lnTo>
                    <a:pt x="9096704" y="677917"/>
                  </a:lnTo>
                  <a:lnTo>
                    <a:pt x="15766" y="2049517"/>
                  </a:lnTo>
                  <a:lnTo>
                    <a:pt x="0" y="0"/>
                  </a:lnTo>
                  <a:lnTo>
                    <a:pt x="9175532" y="0"/>
                  </a:lnTo>
                  <a:lnTo>
                    <a:pt x="9175532" y="5738648"/>
                  </a:lnTo>
                  <a:lnTo>
                    <a:pt x="15766" y="5738648"/>
                  </a:lnTo>
                  <a:lnTo>
                    <a:pt x="15766" y="2002221"/>
                  </a:lnTo>
                </a:path>
              </a:pathLst>
            </a:custGeom>
            <a:blipFill>
              <a:blip r:embed="rId2" cstate="print"/>
              <a:stretch>
                <a:fillRect/>
              </a:stretch>
            </a:blipFill>
            <a:ln>
              <a:noFill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pic>
          <p:nvPicPr>
            <p:cNvPr id="10" name="Image 9" descr="chevalet8.png"/>
            <p:cNvPicPr>
              <a:picLocks noChangeAspect="1"/>
            </p:cNvPicPr>
            <p:nvPr/>
          </p:nvPicPr>
          <p:blipFill>
            <a:blip r:embed="rId9" cstate="print"/>
            <a:srcRect b="60596"/>
            <a:stretch>
              <a:fillRect/>
            </a:stretch>
          </p:blipFill>
          <p:spPr>
            <a:xfrm rot="-360000">
              <a:off x="3256881" y="564162"/>
              <a:ext cx="2643206" cy="946008"/>
            </a:xfrm>
            <a:prstGeom prst="rect">
              <a:avLst/>
            </a:prstGeom>
          </p:spPr>
        </p:pic>
        <p:sp>
          <p:nvSpPr>
            <p:cNvPr id="8" name="Rectangle 7"/>
            <p:cNvSpPr/>
            <p:nvPr/>
          </p:nvSpPr>
          <p:spPr>
            <a:xfrm>
              <a:off x="-428660" y="1285864"/>
              <a:ext cx="10008000" cy="3456000"/>
            </a:xfrm>
            <a:prstGeom prst="rect">
              <a:avLst/>
            </a:prstGeom>
            <a:noFill/>
            <a:ln w="158750">
              <a:solidFill>
                <a:srgbClr val="FF6600"/>
              </a:solidFill>
            </a:ln>
            <a:scene3d>
              <a:camera prst="isometricOffAxis1Right"/>
              <a:lightRig rig="threePt" dir="t"/>
            </a:scene3d>
            <a:sp3d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fr-FR" sz="2800" dirty="0" smtClean="0">
                  <a:solidFill>
                    <a:schemeClr val="tx2">
                      <a:lumMod val="50000"/>
                    </a:schemeClr>
                  </a:solidFill>
                </a:rPr>
                <a:t>                                </a:t>
              </a:r>
            </a:p>
            <a:p>
              <a:pPr algn="ctr"/>
              <a:endParaRPr lang="fr-FR" sz="2800" dirty="0" smtClean="0">
                <a:solidFill>
                  <a:schemeClr val="tx2">
                    <a:lumMod val="50000"/>
                  </a:schemeClr>
                </a:solidFill>
              </a:endParaRPr>
            </a:p>
            <a:p>
              <a:pPr algn="ctr"/>
              <a:endParaRPr lang="fr-FR" sz="2800" dirty="0" smtClean="0">
                <a:solidFill>
                  <a:schemeClr val="tx2">
                    <a:lumMod val="50000"/>
                  </a:schemeClr>
                </a:solidFill>
              </a:endParaRPr>
            </a:p>
            <a:p>
              <a:pPr algn="ctr"/>
              <a:endParaRPr lang="fr-FR" sz="2800" dirty="0" smtClean="0">
                <a:solidFill>
                  <a:schemeClr val="tx2">
                    <a:lumMod val="50000"/>
                  </a:schemeClr>
                </a:solidFill>
              </a:endParaRPr>
            </a:p>
            <a:p>
              <a:pPr algn="ctr"/>
              <a:endParaRPr lang="fr-FR" sz="2800" dirty="0" smtClean="0">
                <a:solidFill>
                  <a:schemeClr val="tx2">
                    <a:lumMod val="50000"/>
                  </a:schemeClr>
                </a:solidFill>
              </a:endParaRPr>
            </a:p>
            <a:p>
              <a:pPr algn="ctr"/>
              <a:endParaRPr lang="fr-FR" sz="2800" dirty="0" smtClean="0">
                <a:solidFill>
                  <a:schemeClr val="tx2">
                    <a:lumMod val="50000"/>
                  </a:schemeClr>
                </a:solidFill>
              </a:endParaRPr>
            </a:p>
            <a:p>
              <a:pPr algn="ctr"/>
              <a:endParaRPr lang="fr-FR" sz="2800" dirty="0">
                <a:solidFill>
                  <a:schemeClr val="tx2">
                    <a:lumMod val="50000"/>
                  </a:schemeClr>
                </a:solidFill>
              </a:endParaRPr>
            </a:p>
          </p:txBody>
        </p:sp>
        <p:pic>
          <p:nvPicPr>
            <p:cNvPr id="9" name="Image 8" descr="chevalet8.png"/>
            <p:cNvPicPr>
              <a:picLocks noChangeAspect="1"/>
            </p:cNvPicPr>
            <p:nvPr/>
          </p:nvPicPr>
          <p:blipFill>
            <a:blip r:embed="rId9" cstate="print"/>
            <a:srcRect t="50931"/>
            <a:stretch>
              <a:fillRect/>
            </a:stretch>
          </p:blipFill>
          <p:spPr>
            <a:xfrm rot="-360000">
              <a:off x="3292035" y="4428004"/>
              <a:ext cx="2643206" cy="1178045"/>
            </a:xfrm>
            <a:prstGeom prst="rect">
              <a:avLst/>
            </a:prstGeom>
          </p:spPr>
        </p:pic>
      </p:grpSp>
      <p:sp>
        <p:nvSpPr>
          <p:cNvPr id="14" name="Rectangle 13"/>
          <p:cNvSpPr/>
          <p:nvPr/>
        </p:nvSpPr>
        <p:spPr>
          <a:xfrm>
            <a:off x="428596" y="0"/>
            <a:ext cx="2708049" cy="138499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dirty="0" smtClean="0">
                <a:solidFill>
                  <a:schemeClr val="bg1"/>
                </a:solidFill>
              </a:rPr>
              <a:t>Chanson</a:t>
            </a:r>
          </a:p>
          <a:p>
            <a:r>
              <a:rPr lang="fr-FR" sz="2800" dirty="0" err="1" smtClean="0">
                <a:solidFill>
                  <a:schemeClr val="bg1"/>
                </a:solidFill>
              </a:rPr>
              <a:t>Nolwenne</a:t>
            </a:r>
            <a:r>
              <a:rPr lang="fr-FR" sz="2800" dirty="0" smtClean="0">
                <a:solidFill>
                  <a:schemeClr val="bg1"/>
                </a:solidFill>
              </a:rPr>
              <a:t> Leroy</a:t>
            </a:r>
          </a:p>
          <a:p>
            <a:r>
              <a:rPr lang="fr-FR" sz="2800" dirty="0" smtClean="0">
                <a:solidFill>
                  <a:schemeClr val="bg1"/>
                </a:solidFill>
              </a:rPr>
              <a:t>Aux filles de l’eau</a:t>
            </a:r>
            <a:endParaRPr lang="fr-FR" sz="2800" dirty="0">
              <a:solidFill>
                <a:schemeClr val="bg1"/>
              </a:solidFill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4071934" y="3000376"/>
            <a:ext cx="2286016" cy="2286016"/>
          </a:xfrm>
          <a:prstGeom prst="rect">
            <a:avLst/>
          </a:prstGeom>
          <a:blipFill>
            <a:blip r:embed="rId10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4400" dirty="0" smtClean="0">
              <a:blipFill>
                <a:blip r:embed="rId11"/>
                <a:stretch>
                  <a:fillRect/>
                </a:stretch>
              </a:blipFill>
              <a:latin typeface="Edwardian Script ITC" pitchFamily="66" charset="0"/>
            </a:endParaRPr>
          </a:p>
          <a:p>
            <a:pPr algn="ctr"/>
            <a:endParaRPr lang="fr-FR" sz="4400" dirty="0" smtClean="0">
              <a:blipFill>
                <a:blip r:embed="rId11"/>
                <a:stretch>
                  <a:fillRect/>
                </a:stretch>
              </a:blipFill>
              <a:latin typeface="Edwardian Script ITC" pitchFamily="66" charset="0"/>
            </a:endParaRPr>
          </a:p>
          <a:p>
            <a:pPr algn="ctr"/>
            <a:endParaRPr lang="fr-FR" sz="4400" dirty="0" smtClean="0">
              <a:blipFill>
                <a:blip r:embed="rId11"/>
                <a:stretch>
                  <a:fillRect/>
                </a:stretch>
              </a:blipFill>
              <a:latin typeface="Edwardian Script ITC" pitchFamily="66" charset="0"/>
            </a:endParaRPr>
          </a:p>
          <a:p>
            <a:pPr algn="ctr"/>
            <a:endParaRPr lang="fr-FR" sz="4400" dirty="0" smtClean="0">
              <a:blipFill>
                <a:blip r:embed="rId11"/>
                <a:stretch>
                  <a:fillRect/>
                </a:stretch>
              </a:blipFill>
              <a:latin typeface="Edwardian Script ITC" pitchFamily="66" charset="0"/>
            </a:endParaRPr>
          </a:p>
          <a:p>
            <a:pPr algn="ctr"/>
            <a:endParaRPr lang="fr-FR" sz="4400" dirty="0" smtClean="0">
              <a:blipFill>
                <a:blip r:embed="rId11"/>
                <a:stretch>
                  <a:fillRect/>
                </a:stretch>
              </a:blipFill>
              <a:latin typeface="Edwardian Script ITC" pitchFamily="66" charset="0"/>
            </a:endParaRPr>
          </a:p>
          <a:p>
            <a:pPr algn="ctr"/>
            <a:endParaRPr lang="fr-FR" sz="4400" dirty="0" smtClean="0">
              <a:blipFill>
                <a:blip r:embed="rId11"/>
                <a:stretch>
                  <a:fillRect/>
                </a:stretch>
              </a:blipFill>
              <a:latin typeface="Edwardian Script ITC" pitchFamily="66" charset="0"/>
            </a:endParaRPr>
          </a:p>
          <a:p>
            <a:pPr algn="ctr"/>
            <a:r>
              <a:rPr lang="fr-FR" sz="4400" dirty="0" smtClean="0">
                <a:blipFill>
                  <a:blip r:embed="rId11"/>
                  <a:stretch>
                    <a:fillRect/>
                  </a:stretch>
                </a:blipFill>
                <a:latin typeface="French Script MT" pitchFamily="66" charset="0"/>
              </a:rPr>
              <a:t>Mireille</a:t>
            </a:r>
          </a:p>
          <a:p>
            <a:pPr algn="ctr"/>
            <a:endParaRPr lang="fr-FR" sz="4400" dirty="0" smtClean="0">
              <a:blipFill>
                <a:blip r:embed="rId11"/>
                <a:stretch>
                  <a:fillRect/>
                </a:stretch>
              </a:blipFill>
              <a:latin typeface="Edwardian Script ITC" pitchFamily="66" charset="0"/>
            </a:endParaRPr>
          </a:p>
          <a:p>
            <a:pPr algn="ctr"/>
            <a:endParaRPr lang="fr-FR" sz="4400" dirty="0">
              <a:blipFill>
                <a:blip r:embed="rId11"/>
                <a:stretch>
                  <a:fillRect/>
                </a:stretch>
              </a:blipFill>
              <a:latin typeface="Edwardian Script ITC" pitchFamily="66" charset="0"/>
            </a:endParaRPr>
          </a:p>
        </p:txBody>
      </p:sp>
    </p:spTree>
  </p:cSld>
  <p:clrMapOvr>
    <a:masterClrMapping/>
  </p:clrMapOvr>
  <p:transition advTm="4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5" presetClass="entr" presetSubtype="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7000"/>
                            </p:stCondLst>
                            <p:childTnLst>
                              <p:par>
                                <p:cTn id="17" presetID="55" presetClass="entr" presetSubtype="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3500"/>
                            </p:stCondLst>
                            <p:childTnLst>
                              <p:par>
                                <p:cTn id="23" presetID="55" presetClass="entr" presetSubtype="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0000"/>
                            </p:stCondLst>
                            <p:childTnLst>
                              <p:par>
                                <p:cTn id="29" presetID="55" presetClass="entr" presetSubtype="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6500"/>
                            </p:stCondLst>
                            <p:childTnLst>
                              <p:par>
                                <p:cTn id="35" presetID="55" presetClass="entr" presetSubtype="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3000"/>
                            </p:stCondLst>
                            <p:childTnLst>
                              <p:par>
                                <p:cTn id="41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5000"/>
                            </p:stCondLst>
                            <p:childTnLst>
                              <p:par>
                                <p:cTn id="47" presetID="21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49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5" grpId="0" animBg="1"/>
      <p:bldP spid="6" grpId="0" animBg="1"/>
      <p:bldP spid="7" grpId="0" animBg="1"/>
      <p:bldP spid="14" grpId="0"/>
      <p:bldP spid="1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e 1"/>
          <p:cNvGrpSpPr/>
          <p:nvPr/>
        </p:nvGrpSpPr>
        <p:grpSpPr>
          <a:xfrm>
            <a:off x="0" y="0"/>
            <a:ext cx="9144000" cy="5715000"/>
            <a:chOff x="0" y="0"/>
            <a:chExt cx="9144000" cy="6858000"/>
          </a:xfrm>
        </p:grpSpPr>
        <p:pic>
          <p:nvPicPr>
            <p:cNvPr id="3" name="Picture 7" descr="ScreenShot102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0" y="0"/>
              <a:ext cx="9144000" cy="68580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4" name="Picture 9" descr="ligneetoile"/>
            <p:cNvPicPr>
              <a:picLocks noChangeAspect="1" noChangeArrowheads="1" noCrop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2124075" y="5157788"/>
              <a:ext cx="4902200" cy="2159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5" name="Rectangle 4"/>
            <p:cNvSpPr>
              <a:spLocks noChangeArrowheads="1"/>
            </p:cNvSpPr>
            <p:nvPr/>
          </p:nvSpPr>
          <p:spPr bwMode="auto">
            <a:xfrm rot="5400000" flipH="1">
              <a:off x="4514056" y="-4469606"/>
              <a:ext cx="115888" cy="9144000"/>
            </a:xfrm>
            <a:prstGeom prst="rect">
              <a:avLst/>
            </a:prstGeom>
            <a:solidFill>
              <a:srgbClr val="3366FF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rot="10800000" vert="eaVert" wrap="none" lIns="102306" tIns="51156" rIns="102306" bIns="51156" anchor="ctr"/>
            <a:lstStyle>
              <a:defPPr>
                <a:defRPr lang="fr-FR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1195652"/>
              <a:endParaRPr lang="fr-FR" sz="2300" dirty="0">
                <a:latin typeface="Calibri" pitchFamily="34" charset="0"/>
              </a:endParaRPr>
            </a:p>
          </p:txBody>
        </p:sp>
        <p:sp>
          <p:nvSpPr>
            <p:cNvPr id="6" name="Rectangle 5"/>
            <p:cNvSpPr>
              <a:spLocks noChangeArrowheads="1"/>
            </p:cNvSpPr>
            <p:nvPr/>
          </p:nvSpPr>
          <p:spPr bwMode="auto">
            <a:xfrm rot="5400000" flipH="1">
              <a:off x="4514056" y="2183607"/>
              <a:ext cx="115887" cy="9144000"/>
            </a:xfrm>
            <a:prstGeom prst="rect">
              <a:avLst/>
            </a:prstGeom>
            <a:solidFill>
              <a:srgbClr val="3366FF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rot="10800000" vert="eaVert" wrap="none" lIns="102306" tIns="51156" rIns="102306" bIns="51156" anchor="ctr"/>
            <a:lstStyle>
              <a:defPPr>
                <a:defRPr lang="fr-FR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1195652"/>
              <a:endParaRPr lang="fr-FR" sz="2300" dirty="0">
                <a:latin typeface="Calibri" pitchFamily="34" charset="0"/>
              </a:endParaRPr>
            </a:p>
          </p:txBody>
        </p:sp>
        <p:pic>
          <p:nvPicPr>
            <p:cNvPr id="7" name="Image 6" descr="BanHautpageindexminippsmania.jpg">
              <a:hlinkClick r:id="rId4"/>
            </p:cNvPr>
            <p:cNvPicPr>
              <a:picLocks noChangeAspect="1"/>
            </p:cNvPicPr>
            <p:nvPr/>
          </p:nvPicPr>
          <p:blipFill>
            <a:blip r:embed="rId5" cstate="print">
              <a:lum contrast="18000"/>
            </a:blip>
            <a:srcRect/>
            <a:stretch>
              <a:fillRect/>
            </a:stretch>
          </p:blipFill>
          <p:spPr bwMode="auto">
            <a:xfrm>
              <a:off x="3419475" y="741363"/>
              <a:ext cx="2378075" cy="625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8" name="Image 7" descr="BanHautpageindex.jpg">
              <a:hlinkClick r:id="rId4"/>
            </p:cNvPr>
            <p:cNvPicPr>
              <a:picLocks noChangeAspect="1"/>
            </p:cNvPicPr>
            <p:nvPr/>
          </p:nvPicPr>
          <p:blipFill>
            <a:blip r:embed="rId6" cstate="print">
              <a:lum contrast="42000"/>
            </a:blip>
            <a:srcRect/>
            <a:stretch>
              <a:fillRect/>
            </a:stretch>
          </p:blipFill>
          <p:spPr bwMode="auto">
            <a:xfrm>
              <a:off x="2087563" y="3959225"/>
              <a:ext cx="5032375" cy="53022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9" name="Rectangle 8"/>
            <p:cNvSpPr>
              <a:spLocks noChangeArrowheads="1"/>
            </p:cNvSpPr>
            <p:nvPr/>
          </p:nvSpPr>
          <p:spPr bwMode="auto">
            <a:xfrm>
              <a:off x="2120900" y="4506913"/>
              <a:ext cx="4902200" cy="649287"/>
            </a:xfrm>
            <a:prstGeom prst="rect">
              <a:avLst/>
            </a:prstGeom>
            <a:gradFill rotWithShape="1">
              <a:gsLst>
                <a:gs pos="0">
                  <a:schemeClr val="accent1"/>
                </a:gs>
                <a:gs pos="50000">
                  <a:schemeClr val="accent1">
                    <a:gamma/>
                    <a:tint val="0"/>
                    <a:invGamma/>
                  </a:schemeClr>
                </a:gs>
                <a:gs pos="100000">
                  <a:schemeClr val="accent1"/>
                </a:gs>
              </a:gsLst>
              <a:lin ang="5400000" scaled="1"/>
            </a:gradFill>
            <a:ln w="76200">
              <a:solidFill>
                <a:srgbClr val="66CCFF"/>
              </a:solidFill>
              <a:miter lim="800000"/>
              <a:headEnd/>
              <a:tailEnd/>
            </a:ln>
          </p:spPr>
          <p:txBody>
            <a:bodyPr lIns="102306" tIns="0" rIns="102306" bIns="0"/>
            <a:lstStyle>
              <a:defPPr>
                <a:defRPr lang="fr-FR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1195652"/>
              <a:r>
                <a:rPr lang="fr-CA" sz="3500" dirty="0">
                  <a:solidFill>
                    <a:srgbClr val="FF0066"/>
                  </a:solidFill>
                  <a:latin typeface="Calibri" pitchFamily="34" charset="0"/>
                </a:rPr>
                <a:t> </a:t>
              </a:r>
              <a:r>
                <a:rPr lang="fr-CA" sz="3900" b="1" dirty="0">
                  <a:solidFill>
                    <a:schemeClr val="accent5">
                      <a:lumMod val="60000"/>
                      <a:lumOff val="40000"/>
                    </a:schemeClr>
                  </a:solidFill>
                  <a:latin typeface="Arial Rounded MT Bold" pitchFamily="34" charset="0"/>
                  <a:hlinkClick r:id="rId7"/>
                </a:rPr>
                <a:t>http://ppsmania.fr</a:t>
              </a:r>
              <a:endParaRPr lang="fr-CA" sz="1100" dirty="0">
                <a:solidFill>
                  <a:schemeClr val="accent5">
                    <a:lumMod val="60000"/>
                    <a:lumOff val="40000"/>
                  </a:schemeClr>
                </a:solidFill>
                <a:latin typeface="Arial Rounded MT Bold" pitchFamily="34" charset="0"/>
              </a:endParaRPr>
            </a:p>
          </p:txBody>
        </p:sp>
        <p:sp>
          <p:nvSpPr>
            <p:cNvPr id="10" name="Text Box 10"/>
            <p:cNvSpPr txBox="1">
              <a:spLocks noChangeArrowheads="1"/>
            </p:cNvSpPr>
            <p:nvPr/>
          </p:nvSpPr>
          <p:spPr bwMode="auto">
            <a:xfrm>
              <a:off x="0" y="6116638"/>
              <a:ext cx="9144000" cy="60410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lIns="102306" tIns="51156" rIns="102306" bIns="51156">
              <a:spAutoFit/>
            </a:bodyPr>
            <a:lstStyle>
              <a:defPPr>
                <a:defRPr lang="fr-FR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1195652">
                <a:spcBef>
                  <a:spcPct val="50000"/>
                </a:spcBef>
              </a:pPr>
              <a:r>
                <a:rPr lang="fr-FR" sz="2600" b="1" dirty="0">
                  <a:solidFill>
                    <a:srgbClr val="0000FF"/>
                  </a:solidFill>
                  <a:effectLst>
                    <a:outerShdw blurRad="38100" dist="38100" dir="2700000" algn="tl">
                      <a:srgbClr val="FFFFFF"/>
                    </a:outerShdw>
                  </a:effectLst>
                </a:rPr>
                <a:t>Clic gauche pour arrêter</a:t>
              </a:r>
            </a:p>
          </p:txBody>
        </p:sp>
        <p:sp>
          <p:nvSpPr>
            <p:cNvPr id="11" name="Text Box 11"/>
            <p:cNvSpPr txBox="1">
              <a:spLocks noChangeArrowheads="1"/>
            </p:cNvSpPr>
            <p:nvPr/>
          </p:nvSpPr>
          <p:spPr bwMode="auto">
            <a:xfrm>
              <a:off x="0" y="182563"/>
              <a:ext cx="9144000" cy="5355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lIns="102306" tIns="0" rIns="102306" bIns="0">
              <a:spAutoFit/>
            </a:bodyPr>
            <a:lstStyle>
              <a:defPPr>
                <a:defRPr lang="fr-FR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1195652">
                <a:spcBef>
                  <a:spcPct val="50000"/>
                </a:spcBef>
              </a:pPr>
              <a:r>
                <a:rPr lang="fr-FR" sz="2500" b="1" dirty="0">
                  <a:solidFill>
                    <a:srgbClr val="0000FF"/>
                  </a:solidFill>
                  <a:effectLst>
                    <a:outerShdw blurRad="38100" dist="38100" dir="2700000" algn="tl">
                      <a:srgbClr val="FFFFFF"/>
                    </a:outerShdw>
                  </a:effectLst>
                </a:rPr>
                <a:t>Je fais partie des 200 créateurs de PPSMANIA, tous bénévoles</a:t>
              </a:r>
              <a:r>
                <a:rPr lang="fr-FR" sz="2900" b="1" dirty="0">
                  <a:solidFill>
                    <a:srgbClr val="0000FF"/>
                  </a:solidFill>
                  <a:effectLst>
                    <a:outerShdw blurRad="38100" dist="38100" dir="2700000" algn="tl">
                      <a:srgbClr val="FFFFFF"/>
                    </a:outerShdw>
                  </a:effectLst>
                </a:rPr>
                <a:t>.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79</TotalTime>
  <Words>235</Words>
  <Application>Microsoft Office PowerPoint</Application>
  <PresentationFormat>Affichage à l'écran (16:10)</PresentationFormat>
  <Paragraphs>371</Paragraphs>
  <Slides>5</Slides>
  <Notes>0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5</vt:i4>
      </vt:variant>
    </vt:vector>
  </HeadingPairs>
  <TitlesOfParts>
    <vt:vector size="6" baseType="lpstr">
      <vt:lpstr>Thème Office</vt:lpstr>
      <vt:lpstr>Diapositive 1</vt:lpstr>
      <vt:lpstr>Diapositive 2</vt:lpstr>
      <vt:lpstr>Diapositive 3</vt:lpstr>
      <vt:lpstr>Diapositive 4</vt:lpstr>
      <vt:lpstr>Diapositive 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Mireille</dc:creator>
  <cp:lastModifiedBy>Mireille</cp:lastModifiedBy>
  <cp:revision>19</cp:revision>
  <dcterms:created xsi:type="dcterms:W3CDTF">2013-10-14T18:44:23Z</dcterms:created>
  <dcterms:modified xsi:type="dcterms:W3CDTF">2013-10-15T11:28:02Z</dcterms:modified>
</cp:coreProperties>
</file>