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56" r:id="rId6"/>
  </p:sldIdLst>
  <p:sldSz cx="9144000" cy="5715000" type="screen16x1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2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828" y="-90"/>
      </p:cViewPr>
      <p:guideLst>
        <p:guide orient="horz" pos="180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111250"/>
            <a:ext cx="4038600" cy="314325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190500"/>
            <a:ext cx="2057400" cy="40640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90500"/>
            <a:ext cx="6019800" cy="40640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5A74E-26D4-47DE-9E1F-CF3963ED0261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B5A74E-26D4-47DE-9E1F-CF3963ED0261}" type="datetimeFigureOut">
              <a:rPr lang="fr-FR" smtClean="0"/>
              <a:pPr/>
              <a:t>15/10/2013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EC658-1862-4732-892F-4AD6659EE8F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image" Target="../media/image10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13" Type="http://schemas.openxmlformats.org/officeDocument/2006/relationships/image" Target="../media/image22.jpeg"/><Relationship Id="rId18" Type="http://schemas.openxmlformats.org/officeDocument/2006/relationships/image" Target="../media/image27.jpeg"/><Relationship Id="rId3" Type="http://schemas.openxmlformats.org/officeDocument/2006/relationships/image" Target="../media/image12.jpeg"/><Relationship Id="rId21" Type="http://schemas.openxmlformats.org/officeDocument/2006/relationships/image" Target="../media/image30.jpeg"/><Relationship Id="rId7" Type="http://schemas.openxmlformats.org/officeDocument/2006/relationships/image" Target="../media/image16.jpeg"/><Relationship Id="rId12" Type="http://schemas.openxmlformats.org/officeDocument/2006/relationships/image" Target="../media/image21.jpeg"/><Relationship Id="rId17" Type="http://schemas.openxmlformats.org/officeDocument/2006/relationships/image" Target="../media/image26.jpeg"/><Relationship Id="rId2" Type="http://schemas.openxmlformats.org/officeDocument/2006/relationships/image" Target="../media/image11.jpeg"/><Relationship Id="rId16" Type="http://schemas.openxmlformats.org/officeDocument/2006/relationships/image" Target="../media/image25.jpeg"/><Relationship Id="rId20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11" Type="http://schemas.openxmlformats.org/officeDocument/2006/relationships/image" Target="../media/image20.jpeg"/><Relationship Id="rId24" Type="http://schemas.openxmlformats.org/officeDocument/2006/relationships/image" Target="../media/image33.jpeg"/><Relationship Id="rId5" Type="http://schemas.openxmlformats.org/officeDocument/2006/relationships/image" Target="../media/image14.jpeg"/><Relationship Id="rId15" Type="http://schemas.openxmlformats.org/officeDocument/2006/relationships/image" Target="../media/image24.jpeg"/><Relationship Id="rId23" Type="http://schemas.openxmlformats.org/officeDocument/2006/relationships/image" Target="../media/image32.jpeg"/><Relationship Id="rId10" Type="http://schemas.openxmlformats.org/officeDocument/2006/relationships/image" Target="../media/image19.jpeg"/><Relationship Id="rId19" Type="http://schemas.openxmlformats.org/officeDocument/2006/relationships/image" Target="../media/image28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Relationship Id="rId14" Type="http://schemas.openxmlformats.org/officeDocument/2006/relationships/image" Target="../media/image23.jpeg"/><Relationship Id="rId22" Type="http://schemas.openxmlformats.org/officeDocument/2006/relationships/image" Target="../media/image31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13" Type="http://schemas.openxmlformats.org/officeDocument/2006/relationships/image" Target="../media/image45.jpeg"/><Relationship Id="rId18" Type="http://schemas.openxmlformats.org/officeDocument/2006/relationships/image" Target="../media/image50.jpeg"/><Relationship Id="rId26" Type="http://schemas.openxmlformats.org/officeDocument/2006/relationships/image" Target="../media/image58.jpeg"/><Relationship Id="rId3" Type="http://schemas.openxmlformats.org/officeDocument/2006/relationships/image" Target="../media/image35.jpeg"/><Relationship Id="rId21" Type="http://schemas.openxmlformats.org/officeDocument/2006/relationships/image" Target="../media/image53.jpeg"/><Relationship Id="rId7" Type="http://schemas.openxmlformats.org/officeDocument/2006/relationships/image" Target="../media/image39.jpeg"/><Relationship Id="rId12" Type="http://schemas.openxmlformats.org/officeDocument/2006/relationships/image" Target="../media/image44.jpeg"/><Relationship Id="rId17" Type="http://schemas.openxmlformats.org/officeDocument/2006/relationships/image" Target="../media/image49.jpeg"/><Relationship Id="rId25" Type="http://schemas.openxmlformats.org/officeDocument/2006/relationships/image" Target="../media/image57.jpeg"/><Relationship Id="rId2" Type="http://schemas.openxmlformats.org/officeDocument/2006/relationships/image" Target="../media/image34.jpeg"/><Relationship Id="rId16" Type="http://schemas.openxmlformats.org/officeDocument/2006/relationships/image" Target="../media/image48.jpeg"/><Relationship Id="rId20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jpeg"/><Relationship Id="rId11" Type="http://schemas.openxmlformats.org/officeDocument/2006/relationships/image" Target="../media/image43.jpeg"/><Relationship Id="rId24" Type="http://schemas.openxmlformats.org/officeDocument/2006/relationships/image" Target="../media/image56.gif"/><Relationship Id="rId5" Type="http://schemas.openxmlformats.org/officeDocument/2006/relationships/image" Target="../media/image37.jpeg"/><Relationship Id="rId15" Type="http://schemas.openxmlformats.org/officeDocument/2006/relationships/image" Target="../media/image47.jpeg"/><Relationship Id="rId23" Type="http://schemas.openxmlformats.org/officeDocument/2006/relationships/image" Target="../media/image55.jpeg"/><Relationship Id="rId10" Type="http://schemas.openxmlformats.org/officeDocument/2006/relationships/image" Target="../media/image42.jpeg"/><Relationship Id="rId19" Type="http://schemas.openxmlformats.org/officeDocument/2006/relationships/image" Target="../media/image51.jpeg"/><Relationship Id="rId4" Type="http://schemas.openxmlformats.org/officeDocument/2006/relationships/image" Target="../media/image36.jpeg"/><Relationship Id="rId9" Type="http://schemas.openxmlformats.org/officeDocument/2006/relationships/image" Target="../media/image41.jpeg"/><Relationship Id="rId14" Type="http://schemas.openxmlformats.org/officeDocument/2006/relationships/image" Target="../media/image46.jpeg"/><Relationship Id="rId22" Type="http://schemas.openxmlformats.org/officeDocument/2006/relationships/image" Target="../media/image54.jpeg"/><Relationship Id="rId27" Type="http://schemas.openxmlformats.org/officeDocument/2006/relationships/image" Target="../media/image59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13" Type="http://schemas.openxmlformats.org/officeDocument/2006/relationships/image" Target="../media/image69.jpeg"/><Relationship Id="rId18" Type="http://schemas.openxmlformats.org/officeDocument/2006/relationships/image" Target="../media/image74.jpeg"/><Relationship Id="rId3" Type="http://schemas.openxmlformats.org/officeDocument/2006/relationships/image" Target="../media/image61.jpeg"/><Relationship Id="rId7" Type="http://schemas.openxmlformats.org/officeDocument/2006/relationships/image" Target="../media/image64.jpeg"/><Relationship Id="rId12" Type="http://schemas.openxmlformats.org/officeDocument/2006/relationships/image" Target="../media/image68.jpeg"/><Relationship Id="rId17" Type="http://schemas.openxmlformats.org/officeDocument/2006/relationships/image" Target="../media/image73.jpeg"/><Relationship Id="rId2" Type="http://schemas.openxmlformats.org/officeDocument/2006/relationships/image" Target="../media/image60.jpeg"/><Relationship Id="rId16" Type="http://schemas.openxmlformats.org/officeDocument/2006/relationships/image" Target="../media/image7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67.jpeg"/><Relationship Id="rId5" Type="http://schemas.openxmlformats.org/officeDocument/2006/relationships/image" Target="../media/image63.jpeg"/><Relationship Id="rId15" Type="http://schemas.openxmlformats.org/officeDocument/2006/relationships/image" Target="../media/image71.gif"/><Relationship Id="rId10" Type="http://schemas.openxmlformats.org/officeDocument/2006/relationships/image" Target="../media/image7.jpeg"/><Relationship Id="rId4" Type="http://schemas.openxmlformats.org/officeDocument/2006/relationships/image" Target="../media/image62.jpeg"/><Relationship Id="rId9" Type="http://schemas.openxmlformats.org/officeDocument/2006/relationships/image" Target="../media/image66.jpeg"/><Relationship Id="rId14" Type="http://schemas.openxmlformats.org/officeDocument/2006/relationships/image" Target="../media/image7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69000"/>
            <a:lum/>
          </a:blip>
          <a:srcRect/>
          <a:stretch>
            <a:fillRect l="-1000" r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142844" y="0"/>
            <a:ext cx="41040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 smtClean="0">
                <a:latin typeface="Old English Text MT" pitchFamily="66" charset="0"/>
              </a:rPr>
              <a:t>                     </a:t>
            </a:r>
            <a:r>
              <a:rPr lang="fr-FR" sz="4400" dirty="0" smtClean="0">
                <a:blipFill>
                  <a:blip r:embed="rId4"/>
                  <a:stretch>
                    <a:fillRect/>
                  </a:stretch>
                </a:blipFill>
                <a:latin typeface="Old English Text MT" pitchFamily="66" charset="0"/>
              </a:rPr>
              <a:t>Les</a:t>
            </a:r>
            <a:endParaRPr lang="fr-FR" sz="4400" dirty="0" smtClean="0">
              <a:blipFill>
                <a:blip r:embed="rId5"/>
                <a:stretch>
                  <a:fillRect/>
                </a:stretch>
              </a:blipFill>
              <a:latin typeface="Old English Text MT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072198" y="0"/>
            <a:ext cx="66075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 smtClean="0">
                <a:blipFill>
                  <a:blip r:embed="rId5"/>
                  <a:stretch>
                    <a:fillRect/>
                  </a:stretch>
                </a:blipFill>
                <a:latin typeface="Old English Text MT" pitchFamily="66" charset="0"/>
              </a:rPr>
              <a:t>de</a:t>
            </a:r>
            <a:endParaRPr lang="fr-FR" sz="4400" dirty="0"/>
          </a:p>
        </p:txBody>
      </p:sp>
      <p:sp>
        <p:nvSpPr>
          <p:cNvPr id="4" name="Rectangle 3"/>
          <p:cNvSpPr/>
          <p:nvPr/>
        </p:nvSpPr>
        <p:spPr>
          <a:xfrm>
            <a:off x="6572264" y="714360"/>
            <a:ext cx="231505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 smtClean="0">
                <a:blipFill>
                  <a:blip r:embed="rId6"/>
                  <a:stretch>
                    <a:fillRect/>
                  </a:stretch>
                </a:blipFill>
                <a:latin typeface="Old English Text MT" pitchFamily="66" charset="0"/>
              </a:rPr>
              <a:t>Bretagne</a:t>
            </a:r>
            <a:endParaRPr lang="fr-FR" sz="4400" dirty="0"/>
          </a:p>
        </p:txBody>
      </p:sp>
      <p:sp>
        <p:nvSpPr>
          <p:cNvPr id="5" name="Forme libre 4"/>
          <p:cNvSpPr/>
          <p:nvPr/>
        </p:nvSpPr>
        <p:spPr>
          <a:xfrm>
            <a:off x="571472" y="1293422"/>
            <a:ext cx="2818721" cy="2977054"/>
          </a:xfrm>
          <a:custGeom>
            <a:avLst/>
            <a:gdLst>
              <a:gd name="connsiteX0" fmla="*/ 2902688 w 3306725"/>
              <a:gd name="connsiteY0" fmla="*/ 3413051 h 3413051"/>
              <a:gd name="connsiteX1" fmla="*/ 2626242 w 3306725"/>
              <a:gd name="connsiteY1" fmla="*/ 3370521 h 3413051"/>
              <a:gd name="connsiteX2" fmla="*/ 2594344 w 3306725"/>
              <a:gd name="connsiteY2" fmla="*/ 3296093 h 3413051"/>
              <a:gd name="connsiteX3" fmla="*/ 2498651 w 3306725"/>
              <a:gd name="connsiteY3" fmla="*/ 3274828 h 3413051"/>
              <a:gd name="connsiteX4" fmla="*/ 2477386 w 3306725"/>
              <a:gd name="connsiteY4" fmla="*/ 3349256 h 3413051"/>
              <a:gd name="connsiteX5" fmla="*/ 2328530 w 3306725"/>
              <a:gd name="connsiteY5" fmla="*/ 3317358 h 3413051"/>
              <a:gd name="connsiteX6" fmla="*/ 2222204 w 3306725"/>
              <a:gd name="connsiteY6" fmla="*/ 3338623 h 3413051"/>
              <a:gd name="connsiteX7" fmla="*/ 2137144 w 3306725"/>
              <a:gd name="connsiteY7" fmla="*/ 3200400 h 3413051"/>
              <a:gd name="connsiteX8" fmla="*/ 2126511 w 3306725"/>
              <a:gd name="connsiteY8" fmla="*/ 3094074 h 3413051"/>
              <a:gd name="connsiteX9" fmla="*/ 2041451 w 3306725"/>
              <a:gd name="connsiteY9" fmla="*/ 3062177 h 3413051"/>
              <a:gd name="connsiteX10" fmla="*/ 2009553 w 3306725"/>
              <a:gd name="connsiteY10" fmla="*/ 2966483 h 3413051"/>
              <a:gd name="connsiteX11" fmla="*/ 1956390 w 3306725"/>
              <a:gd name="connsiteY11" fmla="*/ 3009014 h 3413051"/>
              <a:gd name="connsiteX12" fmla="*/ 1913860 w 3306725"/>
              <a:gd name="connsiteY12" fmla="*/ 3104707 h 3413051"/>
              <a:gd name="connsiteX13" fmla="*/ 1765004 w 3306725"/>
              <a:gd name="connsiteY13" fmla="*/ 3115339 h 3413051"/>
              <a:gd name="connsiteX14" fmla="*/ 1701209 w 3306725"/>
              <a:gd name="connsiteY14" fmla="*/ 3051544 h 3413051"/>
              <a:gd name="connsiteX15" fmla="*/ 1637414 w 3306725"/>
              <a:gd name="connsiteY15" fmla="*/ 3030279 h 3413051"/>
              <a:gd name="connsiteX16" fmla="*/ 1573618 w 3306725"/>
              <a:gd name="connsiteY16" fmla="*/ 3083442 h 3413051"/>
              <a:gd name="connsiteX17" fmla="*/ 1488558 w 3306725"/>
              <a:gd name="connsiteY17" fmla="*/ 3051544 h 3413051"/>
              <a:gd name="connsiteX18" fmla="*/ 1520456 w 3306725"/>
              <a:gd name="connsiteY18" fmla="*/ 3211032 h 3413051"/>
              <a:gd name="connsiteX19" fmla="*/ 1467293 w 3306725"/>
              <a:gd name="connsiteY19" fmla="*/ 3296093 h 3413051"/>
              <a:gd name="connsiteX20" fmla="*/ 978195 w 3306725"/>
              <a:gd name="connsiteY20" fmla="*/ 3296093 h 3413051"/>
              <a:gd name="connsiteX21" fmla="*/ 956930 w 3306725"/>
              <a:gd name="connsiteY21" fmla="*/ 3200400 h 3413051"/>
              <a:gd name="connsiteX22" fmla="*/ 1020725 w 3306725"/>
              <a:gd name="connsiteY22" fmla="*/ 3104707 h 3413051"/>
              <a:gd name="connsiteX23" fmla="*/ 1041990 w 3306725"/>
              <a:gd name="connsiteY23" fmla="*/ 3009014 h 3413051"/>
              <a:gd name="connsiteX24" fmla="*/ 839972 w 3306725"/>
              <a:gd name="connsiteY24" fmla="*/ 2636874 h 3413051"/>
              <a:gd name="connsiteX25" fmla="*/ 595423 w 3306725"/>
              <a:gd name="connsiteY25" fmla="*/ 2498651 h 3413051"/>
              <a:gd name="connsiteX26" fmla="*/ 478465 w 3306725"/>
              <a:gd name="connsiteY26" fmla="*/ 2530549 h 3413051"/>
              <a:gd name="connsiteX27" fmla="*/ 350874 w 3306725"/>
              <a:gd name="connsiteY27" fmla="*/ 2445488 h 3413051"/>
              <a:gd name="connsiteX28" fmla="*/ 170121 w 3306725"/>
              <a:gd name="connsiteY28" fmla="*/ 2424223 h 3413051"/>
              <a:gd name="connsiteX29" fmla="*/ 138223 w 3306725"/>
              <a:gd name="connsiteY29" fmla="*/ 2349795 h 3413051"/>
              <a:gd name="connsiteX30" fmla="*/ 212651 w 3306725"/>
              <a:gd name="connsiteY30" fmla="*/ 2286000 h 3413051"/>
              <a:gd name="connsiteX31" fmla="*/ 350874 w 3306725"/>
              <a:gd name="connsiteY31" fmla="*/ 2275367 h 3413051"/>
              <a:gd name="connsiteX32" fmla="*/ 414669 w 3306725"/>
              <a:gd name="connsiteY32" fmla="*/ 2222204 h 3413051"/>
              <a:gd name="connsiteX33" fmla="*/ 563525 w 3306725"/>
              <a:gd name="connsiteY33" fmla="*/ 2222204 h 3413051"/>
              <a:gd name="connsiteX34" fmla="*/ 680483 w 3306725"/>
              <a:gd name="connsiteY34" fmla="*/ 2179674 h 3413051"/>
              <a:gd name="connsiteX35" fmla="*/ 808074 w 3306725"/>
              <a:gd name="connsiteY35" fmla="*/ 2169042 h 3413051"/>
              <a:gd name="connsiteX36" fmla="*/ 871869 w 3306725"/>
              <a:gd name="connsiteY36" fmla="*/ 2169042 h 3413051"/>
              <a:gd name="connsiteX37" fmla="*/ 935665 w 3306725"/>
              <a:gd name="connsiteY37" fmla="*/ 2158409 h 3413051"/>
              <a:gd name="connsiteX38" fmla="*/ 1041990 w 3306725"/>
              <a:gd name="connsiteY38" fmla="*/ 2169042 h 3413051"/>
              <a:gd name="connsiteX39" fmla="*/ 1148316 w 3306725"/>
              <a:gd name="connsiteY39" fmla="*/ 2147777 h 3413051"/>
              <a:gd name="connsiteX40" fmla="*/ 1244009 w 3306725"/>
              <a:gd name="connsiteY40" fmla="*/ 2009553 h 3413051"/>
              <a:gd name="connsiteX41" fmla="*/ 1084521 w 3306725"/>
              <a:gd name="connsiteY41" fmla="*/ 1796902 h 3413051"/>
              <a:gd name="connsiteX42" fmla="*/ 935665 w 3306725"/>
              <a:gd name="connsiteY42" fmla="*/ 1765004 h 3413051"/>
              <a:gd name="connsiteX43" fmla="*/ 850604 w 3306725"/>
              <a:gd name="connsiteY43" fmla="*/ 1690577 h 3413051"/>
              <a:gd name="connsiteX44" fmla="*/ 669851 w 3306725"/>
              <a:gd name="connsiteY44" fmla="*/ 1701209 h 3413051"/>
              <a:gd name="connsiteX45" fmla="*/ 701749 w 3306725"/>
              <a:gd name="connsiteY45" fmla="*/ 1828800 h 3413051"/>
              <a:gd name="connsiteX46" fmla="*/ 627321 w 3306725"/>
              <a:gd name="connsiteY46" fmla="*/ 1945758 h 3413051"/>
              <a:gd name="connsiteX47" fmla="*/ 552893 w 3306725"/>
              <a:gd name="connsiteY47" fmla="*/ 1924493 h 3413051"/>
              <a:gd name="connsiteX48" fmla="*/ 552893 w 3306725"/>
              <a:gd name="connsiteY48" fmla="*/ 1754372 h 3413051"/>
              <a:gd name="connsiteX49" fmla="*/ 489097 w 3306725"/>
              <a:gd name="connsiteY49" fmla="*/ 1711842 h 3413051"/>
              <a:gd name="connsiteX50" fmla="*/ 552893 w 3306725"/>
              <a:gd name="connsiteY50" fmla="*/ 1648046 h 3413051"/>
              <a:gd name="connsiteX51" fmla="*/ 552893 w 3306725"/>
              <a:gd name="connsiteY51" fmla="*/ 1605516 h 3413051"/>
              <a:gd name="connsiteX52" fmla="*/ 435935 w 3306725"/>
              <a:gd name="connsiteY52" fmla="*/ 1594883 h 3413051"/>
              <a:gd name="connsiteX53" fmla="*/ 446567 w 3306725"/>
              <a:gd name="connsiteY53" fmla="*/ 1541721 h 3413051"/>
              <a:gd name="connsiteX54" fmla="*/ 510362 w 3306725"/>
              <a:gd name="connsiteY54" fmla="*/ 1467293 h 3413051"/>
              <a:gd name="connsiteX55" fmla="*/ 531628 w 3306725"/>
              <a:gd name="connsiteY55" fmla="*/ 1382232 h 3413051"/>
              <a:gd name="connsiteX56" fmla="*/ 584790 w 3306725"/>
              <a:gd name="connsiteY56" fmla="*/ 1456660 h 3413051"/>
              <a:gd name="connsiteX57" fmla="*/ 680483 w 3306725"/>
              <a:gd name="connsiteY57" fmla="*/ 1403497 h 3413051"/>
              <a:gd name="connsiteX58" fmla="*/ 659218 w 3306725"/>
              <a:gd name="connsiteY58" fmla="*/ 1520456 h 3413051"/>
              <a:gd name="connsiteX59" fmla="*/ 723014 w 3306725"/>
              <a:gd name="connsiteY59" fmla="*/ 1531088 h 3413051"/>
              <a:gd name="connsiteX60" fmla="*/ 776176 w 3306725"/>
              <a:gd name="connsiteY60" fmla="*/ 1477925 h 3413051"/>
              <a:gd name="connsiteX61" fmla="*/ 839972 w 3306725"/>
              <a:gd name="connsiteY61" fmla="*/ 1477925 h 3413051"/>
              <a:gd name="connsiteX62" fmla="*/ 914400 w 3306725"/>
              <a:gd name="connsiteY62" fmla="*/ 1531088 h 3413051"/>
              <a:gd name="connsiteX63" fmla="*/ 1010093 w 3306725"/>
              <a:gd name="connsiteY63" fmla="*/ 1499190 h 3413051"/>
              <a:gd name="connsiteX64" fmla="*/ 1127051 w 3306725"/>
              <a:gd name="connsiteY64" fmla="*/ 1499190 h 3413051"/>
              <a:gd name="connsiteX65" fmla="*/ 1254642 w 3306725"/>
              <a:gd name="connsiteY65" fmla="*/ 1509823 h 3413051"/>
              <a:gd name="connsiteX66" fmla="*/ 1318437 w 3306725"/>
              <a:gd name="connsiteY66" fmla="*/ 1446028 h 3413051"/>
              <a:gd name="connsiteX67" fmla="*/ 1233376 w 3306725"/>
              <a:gd name="connsiteY67" fmla="*/ 1424763 h 3413051"/>
              <a:gd name="connsiteX68" fmla="*/ 1158949 w 3306725"/>
              <a:gd name="connsiteY68" fmla="*/ 1382232 h 3413051"/>
              <a:gd name="connsiteX69" fmla="*/ 1158949 w 3306725"/>
              <a:gd name="connsiteY69" fmla="*/ 1382232 h 3413051"/>
              <a:gd name="connsiteX70" fmla="*/ 1105786 w 3306725"/>
              <a:gd name="connsiteY70" fmla="*/ 1265274 h 3413051"/>
              <a:gd name="connsiteX71" fmla="*/ 1052623 w 3306725"/>
              <a:gd name="connsiteY71" fmla="*/ 1350335 h 3413051"/>
              <a:gd name="connsiteX72" fmla="*/ 956930 w 3306725"/>
              <a:gd name="connsiteY72" fmla="*/ 1382232 h 3413051"/>
              <a:gd name="connsiteX73" fmla="*/ 903767 w 3306725"/>
              <a:gd name="connsiteY73" fmla="*/ 1329070 h 3413051"/>
              <a:gd name="connsiteX74" fmla="*/ 839972 w 3306725"/>
              <a:gd name="connsiteY74" fmla="*/ 1329070 h 3413051"/>
              <a:gd name="connsiteX75" fmla="*/ 829339 w 3306725"/>
              <a:gd name="connsiteY75" fmla="*/ 1265274 h 3413051"/>
              <a:gd name="connsiteX76" fmla="*/ 935665 w 3306725"/>
              <a:gd name="connsiteY76" fmla="*/ 1180214 h 3413051"/>
              <a:gd name="connsiteX77" fmla="*/ 1031358 w 3306725"/>
              <a:gd name="connsiteY77" fmla="*/ 1084521 h 3413051"/>
              <a:gd name="connsiteX78" fmla="*/ 829339 w 3306725"/>
              <a:gd name="connsiteY78" fmla="*/ 1148316 h 3413051"/>
              <a:gd name="connsiteX79" fmla="*/ 574158 w 3306725"/>
              <a:gd name="connsiteY79" fmla="*/ 1265274 h 3413051"/>
              <a:gd name="connsiteX80" fmla="*/ 446567 w 3306725"/>
              <a:gd name="connsiteY80" fmla="*/ 1307804 h 3413051"/>
              <a:gd name="connsiteX81" fmla="*/ 350874 w 3306725"/>
              <a:gd name="connsiteY81" fmla="*/ 1307804 h 3413051"/>
              <a:gd name="connsiteX82" fmla="*/ 297711 w 3306725"/>
              <a:gd name="connsiteY82" fmla="*/ 1265274 h 3413051"/>
              <a:gd name="connsiteX83" fmla="*/ 276446 w 3306725"/>
              <a:gd name="connsiteY83" fmla="*/ 1265274 h 3413051"/>
              <a:gd name="connsiteX84" fmla="*/ 202018 w 3306725"/>
              <a:gd name="connsiteY84" fmla="*/ 1350335 h 3413051"/>
              <a:gd name="connsiteX85" fmla="*/ 53162 w 3306725"/>
              <a:gd name="connsiteY85" fmla="*/ 1339702 h 3413051"/>
              <a:gd name="connsiteX86" fmla="*/ 53162 w 3306725"/>
              <a:gd name="connsiteY86" fmla="*/ 1265274 h 3413051"/>
              <a:gd name="connsiteX87" fmla="*/ 116958 w 3306725"/>
              <a:gd name="connsiteY87" fmla="*/ 1158949 h 3413051"/>
              <a:gd name="connsiteX88" fmla="*/ 116958 w 3306725"/>
              <a:gd name="connsiteY88" fmla="*/ 1084521 h 3413051"/>
              <a:gd name="connsiteX89" fmla="*/ 0 w 3306725"/>
              <a:gd name="connsiteY89" fmla="*/ 1052623 h 3413051"/>
              <a:gd name="connsiteX90" fmla="*/ 63795 w 3306725"/>
              <a:gd name="connsiteY90" fmla="*/ 988828 h 3413051"/>
              <a:gd name="connsiteX91" fmla="*/ 53162 w 3306725"/>
              <a:gd name="connsiteY91" fmla="*/ 925032 h 3413051"/>
              <a:gd name="connsiteX92" fmla="*/ 95693 w 3306725"/>
              <a:gd name="connsiteY92" fmla="*/ 893135 h 3413051"/>
              <a:gd name="connsiteX93" fmla="*/ 42530 w 3306725"/>
              <a:gd name="connsiteY93" fmla="*/ 818707 h 3413051"/>
              <a:gd name="connsiteX94" fmla="*/ 127590 w 3306725"/>
              <a:gd name="connsiteY94" fmla="*/ 627321 h 3413051"/>
              <a:gd name="connsiteX95" fmla="*/ 244549 w 3306725"/>
              <a:gd name="connsiteY95" fmla="*/ 510363 h 3413051"/>
              <a:gd name="connsiteX96" fmla="*/ 393404 w 3306725"/>
              <a:gd name="connsiteY96" fmla="*/ 510363 h 3413051"/>
              <a:gd name="connsiteX97" fmla="*/ 457200 w 3306725"/>
              <a:gd name="connsiteY97" fmla="*/ 382772 h 3413051"/>
              <a:gd name="connsiteX98" fmla="*/ 574158 w 3306725"/>
              <a:gd name="connsiteY98" fmla="*/ 382772 h 3413051"/>
              <a:gd name="connsiteX99" fmla="*/ 637953 w 3306725"/>
              <a:gd name="connsiteY99" fmla="*/ 297711 h 3413051"/>
              <a:gd name="connsiteX100" fmla="*/ 744279 w 3306725"/>
              <a:gd name="connsiteY100" fmla="*/ 340242 h 3413051"/>
              <a:gd name="connsiteX101" fmla="*/ 808074 w 3306725"/>
              <a:gd name="connsiteY101" fmla="*/ 287079 h 3413051"/>
              <a:gd name="connsiteX102" fmla="*/ 882502 w 3306725"/>
              <a:gd name="connsiteY102" fmla="*/ 287079 h 3413051"/>
              <a:gd name="connsiteX103" fmla="*/ 956930 w 3306725"/>
              <a:gd name="connsiteY103" fmla="*/ 180753 h 3413051"/>
              <a:gd name="connsiteX104" fmla="*/ 1052623 w 3306725"/>
              <a:gd name="connsiteY104" fmla="*/ 159488 h 3413051"/>
              <a:gd name="connsiteX105" fmla="*/ 1212111 w 3306725"/>
              <a:gd name="connsiteY105" fmla="*/ 233916 h 3413051"/>
              <a:gd name="connsiteX106" fmla="*/ 1371600 w 3306725"/>
              <a:gd name="connsiteY106" fmla="*/ 233916 h 3413051"/>
              <a:gd name="connsiteX107" fmla="*/ 1392865 w 3306725"/>
              <a:gd name="connsiteY107" fmla="*/ 148856 h 3413051"/>
              <a:gd name="connsiteX108" fmla="*/ 1509823 w 3306725"/>
              <a:gd name="connsiteY108" fmla="*/ 95693 h 3413051"/>
              <a:gd name="connsiteX109" fmla="*/ 1765004 w 3306725"/>
              <a:gd name="connsiteY109" fmla="*/ 148856 h 3413051"/>
              <a:gd name="connsiteX110" fmla="*/ 1818167 w 3306725"/>
              <a:gd name="connsiteY110" fmla="*/ 21265 h 3413051"/>
              <a:gd name="connsiteX111" fmla="*/ 1945758 w 3306725"/>
              <a:gd name="connsiteY111" fmla="*/ 0 h 3413051"/>
              <a:gd name="connsiteX112" fmla="*/ 1945758 w 3306725"/>
              <a:gd name="connsiteY112" fmla="*/ 116958 h 3413051"/>
              <a:gd name="connsiteX113" fmla="*/ 2030818 w 3306725"/>
              <a:gd name="connsiteY113" fmla="*/ 212651 h 3413051"/>
              <a:gd name="connsiteX114" fmla="*/ 2062716 w 3306725"/>
              <a:gd name="connsiteY114" fmla="*/ 148856 h 3413051"/>
              <a:gd name="connsiteX115" fmla="*/ 2147776 w 3306725"/>
              <a:gd name="connsiteY115" fmla="*/ 127590 h 3413051"/>
              <a:gd name="connsiteX116" fmla="*/ 2179674 w 3306725"/>
              <a:gd name="connsiteY116" fmla="*/ 244549 h 3413051"/>
              <a:gd name="connsiteX117" fmla="*/ 2307265 w 3306725"/>
              <a:gd name="connsiteY117" fmla="*/ 265814 h 3413051"/>
              <a:gd name="connsiteX118" fmla="*/ 2243469 w 3306725"/>
              <a:gd name="connsiteY118" fmla="*/ 180753 h 3413051"/>
              <a:gd name="connsiteX119" fmla="*/ 2286000 w 3306725"/>
              <a:gd name="connsiteY119" fmla="*/ 31897 h 3413051"/>
              <a:gd name="connsiteX120" fmla="*/ 2381693 w 3306725"/>
              <a:gd name="connsiteY120" fmla="*/ 53163 h 3413051"/>
              <a:gd name="connsiteX121" fmla="*/ 2498651 w 3306725"/>
              <a:gd name="connsiteY121" fmla="*/ 21265 h 3413051"/>
              <a:gd name="connsiteX122" fmla="*/ 2615609 w 3306725"/>
              <a:gd name="connsiteY122" fmla="*/ 106325 h 3413051"/>
              <a:gd name="connsiteX123" fmla="*/ 2711302 w 3306725"/>
              <a:gd name="connsiteY123" fmla="*/ 95693 h 3413051"/>
              <a:gd name="connsiteX124" fmla="*/ 2743200 w 3306725"/>
              <a:gd name="connsiteY124" fmla="*/ 116958 h 3413051"/>
              <a:gd name="connsiteX125" fmla="*/ 2700669 w 3306725"/>
              <a:gd name="connsiteY125" fmla="*/ 255181 h 3413051"/>
              <a:gd name="connsiteX126" fmla="*/ 2711302 w 3306725"/>
              <a:gd name="connsiteY126" fmla="*/ 318977 h 3413051"/>
              <a:gd name="connsiteX127" fmla="*/ 2796362 w 3306725"/>
              <a:gd name="connsiteY127" fmla="*/ 382772 h 3413051"/>
              <a:gd name="connsiteX128" fmla="*/ 2796362 w 3306725"/>
              <a:gd name="connsiteY128" fmla="*/ 382772 h 3413051"/>
              <a:gd name="connsiteX129" fmla="*/ 2838893 w 3306725"/>
              <a:gd name="connsiteY129" fmla="*/ 542260 h 3413051"/>
              <a:gd name="connsiteX130" fmla="*/ 2966483 w 3306725"/>
              <a:gd name="connsiteY130" fmla="*/ 563525 h 3413051"/>
              <a:gd name="connsiteX131" fmla="*/ 2806995 w 3306725"/>
              <a:gd name="connsiteY131" fmla="*/ 808074 h 3413051"/>
              <a:gd name="connsiteX132" fmla="*/ 2923953 w 3306725"/>
              <a:gd name="connsiteY132" fmla="*/ 914400 h 3413051"/>
              <a:gd name="connsiteX133" fmla="*/ 2849525 w 3306725"/>
              <a:gd name="connsiteY133" fmla="*/ 1020725 h 3413051"/>
              <a:gd name="connsiteX134" fmla="*/ 2796362 w 3306725"/>
              <a:gd name="connsiteY134" fmla="*/ 1127051 h 3413051"/>
              <a:gd name="connsiteX135" fmla="*/ 2913321 w 3306725"/>
              <a:gd name="connsiteY135" fmla="*/ 1190846 h 3413051"/>
              <a:gd name="connsiteX136" fmla="*/ 2913321 w 3306725"/>
              <a:gd name="connsiteY136" fmla="*/ 1329070 h 3413051"/>
              <a:gd name="connsiteX137" fmla="*/ 3019646 w 3306725"/>
              <a:gd name="connsiteY137" fmla="*/ 1329070 h 3413051"/>
              <a:gd name="connsiteX138" fmla="*/ 2945218 w 3306725"/>
              <a:gd name="connsiteY138" fmla="*/ 1403497 h 3413051"/>
              <a:gd name="connsiteX139" fmla="*/ 2998381 w 3306725"/>
              <a:gd name="connsiteY139" fmla="*/ 1573618 h 3413051"/>
              <a:gd name="connsiteX140" fmla="*/ 2902688 w 3306725"/>
              <a:gd name="connsiteY140" fmla="*/ 1669311 h 3413051"/>
              <a:gd name="connsiteX141" fmla="*/ 3030279 w 3306725"/>
              <a:gd name="connsiteY141" fmla="*/ 1860697 h 3413051"/>
              <a:gd name="connsiteX142" fmla="*/ 2860158 w 3306725"/>
              <a:gd name="connsiteY142" fmla="*/ 1850065 h 3413051"/>
              <a:gd name="connsiteX143" fmla="*/ 2530549 w 3306725"/>
              <a:gd name="connsiteY143" fmla="*/ 1998921 h 3413051"/>
              <a:gd name="connsiteX144" fmla="*/ 2509283 w 3306725"/>
              <a:gd name="connsiteY144" fmla="*/ 2190307 h 3413051"/>
              <a:gd name="connsiteX145" fmla="*/ 2711302 w 3306725"/>
              <a:gd name="connsiteY145" fmla="*/ 2604977 h 3413051"/>
              <a:gd name="connsiteX146" fmla="*/ 2849525 w 3306725"/>
              <a:gd name="connsiteY146" fmla="*/ 2519916 h 3413051"/>
              <a:gd name="connsiteX147" fmla="*/ 2934586 w 3306725"/>
              <a:gd name="connsiteY147" fmla="*/ 2562446 h 3413051"/>
              <a:gd name="connsiteX148" fmla="*/ 2998381 w 3306725"/>
              <a:gd name="connsiteY148" fmla="*/ 2583711 h 3413051"/>
              <a:gd name="connsiteX149" fmla="*/ 3094074 w 3306725"/>
              <a:gd name="connsiteY149" fmla="*/ 2732567 h 3413051"/>
              <a:gd name="connsiteX150" fmla="*/ 3232297 w 3306725"/>
              <a:gd name="connsiteY150" fmla="*/ 2626242 h 3413051"/>
              <a:gd name="connsiteX151" fmla="*/ 3306725 w 3306725"/>
              <a:gd name="connsiteY151" fmla="*/ 2732567 h 3413051"/>
              <a:gd name="connsiteX152" fmla="*/ 3242930 w 3306725"/>
              <a:gd name="connsiteY152" fmla="*/ 2806995 h 3413051"/>
              <a:gd name="connsiteX153" fmla="*/ 3274828 w 3306725"/>
              <a:gd name="connsiteY153" fmla="*/ 2955851 h 3413051"/>
              <a:gd name="connsiteX154" fmla="*/ 3232297 w 3306725"/>
              <a:gd name="connsiteY154" fmla="*/ 3019646 h 3413051"/>
              <a:gd name="connsiteX155" fmla="*/ 3157869 w 3306725"/>
              <a:gd name="connsiteY155" fmla="*/ 2987749 h 3413051"/>
              <a:gd name="connsiteX156" fmla="*/ 3125972 w 3306725"/>
              <a:gd name="connsiteY156" fmla="*/ 3072809 h 3413051"/>
              <a:gd name="connsiteX157" fmla="*/ 3072809 w 3306725"/>
              <a:gd name="connsiteY157" fmla="*/ 3147237 h 3413051"/>
              <a:gd name="connsiteX158" fmla="*/ 2977116 w 3306725"/>
              <a:gd name="connsiteY158" fmla="*/ 3115339 h 3413051"/>
              <a:gd name="connsiteX159" fmla="*/ 2977116 w 3306725"/>
              <a:gd name="connsiteY159" fmla="*/ 3285460 h 3413051"/>
              <a:gd name="connsiteX160" fmla="*/ 2902688 w 3306725"/>
              <a:gd name="connsiteY160" fmla="*/ 3413051 h 34130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</a:cxnLst>
            <a:rect l="l" t="t" r="r" b="b"/>
            <a:pathLst>
              <a:path w="3306725" h="3413051">
                <a:moveTo>
                  <a:pt x="2902688" y="3413051"/>
                </a:moveTo>
                <a:lnTo>
                  <a:pt x="2626242" y="3370521"/>
                </a:lnTo>
                <a:lnTo>
                  <a:pt x="2594344" y="3296093"/>
                </a:lnTo>
                <a:lnTo>
                  <a:pt x="2498651" y="3274828"/>
                </a:lnTo>
                <a:lnTo>
                  <a:pt x="2477386" y="3349256"/>
                </a:lnTo>
                <a:lnTo>
                  <a:pt x="2328530" y="3317358"/>
                </a:lnTo>
                <a:lnTo>
                  <a:pt x="2222204" y="3338623"/>
                </a:lnTo>
                <a:lnTo>
                  <a:pt x="2137144" y="3200400"/>
                </a:lnTo>
                <a:lnTo>
                  <a:pt x="2126511" y="3094074"/>
                </a:lnTo>
                <a:lnTo>
                  <a:pt x="2041451" y="3062177"/>
                </a:lnTo>
                <a:lnTo>
                  <a:pt x="2009553" y="2966483"/>
                </a:lnTo>
                <a:lnTo>
                  <a:pt x="1956390" y="3009014"/>
                </a:lnTo>
                <a:lnTo>
                  <a:pt x="1913860" y="3104707"/>
                </a:lnTo>
                <a:lnTo>
                  <a:pt x="1765004" y="3115339"/>
                </a:lnTo>
                <a:lnTo>
                  <a:pt x="1701209" y="3051544"/>
                </a:lnTo>
                <a:lnTo>
                  <a:pt x="1637414" y="3030279"/>
                </a:lnTo>
                <a:lnTo>
                  <a:pt x="1573618" y="3083442"/>
                </a:lnTo>
                <a:lnTo>
                  <a:pt x="1488558" y="3051544"/>
                </a:lnTo>
                <a:lnTo>
                  <a:pt x="1520456" y="3211032"/>
                </a:lnTo>
                <a:lnTo>
                  <a:pt x="1467293" y="3296093"/>
                </a:lnTo>
                <a:lnTo>
                  <a:pt x="978195" y="3296093"/>
                </a:lnTo>
                <a:lnTo>
                  <a:pt x="956930" y="3200400"/>
                </a:lnTo>
                <a:lnTo>
                  <a:pt x="1020725" y="3104707"/>
                </a:lnTo>
                <a:lnTo>
                  <a:pt x="1041990" y="3009014"/>
                </a:lnTo>
                <a:lnTo>
                  <a:pt x="839972" y="2636874"/>
                </a:lnTo>
                <a:lnTo>
                  <a:pt x="595423" y="2498651"/>
                </a:lnTo>
                <a:lnTo>
                  <a:pt x="478465" y="2530549"/>
                </a:lnTo>
                <a:lnTo>
                  <a:pt x="350874" y="2445488"/>
                </a:lnTo>
                <a:lnTo>
                  <a:pt x="170121" y="2424223"/>
                </a:lnTo>
                <a:lnTo>
                  <a:pt x="138223" y="2349795"/>
                </a:lnTo>
                <a:lnTo>
                  <a:pt x="212651" y="2286000"/>
                </a:lnTo>
                <a:lnTo>
                  <a:pt x="350874" y="2275367"/>
                </a:lnTo>
                <a:lnTo>
                  <a:pt x="414669" y="2222204"/>
                </a:lnTo>
                <a:lnTo>
                  <a:pt x="563525" y="2222204"/>
                </a:lnTo>
                <a:lnTo>
                  <a:pt x="680483" y="2179674"/>
                </a:lnTo>
                <a:lnTo>
                  <a:pt x="808074" y="2169042"/>
                </a:lnTo>
                <a:lnTo>
                  <a:pt x="871869" y="2169042"/>
                </a:lnTo>
                <a:lnTo>
                  <a:pt x="935665" y="2158409"/>
                </a:lnTo>
                <a:lnTo>
                  <a:pt x="1041990" y="2169042"/>
                </a:lnTo>
                <a:lnTo>
                  <a:pt x="1148316" y="2147777"/>
                </a:lnTo>
                <a:lnTo>
                  <a:pt x="1244009" y="2009553"/>
                </a:lnTo>
                <a:lnTo>
                  <a:pt x="1084521" y="1796902"/>
                </a:lnTo>
                <a:lnTo>
                  <a:pt x="935665" y="1765004"/>
                </a:lnTo>
                <a:lnTo>
                  <a:pt x="850604" y="1690577"/>
                </a:lnTo>
                <a:lnTo>
                  <a:pt x="669851" y="1701209"/>
                </a:lnTo>
                <a:lnTo>
                  <a:pt x="701749" y="1828800"/>
                </a:lnTo>
                <a:lnTo>
                  <a:pt x="627321" y="1945758"/>
                </a:lnTo>
                <a:lnTo>
                  <a:pt x="552893" y="1924493"/>
                </a:lnTo>
                <a:lnTo>
                  <a:pt x="552893" y="1754372"/>
                </a:lnTo>
                <a:lnTo>
                  <a:pt x="489097" y="1711842"/>
                </a:lnTo>
                <a:lnTo>
                  <a:pt x="552893" y="1648046"/>
                </a:lnTo>
                <a:lnTo>
                  <a:pt x="552893" y="1605516"/>
                </a:lnTo>
                <a:lnTo>
                  <a:pt x="435935" y="1594883"/>
                </a:lnTo>
                <a:lnTo>
                  <a:pt x="446567" y="1541721"/>
                </a:lnTo>
                <a:lnTo>
                  <a:pt x="510362" y="1467293"/>
                </a:lnTo>
                <a:lnTo>
                  <a:pt x="531628" y="1382232"/>
                </a:lnTo>
                <a:lnTo>
                  <a:pt x="584790" y="1456660"/>
                </a:lnTo>
                <a:lnTo>
                  <a:pt x="680483" y="1403497"/>
                </a:lnTo>
                <a:lnTo>
                  <a:pt x="659218" y="1520456"/>
                </a:lnTo>
                <a:lnTo>
                  <a:pt x="723014" y="1531088"/>
                </a:lnTo>
                <a:lnTo>
                  <a:pt x="776176" y="1477925"/>
                </a:lnTo>
                <a:lnTo>
                  <a:pt x="839972" y="1477925"/>
                </a:lnTo>
                <a:lnTo>
                  <a:pt x="914400" y="1531088"/>
                </a:lnTo>
                <a:lnTo>
                  <a:pt x="1010093" y="1499190"/>
                </a:lnTo>
                <a:lnTo>
                  <a:pt x="1127051" y="1499190"/>
                </a:lnTo>
                <a:lnTo>
                  <a:pt x="1254642" y="1509823"/>
                </a:lnTo>
                <a:lnTo>
                  <a:pt x="1318437" y="1446028"/>
                </a:lnTo>
                <a:lnTo>
                  <a:pt x="1233376" y="1424763"/>
                </a:lnTo>
                <a:lnTo>
                  <a:pt x="1158949" y="1382232"/>
                </a:lnTo>
                <a:lnTo>
                  <a:pt x="1158949" y="1382232"/>
                </a:lnTo>
                <a:lnTo>
                  <a:pt x="1105786" y="1265274"/>
                </a:lnTo>
                <a:lnTo>
                  <a:pt x="1052623" y="1350335"/>
                </a:lnTo>
                <a:lnTo>
                  <a:pt x="956930" y="1382232"/>
                </a:lnTo>
                <a:lnTo>
                  <a:pt x="903767" y="1329070"/>
                </a:lnTo>
                <a:lnTo>
                  <a:pt x="839972" y="1329070"/>
                </a:lnTo>
                <a:lnTo>
                  <a:pt x="829339" y="1265274"/>
                </a:lnTo>
                <a:lnTo>
                  <a:pt x="935665" y="1180214"/>
                </a:lnTo>
                <a:lnTo>
                  <a:pt x="1031358" y="1084521"/>
                </a:lnTo>
                <a:lnTo>
                  <a:pt x="829339" y="1148316"/>
                </a:lnTo>
                <a:lnTo>
                  <a:pt x="574158" y="1265274"/>
                </a:lnTo>
                <a:lnTo>
                  <a:pt x="446567" y="1307804"/>
                </a:lnTo>
                <a:lnTo>
                  <a:pt x="350874" y="1307804"/>
                </a:lnTo>
                <a:lnTo>
                  <a:pt x="297711" y="1265274"/>
                </a:lnTo>
                <a:lnTo>
                  <a:pt x="276446" y="1265274"/>
                </a:lnTo>
                <a:lnTo>
                  <a:pt x="202018" y="1350335"/>
                </a:lnTo>
                <a:lnTo>
                  <a:pt x="53162" y="1339702"/>
                </a:lnTo>
                <a:lnTo>
                  <a:pt x="53162" y="1265274"/>
                </a:lnTo>
                <a:lnTo>
                  <a:pt x="116958" y="1158949"/>
                </a:lnTo>
                <a:lnTo>
                  <a:pt x="116958" y="1084521"/>
                </a:lnTo>
                <a:lnTo>
                  <a:pt x="0" y="1052623"/>
                </a:lnTo>
                <a:lnTo>
                  <a:pt x="63795" y="988828"/>
                </a:lnTo>
                <a:lnTo>
                  <a:pt x="53162" y="925032"/>
                </a:lnTo>
                <a:lnTo>
                  <a:pt x="95693" y="893135"/>
                </a:lnTo>
                <a:lnTo>
                  <a:pt x="42530" y="818707"/>
                </a:lnTo>
                <a:lnTo>
                  <a:pt x="127590" y="627321"/>
                </a:lnTo>
                <a:lnTo>
                  <a:pt x="244549" y="510363"/>
                </a:lnTo>
                <a:lnTo>
                  <a:pt x="393404" y="510363"/>
                </a:lnTo>
                <a:lnTo>
                  <a:pt x="457200" y="382772"/>
                </a:lnTo>
                <a:lnTo>
                  <a:pt x="574158" y="382772"/>
                </a:lnTo>
                <a:lnTo>
                  <a:pt x="637953" y="297711"/>
                </a:lnTo>
                <a:lnTo>
                  <a:pt x="744279" y="340242"/>
                </a:lnTo>
                <a:lnTo>
                  <a:pt x="808074" y="287079"/>
                </a:lnTo>
                <a:lnTo>
                  <a:pt x="882502" y="287079"/>
                </a:lnTo>
                <a:lnTo>
                  <a:pt x="956930" y="180753"/>
                </a:lnTo>
                <a:lnTo>
                  <a:pt x="1052623" y="159488"/>
                </a:lnTo>
                <a:lnTo>
                  <a:pt x="1212111" y="233916"/>
                </a:lnTo>
                <a:lnTo>
                  <a:pt x="1371600" y="233916"/>
                </a:lnTo>
                <a:lnTo>
                  <a:pt x="1392865" y="148856"/>
                </a:lnTo>
                <a:lnTo>
                  <a:pt x="1509823" y="95693"/>
                </a:lnTo>
                <a:lnTo>
                  <a:pt x="1765004" y="148856"/>
                </a:lnTo>
                <a:lnTo>
                  <a:pt x="1818167" y="21265"/>
                </a:lnTo>
                <a:lnTo>
                  <a:pt x="1945758" y="0"/>
                </a:lnTo>
                <a:lnTo>
                  <a:pt x="1945758" y="116958"/>
                </a:lnTo>
                <a:lnTo>
                  <a:pt x="2030818" y="212651"/>
                </a:lnTo>
                <a:lnTo>
                  <a:pt x="2062716" y="148856"/>
                </a:lnTo>
                <a:lnTo>
                  <a:pt x="2147776" y="127590"/>
                </a:lnTo>
                <a:lnTo>
                  <a:pt x="2179674" y="244549"/>
                </a:lnTo>
                <a:lnTo>
                  <a:pt x="2307265" y="265814"/>
                </a:lnTo>
                <a:lnTo>
                  <a:pt x="2243469" y="180753"/>
                </a:lnTo>
                <a:lnTo>
                  <a:pt x="2286000" y="31897"/>
                </a:lnTo>
                <a:lnTo>
                  <a:pt x="2381693" y="53163"/>
                </a:lnTo>
                <a:lnTo>
                  <a:pt x="2498651" y="21265"/>
                </a:lnTo>
                <a:lnTo>
                  <a:pt x="2615609" y="106325"/>
                </a:lnTo>
                <a:lnTo>
                  <a:pt x="2711302" y="95693"/>
                </a:lnTo>
                <a:lnTo>
                  <a:pt x="2743200" y="116958"/>
                </a:lnTo>
                <a:lnTo>
                  <a:pt x="2700669" y="255181"/>
                </a:lnTo>
                <a:lnTo>
                  <a:pt x="2711302" y="318977"/>
                </a:lnTo>
                <a:lnTo>
                  <a:pt x="2796362" y="382772"/>
                </a:lnTo>
                <a:lnTo>
                  <a:pt x="2796362" y="382772"/>
                </a:lnTo>
                <a:lnTo>
                  <a:pt x="2838893" y="542260"/>
                </a:lnTo>
                <a:lnTo>
                  <a:pt x="2966483" y="563525"/>
                </a:lnTo>
                <a:lnTo>
                  <a:pt x="2806995" y="808074"/>
                </a:lnTo>
                <a:lnTo>
                  <a:pt x="2923953" y="914400"/>
                </a:lnTo>
                <a:lnTo>
                  <a:pt x="2849525" y="1020725"/>
                </a:lnTo>
                <a:lnTo>
                  <a:pt x="2796362" y="1127051"/>
                </a:lnTo>
                <a:lnTo>
                  <a:pt x="2913321" y="1190846"/>
                </a:lnTo>
                <a:lnTo>
                  <a:pt x="2913321" y="1329070"/>
                </a:lnTo>
                <a:lnTo>
                  <a:pt x="3019646" y="1329070"/>
                </a:lnTo>
                <a:lnTo>
                  <a:pt x="2945218" y="1403497"/>
                </a:lnTo>
                <a:lnTo>
                  <a:pt x="2998381" y="1573618"/>
                </a:lnTo>
                <a:lnTo>
                  <a:pt x="2902688" y="1669311"/>
                </a:lnTo>
                <a:lnTo>
                  <a:pt x="3030279" y="1860697"/>
                </a:lnTo>
                <a:lnTo>
                  <a:pt x="2860158" y="1850065"/>
                </a:lnTo>
                <a:lnTo>
                  <a:pt x="2530549" y="1998921"/>
                </a:lnTo>
                <a:lnTo>
                  <a:pt x="2509283" y="2190307"/>
                </a:lnTo>
                <a:lnTo>
                  <a:pt x="2711302" y="2604977"/>
                </a:lnTo>
                <a:lnTo>
                  <a:pt x="2849525" y="2519916"/>
                </a:lnTo>
                <a:lnTo>
                  <a:pt x="2934586" y="2562446"/>
                </a:lnTo>
                <a:lnTo>
                  <a:pt x="2998381" y="2583711"/>
                </a:lnTo>
                <a:lnTo>
                  <a:pt x="3094074" y="2732567"/>
                </a:lnTo>
                <a:lnTo>
                  <a:pt x="3232297" y="2626242"/>
                </a:lnTo>
                <a:lnTo>
                  <a:pt x="3306725" y="2732567"/>
                </a:lnTo>
                <a:lnTo>
                  <a:pt x="3242930" y="2806995"/>
                </a:lnTo>
                <a:lnTo>
                  <a:pt x="3274828" y="2955851"/>
                </a:lnTo>
                <a:lnTo>
                  <a:pt x="3232297" y="3019646"/>
                </a:lnTo>
                <a:lnTo>
                  <a:pt x="3157869" y="2987749"/>
                </a:lnTo>
                <a:lnTo>
                  <a:pt x="3125972" y="3072809"/>
                </a:lnTo>
                <a:lnTo>
                  <a:pt x="3072809" y="3147237"/>
                </a:lnTo>
                <a:lnTo>
                  <a:pt x="2977116" y="3115339"/>
                </a:lnTo>
                <a:lnTo>
                  <a:pt x="2977116" y="3285460"/>
                </a:lnTo>
                <a:lnTo>
                  <a:pt x="2902688" y="3413051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  <a:effectLst>
            <a:innerShdw blurRad="101600" dist="88900" dir="18900000">
              <a:schemeClr val="tx2">
                <a:lumMod val="50000"/>
                <a:alpha val="66000"/>
              </a:schemeClr>
            </a:innerShdw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i="1" dirty="0" smtClean="0">
                <a:latin typeface="Bodoni MT Condensed" pitchFamily="18" charset="0"/>
              </a:rPr>
              <a:t>29</a:t>
            </a:r>
            <a:endParaRPr lang="fr-FR" sz="6000" i="1" dirty="0">
              <a:latin typeface="Bodoni MT Condensed" pitchFamily="18" charset="0"/>
            </a:endParaRPr>
          </a:p>
        </p:txBody>
      </p:sp>
      <p:sp>
        <p:nvSpPr>
          <p:cNvPr id="6" name="Forme libre 5"/>
          <p:cNvSpPr/>
          <p:nvPr/>
        </p:nvSpPr>
        <p:spPr>
          <a:xfrm>
            <a:off x="2885464" y="857236"/>
            <a:ext cx="3552859" cy="2541162"/>
          </a:xfrm>
          <a:custGeom>
            <a:avLst/>
            <a:gdLst>
              <a:gd name="connsiteX0" fmla="*/ 95693 w 4167963"/>
              <a:gd name="connsiteY0" fmla="*/ 627321 h 2913321"/>
              <a:gd name="connsiteX1" fmla="*/ 42530 w 4167963"/>
              <a:gd name="connsiteY1" fmla="*/ 669851 h 2913321"/>
              <a:gd name="connsiteX2" fmla="*/ 0 w 4167963"/>
              <a:gd name="connsiteY2" fmla="*/ 850605 h 2913321"/>
              <a:gd name="connsiteX3" fmla="*/ 127590 w 4167963"/>
              <a:gd name="connsiteY3" fmla="*/ 935665 h 2913321"/>
              <a:gd name="connsiteX4" fmla="*/ 180753 w 4167963"/>
              <a:gd name="connsiteY4" fmla="*/ 1073888 h 2913321"/>
              <a:gd name="connsiteX5" fmla="*/ 276446 w 4167963"/>
              <a:gd name="connsiteY5" fmla="*/ 1127051 h 2913321"/>
              <a:gd name="connsiteX6" fmla="*/ 116958 w 4167963"/>
              <a:gd name="connsiteY6" fmla="*/ 1350335 h 2913321"/>
              <a:gd name="connsiteX7" fmla="*/ 233916 w 4167963"/>
              <a:gd name="connsiteY7" fmla="*/ 1477926 h 2913321"/>
              <a:gd name="connsiteX8" fmla="*/ 95693 w 4167963"/>
              <a:gd name="connsiteY8" fmla="*/ 1584251 h 2913321"/>
              <a:gd name="connsiteX9" fmla="*/ 85060 w 4167963"/>
              <a:gd name="connsiteY9" fmla="*/ 1626782 h 2913321"/>
              <a:gd name="connsiteX10" fmla="*/ 223284 w 4167963"/>
              <a:gd name="connsiteY10" fmla="*/ 1711842 h 2913321"/>
              <a:gd name="connsiteX11" fmla="*/ 255181 w 4167963"/>
              <a:gd name="connsiteY11" fmla="*/ 1871330 h 2913321"/>
              <a:gd name="connsiteX12" fmla="*/ 361507 w 4167963"/>
              <a:gd name="connsiteY12" fmla="*/ 1903228 h 2913321"/>
              <a:gd name="connsiteX13" fmla="*/ 297711 w 4167963"/>
              <a:gd name="connsiteY13" fmla="*/ 1924493 h 2913321"/>
              <a:gd name="connsiteX14" fmla="*/ 329609 w 4167963"/>
              <a:gd name="connsiteY14" fmla="*/ 2083982 h 2913321"/>
              <a:gd name="connsiteX15" fmla="*/ 233916 w 4167963"/>
              <a:gd name="connsiteY15" fmla="*/ 2200940 h 2913321"/>
              <a:gd name="connsiteX16" fmla="*/ 361507 w 4167963"/>
              <a:gd name="connsiteY16" fmla="*/ 2392326 h 2913321"/>
              <a:gd name="connsiteX17" fmla="*/ 531628 w 4167963"/>
              <a:gd name="connsiteY17" fmla="*/ 2392326 h 2913321"/>
              <a:gd name="connsiteX18" fmla="*/ 499730 w 4167963"/>
              <a:gd name="connsiteY18" fmla="*/ 2466754 h 2913321"/>
              <a:gd name="connsiteX19" fmla="*/ 563525 w 4167963"/>
              <a:gd name="connsiteY19" fmla="*/ 2541182 h 2913321"/>
              <a:gd name="connsiteX20" fmla="*/ 669851 w 4167963"/>
              <a:gd name="connsiteY20" fmla="*/ 2477386 h 2913321"/>
              <a:gd name="connsiteX21" fmla="*/ 744279 w 4167963"/>
              <a:gd name="connsiteY21" fmla="*/ 2445488 h 2913321"/>
              <a:gd name="connsiteX22" fmla="*/ 882502 w 4167963"/>
              <a:gd name="connsiteY22" fmla="*/ 2530549 h 2913321"/>
              <a:gd name="connsiteX23" fmla="*/ 1031358 w 4167963"/>
              <a:gd name="connsiteY23" fmla="*/ 2530549 h 2913321"/>
              <a:gd name="connsiteX24" fmla="*/ 1116418 w 4167963"/>
              <a:gd name="connsiteY24" fmla="*/ 2466754 h 2913321"/>
              <a:gd name="connsiteX25" fmla="*/ 1212111 w 4167963"/>
              <a:gd name="connsiteY25" fmla="*/ 2466754 h 2913321"/>
              <a:gd name="connsiteX26" fmla="*/ 1275907 w 4167963"/>
              <a:gd name="connsiteY26" fmla="*/ 2328530 h 2913321"/>
              <a:gd name="connsiteX27" fmla="*/ 1509823 w 4167963"/>
              <a:gd name="connsiteY27" fmla="*/ 2317898 h 2913321"/>
              <a:gd name="connsiteX28" fmla="*/ 1541721 w 4167963"/>
              <a:gd name="connsiteY28" fmla="*/ 2424223 h 2913321"/>
              <a:gd name="connsiteX29" fmla="*/ 1626781 w 4167963"/>
              <a:gd name="connsiteY29" fmla="*/ 2519916 h 2913321"/>
              <a:gd name="connsiteX30" fmla="*/ 1743739 w 4167963"/>
              <a:gd name="connsiteY30" fmla="*/ 2498651 h 2913321"/>
              <a:gd name="connsiteX31" fmla="*/ 1818167 w 4167963"/>
              <a:gd name="connsiteY31" fmla="*/ 2488019 h 2913321"/>
              <a:gd name="connsiteX32" fmla="*/ 1860697 w 4167963"/>
              <a:gd name="connsiteY32" fmla="*/ 2530549 h 2913321"/>
              <a:gd name="connsiteX33" fmla="*/ 1956390 w 4167963"/>
              <a:gd name="connsiteY33" fmla="*/ 2519916 h 2913321"/>
              <a:gd name="connsiteX34" fmla="*/ 2052084 w 4167963"/>
              <a:gd name="connsiteY34" fmla="*/ 2583712 h 2913321"/>
              <a:gd name="connsiteX35" fmla="*/ 2052084 w 4167963"/>
              <a:gd name="connsiteY35" fmla="*/ 2679405 h 2913321"/>
              <a:gd name="connsiteX36" fmla="*/ 2105246 w 4167963"/>
              <a:gd name="connsiteY36" fmla="*/ 2753833 h 2913321"/>
              <a:gd name="connsiteX37" fmla="*/ 2158409 w 4167963"/>
              <a:gd name="connsiteY37" fmla="*/ 2668772 h 2913321"/>
              <a:gd name="connsiteX38" fmla="*/ 2232837 w 4167963"/>
              <a:gd name="connsiteY38" fmla="*/ 2668772 h 2913321"/>
              <a:gd name="connsiteX39" fmla="*/ 2296632 w 4167963"/>
              <a:gd name="connsiteY39" fmla="*/ 2604977 h 2913321"/>
              <a:gd name="connsiteX40" fmla="*/ 2371060 w 4167963"/>
              <a:gd name="connsiteY40" fmla="*/ 2583712 h 2913321"/>
              <a:gd name="connsiteX41" fmla="*/ 2360428 w 4167963"/>
              <a:gd name="connsiteY41" fmla="*/ 2753833 h 2913321"/>
              <a:gd name="connsiteX42" fmla="*/ 2317897 w 4167963"/>
              <a:gd name="connsiteY42" fmla="*/ 2849526 h 2913321"/>
              <a:gd name="connsiteX43" fmla="*/ 2402958 w 4167963"/>
              <a:gd name="connsiteY43" fmla="*/ 2913321 h 2913321"/>
              <a:gd name="connsiteX44" fmla="*/ 2488018 w 4167963"/>
              <a:gd name="connsiteY44" fmla="*/ 2828261 h 2913321"/>
              <a:gd name="connsiteX45" fmla="*/ 2519916 w 4167963"/>
              <a:gd name="connsiteY45" fmla="*/ 2838893 h 2913321"/>
              <a:gd name="connsiteX46" fmla="*/ 2658139 w 4167963"/>
              <a:gd name="connsiteY46" fmla="*/ 2604977 h 2913321"/>
              <a:gd name="connsiteX47" fmla="*/ 2668772 w 4167963"/>
              <a:gd name="connsiteY47" fmla="*/ 2509284 h 2913321"/>
              <a:gd name="connsiteX48" fmla="*/ 2806995 w 4167963"/>
              <a:gd name="connsiteY48" fmla="*/ 2466754 h 2913321"/>
              <a:gd name="connsiteX49" fmla="*/ 2923953 w 4167963"/>
              <a:gd name="connsiteY49" fmla="*/ 2466754 h 2913321"/>
              <a:gd name="connsiteX50" fmla="*/ 3051544 w 4167963"/>
              <a:gd name="connsiteY50" fmla="*/ 2562447 h 2913321"/>
              <a:gd name="connsiteX51" fmla="*/ 3051544 w 4167963"/>
              <a:gd name="connsiteY51" fmla="*/ 2679405 h 2913321"/>
              <a:gd name="connsiteX52" fmla="*/ 3157870 w 4167963"/>
              <a:gd name="connsiteY52" fmla="*/ 2594344 h 2913321"/>
              <a:gd name="connsiteX53" fmla="*/ 3200400 w 4167963"/>
              <a:gd name="connsiteY53" fmla="*/ 2583712 h 2913321"/>
              <a:gd name="connsiteX54" fmla="*/ 3264195 w 4167963"/>
              <a:gd name="connsiteY54" fmla="*/ 2583712 h 2913321"/>
              <a:gd name="connsiteX55" fmla="*/ 3413051 w 4167963"/>
              <a:gd name="connsiteY55" fmla="*/ 2519916 h 2913321"/>
              <a:gd name="connsiteX56" fmla="*/ 3381153 w 4167963"/>
              <a:gd name="connsiteY56" fmla="*/ 2402958 h 2913321"/>
              <a:gd name="connsiteX57" fmla="*/ 3487479 w 4167963"/>
              <a:gd name="connsiteY57" fmla="*/ 2349795 h 2913321"/>
              <a:gd name="connsiteX58" fmla="*/ 3466214 w 4167963"/>
              <a:gd name="connsiteY58" fmla="*/ 2243470 h 2913321"/>
              <a:gd name="connsiteX59" fmla="*/ 3551274 w 4167963"/>
              <a:gd name="connsiteY59" fmla="*/ 2147777 h 2913321"/>
              <a:gd name="connsiteX60" fmla="*/ 3678865 w 4167963"/>
              <a:gd name="connsiteY60" fmla="*/ 2126512 h 2913321"/>
              <a:gd name="connsiteX61" fmla="*/ 3774558 w 4167963"/>
              <a:gd name="connsiteY61" fmla="*/ 2009554 h 2913321"/>
              <a:gd name="connsiteX62" fmla="*/ 3880884 w 4167963"/>
              <a:gd name="connsiteY62" fmla="*/ 2105247 h 2913321"/>
              <a:gd name="connsiteX63" fmla="*/ 3902149 w 4167963"/>
              <a:gd name="connsiteY63" fmla="*/ 2041451 h 2913321"/>
              <a:gd name="connsiteX64" fmla="*/ 4051004 w 4167963"/>
              <a:gd name="connsiteY64" fmla="*/ 2030819 h 2913321"/>
              <a:gd name="connsiteX65" fmla="*/ 4061637 w 4167963"/>
              <a:gd name="connsiteY65" fmla="*/ 1871330 h 2913321"/>
              <a:gd name="connsiteX66" fmla="*/ 4167963 w 4167963"/>
              <a:gd name="connsiteY66" fmla="*/ 1839433 h 2913321"/>
              <a:gd name="connsiteX67" fmla="*/ 4093535 w 4167963"/>
              <a:gd name="connsiteY67" fmla="*/ 1743740 h 2913321"/>
              <a:gd name="connsiteX68" fmla="*/ 4125432 w 4167963"/>
              <a:gd name="connsiteY68" fmla="*/ 1562986 h 2913321"/>
              <a:gd name="connsiteX69" fmla="*/ 4093535 w 4167963"/>
              <a:gd name="connsiteY69" fmla="*/ 1329070 h 2913321"/>
              <a:gd name="connsiteX70" fmla="*/ 4136065 w 4167963"/>
              <a:gd name="connsiteY70" fmla="*/ 1297172 h 2913321"/>
              <a:gd name="connsiteX71" fmla="*/ 4082902 w 4167963"/>
              <a:gd name="connsiteY71" fmla="*/ 1233377 h 2913321"/>
              <a:gd name="connsiteX72" fmla="*/ 4136065 w 4167963"/>
              <a:gd name="connsiteY72" fmla="*/ 1169582 h 2913321"/>
              <a:gd name="connsiteX73" fmla="*/ 4093535 w 4167963"/>
              <a:gd name="connsiteY73" fmla="*/ 1148316 h 2913321"/>
              <a:gd name="connsiteX74" fmla="*/ 3934046 w 4167963"/>
              <a:gd name="connsiteY74" fmla="*/ 1084521 h 2913321"/>
              <a:gd name="connsiteX75" fmla="*/ 3923414 w 4167963"/>
              <a:gd name="connsiteY75" fmla="*/ 1169582 h 2913321"/>
              <a:gd name="connsiteX76" fmla="*/ 3880884 w 4167963"/>
              <a:gd name="connsiteY76" fmla="*/ 1265275 h 2913321"/>
              <a:gd name="connsiteX77" fmla="*/ 3848986 w 4167963"/>
              <a:gd name="connsiteY77" fmla="*/ 1244009 h 2913321"/>
              <a:gd name="connsiteX78" fmla="*/ 3848986 w 4167963"/>
              <a:gd name="connsiteY78" fmla="*/ 1084521 h 2913321"/>
              <a:gd name="connsiteX79" fmla="*/ 3806456 w 4167963"/>
              <a:gd name="connsiteY79" fmla="*/ 988828 h 2913321"/>
              <a:gd name="connsiteX80" fmla="*/ 3753293 w 4167963"/>
              <a:gd name="connsiteY80" fmla="*/ 914400 h 2913321"/>
              <a:gd name="connsiteX81" fmla="*/ 3827721 w 4167963"/>
              <a:gd name="connsiteY81" fmla="*/ 850605 h 2913321"/>
              <a:gd name="connsiteX82" fmla="*/ 3689497 w 4167963"/>
              <a:gd name="connsiteY82" fmla="*/ 829340 h 2913321"/>
              <a:gd name="connsiteX83" fmla="*/ 3657600 w 4167963"/>
              <a:gd name="connsiteY83" fmla="*/ 946298 h 2913321"/>
              <a:gd name="connsiteX84" fmla="*/ 3625702 w 4167963"/>
              <a:gd name="connsiteY84" fmla="*/ 1031358 h 2913321"/>
              <a:gd name="connsiteX85" fmla="*/ 3508744 w 4167963"/>
              <a:gd name="connsiteY85" fmla="*/ 967563 h 2913321"/>
              <a:gd name="connsiteX86" fmla="*/ 3423684 w 4167963"/>
              <a:gd name="connsiteY86" fmla="*/ 956930 h 2913321"/>
              <a:gd name="connsiteX87" fmla="*/ 3402418 w 4167963"/>
              <a:gd name="connsiteY87" fmla="*/ 839972 h 2913321"/>
              <a:gd name="connsiteX88" fmla="*/ 3296093 w 4167963"/>
              <a:gd name="connsiteY88" fmla="*/ 935665 h 2913321"/>
              <a:gd name="connsiteX89" fmla="*/ 3211032 w 4167963"/>
              <a:gd name="connsiteY89" fmla="*/ 925033 h 2913321"/>
              <a:gd name="connsiteX90" fmla="*/ 3317358 w 4167963"/>
              <a:gd name="connsiteY90" fmla="*/ 829340 h 2913321"/>
              <a:gd name="connsiteX91" fmla="*/ 3264195 w 4167963"/>
              <a:gd name="connsiteY91" fmla="*/ 723014 h 2913321"/>
              <a:gd name="connsiteX92" fmla="*/ 3115339 w 4167963"/>
              <a:gd name="connsiteY92" fmla="*/ 776177 h 2913321"/>
              <a:gd name="connsiteX93" fmla="*/ 2998381 w 4167963"/>
              <a:gd name="connsiteY93" fmla="*/ 829340 h 2913321"/>
              <a:gd name="connsiteX94" fmla="*/ 2870790 w 4167963"/>
              <a:gd name="connsiteY94" fmla="*/ 818707 h 2913321"/>
              <a:gd name="connsiteX95" fmla="*/ 2838893 w 4167963"/>
              <a:gd name="connsiteY95" fmla="*/ 893135 h 2913321"/>
              <a:gd name="connsiteX96" fmla="*/ 2721935 w 4167963"/>
              <a:gd name="connsiteY96" fmla="*/ 956930 h 2913321"/>
              <a:gd name="connsiteX97" fmla="*/ 2690037 w 4167963"/>
              <a:gd name="connsiteY97" fmla="*/ 956930 h 2913321"/>
              <a:gd name="connsiteX98" fmla="*/ 2573079 w 4167963"/>
              <a:gd name="connsiteY98" fmla="*/ 1095154 h 2913321"/>
              <a:gd name="connsiteX99" fmla="*/ 2509284 w 4167963"/>
              <a:gd name="connsiteY99" fmla="*/ 1148316 h 2913321"/>
              <a:gd name="connsiteX100" fmla="*/ 2498651 w 4167963"/>
              <a:gd name="connsiteY100" fmla="*/ 1254642 h 2913321"/>
              <a:gd name="connsiteX101" fmla="*/ 2434856 w 4167963"/>
              <a:gd name="connsiteY101" fmla="*/ 1233377 h 2913321"/>
              <a:gd name="connsiteX102" fmla="*/ 2402958 w 4167963"/>
              <a:gd name="connsiteY102" fmla="*/ 1329070 h 2913321"/>
              <a:gd name="connsiteX103" fmla="*/ 2328530 w 4167963"/>
              <a:gd name="connsiteY103" fmla="*/ 1297172 h 2913321"/>
              <a:gd name="connsiteX104" fmla="*/ 2296632 w 4167963"/>
              <a:gd name="connsiteY104" fmla="*/ 1233377 h 2913321"/>
              <a:gd name="connsiteX105" fmla="*/ 2243470 w 4167963"/>
              <a:gd name="connsiteY105" fmla="*/ 1201479 h 2913321"/>
              <a:gd name="connsiteX106" fmla="*/ 2222204 w 4167963"/>
              <a:gd name="connsiteY106" fmla="*/ 1084521 h 2913321"/>
              <a:gd name="connsiteX107" fmla="*/ 2137144 w 4167963"/>
              <a:gd name="connsiteY107" fmla="*/ 1073888 h 2913321"/>
              <a:gd name="connsiteX108" fmla="*/ 2094614 w 4167963"/>
              <a:gd name="connsiteY108" fmla="*/ 988828 h 2913321"/>
              <a:gd name="connsiteX109" fmla="*/ 2030818 w 4167963"/>
              <a:gd name="connsiteY109" fmla="*/ 988828 h 2913321"/>
              <a:gd name="connsiteX110" fmla="*/ 2030818 w 4167963"/>
              <a:gd name="connsiteY110" fmla="*/ 850605 h 2913321"/>
              <a:gd name="connsiteX111" fmla="*/ 1871330 w 4167963"/>
              <a:gd name="connsiteY111" fmla="*/ 659219 h 2913321"/>
              <a:gd name="connsiteX112" fmla="*/ 1828800 w 4167963"/>
              <a:gd name="connsiteY112" fmla="*/ 606056 h 2913321"/>
              <a:gd name="connsiteX113" fmla="*/ 1775637 w 4167963"/>
              <a:gd name="connsiteY113" fmla="*/ 606056 h 2913321"/>
              <a:gd name="connsiteX114" fmla="*/ 1743739 w 4167963"/>
              <a:gd name="connsiteY114" fmla="*/ 542261 h 2913321"/>
              <a:gd name="connsiteX115" fmla="*/ 1765004 w 4167963"/>
              <a:gd name="connsiteY115" fmla="*/ 425302 h 2913321"/>
              <a:gd name="connsiteX116" fmla="*/ 1722474 w 4167963"/>
              <a:gd name="connsiteY116" fmla="*/ 372140 h 2913321"/>
              <a:gd name="connsiteX117" fmla="*/ 1573618 w 4167963"/>
              <a:gd name="connsiteY117" fmla="*/ 393405 h 2913321"/>
              <a:gd name="connsiteX118" fmla="*/ 1520456 w 4167963"/>
              <a:gd name="connsiteY118" fmla="*/ 308344 h 2913321"/>
              <a:gd name="connsiteX119" fmla="*/ 1605516 w 4167963"/>
              <a:gd name="connsiteY119" fmla="*/ 244549 h 2913321"/>
              <a:gd name="connsiteX120" fmla="*/ 1531088 w 4167963"/>
              <a:gd name="connsiteY120" fmla="*/ 159488 h 2913321"/>
              <a:gd name="connsiteX121" fmla="*/ 1467293 w 4167963"/>
              <a:gd name="connsiteY121" fmla="*/ 191386 h 2913321"/>
              <a:gd name="connsiteX122" fmla="*/ 1392865 w 4167963"/>
              <a:gd name="connsiteY122" fmla="*/ 0 h 2913321"/>
              <a:gd name="connsiteX123" fmla="*/ 1212111 w 4167963"/>
              <a:gd name="connsiteY123" fmla="*/ 95693 h 2913321"/>
              <a:gd name="connsiteX124" fmla="*/ 1137684 w 4167963"/>
              <a:gd name="connsiteY124" fmla="*/ 95693 h 2913321"/>
              <a:gd name="connsiteX125" fmla="*/ 1127051 w 4167963"/>
              <a:gd name="connsiteY125" fmla="*/ 21265 h 2913321"/>
              <a:gd name="connsiteX126" fmla="*/ 1127051 w 4167963"/>
              <a:gd name="connsiteY126" fmla="*/ 21265 h 2913321"/>
              <a:gd name="connsiteX127" fmla="*/ 1041990 w 4167963"/>
              <a:gd name="connsiteY127" fmla="*/ 21265 h 2913321"/>
              <a:gd name="connsiteX128" fmla="*/ 999460 w 4167963"/>
              <a:gd name="connsiteY128" fmla="*/ 95693 h 2913321"/>
              <a:gd name="connsiteX129" fmla="*/ 903767 w 4167963"/>
              <a:gd name="connsiteY129" fmla="*/ 127591 h 2913321"/>
              <a:gd name="connsiteX130" fmla="*/ 818707 w 4167963"/>
              <a:gd name="connsiteY130" fmla="*/ 116958 h 2913321"/>
              <a:gd name="connsiteX131" fmla="*/ 765544 w 4167963"/>
              <a:gd name="connsiteY131" fmla="*/ 180754 h 2913321"/>
              <a:gd name="connsiteX132" fmla="*/ 627321 w 4167963"/>
              <a:gd name="connsiteY132" fmla="*/ 265814 h 2913321"/>
              <a:gd name="connsiteX133" fmla="*/ 563525 w 4167963"/>
              <a:gd name="connsiteY133" fmla="*/ 233916 h 2913321"/>
              <a:gd name="connsiteX134" fmla="*/ 489097 w 4167963"/>
              <a:gd name="connsiteY134" fmla="*/ 148856 h 2913321"/>
              <a:gd name="connsiteX135" fmla="*/ 361507 w 4167963"/>
              <a:gd name="connsiteY135" fmla="*/ 127591 h 2913321"/>
              <a:gd name="connsiteX136" fmla="*/ 361507 w 4167963"/>
              <a:gd name="connsiteY136" fmla="*/ 223284 h 2913321"/>
              <a:gd name="connsiteX137" fmla="*/ 255181 w 4167963"/>
              <a:gd name="connsiteY137" fmla="*/ 244549 h 2913321"/>
              <a:gd name="connsiteX138" fmla="*/ 223284 w 4167963"/>
              <a:gd name="connsiteY138" fmla="*/ 318977 h 2913321"/>
              <a:gd name="connsiteX139" fmla="*/ 276446 w 4167963"/>
              <a:gd name="connsiteY139" fmla="*/ 372140 h 2913321"/>
              <a:gd name="connsiteX140" fmla="*/ 318977 w 4167963"/>
              <a:gd name="connsiteY140" fmla="*/ 446568 h 2913321"/>
              <a:gd name="connsiteX141" fmla="*/ 202018 w 4167963"/>
              <a:gd name="connsiteY141" fmla="*/ 489098 h 2913321"/>
              <a:gd name="connsiteX142" fmla="*/ 180753 w 4167963"/>
              <a:gd name="connsiteY142" fmla="*/ 574158 h 2913321"/>
              <a:gd name="connsiteX143" fmla="*/ 276446 w 4167963"/>
              <a:gd name="connsiteY143" fmla="*/ 606056 h 2913321"/>
              <a:gd name="connsiteX144" fmla="*/ 212651 w 4167963"/>
              <a:gd name="connsiteY144" fmla="*/ 691116 h 2913321"/>
              <a:gd name="connsiteX145" fmla="*/ 138223 w 4167963"/>
              <a:gd name="connsiteY145" fmla="*/ 680484 h 2913321"/>
              <a:gd name="connsiteX146" fmla="*/ 53163 w 4167963"/>
              <a:gd name="connsiteY146" fmla="*/ 659219 h 2913321"/>
              <a:gd name="connsiteX147" fmla="*/ 42530 w 4167963"/>
              <a:gd name="connsiteY147" fmla="*/ 659219 h 29133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</a:cxnLst>
            <a:rect l="l" t="t" r="r" b="b"/>
            <a:pathLst>
              <a:path w="4167963" h="2913321">
                <a:moveTo>
                  <a:pt x="95693" y="627321"/>
                </a:moveTo>
                <a:lnTo>
                  <a:pt x="42530" y="669851"/>
                </a:lnTo>
                <a:lnTo>
                  <a:pt x="0" y="850605"/>
                </a:lnTo>
                <a:lnTo>
                  <a:pt x="127590" y="935665"/>
                </a:lnTo>
                <a:lnTo>
                  <a:pt x="180753" y="1073888"/>
                </a:lnTo>
                <a:lnTo>
                  <a:pt x="276446" y="1127051"/>
                </a:lnTo>
                <a:lnTo>
                  <a:pt x="116958" y="1350335"/>
                </a:lnTo>
                <a:lnTo>
                  <a:pt x="233916" y="1477926"/>
                </a:lnTo>
                <a:lnTo>
                  <a:pt x="95693" y="1584251"/>
                </a:lnTo>
                <a:lnTo>
                  <a:pt x="85060" y="1626782"/>
                </a:lnTo>
                <a:lnTo>
                  <a:pt x="223284" y="1711842"/>
                </a:lnTo>
                <a:lnTo>
                  <a:pt x="255181" y="1871330"/>
                </a:lnTo>
                <a:lnTo>
                  <a:pt x="361507" y="1903228"/>
                </a:lnTo>
                <a:lnTo>
                  <a:pt x="297711" y="1924493"/>
                </a:lnTo>
                <a:lnTo>
                  <a:pt x="329609" y="2083982"/>
                </a:lnTo>
                <a:lnTo>
                  <a:pt x="233916" y="2200940"/>
                </a:lnTo>
                <a:lnTo>
                  <a:pt x="361507" y="2392326"/>
                </a:lnTo>
                <a:lnTo>
                  <a:pt x="531628" y="2392326"/>
                </a:lnTo>
                <a:lnTo>
                  <a:pt x="499730" y="2466754"/>
                </a:lnTo>
                <a:lnTo>
                  <a:pt x="563525" y="2541182"/>
                </a:lnTo>
                <a:lnTo>
                  <a:pt x="669851" y="2477386"/>
                </a:lnTo>
                <a:lnTo>
                  <a:pt x="744279" y="2445488"/>
                </a:lnTo>
                <a:lnTo>
                  <a:pt x="882502" y="2530549"/>
                </a:lnTo>
                <a:lnTo>
                  <a:pt x="1031358" y="2530549"/>
                </a:lnTo>
                <a:lnTo>
                  <a:pt x="1116418" y="2466754"/>
                </a:lnTo>
                <a:lnTo>
                  <a:pt x="1212111" y="2466754"/>
                </a:lnTo>
                <a:lnTo>
                  <a:pt x="1275907" y="2328530"/>
                </a:lnTo>
                <a:lnTo>
                  <a:pt x="1509823" y="2317898"/>
                </a:lnTo>
                <a:lnTo>
                  <a:pt x="1541721" y="2424223"/>
                </a:lnTo>
                <a:lnTo>
                  <a:pt x="1626781" y="2519916"/>
                </a:lnTo>
                <a:lnTo>
                  <a:pt x="1743739" y="2498651"/>
                </a:lnTo>
                <a:lnTo>
                  <a:pt x="1818167" y="2488019"/>
                </a:lnTo>
                <a:lnTo>
                  <a:pt x="1860697" y="2530549"/>
                </a:lnTo>
                <a:lnTo>
                  <a:pt x="1956390" y="2519916"/>
                </a:lnTo>
                <a:lnTo>
                  <a:pt x="2052084" y="2583712"/>
                </a:lnTo>
                <a:lnTo>
                  <a:pt x="2052084" y="2679405"/>
                </a:lnTo>
                <a:lnTo>
                  <a:pt x="2105246" y="2753833"/>
                </a:lnTo>
                <a:lnTo>
                  <a:pt x="2158409" y="2668772"/>
                </a:lnTo>
                <a:lnTo>
                  <a:pt x="2232837" y="2668772"/>
                </a:lnTo>
                <a:lnTo>
                  <a:pt x="2296632" y="2604977"/>
                </a:lnTo>
                <a:lnTo>
                  <a:pt x="2371060" y="2583712"/>
                </a:lnTo>
                <a:lnTo>
                  <a:pt x="2360428" y="2753833"/>
                </a:lnTo>
                <a:lnTo>
                  <a:pt x="2317897" y="2849526"/>
                </a:lnTo>
                <a:lnTo>
                  <a:pt x="2402958" y="2913321"/>
                </a:lnTo>
                <a:lnTo>
                  <a:pt x="2488018" y="2828261"/>
                </a:lnTo>
                <a:lnTo>
                  <a:pt x="2519916" y="2838893"/>
                </a:lnTo>
                <a:lnTo>
                  <a:pt x="2658139" y="2604977"/>
                </a:lnTo>
                <a:lnTo>
                  <a:pt x="2668772" y="2509284"/>
                </a:lnTo>
                <a:lnTo>
                  <a:pt x="2806995" y="2466754"/>
                </a:lnTo>
                <a:lnTo>
                  <a:pt x="2923953" y="2466754"/>
                </a:lnTo>
                <a:lnTo>
                  <a:pt x="3051544" y="2562447"/>
                </a:lnTo>
                <a:lnTo>
                  <a:pt x="3051544" y="2679405"/>
                </a:lnTo>
                <a:lnTo>
                  <a:pt x="3157870" y="2594344"/>
                </a:lnTo>
                <a:lnTo>
                  <a:pt x="3200400" y="2583712"/>
                </a:lnTo>
                <a:lnTo>
                  <a:pt x="3264195" y="2583712"/>
                </a:lnTo>
                <a:lnTo>
                  <a:pt x="3413051" y="2519916"/>
                </a:lnTo>
                <a:lnTo>
                  <a:pt x="3381153" y="2402958"/>
                </a:lnTo>
                <a:lnTo>
                  <a:pt x="3487479" y="2349795"/>
                </a:lnTo>
                <a:lnTo>
                  <a:pt x="3466214" y="2243470"/>
                </a:lnTo>
                <a:lnTo>
                  <a:pt x="3551274" y="2147777"/>
                </a:lnTo>
                <a:lnTo>
                  <a:pt x="3678865" y="2126512"/>
                </a:lnTo>
                <a:lnTo>
                  <a:pt x="3774558" y="2009554"/>
                </a:lnTo>
                <a:lnTo>
                  <a:pt x="3880884" y="2105247"/>
                </a:lnTo>
                <a:lnTo>
                  <a:pt x="3902149" y="2041451"/>
                </a:lnTo>
                <a:lnTo>
                  <a:pt x="4051004" y="2030819"/>
                </a:lnTo>
                <a:lnTo>
                  <a:pt x="4061637" y="1871330"/>
                </a:lnTo>
                <a:lnTo>
                  <a:pt x="4167963" y="1839433"/>
                </a:lnTo>
                <a:lnTo>
                  <a:pt x="4093535" y="1743740"/>
                </a:lnTo>
                <a:lnTo>
                  <a:pt x="4125432" y="1562986"/>
                </a:lnTo>
                <a:lnTo>
                  <a:pt x="4093535" y="1329070"/>
                </a:lnTo>
                <a:lnTo>
                  <a:pt x="4136065" y="1297172"/>
                </a:lnTo>
                <a:lnTo>
                  <a:pt x="4082902" y="1233377"/>
                </a:lnTo>
                <a:lnTo>
                  <a:pt x="4136065" y="1169582"/>
                </a:lnTo>
                <a:lnTo>
                  <a:pt x="4093535" y="1148316"/>
                </a:lnTo>
                <a:lnTo>
                  <a:pt x="3934046" y="1084521"/>
                </a:lnTo>
                <a:lnTo>
                  <a:pt x="3923414" y="1169582"/>
                </a:lnTo>
                <a:lnTo>
                  <a:pt x="3880884" y="1265275"/>
                </a:lnTo>
                <a:lnTo>
                  <a:pt x="3848986" y="1244009"/>
                </a:lnTo>
                <a:lnTo>
                  <a:pt x="3848986" y="1084521"/>
                </a:lnTo>
                <a:lnTo>
                  <a:pt x="3806456" y="988828"/>
                </a:lnTo>
                <a:lnTo>
                  <a:pt x="3753293" y="914400"/>
                </a:lnTo>
                <a:lnTo>
                  <a:pt x="3827721" y="850605"/>
                </a:lnTo>
                <a:lnTo>
                  <a:pt x="3689497" y="829340"/>
                </a:lnTo>
                <a:lnTo>
                  <a:pt x="3657600" y="946298"/>
                </a:lnTo>
                <a:lnTo>
                  <a:pt x="3625702" y="1031358"/>
                </a:lnTo>
                <a:lnTo>
                  <a:pt x="3508744" y="967563"/>
                </a:lnTo>
                <a:lnTo>
                  <a:pt x="3423684" y="956930"/>
                </a:lnTo>
                <a:lnTo>
                  <a:pt x="3402418" y="839972"/>
                </a:lnTo>
                <a:lnTo>
                  <a:pt x="3296093" y="935665"/>
                </a:lnTo>
                <a:lnTo>
                  <a:pt x="3211032" y="925033"/>
                </a:lnTo>
                <a:lnTo>
                  <a:pt x="3317358" y="829340"/>
                </a:lnTo>
                <a:lnTo>
                  <a:pt x="3264195" y="723014"/>
                </a:lnTo>
                <a:lnTo>
                  <a:pt x="3115339" y="776177"/>
                </a:lnTo>
                <a:lnTo>
                  <a:pt x="2998381" y="829340"/>
                </a:lnTo>
                <a:lnTo>
                  <a:pt x="2870790" y="818707"/>
                </a:lnTo>
                <a:lnTo>
                  <a:pt x="2838893" y="893135"/>
                </a:lnTo>
                <a:lnTo>
                  <a:pt x="2721935" y="956930"/>
                </a:lnTo>
                <a:lnTo>
                  <a:pt x="2690037" y="956930"/>
                </a:lnTo>
                <a:lnTo>
                  <a:pt x="2573079" y="1095154"/>
                </a:lnTo>
                <a:lnTo>
                  <a:pt x="2509284" y="1148316"/>
                </a:lnTo>
                <a:lnTo>
                  <a:pt x="2498651" y="1254642"/>
                </a:lnTo>
                <a:lnTo>
                  <a:pt x="2434856" y="1233377"/>
                </a:lnTo>
                <a:lnTo>
                  <a:pt x="2402958" y="1329070"/>
                </a:lnTo>
                <a:lnTo>
                  <a:pt x="2328530" y="1297172"/>
                </a:lnTo>
                <a:lnTo>
                  <a:pt x="2296632" y="1233377"/>
                </a:lnTo>
                <a:lnTo>
                  <a:pt x="2243470" y="1201479"/>
                </a:lnTo>
                <a:lnTo>
                  <a:pt x="2222204" y="1084521"/>
                </a:lnTo>
                <a:lnTo>
                  <a:pt x="2137144" y="1073888"/>
                </a:lnTo>
                <a:lnTo>
                  <a:pt x="2094614" y="988828"/>
                </a:lnTo>
                <a:lnTo>
                  <a:pt x="2030818" y="988828"/>
                </a:lnTo>
                <a:lnTo>
                  <a:pt x="2030818" y="850605"/>
                </a:lnTo>
                <a:lnTo>
                  <a:pt x="1871330" y="659219"/>
                </a:lnTo>
                <a:lnTo>
                  <a:pt x="1828800" y="606056"/>
                </a:lnTo>
                <a:lnTo>
                  <a:pt x="1775637" y="606056"/>
                </a:lnTo>
                <a:lnTo>
                  <a:pt x="1743739" y="542261"/>
                </a:lnTo>
                <a:lnTo>
                  <a:pt x="1765004" y="425302"/>
                </a:lnTo>
                <a:lnTo>
                  <a:pt x="1722474" y="372140"/>
                </a:lnTo>
                <a:lnTo>
                  <a:pt x="1573618" y="393405"/>
                </a:lnTo>
                <a:lnTo>
                  <a:pt x="1520456" y="308344"/>
                </a:lnTo>
                <a:lnTo>
                  <a:pt x="1605516" y="244549"/>
                </a:lnTo>
                <a:lnTo>
                  <a:pt x="1531088" y="159488"/>
                </a:lnTo>
                <a:lnTo>
                  <a:pt x="1467293" y="191386"/>
                </a:lnTo>
                <a:lnTo>
                  <a:pt x="1392865" y="0"/>
                </a:lnTo>
                <a:lnTo>
                  <a:pt x="1212111" y="95693"/>
                </a:lnTo>
                <a:lnTo>
                  <a:pt x="1137684" y="95693"/>
                </a:lnTo>
                <a:lnTo>
                  <a:pt x="1127051" y="21265"/>
                </a:lnTo>
                <a:lnTo>
                  <a:pt x="1127051" y="21265"/>
                </a:lnTo>
                <a:lnTo>
                  <a:pt x="1041990" y="21265"/>
                </a:lnTo>
                <a:lnTo>
                  <a:pt x="999460" y="95693"/>
                </a:lnTo>
                <a:lnTo>
                  <a:pt x="903767" y="127591"/>
                </a:lnTo>
                <a:lnTo>
                  <a:pt x="818707" y="116958"/>
                </a:lnTo>
                <a:lnTo>
                  <a:pt x="765544" y="180754"/>
                </a:lnTo>
                <a:lnTo>
                  <a:pt x="627321" y="265814"/>
                </a:lnTo>
                <a:lnTo>
                  <a:pt x="563525" y="233916"/>
                </a:lnTo>
                <a:lnTo>
                  <a:pt x="489097" y="148856"/>
                </a:lnTo>
                <a:lnTo>
                  <a:pt x="361507" y="127591"/>
                </a:lnTo>
                <a:lnTo>
                  <a:pt x="361507" y="223284"/>
                </a:lnTo>
                <a:lnTo>
                  <a:pt x="255181" y="244549"/>
                </a:lnTo>
                <a:lnTo>
                  <a:pt x="223284" y="318977"/>
                </a:lnTo>
                <a:lnTo>
                  <a:pt x="276446" y="372140"/>
                </a:lnTo>
                <a:lnTo>
                  <a:pt x="318977" y="446568"/>
                </a:lnTo>
                <a:lnTo>
                  <a:pt x="202018" y="489098"/>
                </a:lnTo>
                <a:lnTo>
                  <a:pt x="180753" y="574158"/>
                </a:lnTo>
                <a:lnTo>
                  <a:pt x="276446" y="606056"/>
                </a:lnTo>
                <a:lnTo>
                  <a:pt x="212651" y="691116"/>
                </a:lnTo>
                <a:lnTo>
                  <a:pt x="138223" y="680484"/>
                </a:lnTo>
                <a:lnTo>
                  <a:pt x="53163" y="659219"/>
                </a:lnTo>
                <a:lnTo>
                  <a:pt x="42530" y="659219"/>
                </a:lnTo>
              </a:path>
            </a:pathLst>
          </a:custGeom>
          <a:blipFill>
            <a:blip r:embed="rId8" cstate="print"/>
            <a:stretch>
              <a:fillRect/>
            </a:stretch>
          </a:blipFill>
          <a:ln>
            <a:noFill/>
          </a:ln>
          <a:effectLst>
            <a:outerShdw blurRad="139700" dist="88900" dir="13500000" algn="br" rotWithShape="0">
              <a:schemeClr val="accent4">
                <a:lumMod val="75000"/>
                <a:alpha val="40000"/>
              </a:scheme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 sz="7200" i="1" dirty="0" smtClean="0">
              <a:latin typeface="Arabic Typesetting" pitchFamily="66" charset="-78"/>
              <a:cs typeface="Arabic Typesetting" pitchFamily="66" charset="-78"/>
            </a:endParaRPr>
          </a:p>
          <a:p>
            <a:pPr algn="ctr"/>
            <a:r>
              <a:rPr lang="fr-FR" sz="7200" i="1" dirty="0" smtClean="0">
                <a:latin typeface="Arabic Typesetting" pitchFamily="66" charset="-78"/>
                <a:cs typeface="Arabic Typesetting" pitchFamily="66" charset="-78"/>
              </a:rPr>
              <a:t>22</a:t>
            </a:r>
            <a:endParaRPr lang="fr-FR" sz="7200" i="1" dirty="0">
              <a:latin typeface="Arabic Typesetting" pitchFamily="66" charset="-78"/>
              <a:cs typeface="Arabic Typesetting" pitchFamily="66" charset="-78"/>
            </a:endParaRPr>
          </a:p>
        </p:txBody>
      </p:sp>
      <p:sp>
        <p:nvSpPr>
          <p:cNvPr id="7" name="Forme libre 6"/>
          <p:cNvSpPr/>
          <p:nvPr/>
        </p:nvSpPr>
        <p:spPr>
          <a:xfrm>
            <a:off x="2702778" y="2851227"/>
            <a:ext cx="3406274" cy="2292289"/>
          </a:xfrm>
          <a:custGeom>
            <a:avLst/>
            <a:gdLst>
              <a:gd name="connsiteX0" fmla="*/ 637954 w 6985591"/>
              <a:gd name="connsiteY0" fmla="*/ 3157870 h 5252484"/>
              <a:gd name="connsiteX1" fmla="*/ 786809 w 6985591"/>
              <a:gd name="connsiteY1" fmla="*/ 2902688 h 5252484"/>
              <a:gd name="connsiteX2" fmla="*/ 786809 w 6985591"/>
              <a:gd name="connsiteY2" fmla="*/ 2562446 h 5252484"/>
              <a:gd name="connsiteX3" fmla="*/ 946298 w 6985591"/>
              <a:gd name="connsiteY3" fmla="*/ 2647507 h 5252484"/>
              <a:gd name="connsiteX4" fmla="*/ 1148316 w 6985591"/>
              <a:gd name="connsiteY4" fmla="*/ 2392325 h 5252484"/>
              <a:gd name="connsiteX5" fmla="*/ 1254642 w 6985591"/>
              <a:gd name="connsiteY5" fmla="*/ 2392325 h 5252484"/>
              <a:gd name="connsiteX6" fmla="*/ 1350335 w 6985591"/>
              <a:gd name="connsiteY6" fmla="*/ 2307265 h 5252484"/>
              <a:gd name="connsiteX7" fmla="*/ 1307805 w 6985591"/>
              <a:gd name="connsiteY7" fmla="*/ 2073349 h 5252484"/>
              <a:gd name="connsiteX8" fmla="*/ 1350335 w 6985591"/>
              <a:gd name="connsiteY8" fmla="*/ 1945758 h 5252484"/>
              <a:gd name="connsiteX9" fmla="*/ 1329070 w 6985591"/>
              <a:gd name="connsiteY9" fmla="*/ 1701209 h 5252484"/>
              <a:gd name="connsiteX10" fmla="*/ 1212112 w 6985591"/>
              <a:gd name="connsiteY10" fmla="*/ 1658679 h 5252484"/>
              <a:gd name="connsiteX11" fmla="*/ 1041991 w 6985591"/>
              <a:gd name="connsiteY11" fmla="*/ 1807535 h 5252484"/>
              <a:gd name="connsiteX12" fmla="*/ 935665 w 6985591"/>
              <a:gd name="connsiteY12" fmla="*/ 1648046 h 5252484"/>
              <a:gd name="connsiteX13" fmla="*/ 595423 w 6985591"/>
              <a:gd name="connsiteY13" fmla="*/ 1456660 h 5252484"/>
              <a:gd name="connsiteX14" fmla="*/ 329609 w 6985591"/>
              <a:gd name="connsiteY14" fmla="*/ 1573618 h 5252484"/>
              <a:gd name="connsiteX15" fmla="*/ 85061 w 6985591"/>
              <a:gd name="connsiteY15" fmla="*/ 1052623 h 5252484"/>
              <a:gd name="connsiteX16" fmla="*/ 0 w 6985591"/>
              <a:gd name="connsiteY16" fmla="*/ 797442 h 5252484"/>
              <a:gd name="connsiteX17" fmla="*/ 10633 w 6985591"/>
              <a:gd name="connsiteY17" fmla="*/ 478465 h 5252484"/>
              <a:gd name="connsiteX18" fmla="*/ 659219 w 6985591"/>
              <a:gd name="connsiteY18" fmla="*/ 127590 h 5252484"/>
              <a:gd name="connsiteX19" fmla="*/ 1212112 w 6985591"/>
              <a:gd name="connsiteY19" fmla="*/ 170121 h 5252484"/>
              <a:gd name="connsiteX20" fmla="*/ 1190847 w 6985591"/>
              <a:gd name="connsiteY20" fmla="*/ 329609 h 5252484"/>
              <a:gd name="connsiteX21" fmla="*/ 1265275 w 6985591"/>
              <a:gd name="connsiteY21" fmla="*/ 457200 h 5252484"/>
              <a:gd name="connsiteX22" fmla="*/ 1350335 w 6985591"/>
              <a:gd name="connsiteY22" fmla="*/ 350874 h 5252484"/>
              <a:gd name="connsiteX23" fmla="*/ 1584251 w 6985591"/>
              <a:gd name="connsiteY23" fmla="*/ 276446 h 5252484"/>
              <a:gd name="connsiteX24" fmla="*/ 1839433 w 6985591"/>
              <a:gd name="connsiteY24" fmla="*/ 414670 h 5252484"/>
              <a:gd name="connsiteX25" fmla="*/ 2094614 w 6985591"/>
              <a:gd name="connsiteY25" fmla="*/ 457200 h 5252484"/>
              <a:gd name="connsiteX26" fmla="*/ 2222205 w 6985591"/>
              <a:gd name="connsiteY26" fmla="*/ 297711 h 5252484"/>
              <a:gd name="connsiteX27" fmla="*/ 2413591 w 6985591"/>
              <a:gd name="connsiteY27" fmla="*/ 329609 h 5252484"/>
              <a:gd name="connsiteX28" fmla="*/ 2434856 w 6985591"/>
              <a:gd name="connsiteY28" fmla="*/ 159488 h 5252484"/>
              <a:gd name="connsiteX29" fmla="*/ 2509284 w 6985591"/>
              <a:gd name="connsiteY29" fmla="*/ 53163 h 5252484"/>
              <a:gd name="connsiteX30" fmla="*/ 2679405 w 6985591"/>
              <a:gd name="connsiteY30" fmla="*/ 42530 h 5252484"/>
              <a:gd name="connsiteX31" fmla="*/ 2966484 w 6985591"/>
              <a:gd name="connsiteY31" fmla="*/ 0 h 5252484"/>
              <a:gd name="connsiteX32" fmla="*/ 2998382 w 6985591"/>
              <a:gd name="connsiteY32" fmla="*/ 255181 h 5252484"/>
              <a:gd name="connsiteX33" fmla="*/ 3094075 w 6985591"/>
              <a:gd name="connsiteY33" fmla="*/ 393404 h 5252484"/>
              <a:gd name="connsiteX34" fmla="*/ 3434316 w 6985591"/>
              <a:gd name="connsiteY34" fmla="*/ 350874 h 5252484"/>
              <a:gd name="connsiteX35" fmla="*/ 3551275 w 6985591"/>
              <a:gd name="connsiteY35" fmla="*/ 435935 h 5252484"/>
              <a:gd name="connsiteX36" fmla="*/ 3774558 w 6985591"/>
              <a:gd name="connsiteY36" fmla="*/ 435935 h 5252484"/>
              <a:gd name="connsiteX37" fmla="*/ 3902149 w 6985591"/>
              <a:gd name="connsiteY37" fmla="*/ 542260 h 5252484"/>
              <a:gd name="connsiteX38" fmla="*/ 3912782 w 6985591"/>
              <a:gd name="connsiteY38" fmla="*/ 786809 h 5252484"/>
              <a:gd name="connsiteX39" fmla="*/ 3976577 w 6985591"/>
              <a:gd name="connsiteY39" fmla="*/ 829339 h 5252484"/>
              <a:gd name="connsiteX40" fmla="*/ 4061637 w 6985591"/>
              <a:gd name="connsiteY40" fmla="*/ 691116 h 5252484"/>
              <a:gd name="connsiteX41" fmla="*/ 4242391 w 6985591"/>
              <a:gd name="connsiteY41" fmla="*/ 680484 h 5252484"/>
              <a:gd name="connsiteX42" fmla="*/ 4338084 w 6985591"/>
              <a:gd name="connsiteY42" fmla="*/ 563525 h 5252484"/>
              <a:gd name="connsiteX43" fmla="*/ 4423144 w 6985591"/>
              <a:gd name="connsiteY43" fmla="*/ 563525 h 5252484"/>
              <a:gd name="connsiteX44" fmla="*/ 4391247 w 6985591"/>
              <a:gd name="connsiteY44" fmla="*/ 712381 h 5252484"/>
              <a:gd name="connsiteX45" fmla="*/ 4412512 w 6985591"/>
              <a:gd name="connsiteY45" fmla="*/ 861237 h 5252484"/>
              <a:gd name="connsiteX46" fmla="*/ 4359349 w 6985591"/>
              <a:gd name="connsiteY46" fmla="*/ 999460 h 5252484"/>
              <a:gd name="connsiteX47" fmla="*/ 4465675 w 6985591"/>
              <a:gd name="connsiteY47" fmla="*/ 1169581 h 5252484"/>
              <a:gd name="connsiteX48" fmla="*/ 4720856 w 6985591"/>
              <a:gd name="connsiteY48" fmla="*/ 1010093 h 5252484"/>
              <a:gd name="connsiteX49" fmla="*/ 4986670 w 6985591"/>
              <a:gd name="connsiteY49" fmla="*/ 574158 h 5252484"/>
              <a:gd name="connsiteX50" fmla="*/ 4933507 w 6985591"/>
              <a:gd name="connsiteY50" fmla="*/ 446567 h 5252484"/>
              <a:gd name="connsiteX51" fmla="*/ 4986670 w 6985591"/>
              <a:gd name="connsiteY51" fmla="*/ 350874 h 5252484"/>
              <a:gd name="connsiteX52" fmla="*/ 5263116 w 6985591"/>
              <a:gd name="connsiteY52" fmla="*/ 276446 h 5252484"/>
              <a:gd name="connsiteX53" fmla="*/ 5443870 w 6985591"/>
              <a:gd name="connsiteY53" fmla="*/ 308344 h 5252484"/>
              <a:gd name="connsiteX54" fmla="*/ 5699051 w 6985591"/>
              <a:gd name="connsiteY54" fmla="*/ 691116 h 5252484"/>
              <a:gd name="connsiteX55" fmla="*/ 5816009 w 6985591"/>
              <a:gd name="connsiteY55" fmla="*/ 574158 h 5252484"/>
              <a:gd name="connsiteX56" fmla="*/ 5975498 w 6985591"/>
              <a:gd name="connsiteY56" fmla="*/ 520995 h 5252484"/>
              <a:gd name="connsiteX57" fmla="*/ 6166884 w 6985591"/>
              <a:gd name="connsiteY57" fmla="*/ 956930 h 5252484"/>
              <a:gd name="connsiteX58" fmla="*/ 6464595 w 6985591"/>
              <a:gd name="connsiteY58" fmla="*/ 903767 h 5252484"/>
              <a:gd name="connsiteX59" fmla="*/ 6496493 w 6985591"/>
              <a:gd name="connsiteY59" fmla="*/ 1052623 h 5252484"/>
              <a:gd name="connsiteX60" fmla="*/ 6209414 w 6985591"/>
              <a:gd name="connsiteY60" fmla="*/ 1190846 h 5252484"/>
              <a:gd name="connsiteX61" fmla="*/ 6113721 w 6985591"/>
              <a:gd name="connsiteY61" fmla="*/ 1041990 h 5252484"/>
              <a:gd name="connsiteX62" fmla="*/ 6124354 w 6985591"/>
              <a:gd name="connsiteY62" fmla="*/ 1244009 h 5252484"/>
              <a:gd name="connsiteX63" fmla="*/ 6018028 w 6985591"/>
              <a:gd name="connsiteY63" fmla="*/ 1360967 h 5252484"/>
              <a:gd name="connsiteX64" fmla="*/ 6049926 w 6985591"/>
              <a:gd name="connsiteY64" fmla="*/ 1541721 h 5252484"/>
              <a:gd name="connsiteX65" fmla="*/ 6220047 w 6985591"/>
              <a:gd name="connsiteY65" fmla="*/ 1531088 h 5252484"/>
              <a:gd name="connsiteX66" fmla="*/ 6379535 w 6985591"/>
              <a:gd name="connsiteY66" fmla="*/ 1509823 h 5252484"/>
              <a:gd name="connsiteX67" fmla="*/ 6528391 w 6985591"/>
              <a:gd name="connsiteY67" fmla="*/ 1658679 h 5252484"/>
              <a:gd name="connsiteX68" fmla="*/ 6655982 w 6985591"/>
              <a:gd name="connsiteY68" fmla="*/ 1669311 h 5252484"/>
              <a:gd name="connsiteX69" fmla="*/ 6794205 w 6985591"/>
              <a:gd name="connsiteY69" fmla="*/ 1881963 h 5252484"/>
              <a:gd name="connsiteX70" fmla="*/ 6794205 w 6985591"/>
              <a:gd name="connsiteY70" fmla="*/ 2115879 h 5252484"/>
              <a:gd name="connsiteX71" fmla="*/ 6698512 w 6985591"/>
              <a:gd name="connsiteY71" fmla="*/ 2254102 h 5252484"/>
              <a:gd name="connsiteX72" fmla="*/ 6794205 w 6985591"/>
              <a:gd name="connsiteY72" fmla="*/ 2562446 h 5252484"/>
              <a:gd name="connsiteX73" fmla="*/ 6985591 w 6985591"/>
              <a:gd name="connsiteY73" fmla="*/ 2424223 h 5252484"/>
              <a:gd name="connsiteX74" fmla="*/ 6985591 w 6985591"/>
              <a:gd name="connsiteY74" fmla="*/ 2711302 h 5252484"/>
              <a:gd name="connsiteX75" fmla="*/ 6826102 w 6985591"/>
              <a:gd name="connsiteY75" fmla="*/ 2923953 h 5252484"/>
              <a:gd name="connsiteX76" fmla="*/ 6698512 w 6985591"/>
              <a:gd name="connsiteY76" fmla="*/ 3009014 h 5252484"/>
              <a:gd name="connsiteX77" fmla="*/ 6719777 w 6985591"/>
              <a:gd name="connsiteY77" fmla="*/ 3062177 h 5252484"/>
              <a:gd name="connsiteX78" fmla="*/ 6964326 w 6985591"/>
              <a:gd name="connsiteY78" fmla="*/ 3157870 h 5252484"/>
              <a:gd name="connsiteX79" fmla="*/ 6953693 w 6985591"/>
              <a:gd name="connsiteY79" fmla="*/ 3327990 h 5252484"/>
              <a:gd name="connsiteX80" fmla="*/ 6741042 w 6985591"/>
              <a:gd name="connsiteY80" fmla="*/ 3359888 h 5252484"/>
              <a:gd name="connsiteX81" fmla="*/ 6655982 w 6985591"/>
              <a:gd name="connsiteY81" fmla="*/ 3561907 h 5252484"/>
              <a:gd name="connsiteX82" fmla="*/ 6719777 w 6985591"/>
              <a:gd name="connsiteY82" fmla="*/ 3763925 h 5252484"/>
              <a:gd name="connsiteX83" fmla="*/ 6772940 w 6985591"/>
              <a:gd name="connsiteY83" fmla="*/ 3955311 h 5252484"/>
              <a:gd name="connsiteX84" fmla="*/ 6762307 w 6985591"/>
              <a:gd name="connsiteY84" fmla="*/ 4072270 h 5252484"/>
              <a:gd name="connsiteX85" fmla="*/ 6826102 w 6985591"/>
              <a:gd name="connsiteY85" fmla="*/ 4306186 h 5252484"/>
              <a:gd name="connsiteX86" fmla="*/ 6741042 w 6985591"/>
              <a:gd name="connsiteY86" fmla="*/ 4465674 h 5252484"/>
              <a:gd name="connsiteX87" fmla="*/ 6634716 w 6985591"/>
              <a:gd name="connsiteY87" fmla="*/ 4774018 h 5252484"/>
              <a:gd name="connsiteX88" fmla="*/ 6432698 w 6985591"/>
              <a:gd name="connsiteY88" fmla="*/ 4890977 h 5252484"/>
              <a:gd name="connsiteX89" fmla="*/ 6326372 w 6985591"/>
              <a:gd name="connsiteY89" fmla="*/ 4805916 h 5252484"/>
              <a:gd name="connsiteX90" fmla="*/ 6188149 w 6985591"/>
              <a:gd name="connsiteY90" fmla="*/ 4912242 h 5252484"/>
              <a:gd name="connsiteX91" fmla="*/ 6039293 w 6985591"/>
              <a:gd name="connsiteY91" fmla="*/ 4795284 h 5252484"/>
              <a:gd name="connsiteX92" fmla="*/ 5911702 w 6985591"/>
              <a:gd name="connsiteY92" fmla="*/ 4890977 h 5252484"/>
              <a:gd name="connsiteX93" fmla="*/ 5890437 w 6985591"/>
              <a:gd name="connsiteY93" fmla="*/ 5007935 h 5252484"/>
              <a:gd name="connsiteX94" fmla="*/ 5816009 w 6985591"/>
              <a:gd name="connsiteY94" fmla="*/ 5114260 h 5252484"/>
              <a:gd name="connsiteX95" fmla="*/ 5730949 w 6985591"/>
              <a:gd name="connsiteY95" fmla="*/ 5082363 h 5252484"/>
              <a:gd name="connsiteX96" fmla="*/ 5645889 w 6985591"/>
              <a:gd name="connsiteY96" fmla="*/ 5156790 h 5252484"/>
              <a:gd name="connsiteX97" fmla="*/ 5539563 w 6985591"/>
              <a:gd name="connsiteY97" fmla="*/ 5124893 h 5252484"/>
              <a:gd name="connsiteX98" fmla="*/ 5486400 w 6985591"/>
              <a:gd name="connsiteY98" fmla="*/ 5188688 h 5252484"/>
              <a:gd name="connsiteX99" fmla="*/ 5401340 w 6985591"/>
              <a:gd name="connsiteY99" fmla="*/ 5209953 h 5252484"/>
              <a:gd name="connsiteX100" fmla="*/ 5295014 w 6985591"/>
              <a:gd name="connsiteY100" fmla="*/ 5114260 h 5252484"/>
              <a:gd name="connsiteX101" fmla="*/ 5146158 w 6985591"/>
              <a:gd name="connsiteY101" fmla="*/ 5252484 h 5252484"/>
              <a:gd name="connsiteX102" fmla="*/ 5135526 w 6985591"/>
              <a:gd name="connsiteY102" fmla="*/ 5167423 h 5252484"/>
              <a:gd name="connsiteX103" fmla="*/ 5188689 w 6985591"/>
              <a:gd name="connsiteY103" fmla="*/ 5050465 h 5252484"/>
              <a:gd name="connsiteX104" fmla="*/ 5114261 w 6985591"/>
              <a:gd name="connsiteY104" fmla="*/ 4901609 h 5252484"/>
              <a:gd name="connsiteX105" fmla="*/ 4763386 w 6985591"/>
              <a:gd name="connsiteY105" fmla="*/ 4922874 h 5252484"/>
              <a:gd name="connsiteX106" fmla="*/ 4518837 w 6985591"/>
              <a:gd name="connsiteY106" fmla="*/ 4933507 h 5252484"/>
              <a:gd name="connsiteX107" fmla="*/ 4444409 w 6985591"/>
              <a:gd name="connsiteY107" fmla="*/ 4901609 h 5252484"/>
              <a:gd name="connsiteX108" fmla="*/ 4327451 w 6985591"/>
              <a:gd name="connsiteY108" fmla="*/ 5029200 h 5252484"/>
              <a:gd name="connsiteX109" fmla="*/ 4210493 w 6985591"/>
              <a:gd name="connsiteY109" fmla="*/ 5029200 h 5252484"/>
              <a:gd name="connsiteX110" fmla="*/ 4157330 w 6985591"/>
              <a:gd name="connsiteY110" fmla="*/ 5082363 h 5252484"/>
              <a:gd name="connsiteX111" fmla="*/ 3721395 w 6985591"/>
              <a:gd name="connsiteY111" fmla="*/ 5071730 h 5252484"/>
              <a:gd name="connsiteX112" fmla="*/ 3636335 w 6985591"/>
              <a:gd name="connsiteY112" fmla="*/ 4922874 h 5252484"/>
              <a:gd name="connsiteX113" fmla="*/ 3402419 w 6985591"/>
              <a:gd name="connsiteY113" fmla="*/ 4731488 h 5252484"/>
              <a:gd name="connsiteX114" fmla="*/ 3487479 w 6985591"/>
              <a:gd name="connsiteY114" fmla="*/ 4593265 h 5252484"/>
              <a:gd name="connsiteX115" fmla="*/ 3678865 w 6985591"/>
              <a:gd name="connsiteY115" fmla="*/ 4699590 h 5252484"/>
              <a:gd name="connsiteX116" fmla="*/ 3827721 w 6985591"/>
              <a:gd name="connsiteY116" fmla="*/ 4657060 h 5252484"/>
              <a:gd name="connsiteX117" fmla="*/ 4178595 w 6985591"/>
              <a:gd name="connsiteY117" fmla="*/ 4678325 h 5252484"/>
              <a:gd name="connsiteX118" fmla="*/ 4189228 w 6985591"/>
              <a:gd name="connsiteY118" fmla="*/ 4497572 h 5252484"/>
              <a:gd name="connsiteX119" fmla="*/ 4316819 w 6985591"/>
              <a:gd name="connsiteY119" fmla="*/ 4423144 h 5252484"/>
              <a:gd name="connsiteX120" fmla="*/ 4433777 w 6985591"/>
              <a:gd name="connsiteY120" fmla="*/ 4178595 h 5252484"/>
              <a:gd name="connsiteX121" fmla="*/ 4295554 w 6985591"/>
              <a:gd name="connsiteY121" fmla="*/ 4136065 h 5252484"/>
              <a:gd name="connsiteX122" fmla="*/ 4306186 w 6985591"/>
              <a:gd name="connsiteY122" fmla="*/ 4221125 h 5252484"/>
              <a:gd name="connsiteX123" fmla="*/ 4136065 w 6985591"/>
              <a:gd name="connsiteY123" fmla="*/ 4253023 h 5252484"/>
              <a:gd name="connsiteX124" fmla="*/ 4040372 w 6985591"/>
              <a:gd name="connsiteY124" fmla="*/ 4114800 h 5252484"/>
              <a:gd name="connsiteX125" fmla="*/ 3817089 w 6985591"/>
              <a:gd name="connsiteY125" fmla="*/ 4242390 h 5252484"/>
              <a:gd name="connsiteX126" fmla="*/ 3902149 w 6985591"/>
              <a:gd name="connsiteY126" fmla="*/ 4348716 h 5252484"/>
              <a:gd name="connsiteX127" fmla="*/ 3742661 w 6985591"/>
              <a:gd name="connsiteY127" fmla="*/ 4433777 h 5252484"/>
              <a:gd name="connsiteX128" fmla="*/ 3519377 w 6985591"/>
              <a:gd name="connsiteY128" fmla="*/ 4455042 h 5252484"/>
              <a:gd name="connsiteX129" fmla="*/ 3296093 w 6985591"/>
              <a:gd name="connsiteY129" fmla="*/ 4316818 h 5252484"/>
              <a:gd name="connsiteX130" fmla="*/ 3317358 w 6985591"/>
              <a:gd name="connsiteY130" fmla="*/ 4540102 h 5252484"/>
              <a:gd name="connsiteX131" fmla="*/ 3157870 w 6985591"/>
              <a:gd name="connsiteY131" fmla="*/ 4561367 h 5252484"/>
              <a:gd name="connsiteX132" fmla="*/ 2945219 w 6985591"/>
              <a:gd name="connsiteY132" fmla="*/ 4455042 h 5252484"/>
              <a:gd name="connsiteX133" fmla="*/ 2753833 w 6985591"/>
              <a:gd name="connsiteY133" fmla="*/ 4486939 h 5252484"/>
              <a:gd name="connsiteX134" fmla="*/ 2668772 w 6985591"/>
              <a:gd name="connsiteY134" fmla="*/ 4433777 h 5252484"/>
              <a:gd name="connsiteX135" fmla="*/ 2551814 w 6985591"/>
              <a:gd name="connsiteY135" fmla="*/ 4455042 h 5252484"/>
              <a:gd name="connsiteX136" fmla="*/ 2541182 w 6985591"/>
              <a:gd name="connsiteY136" fmla="*/ 4572000 h 5252484"/>
              <a:gd name="connsiteX137" fmla="*/ 2488019 w 6985591"/>
              <a:gd name="connsiteY137" fmla="*/ 4582632 h 5252484"/>
              <a:gd name="connsiteX138" fmla="*/ 2434856 w 6985591"/>
              <a:gd name="connsiteY138" fmla="*/ 4550735 h 5252484"/>
              <a:gd name="connsiteX139" fmla="*/ 2434856 w 6985591"/>
              <a:gd name="connsiteY139" fmla="*/ 4359349 h 5252484"/>
              <a:gd name="connsiteX140" fmla="*/ 2222205 w 6985591"/>
              <a:gd name="connsiteY140" fmla="*/ 4146697 h 5252484"/>
              <a:gd name="connsiteX141" fmla="*/ 2200940 w 6985591"/>
              <a:gd name="connsiteY141" fmla="*/ 3934046 h 5252484"/>
              <a:gd name="connsiteX142" fmla="*/ 1988289 w 6985591"/>
              <a:gd name="connsiteY142" fmla="*/ 3923414 h 5252484"/>
              <a:gd name="connsiteX143" fmla="*/ 1945758 w 6985591"/>
              <a:gd name="connsiteY143" fmla="*/ 3806456 h 5252484"/>
              <a:gd name="connsiteX144" fmla="*/ 1828800 w 6985591"/>
              <a:gd name="connsiteY144" fmla="*/ 3710763 h 5252484"/>
              <a:gd name="connsiteX145" fmla="*/ 1796902 w 6985591"/>
              <a:gd name="connsiteY145" fmla="*/ 3625702 h 5252484"/>
              <a:gd name="connsiteX146" fmla="*/ 1669312 w 6985591"/>
              <a:gd name="connsiteY146" fmla="*/ 3625702 h 5252484"/>
              <a:gd name="connsiteX147" fmla="*/ 1605516 w 6985591"/>
              <a:gd name="connsiteY147" fmla="*/ 3434316 h 5252484"/>
              <a:gd name="connsiteX148" fmla="*/ 1552354 w 6985591"/>
              <a:gd name="connsiteY148" fmla="*/ 3540642 h 5252484"/>
              <a:gd name="connsiteX149" fmla="*/ 1286540 w 6985591"/>
              <a:gd name="connsiteY149" fmla="*/ 3561907 h 5252484"/>
              <a:gd name="connsiteX150" fmla="*/ 1212112 w 6985591"/>
              <a:gd name="connsiteY150" fmla="*/ 3561907 h 5252484"/>
              <a:gd name="connsiteX151" fmla="*/ 1180214 w 6985591"/>
              <a:gd name="connsiteY151" fmla="*/ 3508744 h 5252484"/>
              <a:gd name="connsiteX152" fmla="*/ 1084521 w 6985591"/>
              <a:gd name="connsiteY152" fmla="*/ 3530009 h 5252484"/>
              <a:gd name="connsiteX153" fmla="*/ 946298 w 6985591"/>
              <a:gd name="connsiteY153" fmla="*/ 3413051 h 5252484"/>
              <a:gd name="connsiteX154" fmla="*/ 871870 w 6985591"/>
              <a:gd name="connsiteY154" fmla="*/ 3306725 h 5252484"/>
              <a:gd name="connsiteX155" fmla="*/ 808075 w 6985591"/>
              <a:gd name="connsiteY155" fmla="*/ 3168502 h 5252484"/>
              <a:gd name="connsiteX156" fmla="*/ 637954 w 6985591"/>
              <a:gd name="connsiteY156" fmla="*/ 3157870 h 52524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</a:cxnLst>
            <a:rect l="l" t="t" r="r" b="b"/>
            <a:pathLst>
              <a:path w="6985591" h="5252484">
                <a:moveTo>
                  <a:pt x="637954" y="3157870"/>
                </a:moveTo>
                <a:lnTo>
                  <a:pt x="786809" y="2902688"/>
                </a:lnTo>
                <a:lnTo>
                  <a:pt x="786809" y="2562446"/>
                </a:lnTo>
                <a:lnTo>
                  <a:pt x="946298" y="2647507"/>
                </a:lnTo>
                <a:lnTo>
                  <a:pt x="1148316" y="2392325"/>
                </a:lnTo>
                <a:lnTo>
                  <a:pt x="1254642" y="2392325"/>
                </a:lnTo>
                <a:lnTo>
                  <a:pt x="1350335" y="2307265"/>
                </a:lnTo>
                <a:lnTo>
                  <a:pt x="1307805" y="2073349"/>
                </a:lnTo>
                <a:lnTo>
                  <a:pt x="1350335" y="1945758"/>
                </a:lnTo>
                <a:lnTo>
                  <a:pt x="1329070" y="1701209"/>
                </a:lnTo>
                <a:lnTo>
                  <a:pt x="1212112" y="1658679"/>
                </a:lnTo>
                <a:lnTo>
                  <a:pt x="1041991" y="1807535"/>
                </a:lnTo>
                <a:lnTo>
                  <a:pt x="935665" y="1648046"/>
                </a:lnTo>
                <a:lnTo>
                  <a:pt x="595423" y="1456660"/>
                </a:lnTo>
                <a:lnTo>
                  <a:pt x="329609" y="1573618"/>
                </a:lnTo>
                <a:lnTo>
                  <a:pt x="85061" y="1052623"/>
                </a:lnTo>
                <a:lnTo>
                  <a:pt x="0" y="797442"/>
                </a:lnTo>
                <a:lnTo>
                  <a:pt x="10633" y="478465"/>
                </a:lnTo>
                <a:lnTo>
                  <a:pt x="659219" y="127590"/>
                </a:lnTo>
                <a:lnTo>
                  <a:pt x="1212112" y="170121"/>
                </a:lnTo>
                <a:lnTo>
                  <a:pt x="1190847" y="329609"/>
                </a:lnTo>
                <a:lnTo>
                  <a:pt x="1265275" y="457200"/>
                </a:lnTo>
                <a:lnTo>
                  <a:pt x="1350335" y="350874"/>
                </a:lnTo>
                <a:lnTo>
                  <a:pt x="1584251" y="276446"/>
                </a:lnTo>
                <a:lnTo>
                  <a:pt x="1839433" y="414670"/>
                </a:lnTo>
                <a:lnTo>
                  <a:pt x="2094614" y="457200"/>
                </a:lnTo>
                <a:lnTo>
                  <a:pt x="2222205" y="297711"/>
                </a:lnTo>
                <a:lnTo>
                  <a:pt x="2413591" y="329609"/>
                </a:lnTo>
                <a:lnTo>
                  <a:pt x="2434856" y="159488"/>
                </a:lnTo>
                <a:lnTo>
                  <a:pt x="2509284" y="53163"/>
                </a:lnTo>
                <a:lnTo>
                  <a:pt x="2679405" y="42530"/>
                </a:lnTo>
                <a:lnTo>
                  <a:pt x="2966484" y="0"/>
                </a:lnTo>
                <a:lnTo>
                  <a:pt x="2998382" y="255181"/>
                </a:lnTo>
                <a:lnTo>
                  <a:pt x="3094075" y="393404"/>
                </a:lnTo>
                <a:lnTo>
                  <a:pt x="3434316" y="350874"/>
                </a:lnTo>
                <a:lnTo>
                  <a:pt x="3551275" y="435935"/>
                </a:lnTo>
                <a:lnTo>
                  <a:pt x="3774558" y="435935"/>
                </a:lnTo>
                <a:lnTo>
                  <a:pt x="3902149" y="542260"/>
                </a:lnTo>
                <a:lnTo>
                  <a:pt x="3912782" y="786809"/>
                </a:lnTo>
                <a:lnTo>
                  <a:pt x="3976577" y="829339"/>
                </a:lnTo>
                <a:lnTo>
                  <a:pt x="4061637" y="691116"/>
                </a:lnTo>
                <a:lnTo>
                  <a:pt x="4242391" y="680484"/>
                </a:lnTo>
                <a:lnTo>
                  <a:pt x="4338084" y="563525"/>
                </a:lnTo>
                <a:lnTo>
                  <a:pt x="4423144" y="563525"/>
                </a:lnTo>
                <a:lnTo>
                  <a:pt x="4391247" y="712381"/>
                </a:lnTo>
                <a:lnTo>
                  <a:pt x="4412512" y="861237"/>
                </a:lnTo>
                <a:lnTo>
                  <a:pt x="4359349" y="999460"/>
                </a:lnTo>
                <a:lnTo>
                  <a:pt x="4465675" y="1169581"/>
                </a:lnTo>
                <a:lnTo>
                  <a:pt x="4720856" y="1010093"/>
                </a:lnTo>
                <a:lnTo>
                  <a:pt x="4986670" y="574158"/>
                </a:lnTo>
                <a:lnTo>
                  <a:pt x="4933507" y="446567"/>
                </a:lnTo>
                <a:lnTo>
                  <a:pt x="4986670" y="350874"/>
                </a:lnTo>
                <a:lnTo>
                  <a:pt x="5263116" y="276446"/>
                </a:lnTo>
                <a:lnTo>
                  <a:pt x="5443870" y="308344"/>
                </a:lnTo>
                <a:lnTo>
                  <a:pt x="5699051" y="691116"/>
                </a:lnTo>
                <a:lnTo>
                  <a:pt x="5816009" y="574158"/>
                </a:lnTo>
                <a:lnTo>
                  <a:pt x="5975498" y="520995"/>
                </a:lnTo>
                <a:lnTo>
                  <a:pt x="6166884" y="956930"/>
                </a:lnTo>
                <a:lnTo>
                  <a:pt x="6464595" y="903767"/>
                </a:lnTo>
                <a:lnTo>
                  <a:pt x="6496493" y="1052623"/>
                </a:lnTo>
                <a:lnTo>
                  <a:pt x="6209414" y="1190846"/>
                </a:lnTo>
                <a:lnTo>
                  <a:pt x="6113721" y="1041990"/>
                </a:lnTo>
                <a:lnTo>
                  <a:pt x="6124354" y="1244009"/>
                </a:lnTo>
                <a:lnTo>
                  <a:pt x="6018028" y="1360967"/>
                </a:lnTo>
                <a:lnTo>
                  <a:pt x="6049926" y="1541721"/>
                </a:lnTo>
                <a:lnTo>
                  <a:pt x="6220047" y="1531088"/>
                </a:lnTo>
                <a:lnTo>
                  <a:pt x="6379535" y="1509823"/>
                </a:lnTo>
                <a:lnTo>
                  <a:pt x="6528391" y="1658679"/>
                </a:lnTo>
                <a:lnTo>
                  <a:pt x="6655982" y="1669311"/>
                </a:lnTo>
                <a:lnTo>
                  <a:pt x="6794205" y="1881963"/>
                </a:lnTo>
                <a:lnTo>
                  <a:pt x="6794205" y="2115879"/>
                </a:lnTo>
                <a:lnTo>
                  <a:pt x="6698512" y="2254102"/>
                </a:lnTo>
                <a:lnTo>
                  <a:pt x="6794205" y="2562446"/>
                </a:lnTo>
                <a:lnTo>
                  <a:pt x="6985591" y="2424223"/>
                </a:lnTo>
                <a:lnTo>
                  <a:pt x="6985591" y="2711302"/>
                </a:lnTo>
                <a:lnTo>
                  <a:pt x="6826102" y="2923953"/>
                </a:lnTo>
                <a:lnTo>
                  <a:pt x="6698512" y="3009014"/>
                </a:lnTo>
                <a:lnTo>
                  <a:pt x="6719777" y="3062177"/>
                </a:lnTo>
                <a:lnTo>
                  <a:pt x="6964326" y="3157870"/>
                </a:lnTo>
                <a:lnTo>
                  <a:pt x="6953693" y="3327990"/>
                </a:lnTo>
                <a:lnTo>
                  <a:pt x="6741042" y="3359888"/>
                </a:lnTo>
                <a:lnTo>
                  <a:pt x="6655982" y="3561907"/>
                </a:lnTo>
                <a:lnTo>
                  <a:pt x="6719777" y="3763925"/>
                </a:lnTo>
                <a:lnTo>
                  <a:pt x="6772940" y="3955311"/>
                </a:lnTo>
                <a:lnTo>
                  <a:pt x="6762307" y="4072270"/>
                </a:lnTo>
                <a:lnTo>
                  <a:pt x="6826102" y="4306186"/>
                </a:lnTo>
                <a:lnTo>
                  <a:pt x="6741042" y="4465674"/>
                </a:lnTo>
                <a:lnTo>
                  <a:pt x="6634716" y="4774018"/>
                </a:lnTo>
                <a:lnTo>
                  <a:pt x="6432698" y="4890977"/>
                </a:lnTo>
                <a:lnTo>
                  <a:pt x="6326372" y="4805916"/>
                </a:lnTo>
                <a:lnTo>
                  <a:pt x="6188149" y="4912242"/>
                </a:lnTo>
                <a:lnTo>
                  <a:pt x="6039293" y="4795284"/>
                </a:lnTo>
                <a:lnTo>
                  <a:pt x="5911702" y="4890977"/>
                </a:lnTo>
                <a:lnTo>
                  <a:pt x="5890437" y="5007935"/>
                </a:lnTo>
                <a:lnTo>
                  <a:pt x="5816009" y="5114260"/>
                </a:lnTo>
                <a:lnTo>
                  <a:pt x="5730949" y="5082363"/>
                </a:lnTo>
                <a:lnTo>
                  <a:pt x="5645889" y="5156790"/>
                </a:lnTo>
                <a:lnTo>
                  <a:pt x="5539563" y="5124893"/>
                </a:lnTo>
                <a:lnTo>
                  <a:pt x="5486400" y="5188688"/>
                </a:lnTo>
                <a:lnTo>
                  <a:pt x="5401340" y="5209953"/>
                </a:lnTo>
                <a:lnTo>
                  <a:pt x="5295014" y="5114260"/>
                </a:lnTo>
                <a:lnTo>
                  <a:pt x="5146158" y="5252484"/>
                </a:lnTo>
                <a:lnTo>
                  <a:pt x="5135526" y="5167423"/>
                </a:lnTo>
                <a:lnTo>
                  <a:pt x="5188689" y="5050465"/>
                </a:lnTo>
                <a:lnTo>
                  <a:pt x="5114261" y="4901609"/>
                </a:lnTo>
                <a:lnTo>
                  <a:pt x="4763386" y="4922874"/>
                </a:lnTo>
                <a:lnTo>
                  <a:pt x="4518837" y="4933507"/>
                </a:lnTo>
                <a:lnTo>
                  <a:pt x="4444409" y="4901609"/>
                </a:lnTo>
                <a:lnTo>
                  <a:pt x="4327451" y="5029200"/>
                </a:lnTo>
                <a:lnTo>
                  <a:pt x="4210493" y="5029200"/>
                </a:lnTo>
                <a:lnTo>
                  <a:pt x="4157330" y="5082363"/>
                </a:lnTo>
                <a:lnTo>
                  <a:pt x="3721395" y="5071730"/>
                </a:lnTo>
                <a:lnTo>
                  <a:pt x="3636335" y="4922874"/>
                </a:lnTo>
                <a:lnTo>
                  <a:pt x="3402419" y="4731488"/>
                </a:lnTo>
                <a:lnTo>
                  <a:pt x="3487479" y="4593265"/>
                </a:lnTo>
                <a:lnTo>
                  <a:pt x="3678865" y="4699590"/>
                </a:lnTo>
                <a:lnTo>
                  <a:pt x="3827721" y="4657060"/>
                </a:lnTo>
                <a:lnTo>
                  <a:pt x="4178595" y="4678325"/>
                </a:lnTo>
                <a:lnTo>
                  <a:pt x="4189228" y="4497572"/>
                </a:lnTo>
                <a:lnTo>
                  <a:pt x="4316819" y="4423144"/>
                </a:lnTo>
                <a:lnTo>
                  <a:pt x="4433777" y="4178595"/>
                </a:lnTo>
                <a:lnTo>
                  <a:pt x="4295554" y="4136065"/>
                </a:lnTo>
                <a:lnTo>
                  <a:pt x="4306186" y="4221125"/>
                </a:lnTo>
                <a:lnTo>
                  <a:pt x="4136065" y="4253023"/>
                </a:lnTo>
                <a:lnTo>
                  <a:pt x="4040372" y="4114800"/>
                </a:lnTo>
                <a:lnTo>
                  <a:pt x="3817089" y="4242390"/>
                </a:lnTo>
                <a:lnTo>
                  <a:pt x="3902149" y="4348716"/>
                </a:lnTo>
                <a:lnTo>
                  <a:pt x="3742661" y="4433777"/>
                </a:lnTo>
                <a:lnTo>
                  <a:pt x="3519377" y="4455042"/>
                </a:lnTo>
                <a:lnTo>
                  <a:pt x="3296093" y="4316818"/>
                </a:lnTo>
                <a:lnTo>
                  <a:pt x="3317358" y="4540102"/>
                </a:lnTo>
                <a:lnTo>
                  <a:pt x="3157870" y="4561367"/>
                </a:lnTo>
                <a:lnTo>
                  <a:pt x="2945219" y="4455042"/>
                </a:lnTo>
                <a:lnTo>
                  <a:pt x="2753833" y="4486939"/>
                </a:lnTo>
                <a:lnTo>
                  <a:pt x="2668772" y="4433777"/>
                </a:lnTo>
                <a:lnTo>
                  <a:pt x="2551814" y="4455042"/>
                </a:lnTo>
                <a:lnTo>
                  <a:pt x="2541182" y="4572000"/>
                </a:lnTo>
                <a:lnTo>
                  <a:pt x="2488019" y="4582632"/>
                </a:lnTo>
                <a:lnTo>
                  <a:pt x="2434856" y="4550735"/>
                </a:lnTo>
                <a:lnTo>
                  <a:pt x="2434856" y="4359349"/>
                </a:lnTo>
                <a:lnTo>
                  <a:pt x="2222205" y="4146697"/>
                </a:lnTo>
                <a:lnTo>
                  <a:pt x="2200940" y="3934046"/>
                </a:lnTo>
                <a:lnTo>
                  <a:pt x="1988289" y="3923414"/>
                </a:lnTo>
                <a:lnTo>
                  <a:pt x="1945758" y="3806456"/>
                </a:lnTo>
                <a:lnTo>
                  <a:pt x="1828800" y="3710763"/>
                </a:lnTo>
                <a:lnTo>
                  <a:pt x="1796902" y="3625702"/>
                </a:lnTo>
                <a:lnTo>
                  <a:pt x="1669312" y="3625702"/>
                </a:lnTo>
                <a:lnTo>
                  <a:pt x="1605516" y="3434316"/>
                </a:lnTo>
                <a:lnTo>
                  <a:pt x="1552354" y="3540642"/>
                </a:lnTo>
                <a:lnTo>
                  <a:pt x="1286540" y="3561907"/>
                </a:lnTo>
                <a:lnTo>
                  <a:pt x="1212112" y="3561907"/>
                </a:lnTo>
                <a:lnTo>
                  <a:pt x="1180214" y="3508744"/>
                </a:lnTo>
                <a:lnTo>
                  <a:pt x="1084521" y="3530009"/>
                </a:lnTo>
                <a:lnTo>
                  <a:pt x="946298" y="3413051"/>
                </a:lnTo>
                <a:lnTo>
                  <a:pt x="871870" y="3306725"/>
                </a:lnTo>
                <a:lnTo>
                  <a:pt x="808075" y="3168502"/>
                </a:lnTo>
                <a:lnTo>
                  <a:pt x="637954" y="3157870"/>
                </a:lnTo>
                <a:close/>
              </a:path>
            </a:pathLst>
          </a:custGeom>
          <a:blipFill>
            <a:blip r:embed="rId9" cstate="print"/>
            <a:stretch>
              <a:fillRect/>
            </a:stretch>
          </a:blipFill>
          <a:ln>
            <a:noFill/>
          </a:ln>
          <a:effectLst>
            <a:outerShdw blurRad="165100" dist="76200" dir="2700000" algn="tl" rotWithShape="0">
              <a:schemeClr val="accent2">
                <a:lumMod val="75000"/>
                <a:alpha val="59000"/>
              </a:schemeClr>
            </a:outerShdw>
          </a:effectLst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5400" i="1" dirty="0" smtClean="0">
              <a:solidFill>
                <a:schemeClr val="tx1"/>
              </a:solidFill>
              <a:latin typeface="Baskerville Old Face" pitchFamily="18" charset="0"/>
            </a:endParaRPr>
          </a:p>
          <a:p>
            <a:pPr algn="ctr"/>
            <a:r>
              <a:rPr lang="fr-FR" sz="5400" i="1" dirty="0" smtClean="0">
                <a:solidFill>
                  <a:schemeClr val="tx1"/>
                </a:solidFill>
                <a:latin typeface="Baskerville Old Face" pitchFamily="18" charset="0"/>
              </a:rPr>
              <a:t>56</a:t>
            </a:r>
            <a:endParaRPr lang="fr-FR" sz="5400" i="1" dirty="0">
              <a:solidFill>
                <a:schemeClr val="tx1"/>
              </a:solidFill>
              <a:latin typeface="Baskerville Old Face" pitchFamily="18" charset="0"/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5686645" y="1393724"/>
            <a:ext cx="2528693" cy="3264558"/>
          </a:xfrm>
          <a:custGeom>
            <a:avLst/>
            <a:gdLst>
              <a:gd name="connsiteX0" fmla="*/ 669851 w 2966484"/>
              <a:gd name="connsiteY0" fmla="*/ 457200 h 3742660"/>
              <a:gd name="connsiteX1" fmla="*/ 850605 w 2966484"/>
              <a:gd name="connsiteY1" fmla="*/ 531628 h 3742660"/>
              <a:gd name="connsiteX2" fmla="*/ 850605 w 2966484"/>
              <a:gd name="connsiteY2" fmla="*/ 531628 h 3742660"/>
              <a:gd name="connsiteX3" fmla="*/ 850605 w 2966484"/>
              <a:gd name="connsiteY3" fmla="*/ 563525 h 3742660"/>
              <a:gd name="connsiteX4" fmla="*/ 871870 w 2966484"/>
              <a:gd name="connsiteY4" fmla="*/ 680483 h 3742660"/>
              <a:gd name="connsiteX5" fmla="*/ 839972 w 2966484"/>
              <a:gd name="connsiteY5" fmla="*/ 829339 h 3742660"/>
              <a:gd name="connsiteX6" fmla="*/ 871870 w 2966484"/>
              <a:gd name="connsiteY6" fmla="*/ 988828 h 3742660"/>
              <a:gd name="connsiteX7" fmla="*/ 839972 w 2966484"/>
              <a:gd name="connsiteY7" fmla="*/ 1127051 h 3742660"/>
              <a:gd name="connsiteX8" fmla="*/ 914400 w 2966484"/>
              <a:gd name="connsiteY8" fmla="*/ 1222744 h 3742660"/>
              <a:gd name="connsiteX9" fmla="*/ 808075 w 2966484"/>
              <a:gd name="connsiteY9" fmla="*/ 1244009 h 3742660"/>
              <a:gd name="connsiteX10" fmla="*/ 797442 w 2966484"/>
              <a:gd name="connsiteY10" fmla="*/ 1414130 h 3742660"/>
              <a:gd name="connsiteX11" fmla="*/ 680484 w 2966484"/>
              <a:gd name="connsiteY11" fmla="*/ 1424762 h 3742660"/>
              <a:gd name="connsiteX12" fmla="*/ 637954 w 2966484"/>
              <a:gd name="connsiteY12" fmla="*/ 1499190 h 3742660"/>
              <a:gd name="connsiteX13" fmla="*/ 531628 w 2966484"/>
              <a:gd name="connsiteY13" fmla="*/ 1424762 h 3742660"/>
              <a:gd name="connsiteX14" fmla="*/ 382772 w 2966484"/>
              <a:gd name="connsiteY14" fmla="*/ 1552353 h 3742660"/>
              <a:gd name="connsiteX15" fmla="*/ 202019 w 2966484"/>
              <a:gd name="connsiteY15" fmla="*/ 1605516 h 3742660"/>
              <a:gd name="connsiteX16" fmla="*/ 244549 w 2966484"/>
              <a:gd name="connsiteY16" fmla="*/ 1711842 h 3742660"/>
              <a:gd name="connsiteX17" fmla="*/ 159488 w 2966484"/>
              <a:gd name="connsiteY17" fmla="*/ 1807535 h 3742660"/>
              <a:gd name="connsiteX18" fmla="*/ 148856 w 2966484"/>
              <a:gd name="connsiteY18" fmla="*/ 1945758 h 3742660"/>
              <a:gd name="connsiteX19" fmla="*/ 0 w 2966484"/>
              <a:gd name="connsiteY19" fmla="*/ 1977655 h 3742660"/>
              <a:gd name="connsiteX20" fmla="*/ 106326 w 2966484"/>
              <a:gd name="connsiteY20" fmla="*/ 2190307 h 3742660"/>
              <a:gd name="connsiteX21" fmla="*/ 276447 w 2966484"/>
              <a:gd name="connsiteY21" fmla="*/ 2158409 h 3742660"/>
              <a:gd name="connsiteX22" fmla="*/ 297712 w 2966484"/>
              <a:gd name="connsiteY22" fmla="*/ 2243469 h 3742660"/>
              <a:gd name="connsiteX23" fmla="*/ 127591 w 2966484"/>
              <a:gd name="connsiteY23" fmla="*/ 2296632 h 3742660"/>
              <a:gd name="connsiteX24" fmla="*/ 53163 w 2966484"/>
              <a:gd name="connsiteY24" fmla="*/ 2232837 h 3742660"/>
              <a:gd name="connsiteX25" fmla="*/ 74428 w 2966484"/>
              <a:gd name="connsiteY25" fmla="*/ 2339162 h 3742660"/>
              <a:gd name="connsiteX26" fmla="*/ 74428 w 2966484"/>
              <a:gd name="connsiteY26" fmla="*/ 2339162 h 3742660"/>
              <a:gd name="connsiteX27" fmla="*/ 0 w 2966484"/>
              <a:gd name="connsiteY27" fmla="*/ 2392325 h 3742660"/>
              <a:gd name="connsiteX28" fmla="*/ 31898 w 2966484"/>
              <a:gd name="connsiteY28" fmla="*/ 2488018 h 3742660"/>
              <a:gd name="connsiteX29" fmla="*/ 180754 w 2966484"/>
              <a:gd name="connsiteY29" fmla="*/ 2477386 h 3742660"/>
              <a:gd name="connsiteX30" fmla="*/ 255182 w 2966484"/>
              <a:gd name="connsiteY30" fmla="*/ 2551814 h 3742660"/>
              <a:gd name="connsiteX31" fmla="*/ 361507 w 2966484"/>
              <a:gd name="connsiteY31" fmla="*/ 2541181 h 3742660"/>
              <a:gd name="connsiteX32" fmla="*/ 435935 w 2966484"/>
              <a:gd name="connsiteY32" fmla="*/ 2658139 h 3742660"/>
              <a:gd name="connsiteX33" fmla="*/ 467833 w 2966484"/>
              <a:gd name="connsiteY33" fmla="*/ 2764465 h 3742660"/>
              <a:gd name="connsiteX34" fmla="*/ 393405 w 2966484"/>
              <a:gd name="connsiteY34" fmla="*/ 2849525 h 3742660"/>
              <a:gd name="connsiteX35" fmla="*/ 446568 w 2966484"/>
              <a:gd name="connsiteY35" fmla="*/ 3019646 h 3742660"/>
              <a:gd name="connsiteX36" fmla="*/ 563526 w 2966484"/>
              <a:gd name="connsiteY36" fmla="*/ 2955851 h 3742660"/>
              <a:gd name="connsiteX37" fmla="*/ 542261 w 2966484"/>
              <a:gd name="connsiteY37" fmla="*/ 3104707 h 3742660"/>
              <a:gd name="connsiteX38" fmla="*/ 414670 w 2966484"/>
              <a:gd name="connsiteY38" fmla="*/ 3242930 h 3742660"/>
              <a:gd name="connsiteX39" fmla="*/ 467833 w 2966484"/>
              <a:gd name="connsiteY39" fmla="*/ 3317358 h 3742660"/>
              <a:gd name="connsiteX40" fmla="*/ 531628 w 2966484"/>
              <a:gd name="connsiteY40" fmla="*/ 3317358 h 3742660"/>
              <a:gd name="connsiteX41" fmla="*/ 531628 w 2966484"/>
              <a:gd name="connsiteY41" fmla="*/ 3402418 h 3742660"/>
              <a:gd name="connsiteX42" fmla="*/ 425302 w 2966484"/>
              <a:gd name="connsiteY42" fmla="*/ 3434316 h 3742660"/>
              <a:gd name="connsiteX43" fmla="*/ 361507 w 2966484"/>
              <a:gd name="connsiteY43" fmla="*/ 3551274 h 3742660"/>
              <a:gd name="connsiteX44" fmla="*/ 414670 w 2966484"/>
              <a:gd name="connsiteY44" fmla="*/ 3615069 h 3742660"/>
              <a:gd name="connsiteX45" fmla="*/ 404037 w 2966484"/>
              <a:gd name="connsiteY45" fmla="*/ 3732028 h 3742660"/>
              <a:gd name="connsiteX46" fmla="*/ 446568 w 2966484"/>
              <a:gd name="connsiteY46" fmla="*/ 3742660 h 3742660"/>
              <a:gd name="connsiteX47" fmla="*/ 627321 w 2966484"/>
              <a:gd name="connsiteY47" fmla="*/ 3604437 h 3742660"/>
              <a:gd name="connsiteX48" fmla="*/ 765544 w 2966484"/>
              <a:gd name="connsiteY48" fmla="*/ 3615069 h 3742660"/>
              <a:gd name="connsiteX49" fmla="*/ 1222744 w 2966484"/>
              <a:gd name="connsiteY49" fmla="*/ 3487479 h 3742660"/>
              <a:gd name="connsiteX50" fmla="*/ 1339702 w 2966484"/>
              <a:gd name="connsiteY50" fmla="*/ 3508744 h 3742660"/>
              <a:gd name="connsiteX51" fmla="*/ 1467293 w 2966484"/>
              <a:gd name="connsiteY51" fmla="*/ 3498111 h 3742660"/>
              <a:gd name="connsiteX52" fmla="*/ 1616149 w 2966484"/>
              <a:gd name="connsiteY52" fmla="*/ 3253562 h 3742660"/>
              <a:gd name="connsiteX53" fmla="*/ 1765005 w 2966484"/>
              <a:gd name="connsiteY53" fmla="*/ 3242930 h 3742660"/>
              <a:gd name="connsiteX54" fmla="*/ 1903228 w 2966484"/>
              <a:gd name="connsiteY54" fmla="*/ 3157869 h 3742660"/>
              <a:gd name="connsiteX55" fmla="*/ 1860698 w 2966484"/>
              <a:gd name="connsiteY55" fmla="*/ 3072809 h 3742660"/>
              <a:gd name="connsiteX56" fmla="*/ 1860698 w 2966484"/>
              <a:gd name="connsiteY56" fmla="*/ 3072809 h 3742660"/>
              <a:gd name="connsiteX57" fmla="*/ 2083982 w 2966484"/>
              <a:gd name="connsiteY57" fmla="*/ 3030279 h 3742660"/>
              <a:gd name="connsiteX58" fmla="*/ 2169042 w 2966484"/>
              <a:gd name="connsiteY58" fmla="*/ 3179135 h 3742660"/>
              <a:gd name="connsiteX59" fmla="*/ 2307265 w 2966484"/>
              <a:gd name="connsiteY59" fmla="*/ 3221665 h 3742660"/>
              <a:gd name="connsiteX60" fmla="*/ 2339163 w 2966484"/>
              <a:gd name="connsiteY60" fmla="*/ 3264195 h 3742660"/>
              <a:gd name="connsiteX61" fmla="*/ 2456121 w 2966484"/>
              <a:gd name="connsiteY61" fmla="*/ 3242930 h 3742660"/>
              <a:gd name="connsiteX62" fmla="*/ 2466754 w 2966484"/>
              <a:gd name="connsiteY62" fmla="*/ 3168502 h 3742660"/>
              <a:gd name="connsiteX63" fmla="*/ 2594344 w 2966484"/>
              <a:gd name="connsiteY63" fmla="*/ 2838893 h 3742660"/>
              <a:gd name="connsiteX64" fmla="*/ 2626242 w 2966484"/>
              <a:gd name="connsiteY64" fmla="*/ 2753832 h 3742660"/>
              <a:gd name="connsiteX65" fmla="*/ 2615609 w 2966484"/>
              <a:gd name="connsiteY65" fmla="*/ 2647507 h 3742660"/>
              <a:gd name="connsiteX66" fmla="*/ 2828261 w 2966484"/>
              <a:gd name="connsiteY66" fmla="*/ 2509283 h 3742660"/>
              <a:gd name="connsiteX67" fmla="*/ 2945219 w 2966484"/>
              <a:gd name="connsiteY67" fmla="*/ 2509283 h 3742660"/>
              <a:gd name="connsiteX68" fmla="*/ 2966484 w 2966484"/>
              <a:gd name="connsiteY68" fmla="*/ 2477386 h 3742660"/>
              <a:gd name="connsiteX69" fmla="*/ 2966484 w 2966484"/>
              <a:gd name="connsiteY69" fmla="*/ 2232837 h 3742660"/>
              <a:gd name="connsiteX70" fmla="*/ 2860158 w 2966484"/>
              <a:gd name="connsiteY70" fmla="*/ 1850065 h 3742660"/>
              <a:gd name="connsiteX71" fmla="*/ 2849526 w 2966484"/>
              <a:gd name="connsiteY71" fmla="*/ 1711842 h 3742660"/>
              <a:gd name="connsiteX72" fmla="*/ 2817628 w 2966484"/>
              <a:gd name="connsiteY72" fmla="*/ 1488558 h 3742660"/>
              <a:gd name="connsiteX73" fmla="*/ 2955851 w 2966484"/>
              <a:gd name="connsiteY73" fmla="*/ 1392865 h 3742660"/>
              <a:gd name="connsiteX74" fmla="*/ 2934586 w 2966484"/>
              <a:gd name="connsiteY74" fmla="*/ 1244009 h 3742660"/>
              <a:gd name="connsiteX75" fmla="*/ 2870791 w 2966484"/>
              <a:gd name="connsiteY75" fmla="*/ 1137683 h 3742660"/>
              <a:gd name="connsiteX76" fmla="*/ 2934586 w 2966484"/>
              <a:gd name="connsiteY76" fmla="*/ 1127051 h 3742660"/>
              <a:gd name="connsiteX77" fmla="*/ 2955851 w 2966484"/>
              <a:gd name="connsiteY77" fmla="*/ 1095153 h 3742660"/>
              <a:gd name="connsiteX78" fmla="*/ 2860158 w 2966484"/>
              <a:gd name="connsiteY78" fmla="*/ 935665 h 3742660"/>
              <a:gd name="connsiteX79" fmla="*/ 2923954 w 2966484"/>
              <a:gd name="connsiteY79" fmla="*/ 893135 h 3742660"/>
              <a:gd name="connsiteX80" fmla="*/ 2934586 w 2966484"/>
              <a:gd name="connsiteY80" fmla="*/ 723014 h 3742660"/>
              <a:gd name="connsiteX81" fmla="*/ 2711302 w 2966484"/>
              <a:gd name="connsiteY81" fmla="*/ 606055 h 3742660"/>
              <a:gd name="connsiteX82" fmla="*/ 2530549 w 2966484"/>
              <a:gd name="connsiteY82" fmla="*/ 595423 h 3742660"/>
              <a:gd name="connsiteX83" fmla="*/ 2498651 w 2966484"/>
              <a:gd name="connsiteY83" fmla="*/ 552893 h 3742660"/>
              <a:gd name="connsiteX84" fmla="*/ 2445488 w 2966484"/>
              <a:gd name="connsiteY84" fmla="*/ 574158 h 3742660"/>
              <a:gd name="connsiteX85" fmla="*/ 2413591 w 2966484"/>
              <a:gd name="connsiteY85" fmla="*/ 669851 h 3742660"/>
              <a:gd name="connsiteX86" fmla="*/ 2349795 w 2966484"/>
              <a:gd name="connsiteY86" fmla="*/ 723014 h 3742660"/>
              <a:gd name="connsiteX87" fmla="*/ 2275368 w 2966484"/>
              <a:gd name="connsiteY87" fmla="*/ 691116 h 3742660"/>
              <a:gd name="connsiteX88" fmla="*/ 2243470 w 2966484"/>
              <a:gd name="connsiteY88" fmla="*/ 744279 h 3742660"/>
              <a:gd name="connsiteX89" fmla="*/ 2200940 w 2966484"/>
              <a:gd name="connsiteY89" fmla="*/ 797442 h 3742660"/>
              <a:gd name="connsiteX90" fmla="*/ 2083982 w 2966484"/>
              <a:gd name="connsiteY90" fmla="*/ 861237 h 3742660"/>
              <a:gd name="connsiteX91" fmla="*/ 2030819 w 2966484"/>
              <a:gd name="connsiteY91" fmla="*/ 786809 h 3742660"/>
              <a:gd name="connsiteX92" fmla="*/ 1924493 w 2966484"/>
              <a:gd name="connsiteY92" fmla="*/ 744279 h 3742660"/>
              <a:gd name="connsiteX93" fmla="*/ 1881963 w 2966484"/>
              <a:gd name="connsiteY93" fmla="*/ 637953 h 3742660"/>
              <a:gd name="connsiteX94" fmla="*/ 1796902 w 2966484"/>
              <a:gd name="connsiteY94" fmla="*/ 499730 h 3742660"/>
              <a:gd name="connsiteX95" fmla="*/ 1733107 w 2966484"/>
              <a:gd name="connsiteY95" fmla="*/ 350874 h 3742660"/>
              <a:gd name="connsiteX96" fmla="*/ 1733107 w 2966484"/>
              <a:gd name="connsiteY96" fmla="*/ 297711 h 3742660"/>
              <a:gd name="connsiteX97" fmla="*/ 1679944 w 2966484"/>
              <a:gd name="connsiteY97" fmla="*/ 276446 h 3742660"/>
              <a:gd name="connsiteX98" fmla="*/ 1552354 w 2966484"/>
              <a:gd name="connsiteY98" fmla="*/ 382772 h 3742660"/>
              <a:gd name="connsiteX99" fmla="*/ 1392865 w 2966484"/>
              <a:gd name="connsiteY99" fmla="*/ 350874 h 3742660"/>
              <a:gd name="connsiteX100" fmla="*/ 1318437 w 2966484"/>
              <a:gd name="connsiteY100" fmla="*/ 372139 h 3742660"/>
              <a:gd name="connsiteX101" fmla="*/ 1244009 w 2966484"/>
              <a:gd name="connsiteY101" fmla="*/ 329609 h 3742660"/>
              <a:gd name="connsiteX102" fmla="*/ 1190847 w 2966484"/>
              <a:gd name="connsiteY102" fmla="*/ 340242 h 3742660"/>
              <a:gd name="connsiteX103" fmla="*/ 1127051 w 2966484"/>
              <a:gd name="connsiteY103" fmla="*/ 308344 h 3742660"/>
              <a:gd name="connsiteX104" fmla="*/ 1063256 w 2966484"/>
              <a:gd name="connsiteY104" fmla="*/ 287079 h 3742660"/>
              <a:gd name="connsiteX105" fmla="*/ 1052623 w 2966484"/>
              <a:gd name="connsiteY105" fmla="*/ 170121 h 3742660"/>
              <a:gd name="connsiteX106" fmla="*/ 1105786 w 2966484"/>
              <a:gd name="connsiteY106" fmla="*/ 106325 h 3742660"/>
              <a:gd name="connsiteX107" fmla="*/ 1084521 w 2966484"/>
              <a:gd name="connsiteY107" fmla="*/ 0 h 3742660"/>
              <a:gd name="connsiteX108" fmla="*/ 978195 w 2966484"/>
              <a:gd name="connsiteY108" fmla="*/ 31897 h 3742660"/>
              <a:gd name="connsiteX109" fmla="*/ 903768 w 2966484"/>
              <a:gd name="connsiteY109" fmla="*/ 127590 h 3742660"/>
              <a:gd name="connsiteX110" fmla="*/ 808075 w 2966484"/>
              <a:gd name="connsiteY110" fmla="*/ 85060 h 3742660"/>
              <a:gd name="connsiteX111" fmla="*/ 776177 w 2966484"/>
              <a:gd name="connsiteY111" fmla="*/ 148855 h 3742660"/>
              <a:gd name="connsiteX112" fmla="*/ 776177 w 2966484"/>
              <a:gd name="connsiteY112" fmla="*/ 148855 h 3742660"/>
              <a:gd name="connsiteX113" fmla="*/ 691116 w 2966484"/>
              <a:gd name="connsiteY113" fmla="*/ 191386 h 3742660"/>
              <a:gd name="connsiteX114" fmla="*/ 648586 w 2966484"/>
              <a:gd name="connsiteY114" fmla="*/ 308344 h 3742660"/>
              <a:gd name="connsiteX115" fmla="*/ 691116 w 2966484"/>
              <a:gd name="connsiteY115" fmla="*/ 372139 h 3742660"/>
              <a:gd name="connsiteX116" fmla="*/ 669851 w 2966484"/>
              <a:gd name="connsiteY116" fmla="*/ 457200 h 37426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</a:cxnLst>
            <a:rect l="l" t="t" r="r" b="b"/>
            <a:pathLst>
              <a:path w="2966484" h="3742660">
                <a:moveTo>
                  <a:pt x="669851" y="457200"/>
                </a:moveTo>
                <a:lnTo>
                  <a:pt x="850605" y="531628"/>
                </a:lnTo>
                <a:lnTo>
                  <a:pt x="850605" y="531628"/>
                </a:lnTo>
                <a:lnTo>
                  <a:pt x="850605" y="563525"/>
                </a:lnTo>
                <a:lnTo>
                  <a:pt x="871870" y="680483"/>
                </a:lnTo>
                <a:lnTo>
                  <a:pt x="839972" y="829339"/>
                </a:lnTo>
                <a:lnTo>
                  <a:pt x="871870" y="988828"/>
                </a:lnTo>
                <a:lnTo>
                  <a:pt x="839972" y="1127051"/>
                </a:lnTo>
                <a:lnTo>
                  <a:pt x="914400" y="1222744"/>
                </a:lnTo>
                <a:lnTo>
                  <a:pt x="808075" y="1244009"/>
                </a:lnTo>
                <a:lnTo>
                  <a:pt x="797442" y="1414130"/>
                </a:lnTo>
                <a:lnTo>
                  <a:pt x="680484" y="1424762"/>
                </a:lnTo>
                <a:lnTo>
                  <a:pt x="637954" y="1499190"/>
                </a:lnTo>
                <a:lnTo>
                  <a:pt x="531628" y="1424762"/>
                </a:lnTo>
                <a:lnTo>
                  <a:pt x="382772" y="1552353"/>
                </a:lnTo>
                <a:lnTo>
                  <a:pt x="202019" y="1605516"/>
                </a:lnTo>
                <a:lnTo>
                  <a:pt x="244549" y="1711842"/>
                </a:lnTo>
                <a:lnTo>
                  <a:pt x="159488" y="1807535"/>
                </a:lnTo>
                <a:lnTo>
                  <a:pt x="148856" y="1945758"/>
                </a:lnTo>
                <a:lnTo>
                  <a:pt x="0" y="1977655"/>
                </a:lnTo>
                <a:lnTo>
                  <a:pt x="106326" y="2190307"/>
                </a:lnTo>
                <a:lnTo>
                  <a:pt x="276447" y="2158409"/>
                </a:lnTo>
                <a:lnTo>
                  <a:pt x="297712" y="2243469"/>
                </a:lnTo>
                <a:lnTo>
                  <a:pt x="127591" y="2296632"/>
                </a:lnTo>
                <a:lnTo>
                  <a:pt x="53163" y="2232837"/>
                </a:lnTo>
                <a:lnTo>
                  <a:pt x="74428" y="2339162"/>
                </a:lnTo>
                <a:lnTo>
                  <a:pt x="74428" y="2339162"/>
                </a:lnTo>
                <a:lnTo>
                  <a:pt x="0" y="2392325"/>
                </a:lnTo>
                <a:lnTo>
                  <a:pt x="31898" y="2488018"/>
                </a:lnTo>
                <a:lnTo>
                  <a:pt x="180754" y="2477386"/>
                </a:lnTo>
                <a:lnTo>
                  <a:pt x="255182" y="2551814"/>
                </a:lnTo>
                <a:lnTo>
                  <a:pt x="361507" y="2541181"/>
                </a:lnTo>
                <a:lnTo>
                  <a:pt x="435935" y="2658139"/>
                </a:lnTo>
                <a:lnTo>
                  <a:pt x="467833" y="2764465"/>
                </a:lnTo>
                <a:lnTo>
                  <a:pt x="393405" y="2849525"/>
                </a:lnTo>
                <a:lnTo>
                  <a:pt x="446568" y="3019646"/>
                </a:lnTo>
                <a:lnTo>
                  <a:pt x="563526" y="2955851"/>
                </a:lnTo>
                <a:lnTo>
                  <a:pt x="542261" y="3104707"/>
                </a:lnTo>
                <a:lnTo>
                  <a:pt x="414670" y="3242930"/>
                </a:lnTo>
                <a:lnTo>
                  <a:pt x="467833" y="3317358"/>
                </a:lnTo>
                <a:lnTo>
                  <a:pt x="531628" y="3317358"/>
                </a:lnTo>
                <a:lnTo>
                  <a:pt x="531628" y="3402418"/>
                </a:lnTo>
                <a:lnTo>
                  <a:pt x="425302" y="3434316"/>
                </a:lnTo>
                <a:lnTo>
                  <a:pt x="361507" y="3551274"/>
                </a:lnTo>
                <a:lnTo>
                  <a:pt x="414670" y="3615069"/>
                </a:lnTo>
                <a:lnTo>
                  <a:pt x="404037" y="3732028"/>
                </a:lnTo>
                <a:lnTo>
                  <a:pt x="446568" y="3742660"/>
                </a:lnTo>
                <a:lnTo>
                  <a:pt x="627321" y="3604437"/>
                </a:lnTo>
                <a:lnTo>
                  <a:pt x="765544" y="3615069"/>
                </a:lnTo>
                <a:lnTo>
                  <a:pt x="1222744" y="3487479"/>
                </a:lnTo>
                <a:lnTo>
                  <a:pt x="1339702" y="3508744"/>
                </a:lnTo>
                <a:lnTo>
                  <a:pt x="1467293" y="3498111"/>
                </a:lnTo>
                <a:lnTo>
                  <a:pt x="1616149" y="3253562"/>
                </a:lnTo>
                <a:lnTo>
                  <a:pt x="1765005" y="3242930"/>
                </a:lnTo>
                <a:lnTo>
                  <a:pt x="1903228" y="3157869"/>
                </a:lnTo>
                <a:lnTo>
                  <a:pt x="1860698" y="3072809"/>
                </a:lnTo>
                <a:lnTo>
                  <a:pt x="1860698" y="3072809"/>
                </a:lnTo>
                <a:lnTo>
                  <a:pt x="2083982" y="3030279"/>
                </a:lnTo>
                <a:lnTo>
                  <a:pt x="2169042" y="3179135"/>
                </a:lnTo>
                <a:lnTo>
                  <a:pt x="2307265" y="3221665"/>
                </a:lnTo>
                <a:lnTo>
                  <a:pt x="2339163" y="3264195"/>
                </a:lnTo>
                <a:lnTo>
                  <a:pt x="2456121" y="3242930"/>
                </a:lnTo>
                <a:lnTo>
                  <a:pt x="2466754" y="3168502"/>
                </a:lnTo>
                <a:lnTo>
                  <a:pt x="2594344" y="2838893"/>
                </a:lnTo>
                <a:lnTo>
                  <a:pt x="2626242" y="2753832"/>
                </a:lnTo>
                <a:lnTo>
                  <a:pt x="2615609" y="2647507"/>
                </a:lnTo>
                <a:lnTo>
                  <a:pt x="2828261" y="2509283"/>
                </a:lnTo>
                <a:lnTo>
                  <a:pt x="2945219" y="2509283"/>
                </a:lnTo>
                <a:lnTo>
                  <a:pt x="2966484" y="2477386"/>
                </a:lnTo>
                <a:lnTo>
                  <a:pt x="2966484" y="2232837"/>
                </a:lnTo>
                <a:lnTo>
                  <a:pt x="2860158" y="1850065"/>
                </a:lnTo>
                <a:lnTo>
                  <a:pt x="2849526" y="1711842"/>
                </a:lnTo>
                <a:lnTo>
                  <a:pt x="2817628" y="1488558"/>
                </a:lnTo>
                <a:lnTo>
                  <a:pt x="2955851" y="1392865"/>
                </a:lnTo>
                <a:lnTo>
                  <a:pt x="2934586" y="1244009"/>
                </a:lnTo>
                <a:lnTo>
                  <a:pt x="2870791" y="1137683"/>
                </a:lnTo>
                <a:lnTo>
                  <a:pt x="2934586" y="1127051"/>
                </a:lnTo>
                <a:lnTo>
                  <a:pt x="2955851" y="1095153"/>
                </a:lnTo>
                <a:lnTo>
                  <a:pt x="2860158" y="935665"/>
                </a:lnTo>
                <a:lnTo>
                  <a:pt x="2923954" y="893135"/>
                </a:lnTo>
                <a:lnTo>
                  <a:pt x="2934586" y="723014"/>
                </a:lnTo>
                <a:lnTo>
                  <a:pt x="2711302" y="606055"/>
                </a:lnTo>
                <a:lnTo>
                  <a:pt x="2530549" y="595423"/>
                </a:lnTo>
                <a:lnTo>
                  <a:pt x="2498651" y="552893"/>
                </a:lnTo>
                <a:lnTo>
                  <a:pt x="2445488" y="574158"/>
                </a:lnTo>
                <a:lnTo>
                  <a:pt x="2413591" y="669851"/>
                </a:lnTo>
                <a:lnTo>
                  <a:pt x="2349795" y="723014"/>
                </a:lnTo>
                <a:lnTo>
                  <a:pt x="2275368" y="691116"/>
                </a:lnTo>
                <a:lnTo>
                  <a:pt x="2243470" y="744279"/>
                </a:lnTo>
                <a:lnTo>
                  <a:pt x="2200940" y="797442"/>
                </a:lnTo>
                <a:lnTo>
                  <a:pt x="2083982" y="861237"/>
                </a:lnTo>
                <a:lnTo>
                  <a:pt x="2030819" y="786809"/>
                </a:lnTo>
                <a:lnTo>
                  <a:pt x="1924493" y="744279"/>
                </a:lnTo>
                <a:lnTo>
                  <a:pt x="1881963" y="637953"/>
                </a:lnTo>
                <a:lnTo>
                  <a:pt x="1796902" y="499730"/>
                </a:lnTo>
                <a:lnTo>
                  <a:pt x="1733107" y="350874"/>
                </a:lnTo>
                <a:lnTo>
                  <a:pt x="1733107" y="297711"/>
                </a:lnTo>
                <a:lnTo>
                  <a:pt x="1679944" y="276446"/>
                </a:lnTo>
                <a:lnTo>
                  <a:pt x="1552354" y="382772"/>
                </a:lnTo>
                <a:lnTo>
                  <a:pt x="1392865" y="350874"/>
                </a:lnTo>
                <a:lnTo>
                  <a:pt x="1318437" y="372139"/>
                </a:lnTo>
                <a:lnTo>
                  <a:pt x="1244009" y="329609"/>
                </a:lnTo>
                <a:lnTo>
                  <a:pt x="1190847" y="340242"/>
                </a:lnTo>
                <a:lnTo>
                  <a:pt x="1127051" y="308344"/>
                </a:lnTo>
                <a:lnTo>
                  <a:pt x="1063256" y="287079"/>
                </a:lnTo>
                <a:lnTo>
                  <a:pt x="1052623" y="170121"/>
                </a:lnTo>
                <a:lnTo>
                  <a:pt x="1105786" y="106325"/>
                </a:lnTo>
                <a:lnTo>
                  <a:pt x="1084521" y="0"/>
                </a:lnTo>
                <a:lnTo>
                  <a:pt x="978195" y="31897"/>
                </a:lnTo>
                <a:lnTo>
                  <a:pt x="903768" y="127590"/>
                </a:lnTo>
                <a:lnTo>
                  <a:pt x="808075" y="85060"/>
                </a:lnTo>
                <a:lnTo>
                  <a:pt x="776177" y="148855"/>
                </a:lnTo>
                <a:lnTo>
                  <a:pt x="776177" y="148855"/>
                </a:lnTo>
                <a:lnTo>
                  <a:pt x="691116" y="191386"/>
                </a:lnTo>
                <a:lnTo>
                  <a:pt x="648586" y="308344"/>
                </a:lnTo>
                <a:lnTo>
                  <a:pt x="691116" y="372139"/>
                </a:lnTo>
                <a:lnTo>
                  <a:pt x="669851" y="457200"/>
                </a:lnTo>
                <a:close/>
              </a:path>
            </a:pathLst>
          </a:custGeom>
          <a:blipFill>
            <a:blip r:embed="rId10" cstate="print"/>
            <a:stretch>
              <a:fillRect/>
            </a:stretch>
          </a:blipFill>
          <a:ln>
            <a:noFill/>
          </a:ln>
          <a:effectLst>
            <a:innerShdw blurRad="241300" dist="88900" dir="2700000">
              <a:schemeClr val="accent3">
                <a:lumMod val="50000"/>
                <a:alpha val="82000"/>
              </a:schemeClr>
            </a:inn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6000" dirty="0" smtClean="0">
                <a:latin typeface="CommercialScriptTwo" pitchFamily="2" charset="0"/>
              </a:rPr>
              <a:t>35</a:t>
            </a:r>
            <a:endParaRPr lang="fr-FR" sz="6000" dirty="0">
              <a:latin typeface="CommercialScriptTwo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85720" y="571484"/>
            <a:ext cx="231185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400" dirty="0" smtClean="0">
                <a:blipFill>
                  <a:blip r:embed="rId11"/>
                  <a:stretch>
                    <a:fillRect/>
                  </a:stretch>
                </a:blipFill>
                <a:latin typeface="Old English Text MT" pitchFamily="66" charset="0"/>
              </a:rPr>
              <a:t>Châteaux</a:t>
            </a:r>
            <a:endParaRPr lang="fr-FR" sz="4400" dirty="0">
              <a:blipFill>
                <a:blip r:embed="rId6"/>
                <a:stretch>
                  <a:fillRect/>
                </a:stretch>
              </a:blipFill>
              <a:latin typeface="Old English Text MT" pitchFamily="66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7931809" y="2560290"/>
            <a:ext cx="1212191" cy="31547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9900" b="1" dirty="0" smtClean="0">
                <a:blipFill>
                  <a:blip r:embed="rId12"/>
                  <a:stretch>
                    <a:fillRect/>
                  </a:stretch>
                </a:blipFill>
                <a:latin typeface="Vijaya" pitchFamily="34" charset="0"/>
                <a:cs typeface="Vijaya" pitchFamily="34" charset="0"/>
              </a:rPr>
              <a:t>1</a:t>
            </a:r>
            <a:endParaRPr lang="fr-FR" sz="19900" b="1" dirty="0">
              <a:blipFill>
                <a:blip r:embed="rId12"/>
                <a:stretch>
                  <a:fillRect/>
                </a:stretch>
              </a:blipFill>
              <a:latin typeface="Vijaya" pitchFamily="34" charset="0"/>
              <a:cs typeface="Vijaya" pitchFamily="34" charset="0"/>
            </a:endParaRPr>
          </a:p>
        </p:txBody>
      </p:sp>
    </p:spTree>
  </p:cSld>
  <p:clrMapOvr>
    <a:masterClrMapping/>
  </p:clrMapOvr>
  <p:transition advTm="10000">
    <p:sndAc>
      <p:stSnd loop="1">
        <p:snd r:embed="rId2" name="02 Juste Pour me Souveni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000"/>
                            </p:stCondLst>
                            <p:childTnLst>
                              <p:par>
                                <p:cTn id="53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 animBg="1"/>
      <p:bldP spid="6" grpId="0" animBg="1"/>
      <p:bldP spid="7" grpId="0" animBg="1"/>
      <p:bldP spid="8" grpId="0" animBg="1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  <a:t>               Château de </a:t>
            </a:r>
            <a:r>
              <a:rPr lang="fr-FR" sz="2800" dirty="0" err="1" smtClean="0">
                <a:solidFill>
                  <a:schemeClr val="accent1">
                    <a:lumMod val="50000"/>
                  </a:schemeClr>
                </a:solidFill>
              </a:rPr>
              <a:t>Largoet</a:t>
            </a:r>
            <a:endParaRPr lang="fr-FR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la </a:t>
            </a:r>
            <a:r>
              <a:rPr lang="fr-FR" sz="2800" dirty="0" err="1" smtClean="0"/>
              <a:t>bretesche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4" name="Rectangle 3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la </a:t>
            </a:r>
            <a:r>
              <a:rPr lang="fr-FR" sz="2800" dirty="0" err="1" smtClean="0"/>
              <a:t>bretesche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5" name="Rectangle 4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err="1" smtClean="0"/>
              <a:t>Chateau</a:t>
            </a:r>
            <a:r>
              <a:rPr lang="fr-FR" sz="2800" dirty="0" smtClean="0"/>
              <a:t> de </a:t>
            </a:r>
            <a:r>
              <a:rPr lang="fr-FR" sz="2800" dirty="0" err="1" smtClean="0"/>
              <a:t>ker</a:t>
            </a:r>
            <a:r>
              <a:rPr lang="fr-FR" sz="2800" dirty="0" smtClean="0"/>
              <a:t>-</a:t>
            </a:r>
            <a:r>
              <a:rPr lang="fr-FR" sz="2800" dirty="0" err="1" smtClean="0"/>
              <a:t>stears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6" name="Rectangle 5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C00000"/>
                </a:solidFill>
              </a:rPr>
              <a:t>              Château de </a:t>
            </a:r>
            <a:r>
              <a:rPr lang="fr-FR" sz="2800" dirty="0" err="1" smtClean="0">
                <a:solidFill>
                  <a:srgbClr val="C00000"/>
                </a:solidFill>
              </a:rPr>
              <a:t>ker</a:t>
            </a:r>
            <a:r>
              <a:rPr lang="fr-FR" sz="2800" dirty="0" smtClean="0">
                <a:solidFill>
                  <a:srgbClr val="C00000"/>
                </a:solidFill>
              </a:rPr>
              <a:t>-</a:t>
            </a:r>
            <a:r>
              <a:rPr lang="fr-FR" sz="2800" dirty="0" err="1" smtClean="0">
                <a:solidFill>
                  <a:srgbClr val="C00000"/>
                </a:solidFill>
              </a:rPr>
              <a:t>stears</a:t>
            </a:r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>
              <a:solidFill>
                <a:srgbClr val="C0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kernuz</a:t>
            </a:r>
            <a:endParaRPr lang="fr-FR" sz="2800" dirty="0"/>
          </a:p>
        </p:txBody>
      </p:sp>
      <p:sp>
        <p:nvSpPr>
          <p:cNvPr id="8" name="Rectangle 7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 Château de </a:t>
            </a:r>
            <a:r>
              <a:rPr lang="fr-FR" sz="2800" dirty="0" err="1" smtClean="0"/>
              <a:t>kernuz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                          </a:t>
            </a:r>
            <a:endParaRPr lang="fr-FR" sz="2800" dirty="0"/>
          </a:p>
        </p:txBody>
      </p:sp>
      <p:sp>
        <p:nvSpPr>
          <p:cNvPr id="9" name="Rectangle 8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Fougeres</a:t>
            </a:r>
            <a:endParaRPr lang="fr-FR" sz="2800" dirty="0"/>
          </a:p>
        </p:txBody>
      </p:sp>
      <p:sp>
        <p:nvSpPr>
          <p:cNvPr id="10" name="Rectangle 9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00B0F0"/>
                </a:solidFill>
              </a:rPr>
              <a:t>Château de Combourg</a:t>
            </a:r>
          </a:p>
          <a:p>
            <a:pPr algn="ctr"/>
            <a:endParaRPr lang="fr-FR" sz="2800" dirty="0" smtClean="0">
              <a:solidFill>
                <a:srgbClr val="00B0F0"/>
              </a:solidFill>
            </a:endParaRPr>
          </a:p>
          <a:p>
            <a:pPr algn="ctr"/>
            <a:endParaRPr lang="fr-FR" sz="2800" dirty="0" smtClean="0">
              <a:solidFill>
                <a:srgbClr val="00B0F0"/>
              </a:solidFill>
            </a:endParaRPr>
          </a:p>
          <a:p>
            <a:pPr algn="ctr"/>
            <a:endParaRPr lang="fr-FR" sz="2800" dirty="0" smtClean="0">
              <a:solidFill>
                <a:srgbClr val="00B0F0"/>
              </a:solidFill>
            </a:endParaRPr>
          </a:p>
          <a:p>
            <a:pPr algn="ctr"/>
            <a:endParaRPr lang="fr-FR" sz="2800" dirty="0" smtClean="0">
              <a:solidFill>
                <a:srgbClr val="00B0F0"/>
              </a:solidFill>
            </a:endParaRPr>
          </a:p>
          <a:p>
            <a:pPr algn="ctr"/>
            <a:endParaRPr lang="fr-FR" sz="2800" dirty="0" smtClean="0">
              <a:solidFill>
                <a:srgbClr val="00B0F0"/>
              </a:solidFill>
            </a:endParaRPr>
          </a:p>
          <a:p>
            <a:pPr algn="ctr"/>
            <a:endParaRPr lang="fr-FR" sz="2800" dirty="0" smtClean="0">
              <a:solidFill>
                <a:srgbClr val="00B0F0"/>
              </a:solidFill>
            </a:endParaRPr>
          </a:p>
          <a:p>
            <a:pPr algn="ctr"/>
            <a:endParaRPr lang="fr-FR" sz="2800" dirty="0">
              <a:solidFill>
                <a:srgbClr val="00B0F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5">
                    <a:lumMod val="50000"/>
                  </a:schemeClr>
                </a:solidFill>
              </a:rPr>
              <a:t>   Château de Castle-Rochers-Sevigne</a:t>
            </a: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5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Bonnefontaine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3" name="Rectangle 12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Blain</a:t>
            </a:r>
            <a:endParaRPr lang="fr-FR" sz="2800" dirty="0"/>
          </a:p>
        </p:txBody>
      </p:sp>
      <p:sp>
        <p:nvSpPr>
          <p:cNvPr id="14" name="Rectangle 13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15" cstate="print">
              <a:lum bright="-10000"/>
            </a:blip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Blain</a:t>
            </a:r>
            <a:endParaRPr lang="fr-FR" sz="2800" dirty="0"/>
          </a:p>
        </p:txBody>
      </p:sp>
      <p:sp>
        <p:nvSpPr>
          <p:cNvPr id="15" name="Rectangle 14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Château de Fort la Latte</a:t>
            </a:r>
          </a:p>
          <a:p>
            <a:pPr algn="ctr"/>
            <a:endParaRPr lang="fr-FR" sz="2800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75000"/>
                  </a:schemeClr>
                </a:solidFill>
              </a:rPr>
              <a:t>Château de Fort la Latte</a:t>
            </a: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8" name="Rectangle 17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FF0000"/>
                </a:solidFill>
              </a:rPr>
              <a:t>Château de </a:t>
            </a:r>
            <a:r>
              <a:rPr lang="fr-FR" sz="2800" dirty="0" err="1" smtClean="0">
                <a:solidFill>
                  <a:srgbClr val="FF0000"/>
                </a:solidFill>
              </a:rPr>
              <a:t>Chassay</a:t>
            </a:r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Chassay</a:t>
            </a:r>
            <a:endParaRPr lang="fr-FR" sz="2800" dirty="0"/>
          </a:p>
        </p:txBody>
      </p:sp>
      <p:sp>
        <p:nvSpPr>
          <p:cNvPr id="20" name="Rectangle 19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                Château de Nantes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21" name="Rectangle 20"/>
          <p:cNvSpPr/>
          <p:nvPr/>
        </p:nvSpPr>
        <p:spPr>
          <a:xfrm>
            <a:off x="1071538" y="433136"/>
            <a:ext cx="7452000" cy="3996000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perspective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 de Nantes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grpSp>
        <p:nvGrpSpPr>
          <p:cNvPr id="22" name="Groupe 21"/>
          <p:cNvGrpSpPr/>
          <p:nvPr/>
        </p:nvGrpSpPr>
        <p:grpSpPr>
          <a:xfrm>
            <a:off x="-120581" y="-71458"/>
            <a:ext cx="9284678" cy="5786458"/>
            <a:chOff x="-120581" y="-71458"/>
            <a:chExt cx="9284678" cy="5786458"/>
          </a:xfrm>
        </p:grpSpPr>
        <p:sp>
          <p:nvSpPr>
            <p:cNvPr id="23" name="Forme libre 22"/>
            <p:cNvSpPr/>
            <p:nvPr/>
          </p:nvSpPr>
          <p:spPr>
            <a:xfrm>
              <a:off x="-120581" y="-71458"/>
              <a:ext cx="9284678" cy="5786458"/>
            </a:xfrm>
            <a:custGeom>
              <a:avLst/>
              <a:gdLst>
                <a:gd name="connsiteX0" fmla="*/ 1095271 w 9284678"/>
                <a:gd name="connsiteY0" fmla="*/ 4642338 h 5767753"/>
                <a:gd name="connsiteX1" fmla="*/ 8169311 w 9284678"/>
                <a:gd name="connsiteY1" fmla="*/ 4260501 h 5767753"/>
                <a:gd name="connsiteX2" fmla="*/ 8169311 w 9284678"/>
                <a:gd name="connsiteY2" fmla="*/ 602901 h 5767753"/>
                <a:gd name="connsiteX3" fmla="*/ 1085223 w 9284678"/>
                <a:gd name="connsiteY3" fmla="*/ 221063 h 5767753"/>
                <a:gd name="connsiteX4" fmla="*/ 1095271 w 9284678"/>
                <a:gd name="connsiteY4" fmla="*/ 5757705 h 5767753"/>
                <a:gd name="connsiteX5" fmla="*/ 9284678 w 9284678"/>
                <a:gd name="connsiteY5" fmla="*/ 5757705 h 5767753"/>
                <a:gd name="connsiteX6" fmla="*/ 9274629 w 9284678"/>
                <a:gd name="connsiteY6" fmla="*/ 0 h 5767753"/>
                <a:gd name="connsiteX7" fmla="*/ 110533 w 9284678"/>
                <a:gd name="connsiteY7" fmla="*/ 0 h 5767753"/>
                <a:gd name="connsiteX8" fmla="*/ 100484 w 9284678"/>
                <a:gd name="connsiteY8" fmla="*/ 5757705 h 5767753"/>
                <a:gd name="connsiteX9" fmla="*/ 1105319 w 9284678"/>
                <a:gd name="connsiteY9" fmla="*/ 5767753 h 5767753"/>
                <a:gd name="connsiteX10" fmla="*/ 1105319 w 9284678"/>
                <a:gd name="connsiteY10" fmla="*/ 5767753 h 576775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284678" h="5767753">
                  <a:moveTo>
                    <a:pt x="1095271" y="4642338"/>
                  </a:moveTo>
                  <a:lnTo>
                    <a:pt x="8169311" y="4260501"/>
                  </a:lnTo>
                  <a:lnTo>
                    <a:pt x="8169311" y="602901"/>
                  </a:lnTo>
                  <a:lnTo>
                    <a:pt x="1085223" y="221063"/>
                  </a:lnTo>
                  <a:cubicBezTo>
                    <a:pt x="1088572" y="2066610"/>
                    <a:pt x="1091922" y="3912158"/>
                    <a:pt x="1095271" y="5757705"/>
                  </a:cubicBezTo>
                  <a:lnTo>
                    <a:pt x="9284678" y="5757705"/>
                  </a:lnTo>
                  <a:cubicBezTo>
                    <a:pt x="9281328" y="3838470"/>
                    <a:pt x="9277979" y="1919235"/>
                    <a:pt x="9274629" y="0"/>
                  </a:cubicBezTo>
                  <a:lnTo>
                    <a:pt x="110533" y="0"/>
                  </a:lnTo>
                  <a:cubicBezTo>
                    <a:pt x="107183" y="1919235"/>
                    <a:pt x="0" y="4777991"/>
                    <a:pt x="100484" y="5757705"/>
                  </a:cubicBezTo>
                  <a:lnTo>
                    <a:pt x="1105319" y="5767753"/>
                  </a:lnTo>
                  <a:lnTo>
                    <a:pt x="1105319" y="5767753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" name="Cylindre 23"/>
            <p:cNvSpPr/>
            <p:nvPr/>
          </p:nvSpPr>
          <p:spPr>
            <a:xfrm>
              <a:off x="1357290" y="4929202"/>
              <a:ext cx="6143668" cy="785798"/>
            </a:xfrm>
            <a:prstGeom prst="can">
              <a:avLst>
                <a:gd name="adj" fmla="val 50000"/>
              </a:avLst>
            </a:prstGeom>
            <a:blipFill>
              <a:blip r:embed="rId23" cstate="print">
                <a:lum bright="-10000"/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25" name="Groupe 45"/>
            <p:cNvGrpSpPr/>
            <p:nvPr/>
          </p:nvGrpSpPr>
          <p:grpSpPr>
            <a:xfrm>
              <a:off x="714348" y="288000"/>
              <a:ext cx="8028000" cy="4999528"/>
              <a:chOff x="714348" y="288000"/>
              <a:chExt cx="8028000" cy="4999528"/>
            </a:xfrm>
          </p:grpSpPr>
          <p:sp>
            <p:nvSpPr>
              <p:cNvPr id="26" name="Ellipse 25"/>
              <p:cNvSpPr/>
              <p:nvPr/>
            </p:nvSpPr>
            <p:spPr>
              <a:xfrm>
                <a:off x="3786182" y="4929202"/>
                <a:ext cx="1692000" cy="358326"/>
              </a:xfrm>
              <a:prstGeom prst="ellipse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  <a:scene3d>
                <a:camera prst="perspectiveRight"/>
                <a:lightRig rig="threePt" dir="t"/>
              </a:scene3d>
              <a:sp3d>
                <a:bevelT prst="relaxedInset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7" name="Cylindre 26"/>
              <p:cNvSpPr/>
              <p:nvPr/>
            </p:nvSpPr>
            <p:spPr>
              <a:xfrm>
                <a:off x="4464000" y="4643450"/>
                <a:ext cx="342896" cy="500046"/>
              </a:xfrm>
              <a:prstGeom prst="can">
                <a:avLst/>
              </a:prstGeom>
              <a:solidFill>
                <a:schemeClr val="tx1">
                  <a:lumMod val="95000"/>
                  <a:lumOff val="5000"/>
                </a:schemeClr>
              </a:solidFill>
              <a:ln>
                <a:noFill/>
              </a:ln>
              <a:scene3d>
                <a:camera prst="perspectiveRight"/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28" name="Forme en L 39"/>
              <p:cNvSpPr/>
              <p:nvPr/>
            </p:nvSpPr>
            <p:spPr>
              <a:xfrm>
                <a:off x="714348" y="288000"/>
                <a:ext cx="8028000" cy="4644000"/>
              </a:xfrm>
              <a:prstGeom prst="corner">
                <a:avLst>
                  <a:gd name="adj1" fmla="val 9267"/>
                  <a:gd name="adj2" fmla="val 5946"/>
                </a:avLst>
              </a:prstGeom>
              <a:solidFill>
                <a:srgbClr val="2A2A2A"/>
              </a:solidFill>
              <a:ln>
                <a:noFill/>
              </a:ln>
              <a:scene3d>
                <a:camera prst="perspectiveRight"/>
                <a:lightRig rig="threePt" dir="t"/>
              </a:scene3d>
              <a:sp3d>
                <a:bevelT w="1524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grpSp>
            <p:nvGrpSpPr>
              <p:cNvPr id="29" name="Groupe 28"/>
              <p:cNvGrpSpPr/>
              <p:nvPr/>
            </p:nvGrpSpPr>
            <p:grpSpPr>
              <a:xfrm>
                <a:off x="800763" y="288982"/>
                <a:ext cx="7939443" cy="4533079"/>
                <a:chOff x="800763" y="288982"/>
                <a:chExt cx="7939443" cy="4533079"/>
              </a:xfrm>
            </p:grpSpPr>
            <p:sp>
              <p:nvSpPr>
                <p:cNvPr id="30" name="Cadre 29"/>
                <p:cNvSpPr/>
                <p:nvPr/>
              </p:nvSpPr>
              <p:spPr>
                <a:xfrm>
                  <a:off x="964206" y="288982"/>
                  <a:ext cx="7776000" cy="4286280"/>
                </a:xfrm>
                <a:prstGeom prst="frame">
                  <a:avLst>
                    <a:gd name="adj1" fmla="val 5936"/>
                  </a:avLst>
                </a:prstGeom>
                <a:gradFill flip="none" rotWithShape="1">
                  <a:gsLst>
                    <a:gs pos="0">
                      <a:schemeClr val="tx1">
                        <a:lumMod val="65000"/>
                        <a:lumOff val="35000"/>
                        <a:shade val="30000"/>
                        <a:satMod val="115000"/>
                      </a:schemeClr>
                    </a:gs>
                    <a:gs pos="50000">
                      <a:schemeClr val="tx1">
                        <a:lumMod val="65000"/>
                        <a:lumOff val="35000"/>
                        <a:shade val="67500"/>
                        <a:satMod val="115000"/>
                      </a:schemeClr>
                    </a:gs>
                    <a:gs pos="100000">
                      <a:schemeClr val="tx1">
                        <a:lumMod val="65000"/>
                        <a:lumOff val="35000"/>
                        <a:shade val="100000"/>
                        <a:satMod val="115000"/>
                      </a:scheme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perspectiveRight"/>
                  <a:lightRig rig="threePt" dir="t"/>
                </a:scene3d>
                <a:sp3d>
                  <a:bevelT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>
                    <a:solidFill>
                      <a:schemeClr val="tx1"/>
                    </a:solidFill>
                  </a:endParaRPr>
                </a:p>
              </p:txBody>
            </p:sp>
            <p:sp>
              <p:nvSpPr>
                <p:cNvPr id="31" name="Forme libre 30"/>
                <p:cNvSpPr/>
                <p:nvPr/>
              </p:nvSpPr>
              <p:spPr>
                <a:xfrm>
                  <a:off x="800763" y="4440223"/>
                  <a:ext cx="7344000" cy="381838"/>
                </a:xfrm>
                <a:custGeom>
                  <a:avLst/>
                  <a:gdLst>
                    <a:gd name="connsiteX0" fmla="*/ 0 w 6822831"/>
                    <a:gd name="connsiteY0" fmla="*/ 381838 h 381838"/>
                    <a:gd name="connsiteX1" fmla="*/ 6822831 w 6822831"/>
                    <a:gd name="connsiteY1" fmla="*/ 0 h 381838"/>
                    <a:gd name="connsiteX2" fmla="*/ 6822831 w 6822831"/>
                    <a:gd name="connsiteY2" fmla="*/ 0 h 3818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</a:cxnLst>
                  <a:rect l="l" t="t" r="r" b="b"/>
                  <a:pathLst>
                    <a:path w="6822831" h="381838">
                      <a:moveTo>
                        <a:pt x="0" y="381838"/>
                      </a:moveTo>
                      <a:lnTo>
                        <a:pt x="6822831" y="0"/>
                      </a:lnTo>
                      <a:lnTo>
                        <a:pt x="6822831" y="0"/>
                      </a:lnTo>
                    </a:path>
                  </a:pathLst>
                </a:custGeom>
                <a:solidFill>
                  <a:schemeClr val="tx1">
                    <a:lumMod val="65000"/>
                    <a:lumOff val="35000"/>
                  </a:schemeClr>
                </a:solidFill>
                <a:ln w="57150">
                  <a:solidFill>
                    <a:schemeClr val="tx1">
                      <a:lumMod val="65000"/>
                      <a:lumOff val="35000"/>
                    </a:schemeClr>
                  </a:solidFill>
                </a:ln>
                <a:scene3d>
                  <a:camera prst="orthographicFront"/>
                  <a:lightRig rig="threePt" dir="t"/>
                </a:scene3d>
                <a:sp3d>
                  <a:bevelT w="114300" prst="artDeco"/>
                </a:sp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32" name="Organigramme : Connecteur 31"/>
                <p:cNvSpPr/>
                <p:nvPr/>
              </p:nvSpPr>
              <p:spPr>
                <a:xfrm>
                  <a:off x="3552757" y="4469498"/>
                  <a:ext cx="386346" cy="108000"/>
                </a:xfrm>
                <a:prstGeom prst="flowChartConnector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scene3d>
                  <a:camera prst="perspectiveRight"/>
                  <a:lightRig rig="threePt" dir="t"/>
                </a:scene3d>
                <a:sp3d>
                  <a:bevelT w="114300" prst="artDeco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33" name="Organigramme : Connecteur 32"/>
                <p:cNvSpPr/>
                <p:nvPr/>
              </p:nvSpPr>
              <p:spPr>
                <a:xfrm>
                  <a:off x="3939103" y="4451498"/>
                  <a:ext cx="386346" cy="108000"/>
                </a:xfrm>
                <a:prstGeom prst="flowChartConnector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scene3d>
                  <a:camera prst="perspectiveRight"/>
                  <a:lightRig rig="threePt" dir="t"/>
                </a:scene3d>
                <a:sp3d>
                  <a:bevelT w="114300" prst="artDeco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34" name="Organigramme : Connecteur 33"/>
                <p:cNvSpPr/>
                <p:nvPr/>
              </p:nvSpPr>
              <p:spPr>
                <a:xfrm>
                  <a:off x="4331479" y="4432386"/>
                  <a:ext cx="386346" cy="108000"/>
                </a:xfrm>
                <a:prstGeom prst="flowChartConnector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scene3d>
                  <a:camera prst="perspectiveRight"/>
                  <a:lightRig rig="threePt" dir="t"/>
                </a:scene3d>
                <a:sp3d>
                  <a:bevelT w="114300" prst="artDeco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35" name="Organigramme : Connecteur 34"/>
                <p:cNvSpPr/>
                <p:nvPr/>
              </p:nvSpPr>
              <p:spPr>
                <a:xfrm>
                  <a:off x="4714809" y="4415498"/>
                  <a:ext cx="386346" cy="108000"/>
                </a:xfrm>
                <a:prstGeom prst="flowChartConnector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scene3d>
                  <a:camera prst="perspectiveRight"/>
                  <a:lightRig rig="threePt" dir="t"/>
                </a:scene3d>
                <a:sp3d>
                  <a:bevelT w="114300" prst="artDeco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36" name="Organigramme : Connecteur 35"/>
                <p:cNvSpPr/>
                <p:nvPr/>
              </p:nvSpPr>
              <p:spPr>
                <a:xfrm>
                  <a:off x="5098139" y="4397498"/>
                  <a:ext cx="386346" cy="108000"/>
                </a:xfrm>
                <a:prstGeom prst="flowChartConnector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scene3d>
                  <a:camera prst="perspectiveRight"/>
                  <a:lightRig rig="threePt" dir="t"/>
                </a:scene3d>
                <a:sp3d>
                  <a:bevelT w="114300" prst="artDeco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  <p:sp>
              <p:nvSpPr>
                <p:cNvPr id="37" name="Organigramme : Connecteur 36"/>
                <p:cNvSpPr/>
                <p:nvPr/>
              </p:nvSpPr>
              <p:spPr>
                <a:xfrm>
                  <a:off x="5484485" y="4379498"/>
                  <a:ext cx="386346" cy="108000"/>
                </a:xfrm>
                <a:prstGeom prst="flowChartConnector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  <a:scene3d>
                  <a:camera prst="perspectiveRight"/>
                  <a:lightRig rig="threePt" dir="t"/>
                </a:scene3d>
                <a:sp3d>
                  <a:bevelT w="114300" prst="artDeco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</p:grpSp>
      </p:grpSp>
      <p:pic>
        <p:nvPicPr>
          <p:cNvPr id="38" name="Image 37" descr="Image3.jp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8179586" y="1714492"/>
            <a:ext cx="964413" cy="1285884"/>
          </a:xfrm>
          <a:prstGeom prst="ellipse">
            <a:avLst/>
          </a:prstGeom>
          <a:ln w="63500" cap="rnd"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</a:effectLst>
          <a:scene3d>
            <a:camera prst="perspectiveBelow"/>
            <a:lightRig rig="contrasting" dir="t">
              <a:rot lat="0" lon="0" rev="3000000"/>
            </a:lightRig>
          </a:scene3d>
          <a:sp3d contourW="7620">
            <a:bevelT w="95250" h="31750" prst="relaxedInset"/>
            <a:contourClr>
              <a:srgbClr val="333333"/>
            </a:contourClr>
          </a:sp3d>
        </p:spPr>
      </p:pic>
    </p:spTree>
  </p:cSld>
  <p:clrMapOvr>
    <a:masterClrMapping/>
  </p:clrMapOvr>
  <p:transition advTm="16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8000"/>
                            </p:stCondLst>
                            <p:childTnLst>
                              <p:par>
                                <p:cTn id="37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0"/>
                            </p:stCondLst>
                            <p:childTnLst>
                              <p:par>
                                <p:cTn id="41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4000"/>
                            </p:stCondLst>
                            <p:childTnLst>
                              <p:par>
                                <p:cTn id="45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000"/>
                            </p:stCondLst>
                            <p:childTnLst>
                              <p:par>
                                <p:cTn id="49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0"/>
                            </p:stCondLst>
                            <p:childTnLst>
                              <p:par>
                                <p:cTn id="53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8000"/>
                            </p:stCondLst>
                            <p:childTnLst>
                              <p:par>
                                <p:cTn id="57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6000"/>
                            </p:stCondLst>
                            <p:childTnLst>
                              <p:par>
                                <p:cTn id="61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4000"/>
                            </p:stCondLst>
                            <p:childTnLst>
                              <p:par>
                                <p:cTn id="65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22000"/>
                            </p:stCondLst>
                            <p:childTnLst>
                              <p:par>
                                <p:cTn id="69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30000"/>
                            </p:stCondLst>
                            <p:childTnLst>
                              <p:par>
                                <p:cTn id="73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38000"/>
                            </p:stCondLst>
                            <p:childTnLst>
                              <p:par>
                                <p:cTn id="77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46000"/>
                            </p:stCondLst>
                            <p:childTnLst>
                              <p:par>
                                <p:cTn id="81" presetID="2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rgbClr val="FF0000"/>
                </a:solidFill>
              </a:rPr>
              <a:t>                      </a:t>
            </a: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r>
              <a:rPr lang="fr-FR" sz="2800" dirty="0" smtClean="0">
                <a:solidFill>
                  <a:srgbClr val="FF0000"/>
                </a:solidFill>
              </a:rPr>
              <a:t>                               château </a:t>
            </a:r>
            <a:r>
              <a:rPr lang="fr-FR" sz="2800" dirty="0" err="1" smtClean="0">
                <a:solidFill>
                  <a:srgbClr val="FF0000"/>
                </a:solidFill>
              </a:rPr>
              <a:t>combourg</a:t>
            </a:r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 smtClean="0">
              <a:solidFill>
                <a:srgbClr val="FF0000"/>
              </a:solidFill>
            </a:endParaRPr>
          </a:p>
          <a:p>
            <a:pPr algn="ctr"/>
            <a:endParaRPr lang="fr-FR" sz="2800" dirty="0">
              <a:solidFill>
                <a:srgbClr val="FF00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des Ducs Bretagne</a:t>
            </a:r>
            <a:endParaRPr lang="fr-FR" sz="2800" dirty="0"/>
          </a:p>
        </p:txBody>
      </p:sp>
      <p:sp>
        <p:nvSpPr>
          <p:cNvPr id="4" name="Rectangle 3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75000"/>
                  </a:schemeClr>
                </a:solidFill>
              </a:rPr>
              <a:t>Château du </a:t>
            </a:r>
            <a:r>
              <a:rPr lang="fr-FR" sz="2800" dirty="0" err="1" smtClean="0">
                <a:solidFill>
                  <a:schemeClr val="tx2">
                    <a:lumMod val="75000"/>
                  </a:schemeClr>
                </a:solidFill>
              </a:rPr>
              <a:t>Nessay</a:t>
            </a:r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75000"/>
                  </a:schemeClr>
                </a:solidFill>
              </a:rPr>
              <a:t>Château du Bois-</a:t>
            </a:r>
            <a:r>
              <a:rPr lang="fr-FR" sz="2800" dirty="0" err="1" smtClean="0">
                <a:solidFill>
                  <a:schemeClr val="tx2">
                    <a:lumMod val="75000"/>
                  </a:schemeClr>
                </a:solidFill>
              </a:rPr>
              <a:t>Glaume</a:t>
            </a:r>
            <a:r>
              <a:rPr lang="fr-FR" sz="2800" dirty="0" smtClean="0">
                <a:solidFill>
                  <a:schemeClr val="tx2">
                    <a:lumMod val="75000"/>
                  </a:schemeClr>
                </a:solidFill>
              </a:rPr>
              <a:t>  </a:t>
            </a:r>
            <a:r>
              <a:rPr lang="fr-FR" sz="2800" dirty="0" err="1" smtClean="0">
                <a:solidFill>
                  <a:schemeClr val="tx2">
                    <a:lumMod val="75000"/>
                  </a:schemeClr>
                </a:solidFill>
              </a:rPr>
              <a:t>Poligné</a:t>
            </a:r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Trécesson</a:t>
            </a:r>
            <a:endParaRPr lang="fr-FR" sz="2800" dirty="0"/>
          </a:p>
        </p:txBody>
      </p:sp>
      <p:sp>
        <p:nvSpPr>
          <p:cNvPr id="7" name="Rectangle 6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75000"/>
                  </a:schemeClr>
                </a:solidFill>
              </a:rPr>
              <a:t>                         Château de Pont l‘Abbé</a:t>
            </a: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         Château de </a:t>
            </a:r>
            <a:r>
              <a:rPr lang="fr-FR" sz="2800" dirty="0" err="1" smtClean="0"/>
              <a:t>Pesteil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9" name="Rectangle 8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Manehouarn</a:t>
            </a:r>
            <a:endParaRPr lang="fr-FR" sz="2800" dirty="0"/>
          </a:p>
        </p:txBody>
      </p:sp>
      <p:sp>
        <p:nvSpPr>
          <p:cNvPr id="10" name="Rectangle 9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       Château de la Roche-</a:t>
            </a:r>
            <a:r>
              <a:rPr lang="fr-FR" sz="2800" dirty="0" err="1" smtClean="0"/>
              <a:t>Jagu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1" name="Rectangle 10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Bourbansais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2" name="Rectangle 11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Kérouzéré</a:t>
            </a:r>
            <a:endParaRPr lang="fr-FR" sz="2800" dirty="0"/>
          </a:p>
        </p:txBody>
      </p:sp>
      <p:sp>
        <p:nvSpPr>
          <p:cNvPr id="13" name="Rectangle 12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14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tx2">
                    <a:lumMod val="75000"/>
                  </a:schemeClr>
                </a:solidFill>
              </a:rPr>
              <a:t>Château de </a:t>
            </a:r>
            <a:r>
              <a:rPr lang="fr-FR" sz="2800" dirty="0" err="1" smtClean="0">
                <a:solidFill>
                  <a:schemeClr val="tx2">
                    <a:lumMod val="75000"/>
                  </a:schemeClr>
                </a:solidFill>
              </a:rPr>
              <a:t>Fougeres</a:t>
            </a:r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15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           Château de Chateaugiron</a:t>
            </a:r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5" name="Rectangle 14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endParaRPr lang="fr-FR" sz="2800" dirty="0" smtClean="0">
              <a:solidFill>
                <a:srgbClr val="C00000"/>
              </a:solidFill>
            </a:endParaRPr>
          </a:p>
          <a:p>
            <a:pPr algn="ctr"/>
            <a:r>
              <a:rPr lang="fr-FR" sz="2800" dirty="0" smtClean="0">
                <a:solidFill>
                  <a:srgbClr val="C00000"/>
                </a:solidFill>
              </a:rPr>
              <a:t>Château de </a:t>
            </a:r>
            <a:r>
              <a:rPr lang="fr-FR" sz="2800" dirty="0" err="1" smtClean="0">
                <a:solidFill>
                  <a:srgbClr val="C00000"/>
                </a:solidFill>
              </a:rPr>
              <a:t>Trévarez</a:t>
            </a:r>
            <a:endParaRPr lang="fr-FR" sz="2800" dirty="0">
              <a:solidFill>
                <a:srgbClr val="C00000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17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Trévarez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7" name="Rectangle 16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18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  <a:t>Château de </a:t>
            </a:r>
            <a:r>
              <a:rPr lang="fr-FR" sz="2800" dirty="0" err="1" smtClean="0">
                <a:solidFill>
                  <a:schemeClr val="accent1">
                    <a:lumMod val="50000"/>
                  </a:schemeClr>
                </a:solidFill>
              </a:rPr>
              <a:t>caradeuc</a:t>
            </a:r>
            <a:endParaRPr lang="fr-FR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19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/>
              <a:t>Château rochers </a:t>
            </a:r>
            <a:r>
              <a:rPr lang="fr-FR" sz="2800" dirty="0" err="1" smtClean="0"/>
              <a:t>sevigne</a:t>
            </a:r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/>
          </a:p>
        </p:txBody>
      </p:sp>
      <p:sp>
        <p:nvSpPr>
          <p:cNvPr id="19" name="Rectangle 18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20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0" name="Rectangle 19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21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endParaRPr lang="fr-FR" sz="2800" dirty="0" smtClean="0"/>
          </a:p>
          <a:p>
            <a:pPr algn="ctr"/>
            <a:r>
              <a:rPr lang="fr-FR" sz="2800" dirty="0" smtClean="0"/>
              <a:t>Château de </a:t>
            </a:r>
            <a:r>
              <a:rPr lang="fr-FR" sz="2800" dirty="0" err="1" smtClean="0"/>
              <a:t>Suscinio</a:t>
            </a:r>
            <a:endParaRPr lang="fr-FR" sz="2800" dirty="0"/>
          </a:p>
        </p:txBody>
      </p:sp>
      <p:sp>
        <p:nvSpPr>
          <p:cNvPr id="21" name="Rectangle 20"/>
          <p:cNvSpPr/>
          <p:nvPr/>
        </p:nvSpPr>
        <p:spPr>
          <a:xfrm>
            <a:off x="1714480" y="428608"/>
            <a:ext cx="6786610" cy="3643338"/>
          </a:xfrm>
          <a:prstGeom prst="rect">
            <a:avLst/>
          </a:prstGeom>
          <a:blipFill>
            <a:blip r:embed="rId22" cstate="print"/>
            <a:stretch>
              <a:fillRect/>
            </a:stretch>
          </a:blipFill>
          <a:ln>
            <a:noFill/>
          </a:ln>
          <a:scene3d>
            <a:camera prst="perspectiveLef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2800" dirty="0" smtClean="0">
                <a:solidFill>
                  <a:schemeClr val="accent1">
                    <a:lumMod val="50000"/>
                  </a:schemeClr>
                </a:solidFill>
              </a:rPr>
              <a:t>Château de </a:t>
            </a:r>
            <a:r>
              <a:rPr lang="fr-FR" sz="2800" dirty="0" err="1" smtClean="0">
                <a:solidFill>
                  <a:schemeClr val="accent1">
                    <a:lumMod val="50000"/>
                  </a:schemeClr>
                </a:solidFill>
              </a:rPr>
              <a:t>montmarinphoto</a:t>
            </a:r>
            <a:endParaRPr lang="fr-FR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fr-FR" sz="2800" dirty="0" smtClean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fr-FR" sz="2800" dirty="0">
              <a:solidFill>
                <a:schemeClr val="accent1">
                  <a:lumMod val="50000"/>
                </a:schemeClr>
              </a:solidFill>
            </a:endParaRPr>
          </a:p>
        </p:txBody>
      </p:sp>
      <p:grpSp>
        <p:nvGrpSpPr>
          <p:cNvPr id="22" name="Groupe 21"/>
          <p:cNvGrpSpPr/>
          <p:nvPr/>
        </p:nvGrpSpPr>
        <p:grpSpPr>
          <a:xfrm>
            <a:off x="-47297" y="-15766"/>
            <a:ext cx="9238594" cy="5785945"/>
            <a:chOff x="-47297" y="-15766"/>
            <a:chExt cx="9238594" cy="5785945"/>
          </a:xfrm>
        </p:grpSpPr>
        <p:sp>
          <p:nvSpPr>
            <p:cNvPr id="23" name="Forme libre 22"/>
            <p:cNvSpPr/>
            <p:nvPr/>
          </p:nvSpPr>
          <p:spPr>
            <a:xfrm>
              <a:off x="-47297" y="-15766"/>
              <a:ext cx="9238594" cy="5785945"/>
            </a:xfrm>
            <a:custGeom>
              <a:avLst/>
              <a:gdLst>
                <a:gd name="connsiteX0" fmla="*/ 2065283 w 9238594"/>
                <a:gd name="connsiteY0" fmla="*/ 4020207 h 5785945"/>
                <a:gd name="connsiteX1" fmla="*/ 8655269 w 9238594"/>
                <a:gd name="connsiteY1" fmla="*/ 4335518 h 5785945"/>
                <a:gd name="connsiteX2" fmla="*/ 8639504 w 9238594"/>
                <a:gd name="connsiteY2" fmla="*/ 236483 h 5785945"/>
                <a:gd name="connsiteX3" fmla="*/ 2065283 w 9238594"/>
                <a:gd name="connsiteY3" fmla="*/ 567559 h 5785945"/>
                <a:gd name="connsiteX4" fmla="*/ 2049518 w 9238594"/>
                <a:gd name="connsiteY4" fmla="*/ 5770180 h 5785945"/>
                <a:gd name="connsiteX5" fmla="*/ 9238594 w 9238594"/>
                <a:gd name="connsiteY5" fmla="*/ 5770180 h 5785945"/>
                <a:gd name="connsiteX6" fmla="*/ 9191297 w 9238594"/>
                <a:gd name="connsiteY6" fmla="*/ 31532 h 5785945"/>
                <a:gd name="connsiteX7" fmla="*/ 47297 w 9238594"/>
                <a:gd name="connsiteY7" fmla="*/ 0 h 5785945"/>
                <a:gd name="connsiteX8" fmla="*/ 0 w 9238594"/>
                <a:gd name="connsiteY8" fmla="*/ 5770180 h 5785945"/>
                <a:gd name="connsiteX9" fmla="*/ 2049518 w 9238594"/>
                <a:gd name="connsiteY9" fmla="*/ 5785945 h 5785945"/>
                <a:gd name="connsiteX10" fmla="*/ 2049518 w 9238594"/>
                <a:gd name="connsiteY10" fmla="*/ 5785945 h 57859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9238594" h="5785945">
                  <a:moveTo>
                    <a:pt x="2065283" y="4020207"/>
                  </a:moveTo>
                  <a:lnTo>
                    <a:pt x="8655269" y="4335518"/>
                  </a:lnTo>
                  <a:lnTo>
                    <a:pt x="8639504" y="236483"/>
                  </a:lnTo>
                  <a:lnTo>
                    <a:pt x="2065283" y="567559"/>
                  </a:lnTo>
                  <a:lnTo>
                    <a:pt x="2049518" y="5770180"/>
                  </a:lnTo>
                  <a:lnTo>
                    <a:pt x="9238594" y="5770180"/>
                  </a:lnTo>
                  <a:lnTo>
                    <a:pt x="9191297" y="31532"/>
                  </a:lnTo>
                  <a:lnTo>
                    <a:pt x="47297" y="0"/>
                  </a:lnTo>
                  <a:lnTo>
                    <a:pt x="0" y="5770180"/>
                  </a:lnTo>
                  <a:lnTo>
                    <a:pt x="2049518" y="5785945"/>
                  </a:lnTo>
                  <a:lnTo>
                    <a:pt x="2049518" y="5785945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24" name="Cylindre 23"/>
            <p:cNvSpPr/>
            <p:nvPr/>
          </p:nvSpPr>
          <p:spPr>
            <a:xfrm>
              <a:off x="2000232" y="4714888"/>
              <a:ext cx="5857916" cy="1000112"/>
            </a:xfrm>
            <a:prstGeom prst="can">
              <a:avLst>
                <a:gd name="adj" fmla="val 50000"/>
              </a:avLst>
            </a:prstGeom>
            <a:blipFill>
              <a:blip r:embed="rId23" cstate="print"/>
              <a:stretch>
                <a:fillRect/>
              </a:stretch>
            </a:blipFill>
            <a:ln w="3175">
              <a:solidFill>
                <a:srgbClr val="00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grpSp>
          <p:nvGrpSpPr>
            <p:cNvPr id="25" name="Groupe 20"/>
            <p:cNvGrpSpPr/>
            <p:nvPr/>
          </p:nvGrpSpPr>
          <p:grpSpPr>
            <a:xfrm>
              <a:off x="1071538" y="142856"/>
              <a:ext cx="7756884" cy="4929204"/>
              <a:chOff x="251999" y="142856"/>
              <a:chExt cx="7756884" cy="4929204"/>
            </a:xfrm>
          </p:grpSpPr>
          <p:pic>
            <p:nvPicPr>
              <p:cNvPr id="26" name="Picture 5" descr="F:\toute les images\téléviseurs\82bi1ol2.gif"/>
              <p:cNvPicPr>
                <a:picLocks noChangeAspect="1" noChangeArrowheads="1"/>
              </p:cNvPicPr>
              <p:nvPr/>
            </p:nvPicPr>
            <p:blipFill>
              <a:blip r:embed="rId24" cstate="print">
                <a:duotone>
                  <a:prstClr val="black"/>
                  <a:schemeClr val="accent6">
                    <a:tint val="45000"/>
                    <a:satMod val="400000"/>
                  </a:schemeClr>
                </a:duotone>
                <a:lum bright="-40000"/>
              </a:blip>
              <a:srcRect l="20000" t="77747" r="23158"/>
              <a:stretch>
                <a:fillRect/>
              </a:stretch>
            </p:blipFill>
            <p:spPr bwMode="auto">
              <a:xfrm flipH="1">
                <a:off x="2500297" y="4429136"/>
                <a:ext cx="3214710" cy="642924"/>
              </a:xfrm>
              <a:prstGeom prst="rect">
                <a:avLst/>
              </a:prstGeom>
              <a:noFill/>
            </p:spPr>
          </p:pic>
          <p:grpSp>
            <p:nvGrpSpPr>
              <p:cNvPr id="27" name="Groupe 12"/>
              <p:cNvGrpSpPr/>
              <p:nvPr/>
            </p:nvGrpSpPr>
            <p:grpSpPr>
              <a:xfrm>
                <a:off x="251999" y="142856"/>
                <a:ext cx="7756884" cy="4467078"/>
                <a:chOff x="251999" y="357170"/>
                <a:chExt cx="7756884" cy="4467078"/>
              </a:xfrm>
            </p:grpSpPr>
            <p:grpSp>
              <p:nvGrpSpPr>
                <p:cNvPr id="28" name="Groupe 16"/>
                <p:cNvGrpSpPr/>
                <p:nvPr/>
              </p:nvGrpSpPr>
              <p:grpSpPr>
                <a:xfrm>
                  <a:off x="251999" y="357170"/>
                  <a:ext cx="7668001" cy="4466720"/>
                  <a:chOff x="251999" y="357170"/>
                  <a:chExt cx="7668001" cy="4466720"/>
                </a:xfrm>
              </p:grpSpPr>
              <p:grpSp>
                <p:nvGrpSpPr>
                  <p:cNvPr id="30" name="Groupe 16"/>
                  <p:cNvGrpSpPr/>
                  <p:nvPr/>
                </p:nvGrpSpPr>
                <p:grpSpPr>
                  <a:xfrm>
                    <a:off x="251999" y="357170"/>
                    <a:ext cx="7668001" cy="4466720"/>
                    <a:chOff x="251999" y="357170"/>
                    <a:chExt cx="7677587" cy="4647584"/>
                  </a:xfrm>
                </p:grpSpPr>
                <p:sp>
                  <p:nvSpPr>
                    <p:cNvPr id="37" name="Forme en L 36"/>
                    <p:cNvSpPr/>
                    <p:nvPr/>
                  </p:nvSpPr>
                  <p:spPr>
                    <a:xfrm>
                      <a:off x="251999" y="360000"/>
                      <a:ext cx="7641541" cy="4644754"/>
                    </a:xfrm>
                    <a:prstGeom prst="corner">
                      <a:avLst>
                        <a:gd name="adj1" fmla="val 11597"/>
                        <a:gd name="adj2" fmla="val 15556"/>
                      </a:avLst>
                    </a:prstGeom>
                    <a:blipFill>
                      <a:blip r:embed="rId25" cstate="print">
                        <a:lum bright="-10000"/>
                      </a:blip>
                      <a:stretch>
                        <a:fillRect/>
                      </a:stretch>
                    </a:blipFill>
                    <a:ln>
                      <a:noFill/>
                    </a:ln>
                    <a:scene3d>
                      <a:camera prst="perspectiveLeft"/>
                      <a:lightRig rig="threePt" dir="t"/>
                    </a:scene3d>
                    <a:sp3d>
                      <a:bevelT w="152400" h="50800" prst="softRound"/>
                    </a:sp3d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/>
                    </a:p>
                  </p:txBody>
                </p:sp>
                <p:sp>
                  <p:nvSpPr>
                    <p:cNvPr id="38" name="Cadre 37"/>
                    <p:cNvSpPr/>
                    <p:nvPr/>
                  </p:nvSpPr>
                  <p:spPr>
                    <a:xfrm>
                      <a:off x="571472" y="357170"/>
                      <a:ext cx="7358114" cy="4429156"/>
                    </a:xfrm>
                    <a:prstGeom prst="frame">
                      <a:avLst>
                        <a:gd name="adj1" fmla="val 8941"/>
                      </a:avLst>
                    </a:prstGeom>
                    <a:blipFill>
                      <a:blip r:embed="rId25" cstate="print"/>
                      <a:stretch>
                        <a:fillRect/>
                      </a:stretch>
                    </a:blipFill>
                    <a:ln>
                      <a:noFill/>
                    </a:ln>
                    <a:scene3d>
                      <a:camera prst="perspectiveLeft"/>
                      <a:lightRig rig="threePt" dir="t"/>
                    </a:scene3d>
                    <a:sp3d>
                      <a:bevelT/>
                    </a:sp3d>
                  </p:spPr>
                  <p:style>
                    <a:lnRef idx="2">
                      <a:schemeClr val="accent1">
                        <a:shade val="50000"/>
                      </a:schemeClr>
                    </a:lnRef>
                    <a:fillRef idx="1">
                      <a:schemeClr val="accent1"/>
                    </a:fillRef>
                    <a:effectRef idx="0">
                      <a:schemeClr val="accent1"/>
                    </a:effectRef>
                    <a:fontRef idx="minor">
                      <a:schemeClr val="lt1"/>
                    </a:fontRef>
                  </p:style>
                  <p:txBody>
                    <a:bodyPr rtlCol="0" anchor="ctr"/>
                    <a:lstStyle/>
                    <a:p>
                      <a:pPr algn="ctr"/>
                      <a:endParaRPr lang="fr-FR">
                        <a:solidFill>
                          <a:schemeClr val="tx1"/>
                        </a:solidFill>
                      </a:endParaRPr>
                    </a:p>
                  </p:txBody>
                </p:sp>
              </p:grpSp>
              <p:sp>
                <p:nvSpPr>
                  <p:cNvPr id="31" name="Organigramme : Connecteur 26"/>
                  <p:cNvSpPr/>
                  <p:nvPr/>
                </p:nvSpPr>
                <p:spPr>
                  <a:xfrm>
                    <a:off x="1142976" y="2714624"/>
                    <a:ext cx="144000" cy="144000"/>
                  </a:xfrm>
                  <a:prstGeom prst="flowChartConnector">
                    <a:avLst/>
                  </a:prstGeom>
                  <a:blipFill>
                    <a:blip r:embed="rId26" cstate="print">
                      <a:lum bright="20000"/>
                    </a:blip>
                    <a:stretch>
                      <a:fillRect/>
                    </a:stretch>
                  </a:blip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32" name="Organigramme : Connecteur 27"/>
                  <p:cNvSpPr/>
                  <p:nvPr/>
                </p:nvSpPr>
                <p:spPr>
                  <a:xfrm>
                    <a:off x="1142976" y="2928938"/>
                    <a:ext cx="144000" cy="144000"/>
                  </a:xfrm>
                  <a:prstGeom prst="flowChartConnector">
                    <a:avLst/>
                  </a:prstGeom>
                  <a:blipFill>
                    <a:blip r:embed="rId26" cstate="print">
                      <a:lum bright="20000"/>
                    </a:blip>
                    <a:stretch>
                      <a:fillRect/>
                    </a:stretch>
                  </a:blip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33" name="Organigramme : Connecteur 32"/>
                  <p:cNvSpPr/>
                  <p:nvPr/>
                </p:nvSpPr>
                <p:spPr>
                  <a:xfrm>
                    <a:off x="1142976" y="3143252"/>
                    <a:ext cx="144000" cy="144000"/>
                  </a:xfrm>
                  <a:prstGeom prst="flowChartConnector">
                    <a:avLst/>
                  </a:prstGeom>
                  <a:blipFill>
                    <a:blip r:embed="rId26" cstate="print">
                      <a:lum bright="20000"/>
                    </a:blip>
                    <a:stretch>
                      <a:fillRect/>
                    </a:stretch>
                  </a:blip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34" name="Organigramme : Connecteur 29"/>
                  <p:cNvSpPr/>
                  <p:nvPr/>
                </p:nvSpPr>
                <p:spPr>
                  <a:xfrm>
                    <a:off x="1142976" y="3357566"/>
                    <a:ext cx="144000" cy="144000"/>
                  </a:xfrm>
                  <a:prstGeom prst="flowChartConnector">
                    <a:avLst/>
                  </a:prstGeom>
                  <a:blipFill>
                    <a:blip r:embed="rId26" cstate="print">
                      <a:lum bright="20000"/>
                    </a:blip>
                    <a:stretch>
                      <a:fillRect/>
                    </a:stretch>
                  </a:blip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35" name="Organigramme : Connecteur 34"/>
                  <p:cNvSpPr/>
                  <p:nvPr/>
                </p:nvSpPr>
                <p:spPr>
                  <a:xfrm>
                    <a:off x="1142976" y="3571880"/>
                    <a:ext cx="144000" cy="144000"/>
                  </a:xfrm>
                  <a:prstGeom prst="flowChartConnector">
                    <a:avLst/>
                  </a:prstGeom>
                  <a:blipFill>
                    <a:blip r:embed="rId26" cstate="print">
                      <a:lum bright="20000"/>
                    </a:blip>
                    <a:stretch>
                      <a:fillRect/>
                    </a:stretch>
                  </a:blip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  <p:sp>
                <p:nvSpPr>
                  <p:cNvPr id="36" name="Organigramme : Connecteur 35"/>
                  <p:cNvSpPr/>
                  <p:nvPr/>
                </p:nvSpPr>
                <p:spPr>
                  <a:xfrm>
                    <a:off x="1142976" y="3762376"/>
                    <a:ext cx="144000" cy="144000"/>
                  </a:xfrm>
                  <a:prstGeom prst="flowChartConnector">
                    <a:avLst/>
                  </a:prstGeom>
                  <a:blipFill>
                    <a:blip r:embed="rId26" cstate="print">
                      <a:lum bright="20000"/>
                    </a:blip>
                    <a:stretch>
                      <a:fillRect/>
                    </a:stretch>
                  </a:blipFill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rtlCol="0" anchor="ctr"/>
                  <a:lstStyle/>
                  <a:p>
                    <a:pPr algn="ctr"/>
                    <a:endParaRPr lang="fr-FR"/>
                  </a:p>
                </p:txBody>
              </p:sp>
            </p:grpSp>
            <p:sp>
              <p:nvSpPr>
                <p:cNvPr id="29" name="Forme libre 24"/>
                <p:cNvSpPr/>
                <p:nvPr/>
              </p:nvSpPr>
              <p:spPr>
                <a:xfrm>
                  <a:off x="1087821" y="4461641"/>
                  <a:ext cx="6921062" cy="362607"/>
                </a:xfrm>
                <a:custGeom>
                  <a:avLst/>
                  <a:gdLst>
                    <a:gd name="connsiteX0" fmla="*/ 0 w 6921062"/>
                    <a:gd name="connsiteY0" fmla="*/ 0 h 362607"/>
                    <a:gd name="connsiteX1" fmla="*/ 6921062 w 6921062"/>
                    <a:gd name="connsiteY1" fmla="*/ 362607 h 36260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</a:cxnLst>
                  <a:rect l="l" t="t" r="r" b="b"/>
                  <a:pathLst>
                    <a:path w="6921062" h="362607">
                      <a:moveTo>
                        <a:pt x="0" y="0"/>
                      </a:moveTo>
                      <a:lnTo>
                        <a:pt x="6921062" y="362607"/>
                      </a:lnTo>
                    </a:path>
                  </a:pathLst>
                </a:custGeom>
                <a:ln w="76200">
                  <a:solidFill>
                    <a:srgbClr val="4C2600"/>
                  </a:solidFill>
                </a:ln>
                <a:scene3d>
                  <a:camera prst="orthographicFront"/>
                  <a:lightRig rig="threePt" dir="t"/>
                </a:scene3d>
                <a:sp3d>
                  <a:bevelT w="165100" prst="coolSlant"/>
                </a:sp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rtlCol="0" anchor="ctr"/>
                <a:lstStyle/>
                <a:p>
                  <a:pPr algn="ctr"/>
                  <a:endParaRPr lang="fr-FR"/>
                </a:p>
              </p:txBody>
            </p:sp>
          </p:grpSp>
        </p:grpSp>
      </p:grpSp>
      <p:pic>
        <p:nvPicPr>
          <p:cNvPr id="39" name="Image 38" descr="Chateau-de Saint Malo.JP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142844" y="1500178"/>
            <a:ext cx="1334321" cy="172428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</p:spTree>
  </p:cSld>
  <p:clrMapOvr>
    <a:masterClrMapping/>
  </p:clrMapOvr>
  <p:transition advTm="16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6" presetClass="entr" presetSubtype="4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16" presetClass="entr" presetSubtype="2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" presetID="16" presetClass="entr" presetSubtype="4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6000"/>
                            </p:stCondLst>
                            <p:childTnLst>
                              <p:par>
                                <p:cTn id="21" presetID="16" presetClass="entr" presetSubtype="2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4000"/>
                            </p:stCondLst>
                            <p:childTnLst>
                              <p:par>
                                <p:cTn id="25" presetID="16" presetClass="entr" presetSubtype="4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000"/>
                            </p:stCondLst>
                            <p:childTnLst>
                              <p:par>
                                <p:cTn id="29" presetID="16" presetClass="entr" presetSubtype="2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0"/>
                            </p:stCondLst>
                            <p:childTnLst>
                              <p:par>
                                <p:cTn id="33" presetID="16" presetClass="entr" presetSubtype="4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8000"/>
                            </p:stCondLst>
                            <p:childTnLst>
                              <p:par>
                                <p:cTn id="37" presetID="16" presetClass="entr" presetSubtype="2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6000"/>
                            </p:stCondLst>
                            <p:childTnLst>
                              <p:par>
                                <p:cTn id="41" presetID="16" presetClass="entr" presetSubtype="4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4000"/>
                            </p:stCondLst>
                            <p:childTnLst>
                              <p:par>
                                <p:cTn id="45" presetID="16" presetClass="entr" presetSubtype="2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000"/>
                            </p:stCondLst>
                            <p:childTnLst>
                              <p:par>
                                <p:cTn id="49" presetID="16" presetClass="entr" presetSubtype="4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00"/>
                            </p:stCondLst>
                            <p:childTnLst>
                              <p:par>
                                <p:cTn id="53" presetID="16" presetClass="entr" presetSubtype="2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8000"/>
                            </p:stCondLst>
                            <p:childTnLst>
                              <p:par>
                                <p:cTn id="57" presetID="16" presetClass="entr" presetSubtype="4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6000"/>
                            </p:stCondLst>
                            <p:childTnLst>
                              <p:par>
                                <p:cTn id="61" presetID="16" presetClass="entr" presetSubtype="2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14000"/>
                            </p:stCondLst>
                            <p:childTnLst>
                              <p:par>
                                <p:cTn id="65" presetID="16" presetClass="entr" presetSubtype="4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6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22000"/>
                            </p:stCondLst>
                            <p:childTnLst>
                              <p:par>
                                <p:cTn id="69" presetID="16" presetClass="entr" presetSubtype="2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30000"/>
                            </p:stCondLst>
                            <p:childTnLst>
                              <p:par>
                                <p:cTn id="73" presetID="16" presetClass="entr" presetSubtype="4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38000"/>
                            </p:stCondLst>
                            <p:childTnLst>
                              <p:par>
                                <p:cTn id="77" presetID="16" presetClass="entr" presetSubtype="26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46000"/>
                            </p:stCondLst>
                            <p:childTnLst>
                              <p:par>
                                <p:cTn id="81" presetID="16" presetClass="entr" presetSubtype="42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8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93096712.12.JPG"/>
          <p:cNvPicPr>
            <a:picLocks noChangeAspect="1"/>
          </p:cNvPicPr>
          <p:nvPr/>
        </p:nvPicPr>
        <p:blipFill>
          <a:blip r:embed="rId3" cstate="print"/>
          <a:srcRect r="6455"/>
          <a:stretch>
            <a:fillRect/>
          </a:stretch>
        </p:blipFill>
        <p:spPr>
          <a:xfrm>
            <a:off x="4000495" y="1372531"/>
            <a:ext cx="1080000" cy="1462838"/>
          </a:xfrm>
          <a:prstGeom prst="rect">
            <a:avLst/>
          </a:prstGeom>
        </p:spPr>
      </p:pic>
      <p:pic>
        <p:nvPicPr>
          <p:cNvPr id="3" name="Image 2" descr="Chateau_de_Trevarez_29.jpg"/>
          <p:cNvPicPr>
            <a:picLocks noChangeAspect="1"/>
          </p:cNvPicPr>
          <p:nvPr/>
        </p:nvPicPr>
        <p:blipFill>
          <a:blip r:embed="rId4" cstate="print"/>
          <a:srcRect l="6875" r="40563"/>
          <a:stretch>
            <a:fillRect/>
          </a:stretch>
        </p:blipFill>
        <p:spPr>
          <a:xfrm>
            <a:off x="4000495" y="0"/>
            <a:ext cx="1080000" cy="1383349"/>
          </a:xfrm>
          <a:prstGeom prst="rect">
            <a:avLst/>
          </a:prstGeom>
        </p:spPr>
      </p:pic>
      <p:pic>
        <p:nvPicPr>
          <p:cNvPr id="4" name="Image 3" descr="220px-Saint-Aubin-du-Cormier_(35)_Église_1.jpg"/>
          <p:cNvPicPr>
            <a:picLocks noChangeAspect="1"/>
          </p:cNvPicPr>
          <p:nvPr/>
        </p:nvPicPr>
        <p:blipFill>
          <a:blip r:embed="rId5" cstate="print"/>
          <a:srcRect l="12204" r="9148"/>
          <a:stretch>
            <a:fillRect/>
          </a:stretch>
        </p:blipFill>
        <p:spPr>
          <a:xfrm>
            <a:off x="4000495" y="4262114"/>
            <a:ext cx="1080000" cy="1452886"/>
          </a:xfrm>
          <a:prstGeom prst="rect">
            <a:avLst/>
          </a:prstGeom>
        </p:spPr>
      </p:pic>
      <p:pic>
        <p:nvPicPr>
          <p:cNvPr id="5" name="Image 4" descr="le_bois_orcan_medium.jpg"/>
          <p:cNvPicPr>
            <a:picLocks noChangeAspect="1"/>
          </p:cNvPicPr>
          <p:nvPr/>
        </p:nvPicPr>
        <p:blipFill>
          <a:blip r:embed="rId6" cstate="print"/>
          <a:srcRect r="4410"/>
          <a:stretch>
            <a:fillRect/>
          </a:stretch>
        </p:blipFill>
        <p:spPr>
          <a:xfrm>
            <a:off x="4000495" y="2817323"/>
            <a:ext cx="1080000" cy="1462835"/>
          </a:xfrm>
          <a:prstGeom prst="rect">
            <a:avLst/>
          </a:prstGeom>
        </p:spPr>
      </p:pic>
      <p:pic>
        <p:nvPicPr>
          <p:cNvPr id="7" name="Image 6" descr="1635749654_small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143504" y="1428740"/>
            <a:ext cx="1857356" cy="1428760"/>
          </a:xfrm>
          <a:prstGeom prst="rect">
            <a:avLst/>
          </a:prstGeom>
        </p:spPr>
      </p:pic>
      <p:pic>
        <p:nvPicPr>
          <p:cNvPr id="8" name="Image 7" descr="bonnefontaine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0" y="2714625"/>
            <a:ext cx="1935470" cy="1428760"/>
          </a:xfrm>
          <a:prstGeom prst="rect">
            <a:avLst/>
          </a:prstGeom>
        </p:spPr>
      </p:pic>
      <p:pic>
        <p:nvPicPr>
          <p:cNvPr id="9" name="Image 8" descr="Chateau de Blain.jp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5214942" y="4321959"/>
            <a:ext cx="1857356" cy="1393041"/>
          </a:xfrm>
          <a:prstGeom prst="rect">
            <a:avLst/>
          </a:prstGeom>
        </p:spPr>
      </p:pic>
      <p:pic>
        <p:nvPicPr>
          <p:cNvPr id="10" name="Image 9" descr="Chateau du bois Guy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1993588" y="4198201"/>
            <a:ext cx="1935470" cy="1516799"/>
          </a:xfrm>
          <a:prstGeom prst="rect">
            <a:avLst/>
          </a:prstGeom>
        </p:spPr>
      </p:pic>
      <p:pic>
        <p:nvPicPr>
          <p:cNvPr id="12" name="Image 11" descr="Keroual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7286644" y="0"/>
            <a:ext cx="1857356" cy="1357322"/>
          </a:xfrm>
          <a:prstGeom prst="rect">
            <a:avLst/>
          </a:prstGeom>
        </p:spPr>
      </p:pic>
      <p:pic>
        <p:nvPicPr>
          <p:cNvPr id="13" name="Image 12" descr="montmuran.jpg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2000232" y="1357302"/>
            <a:ext cx="1928794" cy="1357301"/>
          </a:xfrm>
          <a:prstGeom prst="rect">
            <a:avLst/>
          </a:prstGeom>
        </p:spPr>
      </p:pic>
      <p:pic>
        <p:nvPicPr>
          <p:cNvPr id="14" name="Image 13" descr="perennou_1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0" y="0"/>
            <a:ext cx="1935470" cy="1357302"/>
          </a:xfrm>
          <a:prstGeom prst="rect">
            <a:avLst/>
          </a:prstGeom>
        </p:spPr>
      </p:pic>
      <p:pic>
        <p:nvPicPr>
          <p:cNvPr id="15" name="Image 14" descr="3097111481.2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7045049" y="2928938"/>
            <a:ext cx="2098951" cy="1357322"/>
          </a:xfrm>
          <a:prstGeom prst="rect">
            <a:avLst/>
          </a:prstGeom>
        </p:spPr>
      </p:pic>
      <p:sp>
        <p:nvSpPr>
          <p:cNvPr id="17" name="ZoneTexte 16"/>
          <p:cNvSpPr txBox="1"/>
          <p:nvPr/>
        </p:nvSpPr>
        <p:spPr>
          <a:xfrm>
            <a:off x="2000232" y="0"/>
            <a:ext cx="714376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 smtClean="0">
                <a:blipFill>
                  <a:blip r:embed="rId15"/>
                  <a:stretch>
                    <a:fillRect/>
                  </a:stretch>
                </a:blipFill>
                <a:latin typeface="Yorkshire" pitchFamily="2" charset="0"/>
              </a:rPr>
              <a:t>Chanson               </a:t>
            </a:r>
          </a:p>
          <a:p>
            <a:endParaRPr lang="fr-FR" sz="3600" b="1" dirty="0" smtClean="0">
              <a:blipFill>
                <a:blip r:embed="rId15"/>
                <a:stretch>
                  <a:fillRect/>
                </a:stretch>
              </a:blipFill>
              <a:latin typeface="Yorkshire" pitchFamily="2" charset="0"/>
            </a:endParaRPr>
          </a:p>
          <a:p>
            <a:r>
              <a:rPr lang="fr-FR" sz="3600" b="1" dirty="0" smtClean="0">
                <a:blipFill>
                  <a:blip r:embed="rId15"/>
                  <a:stretch>
                    <a:fillRect/>
                  </a:stretch>
                </a:blipFill>
                <a:latin typeface="Yorkshire" pitchFamily="2" charset="0"/>
              </a:rPr>
              <a:t>                                    </a:t>
            </a:r>
          </a:p>
          <a:p>
            <a:r>
              <a:rPr lang="fr-FR" sz="3600" b="1" smtClean="0">
                <a:blipFill>
                  <a:blip r:embed="rId15"/>
                  <a:stretch>
                    <a:fillRect/>
                  </a:stretch>
                </a:blipFill>
                <a:latin typeface="Yorkshire" pitchFamily="2" charset="0"/>
              </a:rPr>
              <a:t>                                      Nolwenne</a:t>
            </a:r>
            <a:r>
              <a:rPr lang="fr-FR" sz="3600" b="1" dirty="0" smtClean="0">
                <a:blipFill>
                  <a:blip r:embed="rId15"/>
                  <a:stretch>
                    <a:fillRect/>
                  </a:stretch>
                </a:blipFill>
                <a:latin typeface="Yorkshire" pitchFamily="2" charset="0"/>
              </a:rPr>
              <a:t>           </a:t>
            </a:r>
          </a:p>
          <a:p>
            <a:r>
              <a:rPr lang="fr-FR" sz="3600" b="1" dirty="0" smtClean="0">
                <a:blipFill>
                  <a:blip r:embed="rId15"/>
                  <a:stretch>
                    <a:fillRect/>
                  </a:stretch>
                </a:blipFill>
                <a:latin typeface="Yorkshire" pitchFamily="2" charset="0"/>
              </a:rPr>
              <a:t>                           </a:t>
            </a:r>
          </a:p>
          <a:p>
            <a:r>
              <a:rPr lang="fr-FR" sz="3600" b="1" dirty="0" smtClean="0">
                <a:blipFill>
                  <a:blip r:embed="rId15"/>
                  <a:stretch>
                    <a:fillRect/>
                  </a:stretch>
                </a:blipFill>
                <a:latin typeface="Yorkshire" pitchFamily="2" charset="0"/>
              </a:rPr>
              <a:t>                      </a:t>
            </a:r>
          </a:p>
          <a:p>
            <a:r>
              <a:rPr lang="fr-FR" sz="3600" b="1" dirty="0" smtClean="0">
                <a:blipFill>
                  <a:blip r:embed="rId15"/>
                  <a:stretch>
                    <a:fillRect/>
                  </a:stretch>
                </a:blipFill>
                <a:latin typeface="Yorkshire" pitchFamily="2" charset="0"/>
              </a:rPr>
              <a:t>                          Leroy </a:t>
            </a:r>
            <a:endParaRPr lang="fr-FR" sz="3600" b="1" dirty="0">
              <a:blipFill>
                <a:blip r:embed="rId15"/>
                <a:stretch>
                  <a:fillRect/>
                </a:stretch>
              </a:blipFill>
              <a:latin typeface="Yorkshire" pitchFamily="2" charset="0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14282" y="3775516"/>
            <a:ext cx="1571636" cy="1582314"/>
          </a:xfrm>
          <a:prstGeom prst="rect">
            <a:avLst/>
          </a:pr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3200" dirty="0" smtClean="0">
              <a:latin typeface="Edwardian Script ITC" pitchFamily="66" charset="0"/>
            </a:endParaRPr>
          </a:p>
          <a:p>
            <a:pPr algn="ctr"/>
            <a:endParaRPr lang="fr-FR" sz="3200" dirty="0" smtClean="0">
              <a:latin typeface="Edwardian Script ITC" pitchFamily="66" charset="0"/>
            </a:endParaRPr>
          </a:p>
          <a:p>
            <a:pPr algn="ctr"/>
            <a:endParaRPr lang="fr-FR" sz="3200" dirty="0" smtClean="0">
              <a:latin typeface="Edwardian Script ITC" pitchFamily="66" charset="0"/>
            </a:endParaRPr>
          </a:p>
          <a:p>
            <a:pPr algn="ctr"/>
            <a:endParaRPr lang="fr-FR" sz="3200" dirty="0" smtClean="0">
              <a:latin typeface="Edwardian Script ITC" pitchFamily="66" charset="0"/>
            </a:endParaRPr>
          </a:p>
          <a:p>
            <a:pPr algn="ctr"/>
            <a:endParaRPr lang="fr-FR" sz="3200" dirty="0" smtClean="0">
              <a:latin typeface="Edwardian Script ITC" pitchFamily="66" charset="0"/>
            </a:endParaRPr>
          </a:p>
          <a:p>
            <a:pPr algn="ctr"/>
            <a:endParaRPr lang="fr-FR" sz="3200" dirty="0" smtClean="0">
              <a:latin typeface="Edwardian Script ITC" pitchFamily="66" charset="0"/>
            </a:endParaRPr>
          </a:p>
          <a:p>
            <a:pPr algn="ctr"/>
            <a:r>
              <a:rPr lang="fr-FR" sz="3200" dirty="0" smtClean="0">
                <a:blipFill>
                  <a:blip r:embed="rId17"/>
                  <a:stretch>
                    <a:fillRect/>
                  </a:stretch>
                </a:blipFill>
                <a:latin typeface="French Script MT" pitchFamily="66" charset="0"/>
              </a:rPr>
              <a:t>Mireille</a:t>
            </a:r>
          </a:p>
          <a:p>
            <a:pPr algn="ctr"/>
            <a:endParaRPr lang="fr-FR" sz="3200" dirty="0" smtClean="0">
              <a:blipFill>
                <a:blip r:embed="rId18"/>
                <a:stretch>
                  <a:fillRect/>
                </a:stretch>
              </a:blipFill>
              <a:latin typeface="Edwardian Script ITC" pitchFamily="66" charset="0"/>
            </a:endParaRPr>
          </a:p>
          <a:p>
            <a:pPr algn="ctr"/>
            <a:endParaRPr lang="fr-FR" sz="3200" dirty="0">
              <a:blipFill>
                <a:blip r:embed="rId18"/>
                <a:stretch>
                  <a:fillRect/>
                </a:stretch>
              </a:blipFill>
              <a:latin typeface="Edwardian Script IT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0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0"/>
                            </p:stCondLst>
                            <p:childTnLst>
                              <p:par>
                                <p:cTn id="4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2000"/>
                            </p:stCondLst>
                            <p:childTnLst>
                              <p:par>
                                <p:cTn id="4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4000"/>
                            </p:stCondLst>
                            <p:childTnLst>
                              <p:par>
                                <p:cTn id="5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6000"/>
                            </p:stCondLst>
                            <p:childTnLst>
                              <p:par>
                                <p:cTn id="6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8000"/>
                            </p:stCondLst>
                            <p:childTnLst>
                              <p:par>
                                <p:cTn id="6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20000"/>
                            </p:stCondLst>
                            <p:childTnLst>
                              <p:par>
                                <p:cTn id="7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000"/>
                            </p:stCondLst>
                            <p:childTnLst>
                              <p:par>
                                <p:cTn id="8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4000"/>
                            </p:stCondLst>
                            <p:childTnLst>
                              <p:par>
                                <p:cTn id="8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26000"/>
                            </p:stCondLst>
                            <p:childTnLst>
                              <p:par>
                                <p:cTn id="9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grpSp>
        <p:nvGrpSpPr>
          <p:cNvPr id="4" name="Groupe 3"/>
          <p:cNvGrpSpPr/>
          <p:nvPr/>
        </p:nvGrpSpPr>
        <p:grpSpPr>
          <a:xfrm>
            <a:off x="1" y="0"/>
            <a:ext cx="9144000" cy="5715000"/>
            <a:chOff x="0" y="0"/>
            <a:chExt cx="9144000" cy="6858000"/>
          </a:xfrm>
        </p:grpSpPr>
        <p:pic>
          <p:nvPicPr>
            <p:cNvPr id="5" name="Picture 7" descr="ScreenShot10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9" descr="ligneetoile"/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8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9" name="Image 8" descr="BanHautpageindexminippsmania.jpg">
              <a:hlinkClick r:id="rId4"/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" name="Image 9" descr="BanHautpageindex.jpg">
              <a:hlinkClick r:id="rId4"/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1" name="Rectangle 10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2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6041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3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5355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logo pps mani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pps mania</Template>
  <TotalTime>72</TotalTime>
  <Words>165</Words>
  <Application>Microsoft Office PowerPoint</Application>
  <PresentationFormat>Affichage à l'écran (16:10)</PresentationFormat>
  <Paragraphs>254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logo pps mania</vt:lpstr>
      <vt:lpstr>Diapositive 1</vt:lpstr>
      <vt:lpstr>Diapositive 2</vt:lpstr>
      <vt:lpstr>Diapositive 3</vt:lpstr>
      <vt:lpstr>Diapositive 4</vt:lpstr>
      <vt:lpstr>Diapositive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9</cp:revision>
  <dcterms:created xsi:type="dcterms:W3CDTF">2013-10-14T15:59:30Z</dcterms:created>
  <dcterms:modified xsi:type="dcterms:W3CDTF">2013-10-15T13:09:20Z</dcterms:modified>
</cp:coreProperties>
</file>